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1"/>
  </p:notesMasterIdLst>
  <p:sldIdLst>
    <p:sldId id="256" r:id="rId2"/>
    <p:sldId id="263" r:id="rId3"/>
    <p:sldId id="314" r:id="rId4"/>
    <p:sldId id="302" r:id="rId5"/>
    <p:sldId id="303" r:id="rId6"/>
    <p:sldId id="308" r:id="rId7"/>
    <p:sldId id="313" r:id="rId8"/>
    <p:sldId id="305" r:id="rId9"/>
    <p:sldId id="315" r:id="rId10"/>
    <p:sldId id="319" r:id="rId11"/>
    <p:sldId id="310" r:id="rId12"/>
    <p:sldId id="257" r:id="rId13"/>
    <p:sldId id="320" r:id="rId14"/>
    <p:sldId id="259" r:id="rId15"/>
    <p:sldId id="316" r:id="rId16"/>
    <p:sldId id="309" r:id="rId17"/>
    <p:sldId id="317" r:id="rId18"/>
    <p:sldId id="282" r:id="rId19"/>
    <p:sldId id="285" r:id="rId20"/>
    <p:sldId id="318" r:id="rId21"/>
    <p:sldId id="301" r:id="rId22"/>
    <p:sldId id="275" r:id="rId23"/>
    <p:sldId id="311" r:id="rId24"/>
    <p:sldId id="283" r:id="rId25"/>
    <p:sldId id="278" r:id="rId26"/>
    <p:sldId id="284" r:id="rId27"/>
    <p:sldId id="306" r:id="rId28"/>
    <p:sldId id="312" r:id="rId29"/>
    <p:sldId id="26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16063-7DFC-3F27-0A84-53AA4EEA7911}" name="Emanuele Turella" initials="ET" userId="S::turella@infn.it::1c8495fd-6560-4c2a-b675-53e7588d46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FD403A"/>
    <a:srgbClr val="FF4E00"/>
    <a:srgbClr val="FF9300"/>
    <a:srgbClr val="666A72"/>
    <a:srgbClr val="EE7D31"/>
    <a:srgbClr val="182A4D"/>
    <a:srgbClr val="FFF4DB"/>
    <a:srgbClr val="FFF2CC"/>
    <a:srgbClr val="439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381C5-452D-7741-879D-18203C38197E}" v="1" dt="2022-11-21T08:15:58.144"/>
    <p1510:client id="{E807EDDC-B0DB-B34C-826F-E66E1EAEA446}" v="239" dt="2022-11-22T10:49:28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3"/>
  </p:normalViewPr>
  <p:slideViewPr>
    <p:cSldViewPr snapToGrid="0">
      <p:cViewPr varScale="1">
        <p:scale>
          <a:sx n="139" d="100"/>
          <a:sy n="139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aparo" userId="S::canaparo@infn.it::bc13b5a3-7d5e-4990-a4a3-e965f64c2db0" providerId="AD" clId="Web-{36192642-D34A-1DB1-DCE6-3729C743125F}"/>
    <pc:docChg chg="modSld">
      <pc:chgData name="Marco Canaparo" userId="S::canaparo@infn.it::bc13b5a3-7d5e-4990-a4a3-e965f64c2db0" providerId="AD" clId="Web-{36192642-D34A-1DB1-DCE6-3729C743125F}" dt="2022-11-20T13:30:29.396" v="23" actId="20577"/>
      <pc:docMkLst>
        <pc:docMk/>
      </pc:docMkLst>
      <pc:sldChg chg="modSp">
        <pc:chgData name="Marco Canaparo" userId="S::canaparo@infn.it::bc13b5a3-7d5e-4990-a4a3-e965f64c2db0" providerId="AD" clId="Web-{36192642-D34A-1DB1-DCE6-3729C743125F}" dt="2022-11-20T13:30:29.396" v="23" actId="20577"/>
        <pc:sldMkLst>
          <pc:docMk/>
          <pc:sldMk cId="0" sldId="259"/>
        </pc:sldMkLst>
        <pc:spChg chg="mod">
          <ac:chgData name="Marco Canaparo" userId="S::canaparo@infn.it::bc13b5a3-7d5e-4990-a4a3-e965f64c2db0" providerId="AD" clId="Web-{36192642-D34A-1DB1-DCE6-3729C743125F}" dt="2022-11-20T13:30:29.396" v="23" actId="20577"/>
          <ac:spMkLst>
            <pc:docMk/>
            <pc:sldMk cId="0" sldId="259"/>
            <ac:spMk id="73" creationId="{00000000-0000-0000-0000-000000000000}"/>
          </ac:spMkLst>
        </pc:spChg>
      </pc:sldChg>
    </pc:docChg>
  </pc:docChgLst>
  <pc:docChgLst>
    <pc:chgData name="Francesco Serafini" userId="2491bc55-af7c-4fa9-b3c1-ebaeaf584a96" providerId="ADAL" clId="{2BD1FF4A-BE88-AD44-9C77-83E220BBF21C}"/>
    <pc:docChg chg="undo redo custSel addSld delSld modSld sldOrd">
      <pc:chgData name="Francesco Serafini" userId="2491bc55-af7c-4fa9-b3c1-ebaeaf584a96" providerId="ADAL" clId="{2BD1FF4A-BE88-AD44-9C77-83E220BBF21C}" dt="2022-11-20T22:19:46.744" v="7659" actId="404"/>
      <pc:docMkLst>
        <pc:docMk/>
      </pc:docMkLst>
      <pc:sldChg chg="addSp delSp modSp mod">
        <pc:chgData name="Francesco Serafini" userId="2491bc55-af7c-4fa9-b3c1-ebaeaf584a96" providerId="ADAL" clId="{2BD1FF4A-BE88-AD44-9C77-83E220BBF21C}" dt="2022-11-20T21:54:54.160" v="7506" actId="114"/>
        <pc:sldMkLst>
          <pc:docMk/>
          <pc:sldMk cId="0" sldId="257"/>
        </pc:sldMkLst>
        <pc:spChg chg="mod">
          <ac:chgData name="Francesco Serafini" userId="2491bc55-af7c-4fa9-b3c1-ebaeaf584a96" providerId="ADAL" clId="{2BD1FF4A-BE88-AD44-9C77-83E220BBF21C}" dt="2022-11-20T21:54:54.160" v="7506" actId="114"/>
          <ac:spMkLst>
            <pc:docMk/>
            <pc:sldMk cId="0" sldId="257"/>
            <ac:spMk id="3" creationId="{DDACA5AC-4BBD-2703-03B5-7AD44C6BD8D0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6" creationId="{91E1EA5B-A11E-232D-F9BD-46992BA9175F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7" creationId="{BA0A3E2D-F42B-CCF2-D67C-1458EF660DB7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9" creationId="{2F90901B-3A66-873A-9405-1F4400B740C0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0" creationId="{5F4035E6-7865-7D4C-2991-326BDF185B40}"/>
          </ac:spMkLst>
        </pc:spChg>
        <pc:spChg chg="del">
          <ac:chgData name="Francesco Serafini" userId="2491bc55-af7c-4fa9-b3c1-ebaeaf584a96" providerId="ADAL" clId="{2BD1FF4A-BE88-AD44-9C77-83E220BBF21C}" dt="2022-11-20T13:03:42.192" v="5628" actId="478"/>
          <ac:spMkLst>
            <pc:docMk/>
            <pc:sldMk cId="0" sldId="257"/>
            <ac:spMk id="12" creationId="{0E53A6C0-F4E8-E63C-0108-81AC44ABAA7A}"/>
          </ac:spMkLst>
        </pc:spChg>
        <pc:spChg chg="add del mod">
          <ac:chgData name="Francesco Serafini" userId="2491bc55-af7c-4fa9-b3c1-ebaeaf584a96" providerId="ADAL" clId="{2BD1FF4A-BE88-AD44-9C77-83E220BBF21C}" dt="2022-11-20T13:05:15.197" v="5645"/>
          <ac:spMkLst>
            <pc:docMk/>
            <pc:sldMk cId="0" sldId="257"/>
            <ac:spMk id="13" creationId="{83CBC7BE-4DFB-4800-6D85-28BC86CB6973}"/>
          </ac:spMkLst>
        </pc:spChg>
        <pc:spChg chg="mod">
          <ac:chgData name="Francesco Serafini" userId="2491bc55-af7c-4fa9-b3c1-ebaeaf584a96" providerId="ADAL" clId="{2BD1FF4A-BE88-AD44-9C77-83E220BBF21C}" dt="2022-11-20T14:04:51.027" v="7069" actId="1076"/>
          <ac:spMkLst>
            <pc:docMk/>
            <pc:sldMk cId="0" sldId="257"/>
            <ac:spMk id="14" creationId="{6A317718-3487-40A7-B09A-E5C7B3A44D73}"/>
          </ac:spMkLst>
        </pc:spChg>
        <pc:spChg chg="del">
          <ac:chgData name="Francesco Serafini" userId="2491bc55-af7c-4fa9-b3c1-ebaeaf584a96" providerId="ADAL" clId="{2BD1FF4A-BE88-AD44-9C77-83E220BBF21C}" dt="2022-11-20T13:12:21.866" v="5935" actId="478"/>
          <ac:spMkLst>
            <pc:docMk/>
            <pc:sldMk cId="0" sldId="257"/>
            <ac:spMk id="16" creationId="{44E9FEDD-39AE-92CF-8AB4-6897AC37C220}"/>
          </ac:spMkLst>
        </pc:spChg>
        <pc:spChg chg="add del mod">
          <ac:chgData name="Francesco Serafini" userId="2491bc55-af7c-4fa9-b3c1-ebaeaf584a96" providerId="ADAL" clId="{2BD1FF4A-BE88-AD44-9C77-83E220BBF21C}" dt="2022-11-20T13:06:16.189" v="5655" actId="478"/>
          <ac:spMkLst>
            <pc:docMk/>
            <pc:sldMk cId="0" sldId="257"/>
            <ac:spMk id="17" creationId="{A78052D0-C9E5-AD01-A943-8CA60EDE9097}"/>
          </ac:spMkLst>
        </pc:spChg>
        <pc:spChg chg="mod">
          <ac:chgData name="Francesco Serafini" userId="2491bc55-af7c-4fa9-b3c1-ebaeaf584a96" providerId="ADAL" clId="{2BD1FF4A-BE88-AD44-9C77-83E220BBF21C}" dt="2022-11-20T13:11:06.230" v="5925"/>
          <ac:spMkLst>
            <pc:docMk/>
            <pc:sldMk cId="0" sldId="257"/>
            <ac:spMk id="25" creationId="{EE300772-CE31-4782-65A5-C9BC597A88A2}"/>
          </ac:spMkLst>
        </pc:spChg>
        <pc:spChg chg="mod">
          <ac:chgData name="Francesco Serafini" userId="2491bc55-af7c-4fa9-b3c1-ebaeaf584a96" providerId="ADAL" clId="{2BD1FF4A-BE88-AD44-9C77-83E220BBF21C}" dt="2022-11-20T14:09:13.172" v="7112" actId="20577"/>
          <ac:spMkLst>
            <pc:docMk/>
            <pc:sldMk cId="0" sldId="257"/>
            <ac:spMk id="26" creationId="{0C9D5EA4-4581-DC89-57E4-8BB496AE2373}"/>
          </ac:spMkLst>
        </pc:spChg>
        <pc:spChg chg="del mod">
          <ac:chgData name="Francesco Serafini" userId="2491bc55-af7c-4fa9-b3c1-ebaeaf584a96" providerId="ADAL" clId="{2BD1FF4A-BE88-AD44-9C77-83E220BBF21C}" dt="2022-11-20T13:14:00.602" v="6117" actId="478"/>
          <ac:spMkLst>
            <pc:docMk/>
            <pc:sldMk cId="0" sldId="257"/>
            <ac:spMk id="28" creationId="{A240CD31-3205-E87B-2532-52809EBAEB2F}"/>
          </ac:spMkLst>
        </pc:spChg>
        <pc:spChg chg="add del mod">
          <ac:chgData name="Francesco Serafini" userId="2491bc55-af7c-4fa9-b3c1-ebaeaf584a96" providerId="ADAL" clId="{2BD1FF4A-BE88-AD44-9C77-83E220BBF21C}" dt="2022-11-20T13:11:53.424" v="5930" actId="478"/>
          <ac:spMkLst>
            <pc:docMk/>
            <pc:sldMk cId="0" sldId="257"/>
            <ac:spMk id="29" creationId="{19A3A773-0456-050A-0693-3D55122B1307}"/>
          </ac:spMkLst>
        </pc:spChg>
        <pc:spChg chg="del mod">
          <ac:chgData name="Francesco Serafini" userId="2491bc55-af7c-4fa9-b3c1-ebaeaf584a96" providerId="ADAL" clId="{2BD1FF4A-BE88-AD44-9C77-83E220BBF21C}" dt="2022-11-20T13:13:59.013" v="6116" actId="478"/>
          <ac:spMkLst>
            <pc:docMk/>
            <pc:sldMk cId="0" sldId="257"/>
            <ac:spMk id="30" creationId="{06AED02C-623C-09C1-0EDF-5F31069EA4E1}"/>
          </ac:spMkLst>
        </pc:spChg>
        <pc:spChg chg="mod">
          <ac:chgData name="Francesco Serafini" userId="2491bc55-af7c-4fa9-b3c1-ebaeaf584a96" providerId="ADAL" clId="{2BD1FF4A-BE88-AD44-9C77-83E220BBF21C}" dt="2022-11-20T13:12:17.858" v="5934"/>
          <ac:spMkLst>
            <pc:docMk/>
            <pc:sldMk cId="0" sldId="257"/>
            <ac:spMk id="32" creationId="{75C7C421-41F6-B060-C865-744AA86018A6}"/>
          </ac:spMkLst>
        </pc:spChg>
        <pc:spChg chg="add mod">
          <ac:chgData name="Francesco Serafini" userId="2491bc55-af7c-4fa9-b3c1-ebaeaf584a96" providerId="ADAL" clId="{2BD1FF4A-BE88-AD44-9C77-83E220BBF21C}" dt="2022-11-20T13:12:28.087" v="5944" actId="20577"/>
          <ac:spMkLst>
            <pc:docMk/>
            <pc:sldMk cId="0" sldId="257"/>
            <ac:spMk id="34" creationId="{A90FDEA0-DBEB-0BDF-4F95-ED544B31CA17}"/>
          </ac:spMkLst>
        </pc:spChg>
        <pc:spChg chg="add del mod">
          <ac:chgData name="Francesco Serafini" userId="2491bc55-af7c-4fa9-b3c1-ebaeaf584a96" providerId="ADAL" clId="{2BD1FF4A-BE88-AD44-9C77-83E220BBF21C}" dt="2022-11-20T14:09:14.971" v="7113" actId="20577"/>
          <ac:spMkLst>
            <pc:docMk/>
            <pc:sldMk cId="0" sldId="257"/>
            <ac:spMk id="35" creationId="{68C32404-CD8E-FCBE-6CF3-2DCFB0173318}"/>
          </ac:spMkLst>
        </pc:spChg>
        <pc:spChg chg="add del mod">
          <ac:chgData name="Francesco Serafini" userId="2491bc55-af7c-4fa9-b3c1-ebaeaf584a96" providerId="ADAL" clId="{2BD1FF4A-BE88-AD44-9C77-83E220BBF21C}" dt="2022-11-20T14:09:15.838" v="7114" actId="20577"/>
          <ac:spMkLst>
            <pc:docMk/>
            <pc:sldMk cId="0" sldId="257"/>
            <ac:spMk id="36" creationId="{FC91E06C-852E-DACD-DDD3-B174C354E44F}"/>
          </ac:spMkLst>
        </pc:spChg>
        <pc:spChg chg="add del mod">
          <ac:chgData name="Francesco Serafini" userId="2491bc55-af7c-4fa9-b3c1-ebaeaf584a96" providerId="ADAL" clId="{2BD1FF4A-BE88-AD44-9C77-83E220BBF21C}" dt="2022-11-20T14:09:16.749" v="7115" actId="20577"/>
          <ac:spMkLst>
            <pc:docMk/>
            <pc:sldMk cId="0" sldId="257"/>
            <ac:spMk id="37" creationId="{2FBCD851-3F76-8150-EF9B-B5137CA70F8B}"/>
          </ac:spMkLst>
        </pc:spChg>
        <pc:spChg chg="add del mod">
          <ac:chgData name="Francesco Serafini" userId="2491bc55-af7c-4fa9-b3c1-ebaeaf584a96" providerId="ADAL" clId="{2BD1FF4A-BE88-AD44-9C77-83E220BBF21C}" dt="2022-11-20T14:09:17.435" v="7116" actId="20577"/>
          <ac:spMkLst>
            <pc:docMk/>
            <pc:sldMk cId="0" sldId="257"/>
            <ac:spMk id="38" creationId="{E01B7FCD-60D0-B1B9-35E9-1A5EE903B4CC}"/>
          </ac:spMkLst>
        </pc:spChg>
        <pc:spChg chg="add del mod">
          <ac:chgData name="Francesco Serafini" userId="2491bc55-af7c-4fa9-b3c1-ebaeaf584a96" providerId="ADAL" clId="{2BD1FF4A-BE88-AD44-9C77-83E220BBF21C}" dt="2022-11-20T14:07:56.244" v="7106" actId="108"/>
          <ac:spMkLst>
            <pc:docMk/>
            <pc:sldMk cId="0" sldId="257"/>
            <ac:spMk id="39" creationId="{CDBBBB98-3CA1-E9EC-E16C-055720C8CE39}"/>
          </ac:spMkLst>
        </pc:spChg>
        <pc:spChg chg="mod topLvl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42" creationId="{8C6D1964-B1BF-202B-277C-FEE434B9EA78}"/>
          </ac:spMkLst>
        </pc:spChg>
        <pc:spChg chg="mod topLvl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43" creationId="{21BC9EFF-6EA9-B7A1-F82A-D2D2F23BC4C3}"/>
          </ac:spMkLst>
        </pc:spChg>
        <pc:spChg chg="mod topLvl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44" creationId="{2A7B8E1A-4C37-24D8-F501-732D433E421C}"/>
          </ac:spMkLst>
        </pc:spChg>
        <pc:spChg chg="mod">
          <ac:chgData name="Francesco Serafini" userId="2491bc55-af7c-4fa9-b3c1-ebaeaf584a96" providerId="ADAL" clId="{2BD1FF4A-BE88-AD44-9C77-83E220BBF21C}" dt="2022-11-20T13:18:27.502" v="6358" actId="403"/>
          <ac:spMkLst>
            <pc:docMk/>
            <pc:sldMk cId="0" sldId="257"/>
            <ac:spMk id="47" creationId="{AD9EE2A7-257D-B3A8-698C-51656764158C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19" creationId="{7C1B4258-005F-A99F-16CB-FD417710FAF5}"/>
          </ac:spMkLst>
        </pc:spChg>
        <pc:spChg chg="mod">
          <ac:chgData name="Francesco Serafini" userId="2491bc55-af7c-4fa9-b3c1-ebaeaf584a96" providerId="ADAL" clId="{2BD1FF4A-BE88-AD44-9C77-83E220BBF21C}" dt="2022-11-20T13:13:23.326" v="6112" actId="465"/>
          <ac:spMkLst>
            <pc:docMk/>
            <pc:sldMk cId="0" sldId="257"/>
            <ac:spMk id="130" creationId="{792849C3-3A32-8C04-CE4A-B10295572EFE}"/>
          </ac:spMkLst>
        </pc:spChg>
        <pc:spChg chg="mod">
          <ac:chgData name="Francesco Serafini" userId="2491bc55-af7c-4fa9-b3c1-ebaeaf584a96" providerId="ADAL" clId="{2BD1FF4A-BE88-AD44-9C77-83E220BBF21C}" dt="2022-11-20T13:13:23.326" v="6112" actId="465"/>
          <ac:spMkLst>
            <pc:docMk/>
            <pc:sldMk cId="0" sldId="257"/>
            <ac:spMk id="131" creationId="{66295670-D1F6-9976-693C-83DE76FF6887}"/>
          </ac:spMkLst>
        </pc:spChg>
        <pc:spChg chg="mod">
          <ac:chgData name="Francesco Serafini" userId="2491bc55-af7c-4fa9-b3c1-ebaeaf584a96" providerId="ADAL" clId="{2BD1FF4A-BE88-AD44-9C77-83E220BBF21C}" dt="2022-11-20T13:13:23.326" v="6112" actId="465"/>
          <ac:spMkLst>
            <pc:docMk/>
            <pc:sldMk cId="0" sldId="257"/>
            <ac:spMk id="132" creationId="{80AAF88B-BA79-C5F2-B3D3-A571A7524085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35" creationId="{6E5D353C-27B6-5E22-2566-FCDE0B986379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36" creationId="{1A527D47-F2A7-A631-DAF7-BDE138AEE96B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37" creationId="{CA3A96EC-EFF3-4BA0-D823-2AAFB1DA867D}"/>
          </ac:spMkLst>
        </pc:spChg>
        <pc:spChg chg="del">
          <ac:chgData name="Francesco Serafini" userId="2491bc55-af7c-4fa9-b3c1-ebaeaf584a96" providerId="ADAL" clId="{2BD1FF4A-BE88-AD44-9C77-83E220BBF21C}" dt="2022-11-20T13:01:07.282" v="5509" actId="478"/>
          <ac:spMkLst>
            <pc:docMk/>
            <pc:sldMk cId="0" sldId="257"/>
            <ac:spMk id="142" creationId="{62F2B249-9F9A-A993-CA46-81446B594240}"/>
          </ac:spMkLst>
        </pc:spChg>
        <pc:spChg chg="add del mod">
          <ac:chgData name="Francesco Serafini" userId="2491bc55-af7c-4fa9-b3c1-ebaeaf584a96" providerId="ADAL" clId="{2BD1FF4A-BE88-AD44-9C77-83E220BBF21C}" dt="2022-11-20T13:14:24.282" v="6136" actId="478"/>
          <ac:spMkLst>
            <pc:docMk/>
            <pc:sldMk cId="0" sldId="257"/>
            <ac:spMk id="143" creationId="{22E6DA14-505E-0EBC-68E1-3FAA2503180F}"/>
          </ac:spMkLst>
        </pc:spChg>
        <pc:spChg chg="mod">
          <ac:chgData name="Francesco Serafini" userId="2491bc55-af7c-4fa9-b3c1-ebaeaf584a96" providerId="ADAL" clId="{2BD1FF4A-BE88-AD44-9C77-83E220BBF21C}" dt="2022-11-20T13:13:23.326" v="6112" actId="465"/>
          <ac:spMkLst>
            <pc:docMk/>
            <pc:sldMk cId="0" sldId="257"/>
            <ac:spMk id="145" creationId="{6CA3CF88-FF88-919D-1365-C31B2D47ED0A}"/>
          </ac:spMkLst>
        </pc:spChg>
        <pc:spChg chg="mod">
          <ac:chgData name="Francesco Serafini" userId="2491bc55-af7c-4fa9-b3c1-ebaeaf584a96" providerId="ADAL" clId="{2BD1FF4A-BE88-AD44-9C77-83E220BBF21C}" dt="2022-11-20T13:13:23.326" v="6112" actId="465"/>
          <ac:spMkLst>
            <pc:docMk/>
            <pc:sldMk cId="0" sldId="257"/>
            <ac:spMk id="146" creationId="{2DCCD627-A6F3-D0D6-3E0E-9F480F22DBDF}"/>
          </ac:spMkLst>
        </pc:spChg>
        <pc:spChg chg="mod">
          <ac:chgData name="Francesco Serafini" userId="2491bc55-af7c-4fa9-b3c1-ebaeaf584a96" providerId="ADAL" clId="{2BD1FF4A-BE88-AD44-9C77-83E220BBF21C}" dt="2022-11-20T13:13:23.326" v="6112" actId="465"/>
          <ac:spMkLst>
            <pc:docMk/>
            <pc:sldMk cId="0" sldId="257"/>
            <ac:spMk id="147" creationId="{ECD6D738-AE23-6B59-9C47-B767E4AC9332}"/>
          </ac:spMkLst>
        </pc:spChg>
        <pc:spChg chg="add del mod">
          <ac:chgData name="Francesco Serafini" userId="2491bc55-af7c-4fa9-b3c1-ebaeaf584a96" providerId="ADAL" clId="{2BD1FF4A-BE88-AD44-9C77-83E220BBF21C}" dt="2022-11-20T13:14:24.644" v="6138" actId="478"/>
          <ac:spMkLst>
            <pc:docMk/>
            <pc:sldMk cId="0" sldId="257"/>
            <ac:spMk id="148" creationId="{D4B6703F-E999-955D-6CE5-5922D276A962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50" creationId="{9D325A71-1969-59FA-6BF0-1695CCC6E55F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51" creationId="{4F7C62ED-A4BC-9B1E-C167-A0D0CBB82866}"/>
          </ac:spMkLst>
        </pc:spChg>
        <pc:spChg chg="mod">
          <ac:chgData name="Francesco Serafini" userId="2491bc55-af7c-4fa9-b3c1-ebaeaf584a96" providerId="ADAL" clId="{2BD1FF4A-BE88-AD44-9C77-83E220BBF21C}" dt="2022-11-20T14:04:58.062" v="7071" actId="465"/>
          <ac:spMkLst>
            <pc:docMk/>
            <pc:sldMk cId="0" sldId="257"/>
            <ac:spMk id="152" creationId="{AD10E6A2-B5BF-1986-0EB1-F72E2BFC6385}"/>
          </ac:spMkLst>
        </pc:spChg>
        <pc:spChg chg="add del mod">
          <ac:chgData name="Francesco Serafini" userId="2491bc55-af7c-4fa9-b3c1-ebaeaf584a96" providerId="ADAL" clId="{2BD1FF4A-BE88-AD44-9C77-83E220BBF21C}" dt="2022-11-20T13:14:24.574" v="6137" actId="478"/>
          <ac:spMkLst>
            <pc:docMk/>
            <pc:sldMk cId="0" sldId="257"/>
            <ac:spMk id="153" creationId="{8ED47E69-9EE6-0309-819C-3F15ED85FAF6}"/>
          </ac:spMkLst>
        </pc:spChg>
        <pc:spChg chg="mod">
          <ac:chgData name="Francesco Serafini" userId="2491bc55-af7c-4fa9-b3c1-ebaeaf584a96" providerId="ADAL" clId="{2BD1FF4A-BE88-AD44-9C77-83E220BBF21C}" dt="2022-11-20T21:34:27.479" v="7259" actId="207"/>
          <ac:spMkLst>
            <pc:docMk/>
            <pc:sldMk cId="0" sldId="257"/>
            <ac:spMk id="156" creationId="{F26EFF9D-00DB-5D90-D703-2DDC2EA8873B}"/>
          </ac:spMkLst>
        </pc:spChg>
        <pc:grpChg chg="add 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2" creationId="{B6E67071-6BD0-302D-F1B7-A873D47E50BA}"/>
          </ac:grpSpMkLst>
        </pc:grpChg>
        <pc:grpChg chg="add 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4" creationId="{1A68DEB5-8F06-254C-980C-5F2D14F68DBF}"/>
          </ac:grpSpMkLst>
        </pc:grpChg>
        <pc:grpChg chg="add 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5" creationId="{3A7560BE-5A1C-24A3-D4A4-A5805F412EF7}"/>
          </ac:grpSpMkLst>
        </pc:grpChg>
        <pc:grpChg chg="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8" creationId="{EE9BE0C3-85B7-FBC6-907F-B6818647388F}"/>
          </ac:grpSpMkLst>
        </pc:grpChg>
        <pc:grpChg chg="add mod">
          <ac:chgData name="Francesco Serafini" userId="2491bc55-af7c-4fa9-b3c1-ebaeaf584a96" providerId="ADAL" clId="{2BD1FF4A-BE88-AD44-9C77-83E220BBF21C}" dt="2022-11-20T21:34:27.479" v="7259" actId="207"/>
          <ac:grpSpMkLst>
            <pc:docMk/>
            <pc:sldMk cId="0" sldId="257"/>
            <ac:grpSpMk id="11" creationId="{9478C87A-1A61-B4C8-C003-7C88F85BEDC0}"/>
          </ac:grpSpMkLst>
        </pc:grpChg>
        <pc:grpChg chg="del mod">
          <ac:chgData name="Francesco Serafini" userId="2491bc55-af7c-4fa9-b3c1-ebaeaf584a96" providerId="ADAL" clId="{2BD1FF4A-BE88-AD44-9C77-83E220BBF21C}" dt="2022-11-20T13:12:17.500" v="5933" actId="478"/>
          <ac:grpSpMkLst>
            <pc:docMk/>
            <pc:sldMk cId="0" sldId="257"/>
            <ac:grpSpMk id="20" creationId="{C7939440-895F-9F16-9611-D34A5F0D4934}"/>
          </ac:grpSpMkLst>
        </pc:grpChg>
        <pc:grpChg chg="add del mod">
          <ac:chgData name="Francesco Serafini" userId="2491bc55-af7c-4fa9-b3c1-ebaeaf584a96" providerId="ADAL" clId="{2BD1FF4A-BE88-AD44-9C77-83E220BBF21C}" dt="2022-11-20T13:11:08.266" v="5926"/>
          <ac:grpSpMkLst>
            <pc:docMk/>
            <pc:sldMk cId="0" sldId="257"/>
            <ac:grpSpMk id="21" creationId="{A598F7C4-2C98-7687-5ED7-9A8EF873242B}"/>
          </ac:grpSpMkLst>
        </pc:grpChg>
        <pc:grpChg chg="mod">
          <ac:chgData name="Francesco Serafini" userId="2491bc55-af7c-4fa9-b3c1-ebaeaf584a96" providerId="ADAL" clId="{2BD1FF4A-BE88-AD44-9C77-83E220BBF21C}" dt="2022-11-20T13:16:29.816" v="6347" actId="12788"/>
          <ac:grpSpMkLst>
            <pc:docMk/>
            <pc:sldMk cId="0" sldId="257"/>
            <ac:grpSpMk id="24" creationId="{391CA0E9-0A0D-99B2-593E-9FE54460F4E4}"/>
          </ac:grpSpMkLst>
        </pc:grpChg>
        <pc:grpChg chg="add mod">
          <ac:chgData name="Francesco Serafini" userId="2491bc55-af7c-4fa9-b3c1-ebaeaf584a96" providerId="ADAL" clId="{2BD1FF4A-BE88-AD44-9C77-83E220BBF21C}" dt="2022-11-20T14:04:54.645" v="7070" actId="12788"/>
          <ac:grpSpMkLst>
            <pc:docMk/>
            <pc:sldMk cId="0" sldId="257"/>
            <ac:grpSpMk id="31" creationId="{2E59AE04-990F-3E4C-E0E1-772D03281753}"/>
          </ac:grpSpMkLst>
        </pc:grpChg>
        <pc:grpChg chg="del">
          <ac:chgData name="Francesco Serafini" userId="2491bc55-af7c-4fa9-b3c1-ebaeaf584a96" providerId="ADAL" clId="{2BD1FF4A-BE88-AD44-9C77-83E220BBF21C}" dt="2022-11-20T13:00:21.979" v="5503" actId="165"/>
          <ac:grpSpMkLst>
            <pc:docMk/>
            <pc:sldMk cId="0" sldId="257"/>
            <ac:grpSpMk id="45" creationId="{EF849CBF-11A5-887D-03E0-3661CE688FD8}"/>
          </ac:grpSpMkLst>
        </pc:grpChg>
        <pc:grpChg chg="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133" creationId="{13DAA0FB-909D-5CB7-19A1-64040C61BC4A}"/>
          </ac:grpSpMkLst>
        </pc:grpChg>
        <pc:grpChg chg="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134" creationId="{D0E777D0-E4C0-A1E9-4C82-BB51CC120CE6}"/>
          </ac:grpSpMkLst>
        </pc:grpChg>
        <pc:grpChg chg="del">
          <ac:chgData name="Francesco Serafini" userId="2491bc55-af7c-4fa9-b3c1-ebaeaf584a96" providerId="ADAL" clId="{2BD1FF4A-BE88-AD44-9C77-83E220BBF21C}" dt="2022-11-20T13:01:04.166" v="5508" actId="478"/>
          <ac:grpSpMkLst>
            <pc:docMk/>
            <pc:sldMk cId="0" sldId="257"/>
            <ac:grpSpMk id="138" creationId="{48207247-6FCF-D982-6B46-0435CB01FAD7}"/>
          </ac:grpSpMkLst>
        </pc:grpChg>
        <pc:grpChg chg="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144" creationId="{9F5C64F4-940B-4BF1-54A5-F2405B095D67}"/>
          </ac:grpSpMkLst>
        </pc:grpChg>
        <pc:grpChg chg="mod">
          <ac:chgData name="Francesco Serafini" userId="2491bc55-af7c-4fa9-b3c1-ebaeaf584a96" providerId="ADAL" clId="{2BD1FF4A-BE88-AD44-9C77-83E220BBF21C}" dt="2022-11-20T14:04:58.062" v="7071" actId="465"/>
          <ac:grpSpMkLst>
            <pc:docMk/>
            <pc:sldMk cId="0" sldId="257"/>
            <ac:grpSpMk id="149" creationId="{0500E0C3-FBA9-1C47-A2A7-16350CDA4D9F}"/>
          </ac:grpSpMkLst>
        </pc:grpChg>
        <pc:picChg chg="mod">
          <ac:chgData name="Francesco Serafini" userId="2491bc55-af7c-4fa9-b3c1-ebaeaf584a96" providerId="ADAL" clId="{2BD1FF4A-BE88-AD44-9C77-83E220BBF21C}" dt="2022-11-20T21:34:27.479" v="7259" actId="207"/>
          <ac:picMkLst>
            <pc:docMk/>
            <pc:sldMk cId="0" sldId="257"/>
            <ac:picMk id="155" creationId="{54535AAA-F129-6AA0-535B-17801CD1DDAD}"/>
          </ac:picMkLst>
        </pc:picChg>
        <pc:cxnChg chg="mod">
          <ac:chgData name="Francesco Serafini" userId="2491bc55-af7c-4fa9-b3c1-ebaeaf584a96" providerId="ADAL" clId="{2BD1FF4A-BE88-AD44-9C77-83E220BBF21C}" dt="2022-11-20T13:11:06.230" v="5925"/>
          <ac:cxnSpMkLst>
            <pc:docMk/>
            <pc:sldMk cId="0" sldId="257"/>
            <ac:cxnSpMk id="27" creationId="{84AEF009-15A2-3733-7087-88A6D7DB334B}"/>
          </ac:cxnSpMkLst>
        </pc:cxnChg>
        <pc:cxnChg chg="mod">
          <ac:chgData name="Francesco Serafini" userId="2491bc55-af7c-4fa9-b3c1-ebaeaf584a96" providerId="ADAL" clId="{2BD1FF4A-BE88-AD44-9C77-83E220BBF21C}" dt="2022-11-20T13:12:17.858" v="5934"/>
          <ac:cxnSpMkLst>
            <pc:docMk/>
            <pc:sldMk cId="0" sldId="257"/>
            <ac:cxnSpMk id="33" creationId="{F61E3CB5-A0C6-4034-13E8-3D7715B20252}"/>
          </ac:cxnSpMkLst>
        </pc:cxnChg>
      </pc:sldChg>
      <pc:sldChg chg="addSp delSp modSp mod">
        <pc:chgData name="Francesco Serafini" userId="2491bc55-af7c-4fa9-b3c1-ebaeaf584a96" providerId="ADAL" clId="{2BD1FF4A-BE88-AD44-9C77-83E220BBF21C}" dt="2022-11-20T22:19:46.744" v="7659" actId="404"/>
        <pc:sldMkLst>
          <pc:docMk/>
          <pc:sldMk cId="0" sldId="259"/>
        </pc:sldMkLst>
        <pc:spChg chg="add mod">
          <ac:chgData name="Francesco Serafini" userId="2491bc55-af7c-4fa9-b3c1-ebaeaf584a96" providerId="ADAL" clId="{2BD1FF4A-BE88-AD44-9C77-83E220BBF21C}" dt="2022-11-20T22:19:46.744" v="7659" actId="404"/>
          <ac:spMkLst>
            <pc:docMk/>
            <pc:sldMk cId="0" sldId="259"/>
            <ac:spMk id="2" creationId="{05E6C2C1-8F2D-9AC8-260F-FF9275137121}"/>
          </ac:spMkLst>
        </pc:spChg>
        <pc:spChg chg="mod">
          <ac:chgData name="Francesco Serafini" userId="2491bc55-af7c-4fa9-b3c1-ebaeaf584a96" providerId="ADAL" clId="{2BD1FF4A-BE88-AD44-9C77-83E220BBF21C}" dt="2022-11-20T13:32:26.016" v="6670" actId="20577"/>
          <ac:spMkLst>
            <pc:docMk/>
            <pc:sldMk cId="0" sldId="259"/>
            <ac:spMk id="4" creationId="{99F31A7A-B950-4A45-9EEB-205D4111C5E8}"/>
          </ac:spMkLst>
        </pc:spChg>
        <pc:spChg chg="add del mod">
          <ac:chgData name="Francesco Serafini" userId="2491bc55-af7c-4fa9-b3c1-ebaeaf584a96" providerId="ADAL" clId="{2BD1FF4A-BE88-AD44-9C77-83E220BBF21C}" dt="2022-11-20T21:29:09.546" v="7143" actId="478"/>
          <ac:spMkLst>
            <pc:docMk/>
            <pc:sldMk cId="0" sldId="259"/>
            <ac:spMk id="5" creationId="{BD74E173-DF6F-0DF7-B0B5-25FD21DD5DB2}"/>
          </ac:spMkLst>
        </pc:spChg>
        <pc:spChg chg="add mod">
          <ac:chgData name="Francesco Serafini" userId="2491bc55-af7c-4fa9-b3c1-ebaeaf584a96" providerId="ADAL" clId="{2BD1FF4A-BE88-AD44-9C77-83E220BBF21C}" dt="2022-11-20T22:09:24.639" v="7639" actId="14100"/>
          <ac:spMkLst>
            <pc:docMk/>
            <pc:sldMk cId="0" sldId="259"/>
            <ac:spMk id="6" creationId="{3B8C2413-D4A3-AB95-250F-76116ACCCADC}"/>
          </ac:spMkLst>
        </pc:spChg>
        <pc:spChg chg="del mod">
          <ac:chgData name="Francesco Serafini" userId="2491bc55-af7c-4fa9-b3c1-ebaeaf584a96" providerId="ADAL" clId="{2BD1FF4A-BE88-AD44-9C77-83E220BBF21C}" dt="2022-11-20T21:29:07.456" v="7142" actId="478"/>
          <ac:spMkLst>
            <pc:docMk/>
            <pc:sldMk cId="0" sldId="259"/>
            <ac:spMk id="73" creationId="{00000000-0000-0000-0000-000000000000}"/>
          </ac:spMkLst>
        </pc:spChg>
        <pc:picChg chg="add del mod">
          <ac:chgData name="Francesco Serafini" userId="2491bc55-af7c-4fa9-b3c1-ebaeaf584a96" providerId="ADAL" clId="{2BD1FF4A-BE88-AD44-9C77-83E220BBF21C}" dt="2022-11-20T22:00:30.888" v="7590" actId="478"/>
          <ac:picMkLst>
            <pc:docMk/>
            <pc:sldMk cId="0" sldId="259"/>
            <ac:picMk id="1026" creationId="{CF6990AC-73EB-C1E7-478B-637ADADB9969}"/>
          </ac:picMkLst>
        </pc:picChg>
        <pc:picChg chg="add del mod">
          <ac:chgData name="Francesco Serafini" userId="2491bc55-af7c-4fa9-b3c1-ebaeaf584a96" providerId="ADAL" clId="{2BD1FF4A-BE88-AD44-9C77-83E220BBF21C}" dt="2022-11-20T22:03:43.172" v="7605" actId="478"/>
          <ac:picMkLst>
            <pc:docMk/>
            <pc:sldMk cId="0" sldId="259"/>
            <ac:picMk id="1028" creationId="{16FD0E53-8547-C9F8-BEC5-083E5619EAC8}"/>
          </ac:picMkLst>
        </pc:picChg>
        <pc:picChg chg="add del mod">
          <ac:chgData name="Francesco Serafini" userId="2491bc55-af7c-4fa9-b3c1-ebaeaf584a96" providerId="ADAL" clId="{2BD1FF4A-BE88-AD44-9C77-83E220BBF21C}" dt="2022-11-20T22:06:04.277" v="7616" actId="478"/>
          <ac:picMkLst>
            <pc:docMk/>
            <pc:sldMk cId="0" sldId="259"/>
            <ac:picMk id="1030" creationId="{E79A4351-24DB-BF0D-6FA7-C3F2D133C2DC}"/>
          </ac:picMkLst>
        </pc:picChg>
        <pc:picChg chg="add mod">
          <ac:chgData name="Francesco Serafini" userId="2491bc55-af7c-4fa9-b3c1-ebaeaf584a96" providerId="ADAL" clId="{2BD1FF4A-BE88-AD44-9C77-83E220BBF21C}" dt="2022-11-20T22:09:32.040" v="7640" actId="1076"/>
          <ac:picMkLst>
            <pc:docMk/>
            <pc:sldMk cId="0" sldId="259"/>
            <ac:picMk id="1032" creationId="{A0124322-7C62-8C63-BE64-F54EB5D32538}"/>
          </ac:picMkLst>
        </pc:picChg>
        <pc:picChg chg="add del mod">
          <ac:chgData name="Francesco Serafini" userId="2491bc55-af7c-4fa9-b3c1-ebaeaf584a96" providerId="ADAL" clId="{2BD1FF4A-BE88-AD44-9C77-83E220BBF21C}" dt="2022-11-20T22:07:26.407" v="7629" actId="478"/>
          <ac:picMkLst>
            <pc:docMk/>
            <pc:sldMk cId="0" sldId="259"/>
            <ac:picMk id="1034" creationId="{40C2F2DA-139B-2628-406F-34094F30615C}"/>
          </ac:picMkLst>
        </pc:picChg>
        <pc:picChg chg="add del mod">
          <ac:chgData name="Francesco Serafini" userId="2491bc55-af7c-4fa9-b3c1-ebaeaf584a96" providerId="ADAL" clId="{2BD1FF4A-BE88-AD44-9C77-83E220BBF21C}" dt="2022-11-20T22:09:17.867" v="7636" actId="478"/>
          <ac:picMkLst>
            <pc:docMk/>
            <pc:sldMk cId="0" sldId="259"/>
            <ac:picMk id="1036" creationId="{BF27E87E-F0F4-85D3-FC77-BEEEF1631455}"/>
          </ac:picMkLst>
        </pc:picChg>
      </pc:sldChg>
      <pc:sldChg chg="del">
        <pc:chgData name="Francesco Serafini" userId="2491bc55-af7c-4fa9-b3c1-ebaeaf584a96" providerId="ADAL" clId="{2BD1FF4A-BE88-AD44-9C77-83E220BBF21C}" dt="2022-11-18T17:14:57.396" v="3695" actId="2696"/>
        <pc:sldMkLst>
          <pc:docMk/>
          <pc:sldMk cId="4030196996" sldId="259"/>
        </pc:sldMkLst>
      </pc:sldChg>
      <pc:sldChg chg="addSp delSp modSp mod ord">
        <pc:chgData name="Francesco Serafini" userId="2491bc55-af7c-4fa9-b3c1-ebaeaf584a96" providerId="ADAL" clId="{2BD1FF4A-BE88-AD44-9C77-83E220BBF21C}" dt="2022-11-18T14:41:58.325" v="2473" actId="20577"/>
        <pc:sldMkLst>
          <pc:docMk/>
          <pc:sldMk cId="2613679945" sldId="264"/>
        </pc:sldMkLst>
        <pc:spChg chg="add mod topLvl">
          <ac:chgData name="Francesco Serafini" userId="2491bc55-af7c-4fa9-b3c1-ebaeaf584a96" providerId="ADAL" clId="{2BD1FF4A-BE88-AD44-9C77-83E220BBF21C}" dt="2022-11-18T14:31:35.395" v="2467" actId="12788"/>
          <ac:spMkLst>
            <pc:docMk/>
            <pc:sldMk cId="2613679945" sldId="264"/>
            <ac:spMk id="2" creationId="{E4FEA701-4202-6DFB-1006-4B01DBA613F8}"/>
          </ac:spMkLst>
        </pc:spChg>
        <pc:spChg chg="del">
          <ac:chgData name="Francesco Serafini" userId="2491bc55-af7c-4fa9-b3c1-ebaeaf584a96" providerId="ADAL" clId="{2BD1FF4A-BE88-AD44-9C77-83E220BBF21C}" dt="2022-11-18T13:43:25.492" v="2018" actId="478"/>
          <ac:spMkLst>
            <pc:docMk/>
            <pc:sldMk cId="2613679945" sldId="264"/>
            <ac:spMk id="3" creationId="{107AB02B-F2E8-4887-B750-39E4DA98779B}"/>
          </ac:spMkLst>
        </pc:spChg>
        <pc:spChg chg="mod">
          <ac:chgData name="Francesco Serafini" userId="2491bc55-af7c-4fa9-b3c1-ebaeaf584a96" providerId="ADAL" clId="{2BD1FF4A-BE88-AD44-9C77-83E220BBF21C}" dt="2022-11-18T14:32:00.281" v="2468" actId="790"/>
          <ac:spMkLst>
            <pc:docMk/>
            <pc:sldMk cId="2613679945" sldId="264"/>
            <ac:spMk id="4" creationId="{247107D3-4D45-5B96-D5E6-962575833114}"/>
          </ac:spMkLst>
        </pc:spChg>
        <pc:spChg chg="add mod topLvl">
          <ac:chgData name="Francesco Serafini" userId="2491bc55-af7c-4fa9-b3c1-ebaeaf584a96" providerId="ADAL" clId="{2BD1FF4A-BE88-AD44-9C77-83E220BBF21C}" dt="2022-11-18T14:31:35.395" v="2467" actId="12788"/>
          <ac:spMkLst>
            <pc:docMk/>
            <pc:sldMk cId="2613679945" sldId="264"/>
            <ac:spMk id="5" creationId="{0AAEA85A-F723-FFE1-932C-7AE6C4921799}"/>
          </ac:spMkLst>
        </pc:spChg>
        <pc:spChg chg="del mod topLvl">
          <ac:chgData name="Francesco Serafini" userId="2491bc55-af7c-4fa9-b3c1-ebaeaf584a96" providerId="ADAL" clId="{2BD1FF4A-BE88-AD44-9C77-83E220BBF21C}" dt="2022-11-18T14:23:48.187" v="2408" actId="478"/>
          <ac:spMkLst>
            <pc:docMk/>
            <pc:sldMk cId="2613679945" sldId="264"/>
            <ac:spMk id="6" creationId="{2624383D-523F-4605-AC10-5D9A77CADB6D}"/>
          </ac:spMkLst>
        </pc:spChg>
        <pc:spChg chg="mod topLvl">
          <ac:chgData name="Francesco Serafini" userId="2491bc55-af7c-4fa9-b3c1-ebaeaf584a96" providerId="ADAL" clId="{2BD1FF4A-BE88-AD44-9C77-83E220BBF21C}" dt="2022-11-18T14:28:56.181" v="2457" actId="408"/>
          <ac:spMkLst>
            <pc:docMk/>
            <pc:sldMk cId="2613679945" sldId="264"/>
            <ac:spMk id="7" creationId="{E744D8C6-29D9-4D29-A1BD-4F42E59A0212}"/>
          </ac:spMkLst>
        </pc:spChg>
        <pc:spChg chg="del">
          <ac:chgData name="Francesco Serafini" userId="2491bc55-af7c-4fa9-b3c1-ebaeaf584a96" providerId="ADAL" clId="{2BD1FF4A-BE88-AD44-9C77-83E220BBF21C}" dt="2022-11-18T14:25:03.934" v="2413" actId="478"/>
          <ac:spMkLst>
            <pc:docMk/>
            <pc:sldMk cId="2613679945" sldId="264"/>
            <ac:spMk id="8" creationId="{3B4D6482-DD03-4DD1-AEB3-5474C82D43FA}"/>
          </ac:spMkLst>
        </pc:spChg>
        <pc:spChg chg="mod topLvl">
          <ac:chgData name="Francesco Serafini" userId="2491bc55-af7c-4fa9-b3c1-ebaeaf584a96" providerId="ADAL" clId="{2BD1FF4A-BE88-AD44-9C77-83E220BBF21C}" dt="2022-11-18T14:31:25.192" v="2466" actId="12788"/>
          <ac:spMkLst>
            <pc:docMk/>
            <pc:sldMk cId="2613679945" sldId="264"/>
            <ac:spMk id="9" creationId="{A052FC39-10D4-4136-B5E4-6792ACAB6BA3}"/>
          </ac:spMkLst>
        </pc:spChg>
        <pc:spChg chg="mod topLvl">
          <ac:chgData name="Francesco Serafini" userId="2491bc55-af7c-4fa9-b3c1-ebaeaf584a96" providerId="ADAL" clId="{2BD1FF4A-BE88-AD44-9C77-83E220BBF21C}" dt="2022-11-18T14:41:58.325" v="2473" actId="20577"/>
          <ac:spMkLst>
            <pc:docMk/>
            <pc:sldMk cId="2613679945" sldId="264"/>
            <ac:spMk id="10" creationId="{2ED5892C-9593-4085-8C1F-2B1946FEF9E7}"/>
          </ac:spMkLst>
        </pc:spChg>
        <pc:spChg chg="mod topLvl">
          <ac:chgData name="Francesco Serafini" userId="2491bc55-af7c-4fa9-b3c1-ebaeaf584a96" providerId="ADAL" clId="{2BD1FF4A-BE88-AD44-9C77-83E220BBF21C}" dt="2022-11-18T14:28:31.856" v="2453" actId="554"/>
          <ac:spMkLst>
            <pc:docMk/>
            <pc:sldMk cId="2613679945" sldId="264"/>
            <ac:spMk id="11" creationId="{0B74841F-AAF9-4CF1-890A-86C1327F39F9}"/>
          </ac:spMkLst>
        </pc:spChg>
        <pc:spChg chg="del topLvl">
          <ac:chgData name="Francesco Serafini" userId="2491bc55-af7c-4fa9-b3c1-ebaeaf584a96" providerId="ADAL" clId="{2BD1FF4A-BE88-AD44-9C77-83E220BBF21C}" dt="2022-11-18T14:25:51.938" v="2418" actId="478"/>
          <ac:spMkLst>
            <pc:docMk/>
            <pc:sldMk cId="2613679945" sldId="264"/>
            <ac:spMk id="12" creationId="{0530ABE2-D571-4C2D-B38A-01FDFF345653}"/>
          </ac:spMkLst>
        </pc:spChg>
        <pc:spChg chg="mod topLvl">
          <ac:chgData name="Francesco Serafini" userId="2491bc55-af7c-4fa9-b3c1-ebaeaf584a96" providerId="ADAL" clId="{2BD1FF4A-BE88-AD44-9C77-83E220BBF21C}" dt="2022-11-18T14:28:31.856" v="2453" actId="554"/>
          <ac:spMkLst>
            <pc:docMk/>
            <pc:sldMk cId="2613679945" sldId="264"/>
            <ac:spMk id="13" creationId="{A1C4C90B-093B-420C-953E-A78B6A40AB93}"/>
          </ac:spMkLst>
        </pc:spChg>
        <pc:grpChg chg="del">
          <ac:chgData name="Francesco Serafini" userId="2491bc55-af7c-4fa9-b3c1-ebaeaf584a96" providerId="ADAL" clId="{2BD1FF4A-BE88-AD44-9C77-83E220BBF21C}" dt="2022-11-18T14:23:48.187" v="2408" actId="478"/>
          <ac:grpSpMkLst>
            <pc:docMk/>
            <pc:sldMk cId="2613679945" sldId="264"/>
            <ac:grpSpMk id="15" creationId="{2CA4E917-6547-4EA9-8AF5-60FA58F312CC}"/>
          </ac:grpSpMkLst>
        </pc:grpChg>
        <pc:grpChg chg="del mod">
          <ac:chgData name="Francesco Serafini" userId="2491bc55-af7c-4fa9-b3c1-ebaeaf584a96" providerId="ADAL" clId="{2BD1FF4A-BE88-AD44-9C77-83E220BBF21C}" dt="2022-11-18T14:25:51.938" v="2418" actId="478"/>
          <ac:grpSpMkLst>
            <pc:docMk/>
            <pc:sldMk cId="2613679945" sldId="264"/>
            <ac:grpSpMk id="16" creationId="{486B9E41-1788-4F9D-86AC-D0B2A559489E}"/>
          </ac:grpSpMkLst>
        </pc:grpChg>
        <pc:grpChg chg="del mod">
          <ac:chgData name="Francesco Serafini" userId="2491bc55-af7c-4fa9-b3c1-ebaeaf584a96" providerId="ADAL" clId="{2BD1FF4A-BE88-AD44-9C77-83E220BBF21C}" dt="2022-11-18T14:26:52.468" v="2439" actId="165"/>
          <ac:grpSpMkLst>
            <pc:docMk/>
            <pc:sldMk cId="2613679945" sldId="264"/>
            <ac:grpSpMk id="17" creationId="{B2934430-8F16-4BF7-A799-F0F4E15A7265}"/>
          </ac:grpSpMkLst>
        </pc:grpChg>
        <pc:grpChg chg="add del">
          <ac:chgData name="Francesco Serafini" userId="2491bc55-af7c-4fa9-b3c1-ebaeaf584a96" providerId="ADAL" clId="{2BD1FF4A-BE88-AD44-9C77-83E220BBF21C}" dt="2022-11-18T14:26:54.133" v="2440" actId="165"/>
          <ac:grpSpMkLst>
            <pc:docMk/>
            <pc:sldMk cId="2613679945" sldId="264"/>
            <ac:grpSpMk id="18" creationId="{F730F9BE-2336-D398-1D04-01B13DD03C90}"/>
          </ac:grpSpMkLst>
        </pc:grpChg>
        <pc:grpChg chg="add mod">
          <ac:chgData name="Francesco Serafini" userId="2491bc55-af7c-4fa9-b3c1-ebaeaf584a96" providerId="ADAL" clId="{2BD1FF4A-BE88-AD44-9C77-83E220BBF21C}" dt="2022-11-18T14:28:56.181" v="2457" actId="408"/>
          <ac:grpSpMkLst>
            <pc:docMk/>
            <pc:sldMk cId="2613679945" sldId="264"/>
            <ac:grpSpMk id="19" creationId="{CA5630BC-BC16-06FC-4CFE-138A458B28CD}"/>
          </ac:grpSpMkLst>
        </pc:grpChg>
        <pc:grpChg chg="add mod">
          <ac:chgData name="Francesco Serafini" userId="2491bc55-af7c-4fa9-b3c1-ebaeaf584a96" providerId="ADAL" clId="{2BD1FF4A-BE88-AD44-9C77-83E220BBF21C}" dt="2022-11-18T14:28:56.181" v="2457" actId="408"/>
          <ac:grpSpMkLst>
            <pc:docMk/>
            <pc:sldMk cId="2613679945" sldId="264"/>
            <ac:grpSpMk id="20" creationId="{793D0652-2779-F7BC-2675-E4BC85AC4A88}"/>
          </ac:grpSpMkLst>
        </pc:grpChg>
      </pc:sldChg>
      <pc:sldChg chg="del">
        <pc:chgData name="Francesco Serafini" userId="2491bc55-af7c-4fa9-b3c1-ebaeaf584a96" providerId="ADAL" clId="{2BD1FF4A-BE88-AD44-9C77-83E220BBF21C}" dt="2022-11-18T17:15:19.542" v="3697" actId="2696"/>
        <pc:sldMkLst>
          <pc:docMk/>
          <pc:sldMk cId="333405500" sldId="279"/>
        </pc:sldMkLst>
      </pc:sldChg>
      <pc:sldChg chg="addSp delSp modSp mod ord">
        <pc:chgData name="Francesco Serafini" userId="2491bc55-af7c-4fa9-b3c1-ebaeaf584a96" providerId="ADAL" clId="{2BD1FF4A-BE88-AD44-9C77-83E220BBF21C}" dt="2022-11-20T14:13:32.632" v="7119" actId="167"/>
        <pc:sldMkLst>
          <pc:docMk/>
          <pc:sldMk cId="3183428643" sldId="282"/>
        </pc:sldMkLst>
        <pc:spChg chg="mod">
          <ac:chgData name="Francesco Serafini" userId="2491bc55-af7c-4fa9-b3c1-ebaeaf584a96" providerId="ADAL" clId="{2BD1FF4A-BE88-AD44-9C77-83E220BBF21C}" dt="2022-11-20T11:42:48.411" v="5473" actId="1038"/>
          <ac:spMkLst>
            <pc:docMk/>
            <pc:sldMk cId="3183428643" sldId="282"/>
            <ac:spMk id="2" creationId="{59D5CEEA-F10A-4F17-A76A-C4F251B5D98F}"/>
          </ac:spMkLst>
        </pc:spChg>
        <pc:spChg chg="add mod">
          <ac:chgData name="Francesco Serafini" userId="2491bc55-af7c-4fa9-b3c1-ebaeaf584a96" providerId="ADAL" clId="{2BD1FF4A-BE88-AD44-9C77-83E220BBF21C}" dt="2022-11-20T11:25:54.451" v="4929" actId="404"/>
          <ac:spMkLst>
            <pc:docMk/>
            <pc:sldMk cId="3183428643" sldId="282"/>
            <ac:spMk id="7" creationId="{CE158B0A-5E3B-1850-6A81-950CD8513365}"/>
          </ac:spMkLst>
        </pc:spChg>
        <pc:spChg chg="del mod topLvl">
          <ac:chgData name="Francesco Serafini" userId="2491bc55-af7c-4fa9-b3c1-ebaeaf584a96" providerId="ADAL" clId="{2BD1FF4A-BE88-AD44-9C77-83E220BBF21C}" dt="2022-11-20T11:31:10.226" v="4939" actId="478"/>
          <ac:spMkLst>
            <pc:docMk/>
            <pc:sldMk cId="3183428643" sldId="282"/>
            <ac:spMk id="8" creationId="{5D48F8AC-4268-2E30-9E3A-6B04F16AC0B1}"/>
          </ac:spMkLst>
        </pc:spChg>
        <pc:spChg chg="add mod">
          <ac:chgData name="Francesco Serafini" userId="2491bc55-af7c-4fa9-b3c1-ebaeaf584a96" providerId="ADAL" clId="{2BD1FF4A-BE88-AD44-9C77-83E220BBF21C}" dt="2022-11-20T11:32:01.016" v="4947" actId="14100"/>
          <ac:spMkLst>
            <pc:docMk/>
            <pc:sldMk cId="3183428643" sldId="282"/>
            <ac:spMk id="11" creationId="{C9EF6829-0FFE-BB55-FBB9-543415CB2040}"/>
          </ac:spMkLst>
        </pc:spChg>
        <pc:spChg chg="mod">
          <ac:chgData name="Francesco Serafini" userId="2491bc55-af7c-4fa9-b3c1-ebaeaf584a96" providerId="ADAL" clId="{2BD1FF4A-BE88-AD44-9C77-83E220BBF21C}" dt="2022-11-18T17:25:44.363" v="3751" actId="20577"/>
          <ac:spMkLst>
            <pc:docMk/>
            <pc:sldMk cId="3183428643" sldId="282"/>
            <ac:spMk id="12" creationId="{AA8201F6-06E2-EECB-17E9-F9F90ECB5D0E}"/>
          </ac:spMkLst>
        </pc:spChg>
        <pc:spChg chg="add mod">
          <ac:chgData name="Francesco Serafini" userId="2491bc55-af7c-4fa9-b3c1-ebaeaf584a96" providerId="ADAL" clId="{2BD1FF4A-BE88-AD44-9C77-83E220BBF21C}" dt="2022-11-20T14:13:05.522" v="7117" actId="167"/>
          <ac:spMkLst>
            <pc:docMk/>
            <pc:sldMk cId="3183428643" sldId="282"/>
            <ac:spMk id="13" creationId="{8BC6DCF4-FBF4-D2DC-CDEE-5F0EA0EFD588}"/>
          </ac:spMkLst>
        </pc:spChg>
        <pc:spChg chg="add del mod">
          <ac:chgData name="Francesco Serafini" userId="2491bc55-af7c-4fa9-b3c1-ebaeaf584a96" providerId="ADAL" clId="{2BD1FF4A-BE88-AD44-9C77-83E220BBF21C}" dt="2022-11-20T11:42:26.885" v="5452" actId="478"/>
          <ac:spMkLst>
            <pc:docMk/>
            <pc:sldMk cId="3183428643" sldId="282"/>
            <ac:spMk id="14" creationId="{4AA5AD23-F901-E465-A650-38087B022385}"/>
          </ac:spMkLst>
        </pc:spChg>
        <pc:spChg chg="mod">
          <ac:chgData name="Francesco Serafini" userId="2491bc55-af7c-4fa9-b3c1-ebaeaf584a96" providerId="ADAL" clId="{2BD1FF4A-BE88-AD44-9C77-83E220BBF21C}" dt="2022-11-20T11:37:45.490" v="5023" actId="1037"/>
          <ac:spMkLst>
            <pc:docMk/>
            <pc:sldMk cId="3183428643" sldId="282"/>
            <ac:spMk id="15" creationId="{F525EDD6-EF36-41DC-91F5-9DA656F2C40A}"/>
          </ac:spMkLst>
        </pc:spChg>
        <pc:spChg chg="add mod">
          <ac:chgData name="Francesco Serafini" userId="2491bc55-af7c-4fa9-b3c1-ebaeaf584a96" providerId="ADAL" clId="{2BD1FF4A-BE88-AD44-9C77-83E220BBF21C}" dt="2022-11-20T11:44:00.703" v="5478" actId="14100"/>
          <ac:spMkLst>
            <pc:docMk/>
            <pc:sldMk cId="3183428643" sldId="282"/>
            <ac:spMk id="18" creationId="{F375CA19-5010-B2EE-FA5E-995E8E9ECEE8}"/>
          </ac:spMkLst>
        </pc:spChg>
        <pc:spChg chg="mod">
          <ac:chgData name="Francesco Serafini" userId="2491bc55-af7c-4fa9-b3c1-ebaeaf584a96" providerId="ADAL" clId="{2BD1FF4A-BE88-AD44-9C77-83E220BBF21C}" dt="2022-11-18T10:04:05.845" v="497" actId="207"/>
          <ac:spMkLst>
            <pc:docMk/>
            <pc:sldMk cId="3183428643" sldId="282"/>
            <ac:spMk id="51" creationId="{193BFB2C-4BB6-4F8D-9964-0F7BC4E9D81D}"/>
          </ac:spMkLst>
        </pc:spChg>
        <pc:spChg chg="mod">
          <ac:chgData name="Francesco Serafini" userId="2491bc55-af7c-4fa9-b3c1-ebaeaf584a96" providerId="ADAL" clId="{2BD1FF4A-BE88-AD44-9C77-83E220BBF21C}" dt="2022-11-18T10:04:57.928" v="500" actId="207"/>
          <ac:spMkLst>
            <pc:docMk/>
            <pc:sldMk cId="3183428643" sldId="282"/>
            <ac:spMk id="57" creationId="{495907A0-BDD1-4E57-82C6-E75D41B0BD9E}"/>
          </ac:spMkLst>
        </pc:spChg>
        <pc:spChg chg="mod">
          <ac:chgData name="Francesco Serafini" userId="2491bc55-af7c-4fa9-b3c1-ebaeaf584a96" providerId="ADAL" clId="{2BD1FF4A-BE88-AD44-9C77-83E220BBF21C}" dt="2022-11-20T11:42:41.962" v="5453" actId="14100"/>
          <ac:spMkLst>
            <pc:docMk/>
            <pc:sldMk cId="3183428643" sldId="282"/>
            <ac:spMk id="59" creationId="{C739740E-3E11-49D6-871F-4EE9FAC6D902}"/>
          </ac:spMkLst>
        </pc:spChg>
        <pc:spChg chg="mod">
          <ac:chgData name="Francesco Serafini" userId="2491bc55-af7c-4fa9-b3c1-ebaeaf584a96" providerId="ADAL" clId="{2BD1FF4A-BE88-AD44-9C77-83E220BBF21C}" dt="2022-11-20T11:42:48.411" v="5473" actId="1038"/>
          <ac:spMkLst>
            <pc:docMk/>
            <pc:sldMk cId="3183428643" sldId="282"/>
            <ac:spMk id="60" creationId="{7F4F906C-FDB1-41B9-8456-72ACA7E0E9D6}"/>
          </ac:spMkLst>
        </pc:spChg>
        <pc:spChg chg="topLvl">
          <ac:chgData name="Francesco Serafini" userId="2491bc55-af7c-4fa9-b3c1-ebaeaf584a96" providerId="ADAL" clId="{2BD1FF4A-BE88-AD44-9C77-83E220BBF21C}" dt="2022-11-20T11:31:10.226" v="4939" actId="478"/>
          <ac:spMkLst>
            <pc:docMk/>
            <pc:sldMk cId="3183428643" sldId="282"/>
            <ac:spMk id="63" creationId="{6405845D-681D-4C02-BC7A-B1417ABB74AE}"/>
          </ac:spMkLst>
        </pc:spChg>
        <pc:spChg chg="mod">
          <ac:chgData name="Francesco Serafini" userId="2491bc55-af7c-4fa9-b3c1-ebaeaf584a96" providerId="ADAL" clId="{2BD1FF4A-BE88-AD44-9C77-83E220BBF21C}" dt="2022-11-20T11:30:20.620" v="4935" actId="14100"/>
          <ac:spMkLst>
            <pc:docMk/>
            <pc:sldMk cId="3183428643" sldId="282"/>
            <ac:spMk id="64" creationId="{A8E528D1-8180-4B17-93DF-FE6A61EDE1F1}"/>
          </ac:spMkLst>
        </pc:spChg>
        <pc:spChg chg="mod">
          <ac:chgData name="Francesco Serafini" userId="2491bc55-af7c-4fa9-b3c1-ebaeaf584a96" providerId="ADAL" clId="{2BD1FF4A-BE88-AD44-9C77-83E220BBF21C}" dt="2022-11-20T11:41:35.507" v="5445" actId="1076"/>
          <ac:spMkLst>
            <pc:docMk/>
            <pc:sldMk cId="3183428643" sldId="282"/>
            <ac:spMk id="70" creationId="{18C3B25F-DD7B-4899-B14C-D676329FD168}"/>
          </ac:spMkLst>
        </pc:spChg>
        <pc:spChg chg="mod">
          <ac:chgData name="Francesco Serafini" userId="2491bc55-af7c-4fa9-b3c1-ebaeaf584a96" providerId="ADAL" clId="{2BD1FF4A-BE88-AD44-9C77-83E220BBF21C}" dt="2022-11-20T11:37:15.528" v="5017" actId="108"/>
          <ac:spMkLst>
            <pc:docMk/>
            <pc:sldMk cId="3183428643" sldId="282"/>
            <ac:spMk id="71" creationId="{24DAEB77-2A49-4438-9FD9-C295E1A916C9}"/>
          </ac:spMkLst>
        </pc:spChg>
        <pc:spChg chg="mod">
          <ac:chgData name="Francesco Serafini" userId="2491bc55-af7c-4fa9-b3c1-ebaeaf584a96" providerId="ADAL" clId="{2BD1FF4A-BE88-AD44-9C77-83E220BBF21C}" dt="2022-11-20T11:38:59.110" v="5052" actId="404"/>
          <ac:spMkLst>
            <pc:docMk/>
            <pc:sldMk cId="3183428643" sldId="282"/>
            <ac:spMk id="72" creationId="{3D2EA9AC-F8A5-4C82-8AC8-2E2938815A86}"/>
          </ac:spMkLst>
        </pc:spChg>
        <pc:spChg chg="mod">
          <ac:chgData name="Francesco Serafini" userId="2491bc55-af7c-4fa9-b3c1-ebaeaf584a96" providerId="ADAL" clId="{2BD1FF4A-BE88-AD44-9C77-83E220BBF21C}" dt="2022-11-20T11:39:43.260" v="5117" actId="1037"/>
          <ac:spMkLst>
            <pc:docMk/>
            <pc:sldMk cId="3183428643" sldId="282"/>
            <ac:spMk id="74" creationId="{7B1F154B-E9F2-4C52-A5E3-FA8DA66F537E}"/>
          </ac:spMkLst>
        </pc:spChg>
        <pc:spChg chg="mod">
          <ac:chgData name="Francesco Serafini" userId="2491bc55-af7c-4fa9-b3c1-ebaeaf584a96" providerId="ADAL" clId="{2BD1FF4A-BE88-AD44-9C77-83E220BBF21C}" dt="2022-11-20T11:39:35.171" v="5093" actId="1037"/>
          <ac:spMkLst>
            <pc:docMk/>
            <pc:sldMk cId="3183428643" sldId="282"/>
            <ac:spMk id="76" creationId="{F4B75E87-10B7-4DC4-A6FD-53166A1BC327}"/>
          </ac:spMkLst>
        </pc:spChg>
        <pc:spChg chg="mod">
          <ac:chgData name="Francesco Serafini" userId="2491bc55-af7c-4fa9-b3c1-ebaeaf584a96" providerId="ADAL" clId="{2BD1FF4A-BE88-AD44-9C77-83E220BBF21C}" dt="2022-11-20T11:40:22.336" v="5148" actId="14100"/>
          <ac:spMkLst>
            <pc:docMk/>
            <pc:sldMk cId="3183428643" sldId="282"/>
            <ac:spMk id="81" creationId="{CD8AFEB8-8536-49B0-B354-1DEDCAE66606}"/>
          </ac:spMkLst>
        </pc:spChg>
        <pc:spChg chg="mod">
          <ac:chgData name="Francesco Serafini" userId="2491bc55-af7c-4fa9-b3c1-ebaeaf584a96" providerId="ADAL" clId="{2BD1FF4A-BE88-AD44-9C77-83E220BBF21C}" dt="2022-11-20T11:43:39.046" v="5474" actId="11530"/>
          <ac:spMkLst>
            <pc:docMk/>
            <pc:sldMk cId="3183428643" sldId="282"/>
            <ac:spMk id="84" creationId="{B56E1BFB-C504-499E-93B9-886BC584E549}"/>
          </ac:spMkLst>
        </pc:spChg>
        <pc:grpChg chg="del">
          <ac:chgData name="Francesco Serafini" userId="2491bc55-af7c-4fa9-b3c1-ebaeaf584a96" providerId="ADAL" clId="{2BD1FF4A-BE88-AD44-9C77-83E220BBF21C}" dt="2022-11-20T11:31:10.226" v="4939" actId="478"/>
          <ac:grpSpMkLst>
            <pc:docMk/>
            <pc:sldMk cId="3183428643" sldId="282"/>
            <ac:grpSpMk id="9" creationId="{1B4F043E-6DB5-7340-908E-B9D1BD3CC51B}"/>
          </ac:grpSpMkLst>
        </pc:grpChg>
        <pc:grpChg chg="add">
          <ac:chgData name="Francesco Serafini" userId="2491bc55-af7c-4fa9-b3c1-ebaeaf584a96" providerId="ADAL" clId="{2BD1FF4A-BE88-AD44-9C77-83E220BBF21C}" dt="2022-11-20T11:44:09.486" v="5479" actId="164"/>
          <ac:grpSpMkLst>
            <pc:docMk/>
            <pc:sldMk cId="3183428643" sldId="282"/>
            <ac:grpSpMk id="19" creationId="{C310CA31-6F63-6AC3-446E-D6A8C1D59971}"/>
          </ac:grpSpMkLst>
        </pc:grpChg>
        <pc:picChg chg="add mod">
          <ac:chgData name="Francesco Serafini" userId="2491bc55-af7c-4fa9-b3c1-ebaeaf584a96" providerId="ADAL" clId="{2BD1FF4A-BE88-AD44-9C77-83E220BBF21C}" dt="2022-11-20T11:26:06.655" v="4931" actId="1076"/>
          <ac:picMkLst>
            <pc:docMk/>
            <pc:sldMk cId="3183428643" sldId="282"/>
            <ac:picMk id="10" creationId="{AFC031FE-9E95-30CF-C538-83073262DD86}"/>
          </ac:picMkLst>
        </pc:picChg>
        <pc:picChg chg="mod">
          <ac:chgData name="Francesco Serafini" userId="2491bc55-af7c-4fa9-b3c1-ebaeaf584a96" providerId="ADAL" clId="{2BD1FF4A-BE88-AD44-9C77-83E220BBF21C}" dt="2022-11-20T11:38:40.166" v="5027" actId="1076"/>
          <ac:picMkLst>
            <pc:docMk/>
            <pc:sldMk cId="3183428643" sldId="282"/>
            <ac:picMk id="73" creationId="{ED508364-F463-4FEC-A085-52E6666434EA}"/>
          </ac:picMkLst>
        </pc:picChg>
        <pc:picChg chg="mod">
          <ac:chgData name="Francesco Serafini" userId="2491bc55-af7c-4fa9-b3c1-ebaeaf584a96" providerId="ADAL" clId="{2BD1FF4A-BE88-AD44-9C77-83E220BBF21C}" dt="2022-11-20T11:39:49.338" v="5147" actId="1037"/>
          <ac:picMkLst>
            <pc:docMk/>
            <pc:sldMk cId="3183428643" sldId="282"/>
            <ac:picMk id="75" creationId="{4C550B4F-D6F3-4E99-BE26-44349032EF0B}"/>
          </ac:picMkLst>
        </pc:picChg>
        <pc:picChg chg="mod">
          <ac:chgData name="Francesco Serafini" userId="2491bc55-af7c-4fa9-b3c1-ebaeaf584a96" providerId="ADAL" clId="{2BD1FF4A-BE88-AD44-9C77-83E220BBF21C}" dt="2022-11-20T11:39:46.939" v="5139" actId="1037"/>
          <ac:picMkLst>
            <pc:docMk/>
            <pc:sldMk cId="3183428643" sldId="282"/>
            <ac:picMk id="78" creationId="{7FD4DB58-E2AB-40EF-818C-12A155A774F3}"/>
          </ac:picMkLst>
        </pc:picChg>
        <pc:cxnChg chg="mod">
          <ac:chgData name="Francesco Serafini" userId="2491bc55-af7c-4fa9-b3c1-ebaeaf584a96" providerId="ADAL" clId="{2BD1FF4A-BE88-AD44-9C77-83E220BBF21C}" dt="2022-11-20T14:13:32.632" v="7119" actId="167"/>
          <ac:cxnSpMkLst>
            <pc:docMk/>
            <pc:sldMk cId="3183428643" sldId="282"/>
            <ac:cxnSpMk id="95" creationId="{DA0B033D-2FD8-436B-A186-E49AB9C030A6}"/>
          </ac:cxnSpMkLst>
        </pc:cxnChg>
      </pc:sldChg>
      <pc:sldChg chg="del">
        <pc:chgData name="Francesco Serafini" userId="2491bc55-af7c-4fa9-b3c1-ebaeaf584a96" providerId="ADAL" clId="{2BD1FF4A-BE88-AD44-9C77-83E220BBF21C}" dt="2022-11-18T17:14:46.790" v="3693" actId="2696"/>
        <pc:sldMkLst>
          <pc:docMk/>
          <pc:sldMk cId="3297166024" sldId="294"/>
        </pc:sldMkLst>
      </pc:sldChg>
      <pc:sldChg chg="del">
        <pc:chgData name="Francesco Serafini" userId="2491bc55-af7c-4fa9-b3c1-ebaeaf584a96" providerId="ADAL" clId="{2BD1FF4A-BE88-AD44-9C77-83E220BBF21C}" dt="2022-11-18T17:14:49.209" v="3694" actId="2696"/>
        <pc:sldMkLst>
          <pc:docMk/>
          <pc:sldMk cId="3272895638" sldId="295"/>
        </pc:sldMkLst>
      </pc:sldChg>
      <pc:sldChg chg="del">
        <pc:chgData name="Francesco Serafini" userId="2491bc55-af7c-4fa9-b3c1-ebaeaf584a96" providerId="ADAL" clId="{2BD1FF4A-BE88-AD44-9C77-83E220BBF21C}" dt="2022-11-18T17:14:58.431" v="3696" actId="2696"/>
        <pc:sldMkLst>
          <pc:docMk/>
          <pc:sldMk cId="1308064282" sldId="296"/>
        </pc:sldMkLst>
      </pc:sldChg>
      <pc:sldChg chg="del">
        <pc:chgData name="Francesco Serafini" userId="2491bc55-af7c-4fa9-b3c1-ebaeaf584a96" providerId="ADAL" clId="{2BD1FF4A-BE88-AD44-9C77-83E220BBF21C}" dt="2022-11-18T17:15:34.323" v="3698" actId="2696"/>
        <pc:sldMkLst>
          <pc:docMk/>
          <pc:sldMk cId="3481524958" sldId="297"/>
        </pc:sldMkLst>
      </pc:sldChg>
      <pc:sldChg chg="del">
        <pc:chgData name="Francesco Serafini" userId="2491bc55-af7c-4fa9-b3c1-ebaeaf584a96" providerId="ADAL" clId="{2BD1FF4A-BE88-AD44-9C77-83E220BBF21C}" dt="2022-11-18T17:15:43.684" v="3700" actId="2696"/>
        <pc:sldMkLst>
          <pc:docMk/>
          <pc:sldMk cId="4090486204" sldId="298"/>
        </pc:sldMkLst>
      </pc:sldChg>
      <pc:sldChg chg="del">
        <pc:chgData name="Francesco Serafini" userId="2491bc55-af7c-4fa9-b3c1-ebaeaf584a96" providerId="ADAL" clId="{2BD1FF4A-BE88-AD44-9C77-83E220BBF21C}" dt="2022-11-18T17:15:42.398" v="3699" actId="2696"/>
        <pc:sldMkLst>
          <pc:docMk/>
          <pc:sldMk cId="211072503" sldId="300"/>
        </pc:sldMkLst>
      </pc:sldChg>
      <pc:sldChg chg="modSp mod">
        <pc:chgData name="Francesco Serafini" userId="2491bc55-af7c-4fa9-b3c1-ebaeaf584a96" providerId="ADAL" clId="{2BD1FF4A-BE88-AD44-9C77-83E220BBF21C}" dt="2022-11-20T21:32:21.187" v="7249"/>
        <pc:sldMkLst>
          <pc:docMk/>
          <pc:sldMk cId="1482507865" sldId="301"/>
        </pc:sldMkLst>
        <pc:spChg chg="mod">
          <ac:chgData name="Francesco Serafini" userId="2491bc55-af7c-4fa9-b3c1-ebaeaf584a96" providerId="ADAL" clId="{2BD1FF4A-BE88-AD44-9C77-83E220BBF21C}" dt="2022-11-20T21:32:21.187" v="7249"/>
          <ac:spMkLst>
            <pc:docMk/>
            <pc:sldMk cId="1482507865" sldId="301"/>
            <ac:spMk id="5" creationId="{757AAF73-BC63-44FB-8D50-9BE62BAA6E50}"/>
          </ac:spMkLst>
        </pc:spChg>
      </pc:sldChg>
      <pc:sldChg chg="addSp modSp mod">
        <pc:chgData name="Francesco Serafini" userId="2491bc55-af7c-4fa9-b3c1-ebaeaf584a96" providerId="ADAL" clId="{2BD1FF4A-BE88-AD44-9C77-83E220BBF21C}" dt="2022-11-18T14:49:53.134" v="2550" actId="1076"/>
        <pc:sldMkLst>
          <pc:docMk/>
          <pc:sldMk cId="2786831981" sldId="302"/>
        </pc:sldMkLst>
        <pc:spChg chg="mod">
          <ac:chgData name="Francesco Serafini" userId="2491bc55-af7c-4fa9-b3c1-ebaeaf584a96" providerId="ADAL" clId="{2BD1FF4A-BE88-AD44-9C77-83E220BBF21C}" dt="2022-11-18T14:49:53.134" v="2550" actId="1076"/>
          <ac:spMkLst>
            <pc:docMk/>
            <pc:sldMk cId="2786831981" sldId="302"/>
            <ac:spMk id="2" creationId="{3D15A1BB-027A-436D-BB00-21669739262F}"/>
          </ac:spMkLst>
        </pc:spChg>
        <pc:spChg chg="mod">
          <ac:chgData name="Francesco Serafini" userId="2491bc55-af7c-4fa9-b3c1-ebaeaf584a96" providerId="ADAL" clId="{2BD1FF4A-BE88-AD44-9C77-83E220BBF21C}" dt="2022-11-18T14:44:57.468" v="2517" actId="1036"/>
          <ac:spMkLst>
            <pc:docMk/>
            <pc:sldMk cId="2786831981" sldId="302"/>
            <ac:spMk id="11" creationId="{0B74841F-AAF9-4CF1-890A-86C1327F39F9}"/>
          </ac:spMkLst>
        </pc:spChg>
        <pc:spChg chg="mod">
          <ac:chgData name="Francesco Serafini" userId="2491bc55-af7c-4fa9-b3c1-ebaeaf584a96" providerId="ADAL" clId="{2BD1FF4A-BE88-AD44-9C77-83E220BBF21C}" dt="2022-11-18T14:49:48.490" v="2549" actId="20577"/>
          <ac:spMkLst>
            <pc:docMk/>
            <pc:sldMk cId="2786831981" sldId="302"/>
            <ac:spMk id="12" creationId="{0530ABE2-D571-4C2D-B38A-01FDFF345653}"/>
          </ac:spMkLst>
        </pc:spChg>
        <pc:spChg chg="mod">
          <ac:chgData name="Francesco Serafini" userId="2491bc55-af7c-4fa9-b3c1-ebaeaf584a96" providerId="ADAL" clId="{2BD1FF4A-BE88-AD44-9C77-83E220BBF21C}" dt="2022-11-18T14:44:57.468" v="2517" actId="1036"/>
          <ac:spMkLst>
            <pc:docMk/>
            <pc:sldMk cId="2786831981" sldId="302"/>
            <ac:spMk id="18" creationId="{C9E5F0A9-2866-462C-AB04-90BAD63CB987}"/>
          </ac:spMkLst>
        </pc:spChg>
        <pc:spChg chg="mod">
          <ac:chgData name="Francesco Serafini" userId="2491bc55-af7c-4fa9-b3c1-ebaeaf584a96" providerId="ADAL" clId="{2BD1FF4A-BE88-AD44-9C77-83E220BBF21C}" dt="2022-11-18T14:44:57.468" v="2517" actId="1036"/>
          <ac:spMkLst>
            <pc:docMk/>
            <pc:sldMk cId="2786831981" sldId="302"/>
            <ac:spMk id="20" creationId="{3DCD9449-7DDD-44E5-82E7-B7CD1D117294}"/>
          </ac:spMkLst>
        </pc:spChg>
        <pc:picChg chg="add mod">
          <ac:chgData name="Francesco Serafini" userId="2491bc55-af7c-4fa9-b3c1-ebaeaf584a96" providerId="ADAL" clId="{2BD1FF4A-BE88-AD44-9C77-83E220BBF21C}" dt="2022-11-18T14:47:10.284" v="2528" actId="12789"/>
          <ac:picMkLst>
            <pc:docMk/>
            <pc:sldMk cId="2786831981" sldId="302"/>
            <ac:picMk id="5" creationId="{616783A5-70BD-5141-DA36-89B758667FA3}"/>
          </ac:picMkLst>
        </pc:picChg>
        <pc:picChg chg="add mod">
          <ac:chgData name="Francesco Serafini" userId="2491bc55-af7c-4fa9-b3c1-ebaeaf584a96" providerId="ADAL" clId="{2BD1FF4A-BE88-AD44-9C77-83E220BBF21C}" dt="2022-11-18T14:47:10.284" v="2528" actId="12789"/>
          <ac:picMkLst>
            <pc:docMk/>
            <pc:sldMk cId="2786831981" sldId="302"/>
            <ac:picMk id="7" creationId="{F6210A12-F9AB-FF2F-A92C-89F9997BF06A}"/>
          </ac:picMkLst>
        </pc:picChg>
      </pc:sldChg>
      <pc:sldChg chg="modSp mod">
        <pc:chgData name="Francesco Serafini" userId="2491bc55-af7c-4fa9-b3c1-ebaeaf584a96" providerId="ADAL" clId="{2BD1FF4A-BE88-AD44-9C77-83E220BBF21C}" dt="2022-11-20T21:47:24.369" v="7366" actId="113"/>
        <pc:sldMkLst>
          <pc:docMk/>
          <pc:sldMk cId="216787427" sldId="303"/>
        </pc:sldMkLst>
        <pc:spChg chg="mod">
          <ac:chgData name="Francesco Serafini" userId="2491bc55-af7c-4fa9-b3c1-ebaeaf584a96" providerId="ADAL" clId="{2BD1FF4A-BE88-AD44-9C77-83E220BBF21C}" dt="2022-11-18T14:43:45.120" v="2475" actId="14100"/>
          <ac:spMkLst>
            <pc:docMk/>
            <pc:sldMk cId="216787427" sldId="303"/>
            <ac:spMk id="61" creationId="{74316EB0-2C4C-41E9-BE89-5D662DB374A2}"/>
          </ac:spMkLst>
        </pc:spChg>
        <pc:spChg chg="mod">
          <ac:chgData name="Francesco Serafini" userId="2491bc55-af7c-4fa9-b3c1-ebaeaf584a96" providerId="ADAL" clId="{2BD1FF4A-BE88-AD44-9C77-83E220BBF21C}" dt="2022-11-18T09:15:57.364" v="9" actId="20577"/>
          <ac:spMkLst>
            <pc:docMk/>
            <pc:sldMk cId="216787427" sldId="303"/>
            <ac:spMk id="66" creationId="{3B0A5948-510A-46E2-8D9E-2E2C8FBB16AD}"/>
          </ac:spMkLst>
        </pc:spChg>
        <pc:spChg chg="mod">
          <ac:chgData name="Francesco Serafini" userId="2491bc55-af7c-4fa9-b3c1-ebaeaf584a96" providerId="ADAL" clId="{2BD1FF4A-BE88-AD44-9C77-83E220BBF21C}" dt="2022-11-20T21:47:24.369" v="7366" actId="113"/>
          <ac:spMkLst>
            <pc:docMk/>
            <pc:sldMk cId="216787427" sldId="303"/>
            <ac:spMk id="67" creationId="{7D802EFD-AECD-41EE-BA88-895C4FFF2110}"/>
          </ac:spMkLst>
        </pc:spChg>
        <pc:spChg chg="mod">
          <ac:chgData name="Francesco Serafini" userId="2491bc55-af7c-4fa9-b3c1-ebaeaf584a96" providerId="ADAL" clId="{2BD1FF4A-BE88-AD44-9C77-83E220BBF21C}" dt="2022-11-20T21:47:12.320" v="7365" actId="113"/>
          <ac:spMkLst>
            <pc:docMk/>
            <pc:sldMk cId="216787427" sldId="303"/>
            <ac:spMk id="68" creationId="{A792E831-E506-463B-B0DD-02FD07B5CA53}"/>
          </ac:spMkLst>
        </pc:spChg>
        <pc:spChg chg="mod">
          <ac:chgData name="Francesco Serafini" userId="2491bc55-af7c-4fa9-b3c1-ebaeaf584a96" providerId="ADAL" clId="{2BD1FF4A-BE88-AD44-9C77-83E220BBF21C}" dt="2022-11-20T10:41:22.994" v="4423" actId="20577"/>
          <ac:spMkLst>
            <pc:docMk/>
            <pc:sldMk cId="216787427" sldId="303"/>
            <ac:spMk id="70" creationId="{9530FBF7-B4E1-4EE4-A618-C17DA4F4CFBD}"/>
          </ac:spMkLst>
        </pc:spChg>
        <pc:grpChg chg="mod">
          <ac:chgData name="Francesco Serafini" userId="2491bc55-af7c-4fa9-b3c1-ebaeaf584a96" providerId="ADAL" clId="{2BD1FF4A-BE88-AD44-9C77-83E220BBF21C}" dt="2022-11-18T14:43:55.820" v="2482" actId="1035"/>
          <ac:grpSpMkLst>
            <pc:docMk/>
            <pc:sldMk cId="216787427" sldId="303"/>
            <ac:grpSpMk id="55" creationId="{5905E621-F5BC-48EA-933A-EE4D914D219C}"/>
          </ac:grpSpMkLst>
        </pc:grpChg>
      </pc:sldChg>
      <pc:sldChg chg="modSp del mod">
        <pc:chgData name="Francesco Serafini" userId="2491bc55-af7c-4fa9-b3c1-ebaeaf584a96" providerId="ADAL" clId="{2BD1FF4A-BE88-AD44-9C77-83E220BBF21C}" dt="2022-11-18T14:50:33.167" v="2551" actId="2696"/>
        <pc:sldMkLst>
          <pc:docMk/>
          <pc:sldMk cId="3790380882" sldId="304"/>
        </pc:sldMkLst>
        <pc:spChg chg="mod">
          <ac:chgData name="Francesco Serafini" userId="2491bc55-af7c-4fa9-b3c1-ebaeaf584a96" providerId="ADAL" clId="{2BD1FF4A-BE88-AD44-9C77-83E220BBF21C}" dt="2022-11-18T11:02:33.411" v="1712" actId="20577"/>
          <ac:spMkLst>
            <pc:docMk/>
            <pc:sldMk cId="3790380882" sldId="304"/>
            <ac:spMk id="12" creationId="{0530ABE2-D571-4C2D-B38A-01FDFF345653}"/>
          </ac:spMkLst>
        </pc:spChg>
      </pc:sldChg>
      <pc:sldChg chg="addSp delSp modSp add mod addAnim delAnim modAnim">
        <pc:chgData name="Francesco Serafini" userId="2491bc55-af7c-4fa9-b3c1-ebaeaf584a96" providerId="ADAL" clId="{2BD1FF4A-BE88-AD44-9C77-83E220BBF21C}" dt="2022-11-20T11:10:19.877" v="4842" actId="1076"/>
        <pc:sldMkLst>
          <pc:docMk/>
          <pc:sldMk cId="2030799744" sldId="305"/>
        </pc:sldMkLst>
        <pc:spChg chg="del">
          <ac:chgData name="Francesco Serafini" userId="2491bc55-af7c-4fa9-b3c1-ebaeaf584a96" providerId="ADAL" clId="{2BD1FF4A-BE88-AD44-9C77-83E220BBF21C}" dt="2022-11-18T09:18:20.648" v="71" actId="478"/>
          <ac:spMkLst>
            <pc:docMk/>
            <pc:sldMk cId="2030799744" sldId="305"/>
            <ac:spMk id="2" creationId="{3D15A1BB-027A-436D-BB00-21669739262F}"/>
          </ac:spMkLst>
        </pc:spChg>
        <pc:spChg chg="add del mod">
          <ac:chgData name="Francesco Serafini" userId="2491bc55-af7c-4fa9-b3c1-ebaeaf584a96" providerId="ADAL" clId="{2BD1FF4A-BE88-AD44-9C77-83E220BBF21C}" dt="2022-11-18T10:23:52.499" v="606" actId="478"/>
          <ac:spMkLst>
            <pc:docMk/>
            <pc:sldMk cId="2030799744" sldId="305"/>
            <ac:spMk id="3" creationId="{02EEA5E2-EA68-768E-D42C-3A9E9AC563F5}"/>
          </ac:spMkLst>
        </pc:spChg>
        <pc:spChg chg="mod">
          <ac:chgData name="Francesco Serafini" userId="2491bc55-af7c-4fa9-b3c1-ebaeaf584a96" providerId="ADAL" clId="{2BD1FF4A-BE88-AD44-9C77-83E220BBF21C}" dt="2022-11-18T11:19:27.974" v="1964" actId="790"/>
          <ac:spMkLst>
            <pc:docMk/>
            <pc:sldMk cId="2030799744" sldId="305"/>
            <ac:spMk id="4" creationId="{247107D3-4D45-5B96-D5E6-962575833114}"/>
          </ac:spMkLst>
        </pc:spChg>
        <pc:spChg chg="add mod topLvl">
          <ac:chgData name="Francesco Serafini" userId="2491bc55-af7c-4fa9-b3c1-ebaeaf584a96" providerId="ADAL" clId="{2BD1FF4A-BE88-AD44-9C77-83E220BBF21C}" dt="2022-11-20T11:09:10.315" v="4836" actId="165"/>
          <ac:spMkLst>
            <pc:docMk/>
            <pc:sldMk cId="2030799744" sldId="305"/>
            <ac:spMk id="5" creationId="{A0DD560D-DC05-66BE-CE0F-05A600E9D1CC}"/>
          </ac:spMkLst>
        </pc:spChg>
        <pc:spChg chg="add del mod">
          <ac:chgData name="Francesco Serafini" userId="2491bc55-af7c-4fa9-b3c1-ebaeaf584a96" providerId="ADAL" clId="{2BD1FF4A-BE88-AD44-9C77-83E220BBF21C}" dt="2022-11-18T09:58:42.180" v="426" actId="478"/>
          <ac:spMkLst>
            <pc:docMk/>
            <pc:sldMk cId="2030799744" sldId="305"/>
            <ac:spMk id="7" creationId="{B1E0E180-3D9B-FE45-3A76-AF9C9E992553}"/>
          </ac:spMkLst>
        </pc:spChg>
        <pc:spChg chg="add mod">
          <ac:chgData name="Francesco Serafini" userId="2491bc55-af7c-4fa9-b3c1-ebaeaf584a96" providerId="ADAL" clId="{2BD1FF4A-BE88-AD44-9C77-83E220BBF21C}" dt="2022-11-18T10:43:37.889" v="983" actId="207"/>
          <ac:spMkLst>
            <pc:docMk/>
            <pc:sldMk cId="2030799744" sldId="305"/>
            <ac:spMk id="8" creationId="{29427DAB-CBA3-CF58-6F01-498BFDD4F6A2}"/>
          </ac:spMkLst>
        </pc:spChg>
        <pc:spChg chg="add mod">
          <ac:chgData name="Francesco Serafini" userId="2491bc55-af7c-4fa9-b3c1-ebaeaf584a96" providerId="ADAL" clId="{2BD1FF4A-BE88-AD44-9C77-83E220BBF21C}" dt="2022-11-18T10:39:26.968" v="923" actId="790"/>
          <ac:spMkLst>
            <pc:docMk/>
            <pc:sldMk cId="2030799744" sldId="305"/>
            <ac:spMk id="9" creationId="{D63DDAFE-8359-4BD4-7D7B-2DB8D788FC7F}"/>
          </ac:spMkLst>
        </pc:spChg>
        <pc:spChg chg="add mod">
          <ac:chgData name="Francesco Serafini" userId="2491bc55-af7c-4fa9-b3c1-ebaeaf584a96" providerId="ADAL" clId="{2BD1FF4A-BE88-AD44-9C77-83E220BBF21C}" dt="2022-11-18T10:39:26.968" v="923" actId="790"/>
          <ac:spMkLst>
            <pc:docMk/>
            <pc:sldMk cId="2030799744" sldId="305"/>
            <ac:spMk id="10" creationId="{692C21F1-A9A7-7190-2189-94A1C75CD5F8}"/>
          </ac:spMkLst>
        </pc:spChg>
        <pc:spChg chg="del mod">
          <ac:chgData name="Francesco Serafini" userId="2491bc55-af7c-4fa9-b3c1-ebaeaf584a96" providerId="ADAL" clId="{2BD1FF4A-BE88-AD44-9C77-83E220BBF21C}" dt="2022-11-18T10:12:39.928" v="598" actId="478"/>
          <ac:spMkLst>
            <pc:docMk/>
            <pc:sldMk cId="2030799744" sldId="305"/>
            <ac:spMk id="11" creationId="{0B74841F-AAF9-4CF1-890A-86C1327F39F9}"/>
          </ac:spMkLst>
        </pc:spChg>
        <pc:spChg chg="del">
          <ac:chgData name="Francesco Serafini" userId="2491bc55-af7c-4fa9-b3c1-ebaeaf584a96" providerId="ADAL" clId="{2BD1FF4A-BE88-AD44-9C77-83E220BBF21C}" dt="2022-11-18T09:18:13.617" v="68" actId="478"/>
          <ac:spMkLst>
            <pc:docMk/>
            <pc:sldMk cId="2030799744" sldId="305"/>
            <ac:spMk id="12" creationId="{0530ABE2-D571-4C2D-B38A-01FDFF345653}"/>
          </ac:spMkLst>
        </pc:spChg>
        <pc:spChg chg="add mod">
          <ac:chgData name="Francesco Serafini" userId="2491bc55-af7c-4fa9-b3c1-ebaeaf584a96" providerId="ADAL" clId="{2BD1FF4A-BE88-AD44-9C77-83E220BBF21C}" dt="2022-11-18T10:39:26.968" v="923" actId="790"/>
          <ac:spMkLst>
            <pc:docMk/>
            <pc:sldMk cId="2030799744" sldId="305"/>
            <ac:spMk id="13" creationId="{8F936EE6-7D11-6F1D-4D91-962EBA0DF3E5}"/>
          </ac:spMkLst>
        </pc:spChg>
        <pc:spChg chg="add del mod">
          <ac:chgData name="Francesco Serafini" userId="2491bc55-af7c-4fa9-b3c1-ebaeaf584a96" providerId="ADAL" clId="{2BD1FF4A-BE88-AD44-9C77-83E220BBF21C}" dt="2022-11-18T10:01:40.946" v="458" actId="478"/>
          <ac:spMkLst>
            <pc:docMk/>
            <pc:sldMk cId="2030799744" sldId="305"/>
            <ac:spMk id="15" creationId="{ACCC144E-931F-0911-B389-52E3E79C23D7}"/>
          </ac:spMkLst>
        </pc:spChg>
        <pc:spChg chg="del mod topLvl">
          <ac:chgData name="Francesco Serafini" userId="2491bc55-af7c-4fa9-b3c1-ebaeaf584a96" providerId="ADAL" clId="{2BD1FF4A-BE88-AD44-9C77-83E220BBF21C}" dt="2022-11-18T10:01:23.993" v="452" actId="478"/>
          <ac:spMkLst>
            <pc:docMk/>
            <pc:sldMk cId="2030799744" sldId="305"/>
            <ac:spMk id="17" creationId="{E408D61B-672B-EA0B-2933-2E88A84406C4}"/>
          </ac:spMkLst>
        </pc:spChg>
        <pc:spChg chg="del mod">
          <ac:chgData name="Francesco Serafini" userId="2491bc55-af7c-4fa9-b3c1-ebaeaf584a96" providerId="ADAL" clId="{2BD1FF4A-BE88-AD44-9C77-83E220BBF21C}" dt="2022-11-18T10:12:42.166" v="599" actId="478"/>
          <ac:spMkLst>
            <pc:docMk/>
            <pc:sldMk cId="2030799744" sldId="305"/>
            <ac:spMk id="18" creationId="{C9E5F0A9-2866-462C-AB04-90BAD63CB987}"/>
          </ac:spMkLst>
        </pc:spChg>
        <pc:spChg chg="mod topLvl">
          <ac:chgData name="Francesco Serafini" userId="2491bc55-af7c-4fa9-b3c1-ebaeaf584a96" providerId="ADAL" clId="{2BD1FF4A-BE88-AD44-9C77-83E220BBF21C}" dt="2022-11-18T10:39:26.968" v="923" actId="790"/>
          <ac:spMkLst>
            <pc:docMk/>
            <pc:sldMk cId="2030799744" sldId="305"/>
            <ac:spMk id="19" creationId="{572099DA-0D8B-D69A-70D2-DB182CCB5DA1}"/>
          </ac:spMkLst>
        </pc:spChg>
        <pc:spChg chg="del mod">
          <ac:chgData name="Francesco Serafini" userId="2491bc55-af7c-4fa9-b3c1-ebaeaf584a96" providerId="ADAL" clId="{2BD1FF4A-BE88-AD44-9C77-83E220BBF21C}" dt="2022-11-18T09:18:17.363" v="70" actId="478"/>
          <ac:spMkLst>
            <pc:docMk/>
            <pc:sldMk cId="2030799744" sldId="305"/>
            <ac:spMk id="20" creationId="{3DCD9449-7DDD-44E5-82E7-B7CD1D117294}"/>
          </ac:spMkLst>
        </pc:spChg>
        <pc:spChg chg="add mod">
          <ac:chgData name="Francesco Serafini" userId="2491bc55-af7c-4fa9-b3c1-ebaeaf584a96" providerId="ADAL" clId="{2BD1FF4A-BE88-AD44-9C77-83E220BBF21C}" dt="2022-11-18T10:25:51.989" v="628" actId="14100"/>
          <ac:spMkLst>
            <pc:docMk/>
            <pc:sldMk cId="2030799744" sldId="305"/>
            <ac:spMk id="23" creationId="{94E1A828-2334-DE19-AB6F-8E77CAD33188}"/>
          </ac:spMkLst>
        </pc:spChg>
        <pc:spChg chg="add mod">
          <ac:chgData name="Francesco Serafini" userId="2491bc55-af7c-4fa9-b3c1-ebaeaf584a96" providerId="ADAL" clId="{2BD1FF4A-BE88-AD44-9C77-83E220BBF21C}" dt="2022-11-18T10:25:10.837" v="619" actId="571"/>
          <ac:spMkLst>
            <pc:docMk/>
            <pc:sldMk cId="2030799744" sldId="305"/>
            <ac:spMk id="24" creationId="{80D82063-53D5-E081-E888-41EEB912909A}"/>
          </ac:spMkLst>
        </pc:spChg>
        <pc:spChg chg="add mod">
          <ac:chgData name="Francesco Serafini" userId="2491bc55-af7c-4fa9-b3c1-ebaeaf584a96" providerId="ADAL" clId="{2BD1FF4A-BE88-AD44-9C77-83E220BBF21C}" dt="2022-11-18T10:25:13.684" v="621" actId="571"/>
          <ac:spMkLst>
            <pc:docMk/>
            <pc:sldMk cId="2030799744" sldId="305"/>
            <ac:spMk id="25" creationId="{1BBCAC46-05C1-D368-E52F-95D749002933}"/>
          </ac:spMkLst>
        </pc:spChg>
        <pc:spChg chg="add del mod">
          <ac:chgData name="Francesco Serafini" userId="2491bc55-af7c-4fa9-b3c1-ebaeaf584a96" providerId="ADAL" clId="{2BD1FF4A-BE88-AD44-9C77-83E220BBF21C}" dt="2022-11-18T10:25:24.818" v="624" actId="478"/>
          <ac:spMkLst>
            <pc:docMk/>
            <pc:sldMk cId="2030799744" sldId="305"/>
            <ac:spMk id="26" creationId="{604AE4F3-741E-35ED-DBE2-8F4C13083485}"/>
          </ac:spMkLst>
        </pc:spChg>
        <pc:spChg chg="add mod">
          <ac:chgData name="Francesco Serafini" userId="2491bc55-af7c-4fa9-b3c1-ebaeaf584a96" providerId="ADAL" clId="{2BD1FF4A-BE88-AD44-9C77-83E220BBF21C}" dt="2022-11-18T10:39:26.968" v="923" actId="790"/>
          <ac:spMkLst>
            <pc:docMk/>
            <pc:sldMk cId="2030799744" sldId="305"/>
            <ac:spMk id="30" creationId="{FC5C3B64-164B-2FD3-62B4-B5B07D40855D}"/>
          </ac:spMkLst>
        </pc:spChg>
        <pc:spChg chg="add mod">
          <ac:chgData name="Francesco Serafini" userId="2491bc55-af7c-4fa9-b3c1-ebaeaf584a96" providerId="ADAL" clId="{2BD1FF4A-BE88-AD44-9C77-83E220BBF21C}" dt="2022-11-18T10:39:26.968" v="923" actId="790"/>
          <ac:spMkLst>
            <pc:docMk/>
            <pc:sldMk cId="2030799744" sldId="305"/>
            <ac:spMk id="31" creationId="{E37A7D8C-8C44-0DB8-07CA-FDD3A5B7FAF3}"/>
          </ac:spMkLst>
        </pc:spChg>
        <pc:spChg chg="add mod">
          <ac:chgData name="Francesco Serafini" userId="2491bc55-af7c-4fa9-b3c1-ebaeaf584a96" providerId="ADAL" clId="{2BD1FF4A-BE88-AD44-9C77-83E220BBF21C}" dt="2022-11-20T11:10:08.428" v="4841" actId="12789"/>
          <ac:spMkLst>
            <pc:docMk/>
            <pc:sldMk cId="2030799744" sldId="305"/>
            <ac:spMk id="32" creationId="{FBFF5DFA-46B9-3489-F788-6391AAF1C9D0}"/>
          </ac:spMkLst>
        </pc:spChg>
        <pc:spChg chg="add mod">
          <ac:chgData name="Francesco Serafini" userId="2491bc55-af7c-4fa9-b3c1-ebaeaf584a96" providerId="ADAL" clId="{2BD1FF4A-BE88-AD44-9C77-83E220BBF21C}" dt="2022-11-18T10:35:05.773" v="877" actId="14100"/>
          <ac:spMkLst>
            <pc:docMk/>
            <pc:sldMk cId="2030799744" sldId="305"/>
            <ac:spMk id="33" creationId="{C1F7C226-E03C-CBC9-827E-FB7BB028C549}"/>
          </ac:spMkLst>
        </pc:spChg>
        <pc:spChg chg="add mod">
          <ac:chgData name="Francesco Serafini" userId="2491bc55-af7c-4fa9-b3c1-ebaeaf584a96" providerId="ADAL" clId="{2BD1FF4A-BE88-AD44-9C77-83E220BBF21C}" dt="2022-11-18T10:35:32.515" v="893" actId="14100"/>
          <ac:spMkLst>
            <pc:docMk/>
            <pc:sldMk cId="2030799744" sldId="305"/>
            <ac:spMk id="34" creationId="{FC7FF14E-433A-E0A5-7F81-E95C54F887F0}"/>
          </ac:spMkLst>
        </pc:spChg>
        <pc:spChg chg="add mod">
          <ac:chgData name="Francesco Serafini" userId="2491bc55-af7c-4fa9-b3c1-ebaeaf584a96" providerId="ADAL" clId="{2BD1FF4A-BE88-AD44-9C77-83E220BBF21C}" dt="2022-11-18T10:35:28.263" v="892" actId="14100"/>
          <ac:spMkLst>
            <pc:docMk/>
            <pc:sldMk cId="2030799744" sldId="305"/>
            <ac:spMk id="35" creationId="{CAF8A4E2-0296-41DD-EB6F-8CDA5C4B5A03}"/>
          </ac:spMkLst>
        </pc:spChg>
        <pc:spChg chg="add mod">
          <ac:chgData name="Francesco Serafini" userId="2491bc55-af7c-4fa9-b3c1-ebaeaf584a96" providerId="ADAL" clId="{2BD1FF4A-BE88-AD44-9C77-83E220BBF21C}" dt="2022-11-18T10:35:41.467" v="895" actId="14100"/>
          <ac:spMkLst>
            <pc:docMk/>
            <pc:sldMk cId="2030799744" sldId="305"/>
            <ac:spMk id="36" creationId="{8F319968-A396-3850-08F0-B4CB8E5D21C6}"/>
          </ac:spMkLst>
        </pc:spChg>
        <pc:spChg chg="add mod">
          <ac:chgData name="Francesco Serafini" userId="2491bc55-af7c-4fa9-b3c1-ebaeaf584a96" providerId="ADAL" clId="{2BD1FF4A-BE88-AD44-9C77-83E220BBF21C}" dt="2022-11-20T11:08:58.320" v="4835" actId="12788"/>
          <ac:spMkLst>
            <pc:docMk/>
            <pc:sldMk cId="2030799744" sldId="305"/>
            <ac:spMk id="38" creationId="{794A4FB5-D01E-5CAE-5C06-A4F48A7BE2AD}"/>
          </ac:spMkLst>
        </pc:spChg>
        <pc:spChg chg="add mod">
          <ac:chgData name="Francesco Serafini" userId="2491bc55-af7c-4fa9-b3c1-ebaeaf584a96" providerId="ADAL" clId="{2BD1FF4A-BE88-AD44-9C77-83E220BBF21C}" dt="2022-11-20T11:10:19.877" v="4842" actId="1076"/>
          <ac:spMkLst>
            <pc:docMk/>
            <pc:sldMk cId="2030799744" sldId="305"/>
            <ac:spMk id="39" creationId="{B0BFD5BE-D0BB-B005-1319-973F6DA70B10}"/>
          </ac:spMkLst>
        </pc:spChg>
        <pc:spChg chg="mod">
          <ac:chgData name="Francesco Serafini" userId="2491bc55-af7c-4fa9-b3c1-ebaeaf584a96" providerId="ADAL" clId="{2BD1FF4A-BE88-AD44-9C77-83E220BBF21C}" dt="2022-11-20T11:08:58.320" v="4835" actId="12788"/>
          <ac:spMkLst>
            <pc:docMk/>
            <pc:sldMk cId="2030799744" sldId="305"/>
            <ac:spMk id="44" creationId="{42E6F457-5CC2-446B-A688-FCA70A7754ED}"/>
          </ac:spMkLst>
        </pc:spChg>
        <pc:spChg chg="mod">
          <ac:chgData name="Francesco Serafini" userId="2491bc55-af7c-4fa9-b3c1-ebaeaf584a96" providerId="ADAL" clId="{2BD1FF4A-BE88-AD44-9C77-83E220BBF21C}" dt="2022-11-20T11:08:58.320" v="4835" actId="12788"/>
          <ac:spMkLst>
            <pc:docMk/>
            <pc:sldMk cId="2030799744" sldId="305"/>
            <ac:spMk id="45" creationId="{281F975B-0A52-4D5C-B0AD-8C1499909973}"/>
          </ac:spMkLst>
        </pc:spChg>
        <pc:grpChg chg="mod">
          <ac:chgData name="Francesco Serafini" userId="2491bc55-af7c-4fa9-b3c1-ebaeaf584a96" providerId="ADAL" clId="{2BD1FF4A-BE88-AD44-9C77-83E220BBF21C}" dt="2022-11-20T11:08:58.320" v="4835" actId="12788"/>
          <ac:grpSpMkLst>
            <pc:docMk/>
            <pc:sldMk cId="2030799744" sldId="305"/>
            <ac:grpSpMk id="2" creationId="{8B5F02C3-DE29-458B-B376-7522BCCBA19B}"/>
          </ac:grpSpMkLst>
        </pc:grpChg>
        <pc:grpChg chg="add del mod">
          <ac:chgData name="Francesco Serafini" userId="2491bc55-af7c-4fa9-b3c1-ebaeaf584a96" providerId="ADAL" clId="{2BD1FF4A-BE88-AD44-9C77-83E220BBF21C}" dt="2022-11-20T11:09:10.315" v="4836" actId="165"/>
          <ac:grpSpMkLst>
            <pc:docMk/>
            <pc:sldMk cId="2030799744" sldId="305"/>
            <ac:grpSpMk id="3" creationId="{40E8687E-09BA-1D0C-EA32-F65FD9B6544D}"/>
          </ac:grpSpMkLst>
        </pc:grpChg>
        <pc:grpChg chg="add del mod">
          <ac:chgData name="Francesco Serafini" userId="2491bc55-af7c-4fa9-b3c1-ebaeaf584a96" providerId="ADAL" clId="{2BD1FF4A-BE88-AD44-9C77-83E220BBF21C}" dt="2022-11-18T10:01:21.455" v="451" actId="165"/>
          <ac:grpSpMkLst>
            <pc:docMk/>
            <pc:sldMk cId="2030799744" sldId="305"/>
            <ac:grpSpMk id="16" creationId="{4CC0B05B-109F-26C1-FB73-9D5DABC20700}"/>
          </ac:grpSpMkLst>
        </pc:grpChg>
        <pc:grpChg chg="add mod">
          <ac:chgData name="Francesco Serafini" userId="2491bc55-af7c-4fa9-b3c1-ebaeaf584a96" providerId="ADAL" clId="{2BD1FF4A-BE88-AD44-9C77-83E220BBF21C}" dt="2022-11-20T11:08:31.095" v="4802" actId="465"/>
          <ac:grpSpMkLst>
            <pc:docMk/>
            <pc:sldMk cId="2030799744" sldId="305"/>
            <ac:grpSpMk id="27" creationId="{4687DBDC-15CA-57DB-116D-EEA472F23D87}"/>
          </ac:grpSpMkLst>
        </pc:grpChg>
        <pc:grpChg chg="add mod">
          <ac:chgData name="Francesco Serafini" userId="2491bc55-af7c-4fa9-b3c1-ebaeaf584a96" providerId="ADAL" clId="{2BD1FF4A-BE88-AD44-9C77-83E220BBF21C}" dt="2022-11-18T10:39:26.968" v="923" actId="790"/>
          <ac:grpSpMkLst>
            <pc:docMk/>
            <pc:sldMk cId="2030799744" sldId="305"/>
            <ac:grpSpMk id="37" creationId="{CDC41BFD-DD77-FDFA-A7F9-D4313FAF1FDA}"/>
          </ac:grpSpMkLst>
        </pc:grpChg>
        <pc:picChg chg="mod">
          <ac:chgData name="Francesco Serafini" userId="2491bc55-af7c-4fa9-b3c1-ebaeaf584a96" providerId="ADAL" clId="{2BD1FF4A-BE88-AD44-9C77-83E220BBF21C}" dt="2022-11-18T10:39:26.968" v="923" actId="790"/>
          <ac:picMkLst>
            <pc:docMk/>
            <pc:sldMk cId="2030799744" sldId="305"/>
            <ac:picMk id="14" creationId="{01FD1D6C-6D0C-45C6-ADC8-3EE2260DED37}"/>
          </ac:picMkLst>
        </pc:picChg>
        <pc:picChg chg="add del mod">
          <ac:chgData name="Francesco Serafini" userId="2491bc55-af7c-4fa9-b3c1-ebaeaf584a96" providerId="ADAL" clId="{2BD1FF4A-BE88-AD44-9C77-83E220BBF21C}" dt="2022-11-18T10:13:39.171" v="604" actId="478"/>
          <ac:picMkLst>
            <pc:docMk/>
            <pc:sldMk cId="2030799744" sldId="305"/>
            <ac:picMk id="21" creationId="{22BCB473-172C-6E45-B412-E9D692B3B092}"/>
          </ac:picMkLst>
        </pc:picChg>
        <pc:picChg chg="add mod">
          <ac:chgData name="Francesco Serafini" userId="2491bc55-af7c-4fa9-b3c1-ebaeaf584a96" providerId="ADAL" clId="{2BD1FF4A-BE88-AD44-9C77-83E220BBF21C}" dt="2022-11-18T10:25:01.090" v="616" actId="1076"/>
          <ac:picMkLst>
            <pc:docMk/>
            <pc:sldMk cId="2030799744" sldId="305"/>
            <ac:picMk id="22" creationId="{BBF8E47B-AFC5-3AFD-58AD-6AC75EE21533}"/>
          </ac:picMkLst>
        </pc:picChg>
        <pc:picChg chg="add del mod">
          <ac:chgData name="Francesco Serafini" userId="2491bc55-af7c-4fa9-b3c1-ebaeaf584a96" providerId="ADAL" clId="{2BD1FF4A-BE88-AD44-9C77-83E220BBF21C}" dt="2022-11-18T10:29:18.634" v="639" actId="478"/>
          <ac:picMkLst>
            <pc:docMk/>
            <pc:sldMk cId="2030799744" sldId="305"/>
            <ac:picMk id="28" creationId="{C6ED4C85-2C0A-CB85-8B13-478395FC316C}"/>
          </ac:picMkLst>
        </pc:picChg>
        <pc:picChg chg="add mod">
          <ac:chgData name="Francesco Serafini" userId="2491bc55-af7c-4fa9-b3c1-ebaeaf584a96" providerId="ADAL" clId="{2BD1FF4A-BE88-AD44-9C77-83E220BBF21C}" dt="2022-11-18T10:35:44.341" v="898" actId="1035"/>
          <ac:picMkLst>
            <pc:docMk/>
            <pc:sldMk cId="2030799744" sldId="305"/>
            <ac:picMk id="29" creationId="{775D4128-A05E-6C69-26A4-30A1690581FA}"/>
          </ac:picMkLst>
        </pc:picChg>
        <pc:picChg chg="add del mod">
          <ac:chgData name="Francesco Serafini" userId="2491bc55-af7c-4fa9-b3c1-ebaeaf584a96" providerId="ADAL" clId="{2BD1FF4A-BE88-AD44-9C77-83E220BBF21C}" dt="2022-11-18T09:57:37.492" v="262"/>
          <ac:picMkLst>
            <pc:docMk/>
            <pc:sldMk cId="2030799744" sldId="305"/>
            <ac:picMk id="1026" creationId="{D8F6F414-6BCD-1273-DF3D-909908837CC5}"/>
          </ac:picMkLst>
        </pc:picChg>
        <pc:picChg chg="add mod topLvl">
          <ac:chgData name="Francesco Serafini" userId="2491bc55-af7c-4fa9-b3c1-ebaeaf584a96" providerId="ADAL" clId="{2BD1FF4A-BE88-AD44-9C77-83E220BBF21C}" dt="2022-11-20T11:09:10.315" v="4836" actId="165"/>
          <ac:picMkLst>
            <pc:docMk/>
            <pc:sldMk cId="2030799744" sldId="305"/>
            <ac:picMk id="1028" creationId="{79164103-F6D5-3CCD-F70D-B4AA0F1E55F0}"/>
          </ac:picMkLst>
        </pc:picChg>
        <pc:picChg chg="mod">
          <ac:chgData name="Francesco Serafini" userId="2491bc55-af7c-4fa9-b3c1-ebaeaf584a96" providerId="ADAL" clId="{2BD1FF4A-BE88-AD44-9C77-83E220BBF21C}" dt="2022-11-20T11:08:58.320" v="4835" actId="12788"/>
          <ac:picMkLst>
            <pc:docMk/>
            <pc:sldMk cId="2030799744" sldId="305"/>
            <ac:picMk id="2050" creationId="{7DFFD745-B32E-4892-9388-5EAAEDE4E9E1}"/>
          </ac:picMkLst>
        </pc:picChg>
        <pc:picChg chg="mod">
          <ac:chgData name="Francesco Serafini" userId="2491bc55-af7c-4fa9-b3c1-ebaeaf584a96" providerId="ADAL" clId="{2BD1FF4A-BE88-AD44-9C77-83E220BBF21C}" dt="2022-11-20T11:08:58.320" v="4835" actId="12788"/>
          <ac:picMkLst>
            <pc:docMk/>
            <pc:sldMk cId="2030799744" sldId="305"/>
            <ac:picMk id="2052" creationId="{A5AF1BF2-FB28-47B3-89E1-E5D754DA3C46}"/>
          </ac:picMkLst>
        </pc:picChg>
      </pc:sldChg>
      <pc:sldChg chg="addSp delSp modSp add mod modAnim">
        <pc:chgData name="Francesco Serafini" userId="2491bc55-af7c-4fa9-b3c1-ebaeaf584a96" providerId="ADAL" clId="{2BD1FF4A-BE88-AD44-9C77-83E220BBF21C}" dt="2022-11-20T21:41:19.954" v="7362" actId="20577"/>
        <pc:sldMkLst>
          <pc:docMk/>
          <pc:sldMk cId="153399261" sldId="306"/>
        </pc:sldMkLst>
        <pc:spChg chg="add del mod">
          <ac:chgData name="Francesco Serafini" userId="2491bc55-af7c-4fa9-b3c1-ebaeaf584a96" providerId="ADAL" clId="{2BD1FF4A-BE88-AD44-9C77-83E220BBF21C}" dt="2022-11-18T10:44:15.515" v="984" actId="478"/>
          <ac:spMkLst>
            <pc:docMk/>
            <pc:sldMk cId="153399261" sldId="306"/>
            <ac:spMk id="2" creationId="{0671C95D-AF26-6706-75C2-220A85B9581D}"/>
          </ac:spMkLst>
        </pc:spChg>
        <pc:spChg chg="add mod">
          <ac:chgData name="Francesco Serafini" userId="2491bc55-af7c-4fa9-b3c1-ebaeaf584a96" providerId="ADAL" clId="{2BD1FF4A-BE88-AD44-9C77-83E220BBF21C}" dt="2022-11-18T11:17:27.807" v="1963" actId="14100"/>
          <ac:spMkLst>
            <pc:docMk/>
            <pc:sldMk cId="153399261" sldId="306"/>
            <ac:spMk id="3" creationId="{41ACB693-7A68-CB63-CBC5-6D270A338AE3}"/>
          </ac:spMkLst>
        </pc:spChg>
        <pc:spChg chg="mod">
          <ac:chgData name="Francesco Serafini" userId="2491bc55-af7c-4fa9-b3c1-ebaeaf584a96" providerId="ADAL" clId="{2BD1FF4A-BE88-AD44-9C77-83E220BBF21C}" dt="2022-11-18T10:58:40.476" v="1569" actId="20577"/>
          <ac:spMkLst>
            <pc:docMk/>
            <pc:sldMk cId="153399261" sldId="306"/>
            <ac:spMk id="4" creationId="{247107D3-4D45-5B96-D5E6-962575833114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5" creationId="{A0DD560D-DC05-66BE-CE0F-05A600E9D1CC}"/>
          </ac:spMkLst>
        </pc:spChg>
        <pc:spChg chg="add del mod">
          <ac:chgData name="Francesco Serafini" userId="2491bc55-af7c-4fa9-b3c1-ebaeaf584a96" providerId="ADAL" clId="{2BD1FF4A-BE88-AD44-9C77-83E220BBF21C}" dt="2022-11-18T10:44:21.631" v="988"/>
          <ac:spMkLst>
            <pc:docMk/>
            <pc:sldMk cId="153399261" sldId="306"/>
            <ac:spMk id="6" creationId="{E4904829-6E50-0128-FDFD-96ED85BB1187}"/>
          </ac:spMkLst>
        </pc:spChg>
        <pc:spChg chg="add mod">
          <ac:chgData name="Francesco Serafini" userId="2491bc55-af7c-4fa9-b3c1-ebaeaf584a96" providerId="ADAL" clId="{2BD1FF4A-BE88-AD44-9C77-83E220BBF21C}" dt="2022-11-18T11:17:27.807" v="1963" actId="14100"/>
          <ac:spMkLst>
            <pc:docMk/>
            <pc:sldMk cId="153399261" sldId="306"/>
            <ac:spMk id="7" creationId="{998C34EC-2DA2-C109-58E9-C8C0D41704A1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8" creationId="{29427DAB-CBA3-CF58-6F01-498BFDD4F6A2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9" creationId="{D63DDAFE-8359-4BD4-7D7B-2DB8D788FC7F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10" creationId="{692C21F1-A9A7-7190-2189-94A1C75CD5F8}"/>
          </ac:spMkLst>
        </pc:spChg>
        <pc:spChg chg="add del mod">
          <ac:chgData name="Francesco Serafini" userId="2491bc55-af7c-4fa9-b3c1-ebaeaf584a96" providerId="ADAL" clId="{2BD1FF4A-BE88-AD44-9C77-83E220BBF21C}" dt="2022-11-18T10:52:35.734" v="1386" actId="478"/>
          <ac:spMkLst>
            <pc:docMk/>
            <pc:sldMk cId="153399261" sldId="306"/>
            <ac:spMk id="11" creationId="{1703E41A-DAEC-88E5-0368-C9BFB3864F84}"/>
          </ac:spMkLst>
        </pc:spChg>
        <pc:spChg chg="add mod">
          <ac:chgData name="Francesco Serafini" userId="2491bc55-af7c-4fa9-b3c1-ebaeaf584a96" providerId="ADAL" clId="{2BD1FF4A-BE88-AD44-9C77-83E220BBF21C}" dt="2022-11-18T13:41:19.982" v="1968" actId="790"/>
          <ac:spMkLst>
            <pc:docMk/>
            <pc:sldMk cId="153399261" sldId="306"/>
            <ac:spMk id="12" creationId="{822E1CF9-914C-8F6D-0677-06BA704B6840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13" creationId="{8F936EE6-7D11-6F1D-4D91-962EBA0DF3E5}"/>
          </ac:spMkLst>
        </pc:spChg>
        <pc:spChg chg="add mod">
          <ac:chgData name="Francesco Serafini" userId="2491bc55-af7c-4fa9-b3c1-ebaeaf584a96" providerId="ADAL" clId="{2BD1FF4A-BE88-AD44-9C77-83E220BBF21C}" dt="2022-11-18T10:56:12.243" v="1416" actId="12788"/>
          <ac:spMkLst>
            <pc:docMk/>
            <pc:sldMk cId="153399261" sldId="306"/>
            <ac:spMk id="15" creationId="{20FBB5FC-BFA9-CA28-7368-F9F57B3D9632}"/>
          </ac:spMkLst>
        </pc:spChg>
        <pc:spChg chg="add mod">
          <ac:chgData name="Francesco Serafini" userId="2491bc55-af7c-4fa9-b3c1-ebaeaf584a96" providerId="ADAL" clId="{2BD1FF4A-BE88-AD44-9C77-83E220BBF21C}" dt="2022-11-20T21:41:19.954" v="7362" actId="20577"/>
          <ac:spMkLst>
            <pc:docMk/>
            <pc:sldMk cId="153399261" sldId="306"/>
            <ac:spMk id="16" creationId="{A53EE181-C3D2-A671-B908-AD66A9EB519C}"/>
          </ac:spMkLst>
        </pc:spChg>
        <pc:spChg chg="add mod">
          <ac:chgData name="Francesco Serafini" userId="2491bc55-af7c-4fa9-b3c1-ebaeaf584a96" providerId="ADAL" clId="{2BD1FF4A-BE88-AD44-9C77-83E220BBF21C}" dt="2022-11-18T10:56:27.926" v="1444" actId="20577"/>
          <ac:spMkLst>
            <pc:docMk/>
            <pc:sldMk cId="153399261" sldId="306"/>
            <ac:spMk id="17" creationId="{A3E80F2F-F2F8-74EA-E0E9-A5AF1D85F232}"/>
          </ac:spMkLst>
        </pc:spChg>
        <pc:spChg chg="add mod">
          <ac:chgData name="Francesco Serafini" userId="2491bc55-af7c-4fa9-b3c1-ebaeaf584a96" providerId="ADAL" clId="{2BD1FF4A-BE88-AD44-9C77-83E220BBF21C}" dt="2022-11-18T13:39:49.094" v="1966" actId="20577"/>
          <ac:spMkLst>
            <pc:docMk/>
            <pc:sldMk cId="153399261" sldId="306"/>
            <ac:spMk id="18" creationId="{E8A1BDEA-3105-DDA7-F0E8-BE31E797DA02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19" creationId="{572099DA-0D8B-D69A-70D2-DB182CCB5DA1}"/>
          </ac:spMkLst>
        </pc:spChg>
        <pc:spChg chg="add del mod">
          <ac:chgData name="Francesco Serafini" userId="2491bc55-af7c-4fa9-b3c1-ebaeaf584a96" providerId="ADAL" clId="{2BD1FF4A-BE88-AD44-9C77-83E220BBF21C}" dt="2022-11-18T11:09:29.865" v="1815" actId="478"/>
          <ac:spMkLst>
            <pc:docMk/>
            <pc:sldMk cId="153399261" sldId="306"/>
            <ac:spMk id="20" creationId="{8E8694B9-0C0F-5A3F-C1A1-9F376B7EEF97}"/>
          </ac:spMkLst>
        </pc:spChg>
        <pc:spChg chg="add del mod">
          <ac:chgData name="Francesco Serafini" userId="2491bc55-af7c-4fa9-b3c1-ebaeaf584a96" providerId="ADAL" clId="{2BD1FF4A-BE88-AD44-9C77-83E220BBF21C}" dt="2022-11-18T11:16:26.557" v="1959"/>
          <ac:spMkLst>
            <pc:docMk/>
            <pc:sldMk cId="153399261" sldId="306"/>
            <ac:spMk id="21" creationId="{1AADF02D-A1A3-DF90-259D-4225172FB252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30" creationId="{FC5C3B64-164B-2FD3-62B4-B5B07D40855D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31" creationId="{E37A7D8C-8C44-0DB8-07CA-FDD3A5B7FAF3}"/>
          </ac:spMkLst>
        </pc:spChg>
        <pc:spChg chg="del">
          <ac:chgData name="Francesco Serafini" userId="2491bc55-af7c-4fa9-b3c1-ebaeaf584a96" providerId="ADAL" clId="{2BD1FF4A-BE88-AD44-9C77-83E220BBF21C}" dt="2022-11-18T10:39:58.595" v="925" actId="478"/>
          <ac:spMkLst>
            <pc:docMk/>
            <pc:sldMk cId="153399261" sldId="306"/>
            <ac:spMk id="32" creationId="{FBFF5DFA-46B9-3489-F788-6391AAF1C9D0}"/>
          </ac:spMkLst>
        </pc:spChg>
        <pc:grpChg chg="del">
          <ac:chgData name="Francesco Serafini" userId="2491bc55-af7c-4fa9-b3c1-ebaeaf584a96" providerId="ADAL" clId="{2BD1FF4A-BE88-AD44-9C77-83E220BBF21C}" dt="2022-11-18T10:39:58.595" v="925" actId="478"/>
          <ac:grpSpMkLst>
            <pc:docMk/>
            <pc:sldMk cId="153399261" sldId="306"/>
            <ac:grpSpMk id="27" creationId="{4687DBDC-15CA-57DB-116D-EEA472F23D87}"/>
          </ac:grpSpMkLst>
        </pc:grpChg>
        <pc:grpChg chg="del">
          <ac:chgData name="Francesco Serafini" userId="2491bc55-af7c-4fa9-b3c1-ebaeaf584a96" providerId="ADAL" clId="{2BD1FF4A-BE88-AD44-9C77-83E220BBF21C}" dt="2022-11-18T10:39:58.595" v="925" actId="478"/>
          <ac:grpSpMkLst>
            <pc:docMk/>
            <pc:sldMk cId="153399261" sldId="306"/>
            <ac:grpSpMk id="37" creationId="{CDC41BFD-DD77-FDFA-A7F9-D4313FAF1FDA}"/>
          </ac:grpSpMkLst>
        </pc:grpChg>
        <pc:picChg chg="del">
          <ac:chgData name="Francesco Serafini" userId="2491bc55-af7c-4fa9-b3c1-ebaeaf584a96" providerId="ADAL" clId="{2BD1FF4A-BE88-AD44-9C77-83E220BBF21C}" dt="2022-11-18T10:40:00.147" v="926" actId="478"/>
          <ac:picMkLst>
            <pc:docMk/>
            <pc:sldMk cId="153399261" sldId="306"/>
            <ac:picMk id="1028" creationId="{79164103-F6D5-3CCD-F70D-B4AA0F1E55F0}"/>
          </ac:picMkLst>
        </pc:picChg>
      </pc:sldChg>
      <pc:sldChg chg="add del">
        <pc:chgData name="Francesco Serafini" userId="2491bc55-af7c-4fa9-b3c1-ebaeaf584a96" providerId="ADAL" clId="{2BD1FF4A-BE88-AD44-9C77-83E220BBF21C}" dt="2022-11-18T17:18:57.934" v="3701" actId="2696"/>
        <pc:sldMkLst>
          <pc:docMk/>
          <pc:sldMk cId="2461170443" sldId="307"/>
        </pc:sldMkLst>
      </pc:sldChg>
      <pc:sldChg chg="modSp add mod ord modAnim">
        <pc:chgData name="Francesco Serafini" userId="2491bc55-af7c-4fa9-b3c1-ebaeaf584a96" providerId="ADAL" clId="{2BD1FF4A-BE88-AD44-9C77-83E220BBF21C}" dt="2022-11-18T14:49:20.801" v="2546"/>
        <pc:sldMkLst>
          <pc:docMk/>
          <pc:sldMk cId="1789485860" sldId="308"/>
        </pc:sldMkLst>
        <pc:spChg chg="mod">
          <ac:chgData name="Francesco Serafini" userId="2491bc55-af7c-4fa9-b3c1-ebaeaf584a96" providerId="ADAL" clId="{2BD1FF4A-BE88-AD44-9C77-83E220BBF21C}" dt="2022-11-18T14:48:33.076" v="2535" actId="14100"/>
          <ac:spMkLst>
            <pc:docMk/>
            <pc:sldMk cId="1789485860" sldId="308"/>
            <ac:spMk id="2" creationId="{3D15A1BB-027A-436D-BB00-21669739262F}"/>
          </ac:spMkLst>
        </pc:spChg>
        <pc:spChg chg="mod">
          <ac:chgData name="Francesco Serafini" userId="2491bc55-af7c-4fa9-b3c1-ebaeaf584a96" providerId="ADAL" clId="{2BD1FF4A-BE88-AD44-9C77-83E220BBF21C}" dt="2022-11-18T14:49:03.771" v="2545" actId="20577"/>
          <ac:spMkLst>
            <pc:docMk/>
            <pc:sldMk cId="1789485860" sldId="308"/>
            <ac:spMk id="12" creationId="{0530ABE2-D571-4C2D-B38A-01FDFF345653}"/>
          </ac:spMkLst>
        </pc:spChg>
      </pc:sldChg>
      <pc:sldChg chg="addSp delSp modSp add mod">
        <pc:chgData name="Francesco Serafini" userId="2491bc55-af7c-4fa9-b3c1-ebaeaf584a96" providerId="ADAL" clId="{2BD1FF4A-BE88-AD44-9C77-83E220BBF21C}" dt="2022-11-20T14:02:10.777" v="6795" actId="1076"/>
        <pc:sldMkLst>
          <pc:docMk/>
          <pc:sldMk cId="1082976843" sldId="309"/>
        </pc:sldMkLst>
        <pc:spChg chg="add del mod">
          <ac:chgData name="Francesco Serafini" userId="2491bc55-af7c-4fa9-b3c1-ebaeaf584a96" providerId="ADAL" clId="{2BD1FF4A-BE88-AD44-9C77-83E220BBF21C}" dt="2022-11-18T17:00:58.327" v="3441" actId="478"/>
          <ac:spMkLst>
            <pc:docMk/>
            <pc:sldMk cId="1082976843" sldId="309"/>
            <ac:spMk id="3" creationId="{1438002E-1CC3-5F83-2652-79E8EDA0A324}"/>
          </ac:spMkLst>
        </pc:spChg>
        <pc:spChg chg="mod">
          <ac:chgData name="Francesco Serafini" userId="2491bc55-af7c-4fa9-b3c1-ebaeaf584a96" providerId="ADAL" clId="{2BD1FF4A-BE88-AD44-9C77-83E220BBF21C}" dt="2022-11-18T16:57:46.894" v="3251" actId="20577"/>
          <ac:spMkLst>
            <pc:docMk/>
            <pc:sldMk cId="1082976843" sldId="309"/>
            <ac:spMk id="4" creationId="{247107D3-4D45-5B96-D5E6-962575833114}"/>
          </ac:spMkLst>
        </pc:spChg>
        <pc:spChg chg="add mod">
          <ac:chgData name="Francesco Serafini" userId="2491bc55-af7c-4fa9-b3c1-ebaeaf584a96" providerId="ADAL" clId="{2BD1FF4A-BE88-AD44-9C77-83E220BBF21C}" dt="2022-11-20T14:02:10.777" v="6795" actId="1076"/>
          <ac:spMkLst>
            <pc:docMk/>
            <pc:sldMk cId="1082976843" sldId="309"/>
            <ac:spMk id="5" creationId="{E837F7F2-3FCE-BB2E-DE97-23C46065757D}"/>
          </ac:spMkLst>
        </pc:spChg>
        <pc:spChg chg="del">
          <ac:chgData name="Francesco Serafini" userId="2491bc55-af7c-4fa9-b3c1-ebaeaf584a96" providerId="ADAL" clId="{2BD1FF4A-BE88-AD44-9C77-83E220BBF21C}" dt="2022-11-18T16:15:38.606" v="2575" actId="478"/>
          <ac:spMkLst>
            <pc:docMk/>
            <pc:sldMk cId="1082976843" sldId="309"/>
            <ac:spMk id="7" creationId="{E744D8C6-29D9-4D29-A1BD-4F42E59A0212}"/>
          </ac:spMkLst>
        </pc:spChg>
        <pc:spChg chg="mod topLvl">
          <ac:chgData name="Francesco Serafini" userId="2491bc55-af7c-4fa9-b3c1-ebaeaf584a96" providerId="ADAL" clId="{2BD1FF4A-BE88-AD44-9C77-83E220BBF21C}" dt="2022-11-18T17:01:43.870" v="3504" actId="1038"/>
          <ac:spMkLst>
            <pc:docMk/>
            <pc:sldMk cId="1082976843" sldId="309"/>
            <ac:spMk id="8" creationId="{9BEBA7AF-C980-DAAA-34DA-BFC71DB831F0}"/>
          </ac:spMkLst>
        </pc:spChg>
        <pc:spChg chg="mod topLvl">
          <ac:chgData name="Francesco Serafini" userId="2491bc55-af7c-4fa9-b3c1-ebaeaf584a96" providerId="ADAL" clId="{2BD1FF4A-BE88-AD44-9C77-83E220BBF21C}" dt="2022-11-18T17:04:25.342" v="3531" actId="1036"/>
          <ac:spMkLst>
            <pc:docMk/>
            <pc:sldMk cId="1082976843" sldId="309"/>
            <ac:spMk id="12" creationId="{914EC3F8-B55C-2852-EC59-48898CBD819B}"/>
          </ac:spMkLst>
        </pc:spChg>
        <pc:spChg chg="mod topLvl">
          <ac:chgData name="Francesco Serafini" userId="2491bc55-af7c-4fa9-b3c1-ebaeaf584a96" providerId="ADAL" clId="{2BD1FF4A-BE88-AD44-9C77-83E220BBF21C}" dt="2022-11-18T17:01:43.870" v="3504" actId="1038"/>
          <ac:spMkLst>
            <pc:docMk/>
            <pc:sldMk cId="1082976843" sldId="309"/>
            <ac:spMk id="15" creationId="{E9882EC0-F98C-136F-FB24-E239B6654EEA}"/>
          </ac:spMkLst>
        </pc:spChg>
        <pc:spChg chg="mod topLvl">
          <ac:chgData name="Francesco Serafini" userId="2491bc55-af7c-4fa9-b3c1-ebaeaf584a96" providerId="ADAL" clId="{2BD1FF4A-BE88-AD44-9C77-83E220BBF21C}" dt="2022-11-18T17:23:48.359" v="3712" actId="165"/>
          <ac:spMkLst>
            <pc:docMk/>
            <pc:sldMk cId="1082976843" sldId="309"/>
            <ac:spMk id="21" creationId="{985D0226-C95E-B2B4-FFE1-FA7B1EB5CF14}"/>
          </ac:spMkLst>
        </pc:spChg>
        <pc:spChg chg="mod topLvl">
          <ac:chgData name="Francesco Serafini" userId="2491bc55-af7c-4fa9-b3c1-ebaeaf584a96" providerId="ADAL" clId="{2BD1FF4A-BE88-AD44-9C77-83E220BBF21C}" dt="2022-11-18T17:23:57.217" v="3713" actId="12789"/>
          <ac:spMkLst>
            <pc:docMk/>
            <pc:sldMk cId="1082976843" sldId="309"/>
            <ac:spMk id="22" creationId="{202C9CD8-D15E-1E1D-5045-AD3D299471C7}"/>
          </ac:spMkLst>
        </pc:spChg>
        <pc:spChg chg="mod">
          <ac:chgData name="Francesco Serafini" userId="2491bc55-af7c-4fa9-b3c1-ebaeaf584a96" providerId="ADAL" clId="{2BD1FF4A-BE88-AD44-9C77-83E220BBF21C}" dt="2022-11-20T14:01:18.278" v="6783" actId="12788"/>
          <ac:spMkLst>
            <pc:docMk/>
            <pc:sldMk cId="1082976843" sldId="309"/>
            <ac:spMk id="47" creationId="{0DF456AD-6414-4F2C-9DFC-41A9072B6075}"/>
          </ac:spMkLst>
        </pc:spChg>
        <pc:spChg chg="add del mod">
          <ac:chgData name="Francesco Serafini" userId="2491bc55-af7c-4fa9-b3c1-ebaeaf584a96" providerId="ADAL" clId="{2BD1FF4A-BE88-AD44-9C77-83E220BBF21C}" dt="2022-11-20T14:02:07.076" v="6794" actId="1076"/>
          <ac:spMkLst>
            <pc:docMk/>
            <pc:sldMk cId="1082976843" sldId="309"/>
            <ac:spMk id="48" creationId="{8092067F-B948-4594-9EF1-12998538EA52}"/>
          </ac:spMkLst>
        </pc:spChg>
        <pc:spChg chg="add del">
          <ac:chgData name="Francesco Serafini" userId="2491bc55-af7c-4fa9-b3c1-ebaeaf584a96" providerId="ADAL" clId="{2BD1FF4A-BE88-AD44-9C77-83E220BBF21C}" dt="2022-11-20T14:00:31.798" v="6731" actId="478"/>
          <ac:spMkLst>
            <pc:docMk/>
            <pc:sldMk cId="1082976843" sldId="309"/>
            <ac:spMk id="59" creationId="{0284CD19-2ACE-450F-83C0-D74902B6C4BD}"/>
          </ac:spMkLst>
        </pc:spChg>
        <pc:spChg chg="del mod">
          <ac:chgData name="Francesco Serafini" userId="2491bc55-af7c-4fa9-b3c1-ebaeaf584a96" providerId="ADAL" clId="{2BD1FF4A-BE88-AD44-9C77-83E220BBF21C}" dt="2022-11-20T13:56:22.215" v="6672" actId="478"/>
          <ac:spMkLst>
            <pc:docMk/>
            <pc:sldMk cId="1082976843" sldId="309"/>
            <ac:spMk id="63" creationId="{04B41DAF-CAD8-4AB2-8A71-E7FE01851F8F}"/>
          </ac:spMkLst>
        </pc:spChg>
        <pc:spChg chg="del mod">
          <ac:chgData name="Francesco Serafini" userId="2491bc55-af7c-4fa9-b3c1-ebaeaf584a96" providerId="ADAL" clId="{2BD1FF4A-BE88-AD44-9C77-83E220BBF21C}" dt="2022-11-20T13:57:47.470" v="6676" actId="478"/>
          <ac:spMkLst>
            <pc:docMk/>
            <pc:sldMk cId="1082976843" sldId="309"/>
            <ac:spMk id="95" creationId="{34BB7FA1-871A-4D53-987F-D2040A5A339F}"/>
          </ac:spMkLst>
        </pc:spChg>
        <pc:grpChg chg="add">
          <ac:chgData name="Francesco Serafini" userId="2491bc55-af7c-4fa9-b3c1-ebaeaf584a96" providerId="ADAL" clId="{2BD1FF4A-BE88-AD44-9C77-83E220BBF21C}" dt="2022-11-18T17:24:02.472" v="3714" actId="164"/>
          <ac:grpSpMkLst>
            <pc:docMk/>
            <pc:sldMk cId="1082976843" sldId="309"/>
            <ac:grpSpMk id="3" creationId="{D6819174-0744-1300-0D46-0F7DAA12B3E2}"/>
          </ac:grpSpMkLst>
        </pc:grpChg>
        <pc:grpChg chg="add del mod">
          <ac:chgData name="Francesco Serafini" userId="2491bc55-af7c-4fa9-b3c1-ebaeaf584a96" providerId="ADAL" clId="{2BD1FF4A-BE88-AD44-9C77-83E220BBF21C}" dt="2022-11-18T16:24:57.923" v="2997" actId="165"/>
          <ac:grpSpMkLst>
            <pc:docMk/>
            <pc:sldMk cId="1082976843" sldId="309"/>
            <ac:grpSpMk id="6" creationId="{1315612D-5B73-665C-9E28-62FC7882B124}"/>
          </ac:grpSpMkLst>
        </pc:grpChg>
        <pc:grpChg chg="add del mod">
          <ac:chgData name="Francesco Serafini" userId="2491bc55-af7c-4fa9-b3c1-ebaeaf584a96" providerId="ADAL" clId="{2BD1FF4A-BE88-AD44-9C77-83E220BBF21C}" dt="2022-11-18T17:23:48.359" v="3712" actId="165"/>
          <ac:grpSpMkLst>
            <pc:docMk/>
            <pc:sldMk cId="1082976843" sldId="309"/>
            <ac:grpSpMk id="18" creationId="{7BDB1A10-7773-3136-388C-331705EB05EE}"/>
          </ac:grpSpMkLst>
        </pc:grpChg>
        <pc:grpChg chg="del">
          <ac:chgData name="Francesco Serafini" userId="2491bc55-af7c-4fa9-b3c1-ebaeaf584a96" providerId="ADAL" clId="{2BD1FF4A-BE88-AD44-9C77-83E220BBF21C}" dt="2022-11-18T16:15:37.673" v="2573" actId="478"/>
          <ac:grpSpMkLst>
            <pc:docMk/>
            <pc:sldMk cId="1082976843" sldId="309"/>
            <ac:grpSpMk id="19" creationId="{CA5630BC-BC16-06FC-4CFE-138A458B28CD}"/>
          </ac:grpSpMkLst>
        </pc:grpChg>
        <pc:grpChg chg="del">
          <ac:chgData name="Francesco Serafini" userId="2491bc55-af7c-4fa9-b3c1-ebaeaf584a96" providerId="ADAL" clId="{2BD1FF4A-BE88-AD44-9C77-83E220BBF21C}" dt="2022-11-18T16:15:38.239" v="2574" actId="478"/>
          <ac:grpSpMkLst>
            <pc:docMk/>
            <pc:sldMk cId="1082976843" sldId="309"/>
            <ac:grpSpMk id="20" creationId="{793D0652-2779-F7BC-2675-E4BC85AC4A88}"/>
          </ac:grpSpMkLst>
        </pc:grpChg>
        <pc:picChg chg="add mod">
          <ac:chgData name="Francesco Serafini" userId="2491bc55-af7c-4fa9-b3c1-ebaeaf584a96" providerId="ADAL" clId="{2BD1FF4A-BE88-AD44-9C77-83E220BBF21C}" dt="2022-11-18T17:23:57.217" v="3713" actId="12789"/>
          <ac:picMkLst>
            <pc:docMk/>
            <pc:sldMk cId="1082976843" sldId="309"/>
            <ac:picMk id="2" creationId="{92D742D0-F029-F766-6DAC-6A25D93F0097}"/>
          </ac:picMkLst>
        </pc:picChg>
        <pc:picChg chg="add mod">
          <ac:chgData name="Francesco Serafini" userId="2491bc55-af7c-4fa9-b3c1-ebaeaf584a96" providerId="ADAL" clId="{2BD1FF4A-BE88-AD44-9C77-83E220BBF21C}" dt="2022-11-20T14:00:48.022" v="6762" actId="1036"/>
          <ac:picMkLst>
            <pc:docMk/>
            <pc:sldMk cId="1082976843" sldId="309"/>
            <ac:picMk id="2" creationId="{C2B8C92F-D40F-0879-8FF9-E184E1FC7DF1}"/>
          </ac:picMkLst>
        </pc:picChg>
        <pc:picChg chg="add mod">
          <ac:chgData name="Francesco Serafini" userId="2491bc55-af7c-4fa9-b3c1-ebaeaf584a96" providerId="ADAL" clId="{2BD1FF4A-BE88-AD44-9C77-83E220BBF21C}" dt="2022-11-20T13:58:35.868" v="6697" actId="1036"/>
          <ac:picMkLst>
            <pc:docMk/>
            <pc:sldMk cId="1082976843" sldId="309"/>
            <ac:picMk id="3" creationId="{C6252412-AA20-62CF-6DE6-7FA5E51103D7}"/>
          </ac:picMkLst>
        </pc:picChg>
        <pc:picChg chg="add mod">
          <ac:chgData name="Francesco Serafini" userId="2491bc55-af7c-4fa9-b3c1-ebaeaf584a96" providerId="ADAL" clId="{2BD1FF4A-BE88-AD44-9C77-83E220BBF21C}" dt="2022-11-18T17:01:43.870" v="3504" actId="1038"/>
          <ac:picMkLst>
            <pc:docMk/>
            <pc:sldMk cId="1082976843" sldId="309"/>
            <ac:picMk id="16" creationId="{266324B8-6DAE-D75F-7BA1-9DA0BF520A1D}"/>
          </ac:picMkLst>
        </pc:picChg>
        <pc:picChg chg="add mod">
          <ac:chgData name="Francesco Serafini" userId="2491bc55-af7c-4fa9-b3c1-ebaeaf584a96" providerId="ADAL" clId="{2BD1FF4A-BE88-AD44-9C77-83E220BBF21C}" dt="2022-11-18T17:01:43.870" v="3504" actId="1038"/>
          <ac:picMkLst>
            <pc:docMk/>
            <pc:sldMk cId="1082976843" sldId="309"/>
            <ac:picMk id="17" creationId="{B549CC95-67BB-5046-8D80-001181B7680E}"/>
          </ac:picMkLst>
        </pc:picChg>
      </pc:sldChg>
      <pc:sldChg chg="addSp delSp modSp add mod ord modNotesTx">
        <pc:chgData name="Francesco Serafini" userId="2491bc55-af7c-4fa9-b3c1-ebaeaf584a96" providerId="ADAL" clId="{2BD1FF4A-BE88-AD44-9C77-83E220BBF21C}" dt="2022-11-20T21:52:28.859" v="7503" actId="20577"/>
        <pc:sldMkLst>
          <pc:docMk/>
          <pc:sldMk cId="3482561938" sldId="310"/>
        </pc:sldMkLst>
        <pc:spChg chg="add mod">
          <ac:chgData name="Francesco Serafini" userId="2491bc55-af7c-4fa9-b3c1-ebaeaf584a96" providerId="ADAL" clId="{2BD1FF4A-BE88-AD44-9C77-83E220BBF21C}" dt="2022-11-18T17:19:25.378" v="3709" actId="1076"/>
          <ac:spMkLst>
            <pc:docMk/>
            <pc:sldMk cId="3482561938" sldId="310"/>
            <ac:spMk id="3" creationId="{526B7ECE-F456-47F2-A7C7-453904D3390E}"/>
          </ac:spMkLst>
        </pc:spChg>
        <pc:spChg chg="mod">
          <ac:chgData name="Francesco Serafini" userId="2491bc55-af7c-4fa9-b3c1-ebaeaf584a96" providerId="ADAL" clId="{2BD1FF4A-BE88-AD44-9C77-83E220BBF21C}" dt="2022-11-18T17:08:05.171" v="3692" actId="20577"/>
          <ac:spMkLst>
            <pc:docMk/>
            <pc:sldMk cId="3482561938" sldId="310"/>
            <ac:spMk id="4" creationId="{247107D3-4D45-5B96-D5E6-962575833114}"/>
          </ac:spMkLst>
        </pc:spChg>
        <pc:spChg chg="del">
          <ac:chgData name="Francesco Serafini" userId="2491bc55-af7c-4fa9-b3c1-ebaeaf584a96" providerId="ADAL" clId="{2BD1FF4A-BE88-AD44-9C77-83E220BBF21C}" dt="2022-11-18T17:19:10.750" v="3702" actId="478"/>
          <ac:spMkLst>
            <pc:docMk/>
            <pc:sldMk cId="3482561938" sldId="310"/>
            <ac:spMk id="7" creationId="{E744D8C6-29D9-4D29-A1BD-4F42E59A0212}"/>
          </ac:spMkLst>
        </pc:spChg>
        <pc:spChg chg="mod">
          <ac:chgData name="Francesco Serafini" userId="2491bc55-af7c-4fa9-b3c1-ebaeaf584a96" providerId="ADAL" clId="{2BD1FF4A-BE88-AD44-9C77-83E220BBF21C}" dt="2022-11-20T21:35:59.866" v="7305" actId="20577"/>
          <ac:spMkLst>
            <pc:docMk/>
            <pc:sldMk cId="3482561938" sldId="310"/>
            <ac:spMk id="8" creationId="{C7AC7B23-B0BC-4EF9-8289-DB1B60FD49E1}"/>
          </ac:spMkLst>
        </pc:spChg>
        <pc:spChg chg="mod">
          <ac:chgData name="Francesco Serafini" userId="2491bc55-af7c-4fa9-b3c1-ebaeaf584a96" providerId="ADAL" clId="{2BD1FF4A-BE88-AD44-9C77-83E220BBF21C}" dt="2022-11-20T21:51:49.598" v="7470" actId="1036"/>
          <ac:spMkLst>
            <pc:docMk/>
            <pc:sldMk cId="3482561938" sldId="310"/>
            <ac:spMk id="9" creationId="{CD0FA5C2-A761-4D68-92FC-954452AA3981}"/>
          </ac:spMkLst>
        </pc:spChg>
        <pc:spChg chg="mod">
          <ac:chgData name="Francesco Serafini" userId="2491bc55-af7c-4fa9-b3c1-ebaeaf584a96" providerId="ADAL" clId="{2BD1FF4A-BE88-AD44-9C77-83E220BBF21C}" dt="2022-11-20T10:34:58.612" v="4415" actId="14100"/>
          <ac:spMkLst>
            <pc:docMk/>
            <pc:sldMk cId="3482561938" sldId="310"/>
            <ac:spMk id="10" creationId="{BF2C1A50-C2FF-4ECF-9CB7-64343A009ABC}"/>
          </ac:spMkLst>
        </pc:spChg>
        <pc:spChg chg="mod">
          <ac:chgData name="Francesco Serafini" userId="2491bc55-af7c-4fa9-b3c1-ebaeaf584a96" providerId="ADAL" clId="{2BD1FF4A-BE88-AD44-9C77-83E220BBF21C}" dt="2022-11-20T21:52:28.859" v="7503" actId="20577"/>
          <ac:spMkLst>
            <pc:docMk/>
            <pc:sldMk cId="3482561938" sldId="310"/>
            <ac:spMk id="13" creationId="{2221A4B9-FB6A-4DD0-B4BE-DFFFE5BA6832}"/>
          </ac:spMkLst>
        </pc:spChg>
        <pc:spChg chg="mod">
          <ac:chgData name="Francesco Serafini" userId="2491bc55-af7c-4fa9-b3c1-ebaeaf584a96" providerId="ADAL" clId="{2BD1FF4A-BE88-AD44-9C77-83E220BBF21C}" dt="2022-11-20T21:51:58.784" v="7489" actId="20577"/>
          <ac:spMkLst>
            <pc:docMk/>
            <pc:sldMk cId="3482561938" sldId="310"/>
            <ac:spMk id="18" creationId="{DE42B198-204D-44C1-BFAE-3D0604F3105B}"/>
          </ac:spMkLst>
        </pc:spChg>
        <pc:grpChg chg="add mod">
          <ac:chgData name="Francesco Serafini" userId="2491bc55-af7c-4fa9-b3c1-ebaeaf584a96" providerId="ADAL" clId="{2BD1FF4A-BE88-AD44-9C77-83E220BBF21C}" dt="2022-11-20T10:34:51.311" v="4414" actId="1076"/>
          <ac:grpSpMkLst>
            <pc:docMk/>
            <pc:sldMk cId="3482561938" sldId="310"/>
            <ac:grpSpMk id="2" creationId="{1904A94A-AE89-FE44-A960-B82739AAD8D7}"/>
          </ac:grpSpMkLst>
        </pc:grpChg>
        <pc:grpChg chg="del">
          <ac:chgData name="Francesco Serafini" userId="2491bc55-af7c-4fa9-b3c1-ebaeaf584a96" providerId="ADAL" clId="{2BD1FF4A-BE88-AD44-9C77-83E220BBF21C}" dt="2022-11-18T17:19:10.750" v="3702" actId="478"/>
          <ac:grpSpMkLst>
            <pc:docMk/>
            <pc:sldMk cId="3482561938" sldId="310"/>
            <ac:grpSpMk id="19" creationId="{CA5630BC-BC16-06FC-4CFE-138A458B28CD}"/>
          </ac:grpSpMkLst>
        </pc:grpChg>
        <pc:grpChg chg="del">
          <ac:chgData name="Francesco Serafini" userId="2491bc55-af7c-4fa9-b3c1-ebaeaf584a96" providerId="ADAL" clId="{2BD1FF4A-BE88-AD44-9C77-83E220BBF21C}" dt="2022-11-18T17:19:10.750" v="3702" actId="478"/>
          <ac:grpSpMkLst>
            <pc:docMk/>
            <pc:sldMk cId="3482561938" sldId="310"/>
            <ac:grpSpMk id="20" creationId="{793D0652-2779-F7BC-2675-E4BC85AC4A88}"/>
          </ac:grpSpMkLst>
        </pc:grpChg>
        <pc:picChg chg="add del">
          <ac:chgData name="Francesco Serafini" userId="2491bc55-af7c-4fa9-b3c1-ebaeaf584a96" providerId="ADAL" clId="{2BD1FF4A-BE88-AD44-9C77-83E220BBF21C}" dt="2022-11-20T10:24:38.320" v="4070"/>
          <ac:picMkLst>
            <pc:docMk/>
            <pc:sldMk cId="3482561938" sldId="310"/>
            <ac:picMk id="1026" creationId="{78005910-8C99-7A54-5AE4-C034C956E653}"/>
          </ac:picMkLst>
        </pc:picChg>
      </pc:sldChg>
      <pc:sldChg chg="add">
        <pc:chgData name="Francesco Serafini" userId="2491bc55-af7c-4fa9-b3c1-ebaeaf584a96" providerId="ADAL" clId="{2BD1FF4A-BE88-AD44-9C77-83E220BBF21C}" dt="2022-11-18T17:25:17.072" v="3715" actId="2890"/>
        <pc:sldMkLst>
          <pc:docMk/>
          <pc:sldMk cId="930845716" sldId="311"/>
        </pc:sldMkLst>
      </pc:sldChg>
      <pc:sldChg chg="addSp delSp modSp mod">
        <pc:chgData name="Francesco Serafini" userId="2491bc55-af7c-4fa9-b3c1-ebaeaf584a96" providerId="ADAL" clId="{2BD1FF4A-BE88-AD44-9C77-83E220BBF21C}" dt="2022-11-20T21:35:16.383" v="7262" actId="207"/>
        <pc:sldMkLst>
          <pc:docMk/>
          <pc:sldMk cId="699095917" sldId="313"/>
        </pc:sldMkLst>
        <pc:spChg chg="add mod">
          <ac:chgData name="Francesco Serafini" userId="2491bc55-af7c-4fa9-b3c1-ebaeaf584a96" providerId="ADAL" clId="{2BD1FF4A-BE88-AD44-9C77-83E220BBF21C}" dt="2022-11-20T10:58:22.816" v="4645" actId="12788"/>
          <ac:spMkLst>
            <pc:docMk/>
            <pc:sldMk cId="699095917" sldId="313"/>
            <ac:spMk id="8" creationId="{0CD92EC2-CDCF-2200-1675-82E1A59190A6}"/>
          </ac:spMkLst>
        </pc:spChg>
        <pc:spChg chg="add mod">
          <ac:chgData name="Francesco Serafini" userId="2491bc55-af7c-4fa9-b3c1-ebaeaf584a96" providerId="ADAL" clId="{2BD1FF4A-BE88-AD44-9C77-83E220BBF21C}" dt="2022-11-20T10:58:22.816" v="4645" actId="12788"/>
          <ac:spMkLst>
            <pc:docMk/>
            <pc:sldMk cId="699095917" sldId="313"/>
            <ac:spMk id="13" creationId="{CDED45BC-81E3-688D-475F-581D71861B01}"/>
          </ac:spMkLst>
        </pc:spChg>
        <pc:spChg chg="add mod">
          <ac:chgData name="Francesco Serafini" userId="2491bc55-af7c-4fa9-b3c1-ebaeaf584a96" providerId="ADAL" clId="{2BD1FF4A-BE88-AD44-9C77-83E220BBF21C}" dt="2022-11-20T10:58:22.816" v="4645" actId="12788"/>
          <ac:spMkLst>
            <pc:docMk/>
            <pc:sldMk cId="699095917" sldId="313"/>
            <ac:spMk id="14" creationId="{CD3A07D7-C12A-7345-4E29-0955B7851C04}"/>
          </ac:spMkLst>
        </pc:spChg>
        <pc:spChg chg="add mod topLvl">
          <ac:chgData name="Francesco Serafini" userId="2491bc55-af7c-4fa9-b3c1-ebaeaf584a96" providerId="ADAL" clId="{2BD1FF4A-BE88-AD44-9C77-83E220BBF21C}" dt="2022-11-20T10:58:27.652" v="4646" actId="165"/>
          <ac:spMkLst>
            <pc:docMk/>
            <pc:sldMk cId="699095917" sldId="313"/>
            <ac:spMk id="15" creationId="{B451FD9F-E671-E9E1-F136-5FDD39D8A903}"/>
          </ac:spMkLst>
        </pc:spChg>
        <pc:spChg chg="add del mod">
          <ac:chgData name="Francesco Serafini" userId="2491bc55-af7c-4fa9-b3c1-ebaeaf584a96" providerId="ADAL" clId="{2BD1FF4A-BE88-AD44-9C77-83E220BBF21C}" dt="2022-11-20T11:00:31.395" v="4676"/>
          <ac:spMkLst>
            <pc:docMk/>
            <pc:sldMk cId="699095917" sldId="313"/>
            <ac:spMk id="19" creationId="{DEF7438A-96E3-8904-C43A-3D1ACC680C88}"/>
          </ac:spMkLst>
        </pc:spChg>
        <pc:spChg chg="add mod">
          <ac:chgData name="Francesco Serafini" userId="2491bc55-af7c-4fa9-b3c1-ebaeaf584a96" providerId="ADAL" clId="{2BD1FF4A-BE88-AD44-9C77-83E220BBF21C}" dt="2022-11-20T11:04:00.513" v="4791" actId="465"/>
          <ac:spMkLst>
            <pc:docMk/>
            <pc:sldMk cId="699095917" sldId="313"/>
            <ac:spMk id="20" creationId="{15311D94-21BB-0116-9745-D1EFC422B97A}"/>
          </ac:spMkLst>
        </pc:spChg>
        <pc:spChg chg="add mod">
          <ac:chgData name="Francesco Serafini" userId="2491bc55-af7c-4fa9-b3c1-ebaeaf584a96" providerId="ADAL" clId="{2BD1FF4A-BE88-AD44-9C77-83E220BBF21C}" dt="2022-11-20T11:04:00.513" v="4791" actId="465"/>
          <ac:spMkLst>
            <pc:docMk/>
            <pc:sldMk cId="699095917" sldId="313"/>
            <ac:spMk id="21" creationId="{76AC468F-9196-99CA-ED73-D713919DF69D}"/>
          </ac:spMkLst>
        </pc:spChg>
        <pc:spChg chg="mod">
          <ac:chgData name="Francesco Serafini" userId="2491bc55-af7c-4fa9-b3c1-ebaeaf584a96" providerId="ADAL" clId="{2BD1FF4A-BE88-AD44-9C77-83E220BBF21C}" dt="2022-11-20T10:55:23.463" v="4561" actId="1076"/>
          <ac:spMkLst>
            <pc:docMk/>
            <pc:sldMk cId="699095917" sldId="313"/>
            <ac:spMk id="31" creationId="{94F8CD7C-1344-47DF-B32A-4B4DF294C415}"/>
          </ac:spMkLst>
        </pc:spChg>
        <pc:spChg chg="mod">
          <ac:chgData name="Francesco Serafini" userId="2491bc55-af7c-4fa9-b3c1-ebaeaf584a96" providerId="ADAL" clId="{2BD1FF4A-BE88-AD44-9C77-83E220BBF21C}" dt="2022-11-20T11:02:39.605" v="4750" actId="552"/>
          <ac:spMkLst>
            <pc:docMk/>
            <pc:sldMk cId="699095917" sldId="313"/>
            <ac:spMk id="44" creationId="{956D9D84-78CD-416C-9CB9-4BC9B3078BA5}"/>
          </ac:spMkLst>
        </pc:spChg>
        <pc:spChg chg="mod">
          <ac:chgData name="Francesco Serafini" userId="2491bc55-af7c-4fa9-b3c1-ebaeaf584a96" providerId="ADAL" clId="{2BD1FF4A-BE88-AD44-9C77-83E220BBF21C}" dt="2022-11-20T10:58:22.816" v="4645" actId="12788"/>
          <ac:spMkLst>
            <pc:docMk/>
            <pc:sldMk cId="699095917" sldId="313"/>
            <ac:spMk id="45" creationId="{457CD7C8-8206-4A9D-9DCE-23C7B50550CA}"/>
          </ac:spMkLst>
        </pc:spChg>
        <pc:spChg chg="mod">
          <ac:chgData name="Francesco Serafini" userId="2491bc55-af7c-4fa9-b3c1-ebaeaf584a96" providerId="ADAL" clId="{2BD1FF4A-BE88-AD44-9C77-83E220BBF21C}" dt="2022-11-20T10:43:54.253" v="4424"/>
          <ac:spMkLst>
            <pc:docMk/>
            <pc:sldMk cId="699095917" sldId="313"/>
            <ac:spMk id="53" creationId="{72402548-3F06-493A-89C2-917FD1B29712}"/>
          </ac:spMkLst>
        </pc:spChg>
        <pc:spChg chg="mod">
          <ac:chgData name="Francesco Serafini" userId="2491bc55-af7c-4fa9-b3c1-ebaeaf584a96" providerId="ADAL" clId="{2BD1FF4A-BE88-AD44-9C77-83E220BBF21C}" dt="2022-11-20T11:04:00.513" v="4791" actId="465"/>
          <ac:spMkLst>
            <pc:docMk/>
            <pc:sldMk cId="699095917" sldId="313"/>
            <ac:spMk id="69" creationId="{A49D60AC-825C-4023-AD04-D21054D53132}"/>
          </ac:spMkLst>
        </pc:spChg>
        <pc:spChg chg="mod">
          <ac:chgData name="Francesco Serafini" userId="2491bc55-af7c-4fa9-b3c1-ebaeaf584a96" providerId="ADAL" clId="{2BD1FF4A-BE88-AD44-9C77-83E220BBF21C}" dt="2022-11-20T21:35:16.383" v="7262" actId="207"/>
          <ac:spMkLst>
            <pc:docMk/>
            <pc:sldMk cId="699095917" sldId="313"/>
            <ac:spMk id="77" creationId="{2FDE464E-39FE-4815-8E03-C5292FEC468D}"/>
          </ac:spMkLst>
        </pc:spChg>
        <pc:grpChg chg="add mod topLvl">
          <ac:chgData name="Francesco Serafini" userId="2491bc55-af7c-4fa9-b3c1-ebaeaf584a96" providerId="ADAL" clId="{2BD1FF4A-BE88-AD44-9C77-83E220BBF21C}" dt="2022-11-20T10:58:27.652" v="4646" actId="165"/>
          <ac:grpSpMkLst>
            <pc:docMk/>
            <pc:sldMk cId="699095917" sldId="313"/>
            <ac:grpSpMk id="16" creationId="{3DC0EB1B-F119-FEE0-0720-A7EDBD4BF736}"/>
          </ac:grpSpMkLst>
        </pc:grpChg>
        <pc:grpChg chg="add mod topLvl">
          <ac:chgData name="Francesco Serafini" userId="2491bc55-af7c-4fa9-b3c1-ebaeaf584a96" providerId="ADAL" clId="{2BD1FF4A-BE88-AD44-9C77-83E220BBF21C}" dt="2022-11-20T10:58:27.652" v="4646" actId="165"/>
          <ac:grpSpMkLst>
            <pc:docMk/>
            <pc:sldMk cId="699095917" sldId="313"/>
            <ac:grpSpMk id="17" creationId="{2B2EA664-086B-70D3-240C-BEA0CE7C016F}"/>
          </ac:grpSpMkLst>
        </pc:grpChg>
        <pc:grpChg chg="add del mod">
          <ac:chgData name="Francesco Serafini" userId="2491bc55-af7c-4fa9-b3c1-ebaeaf584a96" providerId="ADAL" clId="{2BD1FF4A-BE88-AD44-9C77-83E220BBF21C}" dt="2022-11-20T10:58:27.652" v="4646" actId="165"/>
          <ac:grpSpMkLst>
            <pc:docMk/>
            <pc:sldMk cId="699095917" sldId="313"/>
            <ac:grpSpMk id="18" creationId="{43DA789B-D53F-5BB2-AD86-ADA2E10218C6}"/>
          </ac:grpSpMkLst>
        </pc:grpChg>
        <pc:grpChg chg="del">
          <ac:chgData name="Francesco Serafini" userId="2491bc55-af7c-4fa9-b3c1-ebaeaf584a96" providerId="ADAL" clId="{2BD1FF4A-BE88-AD44-9C77-83E220BBF21C}" dt="2022-11-20T10:44:53.726" v="4425" actId="478"/>
          <ac:grpSpMkLst>
            <pc:docMk/>
            <pc:sldMk cId="699095917" sldId="313"/>
            <ac:grpSpMk id="36" creationId="{AE106628-ED40-483B-90D4-7896CCF9E65A}"/>
          </ac:grpSpMkLst>
        </pc:grpChg>
        <pc:picChg chg="add mod">
          <ac:chgData name="Francesco Serafini" userId="2491bc55-af7c-4fa9-b3c1-ebaeaf584a96" providerId="ADAL" clId="{2BD1FF4A-BE88-AD44-9C77-83E220BBF21C}" dt="2022-11-20T10:58:22.816" v="4645" actId="12788"/>
          <ac:picMkLst>
            <pc:docMk/>
            <pc:sldMk cId="699095917" sldId="313"/>
            <ac:picMk id="3" creationId="{BC04E5BD-66C5-6EC8-3F64-D476EF607393}"/>
          </ac:picMkLst>
        </pc:picChg>
        <pc:picChg chg="add mod topLvl">
          <ac:chgData name="Francesco Serafini" userId="2491bc55-af7c-4fa9-b3c1-ebaeaf584a96" providerId="ADAL" clId="{2BD1FF4A-BE88-AD44-9C77-83E220BBF21C}" dt="2022-11-20T10:58:58.010" v="4647" actId="207"/>
          <ac:picMkLst>
            <pc:docMk/>
            <pc:sldMk cId="699095917" sldId="313"/>
            <ac:picMk id="7" creationId="{6CECC141-7B12-4841-D50D-D4742448E77A}"/>
          </ac:picMkLst>
        </pc:picChg>
        <pc:picChg chg="add mod">
          <ac:chgData name="Francesco Serafini" userId="2491bc55-af7c-4fa9-b3c1-ebaeaf584a96" providerId="ADAL" clId="{2BD1FF4A-BE88-AD44-9C77-83E220BBF21C}" dt="2022-11-20T10:58:22.816" v="4645" actId="12788"/>
          <ac:picMkLst>
            <pc:docMk/>
            <pc:sldMk cId="699095917" sldId="313"/>
            <ac:picMk id="10" creationId="{6A00FBC7-ED96-361B-D804-ECCC54A13B78}"/>
          </ac:picMkLst>
        </pc:picChg>
        <pc:picChg chg="add mod">
          <ac:chgData name="Francesco Serafini" userId="2491bc55-af7c-4fa9-b3c1-ebaeaf584a96" providerId="ADAL" clId="{2BD1FF4A-BE88-AD44-9C77-83E220BBF21C}" dt="2022-11-20T10:58:22.816" v="4645" actId="12788"/>
          <ac:picMkLst>
            <pc:docMk/>
            <pc:sldMk cId="699095917" sldId="313"/>
            <ac:picMk id="12" creationId="{1F6BA942-0D64-53E8-FDA8-9A176E2F5BAC}"/>
          </ac:picMkLst>
        </pc:picChg>
        <pc:picChg chg="mod">
          <ac:chgData name="Francesco Serafini" userId="2491bc55-af7c-4fa9-b3c1-ebaeaf584a96" providerId="ADAL" clId="{2BD1FF4A-BE88-AD44-9C77-83E220BBF21C}" dt="2022-11-20T21:35:00.482" v="7261" actId="171"/>
          <ac:picMkLst>
            <pc:docMk/>
            <pc:sldMk cId="699095917" sldId="313"/>
            <ac:picMk id="1026" creationId="{05F3F531-0D86-48F4-B3BF-A29000F22691}"/>
          </ac:picMkLst>
        </pc:picChg>
        <pc:cxnChg chg="mod">
          <ac:chgData name="Francesco Serafini" userId="2491bc55-af7c-4fa9-b3c1-ebaeaf584a96" providerId="ADAL" clId="{2BD1FF4A-BE88-AD44-9C77-83E220BBF21C}" dt="2022-11-20T10:58:22.816" v="4645" actId="12788"/>
          <ac:cxnSpMkLst>
            <pc:docMk/>
            <pc:sldMk cId="699095917" sldId="313"/>
            <ac:cxnSpMk id="9" creationId="{2A2DB7E1-03F2-4B62-9D02-F31F6E2F4730}"/>
          </ac:cxnSpMkLst>
        </pc:cxnChg>
      </pc:sldChg>
      <pc:sldChg chg="modSp">
        <pc:chgData name="Francesco Serafini" userId="2491bc55-af7c-4fa9-b3c1-ebaeaf584a96" providerId="ADAL" clId="{2BD1FF4A-BE88-AD44-9C77-83E220BBF21C}" dt="2022-11-20T21:48:59.490" v="7368"/>
        <pc:sldMkLst>
          <pc:docMk/>
          <pc:sldMk cId="590452749" sldId="319"/>
        </pc:sldMkLst>
        <pc:spChg chg="mod">
          <ac:chgData name="Francesco Serafini" userId="2491bc55-af7c-4fa9-b3c1-ebaeaf584a96" providerId="ADAL" clId="{2BD1FF4A-BE88-AD44-9C77-83E220BBF21C}" dt="2022-11-20T21:48:59.490" v="7368"/>
          <ac:spMkLst>
            <pc:docMk/>
            <pc:sldMk cId="590452749" sldId="319"/>
            <ac:spMk id="34" creationId="{A059C893-5159-49E2-ACB7-7010F87D2D47}"/>
          </ac:spMkLst>
        </pc:spChg>
      </pc:sldChg>
      <pc:sldChg chg="addSp delSp modSp mod">
        <pc:chgData name="Francesco Serafini" userId="2491bc55-af7c-4fa9-b3c1-ebaeaf584a96" providerId="ADAL" clId="{2BD1FF4A-BE88-AD44-9C77-83E220BBF21C}" dt="2022-11-20T21:32:21.187" v="7249"/>
        <pc:sldMkLst>
          <pc:docMk/>
          <pc:sldMk cId="1628904386" sldId="320"/>
        </pc:sldMkLst>
        <pc:spChg chg="add mod">
          <ac:chgData name="Francesco Serafini" userId="2491bc55-af7c-4fa9-b3c1-ebaeaf584a96" providerId="ADAL" clId="{2BD1FF4A-BE88-AD44-9C77-83E220BBF21C}" dt="2022-11-20T13:26:21.799" v="6658" actId="465"/>
          <ac:spMkLst>
            <pc:docMk/>
            <pc:sldMk cId="1628904386" sldId="320"/>
            <ac:spMk id="2" creationId="{4672E337-C07A-60E5-44C7-40CA487C03EA}"/>
          </ac:spMkLst>
        </pc:spChg>
        <pc:spChg chg="add mod">
          <ac:chgData name="Francesco Serafini" userId="2491bc55-af7c-4fa9-b3c1-ebaeaf584a96" providerId="ADAL" clId="{2BD1FF4A-BE88-AD44-9C77-83E220BBF21C}" dt="2022-11-20T13:26:21.799" v="6658" actId="465"/>
          <ac:spMkLst>
            <pc:docMk/>
            <pc:sldMk cId="1628904386" sldId="320"/>
            <ac:spMk id="3" creationId="{754DA03B-C678-DAD1-0B15-5211EA240036}"/>
          </ac:spMkLst>
        </pc:spChg>
        <pc:spChg chg="add mod">
          <ac:chgData name="Francesco Serafini" userId="2491bc55-af7c-4fa9-b3c1-ebaeaf584a96" providerId="ADAL" clId="{2BD1FF4A-BE88-AD44-9C77-83E220BBF21C}" dt="2022-11-20T13:26:21.799" v="6658" actId="465"/>
          <ac:spMkLst>
            <pc:docMk/>
            <pc:sldMk cId="1628904386" sldId="320"/>
            <ac:spMk id="4" creationId="{4B639917-4859-A991-15CB-416F4ED40ED2}"/>
          </ac:spMkLst>
        </pc:spChg>
        <pc:spChg chg="mod">
          <ac:chgData name="Francesco Serafini" userId="2491bc55-af7c-4fa9-b3c1-ebaeaf584a96" providerId="ADAL" clId="{2BD1FF4A-BE88-AD44-9C77-83E220BBF21C}" dt="2022-11-20T10:16:16.005" v="3769" actId="207"/>
          <ac:spMkLst>
            <pc:docMk/>
            <pc:sldMk cId="1628904386" sldId="320"/>
            <ac:spMk id="7" creationId="{C15EAC24-6895-3570-FC3A-C7716BB90676}"/>
          </ac:spMkLst>
        </pc:spChg>
        <pc:spChg chg="mod">
          <ac:chgData name="Francesco Serafini" userId="2491bc55-af7c-4fa9-b3c1-ebaeaf584a96" providerId="ADAL" clId="{2BD1FF4A-BE88-AD44-9C77-83E220BBF21C}" dt="2022-11-20T10:14:06.053" v="3764" actId="571"/>
          <ac:spMkLst>
            <pc:docMk/>
            <pc:sldMk cId="1628904386" sldId="320"/>
            <ac:spMk id="8" creationId="{DA0CD59A-6797-3B33-C030-7491E6DA6E5A}"/>
          </ac:spMkLst>
        </pc:spChg>
        <pc:spChg chg="mod">
          <ac:chgData name="Francesco Serafini" userId="2491bc55-af7c-4fa9-b3c1-ebaeaf584a96" providerId="ADAL" clId="{2BD1FF4A-BE88-AD44-9C77-83E220BBF21C}" dt="2022-11-20T10:14:06.053" v="3764" actId="571"/>
          <ac:spMkLst>
            <pc:docMk/>
            <pc:sldMk cId="1628904386" sldId="320"/>
            <ac:spMk id="9" creationId="{B688C1C0-484D-DFA9-FC79-5C7322836B4E}"/>
          </ac:spMkLst>
        </pc:spChg>
        <pc:spChg chg="mod">
          <ac:chgData name="Francesco Serafini" userId="2491bc55-af7c-4fa9-b3c1-ebaeaf584a96" providerId="ADAL" clId="{2BD1FF4A-BE88-AD44-9C77-83E220BBF21C}" dt="2022-11-20T10:18:54.854" v="3879"/>
          <ac:spMkLst>
            <pc:docMk/>
            <pc:sldMk cId="1628904386" sldId="320"/>
            <ac:spMk id="11" creationId="{E3F92D68-50D4-FDD0-CD7A-3076A1EB7FEE}"/>
          </ac:spMkLst>
        </pc:spChg>
        <pc:spChg chg="mod">
          <ac:chgData name="Francesco Serafini" userId="2491bc55-af7c-4fa9-b3c1-ebaeaf584a96" providerId="ADAL" clId="{2BD1FF4A-BE88-AD44-9C77-83E220BBF21C}" dt="2022-11-20T10:20:11.496" v="4047" actId="207"/>
          <ac:spMkLst>
            <pc:docMk/>
            <pc:sldMk cId="1628904386" sldId="320"/>
            <ac:spMk id="12" creationId="{AD7A5F0A-1CD6-D133-D702-C280D0E2EB79}"/>
          </ac:spMkLst>
        </pc:spChg>
        <pc:spChg chg="mod">
          <ac:chgData name="Francesco Serafini" userId="2491bc55-af7c-4fa9-b3c1-ebaeaf584a96" providerId="ADAL" clId="{2BD1FF4A-BE88-AD44-9C77-83E220BBF21C}" dt="2022-11-20T10:18:54.854" v="3879"/>
          <ac:spMkLst>
            <pc:docMk/>
            <pc:sldMk cId="1628904386" sldId="320"/>
            <ac:spMk id="13" creationId="{04954681-0DC0-7BF9-C0F7-7E97DDA1196A}"/>
          </ac:spMkLst>
        </pc:spChg>
        <pc:spChg chg="mod">
          <ac:chgData name="Francesco Serafini" userId="2491bc55-af7c-4fa9-b3c1-ebaeaf584a96" providerId="ADAL" clId="{2BD1FF4A-BE88-AD44-9C77-83E220BBF21C}" dt="2022-11-20T21:32:21.187" v="7249"/>
          <ac:spMkLst>
            <pc:docMk/>
            <pc:sldMk cId="1628904386" sldId="320"/>
            <ac:spMk id="14" creationId="{6A317718-3487-40A7-B09A-E5C7B3A44D73}"/>
          </ac:spMkLst>
        </pc:spChg>
        <pc:spChg chg="mod">
          <ac:chgData name="Francesco Serafini" userId="2491bc55-af7c-4fa9-b3c1-ebaeaf584a96" providerId="ADAL" clId="{2BD1FF4A-BE88-AD44-9C77-83E220BBF21C}" dt="2022-11-20T21:32:21.187" v="7249"/>
          <ac:spMkLst>
            <pc:docMk/>
            <pc:sldMk cId="1628904386" sldId="320"/>
            <ac:spMk id="16" creationId="{A3DAB765-5DBC-4BDD-81EC-B4AE01C26630}"/>
          </ac:spMkLst>
        </pc:spChg>
        <pc:spChg chg="mod">
          <ac:chgData name="Francesco Serafini" userId="2491bc55-af7c-4fa9-b3c1-ebaeaf584a96" providerId="ADAL" clId="{2BD1FF4A-BE88-AD44-9C77-83E220BBF21C}" dt="2022-11-20T13:17:50.377" v="6356" actId="790"/>
          <ac:spMkLst>
            <pc:docMk/>
            <pc:sldMk cId="1628904386" sldId="320"/>
            <ac:spMk id="18" creationId="{DB955E3D-EB98-425F-85AF-6815D100E272}"/>
          </ac:spMkLst>
        </pc:spChg>
        <pc:spChg chg="mod">
          <ac:chgData name="Francesco Serafini" userId="2491bc55-af7c-4fa9-b3c1-ebaeaf584a96" providerId="ADAL" clId="{2BD1FF4A-BE88-AD44-9C77-83E220BBF21C}" dt="2022-11-20T10:29:27.578" v="4247" actId="1038"/>
          <ac:spMkLst>
            <pc:docMk/>
            <pc:sldMk cId="1628904386" sldId="320"/>
            <ac:spMk id="19" creationId="{5E16884D-50E6-43B1-B55D-F626FBC24974}"/>
          </ac:spMkLst>
        </pc:spChg>
        <pc:spChg chg="mod">
          <ac:chgData name="Francesco Serafini" userId="2491bc55-af7c-4fa9-b3c1-ebaeaf584a96" providerId="ADAL" clId="{2BD1FF4A-BE88-AD44-9C77-83E220BBF21C}" dt="2022-11-20T10:29:27.578" v="4247" actId="1038"/>
          <ac:spMkLst>
            <pc:docMk/>
            <pc:sldMk cId="1628904386" sldId="320"/>
            <ac:spMk id="20" creationId="{61F5459B-4F5B-466B-A999-19D220CDA675}"/>
          </ac:spMkLst>
        </pc:spChg>
        <pc:spChg chg="mod">
          <ac:chgData name="Francesco Serafini" userId="2491bc55-af7c-4fa9-b3c1-ebaeaf584a96" providerId="ADAL" clId="{2BD1FF4A-BE88-AD44-9C77-83E220BBF21C}" dt="2022-11-20T10:19:12.268" v="3976"/>
          <ac:spMkLst>
            <pc:docMk/>
            <pc:sldMk cId="1628904386" sldId="320"/>
            <ac:spMk id="24" creationId="{9B65F1F6-28D9-C90A-AF20-8E09B024C3C1}"/>
          </ac:spMkLst>
        </pc:spChg>
        <pc:spChg chg="mod">
          <ac:chgData name="Francesco Serafini" userId="2491bc55-af7c-4fa9-b3c1-ebaeaf584a96" providerId="ADAL" clId="{2BD1FF4A-BE88-AD44-9C77-83E220BBF21C}" dt="2022-11-20T10:20:19.965" v="4050" actId="207"/>
          <ac:spMkLst>
            <pc:docMk/>
            <pc:sldMk cId="1628904386" sldId="320"/>
            <ac:spMk id="25" creationId="{5E09F23D-BDFA-E48A-5E58-04D096094199}"/>
          </ac:spMkLst>
        </pc:spChg>
        <pc:spChg chg="mod">
          <ac:chgData name="Francesco Serafini" userId="2491bc55-af7c-4fa9-b3c1-ebaeaf584a96" providerId="ADAL" clId="{2BD1FF4A-BE88-AD44-9C77-83E220BBF21C}" dt="2022-11-20T10:19:12.268" v="3976"/>
          <ac:spMkLst>
            <pc:docMk/>
            <pc:sldMk cId="1628904386" sldId="320"/>
            <ac:spMk id="26" creationId="{9654A9BB-1094-9F8C-79A7-091410E5C368}"/>
          </ac:spMkLst>
        </pc:spChg>
        <pc:spChg chg="mod">
          <ac:chgData name="Francesco Serafini" userId="2491bc55-af7c-4fa9-b3c1-ebaeaf584a96" providerId="ADAL" clId="{2BD1FF4A-BE88-AD44-9C77-83E220BBF21C}" dt="2022-11-20T13:06:51.023" v="5671"/>
          <ac:spMkLst>
            <pc:docMk/>
            <pc:sldMk cId="1628904386" sldId="320"/>
            <ac:spMk id="28" creationId="{415E6EAC-691D-C46C-05C0-6DEEEF01226E}"/>
          </ac:spMkLst>
        </pc:spChg>
        <pc:spChg chg="add del mod">
          <ac:chgData name="Francesco Serafini" userId="2491bc55-af7c-4fa9-b3c1-ebaeaf584a96" providerId="ADAL" clId="{2BD1FF4A-BE88-AD44-9C77-83E220BBF21C}" dt="2022-11-20T14:06:53.491" v="7085" actId="478"/>
          <ac:spMkLst>
            <pc:docMk/>
            <pc:sldMk cId="1628904386" sldId="320"/>
            <ac:spMk id="33" creationId="{1687DD98-6003-490A-ACDD-1586F5A55760}"/>
          </ac:spMkLst>
        </pc:spChg>
        <pc:spChg chg="add del mod">
          <ac:chgData name="Francesco Serafini" userId="2491bc55-af7c-4fa9-b3c1-ebaeaf584a96" providerId="ADAL" clId="{2BD1FF4A-BE88-AD44-9C77-83E220BBF21C}" dt="2022-11-20T14:09:02.618" v="7111" actId="108"/>
          <ac:spMkLst>
            <pc:docMk/>
            <pc:sldMk cId="1628904386" sldId="320"/>
            <ac:spMk id="34" creationId="{BBEA86CD-C3B6-4990-9198-47A4276DC363}"/>
          </ac:spMkLst>
        </pc:spChg>
        <pc:spChg chg="add del mod">
          <ac:chgData name="Francesco Serafini" userId="2491bc55-af7c-4fa9-b3c1-ebaeaf584a96" providerId="ADAL" clId="{2BD1FF4A-BE88-AD44-9C77-83E220BBF21C}" dt="2022-11-20T14:08:37.323" v="7109" actId="108"/>
          <ac:spMkLst>
            <pc:docMk/>
            <pc:sldMk cId="1628904386" sldId="320"/>
            <ac:spMk id="35" creationId="{56585440-0133-49F2-A940-393728621BFB}"/>
          </ac:spMkLst>
        </pc:spChg>
        <pc:spChg chg="add del mod">
          <ac:chgData name="Francesco Serafini" userId="2491bc55-af7c-4fa9-b3c1-ebaeaf584a96" providerId="ADAL" clId="{2BD1FF4A-BE88-AD44-9C77-83E220BBF21C}" dt="2022-11-20T14:08:46.047" v="7110" actId="108"/>
          <ac:spMkLst>
            <pc:docMk/>
            <pc:sldMk cId="1628904386" sldId="320"/>
            <ac:spMk id="36" creationId="{BF83AA0F-8B58-41BB-899B-CADE995A8A2A}"/>
          </ac:spMkLst>
        </pc:spChg>
        <pc:spChg chg="add del mod">
          <ac:chgData name="Francesco Serafini" userId="2491bc55-af7c-4fa9-b3c1-ebaeaf584a96" providerId="ADAL" clId="{2BD1FF4A-BE88-AD44-9C77-83E220BBF21C}" dt="2022-11-20T14:08:33.322" v="7108" actId="108"/>
          <ac:spMkLst>
            <pc:docMk/>
            <pc:sldMk cId="1628904386" sldId="320"/>
            <ac:spMk id="37" creationId="{17D2B876-5FF4-478C-A143-5AEB5E92067D}"/>
          </ac:spMkLst>
        </pc:spChg>
        <pc:spChg chg="mod">
          <ac:chgData name="Francesco Serafini" userId="2491bc55-af7c-4fa9-b3c1-ebaeaf584a96" providerId="ADAL" clId="{2BD1FF4A-BE88-AD44-9C77-83E220BBF21C}" dt="2022-11-20T13:24:51.568" v="6366"/>
          <ac:spMkLst>
            <pc:docMk/>
            <pc:sldMk cId="1628904386" sldId="320"/>
            <ac:spMk id="39" creationId="{777615D1-525C-0C4C-47B3-4E0A414AB0F5}"/>
          </ac:spMkLst>
        </pc:spChg>
        <pc:spChg chg="mod">
          <ac:chgData name="Francesco Serafini" userId="2491bc55-af7c-4fa9-b3c1-ebaeaf584a96" providerId="ADAL" clId="{2BD1FF4A-BE88-AD44-9C77-83E220BBF21C}" dt="2022-11-20T13:24:51.568" v="6366"/>
          <ac:spMkLst>
            <pc:docMk/>
            <pc:sldMk cId="1628904386" sldId="320"/>
            <ac:spMk id="40" creationId="{993A7C0F-3F6B-4F53-4FBA-8ACD7132C0BE}"/>
          </ac:spMkLst>
        </pc:spChg>
        <pc:spChg chg="mod topLvl">
          <ac:chgData name="Francesco Serafini" userId="2491bc55-af7c-4fa9-b3c1-ebaeaf584a96" providerId="ADAL" clId="{2BD1FF4A-BE88-AD44-9C77-83E220BBF21C}" dt="2022-11-20T10:21:48.941" v="4060" actId="207"/>
          <ac:spMkLst>
            <pc:docMk/>
            <pc:sldMk cId="1628904386" sldId="320"/>
            <ac:spMk id="41" creationId="{73DA250A-0160-EC94-DA74-1FB531DE8A27}"/>
          </ac:spMkLst>
        </pc:spChg>
        <pc:spChg chg="mod topLvl">
          <ac:chgData name="Francesco Serafini" userId="2491bc55-af7c-4fa9-b3c1-ebaeaf584a96" providerId="ADAL" clId="{2BD1FF4A-BE88-AD44-9C77-83E220BBF21C}" dt="2022-11-20T10:21:10.952" v="4056" actId="165"/>
          <ac:spMkLst>
            <pc:docMk/>
            <pc:sldMk cId="1628904386" sldId="320"/>
            <ac:spMk id="42" creationId="{8CA1F9E5-52E8-43BB-678A-231C4E781C40}"/>
          </ac:spMkLst>
        </pc:spChg>
        <pc:spChg chg="mod topLvl">
          <ac:chgData name="Francesco Serafini" userId="2491bc55-af7c-4fa9-b3c1-ebaeaf584a96" providerId="ADAL" clId="{2BD1FF4A-BE88-AD44-9C77-83E220BBF21C}" dt="2022-11-20T10:21:10.952" v="4056" actId="165"/>
          <ac:spMkLst>
            <pc:docMk/>
            <pc:sldMk cId="1628904386" sldId="320"/>
            <ac:spMk id="43" creationId="{79C029EB-B71C-F979-874D-63E07B0384B7}"/>
          </ac:spMkLst>
        </pc:spChg>
        <pc:spChg chg="add del mod">
          <ac:chgData name="Francesco Serafini" userId="2491bc55-af7c-4fa9-b3c1-ebaeaf584a96" providerId="ADAL" clId="{2BD1FF4A-BE88-AD44-9C77-83E220BBF21C}" dt="2022-11-20T10:27:05.389" v="4134" actId="478"/>
          <ac:spMkLst>
            <pc:docMk/>
            <pc:sldMk cId="1628904386" sldId="320"/>
            <ac:spMk id="45" creationId="{8F330E5E-2A51-A836-1401-36B517190514}"/>
          </ac:spMkLst>
        </pc:spChg>
        <pc:spChg chg="add del mod">
          <ac:chgData name="Francesco Serafini" userId="2491bc55-af7c-4fa9-b3c1-ebaeaf584a96" providerId="ADAL" clId="{2BD1FF4A-BE88-AD44-9C77-83E220BBF21C}" dt="2022-11-20T10:26:13.643" v="4098"/>
          <ac:spMkLst>
            <pc:docMk/>
            <pc:sldMk cId="1628904386" sldId="320"/>
            <ac:spMk id="46" creationId="{32E6DA42-6BE5-E0BD-7D92-CAE82E647B55}"/>
          </ac:spMkLst>
        </pc:spChg>
        <pc:spChg chg="mod">
          <ac:chgData name="Francesco Serafini" userId="2491bc55-af7c-4fa9-b3c1-ebaeaf584a96" providerId="ADAL" clId="{2BD1FF4A-BE88-AD44-9C77-83E220BBF21C}" dt="2022-11-20T13:24:51.568" v="6366"/>
          <ac:spMkLst>
            <pc:docMk/>
            <pc:sldMk cId="1628904386" sldId="320"/>
            <ac:spMk id="46" creationId="{6873DFD8-8AAA-0628-1ED5-A5A9E4989C8B}"/>
          </ac:spMkLst>
        </pc:spChg>
        <pc:spChg chg="mod">
          <ac:chgData name="Francesco Serafini" userId="2491bc55-af7c-4fa9-b3c1-ebaeaf584a96" providerId="ADAL" clId="{2BD1FF4A-BE88-AD44-9C77-83E220BBF21C}" dt="2022-11-20T13:24:51.568" v="6366"/>
          <ac:spMkLst>
            <pc:docMk/>
            <pc:sldMk cId="1628904386" sldId="320"/>
            <ac:spMk id="47" creationId="{54C3807D-9666-78F4-2D4E-A16616B421B8}"/>
          </ac:spMkLst>
        </pc:spChg>
        <pc:spChg chg="add del mod">
          <ac:chgData name="Francesco Serafini" userId="2491bc55-af7c-4fa9-b3c1-ebaeaf584a96" providerId="ADAL" clId="{2BD1FF4A-BE88-AD44-9C77-83E220BBF21C}" dt="2022-11-20T10:26:13.014" v="4096"/>
          <ac:spMkLst>
            <pc:docMk/>
            <pc:sldMk cId="1628904386" sldId="320"/>
            <ac:spMk id="47" creationId="{99D070AD-BAF5-7C06-7020-782784E7110A}"/>
          </ac:spMkLst>
        </pc:spChg>
        <pc:spChg chg="add mod">
          <ac:chgData name="Francesco Serafini" userId="2491bc55-af7c-4fa9-b3c1-ebaeaf584a96" providerId="ADAL" clId="{2BD1FF4A-BE88-AD44-9C77-83E220BBF21C}" dt="2022-11-20T10:29:27.578" v="4247" actId="1038"/>
          <ac:spMkLst>
            <pc:docMk/>
            <pc:sldMk cId="1628904386" sldId="320"/>
            <ac:spMk id="48" creationId="{107E8036-0AF2-D9C2-23A2-31CB9A7EA4E5}"/>
          </ac:spMkLst>
        </pc:spChg>
        <pc:spChg chg="add mod">
          <ac:chgData name="Francesco Serafini" userId="2491bc55-af7c-4fa9-b3c1-ebaeaf584a96" providerId="ADAL" clId="{2BD1FF4A-BE88-AD44-9C77-83E220BBF21C}" dt="2022-11-20T10:29:27.578" v="4247" actId="1038"/>
          <ac:spMkLst>
            <pc:docMk/>
            <pc:sldMk cId="1628904386" sldId="320"/>
            <ac:spMk id="49" creationId="{F9AB50EE-A56B-64D0-A8F9-2214514DD39E}"/>
          </ac:spMkLst>
        </pc:spChg>
        <pc:spChg chg="add del mod">
          <ac:chgData name="Francesco Serafini" userId="2491bc55-af7c-4fa9-b3c1-ebaeaf584a96" providerId="ADAL" clId="{2BD1FF4A-BE88-AD44-9C77-83E220BBF21C}" dt="2022-11-20T14:06:56.909" v="7087"/>
          <ac:spMkLst>
            <pc:docMk/>
            <pc:sldMk cId="1628904386" sldId="320"/>
            <ac:spMk id="50" creationId="{3BA6699E-E01C-CED6-108F-E829AB1E4549}"/>
          </ac:spMkLst>
        </pc:spChg>
        <pc:spChg chg="add mod">
          <ac:chgData name="Francesco Serafini" userId="2491bc55-af7c-4fa9-b3c1-ebaeaf584a96" providerId="ADAL" clId="{2BD1FF4A-BE88-AD44-9C77-83E220BBF21C}" dt="2022-11-20T14:08:29.415" v="7107" actId="108"/>
          <ac:spMkLst>
            <pc:docMk/>
            <pc:sldMk cId="1628904386" sldId="320"/>
            <ac:spMk id="51" creationId="{9C1F4D95-FF73-CB98-5565-744A831704A8}"/>
          </ac:spMkLst>
        </pc:spChg>
        <pc:grpChg chg="add mod">
          <ac:chgData name="Francesco Serafini" userId="2491bc55-af7c-4fa9-b3c1-ebaeaf584a96" providerId="ADAL" clId="{2BD1FF4A-BE88-AD44-9C77-83E220BBF21C}" dt="2022-11-20T13:26:21.799" v="6658" actId="465"/>
          <ac:grpSpMkLst>
            <pc:docMk/>
            <pc:sldMk cId="1628904386" sldId="320"/>
            <ac:grpSpMk id="5" creationId="{8666045E-F38E-CCCA-C6A4-B63506C44FAE}"/>
          </ac:grpSpMkLst>
        </pc:grpChg>
        <pc:grpChg chg="add mod">
          <ac:chgData name="Francesco Serafini" userId="2491bc55-af7c-4fa9-b3c1-ebaeaf584a96" providerId="ADAL" clId="{2BD1FF4A-BE88-AD44-9C77-83E220BBF21C}" dt="2022-11-20T13:26:21.799" v="6658" actId="465"/>
          <ac:grpSpMkLst>
            <pc:docMk/>
            <pc:sldMk cId="1628904386" sldId="320"/>
            <ac:grpSpMk id="6" creationId="{D8F02591-84E5-837F-222B-0E11C95A8011}"/>
          </ac:grpSpMkLst>
        </pc:grpChg>
        <pc:grpChg chg="add mod">
          <ac:chgData name="Francesco Serafini" userId="2491bc55-af7c-4fa9-b3c1-ebaeaf584a96" providerId="ADAL" clId="{2BD1FF4A-BE88-AD44-9C77-83E220BBF21C}" dt="2022-11-20T13:09:25.002" v="5712" actId="12788"/>
          <ac:grpSpMkLst>
            <pc:docMk/>
            <pc:sldMk cId="1628904386" sldId="320"/>
            <ac:grpSpMk id="10" creationId="{E8201D23-B8E9-E42B-4740-9DE17923CBEA}"/>
          </ac:grpSpMkLst>
        </pc:grpChg>
        <pc:grpChg chg="add mod">
          <ac:chgData name="Francesco Serafini" userId="2491bc55-af7c-4fa9-b3c1-ebaeaf584a96" providerId="ADAL" clId="{2BD1FF4A-BE88-AD44-9C77-83E220BBF21C}" dt="2022-11-20T13:09:25.002" v="5712" actId="12788"/>
          <ac:grpSpMkLst>
            <pc:docMk/>
            <pc:sldMk cId="1628904386" sldId="320"/>
            <ac:grpSpMk id="17" creationId="{4D4173B7-61B4-EBAE-BE94-2B6B5FB6AEB4}"/>
          </ac:grpSpMkLst>
        </pc:grpChg>
        <pc:grpChg chg="add del mod">
          <ac:chgData name="Francesco Serafini" userId="2491bc55-af7c-4fa9-b3c1-ebaeaf584a96" providerId="ADAL" clId="{2BD1FF4A-BE88-AD44-9C77-83E220BBF21C}" dt="2022-11-20T13:26:17.648" v="6657" actId="12788"/>
          <ac:grpSpMkLst>
            <pc:docMk/>
            <pc:sldMk cId="1628904386" sldId="320"/>
            <ac:grpSpMk id="21" creationId="{633B7114-D7F2-469C-9DD1-355C7CF637AD}"/>
          </ac:grpSpMkLst>
        </pc:grpChg>
        <pc:grpChg chg="add del mod">
          <ac:chgData name="Francesco Serafini" userId="2491bc55-af7c-4fa9-b3c1-ebaeaf584a96" providerId="ADAL" clId="{2BD1FF4A-BE88-AD44-9C77-83E220BBF21C}" dt="2022-11-20T13:09:25.152" v="5713" actId="478"/>
          <ac:grpSpMkLst>
            <pc:docMk/>
            <pc:sldMk cId="1628904386" sldId="320"/>
            <ac:grpSpMk id="27" creationId="{24396DA0-2504-7B9A-56CE-021862DB9F8E}"/>
          </ac:grpSpMkLst>
        </pc:grpChg>
        <pc:grpChg chg="mod">
          <ac:chgData name="Francesco Serafini" userId="2491bc55-af7c-4fa9-b3c1-ebaeaf584a96" providerId="ADAL" clId="{2BD1FF4A-BE88-AD44-9C77-83E220BBF21C}" dt="2022-11-20T14:07:35.311" v="7104" actId="12788"/>
          <ac:grpSpMkLst>
            <pc:docMk/>
            <pc:sldMk cId="1628904386" sldId="320"/>
            <ac:grpSpMk id="30" creationId="{BEA33F8A-2590-4BD0-BBC4-401B72F42C82}"/>
          </ac:grpSpMkLst>
        </pc:grpChg>
        <pc:grpChg chg="add mod">
          <ac:chgData name="Francesco Serafini" userId="2491bc55-af7c-4fa9-b3c1-ebaeaf584a96" providerId="ADAL" clId="{2BD1FF4A-BE88-AD44-9C77-83E220BBF21C}" dt="2022-11-20T13:26:21.799" v="6658" actId="465"/>
          <ac:grpSpMkLst>
            <pc:docMk/>
            <pc:sldMk cId="1628904386" sldId="320"/>
            <ac:grpSpMk id="38" creationId="{A2C2108B-C86D-4BD7-A9B8-15A7E21DAA31}"/>
          </ac:grpSpMkLst>
        </pc:grpChg>
        <pc:grpChg chg="add del mod">
          <ac:chgData name="Francesco Serafini" userId="2491bc55-af7c-4fa9-b3c1-ebaeaf584a96" providerId="ADAL" clId="{2BD1FF4A-BE88-AD44-9C77-83E220BBF21C}" dt="2022-11-20T10:21:10.952" v="4056" actId="165"/>
          <ac:grpSpMkLst>
            <pc:docMk/>
            <pc:sldMk cId="1628904386" sldId="320"/>
            <ac:grpSpMk id="40" creationId="{A0FCDE8B-84CA-61A4-432E-0412AB75653F}"/>
          </ac:grpSpMkLst>
        </pc:grpChg>
        <pc:grpChg chg="add del mod">
          <ac:chgData name="Francesco Serafini" userId="2491bc55-af7c-4fa9-b3c1-ebaeaf584a96" providerId="ADAL" clId="{2BD1FF4A-BE88-AD44-9C77-83E220BBF21C}" dt="2022-11-20T13:24:57.907" v="6368" actId="478"/>
          <ac:grpSpMkLst>
            <pc:docMk/>
            <pc:sldMk cId="1628904386" sldId="320"/>
            <ac:grpSpMk id="44" creationId="{CAA16F04-029F-7955-CD6A-398D066343A6}"/>
          </ac:grpSpMkLst>
        </pc:grpChg>
        <pc:grpChg chg="mod">
          <ac:chgData name="Francesco Serafini" userId="2491bc55-af7c-4fa9-b3c1-ebaeaf584a96" providerId="ADAL" clId="{2BD1FF4A-BE88-AD44-9C77-83E220BBF21C}" dt="2022-11-20T13:24:51.568" v="6366"/>
          <ac:grpSpMkLst>
            <pc:docMk/>
            <pc:sldMk cId="1628904386" sldId="320"/>
            <ac:grpSpMk id="45" creationId="{AFC0A2DD-5CB7-A362-4379-9342FB65A9BD}"/>
          </ac:grpSpMkLst>
        </pc:grpChg>
        <pc:picChg chg="del">
          <ac:chgData name="Francesco Serafini" userId="2491bc55-af7c-4fa9-b3c1-ebaeaf584a96" providerId="ADAL" clId="{2BD1FF4A-BE88-AD44-9C77-83E220BBF21C}" dt="2022-11-20T10:13:54.001" v="3761" actId="478"/>
          <ac:picMkLst>
            <pc:docMk/>
            <pc:sldMk cId="1628904386" sldId="320"/>
            <ac:picMk id="27" creationId="{AF9EBBA8-E1DC-437C-8E99-37CF47782C66}"/>
          </ac:picMkLst>
        </pc:picChg>
        <pc:picChg chg="del">
          <ac:chgData name="Francesco Serafini" userId="2491bc55-af7c-4fa9-b3c1-ebaeaf584a96" providerId="ADAL" clId="{2BD1FF4A-BE88-AD44-9C77-83E220BBF21C}" dt="2022-11-20T10:14:01.448" v="3763" actId="478"/>
          <ac:picMkLst>
            <pc:docMk/>
            <pc:sldMk cId="1628904386" sldId="320"/>
            <ac:picMk id="28" creationId="{B24D04DD-99D0-4FFC-ADC8-4D19A29DAA88}"/>
          </ac:picMkLst>
        </pc:picChg>
        <pc:picChg chg="del">
          <ac:chgData name="Francesco Serafini" userId="2491bc55-af7c-4fa9-b3c1-ebaeaf584a96" providerId="ADAL" clId="{2BD1FF4A-BE88-AD44-9C77-83E220BBF21C}" dt="2022-11-20T10:16:39.609" v="3777" actId="478"/>
          <ac:picMkLst>
            <pc:docMk/>
            <pc:sldMk cId="1628904386" sldId="320"/>
            <ac:picMk id="29" creationId="{B7118818-EB0C-4D9A-B71F-56F61BC502FA}"/>
          </ac:picMkLst>
        </pc:picChg>
        <pc:picChg chg="del">
          <ac:chgData name="Francesco Serafini" userId="2491bc55-af7c-4fa9-b3c1-ebaeaf584a96" providerId="ADAL" clId="{2BD1FF4A-BE88-AD44-9C77-83E220BBF21C}" dt="2022-11-20T10:16:39.609" v="3777" actId="478"/>
          <ac:picMkLst>
            <pc:docMk/>
            <pc:sldMk cId="1628904386" sldId="320"/>
            <ac:picMk id="38" creationId="{564F2BA2-3AA4-4AB4-948C-EAD581700373}"/>
          </ac:picMkLst>
        </pc:picChg>
        <pc:picChg chg="del mod">
          <ac:chgData name="Francesco Serafini" userId="2491bc55-af7c-4fa9-b3c1-ebaeaf584a96" providerId="ADAL" clId="{2BD1FF4A-BE88-AD44-9C77-83E220BBF21C}" dt="2022-11-20T10:20:35.285" v="4051" actId="478"/>
          <ac:picMkLst>
            <pc:docMk/>
            <pc:sldMk cId="1628904386" sldId="320"/>
            <ac:picMk id="39" creationId="{3F5FA551-DC81-4C4D-B062-904A438E5CE1}"/>
          </ac:picMkLst>
        </pc:picChg>
        <pc:picChg chg="add del mod">
          <ac:chgData name="Francesco Serafini" userId="2491bc55-af7c-4fa9-b3c1-ebaeaf584a96" providerId="ADAL" clId="{2BD1FF4A-BE88-AD44-9C77-83E220BBF21C}" dt="2022-11-20T10:25:29.227" v="4082" actId="478"/>
          <ac:picMkLst>
            <pc:docMk/>
            <pc:sldMk cId="1628904386" sldId="320"/>
            <ac:picMk id="2050" creationId="{E56CBCCE-3A1C-3F70-7274-D2CB3A9E9EF6}"/>
          </ac:picMkLst>
        </pc:picChg>
        <pc:cxnChg chg="mod">
          <ac:chgData name="Francesco Serafini" userId="2491bc55-af7c-4fa9-b3c1-ebaeaf584a96" providerId="ADAL" clId="{2BD1FF4A-BE88-AD44-9C77-83E220BBF21C}" dt="2022-11-20T13:06:51.023" v="5671"/>
          <ac:cxnSpMkLst>
            <pc:docMk/>
            <pc:sldMk cId="1628904386" sldId="320"/>
            <ac:cxnSpMk id="29" creationId="{F29F6A06-D2C6-BDFC-E6BC-F1ADA1130F0A}"/>
          </ac:cxnSpMkLst>
        </pc:cxnChg>
      </pc:sldChg>
    </pc:docChg>
  </pc:docChgLst>
  <pc:docChgLst>
    <pc:chgData name="Antonello Paoletti" userId="9a2db7de-bd99-46a9-a0c9-1317678b3d56" providerId="ADAL" clId="{02C381C5-452D-7741-879D-18203C38197E}"/>
    <pc:docChg chg="modSld">
      <pc:chgData name="Antonello Paoletti" userId="9a2db7de-bd99-46a9-a0c9-1317678b3d56" providerId="ADAL" clId="{02C381C5-452D-7741-879D-18203C38197E}" dt="2022-11-21T08:15:58.144" v="0"/>
      <pc:docMkLst>
        <pc:docMk/>
      </pc:docMkLst>
      <pc:sldChg chg="addSp modSp">
        <pc:chgData name="Antonello Paoletti" userId="9a2db7de-bd99-46a9-a0c9-1317678b3d56" providerId="ADAL" clId="{02C381C5-452D-7741-879D-18203C38197E}" dt="2022-11-21T08:15:58.144" v="0"/>
        <pc:sldMkLst>
          <pc:docMk/>
          <pc:sldMk cId="3183428643" sldId="282"/>
        </pc:sldMkLst>
        <pc:spChg chg="mod">
          <ac:chgData name="Antonello Paoletti" userId="9a2db7de-bd99-46a9-a0c9-1317678b3d56" providerId="ADAL" clId="{02C381C5-452D-7741-879D-18203C38197E}" dt="2022-11-21T08:15:58.144" v="0"/>
          <ac:spMkLst>
            <pc:docMk/>
            <pc:sldMk cId="3183428643" sldId="282"/>
            <ac:spMk id="9" creationId="{6CF53C07-7F32-AC7B-BAF6-C0D402BFF661}"/>
          </ac:spMkLst>
        </pc:spChg>
        <pc:spChg chg="mod">
          <ac:chgData name="Antonello Paoletti" userId="9a2db7de-bd99-46a9-a0c9-1317678b3d56" providerId="ADAL" clId="{02C381C5-452D-7741-879D-18203C38197E}" dt="2022-11-21T08:15:58.144" v="0"/>
          <ac:spMkLst>
            <pc:docMk/>
            <pc:sldMk cId="3183428643" sldId="282"/>
            <ac:spMk id="14" creationId="{99858A5A-A59D-C7C8-985B-43C16BA97B22}"/>
          </ac:spMkLst>
        </pc:spChg>
        <pc:grpChg chg="add mod">
          <ac:chgData name="Antonello Paoletti" userId="9a2db7de-bd99-46a9-a0c9-1317678b3d56" providerId="ADAL" clId="{02C381C5-452D-7741-879D-18203C38197E}" dt="2022-11-21T08:15:58.144" v="0"/>
          <ac:grpSpMkLst>
            <pc:docMk/>
            <pc:sldMk cId="3183428643" sldId="282"/>
            <ac:grpSpMk id="8" creationId="{87553BB2-9EBB-9D58-E660-7A230BCDF1B2}"/>
          </ac:grpSpMkLst>
        </pc:grpChg>
      </pc:sldChg>
    </pc:docChg>
  </pc:docChgLst>
  <pc:docChgLst>
    <pc:chgData name="Zima, Kristina" userId="edd5147b-9af5-44f2-b0f2-37c5cbcc78af" providerId="ADAL" clId="{65293496-5002-46BD-B8EA-EE9313AA5F49}"/>
    <pc:docChg chg="undo custSel addSld modSld sldOrd">
      <pc:chgData name="Zima, Kristina" userId="edd5147b-9af5-44f2-b0f2-37c5cbcc78af" providerId="ADAL" clId="{65293496-5002-46BD-B8EA-EE9313AA5F49}" dt="2022-11-16T17:27:14.440" v="2919"/>
      <pc:docMkLst>
        <pc:docMk/>
      </pc:docMkLst>
      <pc:sldChg chg="addSp delSp modSp mod">
        <pc:chgData name="Zima, Kristina" userId="edd5147b-9af5-44f2-b0f2-37c5cbcc78af" providerId="ADAL" clId="{65293496-5002-46BD-B8EA-EE9313AA5F49}" dt="2022-11-16T16:17:27.882" v="950" actId="1076"/>
        <pc:sldMkLst>
          <pc:docMk/>
          <pc:sldMk cId="1942498017" sldId="256"/>
        </pc:sldMkLst>
        <pc:spChg chg="mod">
          <ac:chgData name="Zima, Kristina" userId="edd5147b-9af5-44f2-b0f2-37c5cbcc78af" providerId="ADAL" clId="{65293496-5002-46BD-B8EA-EE9313AA5F49}" dt="2022-11-16T16:16:55.762" v="946" actId="1076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Zima, Kristina" userId="edd5147b-9af5-44f2-b0f2-37c5cbcc78af" providerId="ADAL" clId="{65293496-5002-46BD-B8EA-EE9313AA5F49}" dt="2022-11-16T16:17:27.882" v="950" actId="1076"/>
          <ac:spMkLst>
            <pc:docMk/>
            <pc:sldMk cId="1942498017" sldId="256"/>
            <ac:spMk id="3" creationId="{694EF8B4-4091-9807-770F-2401E6271ACB}"/>
          </ac:spMkLst>
        </pc:spChg>
        <pc:picChg chg="mod">
          <ac:chgData name="Zima, Kristina" userId="edd5147b-9af5-44f2-b0f2-37c5cbcc78af" providerId="ADAL" clId="{65293496-5002-46BD-B8EA-EE9313AA5F49}" dt="2022-11-16T16:17:25.782" v="949" actId="14100"/>
          <ac:picMkLst>
            <pc:docMk/>
            <pc:sldMk cId="1942498017" sldId="256"/>
            <ac:picMk id="4" creationId="{1CB361FA-A084-140F-DC2F-7174A5B7C8F1}"/>
          </ac:picMkLst>
        </pc:picChg>
        <pc:picChg chg="add mod">
          <ac:chgData name="Zima, Kristina" userId="edd5147b-9af5-44f2-b0f2-37c5cbcc78af" providerId="ADAL" clId="{65293496-5002-46BD-B8EA-EE9313AA5F49}" dt="2022-11-16T16:16:44.103" v="944" actId="1038"/>
          <ac:picMkLst>
            <pc:docMk/>
            <pc:sldMk cId="1942498017" sldId="256"/>
            <ac:picMk id="7" creationId="{5FB40C28-38ED-4B16-947C-E5FF038A1790}"/>
          </ac:picMkLst>
        </pc:picChg>
        <pc:picChg chg="del">
          <ac:chgData name="Zima, Kristina" userId="edd5147b-9af5-44f2-b0f2-37c5cbcc78af" providerId="ADAL" clId="{65293496-5002-46BD-B8EA-EE9313AA5F49}" dt="2022-11-16T15:45:25.702" v="27" actId="478"/>
          <ac:picMkLst>
            <pc:docMk/>
            <pc:sldMk cId="1942498017" sldId="256"/>
            <ac:picMk id="1026" creationId="{380D61F3-C911-811E-F404-5C2A7AE54A5A}"/>
          </ac:picMkLst>
        </pc:picChg>
      </pc:sldChg>
      <pc:sldChg chg="addSp delSp modSp mod">
        <pc:chgData name="Zima, Kristina" userId="edd5147b-9af5-44f2-b0f2-37c5cbcc78af" providerId="ADAL" clId="{65293496-5002-46BD-B8EA-EE9313AA5F49}" dt="2022-11-16T16:31:55.968" v="1365" actId="165"/>
        <pc:sldMkLst>
          <pc:docMk/>
          <pc:sldMk cId="440950020" sldId="263"/>
        </pc:sldMkLst>
        <pc:spChg chg="add del 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2" creationId="{2CD195EE-CC28-4B1E-A9D2-DBA118E04F1D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3" creationId="{A8E2CB40-4D55-4023-BAE2-258C74F82494}"/>
          </ac:spMkLst>
        </pc:spChg>
        <pc:spChg chg="mod topLvl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15" creationId="{E41B7FE2-FC09-4029-94F2-A914D389643F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34" creationId="{E7B909B4-E189-49B1-A9F4-CCBA68208E21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35" creationId="{99CEFB61-BB5A-4FE1-AE48-ACEEBFB58D88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37" creationId="{D69D1DF2-DB5F-4ADC-B834-8CD8A6365D12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38" creationId="{92156713-7C0C-493D-9AF9-FE56E0857F5F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40" creationId="{8257F516-C981-4367-8A6C-9487B5737A53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41" creationId="{9A6D7430-2BD2-4FB7-8590-54FA0D72FA66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43" creationId="{334F3852-5DDF-4658-80E5-6E759BD7E5C7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44" creationId="{B2CF12A1-1F5B-49A8-8B54-C36507C6031A}"/>
          </ac:spMkLst>
        </pc:spChg>
        <pc:spChg chg="mod">
          <ac:chgData name="Zima, Kristina" userId="edd5147b-9af5-44f2-b0f2-37c5cbcc78af" providerId="ADAL" clId="{65293496-5002-46BD-B8EA-EE9313AA5F49}" dt="2022-11-16T16:31:55.968" v="1365" actId="165"/>
          <ac:spMkLst>
            <pc:docMk/>
            <pc:sldMk cId="440950020" sldId="263"/>
            <ac:spMk id="63" creationId="{8EC574B5-2806-41EF-8F56-467F03618849}"/>
          </ac:spMkLst>
        </pc:spChg>
        <pc:grpChg chg="mod topLvl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8" creationId="{267D05A3-0689-4A21-BB02-42289163B291}"/>
          </ac:grpSpMkLst>
        </pc:grpChg>
        <pc:grpChg chg="mod topLvl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9" creationId="{19C5AFAF-302D-4175-BAA5-0D59B47791F5}"/>
          </ac:grpSpMkLst>
        </pc:grpChg>
        <pc:grpChg chg="mod topLvl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10" creationId="{B558AB57-7AC9-4E17-A96E-4BCF930360F4}"/>
          </ac:grpSpMkLst>
        </pc:grpChg>
        <pc:grpChg chg="mod topLvl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11" creationId="{FBF543F5-B645-441C-AE38-39765A6FB310}"/>
          </ac:grpSpMkLst>
        </pc:grpChg>
        <pc:grpChg chg="mod topLvl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13" creationId="{8A938EC8-F154-415C-9F3B-BA369FBC13BE}"/>
          </ac:grpSpMkLst>
        </pc:grpChg>
        <pc:grpChg chg="mod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14" creationId="{D0A29E2D-D505-4A43-9165-BD010B501CBE}"/>
          </ac:grpSpMkLst>
        </pc:grpChg>
        <pc:grpChg chg="add del mod">
          <ac:chgData name="Zima, Kristina" userId="edd5147b-9af5-44f2-b0f2-37c5cbcc78af" providerId="ADAL" clId="{65293496-5002-46BD-B8EA-EE9313AA5F49}" dt="2022-11-16T16:31:55.968" v="1365" actId="165"/>
          <ac:grpSpMkLst>
            <pc:docMk/>
            <pc:sldMk cId="440950020" sldId="263"/>
            <ac:grpSpMk id="16" creationId="{1DB62E6C-9774-4D38-816F-6027FF08BD28}"/>
          </ac:grpSpMkLst>
        </pc:grpChg>
        <pc:picChg chg="mod">
          <ac:chgData name="Zima, Kristina" userId="edd5147b-9af5-44f2-b0f2-37c5cbcc78af" providerId="ADAL" clId="{65293496-5002-46BD-B8EA-EE9313AA5F49}" dt="2022-11-16T16:31:55.968" v="1365" actId="165"/>
          <ac:picMkLst>
            <pc:docMk/>
            <pc:sldMk cId="440950020" sldId="263"/>
            <ac:picMk id="6" creationId="{3F52AD08-73E2-4671-877D-8A40D647E005}"/>
          </ac:picMkLst>
        </pc:picChg>
        <pc:picChg chg="mod">
          <ac:chgData name="Zima, Kristina" userId="edd5147b-9af5-44f2-b0f2-37c5cbcc78af" providerId="ADAL" clId="{65293496-5002-46BD-B8EA-EE9313AA5F49}" dt="2022-11-16T16:31:55.968" v="1365" actId="165"/>
          <ac:picMkLst>
            <pc:docMk/>
            <pc:sldMk cId="440950020" sldId="263"/>
            <ac:picMk id="52" creationId="{EE664BF3-4BF7-46CA-8B19-A3C23BD0814F}"/>
          </ac:picMkLst>
        </pc:picChg>
        <pc:picChg chg="mod">
          <ac:chgData name="Zima, Kristina" userId="edd5147b-9af5-44f2-b0f2-37c5cbcc78af" providerId="ADAL" clId="{65293496-5002-46BD-B8EA-EE9313AA5F49}" dt="2022-11-16T16:31:55.968" v="1365" actId="165"/>
          <ac:picMkLst>
            <pc:docMk/>
            <pc:sldMk cId="440950020" sldId="263"/>
            <ac:picMk id="54" creationId="{6D298489-777F-41AE-A809-B52A9FFD4441}"/>
          </ac:picMkLst>
        </pc:picChg>
        <pc:picChg chg="mod">
          <ac:chgData name="Zima, Kristina" userId="edd5147b-9af5-44f2-b0f2-37c5cbcc78af" providerId="ADAL" clId="{65293496-5002-46BD-B8EA-EE9313AA5F49}" dt="2022-11-16T16:31:55.968" v="1365" actId="165"/>
          <ac:picMkLst>
            <pc:docMk/>
            <pc:sldMk cId="440950020" sldId="263"/>
            <ac:picMk id="57" creationId="{6B19FFD0-B5E5-4104-A9A3-2EB2626D92E8}"/>
          </ac:picMkLst>
        </pc:picChg>
        <pc:picChg chg="mod">
          <ac:chgData name="Zima, Kristina" userId="edd5147b-9af5-44f2-b0f2-37c5cbcc78af" providerId="ADAL" clId="{65293496-5002-46BD-B8EA-EE9313AA5F49}" dt="2022-11-16T16:31:55.968" v="1365" actId="165"/>
          <ac:picMkLst>
            <pc:docMk/>
            <pc:sldMk cId="440950020" sldId="263"/>
            <ac:picMk id="71" creationId="{8D6E0BF3-0F5C-4F6B-8B27-063E025DC962}"/>
          </ac:picMkLst>
        </pc:picChg>
        <pc:picChg chg="mod topLvl">
          <ac:chgData name="Zima, Kristina" userId="edd5147b-9af5-44f2-b0f2-37c5cbcc78af" providerId="ADAL" clId="{65293496-5002-46BD-B8EA-EE9313AA5F49}" dt="2022-11-16T16:31:55.968" v="1365" actId="165"/>
          <ac:picMkLst>
            <pc:docMk/>
            <pc:sldMk cId="440950020" sldId="263"/>
            <ac:picMk id="73" creationId="{351B73FB-6AFE-46E5-926D-280ADAE45D02}"/>
          </ac:picMkLst>
        </pc:picChg>
      </pc:sldChg>
      <pc:sldChg chg="addSp delSp modSp add mod">
        <pc:chgData name="Zima, Kristina" userId="edd5147b-9af5-44f2-b0f2-37c5cbcc78af" providerId="ADAL" clId="{65293496-5002-46BD-B8EA-EE9313AA5F49}" dt="2022-11-16T16:11:34.067" v="822" actId="20577"/>
        <pc:sldMkLst>
          <pc:docMk/>
          <pc:sldMk cId="1482507865" sldId="301"/>
        </pc:sldMkLst>
        <pc:spChg chg="add mod">
          <ac:chgData name="Zima, Kristina" userId="edd5147b-9af5-44f2-b0f2-37c5cbcc78af" providerId="ADAL" clId="{65293496-5002-46BD-B8EA-EE9313AA5F49}" dt="2022-11-16T16:11:34.067" v="822" actId="20577"/>
          <ac:spMkLst>
            <pc:docMk/>
            <pc:sldMk cId="1482507865" sldId="301"/>
            <ac:spMk id="5" creationId="{757AAF73-BC63-44FB-8D50-9BE62BAA6E50}"/>
          </ac:spMkLst>
        </pc:spChg>
        <pc:grpChg chg="del">
          <ac:chgData name="Zima, Kristina" userId="edd5147b-9af5-44f2-b0f2-37c5cbcc78af" providerId="ADAL" clId="{65293496-5002-46BD-B8EA-EE9313AA5F49}" dt="2022-11-16T15:48:28.449" v="81" actId="478"/>
          <ac:grpSpMkLst>
            <pc:docMk/>
            <pc:sldMk cId="1482507865" sldId="301"/>
            <ac:grpSpMk id="16" creationId="{1DB62E6C-9774-4D38-816F-6027FF08BD28}"/>
          </ac:grpSpMkLst>
        </pc:grpChg>
      </pc:sldChg>
      <pc:sldChg chg="addSp delSp modSp add mod ord modAnim">
        <pc:chgData name="Zima, Kristina" userId="edd5147b-9af5-44f2-b0f2-37c5cbcc78af" providerId="ADAL" clId="{65293496-5002-46BD-B8EA-EE9313AA5F49}" dt="2022-11-16T16:40:06.055" v="1562" actId="20578"/>
        <pc:sldMkLst>
          <pc:docMk/>
          <pc:sldMk cId="2786831981" sldId="302"/>
        </pc:sldMkLst>
        <pc:spChg chg="add mod">
          <ac:chgData name="Zima, Kristina" userId="edd5147b-9af5-44f2-b0f2-37c5cbcc78af" providerId="ADAL" clId="{65293496-5002-46BD-B8EA-EE9313AA5F49}" dt="2022-11-16T16:30:50.126" v="1335" actId="207"/>
          <ac:spMkLst>
            <pc:docMk/>
            <pc:sldMk cId="2786831981" sldId="302"/>
            <ac:spMk id="2" creationId="{3D15A1BB-027A-436D-BB00-21669739262F}"/>
          </ac:spMkLst>
        </pc:spChg>
        <pc:spChg chg="del">
          <ac:chgData name="Zima, Kristina" userId="edd5147b-9af5-44f2-b0f2-37c5cbcc78af" providerId="ADAL" clId="{65293496-5002-46BD-B8EA-EE9313AA5F49}" dt="2022-11-16T16:18:54.982" v="995" actId="478"/>
          <ac:spMkLst>
            <pc:docMk/>
            <pc:sldMk cId="2786831981" sldId="302"/>
            <ac:spMk id="3" creationId="{107AB02B-F2E8-4887-B750-39E4DA98779B}"/>
          </ac:spMkLst>
        </pc:spChg>
        <pc:spChg chg="mod">
          <ac:chgData name="Zima, Kristina" userId="edd5147b-9af5-44f2-b0f2-37c5cbcc78af" providerId="ADAL" clId="{65293496-5002-46BD-B8EA-EE9313AA5F49}" dt="2022-11-16T16:18:40.197" v="994" actId="20577"/>
          <ac:spMkLst>
            <pc:docMk/>
            <pc:sldMk cId="2786831981" sldId="302"/>
            <ac:spMk id="4" creationId="{247107D3-4D45-5B96-D5E6-962575833114}"/>
          </ac:spMkLst>
        </pc:spChg>
        <pc:spChg chg="del mod topLvl">
          <ac:chgData name="Zima, Kristina" userId="edd5147b-9af5-44f2-b0f2-37c5cbcc78af" providerId="ADAL" clId="{65293496-5002-46BD-B8EA-EE9313AA5F49}" dt="2022-11-16T16:19:42.459" v="1001" actId="478"/>
          <ac:spMkLst>
            <pc:docMk/>
            <pc:sldMk cId="2786831981" sldId="302"/>
            <ac:spMk id="6" creationId="{2624383D-523F-4605-AC10-5D9A77CADB6D}"/>
          </ac:spMkLst>
        </pc:spChg>
        <pc:spChg chg="del">
          <ac:chgData name="Zima, Kristina" userId="edd5147b-9af5-44f2-b0f2-37c5cbcc78af" providerId="ADAL" clId="{65293496-5002-46BD-B8EA-EE9313AA5F49}" dt="2022-11-16T16:18:57.956" v="996" actId="478"/>
          <ac:spMkLst>
            <pc:docMk/>
            <pc:sldMk cId="2786831981" sldId="302"/>
            <ac:spMk id="7" creationId="{E744D8C6-29D9-4D29-A1BD-4F42E59A0212}"/>
          </ac:spMkLst>
        </pc:spChg>
        <pc:spChg chg="del mod topLvl">
          <ac:chgData name="Zima, Kristina" userId="edd5147b-9af5-44f2-b0f2-37c5cbcc78af" providerId="ADAL" clId="{65293496-5002-46BD-B8EA-EE9313AA5F49}" dt="2022-11-16T16:19:11.005" v="999" actId="478"/>
          <ac:spMkLst>
            <pc:docMk/>
            <pc:sldMk cId="2786831981" sldId="302"/>
            <ac:spMk id="8" creationId="{3B4D6482-DD03-4DD1-AEB3-5474C82D43FA}"/>
          </ac:spMkLst>
        </pc:spChg>
        <pc:spChg chg="del">
          <ac:chgData name="Zima, Kristina" userId="edd5147b-9af5-44f2-b0f2-37c5cbcc78af" providerId="ADAL" clId="{65293496-5002-46BD-B8EA-EE9313AA5F49}" dt="2022-11-16T16:19:00.688" v="997" actId="478"/>
          <ac:spMkLst>
            <pc:docMk/>
            <pc:sldMk cId="2786831981" sldId="302"/>
            <ac:spMk id="9" creationId="{A052FC39-10D4-4136-B5E4-6792ACAB6BA3}"/>
          </ac:spMkLst>
        </pc:spChg>
        <pc:spChg chg="del mod topLvl">
          <ac:chgData name="Zima, Kristina" userId="edd5147b-9af5-44f2-b0f2-37c5cbcc78af" providerId="ADAL" clId="{65293496-5002-46BD-B8EA-EE9313AA5F49}" dt="2022-11-16T16:19:12.888" v="1000" actId="478"/>
          <ac:spMkLst>
            <pc:docMk/>
            <pc:sldMk cId="2786831981" sldId="302"/>
            <ac:spMk id="10" creationId="{2ED5892C-9593-4085-8C1F-2B1946FEF9E7}"/>
          </ac:spMkLst>
        </pc:spChg>
        <pc:spChg chg="mod topLvl">
          <ac:chgData name="Zima, Kristina" userId="edd5147b-9af5-44f2-b0f2-37c5cbcc78af" providerId="ADAL" clId="{65293496-5002-46BD-B8EA-EE9313AA5F49}" dt="2022-11-16T16:40:06.055" v="1562" actId="20578"/>
          <ac:spMkLst>
            <pc:docMk/>
            <pc:sldMk cId="2786831981" sldId="302"/>
            <ac:spMk id="11" creationId="{0B74841F-AAF9-4CF1-890A-86C1327F39F9}"/>
          </ac:spMkLst>
        </pc:spChg>
        <pc:spChg chg="mod topLvl">
          <ac:chgData name="Zima, Kristina" userId="edd5147b-9af5-44f2-b0f2-37c5cbcc78af" providerId="ADAL" clId="{65293496-5002-46BD-B8EA-EE9313AA5F49}" dt="2022-11-16T16:29:46.869" v="1328" actId="1037"/>
          <ac:spMkLst>
            <pc:docMk/>
            <pc:sldMk cId="2786831981" sldId="302"/>
            <ac:spMk id="12" creationId="{0530ABE2-D571-4C2D-B38A-01FDFF345653}"/>
          </ac:spMkLst>
        </pc:spChg>
        <pc:spChg chg="del mod topLvl">
          <ac:chgData name="Zima, Kristina" userId="edd5147b-9af5-44f2-b0f2-37c5cbcc78af" providerId="ADAL" clId="{65293496-5002-46BD-B8EA-EE9313AA5F49}" dt="2022-11-16T16:19:44.094" v="1002" actId="478"/>
          <ac:spMkLst>
            <pc:docMk/>
            <pc:sldMk cId="2786831981" sldId="302"/>
            <ac:spMk id="13" creationId="{A1C4C90B-093B-420C-953E-A78B6A40AB93}"/>
          </ac:spMkLst>
        </pc:spChg>
        <pc:spChg chg="add mod">
          <ac:chgData name="Zima, Kristina" userId="edd5147b-9af5-44f2-b0f2-37c5cbcc78af" providerId="ADAL" clId="{65293496-5002-46BD-B8EA-EE9313AA5F49}" dt="2022-11-16T16:29:46.869" v="1328" actId="1037"/>
          <ac:spMkLst>
            <pc:docMk/>
            <pc:sldMk cId="2786831981" sldId="302"/>
            <ac:spMk id="18" creationId="{C9E5F0A9-2866-462C-AB04-90BAD63CB987}"/>
          </ac:spMkLst>
        </pc:spChg>
        <pc:spChg chg="add del mod">
          <ac:chgData name="Zima, Kristina" userId="edd5147b-9af5-44f2-b0f2-37c5cbcc78af" providerId="ADAL" clId="{65293496-5002-46BD-B8EA-EE9313AA5F49}" dt="2022-11-16T16:22:17.393" v="1053" actId="478"/>
          <ac:spMkLst>
            <pc:docMk/>
            <pc:sldMk cId="2786831981" sldId="302"/>
            <ac:spMk id="19" creationId="{73CEECA5-FFF3-40FF-9942-BC731F813F0E}"/>
          </ac:spMkLst>
        </pc:spChg>
        <pc:spChg chg="add mod">
          <ac:chgData name="Zima, Kristina" userId="edd5147b-9af5-44f2-b0f2-37c5cbcc78af" providerId="ADAL" clId="{65293496-5002-46BD-B8EA-EE9313AA5F49}" dt="2022-11-16T16:29:46.869" v="1328" actId="1037"/>
          <ac:spMkLst>
            <pc:docMk/>
            <pc:sldMk cId="2786831981" sldId="302"/>
            <ac:spMk id="20" creationId="{3DCD9449-7DDD-44E5-82E7-B7CD1D117294}"/>
          </ac:spMkLst>
        </pc:spChg>
        <pc:spChg chg="add del mod">
          <ac:chgData name="Zima, Kristina" userId="edd5147b-9af5-44f2-b0f2-37c5cbcc78af" providerId="ADAL" clId="{65293496-5002-46BD-B8EA-EE9313AA5F49}" dt="2022-11-16T16:24:46.978" v="1104" actId="478"/>
          <ac:spMkLst>
            <pc:docMk/>
            <pc:sldMk cId="2786831981" sldId="302"/>
            <ac:spMk id="21" creationId="{4E21B985-BC51-4260-BE1A-3DFDBA116C84}"/>
          </ac:spMkLst>
        </pc:spChg>
        <pc:grpChg chg="del">
          <ac:chgData name="Zima, Kristina" userId="edd5147b-9af5-44f2-b0f2-37c5cbcc78af" providerId="ADAL" clId="{65293496-5002-46BD-B8EA-EE9313AA5F49}" dt="2022-11-16T16:19:04.198" v="998" actId="165"/>
          <ac:grpSpMkLst>
            <pc:docMk/>
            <pc:sldMk cId="2786831981" sldId="302"/>
            <ac:grpSpMk id="15" creationId="{2CA4E917-6547-4EA9-8AF5-60FA58F312CC}"/>
          </ac:grpSpMkLst>
        </pc:grpChg>
        <pc:grpChg chg="del">
          <ac:chgData name="Zima, Kristina" userId="edd5147b-9af5-44f2-b0f2-37c5cbcc78af" providerId="ADAL" clId="{65293496-5002-46BD-B8EA-EE9313AA5F49}" dt="2022-11-16T16:19:04.198" v="998" actId="165"/>
          <ac:grpSpMkLst>
            <pc:docMk/>
            <pc:sldMk cId="2786831981" sldId="302"/>
            <ac:grpSpMk id="16" creationId="{486B9E41-1788-4F9D-86AC-D0B2A559489E}"/>
          </ac:grpSpMkLst>
        </pc:grpChg>
        <pc:grpChg chg="del">
          <ac:chgData name="Zima, Kristina" userId="edd5147b-9af5-44f2-b0f2-37c5cbcc78af" providerId="ADAL" clId="{65293496-5002-46BD-B8EA-EE9313AA5F49}" dt="2022-11-16T16:19:04.198" v="998" actId="165"/>
          <ac:grpSpMkLst>
            <pc:docMk/>
            <pc:sldMk cId="2786831981" sldId="302"/>
            <ac:grpSpMk id="17" creationId="{B2934430-8F16-4BF7-A799-F0F4E15A7265}"/>
          </ac:grpSpMkLst>
        </pc:grpChg>
      </pc:sldChg>
      <pc:sldChg chg="addSp delSp modSp add mod delAnim modAnim">
        <pc:chgData name="Zima, Kristina" userId="edd5147b-9af5-44f2-b0f2-37c5cbcc78af" providerId="ADAL" clId="{65293496-5002-46BD-B8EA-EE9313AA5F49}" dt="2022-11-16T17:27:14.440" v="2919"/>
        <pc:sldMkLst>
          <pc:docMk/>
          <pc:sldMk cId="216787427" sldId="303"/>
        </pc:sldMkLst>
        <pc:spChg chg="del">
          <ac:chgData name="Zima, Kristina" userId="edd5147b-9af5-44f2-b0f2-37c5cbcc78af" providerId="ADAL" clId="{65293496-5002-46BD-B8EA-EE9313AA5F49}" dt="2022-11-16T16:37:38.890" v="1509" actId="478"/>
          <ac:spMkLst>
            <pc:docMk/>
            <pc:sldMk cId="216787427" sldId="303"/>
            <ac:spMk id="2" creationId="{3D15A1BB-027A-436D-BB00-21669739262F}"/>
          </ac:spMkLst>
        </pc:spChg>
        <pc:spChg chg="add mod">
          <ac:chgData name="Zima, Kristina" userId="edd5147b-9af5-44f2-b0f2-37c5cbcc78af" providerId="ADAL" clId="{65293496-5002-46BD-B8EA-EE9313AA5F49}" dt="2022-11-16T16:48:21.370" v="1759" actId="164"/>
          <ac:spMkLst>
            <pc:docMk/>
            <pc:sldMk cId="216787427" sldId="303"/>
            <ac:spMk id="3" creationId="{00008F7E-E53F-4A33-B1AF-50E6E892CE53}"/>
          </ac:spMkLst>
        </pc:spChg>
        <pc:spChg chg="mod">
          <ac:chgData name="Zima, Kristina" userId="edd5147b-9af5-44f2-b0f2-37c5cbcc78af" providerId="ADAL" clId="{65293496-5002-46BD-B8EA-EE9313AA5F49}" dt="2022-11-16T16:50:52.346" v="1884" actId="1076"/>
          <ac:spMkLst>
            <pc:docMk/>
            <pc:sldMk cId="216787427" sldId="303"/>
            <ac:spMk id="4" creationId="{247107D3-4D45-5B96-D5E6-962575833114}"/>
          </ac:spMkLst>
        </pc:spChg>
        <pc:spChg chg="mod topLvl">
          <ac:chgData name="Zima, Kristina" userId="edd5147b-9af5-44f2-b0f2-37c5cbcc78af" providerId="ADAL" clId="{65293496-5002-46BD-B8EA-EE9313AA5F49}" dt="2022-11-16T17:05:43.105" v="2406" actId="12789"/>
          <ac:spMkLst>
            <pc:docMk/>
            <pc:sldMk cId="216787427" sldId="303"/>
            <ac:spMk id="10" creationId="{83073FF9-C749-4E45-9A89-E4B1A2F60903}"/>
          </ac:spMkLst>
        </pc:spChg>
        <pc:spChg chg="del">
          <ac:chgData name="Zima, Kristina" userId="edd5147b-9af5-44f2-b0f2-37c5cbcc78af" providerId="ADAL" clId="{65293496-5002-46BD-B8EA-EE9313AA5F49}" dt="2022-11-16T16:31:18.935" v="1364" actId="478"/>
          <ac:spMkLst>
            <pc:docMk/>
            <pc:sldMk cId="216787427" sldId="303"/>
            <ac:spMk id="11" creationId="{0B74841F-AAF9-4CF1-890A-86C1327F39F9}"/>
          </ac:spMkLst>
        </pc:spChg>
        <pc:spChg chg="del">
          <ac:chgData name="Zima, Kristina" userId="edd5147b-9af5-44f2-b0f2-37c5cbcc78af" providerId="ADAL" clId="{65293496-5002-46BD-B8EA-EE9313AA5F49}" dt="2022-11-16T16:31:17.039" v="1363" actId="478"/>
          <ac:spMkLst>
            <pc:docMk/>
            <pc:sldMk cId="216787427" sldId="303"/>
            <ac:spMk id="12" creationId="{0530ABE2-D571-4C2D-B38A-01FDFF345653}"/>
          </ac:spMkLst>
        </pc:spChg>
        <pc:spChg chg="mod topLvl">
          <ac:chgData name="Zima, Kristina" userId="edd5147b-9af5-44f2-b0f2-37c5cbcc78af" providerId="ADAL" clId="{65293496-5002-46BD-B8EA-EE9313AA5F49}" dt="2022-11-16T17:05:43.105" v="2406" actId="12789"/>
          <ac:spMkLst>
            <pc:docMk/>
            <pc:sldMk cId="216787427" sldId="303"/>
            <ac:spMk id="13" creationId="{1EBD86B8-060C-4D20-BC0D-D89479BF292A}"/>
          </ac:spMkLst>
        </pc:spChg>
        <pc:spChg chg="add del mod">
          <ac:chgData name="Zima, Kristina" userId="edd5147b-9af5-44f2-b0f2-37c5cbcc78af" providerId="ADAL" clId="{65293496-5002-46BD-B8EA-EE9313AA5F49}" dt="2022-11-16T16:46:47.871" v="1740" actId="478"/>
          <ac:spMkLst>
            <pc:docMk/>
            <pc:sldMk cId="216787427" sldId="303"/>
            <ac:spMk id="16" creationId="{AF89C42B-94D0-448D-A4C9-D8099A89F9F3}"/>
          </ac:spMkLst>
        </pc:spChg>
        <pc:spChg chg="add mod">
          <ac:chgData name="Zima, Kristina" userId="edd5147b-9af5-44f2-b0f2-37c5cbcc78af" providerId="ADAL" clId="{65293496-5002-46BD-B8EA-EE9313AA5F49}" dt="2022-11-16T17:05:43.105" v="2406" actId="12789"/>
          <ac:spMkLst>
            <pc:docMk/>
            <pc:sldMk cId="216787427" sldId="303"/>
            <ac:spMk id="17" creationId="{77F0F24A-25DE-4BCD-9605-EB9DC7BB961E}"/>
          </ac:spMkLst>
        </pc:spChg>
        <pc:spChg chg="del">
          <ac:chgData name="Zima, Kristina" userId="edd5147b-9af5-44f2-b0f2-37c5cbcc78af" providerId="ADAL" clId="{65293496-5002-46BD-B8EA-EE9313AA5F49}" dt="2022-11-16T16:31:17.039" v="1363" actId="478"/>
          <ac:spMkLst>
            <pc:docMk/>
            <pc:sldMk cId="216787427" sldId="303"/>
            <ac:spMk id="18" creationId="{C9E5F0A9-2866-462C-AB04-90BAD63CB987}"/>
          </ac:spMkLst>
        </pc:spChg>
        <pc:spChg chg="add del mod">
          <ac:chgData name="Zima, Kristina" userId="edd5147b-9af5-44f2-b0f2-37c5cbcc78af" providerId="ADAL" clId="{65293496-5002-46BD-B8EA-EE9313AA5F49}" dt="2022-11-16T16:37:41.898" v="1510" actId="478"/>
          <ac:spMkLst>
            <pc:docMk/>
            <pc:sldMk cId="216787427" sldId="303"/>
            <ac:spMk id="19" creationId="{631F548C-6F3E-4F24-8797-481BF4738548}"/>
          </ac:spMkLst>
        </pc:spChg>
        <pc:spChg chg="del">
          <ac:chgData name="Zima, Kristina" userId="edd5147b-9af5-44f2-b0f2-37c5cbcc78af" providerId="ADAL" clId="{65293496-5002-46BD-B8EA-EE9313AA5F49}" dt="2022-11-16T16:31:17.039" v="1363" actId="478"/>
          <ac:spMkLst>
            <pc:docMk/>
            <pc:sldMk cId="216787427" sldId="303"/>
            <ac:spMk id="20" creationId="{3DCD9449-7DDD-44E5-82E7-B7CD1D117294}"/>
          </ac:spMkLst>
        </pc:spChg>
        <pc:spChg chg="add mod">
          <ac:chgData name="Zima, Kristina" userId="edd5147b-9af5-44f2-b0f2-37c5cbcc78af" providerId="ADAL" clId="{65293496-5002-46BD-B8EA-EE9313AA5F49}" dt="2022-11-16T17:12:02.751" v="2514" actId="12789"/>
          <ac:spMkLst>
            <pc:docMk/>
            <pc:sldMk cId="216787427" sldId="303"/>
            <ac:spMk id="22" creationId="{5B80FB27-962D-4568-89AC-A01B4D962CB3}"/>
          </ac:spMkLst>
        </pc:spChg>
        <pc:spChg chg="add mod">
          <ac:chgData name="Zima, Kristina" userId="edd5147b-9af5-44f2-b0f2-37c5cbcc78af" providerId="ADAL" clId="{65293496-5002-46BD-B8EA-EE9313AA5F49}" dt="2022-11-16T17:12:02.751" v="2514" actId="12789"/>
          <ac:spMkLst>
            <pc:docMk/>
            <pc:sldMk cId="216787427" sldId="303"/>
            <ac:spMk id="23" creationId="{472987CD-C4D1-4234-BA4A-BF80B6E6F27C}"/>
          </ac:spMkLst>
        </pc:spChg>
        <pc:spChg chg="add mod">
          <ac:chgData name="Zima, Kristina" userId="edd5147b-9af5-44f2-b0f2-37c5cbcc78af" providerId="ADAL" clId="{65293496-5002-46BD-B8EA-EE9313AA5F49}" dt="2022-11-16T17:12:02.751" v="2514" actId="12789"/>
          <ac:spMkLst>
            <pc:docMk/>
            <pc:sldMk cId="216787427" sldId="303"/>
            <ac:spMk id="24" creationId="{01C2DD8E-57A9-4EF6-B1EC-DCAACD1566C2}"/>
          </ac:spMkLst>
        </pc:spChg>
        <pc:spChg chg="add mod">
          <ac:chgData name="Zima, Kristina" userId="edd5147b-9af5-44f2-b0f2-37c5cbcc78af" providerId="ADAL" clId="{65293496-5002-46BD-B8EA-EE9313AA5F49}" dt="2022-11-16T17:14:29.140" v="2650" actId="12789"/>
          <ac:spMkLst>
            <pc:docMk/>
            <pc:sldMk cId="216787427" sldId="303"/>
            <ac:spMk id="25" creationId="{36BC1BC3-7355-420C-BFBF-41202A6E1561}"/>
          </ac:spMkLst>
        </pc:spChg>
        <pc:spChg chg="add mod">
          <ac:chgData name="Zima, Kristina" userId="edd5147b-9af5-44f2-b0f2-37c5cbcc78af" providerId="ADAL" clId="{65293496-5002-46BD-B8EA-EE9313AA5F49}" dt="2022-11-16T17:14:29.140" v="2650" actId="12789"/>
          <ac:spMkLst>
            <pc:docMk/>
            <pc:sldMk cId="216787427" sldId="303"/>
            <ac:spMk id="26" creationId="{181CA40D-E3F3-405F-9075-439C2654B0B1}"/>
          </ac:spMkLst>
        </pc:spChg>
        <pc:spChg chg="add mod">
          <ac:chgData name="Zima, Kristina" userId="edd5147b-9af5-44f2-b0f2-37c5cbcc78af" providerId="ADAL" clId="{65293496-5002-46BD-B8EA-EE9313AA5F49}" dt="2022-11-16T17:14:29.140" v="2650" actId="12789"/>
          <ac:spMkLst>
            <pc:docMk/>
            <pc:sldMk cId="216787427" sldId="303"/>
            <ac:spMk id="27" creationId="{5761F247-CCD8-4E5D-9D87-398CD36900CC}"/>
          </ac:spMkLst>
        </pc:spChg>
        <pc:spChg chg="add 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29" creationId="{E57F5C85-B6B0-4656-A322-EE1813C1EF43}"/>
          </ac:spMkLst>
        </pc:spChg>
        <pc:spChg chg="add 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30" creationId="{1125A4CC-8BCE-47E6-B92E-307BD01B99E9}"/>
          </ac:spMkLst>
        </pc:spChg>
        <pc:spChg chg="add mod">
          <ac:chgData name="Zima, Kristina" userId="edd5147b-9af5-44f2-b0f2-37c5cbcc78af" providerId="ADAL" clId="{65293496-5002-46BD-B8EA-EE9313AA5F49}" dt="2022-11-16T16:47:29.524" v="1750" actId="207"/>
          <ac:spMkLst>
            <pc:docMk/>
            <pc:sldMk cId="216787427" sldId="303"/>
            <ac:spMk id="31" creationId="{2E72E210-3DDC-441B-BA5B-A6E88F9E5A0B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34" creationId="{6A928EFD-F790-41CE-9B86-9C5B76EEF117}"/>
          </ac:spMkLst>
        </pc:spChg>
        <pc:spChg chg="mod">
          <ac:chgData name="Zima, Kristina" userId="edd5147b-9af5-44f2-b0f2-37c5cbcc78af" providerId="ADAL" clId="{65293496-5002-46BD-B8EA-EE9313AA5F49}" dt="2022-11-16T16:47:35.008" v="1752" actId="207"/>
          <ac:spMkLst>
            <pc:docMk/>
            <pc:sldMk cId="216787427" sldId="303"/>
            <ac:spMk id="35" creationId="{801CC8D6-86A0-420E-8E66-4A97E1D7F2D9}"/>
          </ac:spMkLst>
        </pc:spChg>
        <pc:spChg chg="mod">
          <ac:chgData name="Zima, Kristina" userId="edd5147b-9af5-44f2-b0f2-37c5cbcc78af" providerId="ADAL" clId="{65293496-5002-46BD-B8EA-EE9313AA5F49}" dt="2022-11-16T16:47:32.686" v="1751" actId="207"/>
          <ac:spMkLst>
            <pc:docMk/>
            <pc:sldMk cId="216787427" sldId="303"/>
            <ac:spMk id="36" creationId="{721E4B4E-5EF7-4FCC-956A-5FD9F6935259}"/>
          </ac:spMkLst>
        </pc:spChg>
        <pc:spChg chg="add mod">
          <ac:chgData name="Zima, Kristina" userId="edd5147b-9af5-44f2-b0f2-37c5cbcc78af" providerId="ADAL" clId="{65293496-5002-46BD-B8EA-EE9313AA5F49}" dt="2022-11-16T16:51:22.843" v="1917" actId="1038"/>
          <ac:spMkLst>
            <pc:docMk/>
            <pc:sldMk cId="216787427" sldId="303"/>
            <ac:spMk id="37" creationId="{3D6B2B2F-F93B-4C56-AD6C-0BBD25BDEC9B}"/>
          </ac:spMkLst>
        </pc:spChg>
        <pc:spChg chg="add mod">
          <ac:chgData name="Zima, Kristina" userId="edd5147b-9af5-44f2-b0f2-37c5cbcc78af" providerId="ADAL" clId="{65293496-5002-46BD-B8EA-EE9313AA5F49}" dt="2022-11-16T16:51:22.843" v="1917" actId="1038"/>
          <ac:spMkLst>
            <pc:docMk/>
            <pc:sldMk cId="216787427" sldId="303"/>
            <ac:spMk id="38" creationId="{4CDAD46B-C225-4485-BDCD-DB6A127BD440}"/>
          </ac:spMkLst>
        </pc:spChg>
        <pc:spChg chg="add mod">
          <ac:chgData name="Zima, Kristina" userId="edd5147b-9af5-44f2-b0f2-37c5cbcc78af" providerId="ADAL" clId="{65293496-5002-46BD-B8EA-EE9313AA5F49}" dt="2022-11-16T16:51:22.843" v="1917" actId="1038"/>
          <ac:spMkLst>
            <pc:docMk/>
            <pc:sldMk cId="216787427" sldId="303"/>
            <ac:spMk id="39" creationId="{5158C007-5AA0-4399-A07D-39E74F2FD600}"/>
          </ac:spMkLst>
        </pc:spChg>
        <pc:spChg chg="add mod">
          <ac:chgData name="Zima, Kristina" userId="edd5147b-9af5-44f2-b0f2-37c5cbcc78af" providerId="ADAL" clId="{65293496-5002-46BD-B8EA-EE9313AA5F49}" dt="2022-11-16T16:51:22.843" v="1917" actId="1038"/>
          <ac:spMkLst>
            <pc:docMk/>
            <pc:sldMk cId="216787427" sldId="303"/>
            <ac:spMk id="40" creationId="{6FB3FC10-4430-438D-AF57-9212F27E4B36}"/>
          </ac:spMkLst>
        </pc:spChg>
        <pc:spChg chg="add mod">
          <ac:chgData name="Zima, Kristina" userId="edd5147b-9af5-44f2-b0f2-37c5cbcc78af" providerId="ADAL" clId="{65293496-5002-46BD-B8EA-EE9313AA5F49}" dt="2022-11-16T16:51:22.843" v="1917" actId="1038"/>
          <ac:spMkLst>
            <pc:docMk/>
            <pc:sldMk cId="216787427" sldId="303"/>
            <ac:spMk id="41" creationId="{1A694F73-7C13-4869-AC43-8F60F6172A14}"/>
          </ac:spMkLst>
        </pc:spChg>
        <pc:spChg chg="add mod">
          <ac:chgData name="Zima, Kristina" userId="edd5147b-9af5-44f2-b0f2-37c5cbcc78af" providerId="ADAL" clId="{65293496-5002-46BD-B8EA-EE9313AA5F49}" dt="2022-11-16T16:51:22.843" v="1917" actId="1038"/>
          <ac:spMkLst>
            <pc:docMk/>
            <pc:sldMk cId="216787427" sldId="303"/>
            <ac:spMk id="42" creationId="{01C04F93-13C5-4093-A11C-153668AE9ABC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44" creationId="{181C6388-7189-45CE-ADCB-B499FAA08B50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45" creationId="{A2ACE075-178F-455E-9B48-2507207E78A1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46" creationId="{2CA6B13A-90F8-4282-8A06-DEDB123F8E74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48" creationId="{88EBD87F-D35B-4454-BB8B-D4E300937AB8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49" creationId="{65DA0DFA-FBD6-4BDA-9B9B-74E22FB3EEED}"/>
          </ac:spMkLst>
        </pc:spChg>
        <pc:spChg chg="mod">
          <ac:chgData name="Zima, Kristina" userId="edd5147b-9af5-44f2-b0f2-37c5cbcc78af" providerId="ADAL" clId="{65293496-5002-46BD-B8EA-EE9313AA5F49}" dt="2022-11-16T16:47:23.281" v="1749" actId="208"/>
          <ac:spMkLst>
            <pc:docMk/>
            <pc:sldMk cId="216787427" sldId="303"/>
            <ac:spMk id="50" creationId="{1881C3D7-1B19-4427-B2C1-D5D5B3736CB6}"/>
          </ac:spMkLst>
        </pc:spChg>
        <pc:spChg chg="mod">
          <ac:chgData name="Zima, Kristina" userId="edd5147b-9af5-44f2-b0f2-37c5cbcc78af" providerId="ADAL" clId="{65293496-5002-46BD-B8EA-EE9313AA5F49}" dt="2022-11-16T16:47:08.231" v="1744" actId="208"/>
          <ac:spMkLst>
            <pc:docMk/>
            <pc:sldMk cId="216787427" sldId="303"/>
            <ac:spMk id="52" creationId="{163BF755-FD88-4009-A894-099E05602BCD}"/>
          </ac:spMkLst>
        </pc:spChg>
        <pc:spChg chg="mod">
          <ac:chgData name="Zima, Kristina" userId="edd5147b-9af5-44f2-b0f2-37c5cbcc78af" providerId="ADAL" clId="{65293496-5002-46BD-B8EA-EE9313AA5F49}" dt="2022-11-16T16:47:11.602" v="1746" actId="208"/>
          <ac:spMkLst>
            <pc:docMk/>
            <pc:sldMk cId="216787427" sldId="303"/>
            <ac:spMk id="53" creationId="{3745A166-AE8C-499C-A98A-B3D23C6FB7A4}"/>
          </ac:spMkLst>
        </pc:spChg>
        <pc:spChg chg="mod">
          <ac:chgData name="Zima, Kristina" userId="edd5147b-9af5-44f2-b0f2-37c5cbcc78af" providerId="ADAL" clId="{65293496-5002-46BD-B8EA-EE9313AA5F49}" dt="2022-11-16T16:47:14.176" v="1748" actId="207"/>
          <ac:spMkLst>
            <pc:docMk/>
            <pc:sldMk cId="216787427" sldId="303"/>
            <ac:spMk id="54" creationId="{98002944-0CE2-48DD-B1B2-14B863CC7367}"/>
          </ac:spMkLst>
        </pc:spChg>
        <pc:spChg chg="del mod topLvl">
          <ac:chgData name="Zima, Kristina" userId="edd5147b-9af5-44f2-b0f2-37c5cbcc78af" providerId="ADAL" clId="{65293496-5002-46BD-B8EA-EE9313AA5F49}" dt="2022-11-16T16:51:11.828" v="1887" actId="478"/>
          <ac:spMkLst>
            <pc:docMk/>
            <pc:sldMk cId="216787427" sldId="303"/>
            <ac:spMk id="57" creationId="{E8FEF695-6329-4DBD-AE5C-3B4158DF60EA}"/>
          </ac:spMkLst>
        </pc:spChg>
        <pc:spChg chg="add mod ord">
          <ac:chgData name="Zima, Kristina" userId="edd5147b-9af5-44f2-b0f2-37c5cbcc78af" providerId="ADAL" clId="{65293496-5002-46BD-B8EA-EE9313AA5F49}" dt="2022-11-16T17:05:43.105" v="2406" actId="12789"/>
          <ac:spMkLst>
            <pc:docMk/>
            <pc:sldMk cId="216787427" sldId="303"/>
            <ac:spMk id="61" creationId="{74316EB0-2C4C-41E9-BE89-5D662DB374A2}"/>
          </ac:spMkLst>
        </pc:spChg>
        <pc:spChg chg="add mod ord">
          <ac:chgData name="Zima, Kristina" userId="edd5147b-9af5-44f2-b0f2-37c5cbcc78af" providerId="ADAL" clId="{65293496-5002-46BD-B8EA-EE9313AA5F49}" dt="2022-11-16T16:52:28.312" v="1930" actId="207"/>
          <ac:spMkLst>
            <pc:docMk/>
            <pc:sldMk cId="216787427" sldId="303"/>
            <ac:spMk id="62" creationId="{903E0EC2-8055-4491-9DF8-E95ADC66D876}"/>
          </ac:spMkLst>
        </pc:spChg>
        <pc:spChg chg="add mod">
          <ac:chgData name="Zima, Kristina" userId="edd5147b-9af5-44f2-b0f2-37c5cbcc78af" providerId="ADAL" clId="{65293496-5002-46BD-B8EA-EE9313AA5F49}" dt="2022-11-16T17:05:43.105" v="2406" actId="12789"/>
          <ac:spMkLst>
            <pc:docMk/>
            <pc:sldMk cId="216787427" sldId="303"/>
            <ac:spMk id="63" creationId="{5D12AB10-25B2-4E1F-90E7-1D8EBB44992D}"/>
          </ac:spMkLst>
        </pc:spChg>
        <pc:spChg chg="add mod">
          <ac:chgData name="Zima, Kristina" userId="edd5147b-9af5-44f2-b0f2-37c5cbcc78af" providerId="ADAL" clId="{65293496-5002-46BD-B8EA-EE9313AA5F49}" dt="2022-11-16T17:05:43.105" v="2406" actId="12789"/>
          <ac:spMkLst>
            <pc:docMk/>
            <pc:sldMk cId="216787427" sldId="303"/>
            <ac:spMk id="64" creationId="{F8D1DE20-4E84-4948-B8AA-E52C80808D3E}"/>
          </ac:spMkLst>
        </pc:spChg>
        <pc:spChg chg="add del mod">
          <ac:chgData name="Zima, Kristina" userId="edd5147b-9af5-44f2-b0f2-37c5cbcc78af" providerId="ADAL" clId="{65293496-5002-46BD-B8EA-EE9313AA5F49}" dt="2022-11-16T17:02:52.039" v="2224" actId="478"/>
          <ac:spMkLst>
            <pc:docMk/>
            <pc:sldMk cId="216787427" sldId="303"/>
            <ac:spMk id="65" creationId="{70FF632C-5101-413D-B0DE-7CE02627A796}"/>
          </ac:spMkLst>
        </pc:spChg>
        <pc:spChg chg="add mod">
          <ac:chgData name="Zima, Kristina" userId="edd5147b-9af5-44f2-b0f2-37c5cbcc78af" providerId="ADAL" clId="{65293496-5002-46BD-B8EA-EE9313AA5F49}" dt="2022-11-16T17:05:51.314" v="2408" actId="113"/>
          <ac:spMkLst>
            <pc:docMk/>
            <pc:sldMk cId="216787427" sldId="303"/>
            <ac:spMk id="66" creationId="{3B0A5948-510A-46E2-8D9E-2E2C8FBB16AD}"/>
          </ac:spMkLst>
        </pc:spChg>
        <pc:spChg chg="add mod">
          <ac:chgData name="Zima, Kristina" userId="edd5147b-9af5-44f2-b0f2-37c5cbcc78af" providerId="ADAL" clId="{65293496-5002-46BD-B8EA-EE9313AA5F49}" dt="2022-11-16T17:21:36.758" v="2917" actId="113"/>
          <ac:spMkLst>
            <pc:docMk/>
            <pc:sldMk cId="216787427" sldId="303"/>
            <ac:spMk id="67" creationId="{7D802EFD-AECD-41EE-BA88-895C4FFF2110}"/>
          </ac:spMkLst>
        </pc:spChg>
        <pc:spChg chg="add mod">
          <ac:chgData name="Zima, Kristina" userId="edd5147b-9af5-44f2-b0f2-37c5cbcc78af" providerId="ADAL" clId="{65293496-5002-46BD-B8EA-EE9313AA5F49}" dt="2022-11-16T17:21:22.781" v="2899" actId="20577"/>
          <ac:spMkLst>
            <pc:docMk/>
            <pc:sldMk cId="216787427" sldId="303"/>
            <ac:spMk id="68" creationId="{A792E831-E506-463B-B0DD-02FD07B5CA53}"/>
          </ac:spMkLst>
        </pc:spChg>
        <pc:spChg chg="add mod">
          <ac:chgData name="Zima, Kristina" userId="edd5147b-9af5-44f2-b0f2-37c5cbcc78af" providerId="ADAL" clId="{65293496-5002-46BD-B8EA-EE9313AA5F49}" dt="2022-11-16T17:17:24.616" v="2783" actId="552"/>
          <ac:spMkLst>
            <pc:docMk/>
            <pc:sldMk cId="216787427" sldId="303"/>
            <ac:spMk id="69" creationId="{663BCF31-D14A-42F4-83FF-16F9537FD9AD}"/>
          </ac:spMkLst>
        </pc:spChg>
        <pc:spChg chg="add mod">
          <ac:chgData name="Zima, Kristina" userId="edd5147b-9af5-44f2-b0f2-37c5cbcc78af" providerId="ADAL" clId="{65293496-5002-46BD-B8EA-EE9313AA5F49}" dt="2022-11-16T17:18:27.586" v="2865" actId="20577"/>
          <ac:spMkLst>
            <pc:docMk/>
            <pc:sldMk cId="216787427" sldId="303"/>
            <ac:spMk id="70" creationId="{9530FBF7-B4E1-4EE4-A618-C17DA4F4CFBD}"/>
          </ac:spMkLst>
        </pc:spChg>
        <pc:grpChg chg="add del mod">
          <ac:chgData name="Zima, Kristina" userId="edd5147b-9af5-44f2-b0f2-37c5cbcc78af" providerId="ADAL" clId="{65293496-5002-46BD-B8EA-EE9313AA5F49}" dt="2022-11-16T16:32:09.988" v="1368" actId="165"/>
          <ac:grpSpMkLst>
            <pc:docMk/>
            <pc:sldMk cId="216787427" sldId="303"/>
            <ac:grpSpMk id="9" creationId="{E725E586-1778-44F6-B420-B01796E3A660}"/>
          </ac:grpSpMkLst>
        </pc:grpChg>
        <pc:grpChg chg="add mod">
          <ac:chgData name="Zima, Kristina" userId="edd5147b-9af5-44f2-b0f2-37c5cbcc78af" providerId="ADAL" clId="{65293496-5002-46BD-B8EA-EE9313AA5F49}" dt="2022-11-16T17:12:02.751" v="2514" actId="12789"/>
          <ac:grpSpMkLst>
            <pc:docMk/>
            <pc:sldMk cId="216787427" sldId="303"/>
            <ac:grpSpMk id="32" creationId="{7B1BE64D-06AA-48C9-BE71-037F5115D7D1}"/>
          </ac:grpSpMkLst>
        </pc:grpChg>
        <pc:grpChg chg="add mod">
          <ac:chgData name="Zima, Kristina" userId="edd5147b-9af5-44f2-b0f2-37c5cbcc78af" providerId="ADAL" clId="{65293496-5002-46BD-B8EA-EE9313AA5F49}" dt="2022-11-16T17:14:29.140" v="2650" actId="12789"/>
          <ac:grpSpMkLst>
            <pc:docMk/>
            <pc:sldMk cId="216787427" sldId="303"/>
            <ac:grpSpMk id="33" creationId="{6210FC34-5B09-4F9F-9414-03642D4A9BE8}"/>
          </ac:grpSpMkLst>
        </pc:grpChg>
        <pc:grpChg chg="add mod">
          <ac:chgData name="Zima, Kristina" userId="edd5147b-9af5-44f2-b0f2-37c5cbcc78af" providerId="ADAL" clId="{65293496-5002-46BD-B8EA-EE9313AA5F49}" dt="2022-11-16T16:51:22.843" v="1917" actId="1038"/>
          <ac:grpSpMkLst>
            <pc:docMk/>
            <pc:sldMk cId="216787427" sldId="303"/>
            <ac:grpSpMk id="43" creationId="{4DD0038A-EE77-406A-9A7D-ED89E9CFF877}"/>
          </ac:grpSpMkLst>
        </pc:grpChg>
        <pc:grpChg chg="add mod">
          <ac:chgData name="Zima, Kristina" userId="edd5147b-9af5-44f2-b0f2-37c5cbcc78af" providerId="ADAL" clId="{65293496-5002-46BD-B8EA-EE9313AA5F49}" dt="2022-11-16T16:51:22.843" v="1917" actId="1038"/>
          <ac:grpSpMkLst>
            <pc:docMk/>
            <pc:sldMk cId="216787427" sldId="303"/>
            <ac:grpSpMk id="47" creationId="{33CDB7B3-7C37-414C-A0E4-4E73AD322B0C}"/>
          </ac:grpSpMkLst>
        </pc:grpChg>
        <pc:grpChg chg="add mod">
          <ac:chgData name="Zima, Kristina" userId="edd5147b-9af5-44f2-b0f2-37c5cbcc78af" providerId="ADAL" clId="{65293496-5002-46BD-B8EA-EE9313AA5F49}" dt="2022-11-16T17:05:43.105" v="2406" actId="12789"/>
          <ac:grpSpMkLst>
            <pc:docMk/>
            <pc:sldMk cId="216787427" sldId="303"/>
            <ac:grpSpMk id="51" creationId="{6BB8D179-530A-48B2-ABC6-99F5188F6E93}"/>
          </ac:grpSpMkLst>
        </pc:grpChg>
        <pc:grpChg chg="add mod">
          <ac:chgData name="Zima, Kristina" userId="edd5147b-9af5-44f2-b0f2-37c5cbcc78af" providerId="ADAL" clId="{65293496-5002-46BD-B8EA-EE9313AA5F49}" dt="2022-11-16T17:06:48.068" v="2417" actId="1035"/>
          <ac:grpSpMkLst>
            <pc:docMk/>
            <pc:sldMk cId="216787427" sldId="303"/>
            <ac:grpSpMk id="55" creationId="{5905E621-F5BC-48EA-933A-EE4D914D219C}"/>
          </ac:grpSpMkLst>
        </pc:grpChg>
        <pc:grpChg chg="add del mod">
          <ac:chgData name="Zima, Kristina" userId="edd5147b-9af5-44f2-b0f2-37c5cbcc78af" providerId="ADAL" clId="{65293496-5002-46BD-B8EA-EE9313AA5F49}" dt="2022-11-16T16:50:12.318" v="1876" actId="165"/>
          <ac:grpSpMkLst>
            <pc:docMk/>
            <pc:sldMk cId="216787427" sldId="303"/>
            <ac:grpSpMk id="56" creationId="{37899C1E-436B-4D38-8214-9048D00EA013}"/>
          </ac:grpSpMkLst>
        </pc:grpChg>
        <pc:picChg chg="add del mod">
          <ac:chgData name="Zima, Kristina" userId="edd5147b-9af5-44f2-b0f2-37c5cbcc78af" providerId="ADAL" clId="{65293496-5002-46BD-B8EA-EE9313AA5F49}" dt="2022-11-16T16:42:02.873" v="1600" actId="478"/>
          <ac:picMkLst>
            <pc:docMk/>
            <pc:sldMk cId="216787427" sldId="303"/>
            <ac:picMk id="8" creationId="{162EFD67-5AD9-44BE-8ADF-F5E6BAF99ED9}"/>
          </ac:picMkLst>
        </pc:picChg>
        <pc:picChg chg="mod">
          <ac:chgData name="Zima, Kristina" userId="edd5147b-9af5-44f2-b0f2-37c5cbcc78af" providerId="ADAL" clId="{65293496-5002-46BD-B8EA-EE9313AA5F49}" dt="2022-11-16T17:17:50.367" v="2812" actId="1076"/>
          <ac:picMkLst>
            <pc:docMk/>
            <pc:sldMk cId="216787427" sldId="303"/>
            <ac:picMk id="14" creationId="{01FD1D6C-6D0C-45C6-ADC8-3EE2260DED37}"/>
          </ac:picMkLst>
        </pc:picChg>
        <pc:picChg chg="del mod topLvl">
          <ac:chgData name="Zima, Kristina" userId="edd5147b-9af5-44f2-b0f2-37c5cbcc78af" providerId="ADAL" clId="{65293496-5002-46BD-B8EA-EE9313AA5F49}" dt="2022-11-16T16:32:12.358" v="1369" actId="478"/>
          <ac:picMkLst>
            <pc:docMk/>
            <pc:sldMk cId="216787427" sldId="303"/>
            <ac:picMk id="15" creationId="{66E0633B-122A-43F6-8EDA-0730F6591494}"/>
          </ac:picMkLst>
        </pc:picChg>
        <pc:picChg chg="add del mod">
          <ac:chgData name="Zima, Kristina" userId="edd5147b-9af5-44f2-b0f2-37c5cbcc78af" providerId="ADAL" clId="{65293496-5002-46BD-B8EA-EE9313AA5F49}" dt="2022-11-16T16:42:13.678" v="1603" actId="478"/>
          <ac:picMkLst>
            <pc:docMk/>
            <pc:sldMk cId="216787427" sldId="303"/>
            <ac:picMk id="28" creationId="{5C230C84-030D-42F4-8AD6-B71EB7B3B7FB}"/>
          </ac:picMkLst>
        </pc:picChg>
        <pc:cxnChg chg="add mod">
          <ac:chgData name="Zima, Kristina" userId="edd5147b-9af5-44f2-b0f2-37c5cbcc78af" providerId="ADAL" clId="{65293496-5002-46BD-B8EA-EE9313AA5F49}" dt="2022-11-16T16:48:21.370" v="1759" actId="164"/>
          <ac:cxnSpMkLst>
            <pc:docMk/>
            <pc:sldMk cId="216787427" sldId="303"/>
            <ac:cxnSpMk id="6" creationId="{95F66576-34CA-47DA-AD42-57F7EE7E7869}"/>
          </ac:cxnSpMkLst>
        </pc:cxnChg>
        <pc:cxnChg chg="add del mod">
          <ac:chgData name="Zima, Kristina" userId="edd5147b-9af5-44f2-b0f2-37c5cbcc78af" providerId="ADAL" clId="{65293496-5002-46BD-B8EA-EE9313AA5F49}" dt="2022-11-16T16:37:44.157" v="1511" actId="478"/>
          <ac:cxnSpMkLst>
            <pc:docMk/>
            <pc:sldMk cId="216787427" sldId="303"/>
            <ac:cxnSpMk id="21" creationId="{80A661E2-F030-4E0C-95B6-5B58D3B913C8}"/>
          </ac:cxnSpMkLst>
        </pc:cxnChg>
        <pc:cxnChg chg="del mod topLvl">
          <ac:chgData name="Zima, Kristina" userId="edd5147b-9af5-44f2-b0f2-37c5cbcc78af" providerId="ADAL" clId="{65293496-5002-46BD-B8EA-EE9313AA5F49}" dt="2022-11-16T16:51:12.762" v="1888" actId="478"/>
          <ac:cxnSpMkLst>
            <pc:docMk/>
            <pc:sldMk cId="216787427" sldId="303"/>
            <ac:cxnSpMk id="58" creationId="{710A6E68-B2A2-44C4-930D-3644451E96A2}"/>
          </ac:cxnSpMkLst>
        </pc:cxnChg>
      </pc:sldChg>
      <pc:sldChg chg="modSp add mod ord modAnim">
        <pc:chgData name="Zima, Kristina" userId="edd5147b-9af5-44f2-b0f2-37c5cbcc78af" providerId="ADAL" clId="{65293496-5002-46BD-B8EA-EE9313AA5F49}" dt="2022-11-16T17:19:08.521" v="2872"/>
        <pc:sldMkLst>
          <pc:docMk/>
          <pc:sldMk cId="3790380882" sldId="304"/>
        </pc:sldMkLst>
        <pc:spChg chg="mod">
          <ac:chgData name="Zima, Kristina" userId="edd5147b-9af5-44f2-b0f2-37c5cbcc78af" providerId="ADAL" clId="{65293496-5002-46BD-B8EA-EE9313AA5F49}" dt="2022-11-16T17:19:03.883" v="2871" actId="1076"/>
          <ac:spMkLst>
            <pc:docMk/>
            <pc:sldMk cId="3790380882" sldId="304"/>
            <ac:spMk id="2" creationId="{3D15A1BB-027A-436D-BB00-21669739262F}"/>
          </ac:spMkLst>
        </pc:spChg>
      </pc:sldChg>
    </pc:docChg>
  </pc:docChgLst>
  <pc:docChgLst>
    <pc:chgData name="Marco Canaparo" userId="S::canaparo@infn.it::bc13b5a3-7d5e-4990-a4a3-e965f64c2db0" providerId="AD" clId="Web-{0A8E933A-491C-7ED6-F92C-3FF69F894126}"/>
    <pc:docChg chg="modSld">
      <pc:chgData name="Marco Canaparo" userId="S::canaparo@infn.it::bc13b5a3-7d5e-4990-a4a3-e965f64c2db0" providerId="AD" clId="Web-{0A8E933A-491C-7ED6-F92C-3FF69F894126}" dt="2022-11-20T12:48:38.097" v="552" actId="14100"/>
      <pc:docMkLst>
        <pc:docMk/>
      </pc:docMkLst>
      <pc:sldChg chg="addSp delSp modSp">
        <pc:chgData name="Marco Canaparo" userId="S::canaparo@infn.it::bc13b5a3-7d5e-4990-a4a3-e965f64c2db0" providerId="AD" clId="Web-{0A8E933A-491C-7ED6-F92C-3FF69F894126}" dt="2022-11-20T12:48:38.097" v="552" actId="14100"/>
        <pc:sldMkLst>
          <pc:docMk/>
          <pc:sldMk cId="0" sldId="257"/>
        </pc:sldMkLst>
        <pc:spChg chg="add mod">
          <ac:chgData name="Marco Canaparo" userId="S::canaparo@infn.it::bc13b5a3-7d5e-4990-a4a3-e965f64c2db0" providerId="AD" clId="Web-{0A8E933A-491C-7ED6-F92C-3FF69F894126}" dt="2022-11-20T12:45:19.123" v="513" actId="1076"/>
          <ac:spMkLst>
            <pc:docMk/>
            <pc:sldMk cId="0" sldId="257"/>
            <ac:spMk id="3" creationId="{DDACA5AC-4BBD-2703-03B5-7AD44C6BD8D0}"/>
          </ac:spMkLst>
        </pc:spChg>
        <pc:spChg chg="del">
          <ac:chgData name="Marco Canaparo" userId="S::canaparo@infn.it::bc13b5a3-7d5e-4990-a4a3-e965f64c2db0" providerId="AD" clId="Web-{0A8E933A-491C-7ED6-F92C-3FF69F894126}" dt="2022-11-20T12:40:46.365" v="408"/>
          <ac:spMkLst>
            <pc:docMk/>
            <pc:sldMk cId="0" sldId="257"/>
            <ac:spMk id="13" creationId="{FE9BA16E-33A4-F743-72AC-C97211B72413}"/>
          </ac:spMkLst>
        </pc:spChg>
        <pc:spChg chg="add mod">
          <ac:chgData name="Marco Canaparo" userId="S::canaparo@infn.it::bc13b5a3-7d5e-4990-a4a3-e965f64c2db0" providerId="AD" clId="Web-{0A8E933A-491C-7ED6-F92C-3FF69F894126}" dt="2022-11-20T12:31:03.190" v="251" actId="1076"/>
          <ac:spMkLst>
            <pc:docMk/>
            <pc:sldMk cId="0" sldId="257"/>
            <ac:spMk id="16" creationId="{44E9FEDD-39AE-92CF-8AB4-6897AC37C220}"/>
          </ac:spMkLst>
        </pc:spChg>
        <pc:spChg chg="mod">
          <ac:chgData name="Marco Canaparo" userId="S::canaparo@infn.it::bc13b5a3-7d5e-4990-a4a3-e965f64c2db0" providerId="AD" clId="Web-{0A8E933A-491C-7ED6-F92C-3FF69F894126}" dt="2022-11-20T12:44:14.855" v="505" actId="1076"/>
          <ac:spMkLst>
            <pc:docMk/>
            <pc:sldMk cId="0" sldId="257"/>
            <ac:spMk id="18" creationId="{A4F06AAA-7F5A-4607-33EE-E9388E8B9080}"/>
          </ac:spMkLst>
        </pc:spChg>
        <pc:spChg chg="add mod">
          <ac:chgData name="Marco Canaparo" userId="S::canaparo@infn.it::bc13b5a3-7d5e-4990-a4a3-e965f64c2db0" providerId="AD" clId="Web-{0A8E933A-491C-7ED6-F92C-3FF69F894126}" dt="2022-11-20T12:45:08.372" v="510" actId="1076"/>
          <ac:spMkLst>
            <pc:docMk/>
            <pc:sldMk cId="0" sldId="257"/>
            <ac:spMk id="26" creationId="{0C9D5EA4-4581-DC89-57E4-8BB496AE2373}"/>
          </ac:spMkLst>
        </pc:spChg>
        <pc:spChg chg="add mod">
          <ac:chgData name="Marco Canaparo" userId="S::canaparo@infn.it::bc13b5a3-7d5e-4990-a4a3-e965f64c2db0" providerId="AD" clId="Web-{0A8E933A-491C-7ED6-F92C-3FF69F894126}" dt="2022-11-20T12:45:37.264" v="515" actId="1076"/>
          <ac:spMkLst>
            <pc:docMk/>
            <pc:sldMk cId="0" sldId="257"/>
            <ac:spMk id="28" creationId="{A240CD31-3205-E87B-2532-52809EBAEB2F}"/>
          </ac:spMkLst>
        </pc:spChg>
        <pc:spChg chg="add mod">
          <ac:chgData name="Marco Canaparo" userId="S::canaparo@infn.it::bc13b5a3-7d5e-4990-a4a3-e965f64c2db0" providerId="AD" clId="Web-{0A8E933A-491C-7ED6-F92C-3FF69F894126}" dt="2022-11-20T12:45:08.388" v="511" actId="1076"/>
          <ac:spMkLst>
            <pc:docMk/>
            <pc:sldMk cId="0" sldId="257"/>
            <ac:spMk id="30" creationId="{06AED02C-623C-09C1-0EDF-5F31069EA4E1}"/>
          </ac:spMkLst>
        </pc:spChg>
        <pc:spChg chg="del">
          <ac:chgData name="Marco Canaparo" userId="S::canaparo@infn.it::bc13b5a3-7d5e-4990-a4a3-e965f64c2db0" providerId="AD" clId="Web-{0A8E933A-491C-7ED6-F92C-3FF69F894126}" dt="2022-11-20T12:27:39.950" v="141"/>
          <ac:spMkLst>
            <pc:docMk/>
            <pc:sldMk cId="0" sldId="257"/>
            <ac:spMk id="32" creationId="{9F123B0F-FE14-5938-319E-B2BF568AB517}"/>
          </ac:spMkLst>
        </pc:spChg>
        <pc:spChg chg="mod">
          <ac:chgData name="Marco Canaparo" userId="S::canaparo@infn.it::bc13b5a3-7d5e-4990-a4a3-e965f64c2db0" providerId="AD" clId="Web-{0A8E933A-491C-7ED6-F92C-3FF69F894126}" dt="2022-11-20T12:24:11.741" v="60" actId="14100"/>
          <ac:spMkLst>
            <pc:docMk/>
            <pc:sldMk cId="0" sldId="257"/>
            <ac:spMk id="42" creationId="{8C6D1964-B1BF-202B-277C-FEE434B9EA78}"/>
          </ac:spMkLst>
        </pc:spChg>
        <pc:spChg chg="add mod">
          <ac:chgData name="Marco Canaparo" userId="S::canaparo@infn.it::bc13b5a3-7d5e-4990-a4a3-e965f64c2db0" providerId="AD" clId="Web-{0A8E933A-491C-7ED6-F92C-3FF69F894126}" dt="2022-11-20T12:43:40.604" v="502" actId="14100"/>
          <ac:spMkLst>
            <pc:docMk/>
            <pc:sldMk cId="0" sldId="257"/>
            <ac:spMk id="47" creationId="{AD9EE2A7-257D-B3A8-698C-51656764158C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25.335" v="82"/>
          <ac:spMkLst>
            <pc:docMk/>
            <pc:sldMk cId="0" sldId="257"/>
            <ac:spMk id="49" creationId="{EEF68D5D-5CE9-264E-C4A1-E19284BBEC79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25.335" v="81"/>
          <ac:spMkLst>
            <pc:docMk/>
            <pc:sldMk cId="0" sldId="257"/>
            <ac:spMk id="51" creationId="{2E013A44-E399-B57E-64CA-1BFD9DE8B66A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25.335" v="78"/>
          <ac:spMkLst>
            <pc:docMk/>
            <pc:sldMk cId="0" sldId="257"/>
            <ac:spMk id="61" creationId="{E73D0708-2E03-A382-C010-10E4E248BFFA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25.335" v="77"/>
          <ac:spMkLst>
            <pc:docMk/>
            <pc:sldMk cId="0" sldId="257"/>
            <ac:spMk id="63" creationId="{421A7996-A10B-AF6A-FCE9-539D95208587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25.335" v="76"/>
          <ac:spMkLst>
            <pc:docMk/>
            <pc:sldMk cId="0" sldId="257"/>
            <ac:spMk id="65" creationId="{8F743835-C511-F4DA-9070-99F38D9996CD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25.335" v="72"/>
          <ac:spMkLst>
            <pc:docMk/>
            <pc:sldMk cId="0" sldId="257"/>
            <ac:spMk id="82" creationId="{5CE3EBED-369E-CCDF-4A8E-F79CDEDC5540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38.554" v="104"/>
          <ac:spMkLst>
            <pc:docMk/>
            <pc:sldMk cId="0" sldId="257"/>
            <ac:spMk id="84" creationId="{3FDDB740-5110-4E5B-B266-69DE45F5B0F9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38.554" v="103"/>
          <ac:spMkLst>
            <pc:docMk/>
            <pc:sldMk cId="0" sldId="257"/>
            <ac:spMk id="86" creationId="{95B30FB6-BDD7-9A45-E658-C6FDD2037F51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38.554" v="100"/>
          <ac:spMkLst>
            <pc:docMk/>
            <pc:sldMk cId="0" sldId="257"/>
            <ac:spMk id="96" creationId="{284EF26B-19E8-7F83-323A-ED684C49CBD6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38.554" v="99"/>
          <ac:spMkLst>
            <pc:docMk/>
            <pc:sldMk cId="0" sldId="257"/>
            <ac:spMk id="98" creationId="{88166B1C-AFA7-E564-9932-9BD2946EE8C1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38.554" v="98"/>
          <ac:spMkLst>
            <pc:docMk/>
            <pc:sldMk cId="0" sldId="257"/>
            <ac:spMk id="100" creationId="{03212B74-9EF7-8626-FBA8-8BC30703B6AD}"/>
          </ac:spMkLst>
        </pc:spChg>
        <pc:spChg chg="add del">
          <ac:chgData name="Marco Canaparo" userId="S::canaparo@infn.it::bc13b5a3-7d5e-4990-a4a3-e965f64c2db0" providerId="AD" clId="Web-{0A8E933A-491C-7ED6-F92C-3FF69F894126}" dt="2022-11-20T12:24:38.554" v="94"/>
          <ac:spMkLst>
            <pc:docMk/>
            <pc:sldMk cId="0" sldId="257"/>
            <ac:spMk id="117" creationId="{EB79812D-2D0F-0493-CFDF-BAAB51B8025E}"/>
          </ac:spMkLst>
        </pc:spChg>
        <pc:spChg chg="add mod">
          <ac:chgData name="Marco Canaparo" userId="S::canaparo@infn.it::bc13b5a3-7d5e-4990-a4a3-e965f64c2db0" providerId="AD" clId="Web-{0A8E933A-491C-7ED6-F92C-3FF69F894126}" dt="2022-11-20T12:43:30.541" v="498" actId="1076"/>
          <ac:spMkLst>
            <pc:docMk/>
            <pc:sldMk cId="0" sldId="257"/>
            <ac:spMk id="119" creationId="{7C1B4258-005F-A99F-16CB-FD417710FAF5}"/>
          </ac:spMkLst>
        </pc:spChg>
        <pc:spChg chg="add del mod">
          <ac:chgData name="Marco Canaparo" userId="S::canaparo@infn.it::bc13b5a3-7d5e-4990-a4a3-e965f64c2db0" providerId="AD" clId="Web-{0A8E933A-491C-7ED6-F92C-3FF69F894126}" dt="2022-11-20T12:36:42.967" v="338"/>
          <ac:spMkLst>
            <pc:docMk/>
            <pc:sldMk cId="0" sldId="257"/>
            <ac:spMk id="120" creationId="{4AE8687D-1C07-7F09-B1CC-B78F907A1F96}"/>
          </ac:spMkLst>
        </pc:spChg>
        <pc:spChg chg="add del">
          <ac:chgData name="Marco Canaparo" userId="S::canaparo@infn.it::bc13b5a3-7d5e-4990-a4a3-e965f64c2db0" providerId="AD" clId="Web-{0A8E933A-491C-7ED6-F92C-3FF69F894126}" dt="2022-11-20T12:28:10.467" v="146"/>
          <ac:spMkLst>
            <pc:docMk/>
            <pc:sldMk cId="0" sldId="257"/>
            <ac:spMk id="125" creationId="{2A485C79-3E9F-B32A-4431-DB65EC97FF21}"/>
          </ac:spMkLst>
        </pc:spChg>
        <pc:spChg chg="add del mod">
          <ac:chgData name="Marco Canaparo" userId="S::canaparo@infn.it::bc13b5a3-7d5e-4990-a4a3-e965f64c2db0" providerId="AD" clId="Web-{0A8E933A-491C-7ED6-F92C-3FF69F894126}" dt="2022-11-20T12:36:42.967" v="337"/>
          <ac:spMkLst>
            <pc:docMk/>
            <pc:sldMk cId="0" sldId="257"/>
            <ac:spMk id="126" creationId="{2335573C-2967-EFDF-8BF0-36FD93F3D55D}"/>
          </ac:spMkLst>
        </pc:spChg>
        <pc:spChg chg="add del mod">
          <ac:chgData name="Marco Canaparo" userId="S::canaparo@infn.it::bc13b5a3-7d5e-4990-a4a3-e965f64c2db0" providerId="AD" clId="Web-{0A8E933A-491C-7ED6-F92C-3FF69F894126}" dt="2022-11-20T12:32:23.615" v="258"/>
          <ac:spMkLst>
            <pc:docMk/>
            <pc:sldMk cId="0" sldId="257"/>
            <ac:spMk id="128" creationId="{6AF57B24-34E0-C45C-A705-EA7398A95048}"/>
          </ac:spMkLst>
        </pc:spChg>
        <pc:spChg chg="add mod">
          <ac:chgData name="Marco Canaparo" userId="S::canaparo@infn.it::bc13b5a3-7d5e-4990-a4a3-e965f64c2db0" providerId="AD" clId="Web-{0A8E933A-491C-7ED6-F92C-3FF69F894126}" dt="2022-11-20T12:44:47.091" v="507" actId="1076"/>
          <ac:spMkLst>
            <pc:docMk/>
            <pc:sldMk cId="0" sldId="257"/>
            <ac:spMk id="142" creationId="{62F2B249-9F9A-A993-CA46-81446B594240}"/>
          </ac:spMkLst>
        </pc:spChg>
        <pc:spChg chg="add mod">
          <ac:chgData name="Marco Canaparo" userId="S::canaparo@infn.it::bc13b5a3-7d5e-4990-a4a3-e965f64c2db0" providerId="AD" clId="Web-{0A8E933A-491C-7ED6-F92C-3FF69F894126}" dt="2022-11-20T12:45:28.467" v="514" actId="1076"/>
          <ac:spMkLst>
            <pc:docMk/>
            <pc:sldMk cId="0" sldId="257"/>
            <ac:spMk id="143" creationId="{22E6DA14-505E-0EBC-68E1-3FAA2503180F}"/>
          </ac:spMkLst>
        </pc:spChg>
        <pc:spChg chg="mod">
          <ac:chgData name="Marco Canaparo" userId="S::canaparo@infn.it::bc13b5a3-7d5e-4990-a4a3-e965f64c2db0" providerId="AD" clId="Web-{0A8E933A-491C-7ED6-F92C-3FF69F894126}" dt="2022-11-20T12:39:41.894" v="389"/>
          <ac:spMkLst>
            <pc:docMk/>
            <pc:sldMk cId="0" sldId="257"/>
            <ac:spMk id="145" creationId="{6CA3CF88-FF88-919D-1365-C31B2D47ED0A}"/>
          </ac:spMkLst>
        </pc:spChg>
        <pc:spChg chg="mod">
          <ac:chgData name="Marco Canaparo" userId="S::canaparo@infn.it::bc13b5a3-7d5e-4990-a4a3-e965f64c2db0" providerId="AD" clId="Web-{0A8E933A-491C-7ED6-F92C-3FF69F894126}" dt="2022-11-20T12:39:41.910" v="390"/>
          <ac:spMkLst>
            <pc:docMk/>
            <pc:sldMk cId="0" sldId="257"/>
            <ac:spMk id="146" creationId="{2DCCD627-A6F3-D0D6-3E0E-9F480F22DBDF}"/>
          </ac:spMkLst>
        </pc:spChg>
        <pc:spChg chg="mod">
          <ac:chgData name="Marco Canaparo" userId="S::canaparo@infn.it::bc13b5a3-7d5e-4990-a4a3-e965f64c2db0" providerId="AD" clId="Web-{0A8E933A-491C-7ED6-F92C-3FF69F894126}" dt="2022-11-20T12:39:41.941" v="391"/>
          <ac:spMkLst>
            <pc:docMk/>
            <pc:sldMk cId="0" sldId="257"/>
            <ac:spMk id="147" creationId="{ECD6D738-AE23-6B59-9C47-B767E4AC9332}"/>
          </ac:spMkLst>
        </pc:spChg>
        <pc:spChg chg="add mod">
          <ac:chgData name="Marco Canaparo" userId="S::canaparo@infn.it::bc13b5a3-7d5e-4990-a4a3-e965f64c2db0" providerId="AD" clId="Web-{0A8E933A-491C-7ED6-F92C-3FF69F894126}" dt="2022-11-20T12:45:45.827" v="516" actId="1076"/>
          <ac:spMkLst>
            <pc:docMk/>
            <pc:sldMk cId="0" sldId="257"/>
            <ac:spMk id="148" creationId="{D4B6703F-E999-955D-6CE5-5922D276A962}"/>
          </ac:spMkLst>
        </pc:spChg>
        <pc:spChg chg="mod">
          <ac:chgData name="Marco Canaparo" userId="S::canaparo@infn.it::bc13b5a3-7d5e-4990-a4a3-e965f64c2db0" providerId="AD" clId="Web-{0A8E933A-491C-7ED6-F92C-3FF69F894126}" dt="2022-11-20T12:42:10.367" v="470"/>
          <ac:spMkLst>
            <pc:docMk/>
            <pc:sldMk cId="0" sldId="257"/>
            <ac:spMk id="150" creationId="{9D325A71-1969-59FA-6BF0-1695CCC6E55F}"/>
          </ac:spMkLst>
        </pc:spChg>
        <pc:spChg chg="mod">
          <ac:chgData name="Marco Canaparo" userId="S::canaparo@infn.it::bc13b5a3-7d5e-4990-a4a3-e965f64c2db0" providerId="AD" clId="Web-{0A8E933A-491C-7ED6-F92C-3FF69F894126}" dt="2022-11-20T12:42:10.399" v="471"/>
          <ac:spMkLst>
            <pc:docMk/>
            <pc:sldMk cId="0" sldId="257"/>
            <ac:spMk id="151" creationId="{4F7C62ED-A4BC-9B1E-C167-A0D0CBB82866}"/>
          </ac:spMkLst>
        </pc:spChg>
        <pc:spChg chg="add mod">
          <ac:chgData name="Marco Canaparo" userId="S::canaparo@infn.it::bc13b5a3-7d5e-4990-a4a3-e965f64c2db0" providerId="AD" clId="Web-{0A8E933A-491C-7ED6-F92C-3FF69F894126}" dt="2022-11-20T12:46:11.656" v="517" actId="1076"/>
          <ac:spMkLst>
            <pc:docMk/>
            <pc:sldMk cId="0" sldId="257"/>
            <ac:spMk id="153" creationId="{8ED47E69-9EE6-0309-819C-3F15ED85FAF6}"/>
          </ac:spMkLst>
        </pc:spChg>
        <pc:spChg chg="add del mod">
          <ac:chgData name="Marco Canaparo" userId="S::canaparo@infn.it::bc13b5a3-7d5e-4990-a4a3-e965f64c2db0" providerId="AD" clId="Web-{0A8E933A-491C-7ED6-F92C-3FF69F894126}" dt="2022-11-20T12:46:56.719" v="528"/>
          <ac:spMkLst>
            <pc:docMk/>
            <pc:sldMk cId="0" sldId="257"/>
            <ac:spMk id="154" creationId="{4CABFB81-16D5-2B6E-0487-278196513AD6}"/>
          </ac:spMkLst>
        </pc:spChg>
        <pc:spChg chg="add mod">
          <ac:chgData name="Marco Canaparo" userId="S::canaparo@infn.it::bc13b5a3-7d5e-4990-a4a3-e965f64c2db0" providerId="AD" clId="Web-{0A8E933A-491C-7ED6-F92C-3FF69F894126}" dt="2022-11-20T12:48:38.097" v="552" actId="14100"/>
          <ac:spMkLst>
            <pc:docMk/>
            <pc:sldMk cId="0" sldId="257"/>
            <ac:spMk id="156" creationId="{F26EFF9D-00DB-5D90-D703-2DDC2EA8873B}"/>
          </ac:spMkLst>
        </pc:spChg>
        <pc:grpChg chg="add">
          <ac:chgData name="Marco Canaparo" userId="S::canaparo@infn.it::bc13b5a3-7d5e-4990-a4a3-e965f64c2db0" providerId="AD" clId="Web-{0A8E933A-491C-7ED6-F92C-3FF69F894126}" dt="2022-11-20T12:21:50.174" v="15"/>
          <ac:grpSpMkLst>
            <pc:docMk/>
            <pc:sldMk cId="0" sldId="257"/>
            <ac:grpSpMk id="20" creationId="{C7939440-895F-9F16-9611-D34A5F0D4934}"/>
          </ac:grpSpMkLst>
        </pc:grpChg>
        <pc:grpChg chg="add">
          <ac:chgData name="Marco Canaparo" userId="S::canaparo@infn.it::bc13b5a3-7d5e-4990-a4a3-e965f64c2db0" providerId="AD" clId="Web-{0A8E933A-491C-7ED6-F92C-3FF69F894126}" dt="2022-11-20T12:21:50.190" v="16"/>
          <ac:grpSpMkLst>
            <pc:docMk/>
            <pc:sldMk cId="0" sldId="257"/>
            <ac:grpSpMk id="24" creationId="{391CA0E9-0A0D-99B2-593E-9FE54460F4E4}"/>
          </ac:grpSpMkLst>
        </pc:grpChg>
        <pc:grpChg chg="add del mod">
          <ac:chgData name="Marco Canaparo" userId="S::canaparo@infn.it::bc13b5a3-7d5e-4990-a4a3-e965f64c2db0" providerId="AD" clId="Web-{0A8E933A-491C-7ED6-F92C-3FF69F894126}" dt="2022-11-20T12:36:42.967" v="339"/>
          <ac:grpSpMkLst>
            <pc:docMk/>
            <pc:sldMk cId="0" sldId="257"/>
            <ac:grpSpMk id="35" creationId="{617302AC-1B59-CDC6-51A8-C8B01F105F27}"/>
          </ac:grpSpMkLst>
        </pc:grpChg>
        <pc:grpChg chg="add del mod">
          <ac:chgData name="Marco Canaparo" userId="S::canaparo@infn.it::bc13b5a3-7d5e-4990-a4a3-e965f64c2db0" providerId="AD" clId="Web-{0A8E933A-491C-7ED6-F92C-3FF69F894126}" dt="2022-11-20T12:31:43.645" v="254"/>
          <ac:grpSpMkLst>
            <pc:docMk/>
            <pc:sldMk cId="0" sldId="257"/>
            <ac:grpSpMk id="40" creationId="{994A7900-C689-7DC4-FCE8-C31BA333BEE3}"/>
          </ac:grpSpMkLst>
        </pc:grpChg>
        <pc:grpChg chg="add mod">
          <ac:chgData name="Marco Canaparo" userId="S::canaparo@infn.it::bc13b5a3-7d5e-4990-a4a3-e965f64c2db0" providerId="AD" clId="Web-{0A8E933A-491C-7ED6-F92C-3FF69F894126}" dt="2022-11-20T12:43:30.526" v="497" actId="1076"/>
          <ac:grpSpMkLst>
            <pc:docMk/>
            <pc:sldMk cId="0" sldId="257"/>
            <ac:grpSpMk id="45" creationId="{EF849CBF-11A5-887D-03E0-3661CE688FD8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25.335" v="80"/>
          <ac:grpSpMkLst>
            <pc:docMk/>
            <pc:sldMk cId="0" sldId="257"/>
            <ac:grpSpMk id="55" creationId="{FCB0083E-D56A-1132-F9E7-8ECE5E47267A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25.335" v="79"/>
          <ac:grpSpMkLst>
            <pc:docMk/>
            <pc:sldMk cId="0" sldId="257"/>
            <ac:grpSpMk id="59" creationId="{8BDF8628-CCC5-E01B-95AC-8886953350AD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25.335" v="75"/>
          <ac:grpSpMkLst>
            <pc:docMk/>
            <pc:sldMk cId="0" sldId="257"/>
            <ac:grpSpMk id="70" creationId="{68BD7D84-543D-1F50-87B9-41A3AF0E290C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25.335" v="74"/>
          <ac:grpSpMkLst>
            <pc:docMk/>
            <pc:sldMk cId="0" sldId="257"/>
            <ac:grpSpMk id="75" creationId="{1AD83814-3660-6265-6339-4B02CFE46363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25.335" v="73"/>
          <ac:grpSpMkLst>
            <pc:docMk/>
            <pc:sldMk cId="0" sldId="257"/>
            <ac:grpSpMk id="80" creationId="{4585B3FA-16D9-89B4-20B9-9A44FA207339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38.554" v="102"/>
          <ac:grpSpMkLst>
            <pc:docMk/>
            <pc:sldMk cId="0" sldId="257"/>
            <ac:grpSpMk id="90" creationId="{21E989A4-0C1C-E01F-5010-22ADC472B736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38.554" v="101"/>
          <ac:grpSpMkLst>
            <pc:docMk/>
            <pc:sldMk cId="0" sldId="257"/>
            <ac:grpSpMk id="94" creationId="{2D87347C-FBCD-AFC5-198B-7EA7D507A527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38.554" v="97"/>
          <ac:grpSpMkLst>
            <pc:docMk/>
            <pc:sldMk cId="0" sldId="257"/>
            <ac:grpSpMk id="105" creationId="{3DCBF124-91C6-67F3-882B-99F25ABA96E7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38.554" v="96"/>
          <ac:grpSpMkLst>
            <pc:docMk/>
            <pc:sldMk cId="0" sldId="257"/>
            <ac:grpSpMk id="110" creationId="{56188A2D-B90C-E7BE-5D07-9A9C4DDC4C58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4:38.554" v="95"/>
          <ac:grpSpMkLst>
            <pc:docMk/>
            <pc:sldMk cId="0" sldId="257"/>
            <ac:grpSpMk id="115" creationId="{1DA8E15C-B808-A307-A003-4A69072FF113}"/>
          </ac:grpSpMkLst>
        </pc:grpChg>
        <pc:grpChg chg="add del">
          <ac:chgData name="Marco Canaparo" userId="S::canaparo@infn.it::bc13b5a3-7d5e-4990-a4a3-e965f64c2db0" providerId="AD" clId="Web-{0A8E933A-491C-7ED6-F92C-3FF69F894126}" dt="2022-11-20T12:28:10.467" v="147"/>
          <ac:grpSpMkLst>
            <pc:docMk/>
            <pc:sldMk cId="0" sldId="257"/>
            <ac:grpSpMk id="121" creationId="{56C70242-396A-0268-4C69-CBA572D91FA8}"/>
          </ac:grpSpMkLst>
        </pc:grpChg>
        <pc:grpChg chg="add mod">
          <ac:chgData name="Marco Canaparo" userId="S::canaparo@infn.it::bc13b5a3-7d5e-4990-a4a3-e965f64c2db0" providerId="AD" clId="Web-{0A8E933A-491C-7ED6-F92C-3FF69F894126}" dt="2022-11-20T12:43:30.573" v="499" actId="1076"/>
          <ac:grpSpMkLst>
            <pc:docMk/>
            <pc:sldMk cId="0" sldId="257"/>
            <ac:grpSpMk id="133" creationId="{13DAA0FB-909D-5CB7-19A1-64040C61BC4A}"/>
          </ac:grpSpMkLst>
        </pc:grpChg>
        <pc:grpChg chg="add mod">
          <ac:chgData name="Marco Canaparo" userId="S::canaparo@infn.it::bc13b5a3-7d5e-4990-a4a3-e965f64c2db0" providerId="AD" clId="Web-{0A8E933A-491C-7ED6-F92C-3FF69F894126}" dt="2022-11-20T12:43:30.604" v="500" actId="1076"/>
          <ac:grpSpMkLst>
            <pc:docMk/>
            <pc:sldMk cId="0" sldId="257"/>
            <ac:grpSpMk id="134" creationId="{D0E777D0-E4C0-A1E9-4C82-BB51CC120CE6}"/>
          </ac:grpSpMkLst>
        </pc:grpChg>
        <pc:grpChg chg="add mod">
          <ac:chgData name="Marco Canaparo" userId="S::canaparo@infn.it::bc13b5a3-7d5e-4990-a4a3-e965f64c2db0" providerId="AD" clId="Web-{0A8E933A-491C-7ED6-F92C-3FF69F894126}" dt="2022-11-20T12:43:30.620" v="501" actId="1076"/>
          <ac:grpSpMkLst>
            <pc:docMk/>
            <pc:sldMk cId="0" sldId="257"/>
            <ac:grpSpMk id="138" creationId="{48207247-6FCF-D982-6B46-0435CB01FAD7}"/>
          </ac:grpSpMkLst>
        </pc:grpChg>
        <pc:grpChg chg="add mod">
          <ac:chgData name="Marco Canaparo" userId="S::canaparo@infn.it::bc13b5a3-7d5e-4990-a4a3-e965f64c2db0" providerId="AD" clId="Web-{0A8E933A-491C-7ED6-F92C-3FF69F894126}" dt="2022-11-20T12:39:38.457" v="388" actId="1076"/>
          <ac:grpSpMkLst>
            <pc:docMk/>
            <pc:sldMk cId="0" sldId="257"/>
            <ac:grpSpMk id="144" creationId="{9F5C64F4-940B-4BF1-54A5-F2405B095D67}"/>
          </ac:grpSpMkLst>
        </pc:grpChg>
        <pc:grpChg chg="add mod">
          <ac:chgData name="Marco Canaparo" userId="S::canaparo@infn.it::bc13b5a3-7d5e-4990-a4a3-e965f64c2db0" providerId="AD" clId="Web-{0A8E933A-491C-7ED6-F92C-3FF69F894126}" dt="2022-11-20T12:41:55.054" v="461" actId="1076"/>
          <ac:grpSpMkLst>
            <pc:docMk/>
            <pc:sldMk cId="0" sldId="257"/>
            <ac:grpSpMk id="149" creationId="{0500E0C3-FBA9-1C47-A2A7-16350CDA4D9F}"/>
          </ac:grpSpMkLst>
        </pc:grpChg>
        <pc:picChg chg="del mod">
          <ac:chgData name="Marco Canaparo" userId="S::canaparo@infn.it::bc13b5a3-7d5e-4990-a4a3-e965f64c2db0" providerId="AD" clId="Web-{0A8E933A-491C-7ED6-F92C-3FF69F894126}" dt="2022-11-20T12:40:28.989" v="405"/>
          <ac:picMkLst>
            <pc:docMk/>
            <pc:sldMk cId="0" sldId="257"/>
            <ac:picMk id="5" creationId="{DD18620A-6317-E203-C9DC-820B0233B268}"/>
          </ac:picMkLst>
        </pc:picChg>
        <pc:picChg chg="del mod">
          <ac:chgData name="Marco Canaparo" userId="S::canaparo@infn.it::bc13b5a3-7d5e-4990-a4a3-e965f64c2db0" providerId="AD" clId="Web-{0A8E933A-491C-7ED6-F92C-3FF69F894126}" dt="2022-11-20T12:41:00.053" v="412"/>
          <ac:picMkLst>
            <pc:docMk/>
            <pc:sldMk cId="0" sldId="257"/>
            <ac:picMk id="6" creationId="{65767BCB-8F1E-2B98-AC26-95C8F54691F3}"/>
          </ac:picMkLst>
        </pc:picChg>
        <pc:picChg chg="del mod">
          <ac:chgData name="Marco Canaparo" userId="S::canaparo@infn.it::bc13b5a3-7d5e-4990-a4a3-e965f64c2db0" providerId="AD" clId="Web-{0A8E933A-491C-7ED6-F92C-3FF69F894126}" dt="2022-11-20T12:41:00.053" v="411"/>
          <ac:picMkLst>
            <pc:docMk/>
            <pc:sldMk cId="0" sldId="257"/>
            <ac:picMk id="7" creationId="{FFD831C9-292C-33CC-C17C-2551CC2057C4}"/>
          </ac:picMkLst>
        </pc:picChg>
        <pc:picChg chg="del mod">
          <ac:chgData name="Marco Canaparo" userId="S::canaparo@infn.it::bc13b5a3-7d5e-4990-a4a3-e965f64c2db0" providerId="AD" clId="Web-{0A8E933A-491C-7ED6-F92C-3FF69F894126}" dt="2022-11-20T12:41:00.053" v="410"/>
          <ac:picMkLst>
            <pc:docMk/>
            <pc:sldMk cId="0" sldId="257"/>
            <ac:picMk id="8" creationId="{77D2FAF2-9D35-33B1-1F6A-EF8136540BCF}"/>
          </ac:picMkLst>
        </pc:picChg>
        <pc:picChg chg="del mod">
          <ac:chgData name="Marco Canaparo" userId="S::canaparo@infn.it::bc13b5a3-7d5e-4990-a4a3-e965f64c2db0" providerId="AD" clId="Web-{0A8E933A-491C-7ED6-F92C-3FF69F894126}" dt="2022-11-20T12:41:00.053" v="409"/>
          <ac:picMkLst>
            <pc:docMk/>
            <pc:sldMk cId="0" sldId="257"/>
            <ac:picMk id="9" creationId="{390924EB-AD4B-C9C4-59B4-DD926DE64609}"/>
          </ac:picMkLst>
        </pc:picChg>
        <pc:picChg chg="del mod">
          <ac:chgData name="Marco Canaparo" userId="S::canaparo@infn.it::bc13b5a3-7d5e-4990-a4a3-e965f64c2db0" providerId="AD" clId="Web-{0A8E933A-491C-7ED6-F92C-3FF69F894126}" dt="2022-11-20T12:41:07.162" v="414"/>
          <ac:picMkLst>
            <pc:docMk/>
            <pc:sldMk cId="0" sldId="257"/>
            <ac:picMk id="10" creationId="{C3657260-0C6C-28D1-E8AE-19A7FA8AE1B9}"/>
          </ac:picMkLst>
        </pc:picChg>
        <pc:picChg chg="del mod">
          <ac:chgData name="Marco Canaparo" userId="S::canaparo@infn.it::bc13b5a3-7d5e-4990-a4a3-e965f64c2db0" providerId="AD" clId="Web-{0A8E933A-491C-7ED6-F92C-3FF69F894126}" dt="2022-11-20T12:41:07.162" v="413"/>
          <ac:picMkLst>
            <pc:docMk/>
            <pc:sldMk cId="0" sldId="257"/>
            <ac:picMk id="11" creationId="{62FBA2FB-76D0-08BD-258E-BA846F5461F6}"/>
          </ac:picMkLst>
        </pc:picChg>
        <pc:picChg chg="add mod">
          <ac:chgData name="Marco Canaparo" userId="S::canaparo@infn.it::bc13b5a3-7d5e-4990-a4a3-e965f64c2db0" providerId="AD" clId="Web-{0A8E933A-491C-7ED6-F92C-3FF69F894126}" dt="2022-11-20T12:48:14.409" v="549" actId="1076"/>
          <ac:picMkLst>
            <pc:docMk/>
            <pc:sldMk cId="0" sldId="257"/>
            <ac:picMk id="155" creationId="{54535AAA-F129-6AA0-535B-17801CD1DDAD}"/>
          </ac:picMkLst>
        </pc:picChg>
        <pc:cxnChg chg="mod">
          <ac:chgData name="Marco Canaparo" userId="S::canaparo@infn.it::bc13b5a3-7d5e-4990-a4a3-e965f64c2db0" providerId="AD" clId="Web-{0A8E933A-491C-7ED6-F92C-3FF69F894126}" dt="2022-11-20T12:44:22.965" v="506" actId="1076"/>
          <ac:cxnSpMkLst>
            <pc:docMk/>
            <pc:sldMk cId="0" sldId="257"/>
            <ac:cxnSpMk id="19" creationId="{0452A3C0-6EAA-F028-B12F-B8FB31B38CD6}"/>
          </ac:cxnSpMkLst>
        </pc:cxnChg>
      </pc:sldChg>
    </pc:docChg>
  </pc:docChgLst>
  <pc:docChgLst>
    <pc:chgData name="Francesco Serafini" userId="2491bc55-af7c-4fa9-b3c1-ebaeaf584a96" providerId="ADAL" clId="{E807EDDC-B0DB-B34C-826F-E66E1EAEA446}"/>
    <pc:docChg chg="undo redo custSel addSld delSld modSld sldOrd">
      <pc:chgData name="Francesco Serafini" userId="2491bc55-af7c-4fa9-b3c1-ebaeaf584a96" providerId="ADAL" clId="{E807EDDC-B0DB-B34C-826F-E66E1EAEA446}" dt="2022-11-22T10:49:28.664" v="437" actId="20577"/>
      <pc:docMkLst>
        <pc:docMk/>
      </pc:docMkLst>
      <pc:sldChg chg="addSp delSp modSp add del mod setBg">
        <pc:chgData name="Francesco Serafini" userId="2491bc55-af7c-4fa9-b3c1-ebaeaf584a96" providerId="ADAL" clId="{E807EDDC-B0DB-B34C-826F-E66E1EAEA446}" dt="2022-11-22T10:49:28.664" v="437" actId="20577"/>
        <pc:sldMkLst>
          <pc:docMk/>
          <pc:sldMk cId="1942498017" sldId="256"/>
        </pc:sldMkLst>
        <pc:spChg chg="mod">
          <ac:chgData name="Francesco Serafini" userId="2491bc55-af7c-4fa9-b3c1-ebaeaf584a96" providerId="ADAL" clId="{E807EDDC-B0DB-B34C-826F-E66E1EAEA446}" dt="2022-11-22T10:48:07.649" v="404" actId="403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E807EDDC-B0DB-B34C-826F-E66E1EAEA446}" dt="2022-11-22T10:48:55.834" v="416" actId="1076"/>
          <ac:spMkLst>
            <pc:docMk/>
            <pc:sldMk cId="1942498017" sldId="256"/>
            <ac:spMk id="3" creationId="{694EF8B4-4091-9807-770F-2401E6271ACB}"/>
          </ac:spMkLst>
        </pc:spChg>
        <pc:spChg chg="add del mod">
          <ac:chgData name="Francesco Serafini" userId="2491bc55-af7c-4fa9-b3c1-ebaeaf584a96" providerId="ADAL" clId="{E807EDDC-B0DB-B34C-826F-E66E1EAEA446}" dt="2022-11-22T10:45:27.041" v="270"/>
          <ac:spMkLst>
            <pc:docMk/>
            <pc:sldMk cId="1942498017" sldId="256"/>
            <ac:spMk id="6" creationId="{9E2F1D8A-3FEB-24C6-606A-8602D3EFE0C4}"/>
          </ac:spMkLst>
        </pc:spChg>
        <pc:spChg chg="add mod">
          <ac:chgData name="Francesco Serafini" userId="2491bc55-af7c-4fa9-b3c1-ebaeaf584a96" providerId="ADAL" clId="{E807EDDC-B0DB-B34C-826F-E66E1EAEA446}" dt="2022-11-22T10:49:28.664" v="437" actId="20577"/>
          <ac:spMkLst>
            <pc:docMk/>
            <pc:sldMk cId="1942498017" sldId="256"/>
            <ac:spMk id="8" creationId="{3CFA131F-ED7E-EE8E-8125-B58377B71011}"/>
          </ac:spMkLst>
        </pc:spChg>
        <pc:spChg chg="add del mod">
          <ac:chgData name="Francesco Serafini" userId="2491bc55-af7c-4fa9-b3c1-ebaeaf584a96" providerId="ADAL" clId="{E807EDDC-B0DB-B34C-826F-E66E1EAEA446}" dt="2022-11-22T10:48:29.651" v="407" actId="478"/>
          <ac:spMkLst>
            <pc:docMk/>
            <pc:sldMk cId="1942498017" sldId="256"/>
            <ac:spMk id="9" creationId="{E98E3773-6BF2-6788-068E-D9B10CB3BAF0}"/>
          </ac:spMkLst>
        </pc:spChg>
      </pc:sldChg>
      <pc:sldChg chg="add">
        <pc:chgData name="Francesco Serafini" userId="2491bc55-af7c-4fa9-b3c1-ebaeaf584a96" providerId="ADAL" clId="{E807EDDC-B0DB-B34C-826F-E66E1EAEA446}" dt="2022-11-19T20:59:42.084" v="83"/>
        <pc:sldMkLst>
          <pc:docMk/>
          <pc:sldMk cId="0" sldId="257"/>
        </pc:sldMkLst>
      </pc:sldChg>
      <pc:sldChg chg="add">
        <pc:chgData name="Francesco Serafini" userId="2491bc55-af7c-4fa9-b3c1-ebaeaf584a96" providerId="ADAL" clId="{E807EDDC-B0DB-B34C-826F-E66E1EAEA446}" dt="2022-11-19T20:59:42.084" v="83"/>
        <pc:sldMkLst>
          <pc:docMk/>
          <pc:sldMk cId="0" sldId="259"/>
        </pc:sldMkLst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440950020" sldId="263"/>
        </pc:sldMkLst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2613679945" sldId="264"/>
        </pc:sldMkLst>
      </pc:sldChg>
      <pc:sldChg chg="add del">
        <pc:chgData name="Francesco Serafini" userId="2491bc55-af7c-4fa9-b3c1-ebaeaf584a96" providerId="ADAL" clId="{E807EDDC-B0DB-B34C-826F-E66E1EAEA446}" dt="2022-11-19T20:59:42.084" v="83"/>
        <pc:sldMkLst>
          <pc:docMk/>
          <pc:sldMk cId="2217721454" sldId="275"/>
        </pc:sldMkLst>
      </pc:sldChg>
      <pc:sldChg chg="add del">
        <pc:chgData name="Francesco Serafini" userId="2491bc55-af7c-4fa9-b3c1-ebaeaf584a96" providerId="ADAL" clId="{E807EDDC-B0DB-B34C-826F-E66E1EAEA446}" dt="2022-11-19T20:59:42.084" v="83"/>
        <pc:sldMkLst>
          <pc:docMk/>
          <pc:sldMk cId="2070534114" sldId="278"/>
        </pc:sldMkLst>
      </pc:sldChg>
      <pc:sldChg chg="addSp delSp modSp add del mod">
        <pc:chgData name="Francesco Serafini" userId="2491bc55-af7c-4fa9-b3c1-ebaeaf584a96" providerId="ADAL" clId="{E807EDDC-B0DB-B34C-826F-E66E1EAEA446}" dt="2022-11-21T19:02:38.157" v="205" actId="478"/>
        <pc:sldMkLst>
          <pc:docMk/>
          <pc:sldMk cId="3183428643" sldId="282"/>
        </pc:sldMkLst>
        <pc:spChg chg="add del mod">
          <ac:chgData name="Francesco Serafini" userId="2491bc55-af7c-4fa9-b3c1-ebaeaf584a96" providerId="ADAL" clId="{E807EDDC-B0DB-B34C-826F-E66E1EAEA446}" dt="2022-11-19T21:28:53.468" v="154"/>
          <ac:spMkLst>
            <pc:docMk/>
            <pc:sldMk cId="3183428643" sldId="282"/>
            <ac:spMk id="7" creationId="{41F492BA-845B-4D07-2FB7-5A95AC660A8D}"/>
          </ac:spMkLst>
        </pc:spChg>
        <pc:spChg chg="add mod">
          <ac:chgData name="Francesco Serafini" userId="2491bc55-af7c-4fa9-b3c1-ebaeaf584a96" providerId="ADAL" clId="{E807EDDC-B0DB-B34C-826F-E66E1EAEA446}" dt="2022-11-19T21:32:22.840" v="196" actId="1076"/>
          <ac:spMkLst>
            <pc:docMk/>
            <pc:sldMk cId="3183428643" sldId="282"/>
            <ac:spMk id="8" creationId="{5D48F8AC-4268-2E30-9E3A-6B04F16AC0B1}"/>
          </ac:spMkLst>
        </pc:spChg>
        <pc:spChg chg="del mod topLvl">
          <ac:chgData name="Francesco Serafini" userId="2491bc55-af7c-4fa9-b3c1-ebaeaf584a96" providerId="ADAL" clId="{E807EDDC-B0DB-B34C-826F-E66E1EAEA446}" dt="2022-11-21T19:02:36.039" v="204" actId="478"/>
          <ac:spMkLst>
            <pc:docMk/>
            <pc:sldMk cId="3183428643" sldId="282"/>
            <ac:spMk id="9" creationId="{6CF53C07-7F32-AC7B-BAF6-C0D402BFF661}"/>
          </ac:spMkLst>
        </pc:spChg>
        <pc:spChg chg="del topLvl">
          <ac:chgData name="Francesco Serafini" userId="2491bc55-af7c-4fa9-b3c1-ebaeaf584a96" providerId="ADAL" clId="{E807EDDC-B0DB-B34C-826F-E66E1EAEA446}" dt="2022-11-21T19:02:38.157" v="205" actId="478"/>
          <ac:spMkLst>
            <pc:docMk/>
            <pc:sldMk cId="3183428643" sldId="282"/>
            <ac:spMk id="14" creationId="{99858A5A-A59D-C7C8-985B-43C16BA97B22}"/>
          </ac:spMkLst>
        </pc:spChg>
        <pc:spChg chg="mod">
          <ac:chgData name="Francesco Serafini" userId="2491bc55-af7c-4fa9-b3c1-ebaeaf584a96" providerId="ADAL" clId="{E807EDDC-B0DB-B34C-826F-E66E1EAEA446}" dt="2022-11-19T21:22:11.659" v="107" actId="207"/>
          <ac:spMkLst>
            <pc:docMk/>
            <pc:sldMk cId="3183428643" sldId="282"/>
            <ac:spMk id="15" creationId="{F525EDD6-EF36-41DC-91F5-9DA656F2C40A}"/>
          </ac:spMkLst>
        </pc:spChg>
        <pc:spChg chg="mod">
          <ac:chgData name="Francesco Serafini" userId="2491bc55-af7c-4fa9-b3c1-ebaeaf584a96" providerId="ADAL" clId="{E807EDDC-B0DB-B34C-826F-E66E1EAEA446}" dt="2022-11-19T21:30:36.034" v="161" actId="167"/>
          <ac:spMkLst>
            <pc:docMk/>
            <pc:sldMk cId="3183428643" sldId="282"/>
            <ac:spMk id="62" creationId="{9C14BF6D-12C6-4B00-9B36-60055B6B34D0}"/>
          </ac:spMkLst>
        </pc:spChg>
        <pc:spChg chg="mod">
          <ac:chgData name="Francesco Serafini" userId="2491bc55-af7c-4fa9-b3c1-ebaeaf584a96" providerId="ADAL" clId="{E807EDDC-B0DB-B34C-826F-E66E1EAEA446}" dt="2022-11-19T21:31:50.289" v="191" actId="404"/>
          <ac:spMkLst>
            <pc:docMk/>
            <pc:sldMk cId="3183428643" sldId="282"/>
            <ac:spMk id="63" creationId="{6405845D-681D-4C02-BC7A-B1417ABB74AE}"/>
          </ac:spMkLst>
        </pc:spChg>
        <pc:spChg chg="mod">
          <ac:chgData name="Francesco Serafini" userId="2491bc55-af7c-4fa9-b3c1-ebaeaf584a96" providerId="ADAL" clId="{E807EDDC-B0DB-B34C-826F-E66E1EAEA446}" dt="2022-11-19T21:31:01.504" v="184" actId="14100"/>
          <ac:spMkLst>
            <pc:docMk/>
            <pc:sldMk cId="3183428643" sldId="282"/>
            <ac:spMk id="67" creationId="{8AC48F0F-80E7-4604-A721-5CA7821B081F}"/>
          </ac:spMkLst>
        </pc:spChg>
        <pc:spChg chg="mod">
          <ac:chgData name="Francesco Serafini" userId="2491bc55-af7c-4fa9-b3c1-ebaeaf584a96" providerId="ADAL" clId="{E807EDDC-B0DB-B34C-826F-E66E1EAEA446}" dt="2022-11-19T21:32:56.875" v="198" actId="14100"/>
          <ac:spMkLst>
            <pc:docMk/>
            <pc:sldMk cId="3183428643" sldId="282"/>
            <ac:spMk id="83" creationId="{93DC6573-9937-4F79-91C5-7951E4318A5C}"/>
          </ac:spMkLst>
        </pc:spChg>
        <pc:spChg chg="mod">
          <ac:chgData name="Francesco Serafini" userId="2491bc55-af7c-4fa9-b3c1-ebaeaf584a96" providerId="ADAL" clId="{E807EDDC-B0DB-B34C-826F-E66E1EAEA446}" dt="2022-11-19T21:33:02.874" v="199" actId="14100"/>
          <ac:spMkLst>
            <pc:docMk/>
            <pc:sldMk cId="3183428643" sldId="282"/>
            <ac:spMk id="84" creationId="{B56E1BFB-C504-499E-93B9-886BC584E549}"/>
          </ac:spMkLst>
        </pc:spChg>
        <pc:grpChg chg="del">
          <ac:chgData name="Francesco Serafini" userId="2491bc55-af7c-4fa9-b3c1-ebaeaf584a96" providerId="ADAL" clId="{E807EDDC-B0DB-B34C-826F-E66E1EAEA446}" dt="2022-11-21T19:02:36.039" v="204" actId="478"/>
          <ac:grpSpMkLst>
            <pc:docMk/>
            <pc:sldMk cId="3183428643" sldId="282"/>
            <ac:grpSpMk id="8" creationId="{87553BB2-9EBB-9D58-E660-7A230BCDF1B2}"/>
          </ac:grpSpMkLst>
        </pc:grpChg>
        <pc:grpChg chg="add">
          <ac:chgData name="Francesco Serafini" userId="2491bc55-af7c-4fa9-b3c1-ebaeaf584a96" providerId="ADAL" clId="{E807EDDC-B0DB-B34C-826F-E66E1EAEA446}" dt="2022-11-19T21:32:33.024" v="197" actId="164"/>
          <ac:grpSpMkLst>
            <pc:docMk/>
            <pc:sldMk cId="3183428643" sldId="282"/>
            <ac:grpSpMk id="9" creationId="{1B4F043E-6DB5-7340-908E-B9D1BD3CC51B}"/>
          </ac:grpSpMkLst>
        </pc:grpChg>
        <pc:picChg chg="add mod">
          <ac:chgData name="Francesco Serafini" userId="2491bc55-af7c-4fa9-b3c1-ebaeaf584a96" providerId="ADAL" clId="{E807EDDC-B0DB-B34C-826F-E66E1EAEA446}" dt="2022-11-19T21:30:47.839" v="162" actId="1076"/>
          <ac:picMkLst>
            <pc:docMk/>
            <pc:sldMk cId="3183428643" sldId="282"/>
            <ac:picMk id="3" creationId="{4080FA5D-DCEC-A354-BBB8-F3AB81112C5D}"/>
          </ac:picMkLst>
        </pc:picChg>
        <pc:picChg chg="add mod">
          <ac:chgData name="Francesco Serafini" userId="2491bc55-af7c-4fa9-b3c1-ebaeaf584a96" providerId="ADAL" clId="{E807EDDC-B0DB-B34C-826F-E66E1EAEA446}" dt="2022-11-19T21:31:04.020" v="185" actId="1076"/>
          <ac:picMkLst>
            <pc:docMk/>
            <pc:sldMk cId="3183428643" sldId="282"/>
            <ac:picMk id="4" creationId="{404BA0BB-1DBE-68F3-D064-7FCFE01F6BE8}"/>
          </ac:picMkLst>
        </pc:picChg>
        <pc:picChg chg="add mod">
          <ac:chgData name="Francesco Serafini" userId="2491bc55-af7c-4fa9-b3c1-ebaeaf584a96" providerId="ADAL" clId="{E807EDDC-B0DB-B34C-826F-E66E1EAEA446}" dt="2022-11-19T21:31:43.774" v="190" actId="1076"/>
          <ac:picMkLst>
            <pc:docMk/>
            <pc:sldMk cId="3183428643" sldId="282"/>
            <ac:picMk id="5" creationId="{1B340D00-6ED5-8124-C127-08C5712FF395}"/>
          </ac:picMkLst>
        </pc:picChg>
        <pc:picChg chg="del mod">
          <ac:chgData name="Francesco Serafini" userId="2491bc55-af7c-4fa9-b3c1-ebaeaf584a96" providerId="ADAL" clId="{E807EDDC-B0DB-B34C-826F-E66E1EAEA446}" dt="2022-11-19T21:27:36.331" v="139" actId="478"/>
          <ac:picMkLst>
            <pc:docMk/>
            <pc:sldMk cId="3183428643" sldId="282"/>
            <ac:picMk id="55" creationId="{4633DAE5-3BCC-4B9B-A628-469394F95600}"/>
          </ac:picMkLst>
        </pc:picChg>
        <pc:picChg chg="del mod">
          <ac:chgData name="Francesco Serafini" userId="2491bc55-af7c-4fa9-b3c1-ebaeaf584a96" providerId="ADAL" clId="{E807EDDC-B0DB-B34C-826F-E66E1EAEA446}" dt="2022-11-19T21:27:12.080" v="132" actId="478"/>
          <ac:picMkLst>
            <pc:docMk/>
            <pc:sldMk cId="3183428643" sldId="282"/>
            <ac:picMk id="56" creationId="{D83CA5FF-49C6-470D-A0AA-BAFD5D70E0C4}"/>
          </ac:picMkLst>
        </pc:picChg>
        <pc:picChg chg="del mod">
          <ac:chgData name="Francesco Serafini" userId="2491bc55-af7c-4fa9-b3c1-ebaeaf584a96" providerId="ADAL" clId="{E807EDDC-B0DB-B34C-826F-E66E1EAEA446}" dt="2022-11-19T21:27:41.882" v="142" actId="478"/>
          <ac:picMkLst>
            <pc:docMk/>
            <pc:sldMk cId="3183428643" sldId="282"/>
            <ac:picMk id="58" creationId="{AF06AB3C-BA32-4B09-9792-A3DEBFB9E25C}"/>
          </ac:picMkLst>
        </pc:picChg>
        <pc:picChg chg="mod">
          <ac:chgData name="Francesco Serafini" userId="2491bc55-af7c-4fa9-b3c1-ebaeaf584a96" providerId="ADAL" clId="{E807EDDC-B0DB-B34C-826F-E66E1EAEA446}" dt="2022-11-19T21:29:15.337" v="158" actId="1076"/>
          <ac:picMkLst>
            <pc:docMk/>
            <pc:sldMk cId="3183428643" sldId="282"/>
            <ac:picMk id="68" creationId="{44904B2E-8431-45F7-B4DA-0F2054E9B1C9}"/>
          </ac:picMkLst>
        </pc:picChg>
        <pc:picChg chg="mod">
          <ac:chgData name="Francesco Serafini" userId="2491bc55-af7c-4fa9-b3c1-ebaeaf584a96" providerId="ADAL" clId="{E807EDDC-B0DB-B34C-826F-E66E1EAEA446}" dt="2022-11-19T21:29:07.069" v="157" actId="1076"/>
          <ac:picMkLst>
            <pc:docMk/>
            <pc:sldMk cId="3183428643" sldId="282"/>
            <ac:picMk id="73" creationId="{ED508364-F463-4FEC-A085-52E6666434EA}"/>
          </ac:picMkLst>
        </pc:picChg>
        <pc:picChg chg="mod">
          <ac:chgData name="Francesco Serafini" userId="2491bc55-af7c-4fa9-b3c1-ebaeaf584a96" providerId="ADAL" clId="{E807EDDC-B0DB-B34C-826F-E66E1EAEA446}" dt="2022-11-19T21:28:59.820" v="155" actId="1076"/>
          <ac:picMkLst>
            <pc:docMk/>
            <pc:sldMk cId="3183428643" sldId="282"/>
            <ac:picMk id="75" creationId="{4C550B4F-D6F3-4E99-BE26-44349032EF0B}"/>
          </ac:picMkLst>
        </pc:picChg>
        <pc:picChg chg="mod">
          <ac:chgData name="Francesco Serafini" userId="2491bc55-af7c-4fa9-b3c1-ebaeaf584a96" providerId="ADAL" clId="{E807EDDC-B0DB-B34C-826F-E66E1EAEA446}" dt="2022-11-19T21:29:04.669" v="156" actId="1076"/>
          <ac:picMkLst>
            <pc:docMk/>
            <pc:sldMk cId="3183428643" sldId="282"/>
            <ac:picMk id="78" creationId="{7FD4DB58-E2AB-40EF-818C-12A155A774F3}"/>
          </ac:picMkLst>
        </pc:picChg>
        <pc:picChg chg="add del">
          <ac:chgData name="Francesco Serafini" userId="2491bc55-af7c-4fa9-b3c1-ebaeaf584a96" providerId="ADAL" clId="{E807EDDC-B0DB-B34C-826F-E66E1EAEA446}" dt="2022-11-19T21:24:34.850" v="109"/>
          <ac:picMkLst>
            <pc:docMk/>
            <pc:sldMk cId="3183428643" sldId="282"/>
            <ac:picMk id="1026" creationId="{EC4313E6-B990-7884-799A-E4FD092C6159}"/>
          </ac:picMkLst>
        </pc:picChg>
      </pc:sldChg>
      <pc:sldChg chg="add del">
        <pc:chgData name="Francesco Serafini" userId="2491bc55-af7c-4fa9-b3c1-ebaeaf584a96" providerId="ADAL" clId="{E807EDDC-B0DB-B34C-826F-E66E1EAEA446}" dt="2022-11-19T20:59:42.084" v="83"/>
        <pc:sldMkLst>
          <pc:docMk/>
          <pc:sldMk cId="3726685219" sldId="283"/>
        </pc:sldMkLst>
      </pc:sldChg>
      <pc:sldChg chg="add del">
        <pc:chgData name="Francesco Serafini" userId="2491bc55-af7c-4fa9-b3c1-ebaeaf584a96" providerId="ADAL" clId="{E807EDDC-B0DB-B34C-826F-E66E1EAEA446}" dt="2022-11-19T20:59:42.084" v="83"/>
        <pc:sldMkLst>
          <pc:docMk/>
          <pc:sldMk cId="2424272496" sldId="284"/>
        </pc:sldMkLst>
      </pc:sldChg>
      <pc:sldChg chg="add del">
        <pc:chgData name="Francesco Serafini" userId="2491bc55-af7c-4fa9-b3c1-ebaeaf584a96" providerId="ADAL" clId="{E807EDDC-B0DB-B34C-826F-E66E1EAEA446}" dt="2022-11-19T20:59:42.084" v="83"/>
        <pc:sldMkLst>
          <pc:docMk/>
          <pc:sldMk cId="410843908" sldId="285"/>
        </pc:sldMkLst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1482507865" sldId="301"/>
        </pc:sldMkLst>
      </pc:sldChg>
      <pc:sldChg chg="add del setBg modAnim">
        <pc:chgData name="Francesco Serafini" userId="2491bc55-af7c-4fa9-b3c1-ebaeaf584a96" providerId="ADAL" clId="{E807EDDC-B0DB-B34C-826F-E66E1EAEA446}" dt="2022-11-19T21:09:24.136" v="85"/>
        <pc:sldMkLst>
          <pc:docMk/>
          <pc:sldMk cId="2786831981" sldId="302"/>
        </pc:sldMkLst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216787427" sldId="303"/>
        </pc:sldMkLst>
      </pc:sldChg>
      <pc:sldChg chg="modSp mod">
        <pc:chgData name="Francesco Serafini" userId="2491bc55-af7c-4fa9-b3c1-ebaeaf584a96" providerId="ADAL" clId="{E807EDDC-B0DB-B34C-826F-E66E1EAEA446}" dt="2022-11-17T14:55:16.609" v="60" actId="790"/>
        <pc:sldMkLst>
          <pc:docMk/>
          <pc:sldMk cId="3790380882" sldId="304"/>
        </pc:sldMkLst>
        <pc:spChg chg="mod">
          <ac:chgData name="Francesco Serafini" userId="2491bc55-af7c-4fa9-b3c1-ebaeaf584a96" providerId="ADAL" clId="{E807EDDC-B0DB-B34C-826F-E66E1EAEA446}" dt="2022-11-17T14:55:16.609" v="60" actId="790"/>
          <ac:spMkLst>
            <pc:docMk/>
            <pc:sldMk cId="3790380882" sldId="304"/>
            <ac:spMk id="12" creationId="{0530ABE2-D571-4C2D-B38A-01FDFF345653}"/>
          </ac:spMkLst>
        </pc:spChg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2030799744" sldId="305"/>
        </pc:sldMkLst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153399261" sldId="306"/>
        </pc:sldMkLst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1789485860" sldId="308"/>
        </pc:sldMkLst>
      </pc:sldChg>
      <pc:sldChg chg="addSp delSp modSp add del mod ord setBg modShow">
        <pc:chgData name="Francesco Serafini" userId="2491bc55-af7c-4fa9-b3c1-ebaeaf584a96" providerId="ADAL" clId="{E807EDDC-B0DB-B34C-826F-E66E1EAEA446}" dt="2022-11-19T21:27:04.137" v="130" actId="1076"/>
        <pc:sldMkLst>
          <pc:docMk/>
          <pc:sldMk cId="1082976843" sldId="309"/>
        </pc:sldMkLst>
        <pc:picChg chg="del">
          <ac:chgData name="Francesco Serafini" userId="2491bc55-af7c-4fa9-b3c1-ebaeaf584a96" providerId="ADAL" clId="{E807EDDC-B0DB-B34C-826F-E66E1EAEA446}" dt="2022-11-19T21:24:41.615" v="110" actId="478"/>
          <ac:picMkLst>
            <pc:docMk/>
            <pc:sldMk cId="1082976843" sldId="309"/>
            <ac:picMk id="6" creationId="{46D7645D-D6A1-46EC-A7AF-512B49AFABC3}"/>
          </ac:picMkLst>
        </pc:picChg>
        <pc:picChg chg="add mod">
          <ac:chgData name="Francesco Serafini" userId="2491bc55-af7c-4fa9-b3c1-ebaeaf584a96" providerId="ADAL" clId="{E807EDDC-B0DB-B34C-826F-E66E1EAEA446}" dt="2022-11-19T21:27:04.137" v="130" actId="1076"/>
          <ac:picMkLst>
            <pc:docMk/>
            <pc:sldMk cId="1082976843" sldId="309"/>
            <ac:picMk id="2050" creationId="{7824725B-34DB-7A2B-A87E-B8D0C2DB7F35}"/>
          </ac:picMkLst>
        </pc:picChg>
      </pc:sldChg>
      <pc:sldChg chg="add del setBg">
        <pc:chgData name="Francesco Serafini" userId="2491bc55-af7c-4fa9-b3c1-ebaeaf584a96" providerId="ADAL" clId="{E807EDDC-B0DB-B34C-826F-E66E1EAEA446}" dt="2022-11-19T20:59:42.084" v="83"/>
        <pc:sldMkLst>
          <pc:docMk/>
          <pc:sldMk cId="3482561938" sldId="310"/>
        </pc:sldMkLst>
      </pc:sldChg>
      <pc:sldChg chg="add del">
        <pc:chgData name="Francesco Serafini" userId="2491bc55-af7c-4fa9-b3c1-ebaeaf584a96" providerId="ADAL" clId="{E807EDDC-B0DB-B34C-826F-E66E1EAEA446}" dt="2022-11-19T20:59:42.084" v="83"/>
        <pc:sldMkLst>
          <pc:docMk/>
          <pc:sldMk cId="930845716" sldId="311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185824305" sldId="312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699095917" sldId="313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2207790365" sldId="314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1652781564" sldId="315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1093211918" sldId="316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3216851377" sldId="317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4258219496" sldId="318"/>
        </pc:sldMkLst>
      </pc:sldChg>
      <pc:sldChg chg="add setBg">
        <pc:chgData name="Francesco Serafini" userId="2491bc55-af7c-4fa9-b3c1-ebaeaf584a96" providerId="ADAL" clId="{E807EDDC-B0DB-B34C-826F-E66E1EAEA446}" dt="2022-11-19T20:59:42.084" v="83"/>
        <pc:sldMkLst>
          <pc:docMk/>
          <pc:sldMk cId="590452749" sldId="319"/>
        </pc:sldMkLst>
      </pc:sldChg>
      <pc:sldChg chg="add">
        <pc:chgData name="Francesco Serafini" userId="2491bc55-af7c-4fa9-b3c1-ebaeaf584a96" providerId="ADAL" clId="{E807EDDC-B0DB-B34C-826F-E66E1EAEA446}" dt="2022-11-19T20:59:42.084" v="83"/>
        <pc:sldMkLst>
          <pc:docMk/>
          <pc:sldMk cId="1628904386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2B66-CFF1-5841-9935-1139E7620998}" type="datetimeFigureOut">
              <a:rPr lang="it-IT" smtClean="0"/>
              <a:t>22/11/22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91657-C6CE-204C-A44D-6FE11EEB388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1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72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/>
              <a:t>…il presente disciplinare entrerà in vigore una volta completata la relativa piattaforma informatica di gestione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41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56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5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Aggiungere a voce che loro lavorano a compartimenti stagni ed è difficile avere un quadro completo sull’attività durante le riunioni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57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f938ff1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f938ff1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f938ff1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f938ff1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37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0bda632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0bda632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402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22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35B8-2B59-40E5-91C1-2F2E6C502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0E075-ACE0-4B1F-B788-036EF8C6D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3E79-2915-4C48-AC0C-FD5E4B7B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07BC-8854-4012-9A9D-3B6C4C2B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1461-8537-430D-A4B5-89926B7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2E0A-B1C9-4968-AE6E-23C71327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46F86-AF17-40B7-96CD-4C787CDB8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1DB5-0700-4935-8557-1BCB4D3B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A94E-3398-4505-B887-C411DD7F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F3F8F-2627-4787-A65F-B774BD3D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89E50-F21B-489C-8D76-522BC7DD0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AB8A-3648-46C5-B39C-F4D13B296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1E13-7A34-4A0A-9BFC-0B981126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3102-7D4C-4A78-9763-B8264C8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5FF-32BB-4D2D-A284-70DC6117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570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CAE4-3FA0-4682-AD0E-2ECE0393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5396-FE46-4A50-883B-AA7E55B3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9EF2-8F60-41F6-AF2D-E87BAF11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30EE-F6FB-4F5F-B91F-916FAD38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E213-1C38-446D-9F51-06B80CAD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400-FDB2-4AF2-A84A-63F22328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424A4-0DDD-4155-BE1D-86AC37A2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205C-E2B3-4C04-9BF7-8CF6879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D015-432F-47FC-BE33-CBAD70A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8132-68A5-4571-93B2-4483A76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7240-67F9-4022-8DF4-2E6A3E44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F686-6D2C-4DA3-8D50-8CDE7FF1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55395-3A12-4B1E-9757-C7401FF6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9759-8E4B-4F8C-AF57-C0FACD29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3218C-D95A-4710-92FF-57A9FD33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7C80C-28CA-4AE9-9B98-5C487E06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343C-6613-4360-815F-24507ED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7A917-9661-4BDA-B910-7DAEC94A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D686-0AB3-45C2-BD00-63AAAF5F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304-836A-4382-BED8-5765BE044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434B-9465-4A50-AE37-53B4D610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E96FF-7468-4EE2-894A-FE2BF247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5FCD1-6E30-428F-9DDF-6EB09F67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3430A-5846-4EAD-AF6F-9BA1D681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3C5D-C16B-431B-96C7-E051A02A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9C713-B2D5-471F-B659-FAC33A1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E0A0-66F2-4EF3-904B-38E0E8C1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24287-0AFC-4698-BE45-F2F11C76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CD505-C3C2-4409-AA78-B7AC598B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0ADFE-186B-499D-B9A7-4A00E33D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DC075-BB08-432D-AAE7-4D9FC654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FC3B-7BF1-46AB-8EF3-E703610A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B575-2910-461B-9790-F04F76EC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A04D7-97B7-4DC5-A3AF-8B63B903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72F78-B3E8-4ABC-9755-11AEA37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EA513-7919-4BAD-9490-CDC20D3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E8C9A-923F-4805-AB3A-3277019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D150-ECE3-4DC6-9074-8597F6B2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F4D84-437D-40A5-9818-94A712B08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18D1-B715-40F4-82AB-D7F97000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4196-639C-4F74-8365-A2B0B9AC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4BF4F-94CC-403D-A31F-D5BF7704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1176E-3B1A-421A-BBBE-89064A39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02818-89DC-4B0A-8DA4-C1544311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CD68-ED91-4F91-8458-6B1275E4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BCD7-93BC-4DDD-9269-CDC20EA55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9C25F-2368-412E-9A05-E97E7C35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DDF2-1FD8-4265-85B5-452101CB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38.sv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65.sv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3.svg"/><Relationship Id="rId32" Type="http://schemas.openxmlformats.org/officeDocument/2006/relationships/image" Target="../media/image71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31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1.jpeg"/><Relationship Id="rId27" Type="http://schemas.openxmlformats.org/officeDocument/2006/relationships/image" Target="../media/image66.png"/><Relationship Id="rId30" Type="http://schemas.openxmlformats.org/officeDocument/2006/relationships/image" Target="../media/image69.svg"/><Relationship Id="rId8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11" Type="http://schemas.openxmlformats.org/officeDocument/2006/relationships/image" Target="../media/image80.sv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svg"/><Relationship Id="rId9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sv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svg"/><Relationship Id="rId7" Type="http://schemas.openxmlformats.org/officeDocument/2006/relationships/image" Target="../media/image95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10" Type="http://schemas.openxmlformats.org/officeDocument/2006/relationships/image" Target="../media/image1.jpe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2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4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518" y="716059"/>
            <a:ext cx="5510426" cy="130129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Direzione Sistemi Informativi </a:t>
            </a:r>
            <a:b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DEL PERSONALE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EF8B4-4091-9807-770F-2401E627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965642"/>
            <a:ext cx="4638612" cy="2430857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Catania, 21-24 novembre 2022</a:t>
            </a:r>
          </a:p>
          <a:p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Relatori</a:t>
            </a:r>
          </a:p>
          <a:p>
            <a:r>
              <a:rPr lang="it-IT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Francesco Serafini</a:t>
            </a:r>
          </a:p>
          <a:p>
            <a:r>
              <a:rPr lang="it-IT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Canaparo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126527"/>
            <a:ext cx="3407221" cy="18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40C28-38ED-4B16-947C-E5FF038A17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54" y="4045529"/>
            <a:ext cx="6659555" cy="2701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FA131F-ED7E-EE8E-8125-B58377B71011}"/>
              </a:ext>
            </a:extLst>
          </p:cNvPr>
          <p:cNvSpPr txBox="1"/>
          <p:nvPr/>
        </p:nvSpPr>
        <p:spPr>
          <a:xfrm>
            <a:off x="2513783" y="1928413"/>
            <a:ext cx="505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noProof="1">
                <a:solidFill>
                  <a:srgbClr val="44546A"/>
                </a:solidFill>
              </a:rPr>
              <a:t>Marco Canaparo - Barbara Demin - Luca Sanelli - </a:t>
            </a:r>
            <a:r>
              <a:rPr lang="it-IT" sz="1400" dirty="0">
                <a:solidFill>
                  <a:srgbClr val="44546A"/>
                </a:solidFill>
              </a:rPr>
              <a:t>Francesco Serafini</a:t>
            </a:r>
          </a:p>
        </p:txBody>
      </p:sp>
    </p:spTree>
    <p:extLst>
      <p:ext uri="{BB962C8B-B14F-4D97-AF65-F5344CB8AC3E}">
        <p14:creationId xmlns:p14="http://schemas.microsoft.com/office/powerpoint/2010/main" val="19424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79F67-AB38-490E-82C5-7496CE79D008}"/>
              </a:ext>
            </a:extLst>
          </p:cNvPr>
          <p:cNvSpPr/>
          <p:nvPr/>
        </p:nvSpPr>
        <p:spPr>
          <a:xfrm>
            <a:off x="456906" y="1197140"/>
            <a:ext cx="2613891" cy="485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Interazione con Apuliasoft per Frontend</a:t>
            </a:r>
          </a:p>
        </p:txBody>
      </p: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58943BE2-7476-49D9-ABE7-D6B390B3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B85BE68-8DA4-4230-B807-77E6FF8E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4" y="1761359"/>
            <a:ext cx="2205614" cy="6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42FFA3-C387-4288-94B7-E5DC47A4B3D4}"/>
              </a:ext>
            </a:extLst>
          </p:cNvPr>
          <p:cNvSpPr/>
          <p:nvPr/>
        </p:nvSpPr>
        <p:spPr>
          <a:xfrm>
            <a:off x="535123" y="2745509"/>
            <a:ext cx="2457457" cy="1480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>
                <a:solidFill>
                  <a:schemeClr val="tx2"/>
                </a:solidFill>
              </a:rPr>
              <a:t>Ditta a cui affidiamo lo sviluppo del frontend di alcuni progetti</a:t>
            </a:r>
          </a:p>
          <a:p>
            <a:pPr algn="ctr"/>
            <a:endParaRPr lang="it-IT" sz="1600">
              <a:solidFill>
                <a:schemeClr val="tx2"/>
              </a:solidFill>
            </a:endParaRPr>
          </a:p>
          <a:p>
            <a:pPr algn="ctr"/>
            <a:r>
              <a:rPr lang="it-IT" sz="1600">
                <a:solidFill>
                  <a:schemeClr val="tx2"/>
                </a:solidFill>
              </a:rPr>
              <a:t>(es. Gestione Consorsi, Organigramma)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462D64F-E97F-4399-8E2B-E22C2A63483D}"/>
              </a:ext>
            </a:extLst>
          </p:cNvPr>
          <p:cNvSpPr/>
          <p:nvPr/>
        </p:nvSpPr>
        <p:spPr>
          <a:xfrm flipV="1">
            <a:off x="1399015" y="2513446"/>
            <a:ext cx="729673" cy="118241"/>
          </a:xfrm>
          <a:prstGeom prst="triangle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073841F8-F1DF-4623-90EA-73332DDC600B}"/>
              </a:ext>
            </a:extLst>
          </p:cNvPr>
          <p:cNvSpPr/>
          <p:nvPr/>
        </p:nvSpPr>
        <p:spPr>
          <a:xfrm>
            <a:off x="3454400" y="1197140"/>
            <a:ext cx="8488217" cy="408711"/>
          </a:xfrm>
          <a:prstGeom prst="roundRect">
            <a:avLst/>
          </a:prstGeom>
          <a:solidFill>
            <a:srgbClr val="182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Feedback Interazione</a:t>
            </a:r>
          </a:p>
        </p:txBody>
      </p:sp>
      <p:sp>
        <p:nvSpPr>
          <p:cNvPr id="28" name="Rectangle 27" descr="Scales of justice outline">
            <a:extLst>
              <a:ext uri="{FF2B5EF4-FFF2-40B4-BE49-F238E27FC236}">
                <a16:creationId xmlns:a16="http://schemas.microsoft.com/office/drawing/2014/main" id="{9902223B-D36B-4D31-9038-84A044FAEC15}"/>
              </a:ext>
            </a:extLst>
          </p:cNvPr>
          <p:cNvSpPr>
            <a:spLocks noChangeAspect="1"/>
          </p:cNvSpPr>
          <p:nvPr/>
        </p:nvSpPr>
        <p:spPr>
          <a:xfrm>
            <a:off x="7109721" y="3166569"/>
            <a:ext cx="1177574" cy="1159607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59C893-5159-49E2-ACB7-7010F87D2D47}"/>
              </a:ext>
            </a:extLst>
          </p:cNvPr>
          <p:cNvSpPr/>
          <p:nvPr/>
        </p:nvSpPr>
        <p:spPr>
          <a:xfrm>
            <a:off x="3454400" y="1761359"/>
            <a:ext cx="3577105" cy="4294108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noProof="1">
                <a:solidFill>
                  <a:schemeClr val="tx2"/>
                </a:solidFill>
              </a:rPr>
              <a:t>Ottimo </a:t>
            </a:r>
            <a:r>
              <a:rPr lang="it-IT" b="1" noProof="1">
                <a:solidFill>
                  <a:schemeClr val="tx2"/>
                </a:solidFill>
              </a:rPr>
              <a:t>supporto</a:t>
            </a:r>
            <a:r>
              <a:rPr lang="it-IT" noProof="1">
                <a:solidFill>
                  <a:schemeClr val="tx2"/>
                </a:solidFill>
              </a:rPr>
              <a:t> alle attività dell’ufficio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noProof="1">
                <a:solidFill>
                  <a:schemeClr val="tx2"/>
                </a:solidFill>
              </a:rPr>
              <a:t>Modus operandi </a:t>
            </a:r>
            <a:r>
              <a:rPr lang="it-IT" b="1" noProof="1">
                <a:solidFill>
                  <a:schemeClr val="tx2"/>
                </a:solidFill>
              </a:rPr>
              <a:t>consolidato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noProof="1">
                <a:solidFill>
                  <a:schemeClr val="tx2"/>
                </a:solidFill>
              </a:rPr>
              <a:t>SAL</a:t>
            </a:r>
            <a:r>
              <a:rPr lang="it-IT" noProof="1">
                <a:solidFill>
                  <a:schemeClr val="tx2"/>
                </a:solidFill>
              </a:rPr>
              <a:t> settimanali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noProof="1">
                <a:solidFill>
                  <a:schemeClr val="tx2"/>
                </a:solidFill>
              </a:rPr>
              <a:t>Molta </a:t>
            </a:r>
            <a:r>
              <a:rPr lang="it-IT" b="1" noProof="1">
                <a:solidFill>
                  <a:schemeClr val="tx2"/>
                </a:solidFill>
              </a:rPr>
              <a:t>autonomia</a:t>
            </a:r>
            <a:r>
              <a:rPr lang="it-IT" noProof="1">
                <a:solidFill>
                  <a:schemeClr val="tx2"/>
                </a:solidFill>
              </a:rPr>
              <a:t> della ditta nello sviluppo </a:t>
            </a:r>
          </a:p>
        </p:txBody>
      </p:sp>
      <p:sp>
        <p:nvSpPr>
          <p:cNvPr id="37" name="Rectangle 36" descr="Smiling face outline with solid fill">
            <a:extLst>
              <a:ext uri="{FF2B5EF4-FFF2-40B4-BE49-F238E27FC236}">
                <a16:creationId xmlns:a16="http://schemas.microsoft.com/office/drawing/2014/main" id="{E72606F4-C055-45DD-B3AE-4B65F979C3E2}"/>
              </a:ext>
            </a:extLst>
          </p:cNvPr>
          <p:cNvSpPr>
            <a:spLocks noChangeAspect="1"/>
          </p:cNvSpPr>
          <p:nvPr/>
        </p:nvSpPr>
        <p:spPr>
          <a:xfrm>
            <a:off x="4794294" y="1804776"/>
            <a:ext cx="897316" cy="89731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7D4A929-BFEB-460F-A603-1FC014093653}"/>
              </a:ext>
            </a:extLst>
          </p:cNvPr>
          <p:cNvSpPr/>
          <p:nvPr/>
        </p:nvSpPr>
        <p:spPr>
          <a:xfrm>
            <a:off x="8364217" y="1761359"/>
            <a:ext cx="3578400" cy="4294108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Tante attività = </a:t>
            </a:r>
            <a:r>
              <a:rPr lang="it-IT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 precisione</a:t>
            </a:r>
            <a:r>
              <a:rPr lang="it-IT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nei dettagli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8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Scelte implementative a volte troppo </a:t>
            </a:r>
            <a:r>
              <a:rPr lang="it-IT" sz="18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it-IT" b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it-IT" sz="1800" b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 descr="Expressionless face outline with solid fill">
            <a:extLst>
              <a:ext uri="{FF2B5EF4-FFF2-40B4-BE49-F238E27FC236}">
                <a16:creationId xmlns:a16="http://schemas.microsoft.com/office/drawing/2014/main" id="{A7C5E018-79B8-498E-8EAA-F10A35AB3B3C}"/>
              </a:ext>
            </a:extLst>
          </p:cNvPr>
          <p:cNvSpPr>
            <a:spLocks noChangeAspect="1"/>
          </p:cNvSpPr>
          <p:nvPr/>
        </p:nvSpPr>
        <p:spPr>
          <a:xfrm>
            <a:off x="9724709" y="1805234"/>
            <a:ext cx="857416" cy="8964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4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2C1A50-C2FF-4ECF-9CB7-64343A009ABC}"/>
              </a:ext>
            </a:extLst>
          </p:cNvPr>
          <p:cNvSpPr/>
          <p:nvPr/>
        </p:nvSpPr>
        <p:spPr>
          <a:xfrm>
            <a:off x="456906" y="1197140"/>
            <a:ext cx="2613891" cy="5446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Interazione con Zucchetti</a:t>
            </a:r>
          </a:p>
        </p:txBody>
      </p:sp>
      <p:pic>
        <p:nvPicPr>
          <p:cNvPr id="5" name="Picture 2" descr="L'INFN CAMBIA LOGO">
            <a:extLst>
              <a:ext uri="{FF2B5EF4-FFF2-40B4-BE49-F238E27FC236}">
                <a16:creationId xmlns:a16="http://schemas.microsoft.com/office/drawing/2014/main" id="{74008CC2-1F90-4E15-826E-3E9F6127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EF550-C973-41BA-96A9-75B39B57A9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13" y="1761359"/>
            <a:ext cx="2162477" cy="638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AC7B23-B0BC-4EF9-8289-DB1B60FD49E1}"/>
              </a:ext>
            </a:extLst>
          </p:cNvPr>
          <p:cNvSpPr/>
          <p:nvPr/>
        </p:nvSpPr>
        <p:spPr>
          <a:xfrm>
            <a:off x="535123" y="2745509"/>
            <a:ext cx="2457457" cy="68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>
                <a:solidFill>
                  <a:schemeClr val="tx2"/>
                </a:solidFill>
              </a:rPr>
              <a:t>Ditta che gestirà lo stipendiale da Gen’23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1931ACD-B03D-434C-A62A-D9824D4848DB}"/>
              </a:ext>
            </a:extLst>
          </p:cNvPr>
          <p:cNvSpPr/>
          <p:nvPr/>
        </p:nvSpPr>
        <p:spPr>
          <a:xfrm flipV="1">
            <a:off x="1399015" y="2513446"/>
            <a:ext cx="729673" cy="118241"/>
          </a:xfrm>
          <a:prstGeom prst="triangle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FF13DEF1-A7DB-4BDC-B949-00BCE73B2FD6}"/>
              </a:ext>
            </a:extLst>
          </p:cNvPr>
          <p:cNvSpPr/>
          <p:nvPr/>
        </p:nvSpPr>
        <p:spPr>
          <a:xfrm>
            <a:off x="3454400" y="1197140"/>
            <a:ext cx="8488217" cy="408711"/>
          </a:xfrm>
          <a:prstGeom prst="roundRect">
            <a:avLst/>
          </a:prstGeom>
          <a:solidFill>
            <a:srgbClr val="182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Feedback Interazione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21A4B9-FB6A-4DD0-B4BE-DFFFE5BA6832}"/>
              </a:ext>
            </a:extLst>
          </p:cNvPr>
          <p:cNvSpPr/>
          <p:nvPr/>
        </p:nvSpPr>
        <p:spPr>
          <a:xfrm>
            <a:off x="3454563" y="1761358"/>
            <a:ext cx="3583707" cy="4941006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b="1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noProof="1">
                <a:solidFill>
                  <a:schemeClr val="tx2"/>
                </a:solidFill>
              </a:rPr>
              <a:t>Elevata</a:t>
            </a:r>
            <a:r>
              <a:rPr lang="it-IT" sz="1400" b="1" noProof="1">
                <a:solidFill>
                  <a:schemeClr val="tx2"/>
                </a:solidFill>
              </a:rPr>
              <a:t> competenza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noProof="1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1400" noProof="1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1400" noProof="1">
              <a:solidFill>
                <a:schemeClr val="tx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8085C0-4A28-4D56-BCA3-5A740A1D1DBC}"/>
              </a:ext>
            </a:extLst>
          </p:cNvPr>
          <p:cNvSpPr/>
          <p:nvPr/>
        </p:nvSpPr>
        <p:spPr>
          <a:xfrm>
            <a:off x="8367981" y="1761359"/>
            <a:ext cx="3574472" cy="4694859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4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Ritardo</a:t>
            </a:r>
            <a:r>
              <a:rPr lang="it-IT" sz="14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nelle risposte </a:t>
            </a:r>
            <a:br>
              <a:rPr lang="it-IT" sz="16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200" i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(es. 3 sett. per registrazione chiave pubblica)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Richiesta </a:t>
            </a:r>
            <a:r>
              <a:rPr lang="en-US" sz="14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accolta </a:t>
            </a:r>
            <a: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incontro con Presenze Zucchetti </a:t>
            </a:r>
            <a:br>
              <a:rPr lang="en-US" sz="14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(mancanza di effort da parte loro)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i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i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it-IT" sz="1200" i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 descr="Smiling face outline with solid fill">
            <a:extLst>
              <a:ext uri="{FF2B5EF4-FFF2-40B4-BE49-F238E27FC236}">
                <a16:creationId xmlns:a16="http://schemas.microsoft.com/office/drawing/2014/main" id="{BEFA5751-5995-4C78-BF5F-7E8EB8E6F663}"/>
              </a:ext>
            </a:extLst>
          </p:cNvPr>
          <p:cNvSpPr>
            <a:spLocks noChangeAspect="1"/>
          </p:cNvSpPr>
          <p:nvPr/>
        </p:nvSpPr>
        <p:spPr>
          <a:xfrm>
            <a:off x="4797758" y="1804776"/>
            <a:ext cx="897316" cy="89731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 descr="Expressionless face outline with solid fill">
            <a:extLst>
              <a:ext uri="{FF2B5EF4-FFF2-40B4-BE49-F238E27FC236}">
                <a16:creationId xmlns:a16="http://schemas.microsoft.com/office/drawing/2014/main" id="{2DE19FCE-2D62-4C59-907F-B25F1048E2C0}"/>
              </a:ext>
            </a:extLst>
          </p:cNvPr>
          <p:cNvSpPr>
            <a:spLocks noChangeAspect="1"/>
          </p:cNvSpPr>
          <p:nvPr/>
        </p:nvSpPr>
        <p:spPr>
          <a:xfrm>
            <a:off x="9726509" y="1805234"/>
            <a:ext cx="857416" cy="89640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0FA5C2-A761-4D68-92FC-954452AA3981}"/>
              </a:ext>
            </a:extLst>
          </p:cNvPr>
          <p:cNvSpPr/>
          <p:nvPr/>
        </p:nvSpPr>
        <p:spPr>
          <a:xfrm>
            <a:off x="3459181" y="3490618"/>
            <a:ext cx="3574470" cy="1413887"/>
          </a:xfrm>
          <a:prstGeom prst="roundRect">
            <a:avLst/>
          </a:prstGeom>
          <a:solidFill>
            <a:srgbClr val="DEECF8"/>
          </a:solidFill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noProof="1">
                <a:solidFill>
                  <a:schemeClr val="tx2"/>
                </a:solidFill>
              </a:rPr>
              <a:t>Istruzioni </a:t>
            </a:r>
            <a:r>
              <a:rPr lang="it-IT" sz="1400" b="1" noProof="1">
                <a:solidFill>
                  <a:schemeClr val="tx2"/>
                </a:solidFill>
              </a:rPr>
              <a:t>inviate e recepite</a:t>
            </a:r>
          </a:p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tx2"/>
                </a:solidFill>
              </a:rPr>
              <a:t>Collaborazione</a:t>
            </a:r>
            <a:r>
              <a:rPr lang="it-IT" sz="1400" noProof="1">
                <a:solidFill>
                  <a:schemeClr val="tx2"/>
                </a:solidFill>
              </a:rPr>
              <a:t> con D.Toscani per controllo su lavoro delle amm.ni locali su certificazione cartellini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42B198-204D-44C1-BFAE-3D0604F3105B}"/>
              </a:ext>
            </a:extLst>
          </p:cNvPr>
          <p:cNvSpPr/>
          <p:nvPr/>
        </p:nvSpPr>
        <p:spPr>
          <a:xfrm>
            <a:off x="3459017" y="4931907"/>
            <a:ext cx="3574798" cy="836862"/>
          </a:xfrm>
          <a:prstGeom prst="roundRect">
            <a:avLst/>
          </a:prstGeom>
          <a:solidFill>
            <a:srgbClr val="DEECF8"/>
          </a:solidFill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noProof="1">
                <a:solidFill>
                  <a:schemeClr val="tx2"/>
                </a:solidFill>
              </a:rPr>
              <a:t>Attività </a:t>
            </a:r>
            <a:r>
              <a:rPr lang="it-IT" sz="1400" b="1" noProof="1">
                <a:solidFill>
                  <a:schemeClr val="tx2"/>
                </a:solidFill>
              </a:rPr>
              <a:t>condivise</a:t>
            </a:r>
            <a:r>
              <a:rPr lang="it-IT" sz="1400" noProof="1">
                <a:solidFill>
                  <a:schemeClr val="tx2"/>
                </a:solidFill>
              </a:rPr>
              <a:t> sviluppate in gruppo</a:t>
            </a:r>
          </a:p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noProof="1">
                <a:solidFill>
                  <a:schemeClr val="tx2"/>
                </a:solidFill>
              </a:rPr>
              <a:t>Ottimo </a:t>
            </a:r>
            <a:r>
              <a:rPr lang="it-IT" sz="1400" b="1" noProof="1">
                <a:solidFill>
                  <a:schemeClr val="tx2"/>
                </a:solidFill>
              </a:rPr>
              <a:t>scambio di informazioni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C1D270-6449-4CC9-90DC-7D66261DA58B}"/>
              </a:ext>
            </a:extLst>
          </p:cNvPr>
          <p:cNvSpPr/>
          <p:nvPr/>
        </p:nvSpPr>
        <p:spPr>
          <a:xfrm>
            <a:off x="8367982" y="4226135"/>
            <a:ext cx="3574470" cy="2476229"/>
          </a:xfrm>
          <a:prstGeom prst="roundRect">
            <a:avLst/>
          </a:prstGeom>
          <a:solidFill>
            <a:srgbClr val="DEECF8"/>
          </a:solidFill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tx2"/>
                </a:solidFill>
              </a:rPr>
              <a:t>Troppi </a:t>
            </a:r>
            <a:r>
              <a:rPr lang="it-IT" sz="1400" noProof="1">
                <a:solidFill>
                  <a:schemeClr val="tx2"/>
                </a:solidFill>
              </a:rPr>
              <a:t>partecipanti nelle riunioni</a:t>
            </a:r>
          </a:p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noProof="1">
                <a:solidFill>
                  <a:schemeClr val="tx2"/>
                </a:solidFill>
              </a:rPr>
              <a:t>Poca </a:t>
            </a:r>
            <a:r>
              <a:rPr lang="it-IT" sz="1400" b="1" noProof="1">
                <a:solidFill>
                  <a:schemeClr val="tx2"/>
                </a:solidFill>
              </a:rPr>
              <a:t>autonomia</a:t>
            </a:r>
          </a:p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tx2"/>
                </a:solidFill>
              </a:rPr>
              <a:t>Mancanza specifiche </a:t>
            </a:r>
            <a:r>
              <a:rPr lang="it-IT" sz="1400" noProof="1">
                <a:solidFill>
                  <a:schemeClr val="tx2"/>
                </a:solidFill>
              </a:rPr>
              <a:t>per la parte di Presenze</a:t>
            </a:r>
          </a:p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tx2"/>
                </a:solidFill>
              </a:rPr>
              <a:t>Scarsa communicazione </a:t>
            </a:r>
            <a:r>
              <a:rPr lang="it-IT" sz="1400" noProof="1">
                <a:solidFill>
                  <a:schemeClr val="tx2"/>
                </a:solidFill>
              </a:rPr>
              <a:t>tra i vari gruppi</a:t>
            </a:r>
          </a:p>
          <a:p>
            <a:pPr marL="360363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noProof="1">
                <a:solidFill>
                  <a:schemeClr val="tx2"/>
                </a:solidFill>
              </a:rPr>
              <a:t>Alcune informazioni ricevute in modo </a:t>
            </a:r>
            <a:r>
              <a:rPr lang="it-IT" sz="1400" b="1" noProof="1">
                <a:solidFill>
                  <a:schemeClr val="tx2"/>
                </a:solidFill>
              </a:rPr>
              <a:t>informale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C985CA-E9BF-490A-B8CB-B551391E1C01}"/>
              </a:ext>
            </a:extLst>
          </p:cNvPr>
          <p:cNvSpPr/>
          <p:nvPr/>
        </p:nvSpPr>
        <p:spPr>
          <a:xfrm>
            <a:off x="8291913" y="4388213"/>
            <a:ext cx="237804" cy="2152073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/>
              <a:t>PM</a:t>
            </a:r>
            <a:endParaRPr lang="it-IT" sz="14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366302-0564-4488-BA9B-5E144FDF851B}"/>
              </a:ext>
            </a:extLst>
          </p:cNvPr>
          <p:cNvSpPr/>
          <p:nvPr/>
        </p:nvSpPr>
        <p:spPr>
          <a:xfrm>
            <a:off x="8291913" y="2983345"/>
            <a:ext cx="237804" cy="1242015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/>
              <a:t>Zucchetti</a:t>
            </a:r>
            <a:endParaRPr lang="it-IT" sz="1400" b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B11251-B13E-43AE-9C68-E07C7AD8EED8}"/>
              </a:ext>
            </a:extLst>
          </p:cNvPr>
          <p:cNvSpPr/>
          <p:nvPr/>
        </p:nvSpPr>
        <p:spPr>
          <a:xfrm>
            <a:off x="3379795" y="3576553"/>
            <a:ext cx="237804" cy="1242015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/>
              <a:t>Amministrativi</a:t>
            </a:r>
            <a:endParaRPr lang="it-IT" sz="1400" b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6FF1157-EA98-4D34-AFE3-FE1A8CD9D67F}"/>
              </a:ext>
            </a:extLst>
          </p:cNvPr>
          <p:cNvSpPr/>
          <p:nvPr/>
        </p:nvSpPr>
        <p:spPr>
          <a:xfrm>
            <a:off x="3379795" y="5012745"/>
            <a:ext cx="237804" cy="675187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/>
              <a:t>DSI</a:t>
            </a:r>
            <a:endParaRPr lang="it-IT" sz="1400" b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ED30C4-C95C-4336-9792-6471237F7BFD}"/>
              </a:ext>
            </a:extLst>
          </p:cNvPr>
          <p:cNvSpPr/>
          <p:nvPr/>
        </p:nvSpPr>
        <p:spPr>
          <a:xfrm>
            <a:off x="3379795" y="2568403"/>
            <a:ext cx="237804" cy="876925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/>
              <a:t>Zucchetti</a:t>
            </a:r>
            <a:endParaRPr lang="it-IT" sz="1400" b="1"/>
          </a:p>
        </p:txBody>
      </p:sp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916F5EE3-6254-452B-97E8-C674CE463E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14904" y="4388213"/>
            <a:ext cx="229237" cy="229237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3D71CAB8-D37C-464A-BEC3-86D7F23D8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5217" y="4673402"/>
            <a:ext cx="229237" cy="2292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04A94A-AE89-FE44-A960-B82739AAD8D7}"/>
              </a:ext>
            </a:extLst>
          </p:cNvPr>
          <p:cNvGrpSpPr/>
          <p:nvPr/>
        </p:nvGrpSpPr>
        <p:grpSpPr>
          <a:xfrm>
            <a:off x="10384454" y="6417322"/>
            <a:ext cx="1406811" cy="229237"/>
            <a:chOff x="116457" y="6622945"/>
            <a:chExt cx="1406811" cy="229237"/>
          </a:xfrm>
        </p:grpSpPr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1D9C7D33-3535-417B-BDF6-271821E27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457" y="6622945"/>
              <a:ext cx="229237" cy="22923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7983B5-637B-4E80-B598-4740887E8BE5}"/>
                </a:ext>
              </a:extLst>
            </p:cNvPr>
            <p:cNvSpPr/>
            <p:nvPr/>
          </p:nvSpPr>
          <p:spPr>
            <a:xfrm>
              <a:off x="272247" y="6625510"/>
              <a:ext cx="1251021" cy="22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1000" i="1">
                  <a:solidFill>
                    <a:schemeClr val="tx2"/>
                  </a:solidFill>
                </a:rPr>
                <a:t>Parzialmente risolto</a:t>
              </a:r>
            </a:p>
          </p:txBody>
        </p:sp>
      </p:grpSp>
      <p:sp>
        <p:nvSpPr>
          <p:cNvPr id="29" name="Rectangle 28" descr="Scales of justice outline">
            <a:extLst>
              <a:ext uri="{FF2B5EF4-FFF2-40B4-BE49-F238E27FC236}">
                <a16:creationId xmlns:a16="http://schemas.microsoft.com/office/drawing/2014/main" id="{0CE3D7A1-8CDD-4CC1-B885-6232A26BA0E8}"/>
              </a:ext>
            </a:extLst>
          </p:cNvPr>
          <p:cNvSpPr>
            <a:spLocks noChangeAspect="1"/>
          </p:cNvSpPr>
          <p:nvPr/>
        </p:nvSpPr>
        <p:spPr>
          <a:xfrm>
            <a:off x="7109721" y="3166569"/>
            <a:ext cx="1177574" cy="1159607"/>
          </a:xfrm>
          <a:prstGeom prst="rect">
            <a:avLst/>
          </a:pr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25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6A317718-3487-40A7-B09A-E5C7B3A44D73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Zucchetti - Stato Attivit</a:t>
            </a:r>
            <a:r>
              <a:rPr lang="en-US" b="1" noProof="1">
                <a:latin typeface="Calibri" panose="020F0502020204030204" pitchFamily="34" charset="0"/>
                <a:cs typeface="Calibri" panose="020F0502020204030204" pitchFamily="34" charset="0"/>
              </a:rPr>
              <a:t>à: Presenze</a:t>
            </a:r>
            <a:endParaRPr lang="it-IT" b="1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314BD45E-AA8C-47E9-B214-84567864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71">
            <a:extLst>
              <a:ext uri="{FF2B5EF4-FFF2-40B4-BE49-F238E27FC236}">
                <a16:creationId xmlns:a16="http://schemas.microsoft.com/office/drawing/2014/main" id="{DDACA5AC-4BBD-2703-03B5-7AD44C6BD8D0}"/>
              </a:ext>
            </a:extLst>
          </p:cNvPr>
          <p:cNvSpPr/>
          <p:nvPr/>
        </p:nvSpPr>
        <p:spPr>
          <a:xfrm>
            <a:off x="823055" y="1560371"/>
            <a:ext cx="9925552" cy="3696265"/>
          </a:xfrm>
          <a:prstGeom prst="roundRect">
            <a:avLst>
              <a:gd name="adj" fmla="val 8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  <a:cs typeface="Calibri"/>
              </a:rPr>
              <a:t>Invio doc agli amministrativi per "invio al retributivo"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  <a:cs typeface="Calibri"/>
              </a:rPr>
              <a:t>Gestione casi "particolari" </a:t>
            </a:r>
            <a:r>
              <a:rPr lang="en-US" i="1" noProof="1">
                <a:solidFill>
                  <a:schemeClr val="tx2"/>
                </a:solidFill>
                <a:cs typeface="Calibri"/>
              </a:rPr>
              <a:t>(riaperture cartellini)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Automatizzazione generazione vista e creazione/invio file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  <a:cs typeface="Calibri"/>
              </a:rPr>
              <a:t>Supporto Zucchetti su test massivi</a:t>
            </a:r>
            <a:endParaRPr lang="en-US" i="1" noProof="1">
              <a:solidFill>
                <a:schemeClr val="tx2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  <a:cs typeface="Calibri"/>
              </a:rPr>
              <a:t>Maggiore supporto per assistenza </a:t>
            </a:r>
            <a:r>
              <a:rPr lang="en-US" i="1" noProof="1">
                <a:solidFill>
                  <a:schemeClr val="tx2"/>
                </a:solidFill>
                <a:cs typeface="Calibri"/>
              </a:rPr>
              <a:t>(invio mese su mese)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  <a:cs typeface="Calibri"/>
              </a:rPr>
              <a:t>Analisi e correzione giustificativi di presenze </a:t>
            </a:r>
            <a:r>
              <a:rPr lang="en-US" i="1" noProof="1">
                <a:solidFill>
                  <a:schemeClr val="tx2"/>
                </a:solidFill>
                <a:cs typeface="Calibri"/>
              </a:rPr>
              <a:t>(congedi)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noProof="1">
              <a:solidFill>
                <a:schemeClr val="tx2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noProof="1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24" name="Group 29">
            <a:extLst>
              <a:ext uri="{FF2B5EF4-FFF2-40B4-BE49-F238E27FC236}">
                <a16:creationId xmlns:a16="http://schemas.microsoft.com/office/drawing/2014/main" id="{391CA0E9-0A0D-99B2-593E-9FE54460F4E4}"/>
              </a:ext>
            </a:extLst>
          </p:cNvPr>
          <p:cNvGrpSpPr/>
          <p:nvPr/>
        </p:nvGrpSpPr>
        <p:grpSpPr>
          <a:xfrm>
            <a:off x="7929885" y="1141777"/>
            <a:ext cx="2229048" cy="370621"/>
            <a:chOff x="3140353" y="1034473"/>
            <a:chExt cx="2229048" cy="370621"/>
          </a:xfrm>
        </p:grpSpPr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D3AE973F-13B2-83C6-40B3-C16E783732AD}"/>
                </a:ext>
              </a:extLst>
            </p:cNvPr>
            <p:cNvSpPr/>
            <p:nvPr/>
          </p:nvSpPr>
          <p:spPr>
            <a:xfrm>
              <a:off x="3140353" y="1034473"/>
              <a:ext cx="2229048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tx2"/>
                  </a:solidFill>
                </a:rPr>
                <a:t>Da Completare entro</a:t>
              </a:r>
            </a:p>
          </p:txBody>
        </p: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9095295E-827A-C61E-A4A8-75213DB4E444}"/>
                </a:ext>
              </a:extLst>
            </p:cNvPr>
            <p:cNvCxnSpPr>
              <a:cxnSpLocks/>
            </p:cNvCxnSpPr>
            <p:nvPr/>
          </p:nvCxnSpPr>
          <p:spPr>
            <a:xfrm>
              <a:off x="3192877" y="1338838"/>
              <a:ext cx="212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32">
            <a:extLst>
              <a:ext uri="{FF2B5EF4-FFF2-40B4-BE49-F238E27FC236}">
                <a16:creationId xmlns:a16="http://schemas.microsoft.com/office/drawing/2014/main" id="{0C9D5EA4-4581-DC89-57E4-8BB496AE2373}"/>
              </a:ext>
            </a:extLst>
          </p:cNvPr>
          <p:cNvSpPr/>
          <p:nvPr/>
        </p:nvSpPr>
        <p:spPr>
          <a:xfrm>
            <a:off x="8670685" y="2148053"/>
            <a:ext cx="83325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Set ’22</a:t>
            </a:r>
            <a:endParaRPr lang="it-IT" sz="1600">
              <a:solidFill>
                <a:srgbClr val="00B050"/>
              </a:solidFill>
            </a:endParaRPr>
          </a:p>
        </p:txBody>
      </p:sp>
      <p:sp>
        <p:nvSpPr>
          <p:cNvPr id="47" name="Rectangle: Rounded Corners 22">
            <a:extLst>
              <a:ext uri="{FF2B5EF4-FFF2-40B4-BE49-F238E27FC236}">
                <a16:creationId xmlns:a16="http://schemas.microsoft.com/office/drawing/2014/main" id="{AD9EE2A7-257D-B3A8-698C-51656764158C}"/>
              </a:ext>
            </a:extLst>
          </p:cNvPr>
          <p:cNvSpPr/>
          <p:nvPr/>
        </p:nvSpPr>
        <p:spPr>
          <a:xfrm>
            <a:off x="10519313" y="1664595"/>
            <a:ext cx="333054" cy="3414847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noProof="1"/>
              <a:t>Sistemi Informativi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8DEB5-8F06-254C-980C-5F2D14F68DBF}"/>
              </a:ext>
            </a:extLst>
          </p:cNvPr>
          <p:cNvGrpSpPr/>
          <p:nvPr/>
        </p:nvGrpSpPr>
        <p:grpSpPr>
          <a:xfrm>
            <a:off x="6837022" y="3008254"/>
            <a:ext cx="339653" cy="265288"/>
            <a:chOff x="6874374" y="2353102"/>
            <a:chExt cx="339653" cy="265288"/>
          </a:xfrm>
        </p:grpSpPr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21BC9EFF-6EA9-B7A1-F82A-D2D2F23BC4C3}"/>
                </a:ext>
              </a:extLst>
            </p:cNvPr>
            <p:cNvSpPr/>
            <p:nvPr/>
          </p:nvSpPr>
          <p:spPr>
            <a:xfrm>
              <a:off x="6995041" y="2446925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2A7B8E1A-4C37-24D8-F501-732D433E421C}"/>
                </a:ext>
              </a:extLst>
            </p:cNvPr>
            <p:cNvSpPr/>
            <p:nvPr/>
          </p:nvSpPr>
          <p:spPr>
            <a:xfrm>
              <a:off x="6874374" y="250638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E67071-6BD0-302D-F1B7-A873D47E50BA}"/>
                </a:ext>
              </a:extLst>
            </p:cNvPr>
            <p:cNvGrpSpPr/>
            <p:nvPr/>
          </p:nvGrpSpPr>
          <p:grpSpPr>
            <a:xfrm>
              <a:off x="7123739" y="2353102"/>
              <a:ext cx="90288" cy="265288"/>
              <a:chOff x="7123739" y="2353102"/>
              <a:chExt cx="90288" cy="265288"/>
            </a:xfrm>
          </p:grpSpPr>
          <p:sp>
            <p:nvSpPr>
              <p:cNvPr id="42" name="Rectangle 40">
                <a:extLst>
                  <a:ext uri="{FF2B5EF4-FFF2-40B4-BE49-F238E27FC236}">
                    <a16:creationId xmlns:a16="http://schemas.microsoft.com/office/drawing/2014/main" id="{8C6D1964-B1BF-202B-277C-FEE434B9EA78}"/>
                  </a:ext>
                </a:extLst>
              </p:cNvPr>
              <p:cNvSpPr/>
              <p:nvPr/>
            </p:nvSpPr>
            <p:spPr>
              <a:xfrm>
                <a:off x="7123739" y="2449249"/>
                <a:ext cx="90288" cy="169141"/>
              </a:xfrm>
              <a:prstGeom prst="rect">
                <a:avLst/>
              </a:prstGeom>
              <a:solidFill>
                <a:srgbClr val="44546A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Rectangle 1">
                <a:extLst>
                  <a:ext uri="{FF2B5EF4-FFF2-40B4-BE49-F238E27FC236}">
                    <a16:creationId xmlns:a16="http://schemas.microsoft.com/office/drawing/2014/main" id="{7C1B4258-005F-A99F-16CB-FD417710FAF5}"/>
                  </a:ext>
                </a:extLst>
              </p:cNvPr>
              <p:cNvSpPr/>
              <p:nvPr/>
            </p:nvSpPr>
            <p:spPr>
              <a:xfrm>
                <a:off x="7123883" y="2353102"/>
                <a:ext cx="90000" cy="14056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33" name="Group 43">
            <a:extLst>
              <a:ext uri="{FF2B5EF4-FFF2-40B4-BE49-F238E27FC236}">
                <a16:creationId xmlns:a16="http://schemas.microsoft.com/office/drawing/2014/main" id="{13DAA0FB-909D-5CB7-19A1-64040C61BC4A}"/>
              </a:ext>
            </a:extLst>
          </p:cNvPr>
          <p:cNvGrpSpPr/>
          <p:nvPr/>
        </p:nvGrpSpPr>
        <p:grpSpPr>
          <a:xfrm>
            <a:off x="6845800" y="2186124"/>
            <a:ext cx="322097" cy="226291"/>
            <a:chOff x="6008388" y="1925374"/>
            <a:chExt cx="322097" cy="226291"/>
          </a:xfrm>
        </p:grpSpPr>
        <p:sp>
          <p:nvSpPr>
            <p:cNvPr id="130" name="Rectangle 40">
              <a:extLst>
                <a:ext uri="{FF2B5EF4-FFF2-40B4-BE49-F238E27FC236}">
                  <a16:creationId xmlns:a16="http://schemas.microsoft.com/office/drawing/2014/main" id="{792849C3-3A32-8C04-CE4A-B10295572EFE}"/>
                </a:ext>
              </a:extLst>
            </p:cNvPr>
            <p:cNvSpPr/>
            <p:nvPr/>
          </p:nvSpPr>
          <p:spPr>
            <a:xfrm>
              <a:off x="6249722" y="1925374"/>
              <a:ext cx="80763" cy="226291"/>
            </a:xfrm>
            <a:prstGeom prst="rect">
              <a:avLst/>
            </a:prstGeom>
            <a:solidFill>
              <a:srgbClr val="44546A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Rectangle 41">
              <a:extLst>
                <a:ext uri="{FF2B5EF4-FFF2-40B4-BE49-F238E27FC236}">
                  <a16:creationId xmlns:a16="http://schemas.microsoft.com/office/drawing/2014/main" id="{66295670-D1F6-9976-693C-83DE76FF6887}"/>
                </a:ext>
              </a:extLst>
            </p:cNvPr>
            <p:cNvSpPr/>
            <p:nvPr/>
          </p:nvSpPr>
          <p:spPr>
            <a:xfrm>
              <a:off x="6129055" y="1980200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Rectangle 42">
              <a:extLst>
                <a:ext uri="{FF2B5EF4-FFF2-40B4-BE49-F238E27FC236}">
                  <a16:creationId xmlns:a16="http://schemas.microsoft.com/office/drawing/2014/main" id="{80AAF88B-BA79-C5F2-B3D3-A571A7524085}"/>
                </a:ext>
              </a:extLst>
            </p:cNvPr>
            <p:cNvSpPr/>
            <p:nvPr/>
          </p:nvSpPr>
          <p:spPr>
            <a:xfrm>
              <a:off x="6008388" y="2039662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4" name="Group 43">
            <a:extLst>
              <a:ext uri="{FF2B5EF4-FFF2-40B4-BE49-F238E27FC236}">
                <a16:creationId xmlns:a16="http://schemas.microsoft.com/office/drawing/2014/main" id="{D0E777D0-E4C0-A1E9-4C82-BB51CC120CE6}"/>
              </a:ext>
            </a:extLst>
          </p:cNvPr>
          <p:cNvGrpSpPr/>
          <p:nvPr/>
        </p:nvGrpSpPr>
        <p:grpSpPr>
          <a:xfrm>
            <a:off x="6845800" y="2597189"/>
            <a:ext cx="322097" cy="226291"/>
            <a:chOff x="6008388" y="1925374"/>
            <a:chExt cx="322097" cy="226291"/>
          </a:xfrm>
        </p:grpSpPr>
        <p:sp>
          <p:nvSpPr>
            <p:cNvPr id="135" name="Rectangle 40">
              <a:extLst>
                <a:ext uri="{FF2B5EF4-FFF2-40B4-BE49-F238E27FC236}">
                  <a16:creationId xmlns:a16="http://schemas.microsoft.com/office/drawing/2014/main" id="{6E5D353C-27B6-5E22-2566-FCDE0B986379}"/>
                </a:ext>
              </a:extLst>
            </p:cNvPr>
            <p:cNvSpPr/>
            <p:nvPr/>
          </p:nvSpPr>
          <p:spPr>
            <a:xfrm>
              <a:off x="6249722" y="1925374"/>
              <a:ext cx="80763" cy="226291"/>
            </a:xfrm>
            <a:prstGeom prst="rect">
              <a:avLst/>
            </a:prstGeom>
            <a:solidFill>
              <a:srgbClr val="44546A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1A527D47-F2A7-A631-DAF7-BDE138AEE96B}"/>
                </a:ext>
              </a:extLst>
            </p:cNvPr>
            <p:cNvSpPr/>
            <p:nvPr/>
          </p:nvSpPr>
          <p:spPr>
            <a:xfrm>
              <a:off x="6129055" y="1980200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Rectangle 42">
              <a:extLst>
                <a:ext uri="{FF2B5EF4-FFF2-40B4-BE49-F238E27FC236}">
                  <a16:creationId xmlns:a16="http://schemas.microsoft.com/office/drawing/2014/main" id="{CA3A96EC-EFF3-4BA0-D823-2AAFB1DA867D}"/>
                </a:ext>
              </a:extLst>
            </p:cNvPr>
            <p:cNvSpPr/>
            <p:nvPr/>
          </p:nvSpPr>
          <p:spPr>
            <a:xfrm>
              <a:off x="6008388" y="2039662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4" name="Group 43">
            <a:extLst>
              <a:ext uri="{FF2B5EF4-FFF2-40B4-BE49-F238E27FC236}">
                <a16:creationId xmlns:a16="http://schemas.microsoft.com/office/drawing/2014/main" id="{9F5C64F4-940B-4BF1-54A5-F2405B095D67}"/>
              </a:ext>
            </a:extLst>
          </p:cNvPr>
          <p:cNvGrpSpPr/>
          <p:nvPr/>
        </p:nvGrpSpPr>
        <p:grpSpPr>
          <a:xfrm>
            <a:off x="6845800" y="4319443"/>
            <a:ext cx="322097" cy="226291"/>
            <a:chOff x="6008388" y="1925374"/>
            <a:chExt cx="322097" cy="226291"/>
          </a:xfrm>
        </p:grpSpPr>
        <p:sp>
          <p:nvSpPr>
            <p:cNvPr id="145" name="Rectangle 40">
              <a:extLst>
                <a:ext uri="{FF2B5EF4-FFF2-40B4-BE49-F238E27FC236}">
                  <a16:creationId xmlns:a16="http://schemas.microsoft.com/office/drawing/2014/main" id="{6CA3CF88-FF88-919D-1365-C31B2D47ED0A}"/>
                </a:ext>
              </a:extLst>
            </p:cNvPr>
            <p:cNvSpPr/>
            <p:nvPr/>
          </p:nvSpPr>
          <p:spPr>
            <a:xfrm>
              <a:off x="6249722" y="1925374"/>
              <a:ext cx="80763" cy="22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Rectangle 41">
              <a:extLst>
                <a:ext uri="{FF2B5EF4-FFF2-40B4-BE49-F238E27FC236}">
                  <a16:creationId xmlns:a16="http://schemas.microsoft.com/office/drawing/2014/main" id="{2DCCD627-A6F3-D0D6-3E0E-9F480F22DBDF}"/>
                </a:ext>
              </a:extLst>
            </p:cNvPr>
            <p:cNvSpPr/>
            <p:nvPr/>
          </p:nvSpPr>
          <p:spPr>
            <a:xfrm>
              <a:off x="6129055" y="1980200"/>
              <a:ext cx="80763" cy="171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Rectangle 42">
              <a:extLst>
                <a:ext uri="{FF2B5EF4-FFF2-40B4-BE49-F238E27FC236}">
                  <a16:creationId xmlns:a16="http://schemas.microsoft.com/office/drawing/2014/main" id="{ECD6D738-AE23-6B59-9C47-B767E4AC9332}"/>
                </a:ext>
              </a:extLst>
            </p:cNvPr>
            <p:cNvSpPr/>
            <p:nvPr/>
          </p:nvSpPr>
          <p:spPr>
            <a:xfrm>
              <a:off x="6008388" y="2039662"/>
              <a:ext cx="80763" cy="112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9" name="Group 43">
            <a:extLst>
              <a:ext uri="{FF2B5EF4-FFF2-40B4-BE49-F238E27FC236}">
                <a16:creationId xmlns:a16="http://schemas.microsoft.com/office/drawing/2014/main" id="{0500E0C3-FBA9-1C47-A2A7-16350CDA4D9F}"/>
              </a:ext>
            </a:extLst>
          </p:cNvPr>
          <p:cNvGrpSpPr/>
          <p:nvPr/>
        </p:nvGrpSpPr>
        <p:grpSpPr>
          <a:xfrm>
            <a:off x="6845800" y="3908378"/>
            <a:ext cx="322097" cy="226291"/>
            <a:chOff x="6008388" y="1925374"/>
            <a:chExt cx="322097" cy="226291"/>
          </a:xfrm>
        </p:grpSpPr>
        <p:sp>
          <p:nvSpPr>
            <p:cNvPr id="150" name="Rectangle 40">
              <a:extLst>
                <a:ext uri="{FF2B5EF4-FFF2-40B4-BE49-F238E27FC236}">
                  <a16:creationId xmlns:a16="http://schemas.microsoft.com/office/drawing/2014/main" id="{9D325A71-1969-59FA-6BF0-1695CCC6E55F}"/>
                </a:ext>
              </a:extLst>
            </p:cNvPr>
            <p:cNvSpPr/>
            <p:nvPr/>
          </p:nvSpPr>
          <p:spPr>
            <a:xfrm>
              <a:off x="6249722" y="1925374"/>
              <a:ext cx="80763" cy="22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Rectangle 41">
              <a:extLst>
                <a:ext uri="{FF2B5EF4-FFF2-40B4-BE49-F238E27FC236}">
                  <a16:creationId xmlns:a16="http://schemas.microsoft.com/office/drawing/2014/main" id="{4F7C62ED-A4BC-9B1E-C167-A0D0CBB82866}"/>
                </a:ext>
              </a:extLst>
            </p:cNvPr>
            <p:cNvSpPr/>
            <p:nvPr/>
          </p:nvSpPr>
          <p:spPr>
            <a:xfrm>
              <a:off x="6129055" y="1980200"/>
              <a:ext cx="80763" cy="171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Rectangle 42">
              <a:extLst>
                <a:ext uri="{FF2B5EF4-FFF2-40B4-BE49-F238E27FC236}">
                  <a16:creationId xmlns:a16="http://schemas.microsoft.com/office/drawing/2014/main" id="{AD10E6A2-B5BF-1986-0EB1-F72E2BFC6385}"/>
                </a:ext>
              </a:extLst>
            </p:cNvPr>
            <p:cNvSpPr/>
            <p:nvPr/>
          </p:nvSpPr>
          <p:spPr>
            <a:xfrm>
              <a:off x="6008388" y="2039662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8C87A-1A61-B4C8-C003-7C88F85BEDC0}"/>
              </a:ext>
            </a:extLst>
          </p:cNvPr>
          <p:cNvGrpSpPr/>
          <p:nvPr/>
        </p:nvGrpSpPr>
        <p:grpSpPr>
          <a:xfrm>
            <a:off x="9128112" y="4339746"/>
            <a:ext cx="1184090" cy="345306"/>
            <a:chOff x="9249386" y="4117850"/>
            <a:chExt cx="1184090" cy="345306"/>
          </a:xfrm>
          <a:solidFill>
            <a:srgbClr val="FF4E00"/>
          </a:solidFill>
        </p:grpSpPr>
        <p:pic>
          <p:nvPicPr>
            <p:cNvPr id="155" name="Elemento grafico 155" descr="Alta tensione con riempimento a tinta unita">
              <a:extLst>
                <a:ext uri="{FF2B5EF4-FFF2-40B4-BE49-F238E27FC236}">
                  <a16:creationId xmlns:a16="http://schemas.microsoft.com/office/drawing/2014/main" id="{54535AAA-F129-6AA0-535B-17801CD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9386" y="4117850"/>
              <a:ext cx="339138" cy="345306"/>
            </a:xfrm>
            <a:prstGeom prst="rect">
              <a:avLst/>
            </a:prstGeom>
          </p:spPr>
        </p:pic>
        <p:sp>
          <p:nvSpPr>
            <p:cNvPr id="156" name="Rettangolo con angoli arrotondati 155">
              <a:extLst>
                <a:ext uri="{FF2B5EF4-FFF2-40B4-BE49-F238E27FC236}">
                  <a16:creationId xmlns:a16="http://schemas.microsoft.com/office/drawing/2014/main" id="{F26EFF9D-00DB-5D90-D703-2DDC2EA8873B}"/>
                </a:ext>
              </a:extLst>
            </p:cNvPr>
            <p:cNvSpPr/>
            <p:nvPr/>
          </p:nvSpPr>
          <p:spPr>
            <a:xfrm>
              <a:off x="9600224" y="4151955"/>
              <a:ext cx="833252" cy="27709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>
                  <a:cs typeface="Calibri"/>
                </a:rPr>
                <a:t>Specifiche!</a:t>
              </a:r>
              <a:endParaRPr lang="it-IT" sz="11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7560BE-5A1C-24A3-D4A4-A5805F412EF7}"/>
              </a:ext>
            </a:extLst>
          </p:cNvPr>
          <p:cNvGrpSpPr/>
          <p:nvPr/>
        </p:nvGrpSpPr>
        <p:grpSpPr>
          <a:xfrm>
            <a:off x="6837022" y="3458316"/>
            <a:ext cx="339653" cy="265288"/>
            <a:chOff x="6874374" y="2353102"/>
            <a:chExt cx="339653" cy="265288"/>
          </a:xfrm>
        </p:grpSpPr>
        <p:sp>
          <p:nvSpPr>
            <p:cNvPr id="6" name="Rectangle 41">
              <a:extLst>
                <a:ext uri="{FF2B5EF4-FFF2-40B4-BE49-F238E27FC236}">
                  <a16:creationId xmlns:a16="http://schemas.microsoft.com/office/drawing/2014/main" id="{91E1EA5B-A11E-232D-F9BD-46992BA9175F}"/>
                </a:ext>
              </a:extLst>
            </p:cNvPr>
            <p:cNvSpPr/>
            <p:nvPr/>
          </p:nvSpPr>
          <p:spPr>
            <a:xfrm>
              <a:off x="6995041" y="2446925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BA0A3E2D-F42B-CCF2-D67C-1458EF660DB7}"/>
                </a:ext>
              </a:extLst>
            </p:cNvPr>
            <p:cNvSpPr/>
            <p:nvPr/>
          </p:nvSpPr>
          <p:spPr>
            <a:xfrm>
              <a:off x="6874374" y="250638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9BE0C3-85B7-FBC6-907F-B6818647388F}"/>
                </a:ext>
              </a:extLst>
            </p:cNvPr>
            <p:cNvGrpSpPr/>
            <p:nvPr/>
          </p:nvGrpSpPr>
          <p:grpSpPr>
            <a:xfrm>
              <a:off x="7123739" y="2353102"/>
              <a:ext cx="90288" cy="265288"/>
              <a:chOff x="7123739" y="2353102"/>
              <a:chExt cx="90288" cy="265288"/>
            </a:xfrm>
          </p:grpSpPr>
          <p:sp>
            <p:nvSpPr>
              <p:cNvPr id="9" name="Rectangle 40">
                <a:extLst>
                  <a:ext uri="{FF2B5EF4-FFF2-40B4-BE49-F238E27FC236}">
                    <a16:creationId xmlns:a16="http://schemas.microsoft.com/office/drawing/2014/main" id="{2F90901B-3A66-873A-9405-1F4400B740C0}"/>
                  </a:ext>
                </a:extLst>
              </p:cNvPr>
              <p:cNvSpPr/>
              <p:nvPr/>
            </p:nvSpPr>
            <p:spPr>
              <a:xfrm>
                <a:off x="7123739" y="2449249"/>
                <a:ext cx="90288" cy="169141"/>
              </a:xfrm>
              <a:prstGeom prst="rect">
                <a:avLst/>
              </a:prstGeom>
              <a:solidFill>
                <a:srgbClr val="44546A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1">
                <a:extLst>
                  <a:ext uri="{FF2B5EF4-FFF2-40B4-BE49-F238E27FC236}">
                    <a16:creationId xmlns:a16="http://schemas.microsoft.com/office/drawing/2014/main" id="{5F4035E6-7865-7D4C-2991-326BDF185B40}"/>
                  </a:ext>
                </a:extLst>
              </p:cNvPr>
              <p:cNvSpPr/>
              <p:nvPr/>
            </p:nvSpPr>
            <p:spPr>
              <a:xfrm>
                <a:off x="7123883" y="2353102"/>
                <a:ext cx="90000" cy="14056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59AE04-990F-3E4C-E0E1-772D03281753}"/>
              </a:ext>
            </a:extLst>
          </p:cNvPr>
          <p:cNvGrpSpPr/>
          <p:nvPr/>
        </p:nvGrpSpPr>
        <p:grpSpPr>
          <a:xfrm>
            <a:off x="6374157" y="1164927"/>
            <a:ext cx="1265382" cy="370621"/>
            <a:chOff x="4104019" y="1034473"/>
            <a:chExt cx="1265382" cy="3706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C7C421-41F6-B060-C865-744AA86018A6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1E3CB5-A0C6-4034-13E8-3D7715B20252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90FDEA0-DBEB-0BDF-4F95-ED544B31CA17}"/>
              </a:ext>
            </a:extLst>
          </p:cNvPr>
          <p:cNvSpPr txBox="1"/>
          <p:nvPr/>
        </p:nvSpPr>
        <p:spPr>
          <a:xfrm>
            <a:off x="823055" y="1446142"/>
            <a:ext cx="3792606" cy="370621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b="1">
                <a:solidFill>
                  <a:schemeClr val="tx2"/>
                </a:solidFill>
              </a:rPr>
              <a:t>Presenze</a:t>
            </a: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68C32404-CD8E-FCBE-6CF3-2DCFB0173318}"/>
              </a:ext>
            </a:extLst>
          </p:cNvPr>
          <p:cNvSpPr/>
          <p:nvPr/>
        </p:nvSpPr>
        <p:spPr>
          <a:xfrm>
            <a:off x="8670685" y="2580032"/>
            <a:ext cx="83325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solidFill>
                  <a:srgbClr val="00B050"/>
                </a:solidFill>
                <a:sym typeface="Wingdings" panose="05000000000000000000" pitchFamily="2" charset="2"/>
              </a:rPr>
              <a:t>Nov </a:t>
            </a:r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’22</a:t>
            </a:r>
            <a:endParaRPr lang="it-IT" sz="1600">
              <a:solidFill>
                <a:srgbClr val="00B050"/>
              </a:solidFill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FC91E06C-852E-DACD-DDD3-B174C354E44F}"/>
              </a:ext>
            </a:extLst>
          </p:cNvPr>
          <p:cNvSpPr/>
          <p:nvPr/>
        </p:nvSpPr>
        <p:spPr>
          <a:xfrm>
            <a:off x="8670685" y="3012011"/>
            <a:ext cx="83325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accent2"/>
                </a:solidFill>
                <a:sym typeface="Wingdings" panose="05000000000000000000" pitchFamily="2" charset="2"/>
              </a:rPr>
              <a:t>Dic </a:t>
            </a:r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’22</a:t>
            </a:r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2FBCD851-3F76-8150-EF9B-B5137CA70F8B}"/>
              </a:ext>
            </a:extLst>
          </p:cNvPr>
          <p:cNvSpPr/>
          <p:nvPr/>
        </p:nvSpPr>
        <p:spPr>
          <a:xfrm>
            <a:off x="8670685" y="3443990"/>
            <a:ext cx="83325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Dic ’22</a:t>
            </a:r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E01B7FCD-60D0-B1B9-35E9-1A5EE903B4CC}"/>
              </a:ext>
            </a:extLst>
          </p:cNvPr>
          <p:cNvSpPr/>
          <p:nvPr/>
        </p:nvSpPr>
        <p:spPr>
          <a:xfrm>
            <a:off x="8670685" y="3873692"/>
            <a:ext cx="83325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C00000"/>
                </a:solidFill>
                <a:sym typeface="Wingdings" panose="05000000000000000000" pitchFamily="2" charset="2"/>
              </a:rPr>
              <a:t>Dic ’23</a:t>
            </a:r>
            <a:endParaRPr lang="it-IT" sz="1600">
              <a:solidFill>
                <a:srgbClr val="C00000"/>
              </a:solidFill>
            </a:endParaRP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CDBBBB98-3CA1-E9EC-E16C-055720C8CE39}"/>
              </a:ext>
            </a:extLst>
          </p:cNvPr>
          <p:cNvSpPr/>
          <p:nvPr/>
        </p:nvSpPr>
        <p:spPr>
          <a:xfrm>
            <a:off x="8670685" y="4307949"/>
            <a:ext cx="83325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C00000"/>
                </a:solidFill>
                <a:sym typeface="Wingdings" panose="05000000000000000000" pitchFamily="2" charset="2"/>
              </a:rPr>
              <a:t>???</a:t>
            </a:r>
            <a:endParaRPr lang="it-IT" sz="16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71">
            <a:extLst>
              <a:ext uri="{FF2B5EF4-FFF2-40B4-BE49-F238E27FC236}">
                <a16:creationId xmlns:a16="http://schemas.microsoft.com/office/drawing/2014/main" id="{DB955E3D-EB98-425F-85AF-6815D100E272}"/>
              </a:ext>
            </a:extLst>
          </p:cNvPr>
          <p:cNvSpPr/>
          <p:nvPr/>
        </p:nvSpPr>
        <p:spPr>
          <a:xfrm>
            <a:off x="823055" y="1561520"/>
            <a:ext cx="9925552" cy="18189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Passaggio prese di servizio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Ripresa variazioni mensili </a:t>
            </a:r>
            <a:r>
              <a:rPr lang="en-US" sz="1400" i="1" noProof="1">
                <a:solidFill>
                  <a:schemeClr val="tx2"/>
                </a:solidFill>
              </a:rPr>
              <a:t>(refactor Gest.Amm.)</a:t>
            </a:r>
            <a:endParaRPr lang="en-US" i="1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Ripresa matricole e part-time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A317718-3487-40A7-B09A-E5C7B3A44D73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Zucchetti - Stato Attivit</a:t>
            </a:r>
            <a:r>
              <a:rPr lang="en-US" b="1" noProof="1">
                <a:latin typeface="Calibri" panose="020F0502020204030204" pitchFamily="34" charset="0"/>
                <a:cs typeface="Calibri" panose="020F0502020204030204" pitchFamily="34" charset="0"/>
              </a:rPr>
              <a:t>à: GODiVA &amp; AAI</a:t>
            </a:r>
            <a:endParaRPr lang="it-IT" b="1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314BD45E-AA8C-47E9-B214-84567864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DAB765-5DBC-4BDD-81EC-B4AE01C26630}"/>
              </a:ext>
            </a:extLst>
          </p:cNvPr>
          <p:cNvSpPr txBox="1"/>
          <p:nvPr/>
        </p:nvSpPr>
        <p:spPr>
          <a:xfrm>
            <a:off x="823055" y="1446142"/>
            <a:ext cx="3792606" cy="370621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b="1">
                <a:solidFill>
                  <a:schemeClr val="tx2"/>
                </a:solidFill>
              </a:rPr>
              <a:t>GODiVA</a:t>
            </a:r>
          </a:p>
        </p:txBody>
      </p:sp>
      <p:sp>
        <p:nvSpPr>
          <p:cNvPr id="19" name="Rectangle: Rounded Corners 71">
            <a:extLst>
              <a:ext uri="{FF2B5EF4-FFF2-40B4-BE49-F238E27FC236}">
                <a16:creationId xmlns:a16="http://schemas.microsoft.com/office/drawing/2014/main" id="{5E16884D-50E6-43B1-B55D-F626FBC24974}"/>
              </a:ext>
            </a:extLst>
          </p:cNvPr>
          <p:cNvSpPr/>
          <p:nvPr/>
        </p:nvSpPr>
        <p:spPr>
          <a:xfrm>
            <a:off x="823055" y="4031002"/>
            <a:ext cx="9925551" cy="18189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Integrazione Single Sign-On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Collegamento tra identità e anagrafica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F5459B-4F5B-466B-A999-19D220CDA675}"/>
              </a:ext>
            </a:extLst>
          </p:cNvPr>
          <p:cNvSpPr txBox="1"/>
          <p:nvPr/>
        </p:nvSpPr>
        <p:spPr>
          <a:xfrm>
            <a:off x="823055" y="3915624"/>
            <a:ext cx="3792606" cy="370800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b="1">
                <a:solidFill>
                  <a:schemeClr val="tx2"/>
                </a:solidFill>
              </a:rPr>
              <a:t>AAI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3B7114-D7F2-469C-9DD1-355C7CF637AD}"/>
              </a:ext>
            </a:extLst>
          </p:cNvPr>
          <p:cNvGrpSpPr/>
          <p:nvPr/>
        </p:nvGrpSpPr>
        <p:grpSpPr>
          <a:xfrm>
            <a:off x="6374157" y="1164927"/>
            <a:ext cx="1265382" cy="370621"/>
            <a:chOff x="4104019" y="1034473"/>
            <a:chExt cx="1265382" cy="3706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C87846-97CA-430F-94E5-0A7C2B781F51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FE089D-1372-40B6-BBB9-E064F62F83C4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A33F8A-2590-4BD0-BBC4-401B72F42C82}"/>
              </a:ext>
            </a:extLst>
          </p:cNvPr>
          <p:cNvGrpSpPr/>
          <p:nvPr/>
        </p:nvGrpSpPr>
        <p:grpSpPr>
          <a:xfrm>
            <a:off x="7929885" y="1141777"/>
            <a:ext cx="2229048" cy="370621"/>
            <a:chOff x="3140353" y="1034473"/>
            <a:chExt cx="2229048" cy="3706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52104F-CEB0-4B09-8AC6-D5BDE5C4C155}"/>
                </a:ext>
              </a:extLst>
            </p:cNvPr>
            <p:cNvSpPr/>
            <p:nvPr/>
          </p:nvSpPr>
          <p:spPr>
            <a:xfrm>
              <a:off x="3140353" y="1034473"/>
              <a:ext cx="2229048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tx2"/>
                  </a:solidFill>
                </a:rPr>
                <a:t>Da Completare entro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C4CF37-7F13-4EC0-8EE3-55BEE0F1E2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2877" y="1338838"/>
              <a:ext cx="212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A86CD-C3B6-4990-9198-47A4276DC363}"/>
              </a:ext>
            </a:extLst>
          </p:cNvPr>
          <p:cNvSpPr/>
          <p:nvPr/>
        </p:nvSpPr>
        <p:spPr>
          <a:xfrm>
            <a:off x="8670685" y="4962344"/>
            <a:ext cx="747449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Dic ’22</a:t>
            </a:r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585440-0133-49F2-A940-393728621BFB}"/>
              </a:ext>
            </a:extLst>
          </p:cNvPr>
          <p:cNvSpPr/>
          <p:nvPr/>
        </p:nvSpPr>
        <p:spPr>
          <a:xfrm>
            <a:off x="8605810" y="2674848"/>
            <a:ext cx="877198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Gen ’23</a:t>
            </a:r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83AA0F-8B58-41BB-899B-CADE995A8A2A}"/>
              </a:ext>
            </a:extLst>
          </p:cNvPr>
          <p:cNvSpPr/>
          <p:nvPr/>
        </p:nvSpPr>
        <p:spPr>
          <a:xfrm>
            <a:off x="8670685" y="4556112"/>
            <a:ext cx="747449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Dic ’22</a:t>
            </a:r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D2B876-5FF4-478C-A143-5AEB5E92067D}"/>
              </a:ext>
            </a:extLst>
          </p:cNvPr>
          <p:cNvSpPr/>
          <p:nvPr/>
        </p:nvSpPr>
        <p:spPr>
          <a:xfrm>
            <a:off x="8605810" y="2265256"/>
            <a:ext cx="877198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Gen ’23</a:t>
            </a:r>
            <a:endParaRPr lang="it-IT" sz="160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66045E-F38E-CCCA-C6A4-B63506C44FAE}"/>
              </a:ext>
            </a:extLst>
          </p:cNvPr>
          <p:cNvGrpSpPr/>
          <p:nvPr/>
        </p:nvGrpSpPr>
        <p:grpSpPr>
          <a:xfrm>
            <a:off x="6845800" y="2319599"/>
            <a:ext cx="322097" cy="226291"/>
            <a:chOff x="271393" y="1066339"/>
            <a:chExt cx="322097" cy="2262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72E337-C07A-60E5-44C7-40CA487C03EA}"/>
                </a:ext>
              </a:extLst>
            </p:cNvPr>
            <p:cNvSpPr/>
            <p:nvPr/>
          </p:nvSpPr>
          <p:spPr>
            <a:xfrm>
              <a:off x="512727" y="1066339"/>
              <a:ext cx="80763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4DA03B-C678-DAD1-0B15-5211EA240036}"/>
                </a:ext>
              </a:extLst>
            </p:cNvPr>
            <p:cNvSpPr/>
            <p:nvPr/>
          </p:nvSpPr>
          <p:spPr>
            <a:xfrm>
              <a:off x="392060" y="1121165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639917-4859-A991-15CB-416F4ED40ED2}"/>
                </a:ext>
              </a:extLst>
            </p:cNvPr>
            <p:cNvSpPr/>
            <p:nvPr/>
          </p:nvSpPr>
          <p:spPr>
            <a:xfrm>
              <a:off x="271393" y="118062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F02591-84E5-837F-222B-0E11C95A8011}"/>
              </a:ext>
            </a:extLst>
          </p:cNvPr>
          <p:cNvGrpSpPr/>
          <p:nvPr/>
        </p:nvGrpSpPr>
        <p:grpSpPr>
          <a:xfrm>
            <a:off x="6845800" y="2747012"/>
            <a:ext cx="322097" cy="226291"/>
            <a:chOff x="271393" y="1066339"/>
            <a:chExt cx="322097" cy="2262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5EAC24-6895-3570-FC3A-C7716BB90676}"/>
                </a:ext>
              </a:extLst>
            </p:cNvPr>
            <p:cNvSpPr/>
            <p:nvPr/>
          </p:nvSpPr>
          <p:spPr>
            <a:xfrm>
              <a:off x="512727" y="1066339"/>
              <a:ext cx="80763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CD59A-6797-3B33-C030-7491E6DA6E5A}"/>
                </a:ext>
              </a:extLst>
            </p:cNvPr>
            <p:cNvSpPr/>
            <p:nvPr/>
          </p:nvSpPr>
          <p:spPr>
            <a:xfrm>
              <a:off x="392060" y="1121165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88C1C0-484D-DFA9-FC79-5C7322836B4E}"/>
                </a:ext>
              </a:extLst>
            </p:cNvPr>
            <p:cNvSpPr/>
            <p:nvPr/>
          </p:nvSpPr>
          <p:spPr>
            <a:xfrm>
              <a:off x="271393" y="118062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201D23-B8E9-E42B-4740-9DE17923CBEA}"/>
              </a:ext>
            </a:extLst>
          </p:cNvPr>
          <p:cNvGrpSpPr/>
          <p:nvPr/>
        </p:nvGrpSpPr>
        <p:grpSpPr>
          <a:xfrm>
            <a:off x="6845800" y="4571134"/>
            <a:ext cx="322097" cy="226291"/>
            <a:chOff x="271393" y="1066339"/>
            <a:chExt cx="322097" cy="2262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F92D68-50D4-FDD0-CD7A-3076A1EB7FEE}"/>
                </a:ext>
              </a:extLst>
            </p:cNvPr>
            <p:cNvSpPr/>
            <p:nvPr/>
          </p:nvSpPr>
          <p:spPr>
            <a:xfrm>
              <a:off x="512727" y="1066339"/>
              <a:ext cx="80763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7A5F0A-1CD6-D133-D702-C280D0E2EB79}"/>
                </a:ext>
              </a:extLst>
            </p:cNvPr>
            <p:cNvSpPr/>
            <p:nvPr/>
          </p:nvSpPr>
          <p:spPr>
            <a:xfrm>
              <a:off x="392060" y="1121165"/>
              <a:ext cx="80763" cy="1714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54681-0DC0-7BF9-C0F7-7E97DDA1196A}"/>
                </a:ext>
              </a:extLst>
            </p:cNvPr>
            <p:cNvSpPr/>
            <p:nvPr/>
          </p:nvSpPr>
          <p:spPr>
            <a:xfrm>
              <a:off x="271393" y="118062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4173B7-61B4-EBAE-BE94-2B6B5FB6AEB4}"/>
              </a:ext>
            </a:extLst>
          </p:cNvPr>
          <p:cNvGrpSpPr/>
          <p:nvPr/>
        </p:nvGrpSpPr>
        <p:grpSpPr>
          <a:xfrm>
            <a:off x="6845800" y="5007097"/>
            <a:ext cx="322097" cy="226291"/>
            <a:chOff x="271393" y="1066339"/>
            <a:chExt cx="322097" cy="22629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65F1F6-28D9-C90A-AF20-8E09B024C3C1}"/>
                </a:ext>
              </a:extLst>
            </p:cNvPr>
            <p:cNvSpPr/>
            <p:nvPr/>
          </p:nvSpPr>
          <p:spPr>
            <a:xfrm>
              <a:off x="512727" y="1066339"/>
              <a:ext cx="80763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09F23D-BDFA-E48A-5E58-04D096094199}"/>
                </a:ext>
              </a:extLst>
            </p:cNvPr>
            <p:cNvSpPr/>
            <p:nvPr/>
          </p:nvSpPr>
          <p:spPr>
            <a:xfrm>
              <a:off x="392060" y="1121165"/>
              <a:ext cx="80763" cy="1714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54A9BB-1094-9F8C-79A7-091410E5C368}"/>
                </a:ext>
              </a:extLst>
            </p:cNvPr>
            <p:cNvSpPr/>
            <p:nvPr/>
          </p:nvSpPr>
          <p:spPr>
            <a:xfrm>
              <a:off x="271393" y="118062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Rectangle: Rounded Corners 22">
            <a:extLst>
              <a:ext uri="{FF2B5EF4-FFF2-40B4-BE49-F238E27FC236}">
                <a16:creationId xmlns:a16="http://schemas.microsoft.com/office/drawing/2014/main" id="{107E8036-0AF2-D9C2-23A2-31CB9A7EA4E5}"/>
              </a:ext>
            </a:extLst>
          </p:cNvPr>
          <p:cNvSpPr/>
          <p:nvPr/>
        </p:nvSpPr>
        <p:spPr>
          <a:xfrm>
            <a:off x="10523502" y="1647825"/>
            <a:ext cx="237804" cy="1652722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b="1" noProof="1"/>
              <a:t>Sistemi Informativi</a:t>
            </a:r>
          </a:p>
        </p:txBody>
      </p:sp>
      <p:sp>
        <p:nvSpPr>
          <p:cNvPr id="49" name="Rectangle: Rounded Corners 22">
            <a:extLst>
              <a:ext uri="{FF2B5EF4-FFF2-40B4-BE49-F238E27FC236}">
                <a16:creationId xmlns:a16="http://schemas.microsoft.com/office/drawing/2014/main" id="{F9AB50EE-A56B-64D0-A8F9-2214514DD39E}"/>
              </a:ext>
            </a:extLst>
          </p:cNvPr>
          <p:cNvSpPr/>
          <p:nvPr/>
        </p:nvSpPr>
        <p:spPr>
          <a:xfrm>
            <a:off x="10510802" y="4114132"/>
            <a:ext cx="237804" cy="1652722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b="1" noProof="1"/>
              <a:t>Zucchetti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C2108B-C86D-4BD7-A9B8-15A7E21DAA31}"/>
              </a:ext>
            </a:extLst>
          </p:cNvPr>
          <p:cNvGrpSpPr/>
          <p:nvPr/>
        </p:nvGrpSpPr>
        <p:grpSpPr>
          <a:xfrm>
            <a:off x="6837022" y="1853190"/>
            <a:ext cx="339653" cy="265288"/>
            <a:chOff x="6874374" y="2353102"/>
            <a:chExt cx="339653" cy="265288"/>
          </a:xfrm>
        </p:grpSpPr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777615D1-525C-0C4C-47B3-4E0A414AB0F5}"/>
                </a:ext>
              </a:extLst>
            </p:cNvPr>
            <p:cNvSpPr/>
            <p:nvPr/>
          </p:nvSpPr>
          <p:spPr>
            <a:xfrm>
              <a:off x="6995041" y="2446925"/>
              <a:ext cx="80763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993A7C0F-3F6B-4F53-4FBA-8ACD7132C0BE}"/>
                </a:ext>
              </a:extLst>
            </p:cNvPr>
            <p:cNvSpPr/>
            <p:nvPr/>
          </p:nvSpPr>
          <p:spPr>
            <a:xfrm>
              <a:off x="6874374" y="2506387"/>
              <a:ext cx="80763" cy="1120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FC0A2DD-5CB7-A362-4379-9342FB65A9BD}"/>
                </a:ext>
              </a:extLst>
            </p:cNvPr>
            <p:cNvGrpSpPr/>
            <p:nvPr/>
          </p:nvGrpSpPr>
          <p:grpSpPr>
            <a:xfrm>
              <a:off x="7123739" y="2353102"/>
              <a:ext cx="90288" cy="265288"/>
              <a:chOff x="7123739" y="2353102"/>
              <a:chExt cx="90288" cy="265288"/>
            </a:xfrm>
          </p:grpSpPr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6873DFD8-8AAA-0628-1ED5-A5A9E4989C8B}"/>
                  </a:ext>
                </a:extLst>
              </p:cNvPr>
              <p:cNvSpPr/>
              <p:nvPr/>
            </p:nvSpPr>
            <p:spPr>
              <a:xfrm>
                <a:off x="7123739" y="2449249"/>
                <a:ext cx="90288" cy="169141"/>
              </a:xfrm>
              <a:prstGeom prst="rect">
                <a:avLst/>
              </a:prstGeom>
              <a:solidFill>
                <a:srgbClr val="44546A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1">
                <a:extLst>
                  <a:ext uri="{FF2B5EF4-FFF2-40B4-BE49-F238E27FC236}">
                    <a16:creationId xmlns:a16="http://schemas.microsoft.com/office/drawing/2014/main" id="{54C3807D-9666-78F4-2D4E-A16616B421B8}"/>
                  </a:ext>
                </a:extLst>
              </p:cNvPr>
              <p:cNvSpPr/>
              <p:nvPr/>
            </p:nvSpPr>
            <p:spPr>
              <a:xfrm>
                <a:off x="7123883" y="2353102"/>
                <a:ext cx="90000" cy="14056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9C1F4D95-FF73-CB98-5565-744A831704A8}"/>
              </a:ext>
            </a:extLst>
          </p:cNvPr>
          <p:cNvSpPr/>
          <p:nvPr/>
        </p:nvSpPr>
        <p:spPr>
          <a:xfrm>
            <a:off x="8605810" y="1876829"/>
            <a:ext cx="877198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Dic ’22</a:t>
            </a:r>
            <a:endParaRPr lang="it-IT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9F31A7A-B950-4A45-9EEB-205D4111C5E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Zucchetti - </a:t>
            </a:r>
            <a:r>
              <a:rPr lang="en-US" b="1" noProof="1">
                <a:latin typeface="Calibri" panose="020F0502020204030204" pitchFamily="34" charset="0"/>
                <a:cs typeface="Calibri" panose="020F0502020204030204" pitchFamily="34" charset="0"/>
              </a:rPr>
              <a:t>Considerazioni post Go-Live</a:t>
            </a:r>
            <a:endParaRPr lang="it-IT" b="1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858D370A-0C2D-4653-9B12-89608B8B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05E6C2C1-8F2D-9AC8-260F-FF9275137121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>
              <a:gd name="adj" fmla="val 10256"/>
            </a:avLst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000">
                <a:solidFill>
                  <a:srgbClr val="44546A"/>
                </a:solidFill>
              </a:rPr>
              <a:t>Chiusura dei cartellini entro il 10 del mese </a:t>
            </a:r>
            <a:r>
              <a:rPr lang="it-IT" sz="2000" b="1">
                <a:solidFill>
                  <a:srgbClr val="44546A"/>
                </a:solidFill>
              </a:rPr>
              <a:t>aumenterà le richieste di assistenza</a:t>
            </a:r>
            <a:endParaRPr lang="it-IT" sz="2000">
              <a:solidFill>
                <a:srgbClr val="44546A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it-IT" sz="2000">
              <a:solidFill>
                <a:srgbClr val="44546A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>
                <a:solidFill>
                  <a:srgbClr val="44546A"/>
                </a:solidFill>
              </a:rPr>
              <a:t>Situazioni gestite fuori Presenze </a:t>
            </a:r>
            <a:r>
              <a:rPr lang="it-IT" sz="2000" i="1">
                <a:solidFill>
                  <a:srgbClr val="44546A"/>
                </a:solidFill>
              </a:rPr>
              <a:t>(Excel, comunicazioni tramite email, ecc..)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>
              <a:solidFill>
                <a:srgbClr val="44546A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>
                <a:solidFill>
                  <a:srgbClr val="44546A"/>
                </a:solidFill>
              </a:rPr>
              <a:t>Implementazione Congedi Parentali </a:t>
            </a:r>
            <a:r>
              <a:rPr lang="it-IT" sz="2000" i="1">
                <a:solidFill>
                  <a:srgbClr val="44546A"/>
                </a:solidFill>
              </a:rPr>
              <a:t>(in attesa di specifiche)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>
              <a:solidFill>
                <a:srgbClr val="44546A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>
                <a:solidFill>
                  <a:srgbClr val="44546A"/>
                </a:solidFill>
              </a:rPr>
              <a:t>Valutazione del software Presenze di Zucchetti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>
              <a:solidFill>
                <a:srgbClr val="44546A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>
                <a:solidFill>
                  <a:srgbClr val="44546A"/>
                </a:solidFill>
              </a:rPr>
              <a:t>Correzione e adeguamento tracciati GODiVA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3B8C2413-D4A3-AB95-250F-76116ACCCADC}"/>
              </a:ext>
            </a:extLst>
          </p:cNvPr>
          <p:cNvSpPr/>
          <p:nvPr/>
        </p:nvSpPr>
        <p:spPr>
          <a:xfrm>
            <a:off x="1035050" y="1017967"/>
            <a:ext cx="3146011" cy="446016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Possibili criticità</a:t>
            </a:r>
          </a:p>
        </p:txBody>
      </p:sp>
      <p:pic>
        <p:nvPicPr>
          <p:cNvPr id="1032" name="Picture 8" descr="risk Icon 3074810">
            <a:extLst>
              <a:ext uri="{FF2B5EF4-FFF2-40B4-BE49-F238E27FC236}">
                <a16:creationId xmlns:a16="http://schemas.microsoft.com/office/drawing/2014/main" id="{A0124322-7C62-8C63-BE64-F54EB5D32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t="21947" r="18985" b="22126"/>
          <a:stretch/>
        </p:blipFill>
        <p:spPr bwMode="auto">
          <a:xfrm>
            <a:off x="1179167" y="1080809"/>
            <a:ext cx="353065" cy="3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2867025" y="3372074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1B7FE2-FC09-4029-94F2-A914D389643F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5AFAF-302D-4175-BAA5-0D59B47791F5}"/>
              </a:ext>
            </a:extLst>
          </p:cNvPr>
          <p:cNvGrpSpPr/>
          <p:nvPr/>
        </p:nvGrpSpPr>
        <p:grpSpPr>
          <a:xfrm>
            <a:off x="1504950" y="1366379"/>
            <a:ext cx="5562600" cy="1329631"/>
            <a:chOff x="1504950" y="1296709"/>
            <a:chExt cx="5562600" cy="13296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41318" y="1459940"/>
              <a:ext cx="5426232" cy="11664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>
                  <a:solidFill>
                    <a:schemeClr val="bg1"/>
                  </a:solidFill>
                </a:rPr>
                <a:t>           </a:t>
              </a:r>
              <a:r>
                <a:rPr lang="en-US" b="1">
                  <a:solidFill>
                    <a:schemeClr val="bg1"/>
                  </a:solidFill>
                </a:rPr>
                <a:t>Aggiornamento Attività 2022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Progetti Strategici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Attività Generali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</p:grpSp>
      <p:pic>
        <p:nvPicPr>
          <p:cNvPr id="73" name="Picture 2" descr="L'INFN CAMBIA LOGO">
            <a:extLst>
              <a:ext uri="{FF2B5EF4-FFF2-40B4-BE49-F238E27FC236}">
                <a16:creationId xmlns:a16="http://schemas.microsoft.com/office/drawing/2014/main" id="{351B73FB-6AFE-46E5-926D-280ADAE4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1" y="4609105"/>
            <a:ext cx="2276669" cy="12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58AB57-7AC9-4E17-A96E-4BCF930360F4}"/>
              </a:ext>
            </a:extLst>
          </p:cNvPr>
          <p:cNvGrpSpPr/>
          <p:nvPr/>
        </p:nvGrpSpPr>
        <p:grpSpPr>
          <a:xfrm>
            <a:off x="1504950" y="5126493"/>
            <a:ext cx="5562600" cy="664134"/>
            <a:chOff x="1504950" y="5208404"/>
            <a:chExt cx="5562600" cy="6641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29E2D-D505-4A43-9165-BD010B501CBE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34F3852-5DDF-4658-80E5-6E759BD7E5C7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Piano Primo Semestre 2023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CF12A1-1F5B-49A8-8B54-C36507C6031A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71" name="Graphic 70" descr="Bullseye with solid fill">
              <a:extLst>
                <a:ext uri="{FF2B5EF4-FFF2-40B4-BE49-F238E27FC236}">
                  <a16:creationId xmlns:a16="http://schemas.microsoft.com/office/drawing/2014/main" id="{8D6E0BF3-0F5C-4F6B-8B27-063E025D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7FC10-2F6F-4E03-83B7-E699B9849DAE}"/>
              </a:ext>
            </a:extLst>
          </p:cNvPr>
          <p:cNvGrpSpPr/>
          <p:nvPr/>
        </p:nvGrpSpPr>
        <p:grpSpPr>
          <a:xfrm>
            <a:off x="1504950" y="2841339"/>
            <a:ext cx="5562600" cy="1330363"/>
            <a:chOff x="1504950" y="2465521"/>
            <a:chExt cx="5562600" cy="1330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543F5-B645-441C-AE38-39765A6FB310}"/>
                </a:ext>
              </a:extLst>
            </p:cNvPr>
            <p:cNvGrpSpPr/>
            <p:nvPr/>
          </p:nvGrpSpPr>
          <p:grpSpPr>
            <a:xfrm>
              <a:off x="1504950" y="2465521"/>
              <a:ext cx="5562600" cy="1330363"/>
              <a:chOff x="1504950" y="2073269"/>
              <a:chExt cx="5562600" cy="13303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B909B4-E189-49B1-A9F4-CCBA68208E21}"/>
                  </a:ext>
                </a:extLst>
              </p:cNvPr>
              <p:cNvSpPr/>
              <p:nvPr/>
            </p:nvSpPr>
            <p:spPr>
              <a:xfrm>
                <a:off x="1612900" y="2236501"/>
                <a:ext cx="5454650" cy="1167131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/>
                  <a:t>            Feedback Collaborazione Ditte Esterne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 b="1"/>
                  <a:t> </a:t>
                </a:r>
                <a:r>
                  <a:rPr lang="en-US"/>
                  <a:t>Sviluppo frontend Apuliasoft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/>
                  <a:t> Interazione con Zucchetti</a:t>
                </a:r>
                <a:endParaRPr lang="it-IT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9CEFB61-BB5A-4FE1-AE48-ACEEBFB58D88}"/>
                  </a:ext>
                </a:extLst>
              </p:cNvPr>
              <p:cNvSpPr/>
              <p:nvPr/>
            </p:nvSpPr>
            <p:spPr>
              <a:xfrm>
                <a:off x="1504950" y="2073269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2" name="Graphic 11" descr="Rating Star with solid fill">
              <a:extLst>
                <a:ext uri="{FF2B5EF4-FFF2-40B4-BE49-F238E27FC236}">
                  <a16:creationId xmlns:a16="http://schemas.microsoft.com/office/drawing/2014/main" id="{4D824FFE-FF05-41FE-94EB-1DB8BFA8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1318" y="2534730"/>
              <a:ext cx="475200" cy="475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5A867A-46B8-4A66-A7ED-416AAB91DAAF}"/>
              </a:ext>
            </a:extLst>
          </p:cNvPr>
          <p:cNvGrpSpPr/>
          <p:nvPr/>
        </p:nvGrpSpPr>
        <p:grpSpPr>
          <a:xfrm>
            <a:off x="1504950" y="4317031"/>
            <a:ext cx="5562600" cy="664134"/>
            <a:chOff x="1504950" y="3491316"/>
            <a:chExt cx="5562600" cy="6641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7D05A3-0689-4A21-BB02-42289163B291}"/>
                </a:ext>
              </a:extLst>
            </p:cNvPr>
            <p:cNvGrpSpPr/>
            <p:nvPr/>
          </p:nvGrpSpPr>
          <p:grpSpPr>
            <a:xfrm>
              <a:off x="1504950" y="3491316"/>
              <a:ext cx="5562600" cy="664134"/>
              <a:chOff x="1504950" y="4431845"/>
              <a:chExt cx="5562600" cy="66413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257F516-C981-4367-8A6C-9487B5737A53}"/>
                  </a:ext>
                </a:extLst>
              </p:cNvPr>
              <p:cNvSpPr/>
              <p:nvPr/>
            </p:nvSpPr>
            <p:spPr>
              <a:xfrm>
                <a:off x="1612900" y="4595077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</a:t>
                </a:r>
                <a:r>
                  <a:rPr lang="it-IT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Collaborazione sviluppo inter-area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6D7430-2BD2-4FB7-8590-54FA0D72FA66}"/>
                  </a:ext>
                </a:extLst>
              </p:cNvPr>
              <p:cNvSpPr/>
              <p:nvPr/>
            </p:nvSpPr>
            <p:spPr>
              <a:xfrm>
                <a:off x="1504950" y="4431845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8" name="Graphic 17" descr="Handshake with solid fill">
              <a:extLst>
                <a:ext uri="{FF2B5EF4-FFF2-40B4-BE49-F238E27FC236}">
                  <a16:creationId xmlns:a16="http://schemas.microsoft.com/office/drawing/2014/main" id="{FCF73B23-A7B7-465E-AA99-EE869C5E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0100" y="3595027"/>
              <a:ext cx="475200" cy="475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85A826E-6274-4A40-9949-255DDF88428C}"/>
              </a:ext>
            </a:extLst>
          </p:cNvPr>
          <p:cNvSpPr/>
          <p:nvPr/>
        </p:nvSpPr>
        <p:spPr>
          <a:xfrm>
            <a:off x="1498599" y="5057955"/>
            <a:ext cx="6056745" cy="814583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43FC2B-F262-4758-887B-16DFF8C8DD36}"/>
              </a:ext>
            </a:extLst>
          </p:cNvPr>
          <p:cNvSpPr/>
          <p:nvPr/>
        </p:nvSpPr>
        <p:spPr>
          <a:xfrm>
            <a:off x="1498598" y="1323861"/>
            <a:ext cx="6056745" cy="2916380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2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Collaborazione sviluppo inter-area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7A2AF4-383E-410B-97FC-9BD9280BC44E}"/>
              </a:ext>
            </a:extLst>
          </p:cNvPr>
          <p:cNvSpPr/>
          <p:nvPr/>
        </p:nvSpPr>
        <p:spPr>
          <a:xfrm>
            <a:off x="4640696" y="1556097"/>
            <a:ext cx="2184977" cy="356159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      Cambiare</a:t>
            </a:r>
            <a:r>
              <a:rPr lang="en-US" sz="1400" b="1">
                <a:solidFill>
                  <a:schemeClr val="bg1"/>
                </a:solidFill>
              </a:rPr>
              <a:t> </a:t>
            </a:r>
            <a:r>
              <a:rPr lang="it-IT" sz="1400" b="1">
                <a:solidFill>
                  <a:schemeClr val="bg1"/>
                </a:solidFill>
              </a:rPr>
              <a:t>Interlocutori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E7F797-3AFD-4634-A2AA-129488B6C640}"/>
              </a:ext>
            </a:extLst>
          </p:cNvPr>
          <p:cNvSpPr/>
          <p:nvPr/>
        </p:nvSpPr>
        <p:spPr>
          <a:xfrm>
            <a:off x="4348596" y="1474481"/>
            <a:ext cx="584199" cy="519391"/>
          </a:xfrm>
          <a:prstGeom prst="ellipse">
            <a:avLst/>
          </a:prstGeom>
          <a:solidFill>
            <a:srgbClr val="4497B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302670-E1A4-46FC-AD87-E1BAEC39112C}"/>
              </a:ext>
            </a:extLst>
          </p:cNvPr>
          <p:cNvSpPr/>
          <p:nvPr/>
        </p:nvSpPr>
        <p:spPr>
          <a:xfrm>
            <a:off x="7270169" y="1556097"/>
            <a:ext cx="2185200" cy="356159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     Visione Attivit</a:t>
            </a:r>
            <a:r>
              <a:rPr lang="en-US" sz="1400" b="1">
                <a:solidFill>
                  <a:schemeClr val="bg1"/>
                </a:solidFill>
              </a:rPr>
              <a:t>à a</a:t>
            </a:r>
            <a:r>
              <a:rPr lang="it-IT" sz="1400" b="1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360° </a:t>
            </a: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3C39F1-22D9-46FE-8534-ACBEFCBDFFA2}"/>
              </a:ext>
            </a:extLst>
          </p:cNvPr>
          <p:cNvSpPr/>
          <p:nvPr/>
        </p:nvSpPr>
        <p:spPr>
          <a:xfrm>
            <a:off x="6978068" y="1474481"/>
            <a:ext cx="584199" cy="519391"/>
          </a:xfrm>
          <a:prstGeom prst="ellipse">
            <a:avLst/>
          </a:prstGeom>
          <a:solidFill>
            <a:srgbClr val="4497B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497186C-23F6-41BE-93E7-123F5C66CCCE}"/>
              </a:ext>
            </a:extLst>
          </p:cNvPr>
          <p:cNvSpPr/>
          <p:nvPr/>
        </p:nvSpPr>
        <p:spPr>
          <a:xfrm>
            <a:off x="9862697" y="1556097"/>
            <a:ext cx="2185200" cy="356159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Approccio Agile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72B403-20A7-4AA5-89DA-2B187B6D5BE6}"/>
              </a:ext>
            </a:extLst>
          </p:cNvPr>
          <p:cNvSpPr/>
          <p:nvPr/>
        </p:nvSpPr>
        <p:spPr>
          <a:xfrm>
            <a:off x="9570596" y="1474481"/>
            <a:ext cx="584199" cy="519391"/>
          </a:xfrm>
          <a:prstGeom prst="ellipse">
            <a:avLst/>
          </a:prstGeom>
          <a:solidFill>
            <a:srgbClr val="4497B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AC9294-4EB3-4DC0-9C53-2046D5D05503}"/>
              </a:ext>
            </a:extLst>
          </p:cNvPr>
          <p:cNvGrpSpPr/>
          <p:nvPr/>
        </p:nvGrpSpPr>
        <p:grpSpPr>
          <a:xfrm>
            <a:off x="1688523" y="1474481"/>
            <a:ext cx="2477300" cy="519391"/>
            <a:chOff x="1780883" y="1474481"/>
            <a:chExt cx="2477300" cy="51939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68988CE-689A-45CB-88B0-9DC67C8C6C21}"/>
                </a:ext>
              </a:extLst>
            </p:cNvPr>
            <p:cNvSpPr/>
            <p:nvPr/>
          </p:nvSpPr>
          <p:spPr>
            <a:xfrm>
              <a:off x="2072983" y="1556097"/>
              <a:ext cx="218520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      Ampliare</a:t>
              </a:r>
              <a:r>
                <a:rPr lang="en-US" sz="1400" b="1">
                  <a:solidFill>
                    <a:schemeClr val="bg1"/>
                  </a:solidFill>
                </a:rPr>
                <a:t> il Focus</a:t>
              </a:r>
              <a:endParaRPr lang="it-IT" sz="1400" b="1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D03A91-96E7-4F59-9FCE-B04DD6ED81EC}"/>
                </a:ext>
              </a:extLst>
            </p:cNvPr>
            <p:cNvSpPr/>
            <p:nvPr/>
          </p:nvSpPr>
          <p:spPr>
            <a:xfrm>
              <a:off x="1780883" y="1474481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pic>
          <p:nvPicPr>
            <p:cNvPr id="9" name="Graphic 8" descr="Binoculars with solid fill">
              <a:extLst>
                <a:ext uri="{FF2B5EF4-FFF2-40B4-BE49-F238E27FC236}">
                  <a16:creationId xmlns:a16="http://schemas.microsoft.com/office/drawing/2014/main" id="{F250A180-8857-4065-9D43-437A384CF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69643" y="1530837"/>
              <a:ext cx="406679" cy="406679"/>
            </a:xfrm>
            <a:prstGeom prst="rect">
              <a:avLst/>
            </a:prstGeom>
          </p:spPr>
        </p:pic>
      </p:grpSp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83C3A0E2-EDDD-4E65-844B-497DFF8AD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7295" y="1530776"/>
            <a:ext cx="406800" cy="406800"/>
          </a:xfrm>
          <a:prstGeom prst="rect">
            <a:avLst/>
          </a:prstGeom>
        </p:spPr>
      </p:pic>
      <p:pic>
        <p:nvPicPr>
          <p:cNvPr id="30" name="Graphic 29" descr="Circular flowchart with solid fill">
            <a:extLst>
              <a:ext uri="{FF2B5EF4-FFF2-40B4-BE49-F238E27FC236}">
                <a16:creationId xmlns:a16="http://schemas.microsoft.com/office/drawing/2014/main" id="{F1A90ADC-E15B-44F2-B18C-152952CC8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6767" y="1530776"/>
            <a:ext cx="406800" cy="406800"/>
          </a:xfrm>
          <a:prstGeom prst="rect">
            <a:avLst/>
          </a:prstGeom>
        </p:spPr>
      </p:pic>
      <p:pic>
        <p:nvPicPr>
          <p:cNvPr id="1026" name="Picture 2" descr="agile Icon 305778">
            <a:extLst>
              <a:ext uri="{FF2B5EF4-FFF2-40B4-BE49-F238E27FC236}">
                <a16:creationId xmlns:a16="http://schemas.microsoft.com/office/drawing/2014/main" id="{5B8D9C8C-F807-47E3-96F7-0D49D79E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663" y="1216185"/>
            <a:ext cx="988068" cy="9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A6F7E0F-09B2-4E8A-9CF7-318741230AF5}"/>
              </a:ext>
            </a:extLst>
          </p:cNvPr>
          <p:cNvSpPr/>
          <p:nvPr/>
        </p:nvSpPr>
        <p:spPr>
          <a:xfrm>
            <a:off x="1784265" y="2091893"/>
            <a:ext cx="2388540" cy="68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i="1">
                <a:solidFill>
                  <a:schemeClr val="tx2"/>
                </a:solidFill>
              </a:rPr>
              <a:t>Evitare di focalizzarsi sulle stesse attività per troppo tempo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18799BA-E16F-49BE-82D2-8C789E1F5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4006" y="3461633"/>
            <a:ext cx="2309058" cy="12836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092067F-B948-4594-9EF1-12998538EA52}"/>
              </a:ext>
            </a:extLst>
          </p:cNvPr>
          <p:cNvSpPr txBox="1"/>
          <p:nvPr/>
        </p:nvSpPr>
        <p:spPr>
          <a:xfrm>
            <a:off x="2208706" y="3182779"/>
            <a:ext cx="1539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000">
                <a:solidFill>
                  <a:schemeClr val="accent2">
                    <a:lumMod val="75000"/>
                  </a:schemeClr>
                </a:solidFill>
              </a:rPr>
              <a:t>Marzio → Area Personale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DF456AD-6414-4F2C-9DFC-41A9072B6075}"/>
              </a:ext>
            </a:extLst>
          </p:cNvPr>
          <p:cNvSpPr/>
          <p:nvPr/>
        </p:nvSpPr>
        <p:spPr>
          <a:xfrm flipV="1">
            <a:off x="2567517" y="2985516"/>
            <a:ext cx="822036" cy="147782"/>
          </a:xfrm>
          <a:prstGeom prst="triangle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154308-9448-44FE-9894-DAE7304629A1}"/>
              </a:ext>
            </a:extLst>
          </p:cNvPr>
          <p:cNvSpPr txBox="1"/>
          <p:nvPr/>
        </p:nvSpPr>
        <p:spPr>
          <a:xfrm>
            <a:off x="153366" y="3795696"/>
            <a:ext cx="1175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2E6CA4"/>
                </a:solidFill>
              </a:rPr>
              <a:t>Oggi</a:t>
            </a:r>
            <a:endParaRPr lang="en-IT" sz="2000" b="1">
              <a:solidFill>
                <a:srgbClr val="2E6CA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A69EF-B08A-4D56-A8C7-12799C353150}"/>
              </a:ext>
            </a:extLst>
          </p:cNvPr>
          <p:cNvSpPr txBox="1"/>
          <p:nvPr/>
        </p:nvSpPr>
        <p:spPr>
          <a:xfrm>
            <a:off x="153365" y="5569091"/>
            <a:ext cx="1175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2E6CA4"/>
                </a:solidFill>
              </a:rPr>
              <a:t>Domani</a:t>
            </a:r>
            <a:endParaRPr lang="en-IT" sz="2000" b="1">
              <a:solidFill>
                <a:srgbClr val="2E6CA4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B18034-8134-4122-83B0-39ED0D192975}"/>
              </a:ext>
            </a:extLst>
          </p:cNvPr>
          <p:cNvSpPr/>
          <p:nvPr/>
        </p:nvSpPr>
        <p:spPr>
          <a:xfrm>
            <a:off x="4437295" y="2091893"/>
            <a:ext cx="2388540" cy="68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i="1">
                <a:solidFill>
                  <a:schemeClr val="tx2"/>
                </a:solidFill>
              </a:rPr>
              <a:t>Ampliare il proprio network e uscire dalla propria comfort zone</a:t>
            </a: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F1367448-9E98-41F9-8A2A-74634D762F7F}"/>
              </a:ext>
            </a:extLst>
          </p:cNvPr>
          <p:cNvSpPr/>
          <p:nvPr/>
        </p:nvSpPr>
        <p:spPr>
          <a:xfrm flipV="1">
            <a:off x="5220547" y="2985516"/>
            <a:ext cx="822036" cy="147782"/>
          </a:xfrm>
          <a:prstGeom prst="triangle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5" name="Graphic 1024" descr="User with solid fill">
            <a:extLst>
              <a:ext uri="{FF2B5EF4-FFF2-40B4-BE49-F238E27FC236}">
                <a16:creationId xmlns:a16="http://schemas.microsoft.com/office/drawing/2014/main" id="{FCA35E52-A1F0-4DAF-912D-C91EAF2FC9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4704" y="3441700"/>
            <a:ext cx="438728" cy="438728"/>
          </a:xfrm>
          <a:prstGeom prst="rect">
            <a:avLst/>
          </a:prstGeom>
        </p:spPr>
      </p:pic>
      <p:pic>
        <p:nvPicPr>
          <p:cNvPr id="67" name="Graphic 66" descr="User with solid fill">
            <a:extLst>
              <a:ext uri="{FF2B5EF4-FFF2-40B4-BE49-F238E27FC236}">
                <a16:creationId xmlns:a16="http://schemas.microsoft.com/office/drawing/2014/main" id="{900F97A4-4ED7-47A4-97FD-0B1D0B2A7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4704" y="3896809"/>
            <a:ext cx="438728" cy="438728"/>
          </a:xfrm>
          <a:prstGeom prst="rect">
            <a:avLst/>
          </a:prstGeom>
        </p:spPr>
      </p:pic>
      <p:pic>
        <p:nvPicPr>
          <p:cNvPr id="68" name="Graphic 67" descr="User with solid fill">
            <a:extLst>
              <a:ext uri="{FF2B5EF4-FFF2-40B4-BE49-F238E27FC236}">
                <a16:creationId xmlns:a16="http://schemas.microsoft.com/office/drawing/2014/main" id="{D1276076-AE5E-42C7-851F-D4D05FD859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34704" y="4309824"/>
            <a:ext cx="438728" cy="438728"/>
          </a:xfrm>
          <a:prstGeom prst="rect">
            <a:avLst/>
          </a:prstGeom>
        </p:spPr>
      </p:pic>
      <p:pic>
        <p:nvPicPr>
          <p:cNvPr id="69" name="Graphic 68" descr="User with solid fill">
            <a:extLst>
              <a:ext uri="{FF2B5EF4-FFF2-40B4-BE49-F238E27FC236}">
                <a16:creationId xmlns:a16="http://schemas.microsoft.com/office/drawing/2014/main" id="{92DEBD76-C29A-480A-9F83-3050B75BF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8993" y="5222974"/>
            <a:ext cx="438728" cy="438728"/>
          </a:xfrm>
          <a:prstGeom prst="rect">
            <a:avLst/>
          </a:prstGeom>
        </p:spPr>
      </p:pic>
      <p:pic>
        <p:nvPicPr>
          <p:cNvPr id="70" name="Graphic 69" descr="User with solid fill">
            <a:extLst>
              <a:ext uri="{FF2B5EF4-FFF2-40B4-BE49-F238E27FC236}">
                <a16:creationId xmlns:a16="http://schemas.microsoft.com/office/drawing/2014/main" id="{B72A46F5-1D8B-4AE2-9E34-243FA3EC1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78993" y="3896809"/>
            <a:ext cx="438728" cy="438728"/>
          </a:xfrm>
          <a:prstGeom prst="rect">
            <a:avLst/>
          </a:prstGeom>
        </p:spPr>
      </p:pic>
      <p:pic>
        <p:nvPicPr>
          <p:cNvPr id="71" name="Graphic 70" descr="User with solid fill">
            <a:extLst>
              <a:ext uri="{FF2B5EF4-FFF2-40B4-BE49-F238E27FC236}">
                <a16:creationId xmlns:a16="http://schemas.microsoft.com/office/drawing/2014/main" id="{4F5E1057-95A1-4600-9979-E372E65A58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78993" y="4309824"/>
            <a:ext cx="438728" cy="438728"/>
          </a:xfrm>
          <a:prstGeom prst="rect">
            <a:avLst/>
          </a:prstGeom>
        </p:spPr>
      </p:pic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C11967CA-977C-4FC6-B766-A07C4F147172}"/>
              </a:ext>
            </a:extLst>
          </p:cNvPr>
          <p:cNvGrpSpPr/>
          <p:nvPr/>
        </p:nvGrpSpPr>
        <p:grpSpPr>
          <a:xfrm>
            <a:off x="5284677" y="3510973"/>
            <a:ext cx="671688" cy="300182"/>
            <a:chOff x="5284677" y="3510973"/>
            <a:chExt cx="671688" cy="300182"/>
          </a:xfrm>
        </p:grpSpPr>
        <p:sp>
          <p:nvSpPr>
            <p:cNvPr id="1027" name="Arrow: Right 1026">
              <a:extLst>
                <a:ext uri="{FF2B5EF4-FFF2-40B4-BE49-F238E27FC236}">
                  <a16:creationId xmlns:a16="http://schemas.microsoft.com/office/drawing/2014/main" id="{03BABF98-3FD0-4AF9-A948-67F939B74267}"/>
                </a:ext>
              </a:extLst>
            </p:cNvPr>
            <p:cNvSpPr/>
            <p:nvPr/>
          </p:nvSpPr>
          <p:spPr>
            <a:xfrm>
              <a:off x="5284677" y="3510973"/>
              <a:ext cx="671688" cy="147782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824922ED-1278-4050-A8DE-6B1F70C7E050}"/>
                </a:ext>
              </a:extLst>
            </p:cNvPr>
            <p:cNvSpPr/>
            <p:nvPr/>
          </p:nvSpPr>
          <p:spPr>
            <a:xfrm flipH="1">
              <a:off x="5284677" y="3663373"/>
              <a:ext cx="671688" cy="147782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1" name="Graphic 80" descr="User with solid fill">
            <a:extLst>
              <a:ext uri="{FF2B5EF4-FFF2-40B4-BE49-F238E27FC236}">
                <a16:creationId xmlns:a16="http://schemas.microsoft.com/office/drawing/2014/main" id="{0814BBDD-A93E-4CE0-BAB5-981D5B15E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4704" y="5693228"/>
            <a:ext cx="438728" cy="438728"/>
          </a:xfrm>
          <a:prstGeom prst="rect">
            <a:avLst/>
          </a:prstGeom>
        </p:spPr>
      </p:pic>
      <p:pic>
        <p:nvPicPr>
          <p:cNvPr id="82" name="Graphic 81" descr="User with solid fill">
            <a:extLst>
              <a:ext uri="{FF2B5EF4-FFF2-40B4-BE49-F238E27FC236}">
                <a16:creationId xmlns:a16="http://schemas.microsoft.com/office/drawing/2014/main" id="{D3B1B880-68A6-4013-B39F-AD35B3058D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78993" y="6076061"/>
            <a:ext cx="438728" cy="438728"/>
          </a:xfrm>
          <a:prstGeom prst="rect">
            <a:avLst/>
          </a:prstGeom>
        </p:spPr>
      </p:pic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329BB2C6-5505-401D-964D-8D94798440E8}"/>
              </a:ext>
            </a:extLst>
          </p:cNvPr>
          <p:cNvGrpSpPr/>
          <p:nvPr/>
        </p:nvGrpSpPr>
        <p:grpSpPr>
          <a:xfrm>
            <a:off x="5228886" y="5471115"/>
            <a:ext cx="691672" cy="322825"/>
            <a:chOff x="5383635" y="5584332"/>
            <a:chExt cx="691672" cy="322825"/>
          </a:xfrm>
        </p:grpSpPr>
        <p:sp>
          <p:nvSpPr>
            <p:cNvPr id="1031" name="Arrow: Right 1030">
              <a:extLst>
                <a:ext uri="{FF2B5EF4-FFF2-40B4-BE49-F238E27FC236}">
                  <a16:creationId xmlns:a16="http://schemas.microsoft.com/office/drawing/2014/main" id="{351A3AE9-4DBB-48BD-AEE7-EB53B4D90EC5}"/>
                </a:ext>
              </a:extLst>
            </p:cNvPr>
            <p:cNvSpPr/>
            <p:nvPr/>
          </p:nvSpPr>
          <p:spPr>
            <a:xfrm rot="19968835">
              <a:off x="5383635" y="5584332"/>
              <a:ext cx="673200" cy="166587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Arrow: Right 85">
              <a:extLst>
                <a:ext uri="{FF2B5EF4-FFF2-40B4-BE49-F238E27FC236}">
                  <a16:creationId xmlns:a16="http://schemas.microsoft.com/office/drawing/2014/main" id="{D0E99BE9-C8A8-4ACB-AF40-DB691F0C9A7D}"/>
                </a:ext>
              </a:extLst>
            </p:cNvPr>
            <p:cNvSpPr/>
            <p:nvPr/>
          </p:nvSpPr>
          <p:spPr>
            <a:xfrm rot="19980000" flipH="1">
              <a:off x="5402107" y="5740570"/>
              <a:ext cx="673200" cy="166587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276B16-9483-4C89-9140-28004DB145E5}"/>
              </a:ext>
            </a:extLst>
          </p:cNvPr>
          <p:cNvGrpSpPr/>
          <p:nvPr/>
        </p:nvGrpSpPr>
        <p:grpSpPr>
          <a:xfrm rot="3203966">
            <a:off x="5204849" y="6118753"/>
            <a:ext cx="705656" cy="315792"/>
            <a:chOff x="5383635" y="5584332"/>
            <a:chExt cx="705656" cy="315792"/>
          </a:xfrm>
        </p:grpSpPr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372C55F3-8AEE-4433-9351-7FE7C65AE52B}"/>
                </a:ext>
              </a:extLst>
            </p:cNvPr>
            <p:cNvSpPr/>
            <p:nvPr/>
          </p:nvSpPr>
          <p:spPr>
            <a:xfrm rot="19968835">
              <a:off x="5383635" y="5584332"/>
              <a:ext cx="673200" cy="166587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E561A9CB-3026-4053-8711-EDD806BC22EB}"/>
                </a:ext>
              </a:extLst>
            </p:cNvPr>
            <p:cNvSpPr/>
            <p:nvPr/>
          </p:nvSpPr>
          <p:spPr>
            <a:xfrm rot="19980000" flipH="1">
              <a:off x="5416091" y="5733537"/>
              <a:ext cx="673200" cy="166587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1" name="Graphic 90" descr="User with solid fill">
            <a:extLst>
              <a:ext uri="{FF2B5EF4-FFF2-40B4-BE49-F238E27FC236}">
                <a16:creationId xmlns:a16="http://schemas.microsoft.com/office/drawing/2014/main" id="{88AE4696-117F-48BD-8AE5-A78E301F2B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8993" y="3429000"/>
            <a:ext cx="438728" cy="438728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5082DE44-C2EC-43F1-B271-C2B678DC1C37}"/>
              </a:ext>
            </a:extLst>
          </p:cNvPr>
          <p:cNvSpPr/>
          <p:nvPr/>
        </p:nvSpPr>
        <p:spPr>
          <a:xfrm>
            <a:off x="7182056" y="2091893"/>
            <a:ext cx="2388540" cy="68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i="1">
                <a:solidFill>
                  <a:schemeClr val="tx2"/>
                </a:solidFill>
              </a:rPr>
              <a:t>Favorire la crescit</a:t>
            </a:r>
            <a:r>
              <a:rPr lang="en-US" sz="1400" i="1">
                <a:solidFill>
                  <a:schemeClr val="tx2"/>
                </a:solidFill>
              </a:rPr>
              <a:t>a personale lavorando su progetti diversi</a:t>
            </a:r>
            <a:endParaRPr lang="it-IT" sz="1400" i="1">
              <a:solidFill>
                <a:schemeClr val="tx2"/>
              </a:solidFill>
            </a:endParaRPr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8547BC9E-7FB3-4F65-BDE8-625017D78084}"/>
              </a:ext>
            </a:extLst>
          </p:cNvPr>
          <p:cNvSpPr/>
          <p:nvPr/>
        </p:nvSpPr>
        <p:spPr>
          <a:xfrm flipV="1">
            <a:off x="7965308" y="2985516"/>
            <a:ext cx="822036" cy="147782"/>
          </a:xfrm>
          <a:prstGeom prst="triangle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CB01FDBF-6E34-4C30-A232-40EFCB3F8F2B}"/>
              </a:ext>
            </a:extLst>
          </p:cNvPr>
          <p:cNvGrpSpPr/>
          <p:nvPr/>
        </p:nvGrpSpPr>
        <p:grpSpPr>
          <a:xfrm>
            <a:off x="7791797" y="3490409"/>
            <a:ext cx="1169058" cy="940463"/>
            <a:chOff x="7753428" y="3490409"/>
            <a:chExt cx="1169058" cy="940463"/>
          </a:xfrm>
        </p:grpSpPr>
        <p:sp>
          <p:nvSpPr>
            <p:cNvPr id="1038" name="Hexagon 1037">
              <a:extLst>
                <a:ext uri="{FF2B5EF4-FFF2-40B4-BE49-F238E27FC236}">
                  <a16:creationId xmlns:a16="http://schemas.microsoft.com/office/drawing/2014/main" id="{5316C38C-BB40-4A77-B245-66E7CCCDD122}"/>
                </a:ext>
              </a:extLst>
            </p:cNvPr>
            <p:cNvSpPr/>
            <p:nvPr/>
          </p:nvSpPr>
          <p:spPr>
            <a:xfrm>
              <a:off x="8118593" y="3675136"/>
              <a:ext cx="438728" cy="36945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4487AE31-CA23-4D01-9400-CE421FBC6C87}"/>
                </a:ext>
              </a:extLst>
            </p:cNvPr>
            <p:cNvSpPr/>
            <p:nvPr/>
          </p:nvSpPr>
          <p:spPr>
            <a:xfrm>
              <a:off x="7753428" y="3490409"/>
              <a:ext cx="438728" cy="369455"/>
            </a:xfrm>
            <a:prstGeom prst="hexagon">
              <a:avLst/>
            </a:prstGeom>
            <a:solidFill>
              <a:srgbClr val="4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Hexagon 108">
              <a:extLst>
                <a:ext uri="{FF2B5EF4-FFF2-40B4-BE49-F238E27FC236}">
                  <a16:creationId xmlns:a16="http://schemas.microsoft.com/office/drawing/2014/main" id="{F059DF52-D434-45C5-A072-9CF96DF3AE65}"/>
                </a:ext>
              </a:extLst>
            </p:cNvPr>
            <p:cNvSpPr/>
            <p:nvPr/>
          </p:nvSpPr>
          <p:spPr>
            <a:xfrm>
              <a:off x="8483758" y="3858926"/>
              <a:ext cx="438728" cy="36945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Hexagon 109">
              <a:extLst>
                <a:ext uri="{FF2B5EF4-FFF2-40B4-BE49-F238E27FC236}">
                  <a16:creationId xmlns:a16="http://schemas.microsoft.com/office/drawing/2014/main" id="{35CADCD7-EF47-4F22-870B-7775A2C8219D}"/>
                </a:ext>
              </a:extLst>
            </p:cNvPr>
            <p:cNvSpPr/>
            <p:nvPr/>
          </p:nvSpPr>
          <p:spPr>
            <a:xfrm>
              <a:off x="7759778" y="3877628"/>
              <a:ext cx="438728" cy="36945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Hexagon 110">
              <a:extLst>
                <a:ext uri="{FF2B5EF4-FFF2-40B4-BE49-F238E27FC236}">
                  <a16:creationId xmlns:a16="http://schemas.microsoft.com/office/drawing/2014/main" id="{E151087E-0A92-4605-9369-B7C9CD0937CE}"/>
                </a:ext>
              </a:extLst>
            </p:cNvPr>
            <p:cNvSpPr/>
            <p:nvPr/>
          </p:nvSpPr>
          <p:spPr>
            <a:xfrm>
              <a:off x="8124943" y="4061417"/>
              <a:ext cx="438728" cy="36945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1381239-CE96-4334-9104-BB19AA385B7A}"/>
              </a:ext>
            </a:extLst>
          </p:cNvPr>
          <p:cNvGrpSpPr/>
          <p:nvPr/>
        </p:nvGrpSpPr>
        <p:grpSpPr>
          <a:xfrm>
            <a:off x="7791797" y="5520021"/>
            <a:ext cx="1169058" cy="940463"/>
            <a:chOff x="7753428" y="3490409"/>
            <a:chExt cx="1169058" cy="940463"/>
          </a:xfrm>
        </p:grpSpPr>
        <p:sp>
          <p:nvSpPr>
            <p:cNvPr id="114" name="Hexagon 113">
              <a:extLst>
                <a:ext uri="{FF2B5EF4-FFF2-40B4-BE49-F238E27FC236}">
                  <a16:creationId xmlns:a16="http://schemas.microsoft.com/office/drawing/2014/main" id="{4A014C16-42F3-4B97-8D8F-751C92C112D7}"/>
                </a:ext>
              </a:extLst>
            </p:cNvPr>
            <p:cNvSpPr/>
            <p:nvPr/>
          </p:nvSpPr>
          <p:spPr>
            <a:xfrm>
              <a:off x="8118593" y="3675136"/>
              <a:ext cx="438728" cy="36945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Hexagon 114">
              <a:extLst>
                <a:ext uri="{FF2B5EF4-FFF2-40B4-BE49-F238E27FC236}">
                  <a16:creationId xmlns:a16="http://schemas.microsoft.com/office/drawing/2014/main" id="{D3EE8073-F5A9-4E47-B7A7-14BD01990FD2}"/>
                </a:ext>
              </a:extLst>
            </p:cNvPr>
            <p:cNvSpPr/>
            <p:nvPr/>
          </p:nvSpPr>
          <p:spPr>
            <a:xfrm>
              <a:off x="7753428" y="3490409"/>
              <a:ext cx="438728" cy="369455"/>
            </a:xfrm>
            <a:prstGeom prst="hexagon">
              <a:avLst/>
            </a:prstGeom>
            <a:solidFill>
              <a:srgbClr val="4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509821F-E289-460A-9329-651077B1A0EA}"/>
                </a:ext>
              </a:extLst>
            </p:cNvPr>
            <p:cNvSpPr/>
            <p:nvPr/>
          </p:nvSpPr>
          <p:spPr>
            <a:xfrm>
              <a:off x="8483758" y="3858926"/>
              <a:ext cx="438728" cy="36945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60A1E765-0530-46B2-9291-870655CE4BA1}"/>
                </a:ext>
              </a:extLst>
            </p:cNvPr>
            <p:cNvSpPr/>
            <p:nvPr/>
          </p:nvSpPr>
          <p:spPr>
            <a:xfrm>
              <a:off x="7759778" y="3877628"/>
              <a:ext cx="438728" cy="369455"/>
            </a:xfrm>
            <a:prstGeom prst="hexagon">
              <a:avLst/>
            </a:prstGeom>
            <a:solidFill>
              <a:srgbClr val="4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705EA361-BFE1-4B49-935C-233E21E90246}"/>
                </a:ext>
              </a:extLst>
            </p:cNvPr>
            <p:cNvSpPr/>
            <p:nvPr/>
          </p:nvSpPr>
          <p:spPr>
            <a:xfrm>
              <a:off x="8124943" y="4061417"/>
              <a:ext cx="438728" cy="369455"/>
            </a:xfrm>
            <a:prstGeom prst="hexagon">
              <a:avLst/>
            </a:prstGeom>
            <a:solidFill>
              <a:srgbClr val="4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F0BAF1-C322-44CE-9BDF-DD4AF4849646}"/>
              </a:ext>
            </a:extLst>
          </p:cNvPr>
          <p:cNvSpPr/>
          <p:nvPr/>
        </p:nvSpPr>
        <p:spPr>
          <a:xfrm>
            <a:off x="9740000" y="2091893"/>
            <a:ext cx="2388540" cy="68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Incrementare </a:t>
            </a:r>
            <a:r>
              <a:rPr lang="en-US" sz="1400" i="1" err="1">
                <a:solidFill>
                  <a:schemeClr val="tx2"/>
                </a:solidFill>
              </a:rPr>
              <a:t>l’efficienza</a:t>
            </a:r>
            <a:r>
              <a:rPr lang="en-US" sz="1400" i="1">
                <a:solidFill>
                  <a:schemeClr val="tx2"/>
                </a:solidFill>
              </a:rPr>
              <a:t> in termini di tempo e risorse</a:t>
            </a: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C975FFB9-F00E-4F03-B182-68DB5111FE09}"/>
              </a:ext>
            </a:extLst>
          </p:cNvPr>
          <p:cNvSpPr/>
          <p:nvPr/>
        </p:nvSpPr>
        <p:spPr>
          <a:xfrm flipV="1">
            <a:off x="10544279" y="2990134"/>
            <a:ext cx="822036" cy="147782"/>
          </a:xfrm>
          <a:prstGeom prst="triangle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1" name="Picture 2" descr="L'INFN CAMBIA LOGO">
            <a:extLst>
              <a:ext uri="{FF2B5EF4-FFF2-40B4-BE49-F238E27FC236}">
                <a16:creationId xmlns:a16="http://schemas.microsoft.com/office/drawing/2014/main" id="{B5A63EDD-8199-4B0F-99B3-321D7ED7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Graphic 121" descr="User with solid fill">
            <a:extLst>
              <a:ext uri="{FF2B5EF4-FFF2-40B4-BE49-F238E27FC236}">
                <a16:creationId xmlns:a16="http://schemas.microsoft.com/office/drawing/2014/main" id="{58C70A75-30AB-4D41-9AFA-07D78752E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40900" y="4046513"/>
            <a:ext cx="438728" cy="438728"/>
          </a:xfrm>
          <a:prstGeom prst="rect">
            <a:avLst/>
          </a:prstGeom>
        </p:spPr>
      </p:pic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3E15303B-0622-4F72-B14D-944CC565D6B2}"/>
              </a:ext>
            </a:extLst>
          </p:cNvPr>
          <p:cNvGrpSpPr/>
          <p:nvPr/>
        </p:nvGrpSpPr>
        <p:grpSpPr>
          <a:xfrm>
            <a:off x="10631918" y="3357278"/>
            <a:ext cx="1098893" cy="683491"/>
            <a:chOff x="10867047" y="3235354"/>
            <a:chExt cx="1098893" cy="683491"/>
          </a:xfrm>
        </p:grpSpPr>
        <p:sp>
          <p:nvSpPr>
            <p:cNvPr id="1042" name="Thought Bubble: Cloud 1041">
              <a:extLst>
                <a:ext uri="{FF2B5EF4-FFF2-40B4-BE49-F238E27FC236}">
                  <a16:creationId xmlns:a16="http://schemas.microsoft.com/office/drawing/2014/main" id="{BB8B1A6C-FE60-450C-862D-8EBB95BB0BFF}"/>
                </a:ext>
              </a:extLst>
            </p:cNvPr>
            <p:cNvSpPr/>
            <p:nvPr/>
          </p:nvSpPr>
          <p:spPr>
            <a:xfrm>
              <a:off x="10867047" y="3235354"/>
              <a:ext cx="1098893" cy="683491"/>
            </a:xfrm>
            <a:prstGeom prst="cloudCallout">
              <a:avLst/>
            </a:prstGeom>
            <a:noFill/>
            <a:ln>
              <a:solidFill>
                <a:srgbClr val="182C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46" name="Graphic 1045" descr="Lightning bolt with solid fill">
              <a:extLst>
                <a:ext uri="{FF2B5EF4-FFF2-40B4-BE49-F238E27FC236}">
                  <a16:creationId xmlns:a16="http://schemas.microsoft.com/office/drawing/2014/main" id="{D08DC3C1-2237-4D05-82A5-00D40D0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094685" y="3586171"/>
              <a:ext cx="240145" cy="240145"/>
            </a:xfrm>
            <a:prstGeom prst="rect">
              <a:avLst/>
            </a:prstGeom>
          </p:spPr>
        </p:pic>
        <p:pic>
          <p:nvPicPr>
            <p:cNvPr id="1048" name="Graphic 1047" descr="Stopwatch 33% with solid fill">
              <a:extLst>
                <a:ext uri="{FF2B5EF4-FFF2-40B4-BE49-F238E27FC236}">
                  <a16:creationId xmlns:a16="http://schemas.microsoft.com/office/drawing/2014/main" id="{8D7B0373-678D-4DB1-BB91-266F8C8A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386554" y="3538682"/>
              <a:ext cx="240145" cy="240145"/>
            </a:xfrm>
            <a:prstGeom prst="rect">
              <a:avLst/>
            </a:prstGeom>
          </p:spPr>
        </p:pic>
        <p:pic>
          <p:nvPicPr>
            <p:cNvPr id="1050" name="Graphic 1049" descr="Gears with solid fill">
              <a:extLst>
                <a:ext uri="{FF2B5EF4-FFF2-40B4-BE49-F238E27FC236}">
                  <a16:creationId xmlns:a16="http://schemas.microsoft.com/office/drawing/2014/main" id="{024278AE-F150-463E-91A6-65B85D293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562469" y="3314940"/>
              <a:ext cx="240145" cy="240145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ACF6A3B-51CE-4059-88B5-8639DD8BDC38}"/>
                </a:ext>
              </a:extLst>
            </p:cNvPr>
            <p:cNvSpPr txBox="1"/>
            <p:nvPr/>
          </p:nvSpPr>
          <p:spPr>
            <a:xfrm>
              <a:off x="11045385" y="3328026"/>
              <a:ext cx="57889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>
                  <a:solidFill>
                    <a:schemeClr val="tx2"/>
                  </a:solidFill>
                </a:rPr>
                <a:t>$#!%</a:t>
              </a:r>
              <a:endParaRPr lang="en-IT" sz="1050" b="1">
                <a:solidFill>
                  <a:schemeClr val="tx2"/>
                </a:solidFill>
              </a:endParaRPr>
            </a:p>
          </p:txBody>
        </p:sp>
      </p:grpSp>
      <p:pic>
        <p:nvPicPr>
          <p:cNvPr id="136" name="Graphic 135" descr="User with solid fill">
            <a:extLst>
              <a:ext uri="{FF2B5EF4-FFF2-40B4-BE49-F238E27FC236}">
                <a16:creationId xmlns:a16="http://schemas.microsoft.com/office/drawing/2014/main" id="{923B59B0-44ED-4F03-9DFE-42E4E9FF36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24834" y="5767807"/>
            <a:ext cx="438728" cy="438728"/>
          </a:xfrm>
          <a:prstGeom prst="rect">
            <a:avLst/>
          </a:prstGeom>
        </p:spPr>
      </p:pic>
      <p:pic>
        <p:nvPicPr>
          <p:cNvPr id="1052" name="Graphic 1051" descr="Repeat with solid fill">
            <a:extLst>
              <a:ext uri="{FF2B5EF4-FFF2-40B4-BE49-F238E27FC236}">
                <a16:creationId xmlns:a16="http://schemas.microsoft.com/office/drawing/2014/main" id="{D17ABEC0-1B1B-4AA8-BA9C-516135F01A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14952" y="5767807"/>
            <a:ext cx="438728" cy="438728"/>
          </a:xfrm>
          <a:prstGeom prst="rect">
            <a:avLst/>
          </a:prstGeom>
        </p:spPr>
      </p:pic>
      <p:pic>
        <p:nvPicPr>
          <p:cNvPr id="140" name="Graphic 139" descr="User with solid fill">
            <a:extLst>
              <a:ext uri="{FF2B5EF4-FFF2-40B4-BE49-F238E27FC236}">
                <a16:creationId xmlns:a16="http://schemas.microsoft.com/office/drawing/2014/main" id="{247E092A-D21D-45EF-BFF7-E7FC262025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05071" y="5767807"/>
            <a:ext cx="438728" cy="438728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7F5953A-3167-40BC-A612-6E9BFCE8023D}"/>
              </a:ext>
            </a:extLst>
          </p:cNvPr>
          <p:cNvGrpSpPr/>
          <p:nvPr/>
        </p:nvGrpSpPr>
        <p:grpSpPr>
          <a:xfrm>
            <a:off x="5287605" y="3995751"/>
            <a:ext cx="671688" cy="300182"/>
            <a:chOff x="5284677" y="3510973"/>
            <a:chExt cx="671688" cy="300182"/>
          </a:xfrm>
        </p:grpSpPr>
        <p:sp>
          <p:nvSpPr>
            <p:cNvPr id="143" name="Arrow: Right 142">
              <a:extLst>
                <a:ext uri="{FF2B5EF4-FFF2-40B4-BE49-F238E27FC236}">
                  <a16:creationId xmlns:a16="http://schemas.microsoft.com/office/drawing/2014/main" id="{09CFC0D1-04D0-4BF2-9A3E-A727F3E3C96A}"/>
                </a:ext>
              </a:extLst>
            </p:cNvPr>
            <p:cNvSpPr/>
            <p:nvPr/>
          </p:nvSpPr>
          <p:spPr>
            <a:xfrm>
              <a:off x="5284677" y="3510973"/>
              <a:ext cx="671688" cy="147782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Arrow: Right 143">
              <a:extLst>
                <a:ext uri="{FF2B5EF4-FFF2-40B4-BE49-F238E27FC236}">
                  <a16:creationId xmlns:a16="http://schemas.microsoft.com/office/drawing/2014/main" id="{721C53E9-867B-4826-BDAE-3D8DF98279D3}"/>
                </a:ext>
              </a:extLst>
            </p:cNvPr>
            <p:cNvSpPr/>
            <p:nvPr/>
          </p:nvSpPr>
          <p:spPr>
            <a:xfrm flipH="1">
              <a:off x="5284677" y="3663373"/>
              <a:ext cx="671688" cy="147782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5B22679-B4E9-4E35-8C2C-05C8F25C19D0}"/>
              </a:ext>
            </a:extLst>
          </p:cNvPr>
          <p:cNvGrpSpPr/>
          <p:nvPr/>
        </p:nvGrpSpPr>
        <p:grpSpPr>
          <a:xfrm>
            <a:off x="5287605" y="4411577"/>
            <a:ext cx="671688" cy="300182"/>
            <a:chOff x="5284677" y="3510973"/>
            <a:chExt cx="671688" cy="300182"/>
          </a:xfrm>
        </p:grpSpPr>
        <p:sp>
          <p:nvSpPr>
            <p:cNvPr id="146" name="Arrow: Right 145">
              <a:extLst>
                <a:ext uri="{FF2B5EF4-FFF2-40B4-BE49-F238E27FC236}">
                  <a16:creationId xmlns:a16="http://schemas.microsoft.com/office/drawing/2014/main" id="{433FA1CE-8896-4CD4-AB9B-A1A1FC8CFFD9}"/>
                </a:ext>
              </a:extLst>
            </p:cNvPr>
            <p:cNvSpPr/>
            <p:nvPr/>
          </p:nvSpPr>
          <p:spPr>
            <a:xfrm>
              <a:off x="5284677" y="3510973"/>
              <a:ext cx="671688" cy="147782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Arrow: Right 146">
              <a:extLst>
                <a:ext uri="{FF2B5EF4-FFF2-40B4-BE49-F238E27FC236}">
                  <a16:creationId xmlns:a16="http://schemas.microsoft.com/office/drawing/2014/main" id="{7C7A7981-A885-4D1C-BDFD-3034941ACEC4}"/>
                </a:ext>
              </a:extLst>
            </p:cNvPr>
            <p:cNvSpPr/>
            <p:nvPr/>
          </p:nvSpPr>
          <p:spPr>
            <a:xfrm flipH="1">
              <a:off x="5284677" y="3663373"/>
              <a:ext cx="671688" cy="147782"/>
            </a:xfrm>
            <a:prstGeom prst="rightArrow">
              <a:avLst/>
            </a:prstGeom>
            <a:noFill/>
            <a:ln>
              <a:solidFill>
                <a:srgbClr val="44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A888F0AC-CDD1-4A26-838F-7D4E36317397}"/>
              </a:ext>
            </a:extLst>
          </p:cNvPr>
          <p:cNvCxnSpPr/>
          <p:nvPr/>
        </p:nvCxnSpPr>
        <p:spPr>
          <a:xfrm>
            <a:off x="1461496" y="5020832"/>
            <a:ext cx="1046924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otation Icon 2960071">
            <a:extLst>
              <a:ext uri="{FF2B5EF4-FFF2-40B4-BE49-F238E27FC236}">
                <a16:creationId xmlns:a16="http://schemas.microsoft.com/office/drawing/2014/main" id="{7824725B-34DB-7A2B-A87E-B8D0C2DB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8041" r="16807" b="16866"/>
          <a:stretch/>
        </p:blipFill>
        <p:spPr bwMode="auto">
          <a:xfrm>
            <a:off x="289232" y="1313184"/>
            <a:ext cx="914192" cy="8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 vqr">
            <a:extLst>
              <a:ext uri="{FF2B5EF4-FFF2-40B4-BE49-F238E27FC236}">
                <a16:creationId xmlns:a16="http://schemas.microsoft.com/office/drawing/2014/main" id="{C2B8C92F-D40F-0879-8FF9-E184E1FC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70" y="5350711"/>
            <a:ext cx="737823" cy="4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52412-AA20-62CF-6DE6-7FA5E51103D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68833" y="5474038"/>
            <a:ext cx="1525531" cy="1273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37F7F2-3FCE-BB2E-DE97-23C46065757D}"/>
              </a:ext>
            </a:extLst>
          </p:cNvPr>
          <p:cNvSpPr txBox="1"/>
          <p:nvPr/>
        </p:nvSpPr>
        <p:spPr>
          <a:xfrm>
            <a:off x="2303394" y="5070824"/>
            <a:ext cx="1539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000">
                <a:solidFill>
                  <a:schemeClr val="accent2">
                    <a:lumMod val="75000"/>
                  </a:schemeClr>
                </a:solidFill>
              </a:rPr>
              <a:t>Luca → Area Ricerca</a:t>
            </a:r>
          </a:p>
        </p:txBody>
      </p:sp>
    </p:spTree>
    <p:extLst>
      <p:ext uri="{BB962C8B-B14F-4D97-AF65-F5344CB8AC3E}">
        <p14:creationId xmlns:p14="http://schemas.microsoft.com/office/powerpoint/2010/main" val="10829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0" grpId="0"/>
      <p:bldP spid="61" grpId="0" animBg="1"/>
      <p:bldP spid="92" grpId="0"/>
      <p:bldP spid="93" grpId="0" animBg="1"/>
      <p:bldP spid="119" grpId="0"/>
      <p:bldP spid="1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2867025" y="3372074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1B7FE2-FC09-4029-94F2-A914D389643F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5AFAF-302D-4175-BAA5-0D59B47791F5}"/>
              </a:ext>
            </a:extLst>
          </p:cNvPr>
          <p:cNvGrpSpPr/>
          <p:nvPr/>
        </p:nvGrpSpPr>
        <p:grpSpPr>
          <a:xfrm>
            <a:off x="1504950" y="1366379"/>
            <a:ext cx="5562600" cy="1329631"/>
            <a:chOff x="1504950" y="1296709"/>
            <a:chExt cx="5562600" cy="13296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41318" y="1459940"/>
              <a:ext cx="5426232" cy="11664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>
                  <a:solidFill>
                    <a:schemeClr val="bg1"/>
                  </a:solidFill>
                </a:rPr>
                <a:t>           </a:t>
              </a:r>
              <a:r>
                <a:rPr lang="en-US" b="1">
                  <a:solidFill>
                    <a:schemeClr val="bg1"/>
                  </a:solidFill>
                </a:rPr>
                <a:t>Aggiornamento Attività 2022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Progetti Strategici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Attività Generali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</p:grpSp>
      <p:pic>
        <p:nvPicPr>
          <p:cNvPr id="73" name="Picture 2" descr="L'INFN CAMBIA LOGO">
            <a:extLst>
              <a:ext uri="{FF2B5EF4-FFF2-40B4-BE49-F238E27FC236}">
                <a16:creationId xmlns:a16="http://schemas.microsoft.com/office/drawing/2014/main" id="{351B73FB-6AFE-46E5-926D-280ADAE4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1" y="4609105"/>
            <a:ext cx="2276669" cy="12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58AB57-7AC9-4E17-A96E-4BCF930360F4}"/>
              </a:ext>
            </a:extLst>
          </p:cNvPr>
          <p:cNvGrpSpPr/>
          <p:nvPr/>
        </p:nvGrpSpPr>
        <p:grpSpPr>
          <a:xfrm>
            <a:off x="1504950" y="5126493"/>
            <a:ext cx="5562600" cy="664134"/>
            <a:chOff x="1504950" y="5208404"/>
            <a:chExt cx="5562600" cy="6641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29E2D-D505-4A43-9165-BD010B501CBE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34F3852-5DDF-4658-80E5-6E759BD7E5C7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Piano Primo Semestre 2023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CF12A1-1F5B-49A8-8B54-C36507C6031A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71" name="Graphic 70" descr="Bullseye with solid fill">
              <a:extLst>
                <a:ext uri="{FF2B5EF4-FFF2-40B4-BE49-F238E27FC236}">
                  <a16:creationId xmlns:a16="http://schemas.microsoft.com/office/drawing/2014/main" id="{8D6E0BF3-0F5C-4F6B-8B27-063E025D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7FC10-2F6F-4E03-83B7-E699B9849DAE}"/>
              </a:ext>
            </a:extLst>
          </p:cNvPr>
          <p:cNvGrpSpPr/>
          <p:nvPr/>
        </p:nvGrpSpPr>
        <p:grpSpPr>
          <a:xfrm>
            <a:off x="1504950" y="2841339"/>
            <a:ext cx="5562600" cy="1330363"/>
            <a:chOff x="1504950" y="2465521"/>
            <a:chExt cx="5562600" cy="1330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543F5-B645-441C-AE38-39765A6FB310}"/>
                </a:ext>
              </a:extLst>
            </p:cNvPr>
            <p:cNvGrpSpPr/>
            <p:nvPr/>
          </p:nvGrpSpPr>
          <p:grpSpPr>
            <a:xfrm>
              <a:off x="1504950" y="2465521"/>
              <a:ext cx="5562600" cy="1330363"/>
              <a:chOff x="1504950" y="2073269"/>
              <a:chExt cx="5562600" cy="13303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B909B4-E189-49B1-A9F4-CCBA68208E21}"/>
                  </a:ext>
                </a:extLst>
              </p:cNvPr>
              <p:cNvSpPr/>
              <p:nvPr/>
            </p:nvSpPr>
            <p:spPr>
              <a:xfrm>
                <a:off x="1612900" y="2236501"/>
                <a:ext cx="5454650" cy="1167131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/>
                  <a:t>            Feedback Collaborazione Ditte Esterne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 b="1"/>
                  <a:t> </a:t>
                </a:r>
                <a:r>
                  <a:rPr lang="en-US"/>
                  <a:t>Sviluppo frontend Apuliasoft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/>
                  <a:t> Interazione con Zucchetti</a:t>
                </a:r>
                <a:endParaRPr lang="it-IT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9CEFB61-BB5A-4FE1-AE48-ACEEBFB58D88}"/>
                  </a:ext>
                </a:extLst>
              </p:cNvPr>
              <p:cNvSpPr/>
              <p:nvPr/>
            </p:nvSpPr>
            <p:spPr>
              <a:xfrm>
                <a:off x="1504950" y="2073269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2" name="Graphic 11" descr="Rating Star with solid fill">
              <a:extLst>
                <a:ext uri="{FF2B5EF4-FFF2-40B4-BE49-F238E27FC236}">
                  <a16:creationId xmlns:a16="http://schemas.microsoft.com/office/drawing/2014/main" id="{4D824FFE-FF05-41FE-94EB-1DB8BFA8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1318" y="2534730"/>
              <a:ext cx="475200" cy="475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5A867A-46B8-4A66-A7ED-416AAB91DAAF}"/>
              </a:ext>
            </a:extLst>
          </p:cNvPr>
          <p:cNvGrpSpPr/>
          <p:nvPr/>
        </p:nvGrpSpPr>
        <p:grpSpPr>
          <a:xfrm>
            <a:off x="1504950" y="4317031"/>
            <a:ext cx="5562600" cy="664134"/>
            <a:chOff x="1504950" y="3491316"/>
            <a:chExt cx="5562600" cy="6641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7D05A3-0689-4A21-BB02-42289163B291}"/>
                </a:ext>
              </a:extLst>
            </p:cNvPr>
            <p:cNvGrpSpPr/>
            <p:nvPr/>
          </p:nvGrpSpPr>
          <p:grpSpPr>
            <a:xfrm>
              <a:off x="1504950" y="3491316"/>
              <a:ext cx="5562600" cy="664134"/>
              <a:chOff x="1504950" y="4431845"/>
              <a:chExt cx="5562600" cy="66413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257F516-C981-4367-8A6C-9487B5737A53}"/>
                  </a:ext>
                </a:extLst>
              </p:cNvPr>
              <p:cNvSpPr/>
              <p:nvPr/>
            </p:nvSpPr>
            <p:spPr>
              <a:xfrm>
                <a:off x="1612900" y="4595077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</a:t>
                </a:r>
                <a:r>
                  <a:rPr lang="it-IT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Collaborazione sviluppo inter-area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6D7430-2BD2-4FB7-8590-54FA0D72FA66}"/>
                  </a:ext>
                </a:extLst>
              </p:cNvPr>
              <p:cNvSpPr/>
              <p:nvPr/>
            </p:nvSpPr>
            <p:spPr>
              <a:xfrm>
                <a:off x="1504950" y="4431845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8" name="Graphic 17" descr="Handshake with solid fill">
              <a:extLst>
                <a:ext uri="{FF2B5EF4-FFF2-40B4-BE49-F238E27FC236}">
                  <a16:creationId xmlns:a16="http://schemas.microsoft.com/office/drawing/2014/main" id="{FCF73B23-A7B7-465E-AA99-EE869C5E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0100" y="3595027"/>
              <a:ext cx="475200" cy="47520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243FC2B-F262-4758-887B-16DFF8C8DD36}"/>
              </a:ext>
            </a:extLst>
          </p:cNvPr>
          <p:cNvSpPr/>
          <p:nvPr/>
        </p:nvSpPr>
        <p:spPr>
          <a:xfrm>
            <a:off x="1498598" y="1323861"/>
            <a:ext cx="6056745" cy="3743112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8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394841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C6DCF4-FBF4-D2DC-CDEE-5F0EA0EFD588}"/>
              </a:ext>
            </a:extLst>
          </p:cNvPr>
          <p:cNvSpPr/>
          <p:nvPr/>
        </p:nvSpPr>
        <p:spPr>
          <a:xfrm>
            <a:off x="9109565" y="1310691"/>
            <a:ext cx="292464" cy="516177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sp>
        <p:nvSpPr>
          <p:cNvPr id="11" name="Arrow: Chevron 61">
            <a:extLst>
              <a:ext uri="{FF2B5EF4-FFF2-40B4-BE49-F238E27FC236}">
                <a16:creationId xmlns:a16="http://schemas.microsoft.com/office/drawing/2014/main" id="{C9EF6829-0FFE-BB55-FBB9-543415CB2040}"/>
              </a:ext>
            </a:extLst>
          </p:cNvPr>
          <p:cNvSpPr/>
          <p:nvPr/>
        </p:nvSpPr>
        <p:spPr>
          <a:xfrm>
            <a:off x="8372475" y="3096473"/>
            <a:ext cx="1456827" cy="250515"/>
          </a:xfrm>
          <a:prstGeom prst="roundRect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A</a:t>
            </a:r>
            <a:r>
              <a:rPr lang="it-IT" sz="1400" b="1">
                <a:solidFill>
                  <a:schemeClr val="tx2"/>
                </a:solidFill>
              </a:rPr>
              <a:t>nalisi</a:t>
            </a: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9C14BF6D-12C6-4B00-9B36-60055B6B34D0}"/>
              </a:ext>
            </a:extLst>
          </p:cNvPr>
          <p:cNvSpPr/>
          <p:nvPr/>
        </p:nvSpPr>
        <p:spPr>
          <a:xfrm>
            <a:off x="6095999" y="2762314"/>
            <a:ext cx="1715217" cy="252000"/>
          </a:xfrm>
          <a:prstGeom prst="roundRect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A</a:t>
            </a:r>
            <a:r>
              <a:rPr lang="it-IT" sz="1400" b="1">
                <a:solidFill>
                  <a:schemeClr val="tx2"/>
                </a:solidFill>
              </a:rPr>
              <a:t>nalisi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DAEB77-2A49-4438-9FD9-C295E1A916C9}"/>
              </a:ext>
            </a:extLst>
          </p:cNvPr>
          <p:cNvSpPr/>
          <p:nvPr/>
        </p:nvSpPr>
        <p:spPr>
          <a:xfrm>
            <a:off x="5379502" y="1277722"/>
            <a:ext cx="514572" cy="516177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5EDD6-EF36-41DC-91F5-9DA656F2C40A}"/>
              </a:ext>
            </a:extLst>
          </p:cNvPr>
          <p:cNvSpPr/>
          <p:nvPr/>
        </p:nvSpPr>
        <p:spPr>
          <a:xfrm>
            <a:off x="4260830" y="1277722"/>
            <a:ext cx="292464" cy="516177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Plenaria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8AC48F0F-80E7-4604-A721-5CA7821B081F}"/>
              </a:ext>
            </a:extLst>
          </p:cNvPr>
          <p:cNvSpPr/>
          <p:nvPr/>
        </p:nvSpPr>
        <p:spPr>
          <a:xfrm>
            <a:off x="7643770" y="2762314"/>
            <a:ext cx="4115477" cy="252000"/>
          </a:xfrm>
          <a:prstGeom prst="chevron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Associazioni</a:t>
            </a: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5639FBB0-613C-4545-9E1F-B6ADE382ED2A}"/>
              </a:ext>
            </a:extLst>
          </p:cNvPr>
          <p:cNvSpPr/>
          <p:nvPr/>
        </p:nvSpPr>
        <p:spPr>
          <a:xfrm>
            <a:off x="7702627" y="2442459"/>
            <a:ext cx="1554584" cy="252000"/>
          </a:xfrm>
          <a:prstGeom prst="chevron">
            <a:avLst/>
          </a:prstGeom>
          <a:pattFill prst="ltUpDiag">
            <a:fgClr>
              <a:srgbClr val="4497B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it-IT" sz="1100" b="1">
              <a:solidFill>
                <a:schemeClr val="tx2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Piano per primo semestre 2023 -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5686146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GEN’23</a:t>
            </a:r>
            <a:endParaRPr lang="it-IT" sz="1200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6767217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FEB’23</a:t>
            </a:r>
            <a:endParaRPr lang="it-IT" sz="1200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7848288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MAR’23</a:t>
            </a:r>
            <a:endParaRPr lang="it-IT" sz="1200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8929359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APR’23</a:t>
            </a:r>
            <a:endParaRPr lang="it-IT" sz="1200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10010430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MAG’23</a:t>
            </a:r>
            <a:endParaRPr lang="it-IT" sz="1200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1091502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GIU’23</a:t>
            </a:r>
            <a:endParaRPr lang="it-IT" sz="1200" b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4605075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DIC’22</a:t>
            </a:r>
            <a:endParaRPr lang="it-IT" sz="1200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361861" y="1720149"/>
            <a:ext cx="4287213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Commissioni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81D238-6442-4D68-BE47-3CBCF5A50D96}"/>
              </a:ext>
            </a:extLst>
          </p:cNvPr>
          <p:cNvGrpSpPr/>
          <p:nvPr/>
        </p:nvGrpSpPr>
        <p:grpSpPr>
          <a:xfrm>
            <a:off x="153366" y="1585003"/>
            <a:ext cx="1047600" cy="2054119"/>
            <a:chOff x="153366" y="1585003"/>
            <a:chExt cx="1047600" cy="205411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95907A0-BDD1-4E57-82C6-E75D41B0BD9E}"/>
                </a:ext>
              </a:extLst>
            </p:cNvPr>
            <p:cNvSpPr/>
            <p:nvPr/>
          </p:nvSpPr>
          <p:spPr>
            <a:xfrm>
              <a:off x="153366" y="1585003"/>
              <a:ext cx="1047600" cy="2054119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39" name="Graphic 38" descr="Chess pieces with solid fill">
              <a:extLst>
                <a:ext uri="{FF2B5EF4-FFF2-40B4-BE49-F238E27FC236}">
                  <a16:creationId xmlns:a16="http://schemas.microsoft.com/office/drawing/2014/main" id="{C48505C6-A2DE-4FBF-81DD-6E93DC6CD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018329"/>
              <a:ext cx="404071" cy="40407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107BEF-B265-40B4-953B-C1DB8063612B}"/>
              </a:ext>
            </a:extLst>
          </p:cNvPr>
          <p:cNvGrpSpPr/>
          <p:nvPr/>
        </p:nvGrpSpPr>
        <p:grpSpPr>
          <a:xfrm>
            <a:off x="153366" y="4257698"/>
            <a:ext cx="1047600" cy="2181794"/>
            <a:chOff x="153366" y="4237480"/>
            <a:chExt cx="1047600" cy="2181794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5A6AB03-6C4C-4A26-A04C-64AECDE7701F}"/>
                </a:ext>
              </a:extLst>
            </p:cNvPr>
            <p:cNvSpPr/>
            <p:nvPr/>
          </p:nvSpPr>
          <p:spPr>
            <a:xfrm>
              <a:off x="153366" y="4237480"/>
              <a:ext cx="1047600" cy="2181794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Attività Generali</a:t>
              </a:r>
              <a:endParaRPr lang="it-IT" sz="1200" b="1">
                <a:solidFill>
                  <a:schemeClr val="bg1"/>
                </a:solidFill>
              </a:endParaRPr>
            </a:p>
          </p:txBody>
        </p:sp>
        <p:pic>
          <p:nvPicPr>
            <p:cNvPr id="47" name="Graphic 46" descr="Gears with solid fill">
              <a:extLst>
                <a:ext uri="{FF2B5EF4-FFF2-40B4-BE49-F238E27FC236}">
                  <a16:creationId xmlns:a16="http://schemas.microsoft.com/office/drawing/2014/main" id="{C3FF44D0-1417-49C6-BF6C-D7F7FB01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566" y="4687734"/>
              <a:ext cx="403200" cy="403200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1322F03-4B68-44B2-9833-9210B6EBD441}"/>
              </a:ext>
            </a:extLst>
          </p:cNvPr>
          <p:cNvSpPr/>
          <p:nvPr/>
        </p:nvSpPr>
        <p:spPr>
          <a:xfrm>
            <a:off x="3524004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NOV’22</a:t>
            </a:r>
            <a:endParaRPr lang="it-IT" sz="1200" b="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142FF6-32CB-4853-A99E-E0CE54C9C27B}"/>
              </a:ext>
            </a:extLst>
          </p:cNvPr>
          <p:cNvSpPr/>
          <p:nvPr/>
        </p:nvSpPr>
        <p:spPr>
          <a:xfrm>
            <a:off x="2442933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OCT’22</a:t>
            </a:r>
            <a:endParaRPr lang="it-IT" sz="1200" b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6B867B-01F1-4767-B4E7-453D5071C701}"/>
              </a:ext>
            </a:extLst>
          </p:cNvPr>
          <p:cNvSpPr/>
          <p:nvPr/>
        </p:nvSpPr>
        <p:spPr>
          <a:xfrm>
            <a:off x="1361862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SEP’22</a:t>
            </a:r>
            <a:endParaRPr lang="it-IT" sz="12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DFB1D-9DCF-491C-8175-216FC7DC6035}"/>
              </a:ext>
            </a:extLst>
          </p:cNvPr>
          <p:cNvGrpSpPr/>
          <p:nvPr/>
        </p:nvGrpSpPr>
        <p:grpSpPr>
          <a:xfrm>
            <a:off x="1361861" y="1996652"/>
            <a:ext cx="4734139" cy="413393"/>
            <a:chOff x="1361861" y="1874726"/>
            <a:chExt cx="4734139" cy="41339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739740E-3E11-49D6-871F-4EE9FAC6D902}"/>
                </a:ext>
              </a:extLst>
            </p:cNvPr>
            <p:cNvSpPr/>
            <p:nvPr/>
          </p:nvSpPr>
          <p:spPr>
            <a:xfrm>
              <a:off x="1361861" y="1948922"/>
              <a:ext cx="4734139" cy="2520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Zucchetti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D5CEEA-F10A-4F17-A76A-C4F251B5D98F}"/>
                </a:ext>
              </a:extLst>
            </p:cNvPr>
            <p:cNvSpPr/>
            <p:nvPr/>
          </p:nvSpPr>
          <p:spPr>
            <a:xfrm rot="859066">
              <a:off x="1441655" y="1874726"/>
              <a:ext cx="45719" cy="413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F4F906C-FDB1-41B9-8456-72ACA7E0E9D6}"/>
                </a:ext>
              </a:extLst>
            </p:cNvPr>
            <p:cNvSpPr/>
            <p:nvPr/>
          </p:nvSpPr>
          <p:spPr>
            <a:xfrm rot="859066">
              <a:off x="1548336" y="1874726"/>
              <a:ext cx="45719" cy="413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EB39E3A-1BFF-44F2-9888-027047A29DF2}"/>
              </a:ext>
            </a:extLst>
          </p:cNvPr>
          <p:cNvSpPr/>
          <p:nvPr/>
        </p:nvSpPr>
        <p:spPr>
          <a:xfrm>
            <a:off x="3461924" y="2442459"/>
            <a:ext cx="4349293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Organigramma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8E528D1-8180-4B17-93DF-FE6A61EDE1F1}"/>
              </a:ext>
            </a:extLst>
          </p:cNvPr>
          <p:cNvSpPr/>
          <p:nvPr/>
        </p:nvSpPr>
        <p:spPr>
          <a:xfrm>
            <a:off x="3568700" y="3094990"/>
            <a:ext cx="3198518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Refactor GA x Zucchetti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528FF61-C568-40F3-832A-87F5C7B5292C}"/>
              </a:ext>
            </a:extLst>
          </p:cNvPr>
          <p:cNvSpPr/>
          <p:nvPr/>
        </p:nvSpPr>
        <p:spPr>
          <a:xfrm>
            <a:off x="2442934" y="2442459"/>
            <a:ext cx="1081070" cy="252000"/>
          </a:xfrm>
          <a:prstGeom prst="roundRect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400" b="1">
                <a:solidFill>
                  <a:schemeClr val="tx2"/>
                </a:solidFill>
              </a:rPr>
              <a:t>Analisi</a:t>
            </a:r>
          </a:p>
        </p:txBody>
      </p:sp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44904B2E-8431-45F7-B4DA-0F2054E9B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4767" y="2441074"/>
            <a:ext cx="229237" cy="229237"/>
          </a:xfrm>
          <a:prstGeom prst="rect">
            <a:avLst/>
          </a:prstGeom>
        </p:spPr>
      </p:pic>
      <p:pic>
        <p:nvPicPr>
          <p:cNvPr id="69" name="Picture 2" descr="L'INFN CAMBIA LOGO">
            <a:extLst>
              <a:ext uri="{FF2B5EF4-FFF2-40B4-BE49-F238E27FC236}">
                <a16:creationId xmlns:a16="http://schemas.microsoft.com/office/drawing/2014/main" id="{C4D1DD78-6A2A-41C3-AA2A-3D49C99E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D2EA9AC-F8A5-4C82-8AC8-2E2938815A86}"/>
              </a:ext>
            </a:extLst>
          </p:cNvPr>
          <p:cNvSpPr/>
          <p:nvPr/>
        </p:nvSpPr>
        <p:spPr>
          <a:xfrm>
            <a:off x="1782429" y="4393480"/>
            <a:ext cx="682524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Catalogo</a:t>
            </a:r>
          </a:p>
        </p:txBody>
      </p:sp>
      <p:pic>
        <p:nvPicPr>
          <p:cNvPr id="73" name="Graphic 72" descr="Checkmark with solid fill">
            <a:extLst>
              <a:ext uri="{FF2B5EF4-FFF2-40B4-BE49-F238E27FC236}">
                <a16:creationId xmlns:a16="http://schemas.microsoft.com/office/drawing/2014/main" id="{ED508364-F463-4FEC-A085-52E6666434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8203" y="4426835"/>
            <a:ext cx="229237" cy="229237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1F154B-E9F2-4C52-A5E3-FA8DA66F537E}"/>
              </a:ext>
            </a:extLst>
          </p:cNvPr>
          <p:cNvSpPr/>
          <p:nvPr/>
        </p:nvSpPr>
        <p:spPr>
          <a:xfrm>
            <a:off x="2639703" y="4731477"/>
            <a:ext cx="1547642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D</a:t>
            </a:r>
            <a:r>
              <a:rPr lang="it-IT" sz="1200" b="1">
                <a:solidFill>
                  <a:schemeClr val="bg1"/>
                </a:solidFill>
              </a:rPr>
              <a:t>isciplinare Assoc.</a:t>
            </a:r>
          </a:p>
        </p:txBody>
      </p:sp>
      <p:pic>
        <p:nvPicPr>
          <p:cNvPr id="75" name="Graphic 74" descr="Checkmark with solid fill">
            <a:extLst>
              <a:ext uri="{FF2B5EF4-FFF2-40B4-BE49-F238E27FC236}">
                <a16:creationId xmlns:a16="http://schemas.microsoft.com/office/drawing/2014/main" id="{4C550B4F-D6F3-4E99-BE26-44349032EF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6597" y="4733126"/>
            <a:ext cx="229237" cy="229237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B75E87-10B7-4DC4-A6FD-53166A1BC327}"/>
              </a:ext>
            </a:extLst>
          </p:cNvPr>
          <p:cNvSpPr/>
          <p:nvPr/>
        </p:nvSpPr>
        <p:spPr>
          <a:xfrm>
            <a:off x="2408963" y="5031279"/>
            <a:ext cx="1193042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Formazione</a:t>
            </a:r>
          </a:p>
        </p:txBody>
      </p:sp>
      <p:pic>
        <p:nvPicPr>
          <p:cNvPr id="78" name="Graphic 77" descr="Checkmark with solid fill">
            <a:extLst>
              <a:ext uri="{FF2B5EF4-FFF2-40B4-BE49-F238E27FC236}">
                <a16:creationId xmlns:a16="http://schemas.microsoft.com/office/drawing/2014/main" id="{7FD4DB58-E2AB-40EF-818C-12A155A774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6480" y="5054042"/>
            <a:ext cx="229237" cy="229237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4F04C80-8453-4D04-8A45-D61271C3EB51}"/>
              </a:ext>
            </a:extLst>
          </p:cNvPr>
          <p:cNvSpPr/>
          <p:nvPr/>
        </p:nvSpPr>
        <p:spPr>
          <a:xfrm>
            <a:off x="7848288" y="4409147"/>
            <a:ext cx="1123406" cy="472665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Ribaltamento costi stipendi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D8AFEB8-8536-49B0-B354-1DEDCAE66606}"/>
              </a:ext>
            </a:extLst>
          </p:cNvPr>
          <p:cNvSpPr/>
          <p:nvPr/>
        </p:nvSpPr>
        <p:spPr>
          <a:xfrm>
            <a:off x="4812264" y="5343945"/>
            <a:ext cx="2693917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Concorsi PNRR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E87E48E-EE95-4DF0-9707-5FF756E45E80}"/>
              </a:ext>
            </a:extLst>
          </p:cNvPr>
          <p:cNvSpPr/>
          <p:nvPr/>
        </p:nvSpPr>
        <p:spPr>
          <a:xfrm>
            <a:off x="4564453" y="5663926"/>
            <a:ext cx="797460" cy="51879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Polizza Sanitaria</a:t>
            </a:r>
          </a:p>
        </p:txBody>
      </p:sp>
      <p:sp>
        <p:nvSpPr>
          <p:cNvPr id="83" name="Arrow: Chevron 82">
            <a:extLst>
              <a:ext uri="{FF2B5EF4-FFF2-40B4-BE49-F238E27FC236}">
                <a16:creationId xmlns:a16="http://schemas.microsoft.com/office/drawing/2014/main" id="{93DC6573-9937-4F79-91C5-7951E4318A5C}"/>
              </a:ext>
            </a:extLst>
          </p:cNvPr>
          <p:cNvSpPr/>
          <p:nvPr/>
        </p:nvSpPr>
        <p:spPr>
          <a:xfrm>
            <a:off x="5834743" y="2071791"/>
            <a:ext cx="5905970" cy="252000"/>
          </a:xfrm>
          <a:prstGeom prst="chevron">
            <a:avLst/>
          </a:prstGeom>
          <a:pattFill prst="ltUpDiag">
            <a:fgClr>
              <a:srgbClr val="4497B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it-IT" sz="1100" b="1">
              <a:solidFill>
                <a:schemeClr val="tx2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4334037-7C53-439D-9D16-7545800172B4}"/>
              </a:ext>
            </a:extLst>
          </p:cNvPr>
          <p:cNvSpPr/>
          <p:nvPr/>
        </p:nvSpPr>
        <p:spPr>
          <a:xfrm>
            <a:off x="6113925" y="5696615"/>
            <a:ext cx="1697292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Sussidi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8C3B25F-DD7B-4899-B14C-D676329FD168}"/>
              </a:ext>
            </a:extLst>
          </p:cNvPr>
          <p:cNvSpPr/>
          <p:nvPr/>
        </p:nvSpPr>
        <p:spPr>
          <a:xfrm>
            <a:off x="10139119" y="5343945"/>
            <a:ext cx="1193042" cy="366619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Formazione </a:t>
            </a:r>
            <a:br>
              <a:rPr lang="it-IT" sz="1200" b="1">
                <a:solidFill>
                  <a:schemeClr val="bg1"/>
                </a:solidFill>
              </a:rPr>
            </a:br>
            <a:r>
              <a:rPr lang="it-IT" sz="1200" b="1">
                <a:solidFill>
                  <a:schemeClr val="bg1"/>
                </a:solidFill>
              </a:rPr>
              <a:t>- Uditori -</a:t>
            </a:r>
          </a:p>
        </p:txBody>
      </p:sp>
      <p:pic>
        <p:nvPicPr>
          <p:cNvPr id="3" name="Picture 2" descr="rotation Icon 2960071">
            <a:extLst>
              <a:ext uri="{FF2B5EF4-FFF2-40B4-BE49-F238E27FC236}">
                <a16:creationId xmlns:a16="http://schemas.microsoft.com/office/drawing/2014/main" id="{4080FA5D-DCEC-A354-BBB8-F3AB81112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8041" r="16807" b="16866"/>
          <a:stretch/>
        </p:blipFill>
        <p:spPr bwMode="auto">
          <a:xfrm>
            <a:off x="9231447" y="2386655"/>
            <a:ext cx="394789" cy="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tation Icon 2960071">
            <a:extLst>
              <a:ext uri="{FF2B5EF4-FFF2-40B4-BE49-F238E27FC236}">
                <a16:creationId xmlns:a16="http://schemas.microsoft.com/office/drawing/2014/main" id="{404BA0BB-1DBE-68F3-D064-7FCFE01F6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8041" r="16807" b="16866"/>
          <a:stretch/>
        </p:blipFill>
        <p:spPr bwMode="auto">
          <a:xfrm>
            <a:off x="11740713" y="2706769"/>
            <a:ext cx="394789" cy="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tation Icon 2960071">
            <a:extLst>
              <a:ext uri="{FF2B5EF4-FFF2-40B4-BE49-F238E27FC236}">
                <a16:creationId xmlns:a16="http://schemas.microsoft.com/office/drawing/2014/main" id="{1B340D00-6ED5-8124-C127-08C5712FF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8041" r="16807" b="16866"/>
          <a:stretch/>
        </p:blipFill>
        <p:spPr bwMode="auto">
          <a:xfrm>
            <a:off x="11759247" y="3042239"/>
            <a:ext cx="394789" cy="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405845D-681D-4C02-BC7A-B1417ABB74AE}"/>
              </a:ext>
            </a:extLst>
          </p:cNvPr>
          <p:cNvSpPr/>
          <p:nvPr/>
        </p:nvSpPr>
        <p:spPr>
          <a:xfrm>
            <a:off x="9644676" y="3094990"/>
            <a:ext cx="2114571" cy="252000"/>
          </a:xfrm>
          <a:prstGeom prst="chevron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Gestione Amministrativa</a:t>
            </a:r>
          </a:p>
        </p:txBody>
      </p:sp>
      <p:sp>
        <p:nvSpPr>
          <p:cNvPr id="7" name="Rectangle: Rounded Corners 63">
            <a:extLst>
              <a:ext uri="{FF2B5EF4-FFF2-40B4-BE49-F238E27FC236}">
                <a16:creationId xmlns:a16="http://schemas.microsoft.com/office/drawing/2014/main" id="{CE158B0A-5E3B-1850-6A81-950CD8513365}"/>
              </a:ext>
            </a:extLst>
          </p:cNvPr>
          <p:cNvSpPr/>
          <p:nvPr/>
        </p:nvSpPr>
        <p:spPr>
          <a:xfrm>
            <a:off x="3082501" y="2763118"/>
            <a:ext cx="1195689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>
                <a:solidFill>
                  <a:schemeClr val="bg1"/>
                </a:solidFill>
              </a:rPr>
              <a:t>Disciplinare Associazioni</a:t>
            </a: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AFC031FE-9E95-30CF-C538-83073262D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8190" y="2765024"/>
            <a:ext cx="229237" cy="229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310CA31-6F63-6AC3-446E-D6A8C1D59971}"/>
              </a:ext>
            </a:extLst>
          </p:cNvPr>
          <p:cNvGrpSpPr/>
          <p:nvPr/>
        </p:nvGrpSpPr>
        <p:grpSpPr>
          <a:xfrm>
            <a:off x="6020267" y="6057184"/>
            <a:ext cx="5720446" cy="252000"/>
            <a:chOff x="6020267" y="6057184"/>
            <a:chExt cx="5720446" cy="252000"/>
          </a:xfrm>
        </p:grpSpPr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B56E1BFB-C504-499E-93B9-886BC584E549}"/>
                </a:ext>
              </a:extLst>
            </p:cNvPr>
            <p:cNvSpPr/>
            <p:nvPr/>
          </p:nvSpPr>
          <p:spPr>
            <a:xfrm>
              <a:off x="6108116" y="6057184"/>
              <a:ext cx="5632597" cy="252000"/>
            </a:xfrm>
            <a:prstGeom prst="homePlate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Altre Attivit</a:t>
              </a:r>
              <a:r>
                <a:rPr lang="en-US" sz="1400" b="1">
                  <a:solidFill>
                    <a:schemeClr val="bg1"/>
                  </a:solidFill>
                </a:rPr>
                <a:t>à Ricorrenti</a:t>
              </a:r>
              <a:endParaRPr lang="it-IT" sz="1400" b="1">
                <a:solidFill>
                  <a:schemeClr val="bg1"/>
                </a:solidFill>
              </a:endParaRPr>
            </a:p>
          </p:txBody>
        </p:sp>
        <p:sp>
          <p:nvSpPr>
            <p:cNvPr id="18" name="Rectangle: Rounded Corners 50">
              <a:extLst>
                <a:ext uri="{FF2B5EF4-FFF2-40B4-BE49-F238E27FC236}">
                  <a16:creationId xmlns:a16="http://schemas.microsoft.com/office/drawing/2014/main" id="{F375CA19-5010-B2EE-FA5E-995E8E9ECEE8}"/>
                </a:ext>
              </a:extLst>
            </p:cNvPr>
            <p:cNvSpPr/>
            <p:nvPr/>
          </p:nvSpPr>
          <p:spPr>
            <a:xfrm>
              <a:off x="6020267" y="6057184"/>
              <a:ext cx="224275" cy="2520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375858F6-FE55-C2DE-5AF5-B359D34C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0143" y="1966398"/>
            <a:ext cx="1755341" cy="1755341"/>
          </a:xfrm>
          <a:prstGeom prst="rect">
            <a:avLst/>
          </a:prstGeom>
        </p:spPr>
      </p:pic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55293CCB-D8DA-5F76-6B9F-3536AB7FC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1863" y="3597846"/>
            <a:ext cx="2011899" cy="20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2867025" y="3372074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1B7FE2-FC09-4029-94F2-A914D389643F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5AFAF-302D-4175-BAA5-0D59B47791F5}"/>
              </a:ext>
            </a:extLst>
          </p:cNvPr>
          <p:cNvGrpSpPr/>
          <p:nvPr/>
        </p:nvGrpSpPr>
        <p:grpSpPr>
          <a:xfrm>
            <a:off x="1504950" y="1366379"/>
            <a:ext cx="5562600" cy="1329631"/>
            <a:chOff x="1504950" y="1296709"/>
            <a:chExt cx="5562600" cy="13296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41318" y="1459940"/>
              <a:ext cx="5426232" cy="11664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>
                  <a:solidFill>
                    <a:schemeClr val="bg1"/>
                  </a:solidFill>
                </a:rPr>
                <a:t>           </a:t>
              </a:r>
              <a:r>
                <a:rPr lang="en-US" b="1">
                  <a:solidFill>
                    <a:schemeClr val="bg1"/>
                  </a:solidFill>
                </a:rPr>
                <a:t>Aggiornamento Attività 2022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Progetti Strategici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Attività Generali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</p:grpSp>
      <p:pic>
        <p:nvPicPr>
          <p:cNvPr id="73" name="Picture 2" descr="L'INFN CAMBIA LOGO">
            <a:extLst>
              <a:ext uri="{FF2B5EF4-FFF2-40B4-BE49-F238E27FC236}">
                <a16:creationId xmlns:a16="http://schemas.microsoft.com/office/drawing/2014/main" id="{351B73FB-6AFE-46E5-926D-280ADAE4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1" y="4609105"/>
            <a:ext cx="2276669" cy="12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58AB57-7AC9-4E17-A96E-4BCF930360F4}"/>
              </a:ext>
            </a:extLst>
          </p:cNvPr>
          <p:cNvGrpSpPr/>
          <p:nvPr/>
        </p:nvGrpSpPr>
        <p:grpSpPr>
          <a:xfrm>
            <a:off x="1504950" y="5126493"/>
            <a:ext cx="5562600" cy="664134"/>
            <a:chOff x="1504950" y="5208404"/>
            <a:chExt cx="5562600" cy="6641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29E2D-D505-4A43-9165-BD010B501CBE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34F3852-5DDF-4658-80E5-6E759BD7E5C7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Piano Primo Semestre 2023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CF12A1-1F5B-49A8-8B54-C36507C6031A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71" name="Graphic 70" descr="Bullseye with solid fill">
              <a:extLst>
                <a:ext uri="{FF2B5EF4-FFF2-40B4-BE49-F238E27FC236}">
                  <a16:creationId xmlns:a16="http://schemas.microsoft.com/office/drawing/2014/main" id="{8D6E0BF3-0F5C-4F6B-8B27-063E025D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7FC10-2F6F-4E03-83B7-E699B9849DAE}"/>
              </a:ext>
            </a:extLst>
          </p:cNvPr>
          <p:cNvGrpSpPr/>
          <p:nvPr/>
        </p:nvGrpSpPr>
        <p:grpSpPr>
          <a:xfrm>
            <a:off x="1504950" y="2841339"/>
            <a:ext cx="5562600" cy="1330363"/>
            <a:chOff x="1504950" y="2465521"/>
            <a:chExt cx="5562600" cy="1330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543F5-B645-441C-AE38-39765A6FB310}"/>
                </a:ext>
              </a:extLst>
            </p:cNvPr>
            <p:cNvGrpSpPr/>
            <p:nvPr/>
          </p:nvGrpSpPr>
          <p:grpSpPr>
            <a:xfrm>
              <a:off x="1504950" y="2465521"/>
              <a:ext cx="5562600" cy="1330363"/>
              <a:chOff x="1504950" y="2073269"/>
              <a:chExt cx="5562600" cy="13303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B909B4-E189-49B1-A9F4-CCBA68208E21}"/>
                  </a:ext>
                </a:extLst>
              </p:cNvPr>
              <p:cNvSpPr/>
              <p:nvPr/>
            </p:nvSpPr>
            <p:spPr>
              <a:xfrm>
                <a:off x="1612900" y="2236501"/>
                <a:ext cx="5454650" cy="1167131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/>
                  <a:t>            Feedback Collaborazione Ditte Esterne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 b="1"/>
                  <a:t> </a:t>
                </a:r>
                <a:r>
                  <a:rPr lang="en-US"/>
                  <a:t>Sviluppo frontend Apuliasoft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/>
                  <a:t> Interazione con Zucchetti</a:t>
                </a:r>
                <a:endParaRPr lang="it-IT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9CEFB61-BB5A-4FE1-AE48-ACEEBFB58D88}"/>
                  </a:ext>
                </a:extLst>
              </p:cNvPr>
              <p:cNvSpPr/>
              <p:nvPr/>
            </p:nvSpPr>
            <p:spPr>
              <a:xfrm>
                <a:off x="1504950" y="2073269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2" name="Graphic 11" descr="Rating Star with solid fill">
              <a:extLst>
                <a:ext uri="{FF2B5EF4-FFF2-40B4-BE49-F238E27FC236}">
                  <a16:creationId xmlns:a16="http://schemas.microsoft.com/office/drawing/2014/main" id="{4D824FFE-FF05-41FE-94EB-1DB8BFA8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1318" y="2534730"/>
              <a:ext cx="475200" cy="475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5A867A-46B8-4A66-A7ED-416AAB91DAAF}"/>
              </a:ext>
            </a:extLst>
          </p:cNvPr>
          <p:cNvGrpSpPr/>
          <p:nvPr/>
        </p:nvGrpSpPr>
        <p:grpSpPr>
          <a:xfrm>
            <a:off x="1504950" y="4317031"/>
            <a:ext cx="5562600" cy="664134"/>
            <a:chOff x="1504950" y="3491316"/>
            <a:chExt cx="5562600" cy="6641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7D05A3-0689-4A21-BB02-42289163B291}"/>
                </a:ext>
              </a:extLst>
            </p:cNvPr>
            <p:cNvGrpSpPr/>
            <p:nvPr/>
          </p:nvGrpSpPr>
          <p:grpSpPr>
            <a:xfrm>
              <a:off x="1504950" y="3491316"/>
              <a:ext cx="5562600" cy="664134"/>
              <a:chOff x="1504950" y="4431845"/>
              <a:chExt cx="5562600" cy="66413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257F516-C981-4367-8A6C-9487B5737A53}"/>
                  </a:ext>
                </a:extLst>
              </p:cNvPr>
              <p:cNvSpPr/>
              <p:nvPr/>
            </p:nvSpPr>
            <p:spPr>
              <a:xfrm>
                <a:off x="1612900" y="4595077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</a:t>
                </a:r>
                <a:r>
                  <a:rPr lang="it-IT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Collaborazione sviluppo inter-area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6D7430-2BD2-4FB7-8590-54FA0D72FA66}"/>
                  </a:ext>
                </a:extLst>
              </p:cNvPr>
              <p:cNvSpPr/>
              <p:nvPr/>
            </p:nvSpPr>
            <p:spPr>
              <a:xfrm>
                <a:off x="1504950" y="4431845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8" name="Graphic 17" descr="Handshake with solid fill">
              <a:extLst>
                <a:ext uri="{FF2B5EF4-FFF2-40B4-BE49-F238E27FC236}">
                  <a16:creationId xmlns:a16="http://schemas.microsoft.com/office/drawing/2014/main" id="{FCF73B23-A7B7-465E-AA99-EE869C5E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0100" y="3595027"/>
              <a:ext cx="475200" cy="47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9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518" y="1117024"/>
            <a:ext cx="5510426" cy="20964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72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126527"/>
            <a:ext cx="3407221" cy="18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40C28-38ED-4B16-947C-E5FF038A17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54" y="4045529"/>
            <a:ext cx="6659555" cy="27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2867025" y="3372074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AAF73-BC63-44FB-8D50-9BE62BAA6E50}"/>
              </a:ext>
            </a:extLst>
          </p:cNvPr>
          <p:cNvSpPr/>
          <p:nvPr/>
        </p:nvSpPr>
        <p:spPr>
          <a:xfrm>
            <a:off x="1560944" y="1089891"/>
            <a:ext cx="8442037" cy="5196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Aggiornamento </a:t>
            </a:r>
            <a:r>
              <a:rPr lang="en-US" err="1">
                <a:solidFill>
                  <a:schemeClr val="tx2"/>
                </a:solidFill>
              </a:rPr>
              <a:t>attivita</a:t>
            </a:r>
            <a:r>
              <a:rPr lang="en-US">
                <a:solidFill>
                  <a:schemeClr val="tx2"/>
                </a:solidFill>
              </a:rPr>
              <a:t>’ </a:t>
            </a:r>
            <a:r>
              <a:rPr lang="en-US" err="1">
                <a:solidFill>
                  <a:schemeClr val="tx2"/>
                </a:solidFill>
              </a:rPr>
              <a:t>fatte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nel</a:t>
            </a:r>
            <a:r>
              <a:rPr lang="en-US">
                <a:solidFill>
                  <a:schemeClr val="tx2"/>
                </a:solidFill>
              </a:rPr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Attivita</a:t>
            </a:r>
            <a:r>
              <a:rPr lang="en-US">
                <a:solidFill>
                  <a:schemeClr val="tx2"/>
                </a:solidFill>
              </a:rPr>
              <a:t>’ in focus 2022: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Aggiornamento Progetto </a:t>
            </a:r>
            <a:r>
              <a:rPr lang="en-US" err="1">
                <a:solidFill>
                  <a:schemeClr val="tx2"/>
                </a:solidFill>
              </a:rPr>
              <a:t>Gestione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concorsi</a:t>
            </a:r>
            <a:r>
              <a:rPr lang="en-US">
                <a:solidFill>
                  <a:schemeClr val="tx2"/>
                </a:solidFill>
              </a:rPr>
              <a:t> (KPI e </a:t>
            </a:r>
            <a:r>
              <a:rPr lang="en-US" err="1">
                <a:solidFill>
                  <a:schemeClr val="tx2"/>
                </a:solidFill>
              </a:rPr>
              <a:t>sviluppo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aggiuntivi</a:t>
            </a:r>
            <a:r>
              <a:rPr lang="en-US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Gestione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commissioni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dei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concorsi</a:t>
            </a:r>
            <a:endParaRPr lang="en-US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Sviluppo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organigrammi</a:t>
            </a:r>
            <a:endParaRPr lang="en-US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Upgrade </a:t>
            </a:r>
            <a:r>
              <a:rPr lang="en-US" err="1">
                <a:solidFill>
                  <a:schemeClr val="tx2"/>
                </a:solidFill>
              </a:rPr>
              <a:t>delle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attivita</a:t>
            </a:r>
            <a:r>
              <a:rPr lang="en-US">
                <a:solidFill>
                  <a:schemeClr val="tx2"/>
                </a:solidFill>
              </a:rPr>
              <a:t>’ </a:t>
            </a:r>
            <a:r>
              <a:rPr lang="en-US" err="1">
                <a:solidFill>
                  <a:schemeClr val="tx2"/>
                </a:solidFill>
              </a:rPr>
              <a:t>ricorrenti</a:t>
            </a:r>
            <a:r>
              <a:rPr lang="en-US">
                <a:solidFill>
                  <a:schemeClr val="tx2"/>
                </a:solidFill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Upgrade </a:t>
            </a:r>
            <a:r>
              <a:rPr lang="en-US" err="1">
                <a:solidFill>
                  <a:schemeClr val="tx2"/>
                </a:solidFill>
              </a:rPr>
              <a:t>catalogo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librerie</a:t>
            </a:r>
            <a:r>
              <a:rPr lang="en-US">
                <a:solidFill>
                  <a:schemeClr val="tx2"/>
                </a:solidFill>
              </a:rPr>
              <a:t> – </a:t>
            </a:r>
            <a:r>
              <a:rPr lang="en-US" err="1">
                <a:solidFill>
                  <a:schemeClr val="tx2"/>
                </a:solidFill>
              </a:rPr>
              <a:t>efficienza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Altre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attivita</a:t>
            </a:r>
            <a:r>
              <a:rPr lang="en-US">
                <a:solidFill>
                  <a:schemeClr val="tx2"/>
                </a:solidFill>
              </a:rPr>
              <a:t>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Nuovo </a:t>
            </a:r>
            <a:r>
              <a:rPr lang="en-US" err="1">
                <a:solidFill>
                  <a:schemeClr val="tx2"/>
                </a:solidFill>
              </a:rPr>
              <a:t>disciplinare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associazioni</a:t>
            </a:r>
            <a:endParaRPr lang="en-US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Formazione</a:t>
            </a:r>
            <a:r>
              <a:rPr lang="en-US">
                <a:solidFill>
                  <a:schemeClr val="tx2"/>
                </a:solidFill>
              </a:rPr>
              <a:t>: </a:t>
            </a:r>
            <a:r>
              <a:rPr lang="en-US" err="1">
                <a:solidFill>
                  <a:schemeClr val="tx2"/>
                </a:solidFill>
              </a:rPr>
              <a:t>iscrizione</a:t>
            </a:r>
            <a:r>
              <a:rPr lang="en-US">
                <a:solidFill>
                  <a:schemeClr val="tx2"/>
                </a:solidFill>
              </a:rPr>
              <a:t> ai </a:t>
            </a:r>
            <a:r>
              <a:rPr lang="en-US" err="1">
                <a:solidFill>
                  <a:schemeClr val="tx2"/>
                </a:solidFill>
              </a:rPr>
              <a:t>corsi</a:t>
            </a:r>
            <a:r>
              <a:rPr lang="en-US">
                <a:solidFill>
                  <a:schemeClr val="tx2"/>
                </a:solidFill>
              </a:rPr>
              <a:t> per non </a:t>
            </a:r>
            <a:r>
              <a:rPr lang="en-US" err="1">
                <a:solidFill>
                  <a:schemeClr val="tx2"/>
                </a:solidFill>
              </a:rPr>
              <a:t>dipendenti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Feedback </a:t>
            </a:r>
            <a:r>
              <a:rPr lang="en-US" err="1">
                <a:solidFill>
                  <a:schemeClr val="tx2"/>
                </a:solidFill>
              </a:rPr>
              <a:t>rapporto</a:t>
            </a:r>
            <a:r>
              <a:rPr lang="en-US">
                <a:solidFill>
                  <a:schemeClr val="tx2"/>
                </a:solidFill>
              </a:rPr>
              <a:t> con </a:t>
            </a:r>
            <a:r>
              <a:rPr lang="en-US" err="1">
                <a:solidFill>
                  <a:schemeClr val="tx2"/>
                </a:solidFill>
              </a:rPr>
              <a:t>ditta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esterna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Collaborazione</a:t>
            </a:r>
            <a:r>
              <a:rPr lang="en-US">
                <a:solidFill>
                  <a:schemeClr val="tx2"/>
                </a:solidFill>
              </a:rPr>
              <a:t> inter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Feedback </a:t>
            </a:r>
            <a:r>
              <a:rPr lang="en-US" err="1">
                <a:solidFill>
                  <a:schemeClr val="tx2"/>
                </a:solidFill>
              </a:rPr>
              <a:t>Zucchetti</a:t>
            </a:r>
            <a:r>
              <a:rPr lang="en-US">
                <a:solidFill>
                  <a:schemeClr val="tx2"/>
                </a:solidFill>
              </a:rPr>
              <a:t> e </a:t>
            </a:r>
            <a:r>
              <a:rPr lang="en-US" err="1">
                <a:solidFill>
                  <a:schemeClr val="tx2"/>
                </a:solidFill>
              </a:rPr>
              <a:t>presenze</a:t>
            </a:r>
            <a:r>
              <a:rPr lang="en-US">
                <a:solidFill>
                  <a:schemeClr val="tx2"/>
                </a:solidFill>
              </a:rPr>
              <a:t> / </a:t>
            </a:r>
            <a:r>
              <a:rPr lang="en-US" err="1">
                <a:solidFill>
                  <a:schemeClr val="tx2"/>
                </a:solidFill>
              </a:rPr>
              <a:t>GODiVA</a:t>
            </a:r>
            <a:r>
              <a:rPr lang="en-US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/>
                </a:solidFill>
              </a:rPr>
              <a:t>Difficolta</a:t>
            </a:r>
            <a:r>
              <a:rPr lang="en-US">
                <a:solidFill>
                  <a:schemeClr val="tx2"/>
                </a:solidFill>
              </a:rPr>
              <a:t>’ </a:t>
            </a:r>
            <a:r>
              <a:rPr lang="en-US" err="1">
                <a:solidFill>
                  <a:schemeClr val="tx2"/>
                </a:solidFill>
              </a:rPr>
              <a:t>nella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comunicazione</a:t>
            </a:r>
            <a:r>
              <a:rPr lang="en-US">
                <a:solidFill>
                  <a:schemeClr val="tx2"/>
                </a:solidFill>
              </a:rPr>
              <a:t> con </a:t>
            </a:r>
            <a:r>
              <a:rPr lang="en-US" err="1">
                <a:solidFill>
                  <a:schemeClr val="tx2"/>
                </a:solidFill>
              </a:rPr>
              <a:t>zucchetti</a:t>
            </a:r>
            <a:endParaRPr lang="en-US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Poco </a:t>
            </a:r>
            <a:r>
              <a:rPr lang="en-US" err="1">
                <a:solidFill>
                  <a:schemeClr val="tx2"/>
                </a:solidFill>
              </a:rPr>
              <a:t>coinvolgimento</a:t>
            </a:r>
            <a:r>
              <a:rPr lang="en-US">
                <a:solidFill>
                  <a:schemeClr val="tx2"/>
                </a:solidFill>
              </a:rPr>
              <a:t> da PM &amp; </a:t>
            </a:r>
            <a:r>
              <a:rPr lang="en-US" err="1">
                <a:solidFill>
                  <a:schemeClr val="tx2"/>
                </a:solidFill>
              </a:rPr>
              <a:t>richieste</a:t>
            </a:r>
            <a:r>
              <a:rPr lang="en-US">
                <a:solidFill>
                  <a:schemeClr val="tx2"/>
                </a:solidFill>
              </a:rPr>
              <a:t> ad hoc non tempestive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Piano H1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60D178-86DE-42A7-8A00-7D902D7B3D0B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33C1EEF-6300-40D2-9FF1-4E022FA826D2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Informatizzare la richiesta di una borsa di studio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Workflow approvativo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Impegno economico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Pubblicazione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Reclutamento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Commissioni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6088038-9D61-437B-BF4F-62F0B9E01C45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6B2CFA-5689-41A7-98B8-E9C29C8BD2DD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4BA2151-757B-4F36-BDE4-B6E3914E1859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Borse di studio </a:t>
              </a:r>
              <a:b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diventa -&gt; </a:t>
              </a:r>
              <a:r>
                <a:rPr lang="it-IT" b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Gestione Concorsi</a:t>
              </a:r>
            </a:p>
            <a:p>
              <a:pPr marL="742950" lvl="1" indent="-28575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 i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Dismissione di ARIA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Gestione </a:t>
              </a:r>
              <a:r>
                <a:rPr lang="it-IT" b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esterna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dei fondi del personale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Integrazione con Reclutamento Online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E2571F5-BEB7-4B50-953C-5D7369DABA70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Proposta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88457D-7A7E-4F44-84F1-EC2AE365BB16}"/>
              </a:ext>
            </a:extLst>
          </p:cNvPr>
          <p:cNvGrpSpPr/>
          <p:nvPr/>
        </p:nvGrpSpPr>
        <p:grpSpPr>
          <a:xfrm>
            <a:off x="8328493" y="1659891"/>
            <a:ext cx="3778250" cy="4355147"/>
            <a:chOff x="8328493" y="1844041"/>
            <a:chExt cx="3778250" cy="435514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99022D5-A139-4467-B787-9E6C03F327A9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Unico tool per tutte le richieste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Generazione automatica dei bandi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Gestione centralizzata delle commissioni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6B7B232-B04F-4DE9-8C1D-CBB0D9065B40}"/>
                </a:ext>
              </a:extLst>
            </p:cNvPr>
            <p:cNvSpPr/>
            <p:nvPr/>
          </p:nvSpPr>
          <p:spPr>
            <a:xfrm>
              <a:off x="8328493" y="1844041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Benefici</a:t>
              </a:r>
            </a:p>
          </p:txBody>
        </p:sp>
      </p:grpSp>
      <p:sp>
        <p:nvSpPr>
          <p:cNvPr id="20" name="Titolo 1">
            <a:extLst>
              <a:ext uri="{FF2B5EF4-FFF2-40B4-BE49-F238E27FC236}">
                <a16:creationId xmlns:a16="http://schemas.microsoft.com/office/drawing/2014/main" id="{DAC3B70A-ACC4-4593-B637-733A9DE4364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Sviluppo Borse di Studio</a:t>
            </a:r>
          </a:p>
        </p:txBody>
      </p:sp>
      <p:pic>
        <p:nvPicPr>
          <p:cNvPr id="12" name="Picture 2" descr="L'INFN CAMBIA LOGO">
            <a:extLst>
              <a:ext uri="{FF2B5EF4-FFF2-40B4-BE49-F238E27FC236}">
                <a16:creationId xmlns:a16="http://schemas.microsoft.com/office/drawing/2014/main" id="{3556D3E3-8D78-4902-A60C-960006DA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81" y="6087627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Sviluppo Gestione Concorsi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329642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GEN</a:t>
            </a:r>
            <a:endParaRPr lang="it-IT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3969984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FEB</a:t>
            </a:r>
            <a:endParaRPr lang="it-IT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610326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MAR</a:t>
            </a:r>
            <a:endParaRPr lang="it-IT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250668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APR</a:t>
            </a:r>
            <a:endParaRPr lang="it-IT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8891010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MAG</a:t>
            </a:r>
            <a:endParaRPr lang="it-IT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GIU</a:t>
            </a:r>
            <a:endParaRPr lang="it-IT" b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510973" y="1109268"/>
            <a:ext cx="762327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2021</a:t>
            </a:r>
            <a:endParaRPr lang="it-IT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687097" y="1439886"/>
            <a:ext cx="158400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Analisi requisiti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3388002" y="2444378"/>
            <a:ext cx="4022498" cy="406500"/>
          </a:xfrm>
          <a:prstGeom prst="roundRect">
            <a:avLst/>
          </a:prstGeom>
          <a:solidFill>
            <a:srgbClr val="439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1° parte: Borse, Reclutamento (1) &amp; </a:t>
            </a:r>
            <a:br>
              <a:rPr lang="it-IT" sz="1200" b="1">
                <a:solidFill>
                  <a:schemeClr val="bg1"/>
                </a:solidFill>
              </a:rPr>
            </a:br>
            <a:r>
              <a:rPr lang="it-IT" sz="1200" b="1">
                <a:solidFill>
                  <a:schemeClr val="accent4"/>
                </a:solidFill>
              </a:rPr>
              <a:t>Interazioni con Fondi del personale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677247" y="3254047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2° parte: Assegni, Reclutamento (2)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4730750" y="4220175"/>
            <a:ext cx="5093994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8942768" y="3958805"/>
            <a:ext cx="1225294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211794" y="3966607"/>
            <a:ext cx="8064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463078"/>
            <a:ext cx="1047600" cy="3070800"/>
          </a:xfrm>
          <a:prstGeom prst="roundRect">
            <a:avLst/>
          </a:prstGeom>
          <a:solidFill>
            <a:srgbClr val="182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Concorsi </a:t>
            </a:r>
          </a:p>
          <a:p>
            <a:pPr algn="ctr"/>
            <a:r>
              <a:rPr lang="it-IT" sz="1200" b="1">
                <a:solidFill>
                  <a:schemeClr val="bg1"/>
                </a:solidFill>
              </a:rPr>
              <a:t>-</a:t>
            </a:r>
            <a:br>
              <a:rPr lang="it-IT" sz="1200" b="1">
                <a:solidFill>
                  <a:schemeClr val="bg1"/>
                </a:solidFill>
              </a:rPr>
            </a:br>
            <a:r>
              <a:rPr lang="it-IT" sz="1200" b="1">
                <a:solidFill>
                  <a:schemeClr val="bg1"/>
                </a:solidFill>
              </a:rPr>
              <a:t> Piano Originale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4176455" y="1859200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Fondi del personale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stCxn id="58" idx="1"/>
            <a:endCxn id="51" idx="2"/>
          </p:cNvCxnSpPr>
          <p:nvPr/>
        </p:nvCxnSpPr>
        <p:spPr>
          <a:xfrm rot="10800000" flipH="1" flipV="1">
            <a:off x="4176455" y="2119994"/>
            <a:ext cx="1222796" cy="730883"/>
          </a:xfrm>
          <a:prstGeom prst="bentConnector4">
            <a:avLst>
              <a:gd name="adj1" fmla="val -83174"/>
              <a:gd name="adj2" fmla="val 131277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3570477" y="2967777"/>
            <a:ext cx="1584000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801078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266397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7503013" y="5046185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Refactor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7959574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A7F511E-BA4E-400E-8DF8-FE032629ACD8}"/>
              </a:ext>
            </a:extLst>
          </p:cNvPr>
          <p:cNvSpPr/>
          <p:nvPr/>
        </p:nvSpPr>
        <p:spPr>
          <a:xfrm>
            <a:off x="5067650" y="5046185"/>
            <a:ext cx="960736" cy="40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Ribaltamento costi stipendi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7503013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Stipendiale (-1 FTE)</a:t>
            </a:r>
          </a:p>
        </p:txBody>
      </p:sp>
      <p:pic>
        <p:nvPicPr>
          <p:cNvPr id="90" name="Graphic 89" descr="Checkmark with solid fill">
            <a:extLst>
              <a:ext uri="{FF2B5EF4-FFF2-40B4-BE49-F238E27FC236}">
                <a16:creationId xmlns:a16="http://schemas.microsoft.com/office/drawing/2014/main" id="{32C09598-340A-4155-917B-C956C890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036" y="5281342"/>
            <a:ext cx="229237" cy="229237"/>
          </a:xfrm>
          <a:prstGeom prst="rect">
            <a:avLst/>
          </a:prstGeom>
        </p:spPr>
      </p:pic>
      <p:pic>
        <p:nvPicPr>
          <p:cNvPr id="91" name="Graphic 90" descr="Checkmark with solid fill">
            <a:extLst>
              <a:ext uri="{FF2B5EF4-FFF2-40B4-BE49-F238E27FC236}">
                <a16:creationId xmlns:a16="http://schemas.microsoft.com/office/drawing/2014/main" id="{5AFD2937-03E6-4B7B-A1A2-AABA36DCF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8543" y="5169819"/>
            <a:ext cx="229237" cy="229237"/>
          </a:xfrm>
          <a:prstGeom prst="rect">
            <a:avLst/>
          </a:prstGeom>
        </p:spPr>
      </p:pic>
      <p:pic>
        <p:nvPicPr>
          <p:cNvPr id="93" name="Graphic 92" descr="Checkmark with solid fill">
            <a:extLst>
              <a:ext uri="{FF2B5EF4-FFF2-40B4-BE49-F238E27FC236}">
                <a16:creationId xmlns:a16="http://schemas.microsoft.com/office/drawing/2014/main" id="{B5A4AF2E-8C6B-446F-B573-ACF2C4F1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2768" y="5663779"/>
            <a:ext cx="229237" cy="229237"/>
          </a:xfrm>
          <a:prstGeom prst="rect">
            <a:avLst/>
          </a:prstGeom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3D00C8B-32A1-404F-B642-217176793D0F}"/>
              </a:ext>
            </a:extLst>
          </p:cNvPr>
          <p:cNvSpPr/>
          <p:nvPr/>
        </p:nvSpPr>
        <p:spPr>
          <a:xfrm>
            <a:off x="11065200" y="6029857"/>
            <a:ext cx="791547" cy="21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accent2"/>
                </a:solidFill>
              </a:rPr>
              <a:t>In corso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4332222" y="55569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F87713A2-7F54-B6B8-977D-3930AB41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654" y="5690272"/>
            <a:ext cx="229237" cy="229237"/>
          </a:xfrm>
          <a:prstGeom prst="rect">
            <a:avLst/>
          </a:prstGeom>
        </p:spPr>
      </p:pic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C87DB485-23AB-4BB4-94B2-73DCF4AD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0581" y="248308"/>
            <a:ext cx="229237" cy="229237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74EF0-53FE-43A4-AF6D-E07DC23E35B6}"/>
              </a:ext>
            </a:extLst>
          </p:cNvPr>
          <p:cNvSpPr/>
          <p:nvPr/>
        </p:nvSpPr>
        <p:spPr>
          <a:xfrm>
            <a:off x="11203851" y="254926"/>
            <a:ext cx="847332" cy="2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Completato</a:t>
            </a:r>
          </a:p>
        </p:txBody>
      </p: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>
                <a:solidFill>
                  <a:schemeClr val="bg1"/>
                </a:solidFill>
              </a:rPr>
              <a:t>Nuove</a:t>
            </a:r>
            <a:br>
              <a:rPr lang="en-IT" sz="1200" b="1">
                <a:solidFill>
                  <a:schemeClr val="bg1"/>
                </a:solidFill>
              </a:rPr>
            </a:br>
            <a:r>
              <a:rPr lang="en-IT" sz="1200" b="1">
                <a:solidFill>
                  <a:schemeClr val="bg1"/>
                </a:solidFill>
              </a:rPr>
              <a:t>priorità</a:t>
            </a:r>
          </a:p>
        </p:txBody>
      </p:sp>
    </p:spTree>
    <p:extLst>
      <p:ext uri="{BB962C8B-B14F-4D97-AF65-F5344CB8AC3E}">
        <p14:creationId xmlns:p14="http://schemas.microsoft.com/office/powerpoint/2010/main" val="9308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77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4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Sviluppo Gestione Concorsi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329642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GEN</a:t>
            </a:r>
            <a:endParaRPr lang="it-IT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3969984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FEB</a:t>
            </a:r>
            <a:endParaRPr lang="it-IT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610326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MAR</a:t>
            </a:r>
            <a:endParaRPr lang="it-IT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250668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APR</a:t>
            </a:r>
            <a:endParaRPr lang="it-IT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8891010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MAG</a:t>
            </a:r>
            <a:endParaRPr lang="it-IT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8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GIU</a:t>
            </a:r>
            <a:endParaRPr lang="it-IT" b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510973" y="1109268"/>
            <a:ext cx="762327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2021</a:t>
            </a:r>
            <a:endParaRPr lang="it-IT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687097" y="1439886"/>
            <a:ext cx="1584000" cy="2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Analisi requisiti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3388002" y="2284199"/>
            <a:ext cx="4022498" cy="406500"/>
          </a:xfrm>
          <a:prstGeom prst="roundRect">
            <a:avLst/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677247" y="3002910"/>
            <a:ext cx="2213763" cy="439436"/>
          </a:xfrm>
          <a:prstGeom prst="roundRect">
            <a:avLst/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4730750" y="3705022"/>
            <a:ext cx="5093994" cy="281240"/>
          </a:xfrm>
          <a:prstGeom prst="roundRect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11062952" y="3369955"/>
            <a:ext cx="546805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1627517" y="3369955"/>
            <a:ext cx="538727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463077"/>
            <a:ext cx="1046784" cy="3072039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Concorsi </a:t>
            </a:r>
          </a:p>
          <a:p>
            <a:pPr algn="ctr"/>
            <a:r>
              <a:rPr lang="it-IT" sz="1200" b="1">
                <a:solidFill>
                  <a:schemeClr val="bg1"/>
                </a:solidFill>
              </a:rPr>
              <a:t>-</a:t>
            </a:r>
            <a:br>
              <a:rPr lang="it-IT" sz="1200" b="1">
                <a:solidFill>
                  <a:schemeClr val="bg1"/>
                </a:solidFill>
              </a:rPr>
            </a:br>
            <a:r>
              <a:rPr lang="it-IT" sz="1200" b="1">
                <a:solidFill>
                  <a:schemeClr val="bg1"/>
                </a:solidFill>
              </a:rPr>
              <a:t>Effettivo</a:t>
            </a:r>
          </a:p>
        </p:txBody>
      </p:sp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C5BA86F8-A942-419D-BAC8-754A1515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7981" y="1504604"/>
            <a:ext cx="229237" cy="229237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D22A63-BCAF-43DB-91F0-EEBFB3D9CA83}"/>
              </a:ext>
            </a:extLst>
          </p:cNvPr>
          <p:cNvSpPr/>
          <p:nvPr/>
        </p:nvSpPr>
        <p:spPr>
          <a:xfrm>
            <a:off x="3388002" y="2281733"/>
            <a:ext cx="3535312" cy="406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Sviluppo back-end </a:t>
            </a:r>
            <a:br>
              <a:rPr lang="it-IT" sz="1200" b="1">
                <a:solidFill>
                  <a:schemeClr val="tx2"/>
                </a:solidFill>
              </a:rPr>
            </a:br>
            <a:r>
              <a:rPr lang="it-IT" sz="1200" b="1">
                <a:solidFill>
                  <a:schemeClr val="tx2"/>
                </a:solidFill>
              </a:rPr>
              <a:t>1° parte: </a:t>
            </a:r>
            <a:r>
              <a:rPr lang="it-IT" sz="1200">
                <a:solidFill>
                  <a:schemeClr val="tx2"/>
                </a:solidFill>
              </a:rPr>
              <a:t>Borse, Reclutamento (1)</a:t>
            </a: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FE94A85F-A0EC-4A8D-8303-E986CAC9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021" y="2520620"/>
            <a:ext cx="229237" cy="229237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461AF60-45CC-45F0-B6EF-5FAB26A17701}"/>
              </a:ext>
            </a:extLst>
          </p:cNvPr>
          <p:cNvSpPr/>
          <p:nvPr/>
        </p:nvSpPr>
        <p:spPr>
          <a:xfrm>
            <a:off x="6663545" y="2990080"/>
            <a:ext cx="1738388" cy="452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solidFill>
                  <a:schemeClr val="tx2"/>
                </a:solidFill>
              </a:rPr>
              <a:t>Sviluppo back-end 2° parte: </a:t>
            </a:r>
            <a:r>
              <a:rPr lang="it-IT" sz="1050">
                <a:solidFill>
                  <a:schemeClr val="tx2"/>
                </a:solidFill>
              </a:rPr>
              <a:t>Assegni, Reclutamento (2)</a:t>
            </a:r>
          </a:p>
        </p:txBody>
      </p:sp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17D2DE33-D57B-42EB-9BC4-A60BD2E4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1837" y="3224485"/>
            <a:ext cx="229237" cy="22923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8DB7681-B120-4E74-98EA-86A09AB6D096}"/>
              </a:ext>
            </a:extLst>
          </p:cNvPr>
          <p:cNvSpPr/>
          <p:nvPr/>
        </p:nvSpPr>
        <p:spPr>
          <a:xfrm>
            <a:off x="7837003" y="1803277"/>
            <a:ext cx="2383063" cy="5410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Sviluppo back-end 3° parte: </a:t>
            </a:r>
            <a:r>
              <a:rPr lang="it-IT" sz="1200" b="1">
                <a:solidFill>
                  <a:srgbClr val="D2A000"/>
                </a:solidFill>
              </a:rPr>
              <a:t>Interazione con fondi del personale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29F62D0-8DCC-4FD2-93C8-C842F4E09E08}"/>
              </a:ext>
            </a:extLst>
          </p:cNvPr>
          <p:cNvSpPr/>
          <p:nvPr/>
        </p:nvSpPr>
        <p:spPr>
          <a:xfrm>
            <a:off x="7018166" y="1517154"/>
            <a:ext cx="4888486" cy="1853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Fondi del personale</a:t>
            </a:r>
          </a:p>
        </p:txBody>
      </p:sp>
      <p:pic>
        <p:nvPicPr>
          <p:cNvPr id="49" name="Graphic 48" descr="Checkmark with solid fill">
            <a:extLst>
              <a:ext uri="{FF2B5EF4-FFF2-40B4-BE49-F238E27FC236}">
                <a16:creationId xmlns:a16="http://schemas.microsoft.com/office/drawing/2014/main" id="{D6DAF420-2BC5-41CF-8635-40858E502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829" y="2112783"/>
            <a:ext cx="229237" cy="229237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74B27403-D7F2-4BED-A73D-1D5EE79F1282}"/>
              </a:ext>
            </a:extLst>
          </p:cNvPr>
          <p:cNvCxnSpPr>
            <a:cxnSpLocks/>
            <a:stCxn id="47" idx="1"/>
            <a:endCxn id="39" idx="1"/>
          </p:cNvCxnSpPr>
          <p:nvPr/>
        </p:nvCxnSpPr>
        <p:spPr>
          <a:xfrm rot="10800000" flipH="1" flipV="1">
            <a:off x="7018165" y="1609819"/>
            <a:ext cx="818837" cy="463993"/>
          </a:xfrm>
          <a:prstGeom prst="bentConnector3">
            <a:avLst>
              <a:gd name="adj1" fmla="val -27918"/>
            </a:avLst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AF3A956-F47C-4406-86B8-48E5AACBFA61}"/>
              </a:ext>
            </a:extLst>
          </p:cNvPr>
          <p:cNvSpPr/>
          <p:nvPr/>
        </p:nvSpPr>
        <p:spPr>
          <a:xfrm>
            <a:off x="10469794" y="3368657"/>
            <a:ext cx="504562" cy="21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Plenaria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4DA42EB-F568-47BC-93D6-FD49E93B8733}"/>
              </a:ext>
            </a:extLst>
          </p:cNvPr>
          <p:cNvSpPr/>
          <p:nvPr/>
        </p:nvSpPr>
        <p:spPr>
          <a:xfrm>
            <a:off x="7812040" y="3703598"/>
            <a:ext cx="2657754" cy="281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Sviluppo front-end (ditta esterna)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B37EEA9-D7F0-44DA-BB7A-20356B8C639A}"/>
              </a:ext>
            </a:extLst>
          </p:cNvPr>
          <p:cNvSpPr/>
          <p:nvPr/>
        </p:nvSpPr>
        <p:spPr>
          <a:xfrm>
            <a:off x="4341815" y="1756816"/>
            <a:ext cx="1111652" cy="406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accent5"/>
                </a:solidFill>
              </a:rPr>
              <a:t>Terminato con anticipo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57B9BB7-BA35-4833-BA35-6F742A907AFA}"/>
              </a:ext>
            </a:extLst>
          </p:cNvPr>
          <p:cNvSpPr/>
          <p:nvPr/>
        </p:nvSpPr>
        <p:spPr>
          <a:xfrm>
            <a:off x="4676317" y="2155253"/>
            <a:ext cx="442649" cy="8838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048F967-D438-4232-8A82-865CF8B137CC}"/>
              </a:ext>
            </a:extLst>
          </p:cNvPr>
          <p:cNvSpPr/>
          <p:nvPr/>
        </p:nvSpPr>
        <p:spPr>
          <a:xfrm>
            <a:off x="5486144" y="3019378"/>
            <a:ext cx="1111652" cy="406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accent5"/>
                </a:solidFill>
              </a:rPr>
              <a:t>Terminato con anticipo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8A96B807-6C8A-4D83-84D6-802E0BA5396A}"/>
              </a:ext>
            </a:extLst>
          </p:cNvPr>
          <p:cNvSpPr/>
          <p:nvPr/>
        </p:nvSpPr>
        <p:spPr>
          <a:xfrm rot="16200000">
            <a:off x="6330376" y="3168394"/>
            <a:ext cx="442649" cy="8838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FE2C4EAA-E83C-4CAE-AF48-B5550A40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9547" y="4130450"/>
            <a:ext cx="362740" cy="362740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036E987-909C-4BA0-955D-DA9FE9480BFB}"/>
              </a:ext>
            </a:extLst>
          </p:cNvPr>
          <p:cNvSpPr/>
          <p:nvPr/>
        </p:nvSpPr>
        <p:spPr>
          <a:xfrm>
            <a:off x="7430078" y="4104241"/>
            <a:ext cx="1633527" cy="4194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200" b="1">
                <a:solidFill>
                  <a:schemeClr val="accent2"/>
                </a:solidFill>
              </a:rPr>
              <a:t>Iniziato 2 mesi dopo</a:t>
            </a:r>
            <a:br>
              <a:rPr lang="it-IT" sz="1200" b="1">
                <a:solidFill>
                  <a:schemeClr val="accent2"/>
                </a:solidFill>
              </a:rPr>
            </a:br>
            <a:r>
              <a:rPr lang="it-IT" sz="1200" b="1">
                <a:solidFill>
                  <a:schemeClr val="accent2"/>
                </a:solidFill>
              </a:rPr>
              <a:t>&amp; ridimensionato</a:t>
            </a: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04C77E53-FB65-4976-B7B3-1BE62FD67757}"/>
              </a:ext>
            </a:extLst>
          </p:cNvPr>
          <p:cNvSpPr/>
          <p:nvPr/>
        </p:nvSpPr>
        <p:spPr>
          <a:xfrm rot="10800000">
            <a:off x="8286455" y="4017636"/>
            <a:ext cx="442649" cy="883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E85368-1632-4CF1-B0D5-33860306960F}"/>
              </a:ext>
            </a:extLst>
          </p:cNvPr>
          <p:cNvSpPr/>
          <p:nvPr/>
        </p:nvSpPr>
        <p:spPr>
          <a:xfrm>
            <a:off x="11016460" y="3308101"/>
            <a:ext cx="1162662" cy="840481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sz="1000" b="1">
                <a:solidFill>
                  <a:schemeClr val="accent2"/>
                </a:solidFill>
              </a:rPr>
              <a:t>Fase testing</a:t>
            </a:r>
            <a:br>
              <a:rPr lang="it-IT" sz="1000" b="1">
                <a:solidFill>
                  <a:schemeClr val="accent2"/>
                </a:solidFill>
              </a:rPr>
            </a:br>
            <a:r>
              <a:rPr lang="it-IT" sz="1000" b="1">
                <a:solidFill>
                  <a:schemeClr val="accent2"/>
                </a:solidFill>
              </a:rPr>
              <a:t>ridotta al</a:t>
            </a:r>
            <a:br>
              <a:rPr lang="it-IT" sz="1000" b="1">
                <a:solidFill>
                  <a:schemeClr val="accent2"/>
                </a:solidFill>
              </a:rPr>
            </a:br>
            <a:r>
              <a:rPr lang="it-IT" sz="1000" b="1">
                <a:solidFill>
                  <a:schemeClr val="accent2"/>
                </a:solidFill>
              </a:rPr>
              <a:t>minimo</a:t>
            </a:r>
          </a:p>
        </p:txBody>
      </p:sp>
      <p:pic>
        <p:nvPicPr>
          <p:cNvPr id="69" name="Graphic 68" descr="Warning with solid fill">
            <a:extLst>
              <a:ext uri="{FF2B5EF4-FFF2-40B4-BE49-F238E27FC236}">
                <a16:creationId xmlns:a16="http://schemas.microsoft.com/office/drawing/2014/main" id="{C6C2FE01-E813-4553-8B3A-8BDE50D4E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3769" y="1474346"/>
            <a:ext cx="362740" cy="362740"/>
          </a:xfrm>
          <a:prstGeom prst="rect">
            <a:avLst/>
          </a:prstGeom>
        </p:spPr>
      </p:pic>
      <p:pic>
        <p:nvPicPr>
          <p:cNvPr id="71" name="Graphic 70" descr="Warning with solid fill">
            <a:extLst>
              <a:ext uri="{FF2B5EF4-FFF2-40B4-BE49-F238E27FC236}">
                <a16:creationId xmlns:a16="http://schemas.microsoft.com/office/drawing/2014/main" id="{AFBE7185-ADAE-4E2A-A2BC-F25386657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7222" y="3784690"/>
            <a:ext cx="228130" cy="228130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C37FADB-4122-4650-881C-A1D9D00890E7}"/>
              </a:ext>
            </a:extLst>
          </p:cNvPr>
          <p:cNvSpPr/>
          <p:nvPr/>
        </p:nvSpPr>
        <p:spPr>
          <a:xfrm>
            <a:off x="1723219" y="4936546"/>
            <a:ext cx="9339734" cy="18201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b="1">
                <a:solidFill>
                  <a:srgbClr val="C00000"/>
                </a:solidFill>
              </a:rPr>
              <a:t>Potenziale rischio: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>
                <a:solidFill>
                  <a:schemeClr val="tx2"/>
                </a:solidFill>
              </a:rPr>
              <a:t>Test insufficienti, potenziali bug o nuovi requisiti durante la fase di testing/prod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it-IT" sz="14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it-IT" sz="1400" b="1">
                <a:solidFill>
                  <a:schemeClr val="tx2"/>
                </a:solidFill>
              </a:rPr>
              <a:t> le nuove modalità di sviluppo permettono comunque di fare micro-rilasci anche settimanali</a:t>
            </a:r>
            <a:endParaRPr lang="it-IT" sz="1400" b="1">
              <a:solidFill>
                <a:schemeClr val="tx2"/>
              </a:solidFill>
              <a:cs typeface="Calibri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>
                <a:solidFill>
                  <a:schemeClr val="tx2"/>
                </a:solidFill>
              </a:rPr>
              <a:t>Ancora </a:t>
            </a:r>
            <a:r>
              <a:rPr lang="it-IT" sz="1400" b="1">
                <a:solidFill>
                  <a:srgbClr val="C00000"/>
                </a:solidFill>
              </a:rPr>
              <a:t>da sviluppare sul front-end</a:t>
            </a:r>
            <a:r>
              <a:rPr lang="it-IT" sz="1400" b="1">
                <a:solidFill>
                  <a:schemeClr val="tx2"/>
                </a:solidFill>
              </a:rPr>
              <a:t>:</a:t>
            </a:r>
            <a:endParaRPr lang="it-IT" sz="1400" b="1">
              <a:solidFill>
                <a:schemeClr val="tx2"/>
              </a:solidFill>
              <a:cs typeface="Calibri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>
                <a:solidFill>
                  <a:schemeClr val="tx2"/>
                </a:solidFill>
              </a:rPr>
              <a:t>Gestione delle commissioni (</a:t>
            </a:r>
            <a:r>
              <a:rPr lang="it-IT" sz="1400" b="1">
                <a:solidFill>
                  <a:schemeClr val="accent2"/>
                </a:solidFill>
              </a:rPr>
              <a:t>luglio</a:t>
            </a:r>
            <a:r>
              <a:rPr lang="it-IT" sz="1400" b="1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>
                <a:solidFill>
                  <a:schemeClr val="tx2"/>
                </a:solidFill>
              </a:rPr>
              <a:t>View di utility per le segreterie (</a:t>
            </a:r>
            <a:r>
              <a:rPr lang="it-IT" sz="1400" b="1">
                <a:solidFill>
                  <a:schemeClr val="accent2"/>
                </a:solidFill>
              </a:rPr>
              <a:t>luglio</a:t>
            </a:r>
            <a:r>
              <a:rPr lang="it-IT" sz="1400" b="1">
                <a:solidFill>
                  <a:schemeClr val="tx2"/>
                </a:solidFill>
              </a:rPr>
              <a:t>)</a:t>
            </a:r>
            <a:endParaRPr lang="it-IT" sz="1400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D34843A0-A851-4269-AD94-2D29ABD4F733}"/>
              </a:ext>
            </a:extLst>
          </p:cNvPr>
          <p:cNvSpPr/>
          <p:nvPr/>
        </p:nvSpPr>
        <p:spPr>
          <a:xfrm rot="5400000" flipH="1">
            <a:off x="737685" y="5632796"/>
            <a:ext cx="1065066" cy="22852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A4BB7085-F5A8-41C4-837E-29A1534BBF3B}"/>
              </a:ext>
            </a:extLst>
          </p:cNvPr>
          <p:cNvSpPr/>
          <p:nvPr/>
        </p:nvSpPr>
        <p:spPr>
          <a:xfrm>
            <a:off x="7503013" y="4572730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Stipendiale (-1 FTE)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FDF0267-233A-455B-8E15-ACD7E0AE2300}"/>
              </a:ext>
            </a:extLst>
          </p:cNvPr>
          <p:cNvSpPr/>
          <p:nvPr/>
        </p:nvSpPr>
        <p:spPr>
          <a:xfrm>
            <a:off x="11065200" y="4671146"/>
            <a:ext cx="791547" cy="21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accent2"/>
                </a:solidFill>
              </a:rPr>
              <a:t>In corso</a:t>
            </a:r>
          </a:p>
        </p:txBody>
      </p:sp>
      <p:pic>
        <p:nvPicPr>
          <p:cNvPr id="80" name="Graphic 79" descr="Checkmark with solid fill">
            <a:extLst>
              <a:ext uri="{FF2B5EF4-FFF2-40B4-BE49-F238E27FC236}">
                <a16:creationId xmlns:a16="http://schemas.microsoft.com/office/drawing/2014/main" id="{2F5731AF-FD7D-48D9-820A-831871CC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442" y="3808175"/>
            <a:ext cx="229237" cy="229237"/>
          </a:xfrm>
          <a:prstGeom prst="rect">
            <a:avLst/>
          </a:prstGeom>
        </p:spPr>
      </p:pic>
      <p:pic>
        <p:nvPicPr>
          <p:cNvPr id="50" name="Picture 2" descr="L'INFN CAMBIA LOGO">
            <a:extLst>
              <a:ext uri="{FF2B5EF4-FFF2-40B4-BE49-F238E27FC236}">
                <a16:creationId xmlns:a16="http://schemas.microsoft.com/office/drawing/2014/main" id="{402DFEA5-560F-4838-8C3A-9491FF7E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phic 59" descr="Checkmark with solid fill">
            <a:extLst>
              <a:ext uri="{FF2B5EF4-FFF2-40B4-BE49-F238E27FC236}">
                <a16:creationId xmlns:a16="http://schemas.microsoft.com/office/drawing/2014/main" id="{6960A7B2-C7E4-4D5B-AD9D-E66B7F64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0581" y="248308"/>
            <a:ext cx="229237" cy="229237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1676183-CE71-421F-BE41-32004B502DB1}"/>
              </a:ext>
            </a:extLst>
          </p:cNvPr>
          <p:cNvSpPr/>
          <p:nvPr/>
        </p:nvSpPr>
        <p:spPr>
          <a:xfrm>
            <a:off x="11203851" y="254926"/>
            <a:ext cx="847332" cy="2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Completato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A6D6602-4E80-48B8-B41A-18D4AA2839C1}"/>
              </a:ext>
            </a:extLst>
          </p:cNvPr>
          <p:cNvCxnSpPr>
            <a:cxnSpLocks/>
          </p:cNvCxnSpPr>
          <p:nvPr/>
        </p:nvCxnSpPr>
        <p:spPr>
          <a:xfrm>
            <a:off x="1149021" y="4909028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32" grpId="0" animBg="1"/>
      <p:bldP spid="36" grpId="0" animBg="1"/>
      <p:bldP spid="39" grpId="0" animBg="1"/>
      <p:bldP spid="47" grpId="0" animBg="1"/>
      <p:bldP spid="52" grpId="0" animBg="1"/>
      <p:bldP spid="61" grpId="0" animBg="1"/>
      <p:bldP spid="62" grpId="0"/>
      <p:bldP spid="5" grpId="0" animBg="1"/>
      <p:bldP spid="63" grpId="0"/>
      <p:bldP spid="64" grpId="0" animBg="1"/>
      <p:bldP spid="65" grpId="0"/>
      <p:bldP spid="66" grpId="0" animBg="1"/>
      <p:bldP spid="8" grpId="0" animBg="1"/>
      <p:bldP spid="72" grpId="0" animBg="1"/>
      <p:bldP spid="73" grpId="0" animBg="1"/>
      <p:bldP spid="76" grpId="0" animBg="1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Sviluppo Gestione Concorsi – Feedback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443A29-47FD-43AF-99C4-8E369A4BEFF8}"/>
              </a:ext>
            </a:extLst>
          </p:cNvPr>
          <p:cNvCxnSpPr>
            <a:cxnSpLocks/>
          </p:cNvCxnSpPr>
          <p:nvPr/>
        </p:nvCxnSpPr>
        <p:spPr>
          <a:xfrm>
            <a:off x="5684882" y="1057073"/>
            <a:ext cx="0" cy="555125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D1DE267-0D7A-4A5F-9CE8-5F050B74C352}"/>
              </a:ext>
            </a:extLst>
          </p:cNvPr>
          <p:cNvCxnSpPr>
            <a:cxnSpLocks/>
          </p:cNvCxnSpPr>
          <p:nvPr/>
        </p:nvCxnSpPr>
        <p:spPr>
          <a:xfrm>
            <a:off x="1184882" y="3819728"/>
            <a:ext cx="90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6BFE30-61E8-46D3-A509-F79FF5A05014}"/>
              </a:ext>
            </a:extLst>
          </p:cNvPr>
          <p:cNvGrpSpPr/>
          <p:nvPr/>
        </p:nvGrpSpPr>
        <p:grpSpPr>
          <a:xfrm>
            <a:off x="240789" y="1015617"/>
            <a:ext cx="2284623" cy="600135"/>
            <a:chOff x="240789" y="972501"/>
            <a:chExt cx="2284623" cy="600135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7370856-A3D3-4CF6-8776-776BAD22EB15}"/>
                </a:ext>
              </a:extLst>
            </p:cNvPr>
            <p:cNvSpPr/>
            <p:nvPr/>
          </p:nvSpPr>
          <p:spPr>
            <a:xfrm>
              <a:off x="735332" y="1110210"/>
              <a:ext cx="179008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Molto bene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17B46BF-65CC-4F1A-B5F3-71EF439EE105}"/>
                </a:ext>
              </a:extLst>
            </p:cNvPr>
            <p:cNvSpPr/>
            <p:nvPr/>
          </p:nvSpPr>
          <p:spPr>
            <a:xfrm>
              <a:off x="240789" y="972501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Graphic 10" descr="Thumbs up sign with solid fill">
              <a:extLst>
                <a:ext uri="{FF2B5EF4-FFF2-40B4-BE49-F238E27FC236}">
                  <a16:creationId xmlns:a16="http://schemas.microsoft.com/office/drawing/2014/main" id="{DD9C9FEE-1BD5-4099-BA1A-3D2DFF87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658" y="1057073"/>
              <a:ext cx="399424" cy="399424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ECECD07-FC6C-4B36-B390-6F75B110C7B4}"/>
              </a:ext>
            </a:extLst>
          </p:cNvPr>
          <p:cNvSpPr/>
          <p:nvPr/>
        </p:nvSpPr>
        <p:spPr>
          <a:xfrm>
            <a:off x="6967525" y="2911356"/>
            <a:ext cx="1857555" cy="660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Organizzazione gruppi di lavoro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5F5A2-D99F-4898-BDB7-E320ED1B5BBA}"/>
              </a:ext>
            </a:extLst>
          </p:cNvPr>
          <p:cNvSpPr/>
          <p:nvPr/>
        </p:nvSpPr>
        <p:spPr>
          <a:xfrm>
            <a:off x="5868998" y="1876796"/>
            <a:ext cx="1378388" cy="65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Maggior coinvolgimento stakeholder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305EF1-3D81-4755-AFED-A26EA7E28653}"/>
              </a:ext>
            </a:extLst>
          </p:cNvPr>
          <p:cNvSpPr/>
          <p:nvPr/>
        </p:nvSpPr>
        <p:spPr>
          <a:xfrm>
            <a:off x="794861" y="1808026"/>
            <a:ext cx="1894774" cy="1078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Sviluppo back-end </a:t>
            </a:r>
          </a:p>
          <a:p>
            <a:pPr algn="ctr"/>
            <a:r>
              <a:rPr lang="it-IT" sz="1400">
                <a:solidFill>
                  <a:schemeClr val="tx2"/>
                </a:solidFill>
              </a:rPr>
              <a:t>&amp;</a:t>
            </a:r>
          </a:p>
          <a:p>
            <a:pPr algn="ctr"/>
            <a:r>
              <a:rPr lang="it-IT" sz="1400">
                <a:solidFill>
                  <a:schemeClr val="tx2"/>
                </a:solidFill>
              </a:rPr>
              <a:t> Team collaboration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1170AA-3AE6-4C7F-8DFF-15009A754D54}"/>
              </a:ext>
            </a:extLst>
          </p:cNvPr>
          <p:cNvSpPr/>
          <p:nvPr/>
        </p:nvSpPr>
        <p:spPr>
          <a:xfrm>
            <a:off x="2879368" y="2860970"/>
            <a:ext cx="1510585" cy="65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Collaborazione con ditta esterna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24BB6A-24FA-4FB9-87CB-E870F5B7C06B}"/>
              </a:ext>
            </a:extLst>
          </p:cNvPr>
          <p:cNvSpPr/>
          <p:nvPr/>
        </p:nvSpPr>
        <p:spPr>
          <a:xfrm>
            <a:off x="3593134" y="1973360"/>
            <a:ext cx="1593639" cy="65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Dialogo continuo con infrastruttura HW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A788EEE-7B09-4223-9700-1F775DFA2718}"/>
              </a:ext>
            </a:extLst>
          </p:cNvPr>
          <p:cNvSpPr/>
          <p:nvPr/>
        </p:nvSpPr>
        <p:spPr>
          <a:xfrm>
            <a:off x="1390212" y="4097980"/>
            <a:ext cx="2019760" cy="752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Condivisione tempistiche delle dipendenze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2ABDF4-09C0-4315-8F68-57B91F3802BC}"/>
              </a:ext>
            </a:extLst>
          </p:cNvPr>
          <p:cNvSpPr/>
          <p:nvPr/>
        </p:nvSpPr>
        <p:spPr>
          <a:xfrm>
            <a:off x="2024325" y="5197798"/>
            <a:ext cx="1533851" cy="752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Gestione delle priorità esterne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3B0246-7889-440C-9C72-70A4C5F4CDA4}"/>
              </a:ext>
            </a:extLst>
          </p:cNvPr>
          <p:cNvSpPr/>
          <p:nvPr/>
        </p:nvSpPr>
        <p:spPr>
          <a:xfrm>
            <a:off x="3861144" y="4463356"/>
            <a:ext cx="1160834" cy="65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Disponibilità della ditta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BB67A5-FF04-4CF2-9B5B-5D5DE88A715B}"/>
              </a:ext>
            </a:extLst>
          </p:cNvPr>
          <p:cNvSpPr/>
          <p:nvPr/>
        </p:nvSpPr>
        <p:spPr>
          <a:xfrm>
            <a:off x="5838458" y="3973358"/>
            <a:ext cx="2365737" cy="73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Condivisione periodica SAL con stakeholder e trasparenza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EBBFA5-8770-4CF2-8147-9C8E6ACBC52D}"/>
              </a:ext>
            </a:extLst>
          </p:cNvPr>
          <p:cNvSpPr/>
          <p:nvPr/>
        </p:nvSpPr>
        <p:spPr>
          <a:xfrm>
            <a:off x="6552388" y="5291279"/>
            <a:ext cx="2026462" cy="600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Metodologia AGILE dall’inizio del progetto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A6409A-2398-4F74-B1E3-8D41DFFCFA48}"/>
              </a:ext>
            </a:extLst>
          </p:cNvPr>
          <p:cNvSpPr/>
          <p:nvPr/>
        </p:nvSpPr>
        <p:spPr>
          <a:xfrm>
            <a:off x="8418708" y="4362028"/>
            <a:ext cx="2081680" cy="651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Continuare ad investire su competenze di sviluppo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F034A-A1D9-CD1E-FF28-050266A604A6}"/>
              </a:ext>
            </a:extLst>
          </p:cNvPr>
          <p:cNvSpPr/>
          <p:nvPr/>
        </p:nvSpPr>
        <p:spPr>
          <a:xfrm>
            <a:off x="7811589" y="1808026"/>
            <a:ext cx="1970874" cy="76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Maggiore autonomia nell’organizzazione e gestione delle risorse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99A41-F15A-43D2-9A2A-7A6CECE58DBE}"/>
              </a:ext>
            </a:extLst>
          </p:cNvPr>
          <p:cNvGrpSpPr/>
          <p:nvPr/>
        </p:nvGrpSpPr>
        <p:grpSpPr>
          <a:xfrm>
            <a:off x="9142048" y="1015617"/>
            <a:ext cx="2472101" cy="600135"/>
            <a:chOff x="9142048" y="1058733"/>
            <a:chExt cx="2472101" cy="60013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BDE3D28-ADBF-4085-94AA-59A57B8EB707}"/>
                </a:ext>
              </a:extLst>
            </p:cNvPr>
            <p:cNvSpPr/>
            <p:nvPr/>
          </p:nvSpPr>
          <p:spPr>
            <a:xfrm>
              <a:off x="9636590" y="1196442"/>
              <a:ext cx="1977559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Da migliorare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E55FD1-01BA-4297-87C3-2B3002C1442C}"/>
                </a:ext>
              </a:extLst>
            </p:cNvPr>
            <p:cNvSpPr/>
            <p:nvPr/>
          </p:nvSpPr>
          <p:spPr>
            <a:xfrm>
              <a:off x="9142048" y="1058733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Graphic 3" descr="Building Brick Wall outline">
              <a:extLst>
                <a:ext uri="{FF2B5EF4-FFF2-40B4-BE49-F238E27FC236}">
                  <a16:creationId xmlns:a16="http://schemas.microsoft.com/office/drawing/2014/main" id="{442A3681-1E84-44D1-8E68-167BC87A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59748" y="1159000"/>
              <a:ext cx="399600" cy="399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1135B-C303-4427-B6E4-BDBE84BF8A6D}"/>
              </a:ext>
            </a:extLst>
          </p:cNvPr>
          <p:cNvGrpSpPr/>
          <p:nvPr/>
        </p:nvGrpSpPr>
        <p:grpSpPr>
          <a:xfrm>
            <a:off x="240789" y="5949806"/>
            <a:ext cx="2284623" cy="600135"/>
            <a:chOff x="1135829" y="6145898"/>
            <a:chExt cx="2284623" cy="60013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0642A0F-800D-45E4-B81E-CEE97429DF74}"/>
                </a:ext>
              </a:extLst>
            </p:cNvPr>
            <p:cNvSpPr/>
            <p:nvPr/>
          </p:nvSpPr>
          <p:spPr>
            <a:xfrm>
              <a:off x="1630372" y="6283607"/>
              <a:ext cx="179008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Criticità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8F74DC-F77C-444A-B762-2D540F75433A}"/>
                </a:ext>
              </a:extLst>
            </p:cNvPr>
            <p:cNvSpPr/>
            <p:nvPr/>
          </p:nvSpPr>
          <p:spPr>
            <a:xfrm>
              <a:off x="1135829" y="6145898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" name="Graphic 27" descr="Continuous Improvement with solid fill">
              <a:extLst>
                <a:ext uri="{FF2B5EF4-FFF2-40B4-BE49-F238E27FC236}">
                  <a16:creationId xmlns:a16="http://schemas.microsoft.com/office/drawing/2014/main" id="{85C4F51A-FDCB-4AD4-9726-48452EA9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3529" y="6246165"/>
              <a:ext cx="399600" cy="399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3666B0-1228-4D4A-BA64-1029155E2D18}"/>
              </a:ext>
            </a:extLst>
          </p:cNvPr>
          <p:cNvGrpSpPr/>
          <p:nvPr/>
        </p:nvGrpSpPr>
        <p:grpSpPr>
          <a:xfrm>
            <a:off x="9142048" y="5949806"/>
            <a:ext cx="2593082" cy="600135"/>
            <a:chOff x="9344918" y="6053952"/>
            <a:chExt cx="2593082" cy="6001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B9898A-2317-46DB-BA56-4924E36E61B9}"/>
                </a:ext>
              </a:extLst>
            </p:cNvPr>
            <p:cNvSpPr/>
            <p:nvPr/>
          </p:nvSpPr>
          <p:spPr>
            <a:xfrm>
              <a:off x="9839460" y="6191661"/>
              <a:ext cx="209854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Abbiamo imparato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C6115F-3C7B-4227-9DF4-96126850E0C4}"/>
                </a:ext>
              </a:extLst>
            </p:cNvPr>
            <p:cNvSpPr/>
            <p:nvPr/>
          </p:nvSpPr>
          <p:spPr>
            <a:xfrm>
              <a:off x="9344918" y="6053952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Graphic 18" descr="Graduation cap with solid fill">
              <a:extLst>
                <a:ext uri="{FF2B5EF4-FFF2-40B4-BE49-F238E27FC236}">
                  <a16:creationId xmlns:a16="http://schemas.microsoft.com/office/drawing/2014/main" id="{BFE16BB2-EEF6-404D-AC00-7A550E9E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2618" y="6154219"/>
              <a:ext cx="399600" cy="399600"/>
            </a:xfrm>
            <a:prstGeom prst="rect">
              <a:avLst/>
            </a:prstGeom>
          </p:spPr>
        </p:pic>
      </p:grpSp>
      <p:pic>
        <p:nvPicPr>
          <p:cNvPr id="38" name="Picture 2" descr="L'INFN CAMBIA LOGO">
            <a:extLst>
              <a:ext uri="{FF2B5EF4-FFF2-40B4-BE49-F238E27FC236}">
                <a16:creationId xmlns:a16="http://schemas.microsoft.com/office/drawing/2014/main" id="{EE940CF1-2E4F-4CBC-8D24-D8C59814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7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898741-17C4-4BDC-8BC9-D2EA644E3FB1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endParaRPr lang="it-IT" sz="2800">
              <a:solidFill>
                <a:schemeClr val="tx2"/>
              </a:solidFill>
            </a:endParaRPr>
          </a:p>
          <a:p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Obiettivi entro fine anno 2022</a:t>
            </a:r>
          </a:p>
        </p:txBody>
      </p:sp>
      <p:pic>
        <p:nvPicPr>
          <p:cNvPr id="4" name="Graphic 3" descr="Daily calendar with solid fill">
            <a:extLst>
              <a:ext uri="{FF2B5EF4-FFF2-40B4-BE49-F238E27FC236}">
                <a16:creationId xmlns:a16="http://schemas.microsoft.com/office/drawing/2014/main" id="{7A613C31-652A-BEE8-F6EC-90D2BC68D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9250" y="1280999"/>
            <a:ext cx="648000" cy="648000"/>
          </a:xfrm>
          <a:prstGeom prst="rect">
            <a:avLst/>
          </a:prstGeom>
        </p:spPr>
      </p:pic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4A957FA1-4190-40FD-BE54-74A4BFFE7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7846" y="1280661"/>
            <a:ext cx="648677" cy="64867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D95734-74C8-469A-A63C-B902A370C059}"/>
              </a:ext>
            </a:extLst>
          </p:cNvPr>
          <p:cNvSpPr/>
          <p:nvPr/>
        </p:nvSpPr>
        <p:spPr>
          <a:xfrm>
            <a:off x="2416523" y="1437649"/>
            <a:ext cx="2400300" cy="334700"/>
          </a:xfrm>
          <a:prstGeom prst="roundRect">
            <a:avLst/>
          </a:prstGeom>
          <a:solidFill>
            <a:srgbClr val="4497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Obiettivi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899FD5-968F-447F-9DA6-92DBAC73CD15}"/>
              </a:ext>
            </a:extLst>
          </p:cNvPr>
          <p:cNvSpPr/>
          <p:nvPr/>
        </p:nvSpPr>
        <p:spPr>
          <a:xfrm>
            <a:off x="6927250" y="1437649"/>
            <a:ext cx="2400300" cy="334700"/>
          </a:xfrm>
          <a:prstGeom prst="roundRect">
            <a:avLst/>
          </a:prstGeom>
          <a:solidFill>
            <a:srgbClr val="4497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Tempistica Proposta</a:t>
            </a:r>
          </a:p>
        </p:txBody>
      </p: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859F22F4-6733-4BCC-9A8E-E4FE6A9F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81" y="6087627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88B51-AFCB-4BE0-B6F9-F149B9646913}"/>
              </a:ext>
            </a:extLst>
          </p:cNvPr>
          <p:cNvSpPr txBox="1"/>
          <p:nvPr/>
        </p:nvSpPr>
        <p:spPr>
          <a:xfrm>
            <a:off x="2193373" y="2150889"/>
            <a:ext cx="40858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Finire Gestione Concorsi</a:t>
            </a:r>
            <a:b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80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</a:t>
            </a:r>
            <a:r>
              <a:rPr lang="it-IT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commissioni + notifiche)</a:t>
            </a:r>
            <a:endParaRPr lang="en-US">
              <a:solidFill>
                <a:schemeClr val="tx2"/>
              </a:solidFill>
            </a:endParaRP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Gestione Amministrativa</a:t>
            </a:r>
            <a:br>
              <a:rPr lang="it-IT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refactor per import da stipendiale)</a:t>
            </a:r>
          </a:p>
          <a:p>
            <a:pPr marL="342900" lvl="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Associazioni</a:t>
            </a:r>
            <a:endParaRPr lang="it-IT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827DE9-DDBB-41FC-AA32-68A3ED3969AC}"/>
              </a:ext>
            </a:extLst>
          </p:cNvPr>
          <p:cNvSpPr txBox="1"/>
          <p:nvPr/>
        </p:nvSpPr>
        <p:spPr>
          <a:xfrm>
            <a:off x="6441523" y="2150889"/>
            <a:ext cx="40858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Entro l’estate</a:t>
            </a:r>
            <a:b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>
              <a:solidFill>
                <a:schemeClr val="tx2"/>
              </a:solidFill>
            </a:endParaRPr>
          </a:p>
          <a:p>
            <a:pPr marL="342900" lvl="0" indent="-342900">
              <a:spcBef>
                <a:spcPts val="1800"/>
              </a:spcBef>
              <a:spcAft>
                <a:spcPts val="1800"/>
              </a:spcAft>
              <a:buFont typeface="Calibri" panose="020F0502020204030204" pitchFamily="34" charset="0"/>
              <a:buChar char="→"/>
              <a:tabLst>
                <a:tab pos="457200" algn="l"/>
              </a:tabLst>
            </a:pPr>
            <a: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Fine anno</a:t>
            </a:r>
            <a:b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800"/>
              </a:spcBef>
              <a:spcAft>
                <a:spcPts val="1800"/>
              </a:spcAft>
              <a:buFont typeface="Calibri" panose="020F0502020204030204" pitchFamily="34" charset="0"/>
              <a:buChar char="→"/>
              <a:tabLst>
                <a:tab pos="457200" algn="l"/>
              </a:tabLst>
            </a:pPr>
            <a:r>
              <a:rPr lang="it-IT" sz="1800" kern="12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Fine anno (progetto avviato)</a:t>
            </a:r>
            <a:endParaRPr lang="it-IT" sz="18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 attività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81" y="6087627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ACB693-7A68-CB63-CBC5-6D270A338AE3}"/>
              </a:ext>
            </a:extLst>
          </p:cNvPr>
          <p:cNvSpPr/>
          <p:nvPr/>
        </p:nvSpPr>
        <p:spPr>
          <a:xfrm>
            <a:off x="857064" y="1232170"/>
            <a:ext cx="4623280" cy="447473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DISCIPLINARE ASSOCIAZIONI</a:t>
            </a:r>
            <a:endParaRPr lang="it-IT" b="1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8C34EC-2DA2-C109-58E9-C8C0D41704A1}"/>
              </a:ext>
            </a:extLst>
          </p:cNvPr>
          <p:cNvSpPr/>
          <p:nvPr/>
        </p:nvSpPr>
        <p:spPr>
          <a:xfrm>
            <a:off x="6558121" y="1232170"/>
            <a:ext cx="4623280" cy="447473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FORMAZIONE</a:t>
            </a:r>
            <a:endParaRPr lang="it-IT" b="1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822E1CF9-914C-8F6D-0677-06BA704B6840}"/>
              </a:ext>
            </a:extLst>
          </p:cNvPr>
          <p:cNvSpPr/>
          <p:nvPr/>
        </p:nvSpPr>
        <p:spPr>
          <a:xfrm>
            <a:off x="1090958" y="2014716"/>
            <a:ext cx="4155492" cy="3931596"/>
          </a:xfrm>
          <a:prstGeom prst="roundRect">
            <a:avLst>
              <a:gd name="adj" fmla="val 8090"/>
            </a:avLst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2400" b="1">
              <a:solidFill>
                <a:schemeClr val="tx2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endParaRPr lang="it-IT" sz="2000">
              <a:solidFill>
                <a:schemeClr val="tx2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>
                <a:solidFill>
                  <a:schemeClr val="tx2"/>
                </a:solidFill>
              </a:rPr>
              <a:t>Mantenere email @</a:t>
            </a:r>
            <a:r>
              <a:rPr lang="it-IT" sz="2000" err="1">
                <a:solidFill>
                  <a:schemeClr val="tx2"/>
                </a:solidFill>
              </a:rPr>
              <a:t>infn.it</a:t>
            </a:r>
            <a:endParaRPr lang="it-IT" sz="2000">
              <a:solidFill>
                <a:schemeClr val="tx2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>
                <a:solidFill>
                  <a:schemeClr val="tx2"/>
                </a:solidFill>
              </a:rPr>
              <a:t>Firmare pubblicazioni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>
                <a:solidFill>
                  <a:schemeClr val="tx2"/>
                </a:solidFill>
              </a:rPr>
              <a:t>NO attività sperimentale diretta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BB5FC-BFA9-CA28-7368-F9F57B3D9632}"/>
              </a:ext>
            </a:extLst>
          </p:cNvPr>
          <p:cNvSpPr txBox="1"/>
          <p:nvPr/>
        </p:nvSpPr>
        <p:spPr>
          <a:xfrm>
            <a:off x="1518329" y="2125896"/>
            <a:ext cx="3300751" cy="462201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tx2"/>
                </a:solidFill>
              </a:rPr>
              <a:t>AFFILIAZIONE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3EE181-C3D2-A671-B908-AD66A9EB519C}"/>
              </a:ext>
            </a:extLst>
          </p:cNvPr>
          <p:cNvSpPr/>
          <p:nvPr/>
        </p:nvSpPr>
        <p:spPr>
          <a:xfrm>
            <a:off x="6792015" y="2014716"/>
            <a:ext cx="4155492" cy="3931596"/>
          </a:xfrm>
          <a:prstGeom prst="roundRect">
            <a:avLst>
              <a:gd name="adj" fmla="val 8090"/>
            </a:avLst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2400" b="1">
              <a:solidFill>
                <a:schemeClr val="tx2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endParaRPr lang="it-IT" sz="2000">
              <a:solidFill>
                <a:schemeClr val="tx2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>
                <a:solidFill>
                  <a:schemeClr val="tx2"/>
                </a:solidFill>
              </a:rPr>
              <a:t>Associati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>
                <a:solidFill>
                  <a:schemeClr val="tx2"/>
                </a:solidFill>
              </a:rPr>
              <a:t>Borsisti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>
                <a:solidFill>
                  <a:schemeClr val="tx2"/>
                </a:solidFill>
              </a:rPr>
              <a:t>Assegnisti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 b="1">
                <a:solidFill>
                  <a:schemeClr val="tx2"/>
                </a:solidFill>
              </a:rPr>
              <a:t>Gestione in un elenco separato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it-IT" sz="2000">
              <a:solidFill>
                <a:schemeClr val="tx2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it-IT" sz="2000" b="1">
                <a:solidFill>
                  <a:schemeClr val="tx2"/>
                </a:solidFill>
              </a:rPr>
              <a:t>TO DO</a:t>
            </a:r>
            <a:r>
              <a:rPr lang="it-IT" sz="2000">
                <a:solidFill>
                  <a:schemeClr val="tx2"/>
                </a:solidFill>
              </a:rPr>
              <a:t>: Uditori</a:t>
            </a:r>
            <a:br>
              <a:rPr lang="it-IT" sz="2000">
                <a:solidFill>
                  <a:schemeClr val="tx2"/>
                </a:solidFill>
              </a:rPr>
            </a:br>
            <a:r>
              <a:rPr lang="it-IT" sz="2000">
                <a:solidFill>
                  <a:schemeClr val="accent2">
                    <a:lumMod val="75000"/>
                  </a:schemeClr>
                </a:solidFill>
              </a:rPr>
              <a:t>(no attestato)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80F2F-F2F8-74EA-E0E9-A5AF1D85F232}"/>
              </a:ext>
            </a:extLst>
          </p:cNvPr>
          <p:cNvSpPr txBox="1"/>
          <p:nvPr/>
        </p:nvSpPr>
        <p:spPr>
          <a:xfrm>
            <a:off x="7219386" y="2125896"/>
            <a:ext cx="3300751" cy="462201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tx2"/>
                </a:solidFill>
              </a:rPr>
              <a:t>ISCRIZIONE NON-DIPENDENTI</a:t>
            </a:r>
          </a:p>
        </p:txBody>
      </p:sp>
      <p:sp>
        <p:nvSpPr>
          <p:cNvPr id="18" name="Rectangle: Rounded Corners 76">
            <a:extLst>
              <a:ext uri="{FF2B5EF4-FFF2-40B4-BE49-F238E27FC236}">
                <a16:creationId xmlns:a16="http://schemas.microsoft.com/office/drawing/2014/main" id="{E8A1BDEA-3105-DDA7-F0E8-BE31E797DA02}"/>
              </a:ext>
            </a:extLst>
          </p:cNvPr>
          <p:cNvSpPr/>
          <p:nvPr/>
        </p:nvSpPr>
        <p:spPr>
          <a:xfrm>
            <a:off x="1599338" y="4486939"/>
            <a:ext cx="3138732" cy="1346904"/>
          </a:xfrm>
          <a:prstGeom prst="roundRect">
            <a:avLst/>
          </a:prstGeom>
          <a:solidFill>
            <a:srgbClr val="FFF4DB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>
                <a:solidFill>
                  <a:srgbClr val="C00000"/>
                </a:solidFill>
              </a:rPr>
              <a:t>MISSIONI</a:t>
            </a:r>
            <a:endParaRPr lang="it-IT" sz="1200" b="1">
              <a:solidFill>
                <a:srgbClr val="C00000"/>
              </a:solidFill>
            </a:endParaRPr>
          </a:p>
          <a:p>
            <a:pPr algn="ctr"/>
            <a:endParaRPr lang="it-IT" sz="1200" b="1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>
                <a:solidFill>
                  <a:schemeClr val="accent2">
                    <a:lumMod val="75000"/>
                  </a:schemeClr>
                </a:solidFill>
              </a:rPr>
              <a:t>Solo se ha assicurazione propria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>
                <a:solidFill>
                  <a:schemeClr val="accent2">
                    <a:lumMod val="75000"/>
                  </a:schemeClr>
                </a:solidFill>
              </a:rPr>
              <a:t>Approvazione del Direttore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>
                <a:solidFill>
                  <a:schemeClr val="accent2">
                    <a:lumMod val="75000"/>
                  </a:schemeClr>
                </a:solidFill>
              </a:rPr>
              <a:t>Rimborso viaggio, vitto e alloggio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012FEF-117B-4684-A232-7BE6F2BC62E8}"/>
              </a:ext>
            </a:extLst>
          </p:cNvPr>
          <p:cNvGrpSpPr/>
          <p:nvPr/>
        </p:nvGrpSpPr>
        <p:grpSpPr>
          <a:xfrm>
            <a:off x="1943275" y="6118697"/>
            <a:ext cx="2450858" cy="370621"/>
            <a:chOff x="2142326" y="6118697"/>
            <a:chExt cx="2450858" cy="3706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799053-BC9C-4DB4-BF4A-9705D92E4344}"/>
                </a:ext>
              </a:extLst>
            </p:cNvPr>
            <p:cNvSpPr/>
            <p:nvPr/>
          </p:nvSpPr>
          <p:spPr>
            <a:xfrm>
              <a:off x="2440183" y="6118697"/>
              <a:ext cx="2153001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>
                  <a:solidFill>
                    <a:srgbClr val="00B050"/>
                  </a:solidFill>
                  <a:sym typeface="Wingdings" panose="05000000000000000000" pitchFamily="2" charset="2"/>
                </a:rPr>
                <a:t>Live da Novembre ‘22</a:t>
              </a:r>
              <a:endParaRPr lang="it-IT" sz="2800">
                <a:solidFill>
                  <a:srgbClr val="00B050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57DF8A-D7D1-498F-93F4-842ED92E109A}"/>
                </a:ext>
              </a:extLst>
            </p:cNvPr>
            <p:cNvGrpSpPr/>
            <p:nvPr/>
          </p:nvGrpSpPr>
          <p:grpSpPr>
            <a:xfrm>
              <a:off x="2142326" y="6190862"/>
              <a:ext cx="266495" cy="226291"/>
              <a:chOff x="6724073" y="2530763"/>
              <a:chExt cx="426139" cy="4572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31483B-F07C-4C45-816A-3CAAA837B6D7}"/>
                  </a:ext>
                </a:extLst>
              </p:cNvPr>
              <p:cNvSpPr/>
              <p:nvPr/>
            </p:nvSpPr>
            <p:spPr>
              <a:xfrm>
                <a:off x="7043361" y="2530763"/>
                <a:ext cx="106851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03061E-2C70-4745-932B-23406D91F62F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A3AB4A-A60D-4C35-AC00-34484E25D887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FF21AB-9C7C-4482-AC86-B6E244869322}"/>
              </a:ext>
            </a:extLst>
          </p:cNvPr>
          <p:cNvGrpSpPr/>
          <p:nvPr/>
        </p:nvGrpSpPr>
        <p:grpSpPr>
          <a:xfrm>
            <a:off x="-10117" y="6118697"/>
            <a:ext cx="1265382" cy="370621"/>
            <a:chOff x="4104019" y="1034473"/>
            <a:chExt cx="1265382" cy="3706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615D3D-E0FC-4C46-A5A3-F56BD0F4F81B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DDF61C-6654-4AE7-84A9-7F53C75512C1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EA7EB-82FE-40C9-A944-5F8DDFF10C6E}"/>
              </a:ext>
            </a:extLst>
          </p:cNvPr>
          <p:cNvGrpSpPr/>
          <p:nvPr/>
        </p:nvGrpSpPr>
        <p:grpSpPr>
          <a:xfrm>
            <a:off x="7644333" y="6118697"/>
            <a:ext cx="2450857" cy="370621"/>
            <a:chOff x="6619586" y="6118697"/>
            <a:chExt cx="2450857" cy="3706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0F8FCD-C9F1-4046-B6B0-B5875F8A4873}"/>
                </a:ext>
              </a:extLst>
            </p:cNvPr>
            <p:cNvSpPr/>
            <p:nvPr/>
          </p:nvSpPr>
          <p:spPr>
            <a:xfrm>
              <a:off x="6917442" y="6118697"/>
              <a:ext cx="2153001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>
                  <a:solidFill>
                    <a:srgbClr val="00B050"/>
                  </a:solidFill>
                  <a:sym typeface="Wingdings" panose="05000000000000000000" pitchFamily="2" charset="2"/>
                </a:rPr>
                <a:t>Live da Novembre ‘22</a:t>
              </a:r>
              <a:endParaRPr lang="it-IT" sz="2800">
                <a:solidFill>
                  <a:srgbClr val="00B050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D9EA7C-63F6-4029-88D6-1D67316F4612}"/>
                </a:ext>
              </a:extLst>
            </p:cNvPr>
            <p:cNvGrpSpPr/>
            <p:nvPr/>
          </p:nvGrpSpPr>
          <p:grpSpPr>
            <a:xfrm>
              <a:off x="6619586" y="6190862"/>
              <a:ext cx="266495" cy="226291"/>
              <a:chOff x="6724073" y="2530763"/>
              <a:chExt cx="426139" cy="4572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AB3C61-BD28-4223-9CAE-28D48E4CDC51}"/>
                  </a:ext>
                </a:extLst>
              </p:cNvPr>
              <p:cNvSpPr/>
              <p:nvPr/>
            </p:nvSpPr>
            <p:spPr>
              <a:xfrm>
                <a:off x="7043361" y="2530763"/>
                <a:ext cx="106851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D2DCA31-3285-4173-95A7-0B14DC420C59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35AF2D5-3310-4BFD-9A52-E18C6BE0CF38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Collaborazione sviluppo inter-area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81" y="6087627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EBA7AF-C980-DAAA-34DA-BFC71DB831F0}"/>
              </a:ext>
            </a:extLst>
          </p:cNvPr>
          <p:cNvSpPr/>
          <p:nvPr/>
        </p:nvSpPr>
        <p:spPr>
          <a:xfrm>
            <a:off x="6761356" y="1318178"/>
            <a:ext cx="4210049" cy="5190198"/>
          </a:xfrm>
          <a:prstGeom prst="roundRect">
            <a:avLst>
              <a:gd name="adj" fmla="val 5807"/>
            </a:avLst>
          </a:prstGeom>
          <a:noFill/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914EC3F8-B55C-2852-EC59-48898CBD819B}"/>
              </a:ext>
            </a:extLst>
          </p:cNvPr>
          <p:cNvSpPr/>
          <p:nvPr/>
        </p:nvSpPr>
        <p:spPr>
          <a:xfrm>
            <a:off x="6754632" y="1311439"/>
            <a:ext cx="1778000" cy="390295"/>
          </a:xfrm>
          <a:prstGeom prst="roundRect">
            <a:avLst/>
          </a:prstGeom>
          <a:solidFill>
            <a:srgbClr val="4497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Concorsi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82EC0-F98C-136F-FB24-E239B6654EEA}"/>
              </a:ext>
            </a:extLst>
          </p:cNvPr>
          <p:cNvSpPr txBox="1"/>
          <p:nvPr/>
        </p:nvSpPr>
        <p:spPr>
          <a:xfrm>
            <a:off x="6899088" y="1818706"/>
            <a:ext cx="3689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>
                <a:solidFill>
                  <a:schemeClr val="accent2">
                    <a:lumMod val="75000"/>
                  </a:schemeClr>
                </a:solidFill>
              </a:rPr>
              <a:t>Luca Sanelli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>
                <a:solidFill>
                  <a:srgbClr val="44546A"/>
                </a:solidFill>
              </a:rPr>
              <a:t>Backend Gestione Commissioni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>
              <a:solidFill>
                <a:srgbClr val="44546A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IT" b="1">
              <a:solidFill>
                <a:srgbClr val="44546A"/>
              </a:solidFill>
            </a:endParaRPr>
          </a:p>
          <a:p>
            <a:endParaRPr lang="en-IT" b="1">
              <a:solidFill>
                <a:srgbClr val="44546A"/>
              </a:solidFill>
            </a:endParaRPr>
          </a:p>
          <a:p>
            <a:endParaRPr lang="en-IT" b="1">
              <a:solidFill>
                <a:srgbClr val="44546A"/>
              </a:solidFill>
            </a:endParaRPr>
          </a:p>
          <a:p>
            <a:endParaRPr lang="en-IT" b="1">
              <a:solidFill>
                <a:srgbClr val="44546A"/>
              </a:solidFill>
            </a:endParaRPr>
          </a:p>
          <a:p>
            <a:endParaRPr lang="en-IT" b="1">
              <a:solidFill>
                <a:srgbClr val="44546A"/>
              </a:solidFill>
            </a:endParaRPr>
          </a:p>
          <a:p>
            <a:endParaRPr lang="en-IT" b="1">
              <a:solidFill>
                <a:srgbClr val="44546A"/>
              </a:solidFill>
            </a:endParaRPr>
          </a:p>
          <a:p>
            <a:r>
              <a:rPr lang="en-IT" b="1">
                <a:solidFill>
                  <a:schemeClr val="accent2">
                    <a:lumMod val="75000"/>
                  </a:schemeClr>
                </a:solidFill>
              </a:rPr>
              <a:t>Marzio D’Alessandro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>
                <a:solidFill>
                  <a:srgbClr val="44546A"/>
                </a:solidFill>
              </a:rPr>
              <a:t>Frontend Gestione notifiche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>
              <a:solidFill>
                <a:srgbClr val="44546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6324B8-6DAE-D75F-7BA1-9DA0BF52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380" y="5014269"/>
            <a:ext cx="2309058" cy="1283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49CC95-67BB-5046-8D80-001181B76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243" y="2478951"/>
            <a:ext cx="2456195" cy="16137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819174-0744-1300-0D46-0F7DAA12B3E2}"/>
              </a:ext>
            </a:extLst>
          </p:cNvPr>
          <p:cNvGrpSpPr/>
          <p:nvPr/>
        </p:nvGrpSpPr>
        <p:grpSpPr>
          <a:xfrm>
            <a:off x="592514" y="1209828"/>
            <a:ext cx="4210050" cy="5221949"/>
            <a:chOff x="592514" y="1209828"/>
            <a:chExt cx="4210050" cy="5221949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985D0226-C95E-B2B4-FFE1-FA7B1EB5CF14}"/>
                </a:ext>
              </a:extLst>
            </p:cNvPr>
            <p:cNvSpPr/>
            <p:nvPr/>
          </p:nvSpPr>
          <p:spPr>
            <a:xfrm>
              <a:off x="609487" y="1325208"/>
              <a:ext cx="4193077" cy="5106569"/>
            </a:xfrm>
            <a:prstGeom prst="roundRect">
              <a:avLst>
                <a:gd name="adj" fmla="val 8953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Evitare di focalizzarsi sulle stesse attività per troppo tempo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Cambiare gli interlocutori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Visione a 360° delle attività del Sistema Informativo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Sviluppo Agile</a:t>
              </a:r>
            </a:p>
            <a:p>
              <a:pPr marL="468000" lvl="1" indent="-285750"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Favorire creazione team inter-area</a:t>
              </a:r>
            </a:p>
          </p:txBody>
        </p:sp>
        <p:sp>
          <p:nvSpPr>
            <p:cNvPr id="22" name="Rectangle: Rounded Corners 1">
              <a:extLst>
                <a:ext uri="{FF2B5EF4-FFF2-40B4-BE49-F238E27FC236}">
                  <a16:creationId xmlns:a16="http://schemas.microsoft.com/office/drawing/2014/main" id="{202C9CD8-D15E-1E1D-5045-AD3D299471C7}"/>
                </a:ext>
              </a:extLst>
            </p:cNvPr>
            <p:cNvSpPr/>
            <p:nvPr/>
          </p:nvSpPr>
          <p:spPr>
            <a:xfrm>
              <a:off x="592514" y="1209828"/>
              <a:ext cx="2663837" cy="446016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JOB ROTATION</a:t>
              </a:r>
            </a:p>
          </p:txBody>
        </p:sp>
        <p:pic>
          <p:nvPicPr>
            <p:cNvPr id="2" name="Graphic 1" descr="Continuous Improvement with solid fill">
              <a:extLst>
                <a:ext uri="{FF2B5EF4-FFF2-40B4-BE49-F238E27FC236}">
                  <a16:creationId xmlns:a16="http://schemas.microsoft.com/office/drawing/2014/main" id="{92D742D0-F029-F766-6DAC-6A25D93F0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9487" y="1233036"/>
              <a:ext cx="399600" cy="39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8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Scales of justice outline">
            <a:extLst>
              <a:ext uri="{FF2B5EF4-FFF2-40B4-BE49-F238E27FC236}">
                <a16:creationId xmlns:a16="http://schemas.microsoft.com/office/drawing/2014/main" id="{E744D8C6-29D9-4D29-A1BD-4F42E59A0212}"/>
              </a:ext>
            </a:extLst>
          </p:cNvPr>
          <p:cNvSpPr/>
          <p:nvPr/>
        </p:nvSpPr>
        <p:spPr>
          <a:xfrm>
            <a:off x="5465411" y="2673848"/>
            <a:ext cx="1533704" cy="151030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Interazione con Apuliasoft per Frontend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242629-E9AA-44FF-8615-243C35F69C3F}"/>
              </a:ext>
            </a:extLst>
          </p:cNvPr>
          <p:cNvGrpSpPr/>
          <p:nvPr/>
        </p:nvGrpSpPr>
        <p:grpSpPr>
          <a:xfrm>
            <a:off x="7673677" y="1150479"/>
            <a:ext cx="3960000" cy="5040000"/>
            <a:chOff x="7673677" y="1150479"/>
            <a:chExt cx="3960000" cy="50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1C4C90B-093B-420C-953E-A78B6A40AB93}"/>
                </a:ext>
              </a:extLst>
            </p:cNvPr>
            <p:cNvSpPr/>
            <p:nvPr/>
          </p:nvSpPr>
          <p:spPr>
            <a:xfrm>
              <a:off x="7673677" y="1150479"/>
              <a:ext cx="3960000" cy="504000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 descr="Expressionless face outline with solid fill">
              <a:extLst>
                <a:ext uri="{FF2B5EF4-FFF2-40B4-BE49-F238E27FC236}">
                  <a16:creationId xmlns:a16="http://schemas.microsoft.com/office/drawing/2014/main" id="{A052FC39-10D4-4136-B5E4-6792ACAB6BA3}"/>
                </a:ext>
              </a:extLst>
            </p:cNvPr>
            <p:cNvSpPr/>
            <p:nvPr/>
          </p:nvSpPr>
          <p:spPr>
            <a:xfrm>
              <a:off x="9016217" y="1406198"/>
              <a:ext cx="1274920" cy="133288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D5892C-9593-4085-8C1F-2B1946FEF9E7}"/>
                </a:ext>
              </a:extLst>
            </p:cNvPr>
            <p:cNvSpPr/>
            <p:nvPr/>
          </p:nvSpPr>
          <p:spPr>
            <a:xfrm>
              <a:off x="7757675" y="3276599"/>
              <a:ext cx="3792004" cy="1433946"/>
            </a:xfrm>
            <a:custGeom>
              <a:avLst/>
              <a:gdLst>
                <a:gd name="connsiteX0" fmla="*/ 0 w 2915362"/>
                <a:gd name="connsiteY0" fmla="*/ 0 h 720000"/>
                <a:gd name="connsiteX1" fmla="*/ 2915362 w 2915362"/>
                <a:gd name="connsiteY1" fmla="*/ 0 h 720000"/>
                <a:gd name="connsiteX2" fmla="*/ 2915362 w 2915362"/>
                <a:gd name="connsiteY2" fmla="*/ 720000 h 720000"/>
                <a:gd name="connsiteX3" fmla="*/ 0 w 2915362"/>
                <a:gd name="connsiteY3" fmla="*/ 720000 h 720000"/>
                <a:gd name="connsiteX4" fmla="*/ 0 w 2915362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362" h="720000">
                  <a:moveTo>
                    <a:pt x="0" y="0"/>
                  </a:moveTo>
                  <a:lnTo>
                    <a:pt x="2915362" y="0"/>
                  </a:lnTo>
                  <a:lnTo>
                    <a:pt x="2915362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marR="0" indent="-285750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Molto effort per fornire API di backend</a:t>
              </a:r>
            </a:p>
            <a:p>
              <a:pPr marL="285750" marR="0" indent="-285750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Quando non riusciamo ad anticipare il lavoro sono fermi</a:t>
              </a:r>
            </a:p>
            <a:p>
              <a:pPr marL="285750" marR="0" indent="-285750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Tante attività = minore qualità di sviluppo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BB6795-A524-4470-AC30-02F17E174B11}"/>
              </a:ext>
            </a:extLst>
          </p:cNvPr>
          <p:cNvGrpSpPr/>
          <p:nvPr/>
        </p:nvGrpSpPr>
        <p:grpSpPr>
          <a:xfrm>
            <a:off x="830849" y="1150479"/>
            <a:ext cx="3960000" cy="5040000"/>
            <a:chOff x="830849" y="1150479"/>
            <a:chExt cx="3960000" cy="504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74841F-AAF9-4CF1-890A-86C1327F39F9}"/>
                </a:ext>
              </a:extLst>
            </p:cNvPr>
            <p:cNvSpPr/>
            <p:nvPr/>
          </p:nvSpPr>
          <p:spPr>
            <a:xfrm>
              <a:off x="830849" y="1150479"/>
              <a:ext cx="3960000" cy="504000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ctangle 1" descr="Smiling face outline with solid fill">
              <a:extLst>
                <a:ext uri="{FF2B5EF4-FFF2-40B4-BE49-F238E27FC236}">
                  <a16:creationId xmlns:a16="http://schemas.microsoft.com/office/drawing/2014/main" id="{E4FEA701-4202-6DFB-1006-4B01DBA613F8}"/>
                </a:ext>
              </a:extLst>
            </p:cNvPr>
            <p:cNvSpPr/>
            <p:nvPr/>
          </p:nvSpPr>
          <p:spPr>
            <a:xfrm>
              <a:off x="2154893" y="1406198"/>
              <a:ext cx="1311913" cy="1311913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AEA85A-F723-FFE1-932C-7AE6C4921799}"/>
                </a:ext>
              </a:extLst>
            </p:cNvPr>
            <p:cNvSpPr txBox="1"/>
            <p:nvPr/>
          </p:nvSpPr>
          <p:spPr>
            <a:xfrm>
              <a:off x="915449" y="3276599"/>
              <a:ext cx="3790800" cy="14328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it-IT"/>
              </a:defPPr>
              <a:lvl1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  <a:defRPr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noProof="1"/>
                <a:t>Ottimo supporto alle attività dell’ufficio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noProof="1"/>
                <a:t>Molta autonomia nello sviluppo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noProof="1"/>
                <a:t>SAL settimanali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it-IT" noProof="1"/>
                <a:t>Modus operandi consolidato</a:t>
              </a:r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58943BE2-7476-49D9-ABE7-D6B390B3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2867025" y="3372074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1B7FE2-FC09-4029-94F2-A914D389643F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5AFAF-302D-4175-BAA5-0D59B47791F5}"/>
              </a:ext>
            </a:extLst>
          </p:cNvPr>
          <p:cNvGrpSpPr/>
          <p:nvPr/>
        </p:nvGrpSpPr>
        <p:grpSpPr>
          <a:xfrm>
            <a:off x="1504950" y="1366379"/>
            <a:ext cx="5562600" cy="1329631"/>
            <a:chOff x="1504950" y="1296709"/>
            <a:chExt cx="5562600" cy="13296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41318" y="1459940"/>
              <a:ext cx="5426232" cy="11664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>
                  <a:solidFill>
                    <a:schemeClr val="bg1"/>
                  </a:solidFill>
                </a:rPr>
                <a:t>           </a:t>
              </a:r>
              <a:r>
                <a:rPr lang="en-US" b="1">
                  <a:solidFill>
                    <a:schemeClr val="bg1"/>
                  </a:solidFill>
                </a:rPr>
                <a:t>Aggiornamento Attività 2022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Progetti Strategici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Attività Generali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</p:grpSp>
      <p:pic>
        <p:nvPicPr>
          <p:cNvPr id="73" name="Picture 2" descr="L'INFN CAMBIA LOGO">
            <a:extLst>
              <a:ext uri="{FF2B5EF4-FFF2-40B4-BE49-F238E27FC236}">
                <a16:creationId xmlns:a16="http://schemas.microsoft.com/office/drawing/2014/main" id="{351B73FB-6AFE-46E5-926D-280ADAE4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1" y="4609105"/>
            <a:ext cx="2276669" cy="12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58AB57-7AC9-4E17-A96E-4BCF930360F4}"/>
              </a:ext>
            </a:extLst>
          </p:cNvPr>
          <p:cNvGrpSpPr/>
          <p:nvPr/>
        </p:nvGrpSpPr>
        <p:grpSpPr>
          <a:xfrm>
            <a:off x="1504950" y="5126493"/>
            <a:ext cx="5562600" cy="664134"/>
            <a:chOff x="1504950" y="5208404"/>
            <a:chExt cx="5562600" cy="6641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29E2D-D505-4A43-9165-BD010B501CBE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34F3852-5DDF-4658-80E5-6E759BD7E5C7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Piano Primo Semestre 2023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CF12A1-1F5B-49A8-8B54-C36507C6031A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71" name="Graphic 70" descr="Bullseye with solid fill">
              <a:extLst>
                <a:ext uri="{FF2B5EF4-FFF2-40B4-BE49-F238E27FC236}">
                  <a16:creationId xmlns:a16="http://schemas.microsoft.com/office/drawing/2014/main" id="{8D6E0BF3-0F5C-4F6B-8B27-063E025D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7FC10-2F6F-4E03-83B7-E699B9849DAE}"/>
              </a:ext>
            </a:extLst>
          </p:cNvPr>
          <p:cNvGrpSpPr/>
          <p:nvPr/>
        </p:nvGrpSpPr>
        <p:grpSpPr>
          <a:xfrm>
            <a:off x="1504950" y="2841339"/>
            <a:ext cx="5562600" cy="1330363"/>
            <a:chOff x="1504950" y="2465521"/>
            <a:chExt cx="5562600" cy="1330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543F5-B645-441C-AE38-39765A6FB310}"/>
                </a:ext>
              </a:extLst>
            </p:cNvPr>
            <p:cNvGrpSpPr/>
            <p:nvPr/>
          </p:nvGrpSpPr>
          <p:grpSpPr>
            <a:xfrm>
              <a:off x="1504950" y="2465521"/>
              <a:ext cx="5562600" cy="1330363"/>
              <a:chOff x="1504950" y="2073269"/>
              <a:chExt cx="5562600" cy="13303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B909B4-E189-49B1-A9F4-CCBA68208E21}"/>
                  </a:ext>
                </a:extLst>
              </p:cNvPr>
              <p:cNvSpPr/>
              <p:nvPr/>
            </p:nvSpPr>
            <p:spPr>
              <a:xfrm>
                <a:off x="1612900" y="2236501"/>
                <a:ext cx="5454650" cy="1167131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/>
                  <a:t>            Feedback Collaborazione Ditte Esterne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 b="1"/>
                  <a:t> </a:t>
                </a:r>
                <a:r>
                  <a:rPr lang="en-US"/>
                  <a:t>Sviluppo frontend Apuliasoft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/>
                  <a:t> Interazione con Zucchetti</a:t>
                </a:r>
                <a:endParaRPr lang="it-IT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9CEFB61-BB5A-4FE1-AE48-ACEEBFB58D88}"/>
                  </a:ext>
                </a:extLst>
              </p:cNvPr>
              <p:cNvSpPr/>
              <p:nvPr/>
            </p:nvSpPr>
            <p:spPr>
              <a:xfrm>
                <a:off x="1504950" y="2073269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2" name="Graphic 11" descr="Rating Star with solid fill">
              <a:extLst>
                <a:ext uri="{FF2B5EF4-FFF2-40B4-BE49-F238E27FC236}">
                  <a16:creationId xmlns:a16="http://schemas.microsoft.com/office/drawing/2014/main" id="{4D824FFE-FF05-41FE-94EB-1DB8BFA8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1318" y="2534730"/>
              <a:ext cx="475200" cy="475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5A867A-46B8-4A66-A7ED-416AAB91DAAF}"/>
              </a:ext>
            </a:extLst>
          </p:cNvPr>
          <p:cNvGrpSpPr/>
          <p:nvPr/>
        </p:nvGrpSpPr>
        <p:grpSpPr>
          <a:xfrm>
            <a:off x="1504950" y="4317031"/>
            <a:ext cx="5562600" cy="664134"/>
            <a:chOff x="1504950" y="3491316"/>
            <a:chExt cx="5562600" cy="6641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7D05A3-0689-4A21-BB02-42289163B291}"/>
                </a:ext>
              </a:extLst>
            </p:cNvPr>
            <p:cNvGrpSpPr/>
            <p:nvPr/>
          </p:nvGrpSpPr>
          <p:grpSpPr>
            <a:xfrm>
              <a:off x="1504950" y="3491316"/>
              <a:ext cx="5562600" cy="664134"/>
              <a:chOff x="1504950" y="4431845"/>
              <a:chExt cx="5562600" cy="66413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257F516-C981-4367-8A6C-9487B5737A53}"/>
                  </a:ext>
                </a:extLst>
              </p:cNvPr>
              <p:cNvSpPr/>
              <p:nvPr/>
            </p:nvSpPr>
            <p:spPr>
              <a:xfrm>
                <a:off x="1612900" y="4595077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</a:t>
                </a:r>
                <a:r>
                  <a:rPr lang="it-IT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Collaborazione sviluppo inter-area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6D7430-2BD2-4FB7-8590-54FA0D72FA66}"/>
                  </a:ext>
                </a:extLst>
              </p:cNvPr>
              <p:cNvSpPr/>
              <p:nvPr/>
            </p:nvSpPr>
            <p:spPr>
              <a:xfrm>
                <a:off x="1504950" y="4431845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8" name="Graphic 17" descr="Handshake with solid fill">
              <a:extLst>
                <a:ext uri="{FF2B5EF4-FFF2-40B4-BE49-F238E27FC236}">
                  <a16:creationId xmlns:a16="http://schemas.microsoft.com/office/drawing/2014/main" id="{FCF73B23-A7B7-465E-AA99-EE869C5E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0100" y="3595027"/>
              <a:ext cx="475200" cy="475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85A826E-6274-4A40-9949-255DDF88428C}"/>
              </a:ext>
            </a:extLst>
          </p:cNvPr>
          <p:cNvSpPr/>
          <p:nvPr/>
        </p:nvSpPr>
        <p:spPr>
          <a:xfrm>
            <a:off x="1498599" y="2741365"/>
            <a:ext cx="6056745" cy="3131174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7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74841F-AAF9-4CF1-890A-86C1327F39F9}"/>
              </a:ext>
            </a:extLst>
          </p:cNvPr>
          <p:cNvSpPr/>
          <p:nvPr/>
        </p:nvSpPr>
        <p:spPr>
          <a:xfrm>
            <a:off x="560421" y="2062778"/>
            <a:ext cx="5360090" cy="2702030"/>
          </a:xfrm>
          <a:prstGeom prst="rect">
            <a:avLst/>
          </a:prstGeom>
          <a:noFill/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Gestione Concorsi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>
                <a:solidFill>
                  <a:schemeClr val="tx2"/>
                </a:solidFill>
              </a:rPr>
              <a:t>Zucchetti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Organigramma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Associazioni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Gestione Amministrativa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0ABE2-D571-4C2D-B38A-01FDFF345653}"/>
              </a:ext>
            </a:extLst>
          </p:cNvPr>
          <p:cNvSpPr/>
          <p:nvPr/>
        </p:nvSpPr>
        <p:spPr>
          <a:xfrm>
            <a:off x="6434566" y="2062777"/>
            <a:ext cx="4796854" cy="2702031"/>
          </a:xfrm>
          <a:prstGeom prst="rect">
            <a:avLst/>
          </a:prstGeom>
          <a:noFill/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noProof="1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Attività Generali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Associazioni: Nuovo disciplinare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Formazione: iscrizione per non-dipendenti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Baselib: Dipendenze e Gradle Catalog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Aggiornamento Attività 2022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81" y="6087627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E5F0A9-2866-462C-AB04-90BAD63CB987}"/>
              </a:ext>
            </a:extLst>
          </p:cNvPr>
          <p:cNvSpPr/>
          <p:nvPr/>
        </p:nvSpPr>
        <p:spPr>
          <a:xfrm>
            <a:off x="1782785" y="1850916"/>
            <a:ext cx="2915362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Progetti Strategici</a:t>
            </a:r>
            <a:endParaRPr lang="en-US" sz="2400" b="1" kern="1200">
              <a:solidFill>
                <a:srgbClr val="449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CD9449-7DDD-44E5-82E7-B7CD1D117294}"/>
              </a:ext>
            </a:extLst>
          </p:cNvPr>
          <p:cNvSpPr/>
          <p:nvPr/>
        </p:nvSpPr>
        <p:spPr>
          <a:xfrm>
            <a:off x="7375312" y="1850916"/>
            <a:ext cx="2915362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 Attivit</a:t>
            </a:r>
            <a:r>
              <a:rPr lang="en-US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</a:p>
        </p:txBody>
      </p:sp>
      <p:pic>
        <p:nvPicPr>
          <p:cNvPr id="5" name="Graphic 4" descr="Chess pieces with solid fill">
            <a:extLst>
              <a:ext uri="{FF2B5EF4-FFF2-40B4-BE49-F238E27FC236}">
                <a16:creationId xmlns:a16="http://schemas.microsoft.com/office/drawing/2014/main" id="{616783A5-70BD-5141-DA36-89B758667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3266" y="1118497"/>
            <a:ext cx="775261" cy="775261"/>
          </a:xfrm>
          <a:prstGeom prst="rect">
            <a:avLst/>
          </a:prstGeom>
        </p:spPr>
      </p:pic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F6210A12-F9AB-FF2F-A92C-89F9997BF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5993" y="1119127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15A1BB-027A-436D-BB00-21669739262F}"/>
              </a:ext>
            </a:extLst>
          </p:cNvPr>
          <p:cNvSpPr/>
          <p:nvPr/>
        </p:nvSpPr>
        <p:spPr>
          <a:xfrm>
            <a:off x="6096000" y="1118497"/>
            <a:ext cx="5190836" cy="387099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8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2490999"/>
            <a:ext cx="12001368" cy="4192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316EB0-2C4C-41E9-BE89-5D662DB374A2}"/>
              </a:ext>
            </a:extLst>
          </p:cNvPr>
          <p:cNvSpPr/>
          <p:nvPr/>
        </p:nvSpPr>
        <p:spPr>
          <a:xfrm>
            <a:off x="153366" y="1311187"/>
            <a:ext cx="12001368" cy="1028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Status Progetti Strategici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073FF9-C749-4E45-9A89-E4B1A2F60903}"/>
              </a:ext>
            </a:extLst>
          </p:cNvPr>
          <p:cNvSpPr/>
          <p:nvPr/>
        </p:nvSpPr>
        <p:spPr>
          <a:xfrm>
            <a:off x="1149347" y="1637713"/>
            <a:ext cx="2545192" cy="356159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chemeClr val="bg1"/>
                </a:solidFill>
              </a:rPr>
              <a:t>      </a:t>
            </a:r>
            <a:r>
              <a:rPr lang="en-US" b="1">
                <a:solidFill>
                  <a:schemeClr val="bg1"/>
                </a:solidFill>
              </a:rPr>
              <a:t>Gestione Concorsi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BD86B8-060C-4D20-BC0D-D89479BF292A}"/>
              </a:ext>
            </a:extLst>
          </p:cNvPr>
          <p:cNvSpPr/>
          <p:nvPr/>
        </p:nvSpPr>
        <p:spPr>
          <a:xfrm>
            <a:off x="857246" y="1556097"/>
            <a:ext cx="584199" cy="519391"/>
          </a:xfrm>
          <a:prstGeom prst="ellipse">
            <a:avLst/>
          </a:prstGeom>
          <a:solidFill>
            <a:srgbClr val="4497B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  <a:endParaRPr lang="it-IT" b="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4359295" y="906899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403006" y="1630482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Live da Luglio ‘22</a:t>
            </a:r>
            <a:endParaRPr lang="it-IT" sz="280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857246" y="3862067"/>
            <a:ext cx="2837293" cy="519391"/>
            <a:chOff x="857246" y="3836371"/>
            <a:chExt cx="2837293" cy="5193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Organigramma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1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3</a:t>
              </a:r>
              <a:endParaRPr lang="it-IT" b="1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1C2DD8E-57A9-4EF6-B1EC-DCAACD1566C2}"/>
              </a:ext>
            </a:extLst>
          </p:cNvPr>
          <p:cNvSpPr/>
          <p:nvPr/>
        </p:nvSpPr>
        <p:spPr>
          <a:xfrm>
            <a:off x="4403006" y="3929228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Iniziato Ottobre ‘22</a:t>
            </a:r>
            <a:endParaRPr lang="it-IT" sz="280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857246" y="2772194"/>
            <a:ext cx="2837293" cy="519391"/>
            <a:chOff x="857246" y="2772194"/>
            <a:chExt cx="2837293" cy="51939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Zucchetti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4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2</a:t>
              </a:r>
              <a:endParaRPr lang="it-IT" b="1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403006" y="2846579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2"/>
                </a:solidFill>
                <a:sym typeface="Wingdings" panose="05000000000000000000" pitchFamily="2" charset="2"/>
              </a:rPr>
              <a:t>Iniziato Aprile ‘22</a:t>
            </a:r>
            <a:endParaRPr lang="it-IT" sz="2800">
              <a:solidFill>
                <a:schemeClr val="accent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1BE64D-06AA-48C9-BE71-037F5115D7D1}"/>
              </a:ext>
            </a:extLst>
          </p:cNvPr>
          <p:cNvGrpSpPr/>
          <p:nvPr/>
        </p:nvGrpSpPr>
        <p:grpSpPr>
          <a:xfrm>
            <a:off x="4114665" y="4001393"/>
            <a:ext cx="266495" cy="226291"/>
            <a:chOff x="6724073" y="2530763"/>
            <a:chExt cx="426139" cy="4572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7F5C85-B6B0-4656-A322-EE1813C1EF4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25A4CC-8BCE-47E6-B92E-307BD01B99E9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72E210-3DDC-441B-BA5B-A6E88F9E5A0B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10FC34-5B09-4F9F-9414-03642D4A9BE8}"/>
              </a:ext>
            </a:extLst>
          </p:cNvPr>
          <p:cNvGrpSpPr/>
          <p:nvPr/>
        </p:nvGrpSpPr>
        <p:grpSpPr>
          <a:xfrm>
            <a:off x="4124791" y="2918744"/>
            <a:ext cx="266495" cy="226291"/>
            <a:chOff x="6724073" y="2530763"/>
            <a:chExt cx="426139" cy="4572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A928EFD-F790-41CE-9B86-9C5B76EEF117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1CC8D6-86A0-420E-8E66-4A97E1D7F2D9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1E4B4E-5EF7-4FCC-956A-5FD9F6935259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C1E35F-7F8A-4F7A-BECF-D68E52ECCEAA}"/>
              </a:ext>
            </a:extLst>
          </p:cNvPr>
          <p:cNvGrpSpPr/>
          <p:nvPr/>
        </p:nvGrpSpPr>
        <p:grpSpPr>
          <a:xfrm>
            <a:off x="857246" y="4928518"/>
            <a:ext cx="2837293" cy="519391"/>
            <a:chOff x="857246" y="4882634"/>
            <a:chExt cx="2837293" cy="51939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D6B2B2F-F93B-4C56-AD6C-0BBD25BDEC9B}"/>
                </a:ext>
              </a:extLst>
            </p:cNvPr>
            <p:cNvSpPr/>
            <p:nvPr/>
          </p:nvSpPr>
          <p:spPr>
            <a:xfrm>
              <a:off x="1149347" y="496425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Associazioni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CDAD46B-C225-4485-BDCD-DB6A127BD440}"/>
                </a:ext>
              </a:extLst>
            </p:cNvPr>
            <p:cNvSpPr/>
            <p:nvPr/>
          </p:nvSpPr>
          <p:spPr>
            <a:xfrm>
              <a:off x="857246" y="4882634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4</a:t>
              </a:r>
              <a:endParaRPr lang="it-IT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857246" y="6041813"/>
            <a:ext cx="2837293" cy="519391"/>
            <a:chOff x="857246" y="6041813"/>
            <a:chExt cx="2837293" cy="51939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Gest. Amministrativa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3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5</a:t>
              </a:r>
              <a:endParaRPr lang="it-IT" b="1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A694F73-7C13-4869-AC43-8F60F6172A14}"/>
              </a:ext>
            </a:extLst>
          </p:cNvPr>
          <p:cNvSpPr/>
          <p:nvPr/>
        </p:nvSpPr>
        <p:spPr>
          <a:xfrm>
            <a:off x="4403006" y="5002903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C00000"/>
                </a:solidFill>
                <a:sym typeface="Wingdings" panose="05000000000000000000" pitchFamily="2" charset="2"/>
              </a:rPr>
              <a:t>Q1 2023</a:t>
            </a:r>
            <a:endParaRPr lang="it-IT" sz="2800">
              <a:solidFill>
                <a:srgbClr val="C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C04F93-13C5-4093-A11C-153668AE9ABC}"/>
              </a:ext>
            </a:extLst>
          </p:cNvPr>
          <p:cNvSpPr/>
          <p:nvPr/>
        </p:nvSpPr>
        <p:spPr>
          <a:xfrm>
            <a:off x="4403006" y="6116198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rgbClr val="C00000"/>
                </a:solidFill>
                <a:sym typeface="Wingdings" panose="05000000000000000000" pitchFamily="2" charset="2"/>
              </a:rPr>
              <a:t>Q2 2023</a:t>
            </a:r>
            <a:endParaRPr lang="it-IT" sz="2800">
              <a:solidFill>
                <a:srgbClr val="C0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D0038A-EE77-406A-9A7D-ED89E9CFF877}"/>
              </a:ext>
            </a:extLst>
          </p:cNvPr>
          <p:cNvGrpSpPr/>
          <p:nvPr/>
        </p:nvGrpSpPr>
        <p:grpSpPr>
          <a:xfrm>
            <a:off x="4110533" y="5075068"/>
            <a:ext cx="266495" cy="226291"/>
            <a:chOff x="6724073" y="2530763"/>
            <a:chExt cx="426139" cy="4572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1C6388-7189-45CE-ADCB-B499FAA08B50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2ACE075-178F-455E-9B48-2507207E78A1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CA6B13A-90F8-4282-8A06-DEDB123F8E74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CDB7B3-7C37-414C-A0E4-4E73AD322B0C}"/>
              </a:ext>
            </a:extLst>
          </p:cNvPr>
          <p:cNvGrpSpPr/>
          <p:nvPr/>
        </p:nvGrpSpPr>
        <p:grpSpPr>
          <a:xfrm>
            <a:off x="4110533" y="6188363"/>
            <a:ext cx="266495" cy="226291"/>
            <a:chOff x="6724073" y="2530763"/>
            <a:chExt cx="426139" cy="4572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8EBD87F-D35B-4454-BB8B-D4E300937AB8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DA0DFA-FBD6-4BDA-9B9B-74E22FB3EEED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881C3D7-1B19-4427-B2C1-D5D5B3736CB6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B8D179-530A-48B2-ABC6-99F5188F6E93}"/>
              </a:ext>
            </a:extLst>
          </p:cNvPr>
          <p:cNvGrpSpPr/>
          <p:nvPr/>
        </p:nvGrpSpPr>
        <p:grpSpPr>
          <a:xfrm>
            <a:off x="4091380" y="1702647"/>
            <a:ext cx="266495" cy="226291"/>
            <a:chOff x="6724073" y="2530763"/>
            <a:chExt cx="426139" cy="4572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63BF755-FD88-4009-A894-099E05602BCD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45A166-AE8C-499C-A98A-B3D23C6FB7A4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002944-0CE2-48DD-B1B2-14B863CC736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D12AB10-25B2-4E1F-90E7-1D8EBB44992D}"/>
              </a:ext>
            </a:extLst>
          </p:cNvPr>
          <p:cNvSpPr/>
          <p:nvPr/>
        </p:nvSpPr>
        <p:spPr>
          <a:xfrm>
            <a:off x="6167514" y="1480485"/>
            <a:ext cx="1864408" cy="67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4497B7"/>
                </a:solidFill>
              </a:rPr>
              <a:t>24 </a:t>
            </a:r>
            <a:r>
              <a:rPr lang="it-IT" sz="1400">
                <a:solidFill>
                  <a:srgbClr val="4497B7"/>
                </a:solidFill>
              </a:rPr>
              <a:t>Borse di studio richieste</a:t>
            </a:r>
            <a:br>
              <a:rPr lang="it-IT" sz="1400">
                <a:solidFill>
                  <a:srgbClr val="4497B7"/>
                </a:solidFill>
              </a:rPr>
            </a:br>
            <a:r>
              <a:rPr lang="it-IT" sz="1400">
                <a:solidFill>
                  <a:srgbClr val="4497B7"/>
                </a:solidFill>
              </a:rPr>
              <a:t> di cui </a:t>
            </a:r>
            <a:r>
              <a:rPr lang="it-IT" b="1">
                <a:solidFill>
                  <a:srgbClr val="4497B7"/>
                </a:solidFill>
              </a:rPr>
              <a:t>10 </a:t>
            </a:r>
            <a:r>
              <a:rPr lang="it-IT" sz="1400">
                <a:solidFill>
                  <a:srgbClr val="4497B7"/>
                </a:solidFill>
              </a:rPr>
              <a:t>publicate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D1DE20-4E84-4948-B8AA-E52C80808D3E}"/>
              </a:ext>
            </a:extLst>
          </p:cNvPr>
          <p:cNvSpPr/>
          <p:nvPr/>
        </p:nvSpPr>
        <p:spPr>
          <a:xfrm>
            <a:off x="8143306" y="1377641"/>
            <a:ext cx="1480987" cy="87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rgbClr val="4497B7"/>
                </a:solidFill>
              </a:rPr>
              <a:t>Riduzione dei </a:t>
            </a:r>
            <a:r>
              <a:rPr lang="it-IT" b="1">
                <a:solidFill>
                  <a:srgbClr val="4497B7"/>
                </a:solidFill>
              </a:rPr>
              <a:t>2/3</a:t>
            </a:r>
            <a:r>
              <a:rPr lang="it-IT" sz="1400">
                <a:solidFill>
                  <a:srgbClr val="4497B7"/>
                </a:solidFill>
              </a:rPr>
              <a:t> del tempo di pubblicazione bando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0A5948-510A-46E2-8D9E-2E2C8FBB16AD}"/>
              </a:ext>
            </a:extLst>
          </p:cNvPr>
          <p:cNvSpPr/>
          <p:nvPr/>
        </p:nvSpPr>
        <p:spPr>
          <a:xfrm>
            <a:off x="9787377" y="1350188"/>
            <a:ext cx="2429200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>
                <a:solidFill>
                  <a:schemeClr val="tx2"/>
                </a:solidFill>
              </a:rPr>
              <a:t>Upgrade completati: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>
                <a:solidFill>
                  <a:schemeClr val="tx2"/>
                </a:solidFill>
              </a:rPr>
              <a:t>Notifiche</a:t>
            </a:r>
          </a:p>
          <a:p>
            <a:r>
              <a:rPr lang="it-IT" sz="1600" b="1">
                <a:solidFill>
                  <a:schemeClr val="tx2"/>
                </a:solidFill>
              </a:rPr>
              <a:t>In progress:</a:t>
            </a:r>
            <a:endParaRPr lang="it-IT" sz="1400" b="1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>
                <a:solidFill>
                  <a:schemeClr val="tx2"/>
                </a:solidFill>
              </a:rPr>
              <a:t>Commissioni </a:t>
            </a:r>
            <a:r>
              <a:rPr lang="it-IT" sz="1100">
                <a:solidFill>
                  <a:schemeClr val="tx2"/>
                </a:solidFill>
              </a:rPr>
              <a:t>(entro fine 2022)</a:t>
            </a:r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D802EFD-AECD-41EE-BA88-895C4FFF2110}"/>
              </a:ext>
            </a:extLst>
          </p:cNvPr>
          <p:cNvSpPr/>
          <p:nvPr/>
        </p:nvSpPr>
        <p:spPr>
          <a:xfrm>
            <a:off x="6436010" y="3648934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Back-end </a:t>
            </a: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GODiVA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 &amp; Front-end in sviluppo con la ditta</a:t>
            </a: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 (Apuliasoft)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Go Live Q1 ‘23</a:t>
            </a:r>
            <a:endParaRPr lang="it-IT" sz="1400" b="1">
              <a:solidFill>
                <a:schemeClr val="tx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436010" y="2566285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Alimentazione da Presenze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GODiVA: presa servizio &amp; recupero dati contrattuali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Integrazione autenticazione AAI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Go Live Gennaio ‘23</a:t>
            </a:r>
            <a:endParaRPr lang="it-IT" sz="1400" b="1">
              <a:solidFill>
                <a:schemeClr val="tx2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3BCF31-D14A-42F4-83FF-16F9537FD9AD}"/>
              </a:ext>
            </a:extLst>
          </p:cNvPr>
          <p:cNvSpPr/>
          <p:nvPr/>
        </p:nvSpPr>
        <p:spPr>
          <a:xfrm>
            <a:off x="6436010" y="4722609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Avvio posticipato a causa adeguamento al nuovo disciplinare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30FBF7-B4E1-4EE4-A618-C17DA4F4CFBD}"/>
              </a:ext>
            </a:extLst>
          </p:cNvPr>
          <p:cNvSpPr/>
          <p:nvPr/>
        </p:nvSpPr>
        <p:spPr>
          <a:xfrm>
            <a:off x="6436010" y="5835903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Refactor per import dati Zucchetti da completare entro Gennaio ‘23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Inizio nuovo sviluppo dopo avvio di Associazioni</a:t>
            </a:r>
          </a:p>
        </p:txBody>
      </p:sp>
      <p:pic>
        <p:nvPicPr>
          <p:cNvPr id="56" name="Graphic 55" descr="Chess pieces with solid fill">
            <a:extLst>
              <a:ext uri="{FF2B5EF4-FFF2-40B4-BE49-F238E27FC236}">
                <a16:creationId xmlns:a16="http://schemas.microsoft.com/office/drawing/2014/main" id="{66508199-9CAE-402C-8D9D-90DED9733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23" y="930762"/>
            <a:ext cx="404071" cy="4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4" grpId="0"/>
      <p:bldP spid="27" grpId="0"/>
      <p:bldP spid="41" grpId="0"/>
      <p:bldP spid="42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74841F-AAF9-4CF1-890A-86C1327F39F9}"/>
              </a:ext>
            </a:extLst>
          </p:cNvPr>
          <p:cNvSpPr/>
          <p:nvPr/>
        </p:nvSpPr>
        <p:spPr>
          <a:xfrm>
            <a:off x="560421" y="2062778"/>
            <a:ext cx="5360090" cy="2702030"/>
          </a:xfrm>
          <a:prstGeom prst="rect">
            <a:avLst/>
          </a:prstGeom>
          <a:noFill/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Gestione Concorsi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>
                <a:solidFill>
                  <a:schemeClr val="tx2"/>
                </a:solidFill>
              </a:rPr>
              <a:t>Zucchetti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Organigramma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Associazioni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Gestione Amministrativa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0ABE2-D571-4C2D-B38A-01FDFF345653}"/>
              </a:ext>
            </a:extLst>
          </p:cNvPr>
          <p:cNvSpPr/>
          <p:nvPr/>
        </p:nvSpPr>
        <p:spPr>
          <a:xfrm>
            <a:off x="6434566" y="2062777"/>
            <a:ext cx="4796854" cy="2702031"/>
          </a:xfrm>
          <a:prstGeom prst="rect">
            <a:avLst/>
          </a:prstGeom>
          <a:noFill/>
          <a:ln>
            <a:solidFill>
              <a:srgbClr val="44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Attività Generali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Associazioni: Nuovo disciplinare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Formazione: iscrizione per non-dipendenti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chemeClr val="tx2"/>
                </a:solidFill>
              </a:rPr>
              <a:t>Baselib: Dipendenze e Gradle Catalog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Aggiornamento Attivit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81" y="6087627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E5F0A9-2866-462C-AB04-90BAD63CB987}"/>
              </a:ext>
            </a:extLst>
          </p:cNvPr>
          <p:cNvSpPr/>
          <p:nvPr/>
        </p:nvSpPr>
        <p:spPr>
          <a:xfrm>
            <a:off x="1782785" y="1850916"/>
            <a:ext cx="2915362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Progetti Strategici</a:t>
            </a:r>
            <a:endParaRPr lang="en-US" sz="2400" b="1" kern="1200">
              <a:solidFill>
                <a:srgbClr val="449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CD9449-7DDD-44E5-82E7-B7CD1D117294}"/>
              </a:ext>
            </a:extLst>
          </p:cNvPr>
          <p:cNvSpPr/>
          <p:nvPr/>
        </p:nvSpPr>
        <p:spPr>
          <a:xfrm>
            <a:off x="7375312" y="1850916"/>
            <a:ext cx="2915362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 Attivit</a:t>
            </a:r>
            <a:r>
              <a:rPr lang="en-US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</a:p>
        </p:txBody>
      </p:sp>
      <p:pic>
        <p:nvPicPr>
          <p:cNvPr id="5" name="Graphic 4" descr="Chess pieces with solid fill">
            <a:extLst>
              <a:ext uri="{FF2B5EF4-FFF2-40B4-BE49-F238E27FC236}">
                <a16:creationId xmlns:a16="http://schemas.microsoft.com/office/drawing/2014/main" id="{616783A5-70BD-5141-DA36-89B758667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3266" y="1118497"/>
            <a:ext cx="775261" cy="775261"/>
          </a:xfrm>
          <a:prstGeom prst="rect">
            <a:avLst/>
          </a:prstGeom>
        </p:spPr>
      </p:pic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F6210A12-F9AB-FF2F-A92C-89F9997BF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5993" y="1119127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15A1BB-027A-436D-BB00-21669739262F}"/>
              </a:ext>
            </a:extLst>
          </p:cNvPr>
          <p:cNvSpPr/>
          <p:nvPr/>
        </p:nvSpPr>
        <p:spPr>
          <a:xfrm>
            <a:off x="404299" y="1118497"/>
            <a:ext cx="5698835" cy="395226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4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 descr="Gears with solid fill">
            <a:extLst>
              <a:ext uri="{FF2B5EF4-FFF2-40B4-BE49-F238E27FC236}">
                <a16:creationId xmlns:a16="http://schemas.microsoft.com/office/drawing/2014/main" id="{4B35856C-0A43-4D40-B681-A63FA435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23" y="919375"/>
            <a:ext cx="403200" cy="4032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Generali</a:t>
            </a:r>
          </a:p>
        </p:txBody>
      </p:sp>
      <p:pic>
        <p:nvPicPr>
          <p:cNvPr id="30" name="Picture 2" descr="L'INFN CAMBIA LOGO">
            <a:extLst>
              <a:ext uri="{FF2B5EF4-FFF2-40B4-BE49-F238E27FC236}">
                <a16:creationId xmlns:a16="http://schemas.microsoft.com/office/drawing/2014/main" id="{9BC481FC-3890-4227-A269-94EC503E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4F8CD7C-1344-47DF-B32A-4B4DF294C415}"/>
              </a:ext>
            </a:extLst>
          </p:cNvPr>
          <p:cNvSpPr/>
          <p:nvPr/>
        </p:nvSpPr>
        <p:spPr>
          <a:xfrm>
            <a:off x="153366" y="1311187"/>
            <a:ext cx="12001368" cy="4914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963552-9EAA-4BA8-AD2E-89B4407D1E90}"/>
              </a:ext>
            </a:extLst>
          </p:cNvPr>
          <p:cNvGrpSpPr/>
          <p:nvPr/>
        </p:nvGrpSpPr>
        <p:grpSpPr>
          <a:xfrm>
            <a:off x="928524" y="1556097"/>
            <a:ext cx="3271409" cy="519391"/>
            <a:chOff x="857246" y="1556097"/>
            <a:chExt cx="3271409" cy="5193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092569B-2F8E-4638-9175-CE1A3E93C0DB}"/>
                </a:ext>
              </a:extLst>
            </p:cNvPr>
            <p:cNvSpPr/>
            <p:nvPr/>
          </p:nvSpPr>
          <p:spPr>
            <a:xfrm>
              <a:off x="1149346" y="1637713"/>
              <a:ext cx="297930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Disciplinare Associazioni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B2B4D22-F0ED-4A43-9458-450EC12CEEE5}"/>
                </a:ext>
              </a:extLst>
            </p:cNvPr>
            <p:cNvSpPr/>
            <p:nvPr/>
          </p:nvSpPr>
          <p:spPr>
            <a:xfrm>
              <a:off x="857246" y="1556097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1</a:t>
              </a:r>
              <a:endParaRPr lang="it-IT" b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3E367C-CF86-44DA-BBAD-74A8CF453353}"/>
              </a:ext>
            </a:extLst>
          </p:cNvPr>
          <p:cNvGrpSpPr/>
          <p:nvPr/>
        </p:nvGrpSpPr>
        <p:grpSpPr>
          <a:xfrm>
            <a:off x="4497502" y="1630482"/>
            <a:ext cx="2420226" cy="370621"/>
            <a:chOff x="4433123" y="1630482"/>
            <a:chExt cx="2420226" cy="3706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9D2853-D27F-48C2-9CE1-E3CC07E73E56}"/>
                </a:ext>
              </a:extLst>
            </p:cNvPr>
            <p:cNvSpPr/>
            <p:nvPr/>
          </p:nvSpPr>
          <p:spPr>
            <a:xfrm>
              <a:off x="4744748" y="1630482"/>
              <a:ext cx="2108601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>
                  <a:solidFill>
                    <a:srgbClr val="00B050"/>
                  </a:solidFill>
                  <a:sym typeface="Wingdings" panose="05000000000000000000" pitchFamily="2" charset="2"/>
                </a:rPr>
                <a:t>Live da Novembre ‘22</a:t>
              </a:r>
              <a:endParaRPr lang="it-IT" sz="2800">
                <a:solidFill>
                  <a:srgbClr val="00B050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2E8EED1-B631-4056-AAFD-F05BBF1B8672}"/>
                </a:ext>
              </a:extLst>
            </p:cNvPr>
            <p:cNvGrpSpPr/>
            <p:nvPr/>
          </p:nvGrpSpPr>
          <p:grpSpPr>
            <a:xfrm>
              <a:off x="4433123" y="1702647"/>
              <a:ext cx="266495" cy="226291"/>
              <a:chOff x="6724073" y="2530763"/>
              <a:chExt cx="426139" cy="4572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EF5A50A-7B23-4E83-95F0-3AE028AEB6DD}"/>
                  </a:ext>
                </a:extLst>
              </p:cNvPr>
              <p:cNvSpPr/>
              <p:nvPr/>
            </p:nvSpPr>
            <p:spPr>
              <a:xfrm>
                <a:off x="7043361" y="2530763"/>
                <a:ext cx="106851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DC75811-B358-4A2C-BFD9-DB068F9A5137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FBDFE7E-3AA4-46CB-9D5C-DFBDF9908993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56D9D84-78CD-416C-9CB9-4BC9B3078BA5}"/>
              </a:ext>
            </a:extLst>
          </p:cNvPr>
          <p:cNvSpPr/>
          <p:nvPr/>
        </p:nvSpPr>
        <p:spPr>
          <a:xfrm>
            <a:off x="4271211" y="2189912"/>
            <a:ext cx="2872808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Mantenere email @infn.it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Firmare pubblicazioni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NO attività sperimentale diretta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CD7C8-8206-4A9D-9DCE-23C7B50550CA}"/>
              </a:ext>
            </a:extLst>
          </p:cNvPr>
          <p:cNvSpPr txBox="1"/>
          <p:nvPr/>
        </p:nvSpPr>
        <p:spPr>
          <a:xfrm>
            <a:off x="1595709" y="2443674"/>
            <a:ext cx="2530764" cy="423684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Affiliazione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A2DB7E1-03F2-4B62-9D02-F31F6E2F4730}"/>
              </a:ext>
            </a:extLst>
          </p:cNvPr>
          <p:cNvCxnSpPr>
            <a:cxnSpLocks/>
            <a:stCxn id="35" idx="4"/>
            <a:endCxn id="45" idx="1"/>
          </p:cNvCxnSpPr>
          <p:nvPr/>
        </p:nvCxnSpPr>
        <p:spPr>
          <a:xfrm rot="16200000" flipH="1">
            <a:off x="1118152" y="2177959"/>
            <a:ext cx="580028" cy="375085"/>
          </a:xfrm>
          <a:prstGeom prst="bentConnector2">
            <a:avLst/>
          </a:prstGeom>
          <a:ln w="19050">
            <a:solidFill>
              <a:srgbClr val="4497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76">
            <a:extLst>
              <a:ext uri="{FF2B5EF4-FFF2-40B4-BE49-F238E27FC236}">
                <a16:creationId xmlns:a16="http://schemas.microsoft.com/office/drawing/2014/main" id="{72402548-3F06-493A-89C2-917FD1B29712}"/>
              </a:ext>
            </a:extLst>
          </p:cNvPr>
          <p:cNvSpPr/>
          <p:nvPr/>
        </p:nvSpPr>
        <p:spPr>
          <a:xfrm>
            <a:off x="7908827" y="2189911"/>
            <a:ext cx="3138732" cy="996634"/>
          </a:xfrm>
          <a:prstGeom prst="roundRect">
            <a:avLst/>
          </a:prstGeom>
          <a:solidFill>
            <a:srgbClr val="DEECF2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>
                <a:solidFill>
                  <a:srgbClr val="4497B7"/>
                </a:solidFill>
              </a:rPr>
              <a:t>MISSIONI</a:t>
            </a:r>
            <a:endParaRPr lang="it-IT" sz="1100" b="1">
              <a:solidFill>
                <a:srgbClr val="4497B7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200">
                <a:solidFill>
                  <a:schemeClr val="tx2"/>
                </a:solidFill>
              </a:rPr>
              <a:t>Approvazione del Direttore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200">
                <a:solidFill>
                  <a:schemeClr val="tx2"/>
                </a:solidFill>
              </a:rPr>
              <a:t>Rimborso viaggio, vitto e alloggio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200" b="1">
                <a:solidFill>
                  <a:schemeClr val="tx2"/>
                </a:solidFill>
              </a:rPr>
              <a:t>Solo se ha assicurazione propria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D6789D6E-FF3B-45CB-9F5D-CA78E035CA21}"/>
              </a:ext>
            </a:extLst>
          </p:cNvPr>
          <p:cNvSpPr/>
          <p:nvPr/>
        </p:nvSpPr>
        <p:spPr>
          <a:xfrm rot="5400000">
            <a:off x="7138499" y="2582122"/>
            <a:ext cx="572654" cy="146789"/>
          </a:xfrm>
          <a:prstGeom prst="triangl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A7880A6-DA8D-48C3-8747-883FCFFD184C}"/>
              </a:ext>
            </a:extLst>
          </p:cNvPr>
          <p:cNvGrpSpPr/>
          <p:nvPr/>
        </p:nvGrpSpPr>
        <p:grpSpPr>
          <a:xfrm>
            <a:off x="928524" y="3829743"/>
            <a:ext cx="3271409" cy="519391"/>
            <a:chOff x="857246" y="1556097"/>
            <a:chExt cx="3271409" cy="51939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34E83E1-ED9B-4573-8559-3FFD8987F41F}"/>
                </a:ext>
              </a:extLst>
            </p:cNvPr>
            <p:cNvSpPr/>
            <p:nvPr/>
          </p:nvSpPr>
          <p:spPr>
            <a:xfrm>
              <a:off x="1149346" y="1637713"/>
              <a:ext cx="297930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Formazione 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651A9C-464A-4D06-9182-EBDA1881015B}"/>
                </a:ext>
              </a:extLst>
            </p:cNvPr>
            <p:cNvSpPr/>
            <p:nvPr/>
          </p:nvSpPr>
          <p:spPr>
            <a:xfrm>
              <a:off x="857246" y="1556097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2</a:t>
              </a:r>
              <a:endParaRPr lang="it-IT" b="1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62C55-DAC4-4B44-9607-6DE9D8D0EBAF}"/>
              </a:ext>
            </a:extLst>
          </p:cNvPr>
          <p:cNvGrpSpPr/>
          <p:nvPr/>
        </p:nvGrpSpPr>
        <p:grpSpPr>
          <a:xfrm>
            <a:off x="4497502" y="3904128"/>
            <a:ext cx="2420226" cy="370621"/>
            <a:chOff x="4433123" y="1630482"/>
            <a:chExt cx="2420226" cy="37062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D290BA0-9E65-419E-BB42-4EE3C637C1B7}"/>
                </a:ext>
              </a:extLst>
            </p:cNvPr>
            <p:cNvSpPr/>
            <p:nvPr/>
          </p:nvSpPr>
          <p:spPr>
            <a:xfrm>
              <a:off x="4744748" y="1630482"/>
              <a:ext cx="2108601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>
                  <a:solidFill>
                    <a:srgbClr val="00B050"/>
                  </a:solidFill>
                  <a:sym typeface="Wingdings" panose="05000000000000000000" pitchFamily="2" charset="2"/>
                </a:rPr>
                <a:t>Live da Novembre ‘22</a:t>
              </a:r>
              <a:endParaRPr lang="it-IT" sz="2800">
                <a:solidFill>
                  <a:srgbClr val="00B050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C084EE7-ECBE-45DC-B06C-8C55EC7FFC72}"/>
                </a:ext>
              </a:extLst>
            </p:cNvPr>
            <p:cNvGrpSpPr/>
            <p:nvPr/>
          </p:nvGrpSpPr>
          <p:grpSpPr>
            <a:xfrm>
              <a:off x="4433123" y="1702647"/>
              <a:ext cx="266495" cy="226291"/>
              <a:chOff x="6724073" y="2530763"/>
              <a:chExt cx="426139" cy="45720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D62D252-CD2B-436F-84F1-985DC86B57C6}"/>
                  </a:ext>
                </a:extLst>
              </p:cNvPr>
              <p:cNvSpPr/>
              <p:nvPr/>
            </p:nvSpPr>
            <p:spPr>
              <a:xfrm>
                <a:off x="7043361" y="2530763"/>
                <a:ext cx="106851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E7A2B8-632D-4240-8F49-61B0FA70457F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D81C886-7725-4382-B103-E57448AC4F98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A49D60AC-825C-4023-AD04-D21054D53132}"/>
              </a:ext>
            </a:extLst>
          </p:cNvPr>
          <p:cNvSpPr/>
          <p:nvPr/>
        </p:nvSpPr>
        <p:spPr>
          <a:xfrm>
            <a:off x="4271211" y="4597120"/>
            <a:ext cx="123204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Associati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Borsisti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Assegnisti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9CE9F-6CA7-4C65-8F02-BF748DDF7AEB}"/>
              </a:ext>
            </a:extLst>
          </p:cNvPr>
          <p:cNvSpPr txBox="1"/>
          <p:nvPr/>
        </p:nvSpPr>
        <p:spPr>
          <a:xfrm>
            <a:off x="1597892" y="4850882"/>
            <a:ext cx="2530764" cy="423684"/>
          </a:xfrm>
          <a:prstGeom prst="roundRect">
            <a:avLst>
              <a:gd name="adj" fmla="val 34844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chemeClr val="tx2"/>
                </a:solidFill>
              </a:rPr>
              <a:t>Iscrizione Non-dipendenti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5843C7B-18A2-4B02-92E3-C4A9F0482A8C}"/>
              </a:ext>
            </a:extLst>
          </p:cNvPr>
          <p:cNvCxnSpPr>
            <a:cxnSpLocks/>
            <a:stCxn id="62" idx="4"/>
            <a:endCxn id="70" idx="1"/>
          </p:cNvCxnSpPr>
          <p:nvPr/>
        </p:nvCxnSpPr>
        <p:spPr>
          <a:xfrm rot="16200000" flipH="1">
            <a:off x="1052463" y="4517295"/>
            <a:ext cx="713590" cy="377268"/>
          </a:xfrm>
          <a:prstGeom prst="bentConnector2">
            <a:avLst/>
          </a:prstGeom>
          <a:ln w="19050">
            <a:solidFill>
              <a:srgbClr val="4497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6">
            <a:extLst>
              <a:ext uri="{FF2B5EF4-FFF2-40B4-BE49-F238E27FC236}">
                <a16:creationId xmlns:a16="http://schemas.microsoft.com/office/drawing/2014/main" id="{ED6CCA3F-E332-4689-BD8B-72894102B560}"/>
              </a:ext>
            </a:extLst>
          </p:cNvPr>
          <p:cNvSpPr/>
          <p:nvPr/>
        </p:nvSpPr>
        <p:spPr>
          <a:xfrm>
            <a:off x="7908827" y="4463557"/>
            <a:ext cx="3138732" cy="1198334"/>
          </a:xfrm>
          <a:prstGeom prst="roundRect">
            <a:avLst/>
          </a:prstGeom>
          <a:solidFill>
            <a:srgbClr val="FFF4DB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>
                <a:solidFill>
                  <a:schemeClr val="accent2">
                    <a:lumMod val="75000"/>
                  </a:schemeClr>
                </a:solidFill>
              </a:rPr>
              <a:t>UDITORI</a:t>
            </a:r>
            <a:endParaRPr lang="it-IT" sz="16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>
                <a:solidFill>
                  <a:schemeClr val="tx2"/>
                </a:solidFill>
              </a:rPr>
              <a:t>Dare possibilit</a:t>
            </a:r>
            <a:r>
              <a:rPr lang="en-US" sz="1200">
                <a:solidFill>
                  <a:schemeClr val="tx2"/>
                </a:solidFill>
              </a:rPr>
              <a:t>à di partecipazione nel caso di esaurimento posti</a:t>
            </a:r>
            <a:endParaRPr lang="it-IT" sz="120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>
                <a:solidFill>
                  <a:schemeClr val="tx2"/>
                </a:solidFill>
              </a:rPr>
              <a:t>Solo per non dipendenti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>
                <a:solidFill>
                  <a:schemeClr val="tx2"/>
                </a:solidFill>
              </a:rPr>
              <a:t>Non previsto attestato di partecipazione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03ADE3D-6114-4CBF-B73A-98F3758B4F0A}"/>
              </a:ext>
            </a:extLst>
          </p:cNvPr>
          <p:cNvSpPr/>
          <p:nvPr/>
        </p:nvSpPr>
        <p:spPr>
          <a:xfrm rot="5400000">
            <a:off x="7138499" y="4989330"/>
            <a:ext cx="572654" cy="146789"/>
          </a:xfrm>
          <a:prstGeom prst="triangl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F3F531-0D86-48F4-B3BF-A29000F2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64" y="4117169"/>
            <a:ext cx="767727" cy="5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2FDE464E-39FE-4815-8E03-C5292FEC468D}"/>
              </a:ext>
            </a:extLst>
          </p:cNvPr>
          <p:cNvSpPr txBox="1"/>
          <p:nvPr/>
        </p:nvSpPr>
        <p:spPr>
          <a:xfrm>
            <a:off x="10329740" y="4211234"/>
            <a:ext cx="717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FD403A"/>
                </a:solidFill>
              </a:rPr>
              <a:t>TO DO</a:t>
            </a:r>
            <a:endParaRPr lang="en-IT" sz="1400" b="1">
              <a:solidFill>
                <a:srgbClr val="FD403A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065844D-86F8-446D-B533-D789B6B3594E}"/>
              </a:ext>
            </a:extLst>
          </p:cNvPr>
          <p:cNvGrpSpPr/>
          <p:nvPr/>
        </p:nvGrpSpPr>
        <p:grpSpPr>
          <a:xfrm>
            <a:off x="9933409" y="5702171"/>
            <a:ext cx="1130862" cy="363135"/>
            <a:chOff x="9887229" y="5683699"/>
            <a:chExt cx="1130862" cy="36313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2E24D0D-3C9E-4830-B716-D52E635C866F}"/>
                </a:ext>
              </a:extLst>
            </p:cNvPr>
            <p:cNvSpPr txBox="1"/>
            <p:nvPr/>
          </p:nvSpPr>
          <p:spPr>
            <a:xfrm>
              <a:off x="10152197" y="5711378"/>
              <a:ext cx="86589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err="1">
                  <a:solidFill>
                    <a:schemeClr val="tx2"/>
                  </a:solidFill>
                </a:rPr>
                <a:t>Inizio</a:t>
              </a:r>
              <a:r>
                <a:rPr lang="en-US" sz="1400" b="1">
                  <a:solidFill>
                    <a:schemeClr val="tx2"/>
                  </a:solidFill>
                </a:rPr>
                <a:t> Q2</a:t>
              </a:r>
              <a:endParaRPr lang="en-IT" sz="1400" b="1">
                <a:solidFill>
                  <a:schemeClr val="tx2"/>
                </a:solidFill>
              </a:endParaRPr>
            </a:p>
          </p:txBody>
        </p:sp>
        <p:pic>
          <p:nvPicPr>
            <p:cNvPr id="80" name="Graphic 79" descr="Daily calendar with solid fill">
              <a:extLst>
                <a:ext uri="{FF2B5EF4-FFF2-40B4-BE49-F238E27FC236}">
                  <a16:creationId xmlns:a16="http://schemas.microsoft.com/office/drawing/2014/main" id="{B515713C-D748-407E-9C7F-1FC426A6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7229" y="5683699"/>
              <a:ext cx="363135" cy="363135"/>
            </a:xfrm>
            <a:prstGeom prst="rect">
              <a:avLst/>
            </a:prstGeom>
          </p:spPr>
        </p:pic>
      </p:grpSp>
      <p:pic>
        <p:nvPicPr>
          <p:cNvPr id="7" name="Graphic 6" descr="Office worker male with solid fill">
            <a:extLst>
              <a:ext uri="{FF2B5EF4-FFF2-40B4-BE49-F238E27FC236}">
                <a16:creationId xmlns:a16="http://schemas.microsoft.com/office/drawing/2014/main" id="{6CECC141-7B12-4841-D50D-D4742448E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0517" y="2975673"/>
            <a:ext cx="403687" cy="4036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DC0EB1B-F119-FEE0-0720-A7EDBD4BF736}"/>
              </a:ext>
            </a:extLst>
          </p:cNvPr>
          <p:cNvGrpSpPr/>
          <p:nvPr/>
        </p:nvGrpSpPr>
        <p:grpSpPr>
          <a:xfrm>
            <a:off x="2383093" y="2995119"/>
            <a:ext cx="428109" cy="394239"/>
            <a:chOff x="2247403" y="2937695"/>
            <a:chExt cx="428109" cy="394239"/>
          </a:xfrm>
        </p:grpSpPr>
        <p:pic>
          <p:nvPicPr>
            <p:cNvPr id="3" name="Graphic 2" descr="Cake outline">
              <a:extLst>
                <a:ext uri="{FF2B5EF4-FFF2-40B4-BE49-F238E27FC236}">
                  <a16:creationId xmlns:a16="http://schemas.microsoft.com/office/drawing/2014/main" id="{BC04E5BD-66C5-6EC8-3F64-D476EF607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25316" y="2937695"/>
              <a:ext cx="246221" cy="2462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D92EC2-CDCF-2200-1675-82E1A59190A6}"/>
                </a:ext>
              </a:extLst>
            </p:cNvPr>
            <p:cNvSpPr txBox="1"/>
            <p:nvPr/>
          </p:nvSpPr>
          <p:spPr>
            <a:xfrm>
              <a:off x="2247403" y="3131879"/>
              <a:ext cx="428109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>
                  <a:solidFill>
                    <a:schemeClr val="tx2"/>
                  </a:solidFill>
                </a:rPr>
                <a:t>72+</a:t>
              </a:r>
              <a:endParaRPr lang="en-IT" sz="7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EA664-086B-70D3-240C-BEA0CE7C016F}"/>
              </a:ext>
            </a:extLst>
          </p:cNvPr>
          <p:cNvGrpSpPr/>
          <p:nvPr/>
        </p:nvGrpSpPr>
        <p:grpSpPr>
          <a:xfrm>
            <a:off x="2891883" y="2960616"/>
            <a:ext cx="1099782" cy="471156"/>
            <a:chOff x="2877029" y="2960616"/>
            <a:chExt cx="1099782" cy="47115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A00FBC7-ED96-361B-D804-ECCC54A13B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4" t="1592" r="11453" b="21427"/>
            <a:stretch/>
          </p:blipFill>
          <p:spPr bwMode="auto">
            <a:xfrm>
              <a:off x="2877029" y="2960616"/>
              <a:ext cx="344042" cy="1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phic 11" descr="Atom with solid fill">
              <a:extLst>
                <a:ext uri="{FF2B5EF4-FFF2-40B4-BE49-F238E27FC236}">
                  <a16:creationId xmlns:a16="http://schemas.microsoft.com/office/drawing/2014/main" id="{1F6BA942-0D64-53E8-FDA8-9A176E2F5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25702" y="3183372"/>
              <a:ext cx="248400" cy="248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D45BC-81E3-688D-475F-581D71861B01}"/>
                </a:ext>
              </a:extLst>
            </p:cNvPr>
            <p:cNvSpPr txBox="1"/>
            <p:nvPr/>
          </p:nvSpPr>
          <p:spPr>
            <a:xfrm>
              <a:off x="3180117" y="2960616"/>
              <a:ext cx="79669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1">
                  <a:solidFill>
                    <a:schemeClr val="tx2"/>
                  </a:solidFill>
                </a:rPr>
                <a:t>Ex </a:t>
              </a:r>
              <a:r>
                <a:rPr lang="en-US" sz="700" b="1" noProof="1">
                  <a:solidFill>
                    <a:schemeClr val="tx2"/>
                  </a:solidFill>
                </a:rPr>
                <a:t>dipendente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A07D7-C12A-7345-4E29-0955B7851C04}"/>
                </a:ext>
              </a:extLst>
            </p:cNvPr>
            <p:cNvSpPr txBox="1"/>
            <p:nvPr/>
          </p:nvSpPr>
          <p:spPr>
            <a:xfrm>
              <a:off x="3180117" y="3203779"/>
              <a:ext cx="79669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1">
                  <a:solidFill>
                    <a:schemeClr val="tx2"/>
                  </a:solidFill>
                </a:rPr>
                <a:t>&gt; 10 anni</a:t>
              </a:r>
              <a:endParaRPr lang="en-IT" sz="700" b="1">
                <a:solidFill>
                  <a:schemeClr val="tx2"/>
                </a:solidFill>
              </a:endParaRPr>
            </a:p>
          </p:txBody>
        </p:sp>
      </p:grpSp>
      <p:sp>
        <p:nvSpPr>
          <p:cNvPr id="15" name="Triangle 14">
            <a:extLst>
              <a:ext uri="{FF2B5EF4-FFF2-40B4-BE49-F238E27FC236}">
                <a16:creationId xmlns:a16="http://schemas.microsoft.com/office/drawing/2014/main" id="{B451FD9F-E671-E9E1-F136-5FDD39D8A903}"/>
              </a:ext>
            </a:extLst>
          </p:cNvPr>
          <p:cNvSpPr/>
          <p:nvPr/>
        </p:nvSpPr>
        <p:spPr>
          <a:xfrm rot="5400000">
            <a:off x="2154189" y="3133227"/>
            <a:ext cx="208919" cy="8752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311D94-21BB-0116-9745-D1EFC422B97A}"/>
              </a:ext>
            </a:extLst>
          </p:cNvPr>
          <p:cNvSpPr txBox="1"/>
          <p:nvPr/>
        </p:nvSpPr>
        <p:spPr>
          <a:xfrm>
            <a:off x="3658396" y="5564973"/>
            <a:ext cx="2447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Gestione in un elenco separato</a:t>
            </a:r>
          </a:p>
        </p:txBody>
      </p:sp>
      <p:sp>
        <p:nvSpPr>
          <p:cNvPr id="21" name="Isosceles Triangle 72">
            <a:extLst>
              <a:ext uri="{FF2B5EF4-FFF2-40B4-BE49-F238E27FC236}">
                <a16:creationId xmlns:a16="http://schemas.microsoft.com/office/drawing/2014/main" id="{76AC468F-9196-99CA-ED73-D713919DF69D}"/>
              </a:ext>
            </a:extLst>
          </p:cNvPr>
          <p:cNvSpPr/>
          <p:nvPr/>
        </p:nvSpPr>
        <p:spPr>
          <a:xfrm rot="10800000">
            <a:off x="4745336" y="5498353"/>
            <a:ext cx="264902" cy="96596"/>
          </a:xfrm>
          <a:prstGeom prst="triangle">
            <a:avLst/>
          </a:prstGeom>
          <a:solidFill>
            <a:srgbClr val="66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0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err="1">
                <a:latin typeface="Calibri" panose="020F0502020204030204" pitchFamily="34" charset="0"/>
                <a:cs typeface="Calibri" panose="020F0502020204030204" pitchFamily="34" charset="0"/>
              </a:rPr>
              <a:t>Baselib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: Dipendenze e </a:t>
            </a:r>
            <a:r>
              <a:rPr lang="it-IT" b="1" err="1">
                <a:latin typeface="Calibri" panose="020F0502020204030204" pitchFamily="34" charset="0"/>
                <a:cs typeface="Calibri" panose="020F0502020204030204" pitchFamily="34" charset="0"/>
              </a:rPr>
              <a:t>Gradle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err="1">
                <a:latin typeface="Calibri" panose="020F0502020204030204" pitchFamily="34" charset="0"/>
                <a:cs typeface="Calibri" panose="020F0502020204030204" pitchFamily="34" charset="0"/>
              </a:rPr>
              <a:t>Catalog</a:t>
            </a:r>
            <a:endParaRPr lang="it-IT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1">
            <a:extLst>
              <a:ext uri="{FF2B5EF4-FFF2-40B4-BE49-F238E27FC236}">
                <a16:creationId xmlns:a16="http://schemas.microsoft.com/office/drawing/2014/main" id="{29427DAB-CBA3-CF58-6F01-498BFDD4F6A2}"/>
              </a:ext>
            </a:extLst>
          </p:cNvPr>
          <p:cNvSpPr/>
          <p:nvPr/>
        </p:nvSpPr>
        <p:spPr>
          <a:xfrm>
            <a:off x="271394" y="1432217"/>
            <a:ext cx="5124215" cy="1543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it-IT" sz="1600" b="1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D560D-DC05-66BE-CE0F-05A600E9D1CC}"/>
              </a:ext>
            </a:extLst>
          </p:cNvPr>
          <p:cNvSpPr/>
          <p:nvPr/>
        </p:nvSpPr>
        <p:spPr>
          <a:xfrm>
            <a:off x="7407006" y="1230191"/>
            <a:ext cx="2915362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noProof="1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Catalog</a:t>
            </a:r>
          </a:p>
        </p:txBody>
      </p:sp>
      <p:pic>
        <p:nvPicPr>
          <p:cNvPr id="1028" name="Picture 4" descr="Dependency Management Gradle | Medium">
            <a:extLst>
              <a:ext uri="{FF2B5EF4-FFF2-40B4-BE49-F238E27FC236}">
                <a16:creationId xmlns:a16="http://schemas.microsoft.com/office/drawing/2014/main" id="{79164103-F6D5-3CCD-F70D-B4AA0F1E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70" y="1203133"/>
            <a:ext cx="1324953" cy="4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3DDAFE-8359-4BD4-7D7B-2DB8D788FC7F}"/>
              </a:ext>
            </a:extLst>
          </p:cNvPr>
          <p:cNvSpPr/>
          <p:nvPr/>
        </p:nvSpPr>
        <p:spPr>
          <a:xfrm>
            <a:off x="3810843" y="1944493"/>
            <a:ext cx="1224000" cy="792000"/>
          </a:xfrm>
          <a:prstGeom prst="rect">
            <a:avLst/>
          </a:prstGeom>
          <a:solidFill>
            <a:srgbClr val="4397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bg1"/>
                </a:solidFill>
              </a:rPr>
              <a:t>Frequenti vulnerabilità librerie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C21F1-A9A7-7190-2189-94A1C75CD5F8}"/>
              </a:ext>
            </a:extLst>
          </p:cNvPr>
          <p:cNvSpPr/>
          <p:nvPr/>
        </p:nvSpPr>
        <p:spPr>
          <a:xfrm>
            <a:off x="2218721" y="1944493"/>
            <a:ext cx="1224000" cy="792000"/>
          </a:xfrm>
          <a:prstGeom prst="rect">
            <a:avLst/>
          </a:prstGeom>
          <a:solidFill>
            <a:srgbClr val="4397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bg1"/>
                </a:solidFill>
              </a:rPr>
              <a:t>Aggiornamenti di Spring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936EE6-7D11-6F1D-4D91-962EBA0DF3E5}"/>
              </a:ext>
            </a:extLst>
          </p:cNvPr>
          <p:cNvSpPr/>
          <p:nvPr/>
        </p:nvSpPr>
        <p:spPr>
          <a:xfrm>
            <a:off x="626600" y="1944493"/>
            <a:ext cx="1224000" cy="792000"/>
          </a:xfrm>
          <a:prstGeom prst="rect">
            <a:avLst/>
          </a:prstGeom>
          <a:solidFill>
            <a:srgbClr val="4397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bg1"/>
                </a:solidFill>
              </a:rPr>
              <a:t>Nuove funzionalità della Baselib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572099DA-0D8B-D69A-70D2-DB182CCB5DA1}"/>
              </a:ext>
            </a:extLst>
          </p:cNvPr>
          <p:cNvSpPr/>
          <p:nvPr/>
        </p:nvSpPr>
        <p:spPr>
          <a:xfrm>
            <a:off x="241640" y="1369148"/>
            <a:ext cx="2925183" cy="408711"/>
          </a:xfrm>
          <a:prstGeom prst="roundRect">
            <a:avLst/>
          </a:prstGeom>
          <a:solidFill>
            <a:srgbClr val="182A4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Aggiornamento dipendenze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87DBDC-15CA-57DB-116D-EEA472F23D87}"/>
              </a:ext>
            </a:extLst>
          </p:cNvPr>
          <p:cNvGrpSpPr/>
          <p:nvPr/>
        </p:nvGrpSpPr>
        <p:grpSpPr>
          <a:xfrm>
            <a:off x="6908545" y="4101134"/>
            <a:ext cx="4839272" cy="2488166"/>
            <a:chOff x="6186791" y="3090427"/>
            <a:chExt cx="5829300" cy="29972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F8E47B-AFC5-3AFD-58AD-6AC75EE2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6791" y="3090427"/>
              <a:ext cx="5829300" cy="29972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E1A828-2334-DE19-AB6F-8E77CAD33188}"/>
                </a:ext>
              </a:extLst>
            </p:cNvPr>
            <p:cNvSpPr/>
            <p:nvPr/>
          </p:nvSpPr>
          <p:spPr>
            <a:xfrm>
              <a:off x="9787377" y="4057474"/>
              <a:ext cx="893593" cy="4087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C5C3B64-164B-2FD3-62B4-B5B07D40855D}"/>
              </a:ext>
            </a:extLst>
          </p:cNvPr>
          <p:cNvSpPr/>
          <p:nvPr/>
        </p:nvSpPr>
        <p:spPr>
          <a:xfrm>
            <a:off x="1672694" y="3087740"/>
            <a:ext cx="2915362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>
                <a:solidFill>
                  <a:srgbClr val="449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Catalog</a:t>
            </a:r>
            <a:endParaRPr lang="en-US" sz="2400" b="1" kern="1200">
              <a:solidFill>
                <a:srgbClr val="449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53">
            <a:extLst>
              <a:ext uri="{FF2B5EF4-FFF2-40B4-BE49-F238E27FC236}">
                <a16:creationId xmlns:a16="http://schemas.microsoft.com/office/drawing/2014/main" id="{E37A7D8C-8C44-0DB8-07CA-FDD3A5B7FAF3}"/>
              </a:ext>
            </a:extLst>
          </p:cNvPr>
          <p:cNvSpPr/>
          <p:nvPr/>
        </p:nvSpPr>
        <p:spPr>
          <a:xfrm>
            <a:off x="583378" y="3540235"/>
            <a:ext cx="5093994" cy="281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Ogni sviluppatore deve aggiornare le versioni nel proprio progetto</a:t>
            </a:r>
          </a:p>
        </p:txBody>
      </p:sp>
      <p:sp>
        <p:nvSpPr>
          <p:cNvPr id="32" name="Rectangle: Rounded Corners 53">
            <a:extLst>
              <a:ext uri="{FF2B5EF4-FFF2-40B4-BE49-F238E27FC236}">
                <a16:creationId xmlns:a16="http://schemas.microsoft.com/office/drawing/2014/main" id="{FBFF5DFA-46B9-3489-F788-6391AAF1C9D0}"/>
              </a:ext>
            </a:extLst>
          </p:cNvPr>
          <p:cNvSpPr/>
          <p:nvPr/>
        </p:nvSpPr>
        <p:spPr>
          <a:xfrm>
            <a:off x="6908544" y="3528914"/>
            <a:ext cx="4839273" cy="281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È sufficiente cambiare versione della </a:t>
            </a:r>
            <a:r>
              <a:rPr lang="it-IT" sz="1400" err="1">
                <a:solidFill>
                  <a:schemeClr val="tx2"/>
                </a:solidFill>
              </a:rPr>
              <a:t>baselib</a:t>
            </a:r>
            <a:endParaRPr lang="it-IT" sz="1400">
              <a:solidFill>
                <a:schemeClr val="tx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C41BFD-DD77-FDFA-A7F9-D4313FAF1FDA}"/>
              </a:ext>
            </a:extLst>
          </p:cNvPr>
          <p:cNvGrpSpPr/>
          <p:nvPr/>
        </p:nvGrpSpPr>
        <p:grpSpPr>
          <a:xfrm>
            <a:off x="233595" y="4101134"/>
            <a:ext cx="5793560" cy="2488166"/>
            <a:chOff x="233595" y="3662453"/>
            <a:chExt cx="5793560" cy="24881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5D4128-A05E-6C69-26A4-30A169058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595" y="3662453"/>
              <a:ext cx="5793560" cy="2488166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F7C226-E03C-CBC9-827E-FB7BB028C549}"/>
                </a:ext>
              </a:extLst>
            </p:cNvPr>
            <p:cNvSpPr/>
            <p:nvPr/>
          </p:nvSpPr>
          <p:spPr>
            <a:xfrm>
              <a:off x="3932407" y="3865123"/>
              <a:ext cx="490436" cy="20164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7FF14E-433A-E0A5-7F81-E95C54F887F0}"/>
                </a:ext>
              </a:extLst>
            </p:cNvPr>
            <p:cNvSpPr/>
            <p:nvPr/>
          </p:nvSpPr>
          <p:spPr>
            <a:xfrm>
              <a:off x="4738123" y="4527599"/>
              <a:ext cx="490436" cy="15691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AF8A4E2-0296-41DD-EB6F-8CDA5C4B5A03}"/>
                </a:ext>
              </a:extLst>
            </p:cNvPr>
            <p:cNvSpPr/>
            <p:nvPr/>
          </p:nvSpPr>
          <p:spPr>
            <a:xfrm>
              <a:off x="5055893" y="5007497"/>
              <a:ext cx="339716" cy="15691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319968-A396-3850-08F0-B4CB8E5D21C6}"/>
                </a:ext>
              </a:extLst>
            </p:cNvPr>
            <p:cNvSpPr/>
            <p:nvPr/>
          </p:nvSpPr>
          <p:spPr>
            <a:xfrm>
              <a:off x="5062378" y="5325267"/>
              <a:ext cx="469418" cy="15691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39" name="Isosceles Triangle 22">
            <a:extLst>
              <a:ext uri="{FF2B5EF4-FFF2-40B4-BE49-F238E27FC236}">
                <a16:creationId xmlns:a16="http://schemas.microsoft.com/office/drawing/2014/main" id="{B0BFD5BE-D0BB-B005-1319-973F6DA70B10}"/>
              </a:ext>
            </a:extLst>
          </p:cNvPr>
          <p:cNvSpPr/>
          <p:nvPr/>
        </p:nvSpPr>
        <p:spPr>
          <a:xfrm rot="5400000">
            <a:off x="5151192" y="3512311"/>
            <a:ext cx="2488167" cy="31444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2" descr="L'INFN CAMBIA LOGO">
            <a:extLst>
              <a:ext uri="{FF2B5EF4-FFF2-40B4-BE49-F238E27FC236}">
                <a16:creationId xmlns:a16="http://schemas.microsoft.com/office/drawing/2014/main" id="{D2EFAA83-FA0D-4DEB-811E-9C27EAAC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BCEEB04-BB55-4749-8CF3-22AA185B1978}"/>
              </a:ext>
            </a:extLst>
          </p:cNvPr>
          <p:cNvGrpSpPr/>
          <p:nvPr/>
        </p:nvGrpSpPr>
        <p:grpSpPr>
          <a:xfrm>
            <a:off x="271393" y="994174"/>
            <a:ext cx="2925183" cy="370621"/>
            <a:chOff x="4433123" y="1630482"/>
            <a:chExt cx="2420226" cy="37062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6EEFF4-8C28-4862-BCAC-59574B9DEA6E}"/>
                </a:ext>
              </a:extLst>
            </p:cNvPr>
            <p:cNvSpPr/>
            <p:nvPr/>
          </p:nvSpPr>
          <p:spPr>
            <a:xfrm>
              <a:off x="4744748" y="1630482"/>
              <a:ext cx="2108601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>
                  <a:solidFill>
                    <a:srgbClr val="00B050"/>
                  </a:solidFill>
                  <a:sym typeface="Wingdings" panose="05000000000000000000" pitchFamily="2" charset="2"/>
                </a:rPr>
                <a:t>Completato Settembre ‘22</a:t>
              </a:r>
              <a:endParaRPr lang="it-IT" sz="2800">
                <a:solidFill>
                  <a:srgbClr val="00B050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EC44BEF-B927-45DB-9AEE-3D841F4C5A53}"/>
                </a:ext>
              </a:extLst>
            </p:cNvPr>
            <p:cNvGrpSpPr/>
            <p:nvPr/>
          </p:nvGrpSpPr>
          <p:grpSpPr>
            <a:xfrm>
              <a:off x="4433123" y="1702647"/>
              <a:ext cx="266495" cy="226291"/>
              <a:chOff x="6724073" y="2530763"/>
              <a:chExt cx="426139" cy="4572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7A76D52-16F3-4214-9B8E-691DCE04B11A}"/>
                  </a:ext>
                </a:extLst>
              </p:cNvPr>
              <p:cNvSpPr/>
              <p:nvPr/>
            </p:nvSpPr>
            <p:spPr>
              <a:xfrm>
                <a:off x="7043361" y="2530763"/>
                <a:ext cx="106851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7FD79B-2AB0-4C44-BED4-D97AC2EBFF3E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61669D-3D69-4062-B041-CE1C142AECE1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5F02C3-DE29-458B-B376-7522BCCBA19B}"/>
              </a:ext>
            </a:extLst>
          </p:cNvPr>
          <p:cNvGrpSpPr/>
          <p:nvPr/>
        </p:nvGrpSpPr>
        <p:grpSpPr>
          <a:xfrm>
            <a:off x="6908544" y="1677807"/>
            <a:ext cx="4874241" cy="1560127"/>
            <a:chOff x="6658570" y="1415328"/>
            <a:chExt cx="5124215" cy="1560127"/>
          </a:xfrm>
        </p:grpSpPr>
        <p:sp>
          <p:nvSpPr>
            <p:cNvPr id="45" name="Rectangle: Rounded Corners 71">
              <a:extLst>
                <a:ext uri="{FF2B5EF4-FFF2-40B4-BE49-F238E27FC236}">
                  <a16:creationId xmlns:a16="http://schemas.microsoft.com/office/drawing/2014/main" id="{281F975B-0A52-4D5C-B0AD-8C1499909973}"/>
                </a:ext>
              </a:extLst>
            </p:cNvPr>
            <p:cNvSpPr/>
            <p:nvPr/>
          </p:nvSpPr>
          <p:spPr>
            <a:xfrm>
              <a:off x="6658570" y="1415328"/>
              <a:ext cx="5124215" cy="15601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it-IT" sz="1600" b="1">
                <a:solidFill>
                  <a:srgbClr val="C0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4A4FB5-D01E-5CAE-5C06-A4F48A7BE2AD}"/>
                </a:ext>
              </a:extLst>
            </p:cNvPr>
            <p:cNvSpPr/>
            <p:nvPr/>
          </p:nvSpPr>
          <p:spPr>
            <a:xfrm>
              <a:off x="7364786" y="1589230"/>
              <a:ext cx="4383032" cy="5160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i="1">
                  <a:solidFill>
                    <a:schemeClr val="tx2"/>
                  </a:solidFill>
                </a:rPr>
                <a:t>Solo il maintainer della libreria ha l’onere di aggiornamento di versioni </a:t>
              </a:r>
            </a:p>
          </p:txBody>
        </p:sp>
        <p:pic>
          <p:nvPicPr>
            <p:cNvPr id="2050" name="Picture 2" descr="efficiency Icon 4678148">
              <a:extLst>
                <a:ext uri="{FF2B5EF4-FFF2-40B4-BE49-F238E27FC236}">
                  <a16:creationId xmlns:a16="http://schemas.microsoft.com/office/drawing/2014/main" id="{7DFFD745-B32E-4892-9388-5EAAEDE4E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771" y="1449643"/>
              <a:ext cx="795176" cy="79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ecurity Icon 5310290">
              <a:extLst>
                <a:ext uri="{FF2B5EF4-FFF2-40B4-BE49-F238E27FC236}">
                  <a16:creationId xmlns:a16="http://schemas.microsoft.com/office/drawing/2014/main" id="{A5AF1BF2-FB28-47B3-89E1-E5D754DA3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132" y="2142506"/>
              <a:ext cx="796455" cy="79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E6F457-5CC2-446B-A688-FCA70A7754ED}"/>
                </a:ext>
              </a:extLst>
            </p:cNvPr>
            <p:cNvSpPr/>
            <p:nvPr/>
          </p:nvSpPr>
          <p:spPr>
            <a:xfrm>
              <a:off x="7364785" y="2282732"/>
              <a:ext cx="4383032" cy="5160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i="1">
                  <a:solidFill>
                    <a:schemeClr val="tx2"/>
                  </a:solidFill>
                </a:rPr>
                <a:t>Eventuali suppression vanno inserite una sola volta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7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2867025" y="3372074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1B7FE2-FC09-4029-94F2-A914D389643F}"/>
              </a:ext>
            </a:extLst>
          </p:cNvPr>
          <p:cNvSpPr/>
          <p:nvPr/>
        </p:nvSpPr>
        <p:spPr>
          <a:xfrm>
            <a:off x="1035050" y="1059109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5AFAF-302D-4175-BAA5-0D59B47791F5}"/>
              </a:ext>
            </a:extLst>
          </p:cNvPr>
          <p:cNvGrpSpPr/>
          <p:nvPr/>
        </p:nvGrpSpPr>
        <p:grpSpPr>
          <a:xfrm>
            <a:off x="1504950" y="1366379"/>
            <a:ext cx="5562600" cy="1329631"/>
            <a:chOff x="1504950" y="1296709"/>
            <a:chExt cx="5562600" cy="13296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41318" y="1459940"/>
              <a:ext cx="5426232" cy="11664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>
                  <a:solidFill>
                    <a:schemeClr val="bg1"/>
                  </a:solidFill>
                </a:rPr>
                <a:t>           </a:t>
              </a:r>
              <a:r>
                <a:rPr lang="en-US" b="1">
                  <a:solidFill>
                    <a:schemeClr val="bg1"/>
                  </a:solidFill>
                </a:rPr>
                <a:t>Aggiornamento Attività 2022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Progetti Strategici</a:t>
              </a:r>
            </a:p>
            <a:p>
              <a:pPr marL="896938" indent="182563">
                <a:buFont typeface="Wingdings" panose="05000000000000000000" pitchFamily="2" charset="2"/>
                <a:buChar char="§"/>
              </a:pPr>
              <a:r>
                <a:rPr lang="en-US">
                  <a:solidFill>
                    <a:schemeClr val="bg1"/>
                  </a:solidFill>
                </a:rPr>
                <a:t>Attività Generali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</p:grpSp>
      <p:pic>
        <p:nvPicPr>
          <p:cNvPr id="73" name="Picture 2" descr="L'INFN CAMBIA LOGO">
            <a:extLst>
              <a:ext uri="{FF2B5EF4-FFF2-40B4-BE49-F238E27FC236}">
                <a16:creationId xmlns:a16="http://schemas.microsoft.com/office/drawing/2014/main" id="{351B73FB-6AFE-46E5-926D-280ADAE4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1" y="4609105"/>
            <a:ext cx="2276669" cy="12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58AB57-7AC9-4E17-A96E-4BCF930360F4}"/>
              </a:ext>
            </a:extLst>
          </p:cNvPr>
          <p:cNvGrpSpPr/>
          <p:nvPr/>
        </p:nvGrpSpPr>
        <p:grpSpPr>
          <a:xfrm>
            <a:off x="1504950" y="5126493"/>
            <a:ext cx="5562600" cy="664134"/>
            <a:chOff x="1504950" y="5208404"/>
            <a:chExt cx="5562600" cy="6641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29E2D-D505-4A43-9165-BD010B501CBE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34F3852-5DDF-4658-80E5-6E759BD7E5C7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Piano Primo Semestre 2023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CF12A1-1F5B-49A8-8B54-C36507C6031A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71" name="Graphic 70" descr="Bullseye with solid fill">
              <a:extLst>
                <a:ext uri="{FF2B5EF4-FFF2-40B4-BE49-F238E27FC236}">
                  <a16:creationId xmlns:a16="http://schemas.microsoft.com/office/drawing/2014/main" id="{8D6E0BF3-0F5C-4F6B-8B27-063E025D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7FC10-2F6F-4E03-83B7-E699B9849DAE}"/>
              </a:ext>
            </a:extLst>
          </p:cNvPr>
          <p:cNvGrpSpPr/>
          <p:nvPr/>
        </p:nvGrpSpPr>
        <p:grpSpPr>
          <a:xfrm>
            <a:off x="1504950" y="2841339"/>
            <a:ext cx="5562600" cy="1330363"/>
            <a:chOff x="1504950" y="2465521"/>
            <a:chExt cx="5562600" cy="1330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543F5-B645-441C-AE38-39765A6FB310}"/>
                </a:ext>
              </a:extLst>
            </p:cNvPr>
            <p:cNvGrpSpPr/>
            <p:nvPr/>
          </p:nvGrpSpPr>
          <p:grpSpPr>
            <a:xfrm>
              <a:off x="1504950" y="2465521"/>
              <a:ext cx="5562600" cy="1330363"/>
              <a:chOff x="1504950" y="2073269"/>
              <a:chExt cx="5562600" cy="13303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B909B4-E189-49B1-A9F4-CCBA68208E21}"/>
                  </a:ext>
                </a:extLst>
              </p:cNvPr>
              <p:cNvSpPr/>
              <p:nvPr/>
            </p:nvSpPr>
            <p:spPr>
              <a:xfrm>
                <a:off x="1612900" y="2236501"/>
                <a:ext cx="5454650" cy="1167131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/>
                  <a:t>            Feedback e Collaborazione Ditte Esterne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/>
                  <a:t>Sviluppo frontend Apuliasoft</a:t>
                </a:r>
              </a:p>
              <a:p>
                <a:pPr marL="896938" indent="182563">
                  <a:buFont typeface="Wingdings" panose="05000000000000000000" pitchFamily="2" charset="2"/>
                  <a:buChar char="§"/>
                </a:pPr>
                <a:r>
                  <a:rPr lang="en-US"/>
                  <a:t>Interazione con Zucchetti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9CEFB61-BB5A-4FE1-AE48-ACEEBFB58D88}"/>
                  </a:ext>
                </a:extLst>
              </p:cNvPr>
              <p:cNvSpPr/>
              <p:nvPr/>
            </p:nvSpPr>
            <p:spPr>
              <a:xfrm>
                <a:off x="1504950" y="2073269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2" name="Graphic 11" descr="Rating Star with solid fill">
              <a:extLst>
                <a:ext uri="{FF2B5EF4-FFF2-40B4-BE49-F238E27FC236}">
                  <a16:creationId xmlns:a16="http://schemas.microsoft.com/office/drawing/2014/main" id="{4D824FFE-FF05-41FE-94EB-1DB8BFA85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1318" y="2534730"/>
              <a:ext cx="475200" cy="475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5A867A-46B8-4A66-A7ED-416AAB91DAAF}"/>
              </a:ext>
            </a:extLst>
          </p:cNvPr>
          <p:cNvGrpSpPr/>
          <p:nvPr/>
        </p:nvGrpSpPr>
        <p:grpSpPr>
          <a:xfrm>
            <a:off x="1504950" y="4317031"/>
            <a:ext cx="5562600" cy="664134"/>
            <a:chOff x="1504950" y="3491316"/>
            <a:chExt cx="5562600" cy="6641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7D05A3-0689-4A21-BB02-42289163B291}"/>
                </a:ext>
              </a:extLst>
            </p:cNvPr>
            <p:cNvGrpSpPr/>
            <p:nvPr/>
          </p:nvGrpSpPr>
          <p:grpSpPr>
            <a:xfrm>
              <a:off x="1504950" y="3491316"/>
              <a:ext cx="5562600" cy="664134"/>
              <a:chOff x="1504950" y="4431845"/>
              <a:chExt cx="5562600" cy="66413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257F516-C981-4367-8A6C-9487B5737A53}"/>
                  </a:ext>
                </a:extLst>
              </p:cNvPr>
              <p:cNvSpPr/>
              <p:nvPr/>
            </p:nvSpPr>
            <p:spPr>
              <a:xfrm>
                <a:off x="1612900" y="4595077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</a:t>
                </a:r>
                <a:r>
                  <a:rPr lang="it-IT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Collaborazione sviluppo inter-area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6D7430-2BD2-4FB7-8590-54FA0D72FA66}"/>
                  </a:ext>
                </a:extLst>
              </p:cNvPr>
              <p:cNvSpPr/>
              <p:nvPr/>
            </p:nvSpPr>
            <p:spPr>
              <a:xfrm>
                <a:off x="1504950" y="4431845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8" name="Graphic 17" descr="Handshake with solid fill">
              <a:extLst>
                <a:ext uri="{FF2B5EF4-FFF2-40B4-BE49-F238E27FC236}">
                  <a16:creationId xmlns:a16="http://schemas.microsoft.com/office/drawing/2014/main" id="{FCF73B23-A7B7-465E-AA99-EE869C5E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0100" y="3595027"/>
              <a:ext cx="475200" cy="475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85A826E-6274-4A40-9949-255DDF88428C}"/>
              </a:ext>
            </a:extLst>
          </p:cNvPr>
          <p:cNvSpPr/>
          <p:nvPr/>
        </p:nvSpPr>
        <p:spPr>
          <a:xfrm>
            <a:off x="1498599" y="4265725"/>
            <a:ext cx="6056745" cy="1606814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43FC2B-F262-4758-887B-16DFF8C8DD36}"/>
              </a:ext>
            </a:extLst>
          </p:cNvPr>
          <p:cNvSpPr/>
          <p:nvPr/>
        </p:nvSpPr>
        <p:spPr>
          <a:xfrm>
            <a:off x="1498598" y="1323861"/>
            <a:ext cx="6056745" cy="1443934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7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1716</Words>
  <Application>Microsoft Macintosh PowerPoint</Application>
  <PresentationFormat>Widescreen</PresentationFormat>
  <Paragraphs>497</Paragraphs>
  <Slides>29</Slides>
  <Notes>10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Direzione Sistemi Informativi  AREA DEL PERSONALE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Giugno 2022</dc:title>
  <dc:creator>Marzio D'Alessandro</dc:creator>
  <cp:lastModifiedBy>Francesco Serafini</cp:lastModifiedBy>
  <cp:revision>1</cp:revision>
  <dcterms:created xsi:type="dcterms:W3CDTF">2022-05-27T08:59:30Z</dcterms:created>
  <dcterms:modified xsi:type="dcterms:W3CDTF">2022-11-22T10:49:56Z</dcterms:modified>
</cp:coreProperties>
</file>