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789" r:id="rId3"/>
    <p:sldId id="4790" r:id="rId4"/>
    <p:sldId id="4791" r:id="rId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3D1C-D0C2-1FA2-C2EB-7C89A6B5A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8026E-B2FA-21DF-051A-7FF2BC68D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15FF3-C743-5730-F1EF-62F36F00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488AD-6C54-FA66-35C8-F41271F0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43DB2-7C9C-1243-CCEB-6A3DCDD4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B934-08DB-2D4A-D4BB-343C8D75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422E4-F071-3695-4E12-466875207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C04F3-9A06-E509-4DFB-C31F9739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5FB05-637C-0C17-7ABB-F2453A65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1B72B-4859-1D8D-08DB-B5717221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3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AC25D-4B2C-8C50-D251-5A4E5074E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3A202-556E-96A3-CAF1-D36ECC000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74DB0-3E55-E8C0-74DC-366C5512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10A0-27DD-31BA-5970-827469623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E1FD6-B184-AB40-6496-420029F7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EF9B-A666-53C5-E0B1-BB8954BA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A1D10-106D-6244-314D-A639E6687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15E78-E2E0-A84A-CD9E-2B1BE6C7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8C3FA-B3ED-B55E-8636-DD9DCFB4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A0E1-163D-C785-F2C1-3FD03572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6967-DD0F-8CB3-2548-2D33F46D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8CA14-6D39-4943-DFAA-E95A1DF47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77B3F-C57F-AAE2-0AA4-91F51E8F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41FA1-70F7-FE4F-E6BD-40012A7E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20BF7-468E-EE1B-8701-81C009B9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363B-47CF-67FE-037D-FB8A13A1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249A-6A34-BD63-68E4-798AF9574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8BE82-64FA-E399-64AA-83DC62934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B2999-63C4-724E-41B6-F260EFB1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132CA-5424-91F3-521A-89714332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D38DC-3FDF-C928-A2A5-29673A80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2344-FDA0-1013-F811-1BCB3088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CDCB2-2D01-CC2C-5252-7F83728B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C142F-C965-B3ED-95E1-51430F466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62F08-364C-E6CE-FEDB-A9667726D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B4BAD-93DF-C789-9897-03523BE52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1B4FF-9F0D-0E13-4132-EFF478A2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A96BE-4B90-32F5-815E-D211D7D6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631B7-3557-7AEE-86E2-08FE3172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2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F0E08-F524-C836-EB40-F8B2CA0C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760CC-6303-277F-9319-9DFAADF6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AF912-66A8-4622-E55D-BC746F16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F617D-F11B-A69F-FF4E-2CA1D68B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44F58-91C6-7DE7-C4E3-11EB7BED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79494-62F6-AE9A-3C99-CE877400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F46A7-E405-08D3-80D7-E290F1BF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89F5-89A0-A42F-A5C6-F02DE6DD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83A89-DEE5-732C-4FE0-AE9494F1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E9D73-D6A3-9407-B33E-E728F482F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DBE9D-3AD1-C47C-AB50-61B2ADBA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D1F03-10F6-6A8E-E86B-270F3AAB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8FDAD-2CF1-81BE-5379-E146E446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AA32-965D-541E-FE5F-09076CC5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56DB2-0D0D-01E2-96AE-D817898D5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56EB9-99E9-66E1-107E-8D183D69F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46018-9F64-E876-A1F0-A5042B61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5D0F4-939E-5258-C125-79CAC9D3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BD1D7-22A7-03E8-C219-EAD28E1C6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E0302-BB0D-10CC-E7D6-E9E4241B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2BA1A-2A1F-EA80-718D-5106E65C7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47BC5-8AB9-6D08-83F8-DD6CAC8E3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3CCE-3650-ED4C-996A-6B2ABDD64AFF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D8B01-673E-42A2-488E-45DDEDCED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2470-6E70-C464-91CA-95EC80637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416E6-02C9-5546-9E56-D919828DC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4E3D-1355-E8EF-1BA6-6DE6659AC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informazione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QLCS per L0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566F3-8EC7-1F5B-F103-B8E77ADF1F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G. Ambrosi</a:t>
            </a:r>
          </a:p>
          <a:p>
            <a:r>
              <a:rPr lang="en-US" dirty="0"/>
              <a:t>INFN Perugia</a:t>
            </a:r>
          </a:p>
          <a:p>
            <a:r>
              <a:rPr lang="en-US" dirty="0"/>
              <a:t>27 </a:t>
            </a:r>
            <a:r>
              <a:rPr lang="en-US" dirty="0" err="1"/>
              <a:t>Settembre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095651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3162-B52F-56D4-DCEE-BD39AB4E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Ladder integration on L0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91BA0-47FB-EC97-809E-AD194247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98D7-02A6-2A4A-B235-F0CE41C7BFC4}" type="slidenum">
              <a:rPr lang="en-US" smtClean="0"/>
              <a:t>2</a:t>
            </a:fld>
            <a:endParaRPr lang="en-US"/>
          </a:p>
        </p:txBody>
      </p:sp>
      <p:pic>
        <p:nvPicPr>
          <p:cNvPr id="92" name="Picture 9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720228B-32BC-0FC2-3030-A24C8E68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1273" y="3015333"/>
            <a:ext cx="5306288" cy="2105997"/>
          </a:xfrm>
          <a:prstGeom prst="rect">
            <a:avLst/>
          </a:prstGeom>
        </p:spPr>
      </p:pic>
      <p:pic>
        <p:nvPicPr>
          <p:cNvPr id="3" name="Immagine 8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9CA7EA85-5B58-1E34-3F98-D666A10504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40034" y="1610220"/>
            <a:ext cx="6294732" cy="3804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EC57E-5894-7E0C-C623-DAC2DDB552D7}"/>
              </a:ext>
            </a:extLst>
          </p:cNvPr>
          <p:cNvSpPr txBox="1"/>
          <p:nvPr/>
        </p:nvSpPr>
        <p:spPr>
          <a:xfrm rot="17040979">
            <a:off x="8515634" y="2143125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3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3162-B52F-56D4-DCEE-BD39AB4E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Ladder integration on L0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91BA0-47FB-EC97-809E-AD194247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98D7-02A6-2A4A-B235-F0CE41C7BFC4}" type="slidenum">
              <a:rPr lang="en-US" smtClean="0"/>
              <a:t>3</a:t>
            </a:fld>
            <a:endParaRPr lang="en-US"/>
          </a:p>
        </p:txBody>
      </p:sp>
      <p:pic>
        <p:nvPicPr>
          <p:cNvPr id="93" name="Picture 92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6BCE9FC3-130C-45F2-CFCF-D5D1A957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10017"/>
            <a:ext cx="10090961" cy="49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0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11A5-D0AF-11F9-0112-A5482E33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ladders integration on QLCS</a:t>
            </a:r>
          </a:p>
        </p:txBody>
      </p:sp>
      <p:pic>
        <p:nvPicPr>
          <p:cNvPr id="3" name="Schermata 2022-04-11 alle 10.20.45.png" descr="Schermata 2022-04-11 alle 10.20.45.png">
            <a:extLst>
              <a:ext uri="{FF2B5EF4-FFF2-40B4-BE49-F238E27FC236}">
                <a16:creationId xmlns:a16="http://schemas.microsoft.com/office/drawing/2014/main" id="{962293B7-172F-9D01-FE77-ED058C06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66" y="2457657"/>
            <a:ext cx="7676007" cy="35285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048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qualche informazione su QLCS per L0 </vt:lpstr>
      <vt:lpstr>Ladder integration on L0</vt:lpstr>
      <vt:lpstr>Ladder integration on L0</vt:lpstr>
      <vt:lpstr>ladders integration on QLCS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qualche informazione su QLCS per L0 </dc:title>
  <dc:creator>Giovanni Ambrosi</dc:creator>
  <cp:lastModifiedBy>Giovanni Ambrosi</cp:lastModifiedBy>
  <cp:revision>2</cp:revision>
  <dcterms:created xsi:type="dcterms:W3CDTF">2022-09-27T14:07:21Z</dcterms:created>
  <dcterms:modified xsi:type="dcterms:W3CDTF">2022-09-27T14:19:59Z</dcterms:modified>
</cp:coreProperties>
</file>