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7" r:id="rId8"/>
    <p:sldId id="275" r:id="rId9"/>
    <p:sldId id="276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93FBCA2B-D580-DC47-8205-048557C31919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Data-taking @ CNAO</a:t>
            </a:r>
            <a:endParaRPr lang="en-GB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C95B-5D31-EF48-9567-6BDFA7DFCDF5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Data-taking @ CNAO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Data-taking @ CNAO2022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Giacomo &amp; Giuseppe</a:t>
            </a:r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Bureaucracy and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D1DA-0A3F-4A4E-972D-5CD304CA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0987026" cy="87026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Fill </a:t>
            </a:r>
            <a:r>
              <a:rPr lang="en-GB" dirty="0" err="1"/>
              <a:t>satefy</a:t>
            </a:r>
            <a:r>
              <a:rPr lang="en-GB" dirty="0"/>
              <a:t> form (one per group)</a:t>
            </a:r>
          </a:p>
          <a:p>
            <a:endParaRPr lang="en-GB" dirty="0"/>
          </a:p>
          <a:p>
            <a:r>
              <a:rPr lang="en-GB" dirty="0"/>
              <a:t>Radioprotection. </a:t>
            </a:r>
          </a:p>
          <a:p>
            <a:pPr lvl="1"/>
            <a:r>
              <a:rPr lang="en-GB" dirty="0"/>
              <a:t>CNAO asked for having a list the people involved to check, one by one, which documents are missing</a:t>
            </a:r>
          </a:p>
          <a:p>
            <a:pPr lvl="1"/>
            <a:r>
              <a:rPr lang="en-GB" dirty="0"/>
              <a:t>Most likely, all the people that attended the course in the past year should just provide the medical </a:t>
            </a:r>
            <a:r>
              <a:rPr lang="en-GB" dirty="0" err="1"/>
              <a:t>idoneity</a:t>
            </a:r>
            <a:r>
              <a:rPr lang="en-GB" dirty="0"/>
              <a:t> certificate</a:t>
            </a:r>
          </a:p>
          <a:p>
            <a:pPr lvl="1"/>
            <a:r>
              <a:rPr lang="en-GB" dirty="0"/>
              <a:t>For all the people that did not attend the course, a new one will be organised soon </a:t>
            </a:r>
          </a:p>
          <a:p>
            <a:pPr lvl="1"/>
            <a:r>
              <a:rPr lang="en-GB" dirty="0"/>
              <a:t>I ask to each group to send me the list of people which are going to participate to the data-taking </a:t>
            </a:r>
            <a:r>
              <a:rPr lang="en-GB" u="sng" dirty="0"/>
              <a:t>within 16</a:t>
            </a:r>
            <a:r>
              <a:rPr lang="en-GB" u="sng" baseline="30000" dirty="0"/>
              <a:t>th</a:t>
            </a:r>
            <a:r>
              <a:rPr lang="en-GB" u="sng" dirty="0"/>
              <a:t> </a:t>
            </a:r>
            <a:r>
              <a:rPr lang="en-GB" u="sng" dirty="0" err="1"/>
              <a:t>october</a:t>
            </a:r>
            <a:endParaRPr lang="en-GB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0F27-DA50-EA4F-A576-C6A07AB9647D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7548-780F-3A46-95DB-25E36CB3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Requests (up to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5886-869D-2444-A53D-16D332A2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Beam monitor characterisation vs rate (p,12C, 4-5 energies) 4h</a:t>
            </a:r>
          </a:p>
          <a:p>
            <a:endParaRPr lang="en-GB" dirty="0"/>
          </a:p>
          <a:p>
            <a:r>
              <a:rPr lang="en-GB" dirty="0"/>
              <a:t>Fast scintillator test for ST (</a:t>
            </a:r>
            <a:r>
              <a:rPr lang="en-GB" dirty="0" err="1"/>
              <a:t>parassitaggio</a:t>
            </a:r>
            <a:r>
              <a:rPr lang="en-GB" dirty="0"/>
              <a:t>, possibility to use a standalone DAQ)</a:t>
            </a:r>
          </a:p>
          <a:p>
            <a:endParaRPr lang="en-GB" dirty="0"/>
          </a:p>
          <a:p>
            <a:r>
              <a:rPr lang="en-GB" dirty="0" err="1"/>
              <a:t>Calo</a:t>
            </a:r>
            <a:r>
              <a:rPr lang="en-GB" dirty="0"/>
              <a:t> calibration ?? </a:t>
            </a:r>
          </a:p>
          <a:p>
            <a:endParaRPr lang="en-GB" dirty="0"/>
          </a:p>
          <a:p>
            <a:r>
              <a:rPr lang="en-GB" dirty="0"/>
              <a:t>Inner tracker??</a:t>
            </a:r>
          </a:p>
          <a:p>
            <a:endParaRPr lang="en-GB" dirty="0"/>
          </a:p>
          <a:p>
            <a:r>
              <a:rPr lang="en-GB" dirty="0"/>
              <a:t>Full setup test for better </a:t>
            </a:r>
            <a:r>
              <a:rPr lang="en-GB" dirty="0" err="1"/>
              <a:t>vtx</a:t>
            </a:r>
            <a:r>
              <a:rPr lang="en-GB" dirty="0"/>
              <a:t> integration, reconstruction?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F8D36-995F-FC4A-9E8D-A9605919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9062-37C7-E044-837D-AE3A07698C89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1BD4-EC5F-A44A-B5F7-65978AD0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5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8055-B432-8A42-9044-BC944B11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Geometry, mechanics, 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131E0-5D08-6642-96C8-D442CCE6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Isocenter</a:t>
            </a:r>
            <a:r>
              <a:rPr lang="en-GB" dirty="0"/>
              <a:t> choice. </a:t>
            </a:r>
            <a:r>
              <a:rPr lang="en-GB" dirty="0" err="1"/>
              <a:t>Isocenter</a:t>
            </a:r>
            <a:r>
              <a:rPr lang="en-GB" dirty="0"/>
              <a:t> 2 seems to be the better choice (3 m available on the beam line)</a:t>
            </a:r>
          </a:p>
          <a:p>
            <a:endParaRPr lang="en-GB" dirty="0"/>
          </a:p>
          <a:p>
            <a:r>
              <a:rPr lang="en-GB" dirty="0"/>
              <a:t>A table 50x80 cm</a:t>
            </a:r>
            <a:r>
              <a:rPr lang="en-GB" baseline="30000" dirty="0"/>
              <a:t>2</a:t>
            </a:r>
            <a:r>
              <a:rPr lang="en-GB" dirty="0"/>
              <a:t> is already present @ CNAO, height could be easily adjusted. It is not enough to contain 2 set of MSD (is it needed?)</a:t>
            </a:r>
          </a:p>
          <a:p>
            <a:endParaRPr lang="en-GB" dirty="0"/>
          </a:p>
          <a:p>
            <a:r>
              <a:rPr lang="en-GB" dirty="0"/>
              <a:t>Detector movement. The external access to the XPR is currently unavailable due to works in progress . </a:t>
            </a:r>
            <a:r>
              <a:rPr lang="en-GB" dirty="0" err="1"/>
              <a:t>Calo</a:t>
            </a:r>
            <a:r>
              <a:rPr lang="en-GB" dirty="0"/>
              <a:t> could be not easy to bring there</a:t>
            </a:r>
          </a:p>
          <a:p>
            <a:endParaRPr lang="en-GB" dirty="0"/>
          </a:p>
          <a:p>
            <a:r>
              <a:rPr lang="en-GB"/>
              <a:t>Rack?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793B7-DA09-7E42-927D-DD0B05F3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AA41-35D6-034E-8700-609D44757EE5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5F248-B273-B048-8E5F-7F9B93AF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96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C5E8-5927-AE4E-BA98-D6588409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Geometry @HIT2022 (MSD run)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5186A-604A-6846-8A35-75C1424F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81B-4EAE-BF40-9152-ABA4AF6EC0B3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5893-47E6-F04E-BC4B-5CC91B9B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53160-519F-1E47-9CE1-3E598840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161209"/>
            <a:ext cx="18021300" cy="101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88EE-7522-4E44-B16D-259A432A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Geometry @ HIT2022 (Physics run)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E300F-6776-D94E-BFA7-4E340ADF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CF79-CA87-7547-B33B-773FC088B6E4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A9832-0CFF-2E4D-859F-77DAE795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C9702-41FC-864C-88CC-805625F67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339" y="2264915"/>
            <a:ext cx="18388496" cy="103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7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58AF-1D61-6545-9273-A2A4249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monitoring and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CF17-CA8E-6044-B379-0A63C8983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  <a:p>
            <a:r>
              <a:rPr lang="en-GB" dirty="0"/>
              <a:t>Possibility to bring into the synchrotron control room our plot rate vs time, beam position?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729CA-2F09-4444-978A-23429663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F5E3-BD7F-6146-A9BF-548278F7489D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35FDC-FBB0-D644-952C-559D999F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2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B562-127B-4A43-95D2-5D9C37B2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61FA5-BB3C-F441-8625-C80A5205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AC81-C901-4A4B-A9BE-E0450BD5A33E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E54DD-05CF-6744-BFDF-0A68B2B3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C9136-AED8-544A-9E26-C9EC15FC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78" y="3044962"/>
            <a:ext cx="20668698" cy="9649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0DA2F-4C02-A647-9826-23BE9C021E61}"/>
              </a:ext>
            </a:extLst>
          </p:cNvPr>
          <p:cNvSpPr txBox="1"/>
          <p:nvPr/>
        </p:nvSpPr>
        <p:spPr>
          <a:xfrm>
            <a:off x="9601200" y="2067339"/>
            <a:ext cx="5903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/>
              <a:t>12C @ 400 MeV/u</a:t>
            </a:r>
          </a:p>
        </p:txBody>
      </p:sp>
    </p:spTree>
    <p:extLst>
      <p:ext uri="{BB962C8B-B14F-4D97-AF65-F5344CB8AC3E}">
        <p14:creationId xmlns:p14="http://schemas.microsoft.com/office/powerpoint/2010/main" val="204653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C7D6-2ADE-CA4D-BBC7-D63673F4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F8C30-7FD0-8749-B034-9103EDCB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7A4C-2C65-4648-A818-4034F1E5DCDB}" type="datetime1">
              <a:rPr lang="it-IT" smtClean="0"/>
              <a:t>12/10/22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168C-F3D2-A84B-AEC4-FAEB20F2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Data-taking @ CNAO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5CF44-789C-C740-BAE2-4804A5C74E1A}"/>
              </a:ext>
            </a:extLst>
          </p:cNvPr>
          <p:cNvSpPr txBox="1"/>
          <p:nvPr/>
        </p:nvSpPr>
        <p:spPr>
          <a:xfrm>
            <a:off x="9601200" y="2067339"/>
            <a:ext cx="5903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/>
              <a:t>12C @ 115 MeV/u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74709-CA5B-5E48-ADD2-E5551811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93" y="3160644"/>
            <a:ext cx="20017408" cy="93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033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139</TotalTime>
  <Words>302</Words>
  <Application>Microsoft Macintosh PowerPoint</Application>
  <PresentationFormat>Custom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Data-taking @ CNAO2022</vt:lpstr>
      <vt:lpstr>Bureaucracy and documentation</vt:lpstr>
      <vt:lpstr>Requests (up to now)</vt:lpstr>
      <vt:lpstr>Geometry, mechanics, rack</vt:lpstr>
      <vt:lpstr>Geometry @HIT2022 (MSD run)</vt:lpstr>
      <vt:lpstr>Geometry @ HIT2022 (Physics run)</vt:lpstr>
      <vt:lpstr>Beam monitoring and adjustment</vt:lpstr>
      <vt:lpstr>Beam setup</vt:lpstr>
      <vt:lpstr>Beam setup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Data-taking @ CNAO2022</dc:title>
  <dc:creator>Giacomo Traini</dc:creator>
  <cp:lastModifiedBy>Giacomo Traini</cp:lastModifiedBy>
  <cp:revision>12</cp:revision>
  <cp:lastPrinted>2021-11-29T08:15:29Z</cp:lastPrinted>
  <dcterms:created xsi:type="dcterms:W3CDTF">2022-10-12T10:12:02Z</dcterms:created>
  <dcterms:modified xsi:type="dcterms:W3CDTF">2022-10-12T12:31:18Z</dcterms:modified>
</cp:coreProperties>
</file>