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7">
  <p:sldMasterIdLst>
    <p:sldMasterId id="2147484068" r:id="rId1"/>
  </p:sldMasterIdLst>
  <p:notesMasterIdLst>
    <p:notesMasterId r:id="rId13"/>
  </p:notesMasterIdLst>
  <p:handoutMasterIdLst>
    <p:handoutMasterId r:id="rId14"/>
  </p:handoutMasterIdLst>
  <p:sldIdLst>
    <p:sldId id="680" r:id="rId2"/>
    <p:sldId id="657" r:id="rId3"/>
    <p:sldId id="684" r:id="rId4"/>
    <p:sldId id="691" r:id="rId5"/>
    <p:sldId id="685" r:id="rId6"/>
    <p:sldId id="688" r:id="rId7"/>
    <p:sldId id="690" r:id="rId8"/>
    <p:sldId id="678" r:id="rId9"/>
    <p:sldId id="692" r:id="rId10"/>
    <p:sldId id="693" r:id="rId11"/>
    <p:sldId id="676" r:id="rId12"/>
  </p:sldIdLst>
  <p:sldSz cx="9144000" cy="5143500" type="screen16x9"/>
  <p:notesSz cx="6797675" cy="9928225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3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CCECFF"/>
    <a:srgbClr val="FFFFCC"/>
    <a:srgbClr val="953735"/>
    <a:srgbClr val="66CCFF"/>
    <a:srgbClr val="00FF00"/>
    <a:srgbClr val="D0D8E8"/>
    <a:srgbClr val="0000CC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22" autoAdjust="0"/>
    <p:restoredTop sz="73832" autoAdjust="0"/>
  </p:normalViewPr>
  <p:slideViewPr>
    <p:cSldViewPr>
      <p:cViewPr varScale="1">
        <p:scale>
          <a:sx n="111" d="100"/>
          <a:sy n="111" d="100"/>
        </p:scale>
        <p:origin x="182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>
              <a:defRPr sz="1200"/>
            </a:lvl1pPr>
          </a:lstStyle>
          <a:p>
            <a:fld id="{2B5D5AFC-5C52-4A86-94EA-DE9F807DA519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>
              <a:defRPr sz="1200"/>
            </a:lvl1pPr>
          </a:lstStyle>
          <a:p>
            <a:fld id="{909C5877-6577-4004-80AB-0B6752AE4F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7416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5560" tIns="47780" rIns="95560" bIns="47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EF7E36-6AFF-4692-834F-8ACF5AC2B9E1}" type="datetimeFigureOut">
              <a:rPr lang="zh-CN" altLang="en-US"/>
              <a:pPr>
                <a:defRPr/>
              </a:pPr>
              <a:t>2022/10/25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0" tIns="47780" rIns="95560" bIns="4778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60" tIns="47780" rIns="95560" bIns="4778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2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5560" tIns="47780" rIns="95560" bIns="47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3A8D717-F0D2-48EB-A993-74B4192C210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749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48AE1-33DB-46A7-9573-76FB25D57A2F}" type="slidenum">
              <a:rPr lang="en-US" altLang="zh-CN"/>
              <a:pPr/>
              <a:t>1</a:t>
            </a:fld>
            <a:endParaRPr lang="en-US" altLang="zh-CN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16700" cy="3722688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032F2-8131-4D84-8432-1DD415E4AA2B}" type="slidenum">
              <a:rPr lang="en-US" altLang="zh-CN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C032F2-8131-4D84-8432-1DD415E4AA2B}" type="slidenum">
              <a:rPr lang="en-US" altLang="zh-CN">
                <a:solidFill>
                  <a:prstClr val="black"/>
                </a:solidFill>
              </a:rPr>
              <a:pPr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6CF6F-02D1-4EB8-9B9E-90E412F0DF61}" type="slidenum">
              <a:rPr lang="en-US" altLang="zh-CN">
                <a:solidFill>
                  <a:prstClr val="black"/>
                </a:solidFill>
              </a:rPr>
              <a:pPr/>
              <a:t>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F1ED0-05CA-4236-A998-36CD14EB71B8}" type="slidenum">
              <a:rPr lang="en-US" altLang="zh-CN">
                <a:solidFill>
                  <a:prstClr val="black"/>
                </a:solidFill>
              </a:rPr>
              <a:pPr/>
              <a:t>6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3AA6EC-8149-4BDE-8DBD-5CCFA4CFAE56}" type="slidenum">
              <a:rPr lang="en-US" altLang="zh-CN">
                <a:solidFill>
                  <a:prstClr val="black"/>
                </a:solidFill>
              </a:rPr>
              <a:pPr/>
              <a:t>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52686F-A45A-4CA6-AB3B-06889DE94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6EF4EA1-1AD9-41B9-86AF-3129733A0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D22F40-9EF2-44A9-8E03-5B87311C3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F7F791-1530-4673-A4BB-6A8BD2A4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833CCC-DCD3-490E-9115-E54B1B08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1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F07111-BB0E-49DC-A469-82E2030CF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6931962-E38A-417E-B568-62EB785FD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038D2F-1907-4681-86B7-9A1A76008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CCDAA8-FC4C-4B30-BC6B-AD5CBC6B5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E15179-D139-4DFD-929D-5243C1C98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27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3F8A881-587F-4B15-A699-1EB32438C7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D87B9BF-6ADD-4511-A9FA-344B92F78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8B6B38-55AC-4D2B-8BB9-4F467A356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6021CC-9470-4A3F-9C6A-CF0A8CD8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4D2C9E-73F8-48CA-92AA-8BBF11E2A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7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三级页母版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41" y="4083924"/>
            <a:ext cx="2881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20638"/>
            <a:ext cx="781050" cy="78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083918"/>
            <a:ext cx="709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5576" y="63102"/>
            <a:ext cx="7186634" cy="508384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42456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矩形 5"/>
          <p:cNvSpPr/>
          <p:nvPr userDrawn="1"/>
        </p:nvSpPr>
        <p:spPr>
          <a:xfrm>
            <a:off x="47194" y="4082977"/>
            <a:ext cx="351785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91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D518E5-4CC1-4447-971C-BDF29311C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3FD2EC-E47F-4B9D-9B69-EF3D54118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CB25B3-14E7-4FCC-90B5-1FB6C6633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408F08-765A-4E1E-ABFD-ACD67E47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EDD5BE-5B5C-438C-B112-092F615B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91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8EA6C-5623-488E-9DCA-0BB29876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A78A55-7EFB-4BE5-8049-86B157884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7004E1-A5D4-40E4-8B7C-5A55BB91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2F852F-5C60-4ED2-B31D-016DE3B0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57B7B5-1BBA-465B-99FD-0F317CBC9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7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D1BA86-1F73-4829-9F3C-4F729708F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F65456-128E-4A81-A54A-201E1CA059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D3123F9-BD58-4CEB-AA94-7DB12ADBA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38C529-F286-49CA-AF90-844C4A4BC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8F9AE7-68F9-49EB-A1AD-A6972B673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084232-AF68-4C04-A7A0-C89E064C1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10E76A-6359-4B70-9F43-875D95125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34EED6-7F90-4DD1-9C95-D92497A09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B04FF9F-B50C-4216-A297-AF7F08625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9B53B50-5712-4216-9C2F-88C5AD324B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ECC8BE-5C27-4016-940C-0ACFAA622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CD100F-1131-4785-A788-B72AF5A1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AA40B70-0D0E-46DA-BC76-9E0551C49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00E3DD-D7D7-431D-9482-E741CC8D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73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C354DF-AA9C-4E6F-B916-A3C03FCF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0F8A4D-445D-4E6F-B0F5-0B0E6507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7F5FF4-CAE4-4FA8-9E95-674D25A8B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309972-8960-4E5B-B11E-34D282FC6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37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1F534BC-A182-403D-B294-BF12674A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55F0C05-B5B1-4B71-AD02-3B1BF884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6DCA532-393A-433F-944B-2C9D7EBED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97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392099-85D4-4CC5-AA4B-5A1860DF5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02F2DEB-F2BD-425D-95EA-4F14A5549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6FE95CB-D2B3-40B0-A220-500227611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C28A749-B98D-4906-AAFA-E61F5FF0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38E0FD-0E52-49BC-888A-4D0CAFAE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31B13FB-B62A-4087-ABE6-D0844926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246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F05F1F-A766-4CF3-B725-10A11D0A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7557AE8-479F-4743-9D64-D20CD13F3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1A935D-DB2C-4EB8-B2B9-FE7DFC64B5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673581-021B-48A7-8775-447B1812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3A8095-A509-47A0-8DCF-149D30A9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95F5B1-7AE0-4717-8C51-63F2C37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7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D44664A-63FE-4E79-84B8-9704191E6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EFB1A6E-624A-4F37-8DBA-82E0A22E6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D9F24D-8361-4C79-9DAB-DA16CF4B1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B8A2CD78-2884-43A9-A5D5-B78E4444151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ea typeface="等线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2022/10/25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等线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8DB7B7-9C59-4EE1-BAC9-D77387A75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ea typeface="等线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73A441-AF0B-427F-9F4D-FB07499EE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2326A96-22C5-4564-8A35-2C829EDBF29C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等线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71134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115616" y="2211711"/>
            <a:ext cx="7186634" cy="50838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</a:pPr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PSD&amp;SCD  Thermal Control System (TCS)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9"/>
            <a:ext cx="2057400" cy="274637"/>
          </a:xfrm>
        </p:spPr>
        <p:txBody>
          <a:bodyPr/>
          <a:lstStyle/>
          <a:p>
            <a:fld id="{DE560E83-47C2-4282-BF34-81365ABFDC6C}" type="slidenum">
              <a:rPr lang="en-US" altLang="zh-CN"/>
              <a:pPr/>
              <a:t>1</a:t>
            </a:fld>
            <a:endParaRPr lang="en-US" altLang="zh-CN"/>
          </a:p>
        </p:txBody>
      </p:sp>
      <p:pic>
        <p:nvPicPr>
          <p:cNvPr id="6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31790"/>
            <a:ext cx="2592288" cy="207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8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899592" y="130947"/>
            <a:ext cx="6336704" cy="4778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defTabSz="685800" eaLnBrk="1" latinLnBrk="0" hangingPunct="1">
              <a:lnSpc>
                <a:spcPct val="90000"/>
              </a:lnSpc>
              <a:buNone/>
              <a:defRPr sz="3200" b="1">
                <a:solidFill>
                  <a:srgbClr val="4245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PSD&amp;SCD Thermal Control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323528" y="737638"/>
            <a:ext cx="489654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defTabSz="685783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b="0" dirty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Thermal Analysis-</a:t>
            </a:r>
            <a:r>
              <a:rPr lang="en-US" altLang="zh-CN" sz="1600" b="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Temperature</a:t>
            </a:r>
            <a:r>
              <a:rPr lang="en-US" altLang="zh-CN" sz="1800" b="0" dirty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600" b="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Response</a:t>
            </a:r>
            <a:endParaRPr lang="en-US" altLang="zh-CN" sz="1400" b="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159867-E989-4EA2-805C-B261D781ADB7}"/>
              </a:ext>
            </a:extLst>
          </p:cNvPr>
          <p:cNvSpPr txBox="1"/>
          <p:nvPr/>
        </p:nvSpPr>
        <p:spPr>
          <a:xfrm>
            <a:off x="7380312" y="720781"/>
            <a:ext cx="127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Beta=65°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2FA762-14CF-4590-90C6-5D3D379B4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41" y="1104891"/>
            <a:ext cx="2688110" cy="19352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7D6D00C-37F0-4170-A11F-BC3845504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2562225"/>
            <a:ext cx="19050" cy="1905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5FCC3A7-6414-44C8-BC61-AAEE7803A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92" y="1107460"/>
            <a:ext cx="3015339" cy="196834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38C917A-8033-46E1-AD5C-15A416AE11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539" y="1104892"/>
            <a:ext cx="3015339" cy="196834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C1A8563-3D09-4DA8-9024-DA009898AE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91" y="3147814"/>
            <a:ext cx="3015339" cy="196834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D22024C-6F4C-4C21-86B5-0818787747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6539" y="3147814"/>
            <a:ext cx="3009502" cy="196453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634E9FD-4B53-4FAF-BC1D-43D3397DB0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5712" y="3128066"/>
            <a:ext cx="2568768" cy="1911333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7FCEC1EC-871A-496E-A06B-110736A99C92}"/>
              </a:ext>
            </a:extLst>
          </p:cNvPr>
          <p:cNvSpPr txBox="1"/>
          <p:nvPr/>
        </p:nvSpPr>
        <p:spPr>
          <a:xfrm>
            <a:off x="2464849" y="1099528"/>
            <a:ext cx="75854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side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1742866-E162-46C1-9CE2-67BAC00F8CBF}"/>
              </a:ext>
            </a:extLst>
          </p:cNvPr>
          <p:cNvSpPr txBox="1"/>
          <p:nvPr/>
        </p:nvSpPr>
        <p:spPr>
          <a:xfrm>
            <a:off x="5541496" y="1099528"/>
            <a:ext cx="75052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side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36CD43C-1AD1-45A6-A355-5BE77C1C8B9D}"/>
              </a:ext>
            </a:extLst>
          </p:cNvPr>
          <p:cNvSpPr txBox="1"/>
          <p:nvPr/>
        </p:nvSpPr>
        <p:spPr>
          <a:xfrm>
            <a:off x="5541496" y="3147814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side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F905011-71D0-4148-88E1-BF0899472EFE}"/>
              </a:ext>
            </a:extLst>
          </p:cNvPr>
          <p:cNvSpPr txBox="1"/>
          <p:nvPr/>
        </p:nvSpPr>
        <p:spPr>
          <a:xfrm>
            <a:off x="2448819" y="3147814"/>
            <a:ext cx="77457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Wake side</a:t>
            </a:r>
          </a:p>
        </p:txBody>
      </p:sp>
    </p:spTree>
    <p:extLst>
      <p:ext uri="{BB962C8B-B14F-4D97-AF65-F5344CB8AC3E}">
        <p14:creationId xmlns:p14="http://schemas.microsoft.com/office/powerpoint/2010/main" val="2281200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899592" y="130947"/>
            <a:ext cx="7920880" cy="4778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defTabSz="685800" eaLnBrk="1" latinLnBrk="0" hangingPunct="1">
              <a:lnSpc>
                <a:spcPct val="90000"/>
              </a:lnSpc>
              <a:buNone/>
              <a:defRPr sz="3200" b="1">
                <a:solidFill>
                  <a:srgbClr val="4245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Conclusions and Recommendations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771550"/>
            <a:ext cx="864573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PSD&amp;SCD can meet the heat dissipation requirements by opening the heat dissipation surface of the body;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We suggest that the electronics of side aspect of PSD&amp;SCD should be arranged at the Top direction, and the electronics of the top aspect  should be centrally arranged, which is conducive to centralized heat dissipation.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SCD bottom and equipment cabin upper insulation design required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It is recommended to stick the active heater inside and the necessary thermistor attachment points. </a:t>
            </a:r>
          </a:p>
          <a:p>
            <a:pPr>
              <a:lnSpc>
                <a:spcPct val="90000"/>
              </a:lnSpc>
            </a:pPr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detailed scheme and resource requirements need to be repeatedly calculated and iterated with the structure.</a:t>
            </a:r>
          </a:p>
          <a:p>
            <a:pPr>
              <a:lnSpc>
                <a:spcPct val="90000"/>
              </a:lnSpc>
            </a:pPr>
            <a:endParaRPr lang="en-US" altLang="zh-CN" sz="24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968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2051720" y="684692"/>
            <a:ext cx="4968552" cy="43209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defTabSz="685800" eaLnBrk="1" latinLnBrk="0" hangingPunct="1">
              <a:lnSpc>
                <a:spcPct val="90000"/>
              </a:lnSpc>
              <a:buNone/>
              <a:defRPr sz="3200" b="1">
                <a:solidFill>
                  <a:srgbClr val="4245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pPr algn="ctr"/>
            <a:r>
              <a:rPr lang="en-US" altLang="zh-CN" sz="2400" dirty="0">
                <a:solidFill>
                  <a:schemeClr val="tx1"/>
                </a:solidFill>
              </a:rPr>
              <a:t>Temperature Control Index</a:t>
            </a: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40041311-F78E-41A2-8E63-83E92866B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179109"/>
              </p:ext>
            </p:extLst>
          </p:nvPr>
        </p:nvGraphicFramePr>
        <p:xfrm>
          <a:off x="179512" y="1347614"/>
          <a:ext cx="8712967" cy="2988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37019914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86896443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17522996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38600506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381673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79452427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2515548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84685159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642770294"/>
                    </a:ext>
                  </a:extLst>
                </a:gridCol>
                <a:gridCol w="1003167">
                  <a:extLst>
                    <a:ext uri="{9D8B030D-6E8A-4147-A177-3AD203B41FA5}">
                      <a16:colId xmlns:a16="http://schemas.microsoft.com/office/drawing/2014/main" val="347329865"/>
                    </a:ext>
                  </a:extLst>
                </a:gridCol>
                <a:gridCol w="869040">
                  <a:extLst>
                    <a:ext uri="{9D8B030D-6E8A-4147-A177-3AD203B41FA5}">
                      <a16:colId xmlns:a16="http://schemas.microsoft.com/office/drawing/2014/main" val="448116675"/>
                    </a:ext>
                  </a:extLst>
                </a:gridCol>
              </a:tblGrid>
              <a:tr h="1671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S. No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Equipment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Subassemblies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Quantity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Thermal load(</a:t>
                      </a:r>
                      <a:r>
                        <a:rPr lang="en-US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Total</a:t>
                      </a:r>
                    </a:p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(W)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2" hMerge="1"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445" marR="2445" marT="2445" marB="0" anchor="ctr"/>
                </a:tc>
                <a:tc gridSpan="4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en-US" altLang="zh-CN" sz="1200" u="none" strike="noStrike" kern="1200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Thermal control requirements</a:t>
                      </a:r>
                      <a:endParaRPr lang="en-US" altLang="zh-CN" sz="1200" u="none" strike="noStrike" kern="1200" dirty="0">
                        <a:solidFill>
                          <a:schemeClr val="dk1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967863"/>
                  </a:ext>
                </a:extLst>
              </a:tr>
              <a:tr h="49617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Interface temperature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working temperature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Storage temperature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Stability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extLst>
                  <a:ext uri="{0D108BD9-81ED-4DB2-BD59-A6C34878D82A}">
                    <a16:rowId xmlns:a16="http://schemas.microsoft.com/office/drawing/2014/main" val="784848713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PSD</a:t>
                      </a:r>
                      <a:br>
                        <a:rPr lang="en-US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</a:b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Detector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66.00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-20~ -10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-10~+20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-30~+40</a:t>
                      </a:r>
                      <a:endParaRPr lang="en-US" altLang="zh-CN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5℃/hr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extLst>
                  <a:ext uri="{0D108BD9-81ED-4DB2-BD59-A6C34878D82A}">
                    <a16:rowId xmlns:a16="http://schemas.microsoft.com/office/drawing/2014/main" val="3397946010"/>
                  </a:ext>
                </a:extLst>
              </a:tr>
              <a:tr h="3234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Top Electronics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5.35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21.4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-10~+20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-30~+40</a:t>
                      </a:r>
                      <a:endParaRPr lang="en-US" altLang="zh-CN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5℃/hr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extLst>
                  <a:ext uri="{0D108BD9-81ED-4DB2-BD59-A6C34878D82A}">
                    <a16:rowId xmlns:a16="http://schemas.microsoft.com/office/drawing/2014/main" val="347785758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Side Electronics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3.45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27.6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-10~+20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-30~+40</a:t>
                      </a:r>
                      <a:endParaRPr lang="en-US" altLang="zh-CN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5℃/hr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extLst>
                  <a:ext uri="{0D108BD9-81ED-4DB2-BD59-A6C34878D82A}">
                    <a16:rowId xmlns:a16="http://schemas.microsoft.com/office/drawing/2014/main" val="3229591739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2.125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-10~+20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-30~+40</a:t>
                      </a:r>
                      <a:endParaRPr lang="en-US" altLang="zh-CN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5℃/hr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extLst>
                  <a:ext uri="{0D108BD9-81ED-4DB2-BD59-A6C34878D82A}">
                    <a16:rowId xmlns:a16="http://schemas.microsoft.com/office/drawing/2014/main" val="51244064"/>
                  </a:ext>
                </a:extLst>
              </a:tr>
              <a:tr h="1671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SCD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Detector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349.44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-20~ -10</a:t>
                      </a:r>
                      <a:endParaRPr lang="en-US" altLang="zh-CN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-10~+20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-30~+50</a:t>
                      </a:r>
                      <a:endParaRPr lang="en-US" altLang="zh-CN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5℃/hr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extLst>
                  <a:ext uri="{0D108BD9-81ED-4DB2-BD59-A6C34878D82A}">
                    <a16:rowId xmlns:a16="http://schemas.microsoft.com/office/drawing/2014/main" val="2879186833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6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Top Electronics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112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-10~+30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-30~+50</a:t>
                      </a:r>
                      <a:endParaRPr lang="en-US" altLang="zh-CN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5℃/hr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extLst>
                  <a:ext uri="{0D108BD9-81ED-4DB2-BD59-A6C34878D82A}">
                    <a16:rowId xmlns:a16="http://schemas.microsoft.com/office/drawing/2014/main" val="1930525504"/>
                  </a:ext>
                </a:extLst>
              </a:tr>
              <a:tr h="1915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Side Electronics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25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100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-10~+30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-30~+50</a:t>
                      </a:r>
                      <a:endParaRPr lang="en-US" altLang="zh-CN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5℃/hr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extLst>
                  <a:ext uri="{0D108BD9-81ED-4DB2-BD59-A6C34878D82A}">
                    <a16:rowId xmlns:a16="http://schemas.microsoft.com/office/drawing/2014/main" val="3570168390"/>
                  </a:ext>
                </a:extLst>
              </a:tr>
              <a:tr h="32343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10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17.18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137.44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-10~+30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-30~+50</a:t>
                      </a:r>
                      <a:endParaRPr lang="en-US" altLang="zh-CN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5℃/hr</a:t>
                      </a:r>
                      <a:endParaRPr lang="en-US" sz="1200" b="0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extLst>
                  <a:ext uri="{0D108BD9-81ED-4DB2-BD59-A6C34878D82A}">
                    <a16:rowId xmlns:a16="http://schemas.microsoft.com/office/drawing/2014/main" val="3818935994"/>
                  </a:ext>
                </a:extLst>
              </a:tr>
              <a:tr h="3316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9</a:t>
                      </a:r>
                      <a:r>
                        <a:rPr lang="zh-CN" altLang="en-US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DAQ Box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35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140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140.00 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solidFill>
                            <a:srgbClr val="FF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-15~+45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-15~+45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-30~+50</a:t>
                      </a:r>
                      <a:endParaRPr lang="en-US" altLang="zh-CN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/</a:t>
                      </a:r>
                      <a:endParaRPr lang="zh-CN" alt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extLst>
                  <a:ext uri="{0D108BD9-81ED-4DB2-BD59-A6C34878D82A}">
                    <a16:rowId xmlns:a16="http://schemas.microsoft.com/office/drawing/2014/main" val="939657171"/>
                  </a:ext>
                </a:extLst>
              </a:tr>
              <a:tr h="16715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Total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200" b="1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559.44 </a:t>
                      </a:r>
                      <a:endParaRPr lang="en-US" altLang="zh-CN" sz="1200" b="1" i="0" u="none" strike="noStrike" dirty="0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00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  <a:endParaRPr lang="zh-CN" altLang="en-US" sz="1200" b="1" i="0" u="none" strike="noStrike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200" u="none" strike="noStrike" dirty="0">
                          <a:effectLst/>
                          <a:latin typeface="Arial Unicode MS" panose="020B0604020202020204" pitchFamily="34" charset="-122"/>
                          <a:ea typeface="Arial Unicode MS" panose="020B0604020202020204" pitchFamily="34" charset="-122"/>
                          <a:cs typeface="Arial Unicode MS" panose="020B0604020202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Unicode MS" panose="020B0604020202020204" pitchFamily="34" charset="-122"/>
                        <a:ea typeface="Arial Unicode MS" panose="020B0604020202020204" pitchFamily="34" charset="-122"/>
                        <a:cs typeface="Arial Unicode MS" panose="020B0604020202020204" pitchFamily="34" charset="-122"/>
                      </a:endParaRPr>
                    </a:p>
                  </a:txBody>
                  <a:tcPr marL="2445" marR="2445" marT="2445" marB="0" anchor="ctr"/>
                </a:tc>
                <a:extLst>
                  <a:ext uri="{0D108BD9-81ED-4DB2-BD59-A6C34878D82A}">
                    <a16:rowId xmlns:a16="http://schemas.microsoft.com/office/drawing/2014/main" val="443252054"/>
                  </a:ext>
                </a:extLst>
              </a:tr>
            </a:tbl>
          </a:graphicData>
        </a:graphic>
      </p:graphicFrame>
      <p:sp>
        <p:nvSpPr>
          <p:cNvPr id="7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971600" y="51471"/>
            <a:ext cx="6048672" cy="6332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defTabSz="685800" eaLnBrk="1" latinLnBrk="0" hangingPunct="1">
              <a:lnSpc>
                <a:spcPct val="90000"/>
              </a:lnSpc>
              <a:buNone/>
              <a:defRPr sz="3200" b="1">
                <a:solidFill>
                  <a:srgbClr val="4245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PSD&amp;SCD Thermal Control</a:t>
            </a:r>
          </a:p>
        </p:txBody>
      </p:sp>
    </p:spTree>
    <p:extLst>
      <p:ext uri="{BB962C8B-B14F-4D97-AF65-F5344CB8AC3E}">
        <p14:creationId xmlns:p14="http://schemas.microsoft.com/office/powerpoint/2010/main" val="221567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1E89F94F-F942-42FC-B18B-910997C90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77" y="1428490"/>
            <a:ext cx="4117306" cy="3231492"/>
          </a:xfrm>
          <a:prstGeom prst="rect">
            <a:avLst/>
          </a:prstGeom>
        </p:spPr>
      </p:pic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849428"/>
            <a:ext cx="8892480" cy="3314700"/>
          </a:xfrm>
        </p:spPr>
        <p:txBody>
          <a:bodyPr/>
          <a:lstStyle/>
          <a:p>
            <a:r>
              <a:rPr lang="en-US" altLang="zh-CN" sz="2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PSD&amp;SCD </a:t>
            </a: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971600" y="51471"/>
            <a:ext cx="6048672" cy="6332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defTabSz="685800" eaLnBrk="1" latinLnBrk="0" hangingPunct="1">
              <a:lnSpc>
                <a:spcPct val="90000"/>
              </a:lnSpc>
              <a:buNone/>
              <a:defRPr sz="3200" b="1">
                <a:solidFill>
                  <a:srgbClr val="4245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PSD&amp;SCD Thermal Control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D057904-79DF-4277-8915-6E9E965899F9}"/>
              </a:ext>
            </a:extLst>
          </p:cNvPr>
          <p:cNvCxnSpPr>
            <a:cxnSpLocks/>
            <a:stCxn id="22" idx="0"/>
          </p:cNvCxnSpPr>
          <p:nvPr/>
        </p:nvCxnSpPr>
        <p:spPr>
          <a:xfrm flipH="1" flipV="1">
            <a:off x="3425925" y="3708639"/>
            <a:ext cx="1013026" cy="645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21">
            <a:extLst>
              <a:ext uri="{FF2B5EF4-FFF2-40B4-BE49-F238E27FC236}">
                <a16:creationId xmlns:a16="http://schemas.microsoft.com/office/drawing/2014/main" id="{CE895674-28B3-4BAE-8965-B2D9530FAE05}"/>
              </a:ext>
            </a:extLst>
          </p:cNvPr>
          <p:cNvSpPr txBox="1"/>
          <p:nvPr/>
        </p:nvSpPr>
        <p:spPr>
          <a:xfrm>
            <a:off x="677904" y="4658311"/>
            <a:ext cx="2669962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Heat Pipe Radiator</a:t>
            </a:r>
            <a:r>
              <a:rPr lang="zh-CN" altLang="en-US" sz="1400" b="1" dirty="0"/>
              <a:t>（</a:t>
            </a:r>
            <a:r>
              <a:rPr lang="en-US" altLang="zh-CN" sz="1400" b="1" dirty="0"/>
              <a:t>4</a:t>
            </a:r>
            <a:r>
              <a:rPr lang="zh-CN" altLang="en-US" sz="1400" b="1" dirty="0"/>
              <a:t>）</a:t>
            </a:r>
            <a:r>
              <a:rPr lang="en-US" altLang="zh-CN" sz="1400" b="1" dirty="0"/>
              <a:t>+Heater</a:t>
            </a:r>
            <a:endParaRPr lang="zh-CN" altLang="en-US" sz="1400" b="1" dirty="0"/>
          </a:p>
        </p:txBody>
      </p:sp>
      <p:sp>
        <p:nvSpPr>
          <p:cNvPr id="21" name="文本框 27">
            <a:extLst>
              <a:ext uri="{FF2B5EF4-FFF2-40B4-BE49-F238E27FC236}">
                <a16:creationId xmlns:a16="http://schemas.microsoft.com/office/drawing/2014/main" id="{1A675B4C-807F-4B16-9C08-4A56A42B374E}"/>
              </a:ext>
            </a:extLst>
          </p:cNvPr>
          <p:cNvSpPr txBox="1"/>
          <p:nvPr/>
        </p:nvSpPr>
        <p:spPr>
          <a:xfrm>
            <a:off x="2724564" y="924780"/>
            <a:ext cx="2492778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err="1"/>
              <a:t>MLI+Betacloth</a:t>
            </a:r>
            <a:r>
              <a:rPr lang="en-US" altLang="zh-CN" sz="1400" b="1" dirty="0"/>
              <a:t>: </a:t>
            </a:r>
          </a:p>
          <a:p>
            <a:r>
              <a:rPr lang="en-US" altLang="zh-CN" sz="1400" b="1" dirty="0"/>
              <a:t>Top aspect+4*side aspect</a:t>
            </a:r>
            <a:endParaRPr lang="zh-CN" altLang="en-US" sz="1400" b="1" dirty="0"/>
          </a:p>
        </p:txBody>
      </p: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id="{CF5ECC16-6305-4121-A9A1-C6032248FDFA}"/>
              </a:ext>
            </a:extLst>
          </p:cNvPr>
          <p:cNvCxnSpPr>
            <a:cxnSpLocks/>
          </p:cNvCxnSpPr>
          <p:nvPr/>
        </p:nvCxnSpPr>
        <p:spPr>
          <a:xfrm flipH="1">
            <a:off x="2915818" y="1481866"/>
            <a:ext cx="1160986" cy="801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9281105C-AFCF-4F16-A1D3-1773157E94BE}"/>
              </a:ext>
            </a:extLst>
          </p:cNvPr>
          <p:cNvCxnSpPr>
            <a:cxnSpLocks/>
          </p:cNvCxnSpPr>
          <p:nvPr/>
        </p:nvCxnSpPr>
        <p:spPr>
          <a:xfrm flipH="1">
            <a:off x="3347866" y="1481866"/>
            <a:ext cx="728939" cy="19701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2FA10CCD-09E8-4227-83BB-DC3FD37E8573}"/>
              </a:ext>
            </a:extLst>
          </p:cNvPr>
          <p:cNvSpPr/>
          <p:nvPr/>
        </p:nvSpPr>
        <p:spPr>
          <a:xfrm>
            <a:off x="3638026" y="4353707"/>
            <a:ext cx="1601849" cy="30777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heat insulated pad</a:t>
            </a:r>
            <a:endParaRPr lang="zh-CN" altLang="en-US" sz="1400" b="1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A897FD7-9C95-4C72-92D7-1027ACAE4850}"/>
              </a:ext>
            </a:extLst>
          </p:cNvPr>
          <p:cNvCxnSpPr>
            <a:cxnSpLocks/>
          </p:cNvCxnSpPr>
          <p:nvPr/>
        </p:nvCxnSpPr>
        <p:spPr>
          <a:xfrm flipH="1" flipV="1">
            <a:off x="1835698" y="2643758"/>
            <a:ext cx="216022" cy="20162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3262EAAB-0B0B-4318-A098-568F12953917}"/>
              </a:ext>
            </a:extLst>
          </p:cNvPr>
          <p:cNvCxnSpPr>
            <a:cxnSpLocks/>
          </p:cNvCxnSpPr>
          <p:nvPr/>
        </p:nvCxnSpPr>
        <p:spPr>
          <a:xfrm flipV="1">
            <a:off x="2051720" y="2931790"/>
            <a:ext cx="1188642" cy="17281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3">
            <a:extLst>
              <a:ext uri="{FF2B5EF4-FFF2-40B4-BE49-F238E27FC236}">
                <a16:creationId xmlns:a16="http://schemas.microsoft.com/office/drawing/2014/main" id="{C1708E08-C82F-43BE-9648-350A19508153}"/>
              </a:ext>
            </a:extLst>
          </p:cNvPr>
          <p:cNvSpPr txBox="1">
            <a:spLocks noChangeArrowheads="1"/>
          </p:cNvSpPr>
          <p:nvPr/>
        </p:nvSpPr>
        <p:spPr>
          <a:xfrm>
            <a:off x="5280563" y="1671258"/>
            <a:ext cx="3755933" cy="262281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Multi-Layer Insulation (MLI) Blankets</a:t>
            </a:r>
          </a:p>
          <a:p>
            <a:pPr fontAlgn="auto">
              <a:spcAft>
                <a:spcPts val="0"/>
              </a:spcAft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Standard Axial Groove Heat Pipes</a:t>
            </a:r>
          </a:p>
          <a:p>
            <a:pPr fontAlgn="auto">
              <a:spcAft>
                <a:spcPts val="0"/>
              </a:spcAft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Surface Optical Coatings</a:t>
            </a:r>
          </a:p>
          <a:p>
            <a:pPr fontAlgn="auto">
              <a:spcAft>
                <a:spcPts val="0"/>
              </a:spcAft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Radiators</a:t>
            </a:r>
          </a:p>
          <a:p>
            <a:pPr fontAlgn="auto">
              <a:spcAft>
                <a:spcPts val="0"/>
              </a:spcAft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Heaters</a:t>
            </a:r>
          </a:p>
          <a:p>
            <a:pPr fontAlgn="auto">
              <a:spcAft>
                <a:spcPts val="0"/>
              </a:spcAft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Insulated pad</a:t>
            </a:r>
          </a:p>
          <a:p>
            <a:pPr fontAlgn="auto">
              <a:spcAft>
                <a:spcPts val="0"/>
              </a:spcAft>
            </a:pP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497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A56B129-A19F-471B-9D40-288AF88C1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47" y="1689481"/>
            <a:ext cx="4793104" cy="3407228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52923" y="695572"/>
            <a:ext cx="7186634" cy="508384"/>
          </a:xfrm>
        </p:spPr>
        <p:txBody>
          <a:bodyPr/>
          <a:lstStyle/>
          <a:p>
            <a:pPr algn="ctr"/>
            <a:r>
              <a:rPr lang="en-US" altLang="zh-CN" sz="3200" dirty="0" err="1">
                <a:ea typeface="宋体" charset="-122"/>
              </a:rPr>
              <a:t>Radiators&amp;Coatings</a:t>
            </a:r>
            <a:endParaRPr lang="en-US" altLang="zh-CN" sz="3200" dirty="0">
              <a:ea typeface="宋体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7750"/>
            <a:ext cx="2133600" cy="171450"/>
          </a:xfrm>
        </p:spPr>
        <p:txBody>
          <a:bodyPr/>
          <a:lstStyle/>
          <a:p>
            <a:fld id="{753E6531-4986-4B40-8F74-FE004DD5ABD6}" type="slidenum">
              <a:rPr lang="en-US" altLang="zh-CN">
                <a:solidFill>
                  <a:srgbClr val="000000"/>
                </a:solidFill>
              </a:rPr>
              <a:pPr/>
              <a:t>4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23262"/>
            <a:ext cx="8892480" cy="3314700"/>
          </a:xfrm>
        </p:spPr>
        <p:txBody>
          <a:bodyPr/>
          <a:lstStyle/>
          <a:p>
            <a:r>
              <a:rPr lang="en-US" altLang="zh-CN" sz="2400" dirty="0">
                <a:ea typeface="宋体" charset="-122"/>
              </a:rPr>
              <a:t>PSD&amp;SCD Radiators include 5 Radiators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26400" y="3266156"/>
            <a:ext cx="1066800" cy="477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rgbClr val="FF0000"/>
                </a:solidFill>
                <a:latin typeface="Arial" charset="0"/>
                <a:ea typeface="宋体" charset="-122"/>
              </a:rPr>
              <a:t>Left Radiator</a:t>
            </a:r>
          </a:p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rgbClr val="FF0000"/>
                </a:solidFill>
                <a:latin typeface="Arial" charset="0"/>
                <a:ea typeface="宋体" charset="-122"/>
              </a:rPr>
              <a:t>0.243m</a:t>
            </a:r>
            <a:r>
              <a:rPr lang="en-US" altLang="zh-CN" sz="1000" baseline="30000" dirty="0">
                <a:solidFill>
                  <a:srgbClr val="FF0000"/>
                </a:solidFill>
                <a:latin typeface="Arial" charset="0"/>
                <a:ea typeface="宋体" charset="-122"/>
              </a:rPr>
              <a:t>2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3961682" y="2118647"/>
            <a:ext cx="1111869" cy="477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rgbClr val="FF0000"/>
                </a:solidFill>
                <a:latin typeface="Arial" charset="0"/>
                <a:ea typeface="宋体" charset="-122"/>
              </a:rPr>
              <a:t>Wake Radiator</a:t>
            </a:r>
          </a:p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rgbClr val="FF0000"/>
                </a:solidFill>
                <a:latin typeface="Arial" charset="0"/>
                <a:ea typeface="宋体" charset="-122"/>
              </a:rPr>
              <a:t>0.283m</a:t>
            </a:r>
            <a:r>
              <a:rPr lang="en-US" altLang="zh-CN" sz="1000" baseline="30000" dirty="0">
                <a:solidFill>
                  <a:srgbClr val="FF0000"/>
                </a:solidFill>
                <a:latin typeface="Arial" charset="0"/>
                <a:ea typeface="宋体" charset="-122"/>
              </a:rPr>
              <a:t>2</a:t>
            </a:r>
          </a:p>
        </p:txBody>
      </p:sp>
      <p:sp>
        <p:nvSpPr>
          <p:cNvPr id="12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971600" y="51471"/>
            <a:ext cx="6048672" cy="6332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defTabSz="685800" eaLnBrk="1" latinLnBrk="0" hangingPunct="1">
              <a:lnSpc>
                <a:spcPct val="90000"/>
              </a:lnSpc>
              <a:buNone/>
              <a:defRPr sz="3200" b="1">
                <a:solidFill>
                  <a:srgbClr val="4245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PSD&amp;SCD Thermal Control</a:t>
            </a: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A662930-D241-4F7F-9F91-3FE49785A928}"/>
              </a:ext>
            </a:extLst>
          </p:cNvPr>
          <p:cNvCxnSpPr/>
          <p:nvPr/>
        </p:nvCxnSpPr>
        <p:spPr>
          <a:xfrm flipH="1">
            <a:off x="1230674" y="1958279"/>
            <a:ext cx="648072" cy="219788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5979EBAB-DE8D-4DFA-B973-B0E8FECBC08F}"/>
              </a:ext>
            </a:extLst>
          </p:cNvPr>
          <p:cNvCxnSpPr/>
          <p:nvPr/>
        </p:nvCxnSpPr>
        <p:spPr>
          <a:xfrm flipH="1" flipV="1">
            <a:off x="3130486" y="3320761"/>
            <a:ext cx="1129765" cy="1839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9F9E552-5347-478D-AE8E-FDD3A07E12F0}"/>
              </a:ext>
            </a:extLst>
          </p:cNvPr>
          <p:cNvCxnSpPr>
            <a:cxnSpLocks/>
            <a:stCxn id="8200" idx="1"/>
          </p:cNvCxnSpPr>
          <p:nvPr/>
        </p:nvCxnSpPr>
        <p:spPr>
          <a:xfrm flipH="1">
            <a:off x="3485854" y="2357174"/>
            <a:ext cx="475828" cy="273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E9E678E-669A-4AF0-B3FF-94C5F5B2588C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1290387" y="2772189"/>
            <a:ext cx="433319" cy="571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D44373B2-0A7B-4977-9323-599050E7DF23}"/>
              </a:ext>
            </a:extLst>
          </p:cNvPr>
          <p:cNvCxnSpPr>
            <a:cxnSpLocks/>
          </p:cNvCxnSpPr>
          <p:nvPr/>
        </p:nvCxnSpPr>
        <p:spPr>
          <a:xfrm flipH="1" flipV="1">
            <a:off x="2140007" y="3312187"/>
            <a:ext cx="386402" cy="535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152016C5-7FB8-45F3-BAB5-7F78B867245D}"/>
              </a:ext>
            </a:extLst>
          </p:cNvPr>
          <p:cNvSpPr/>
          <p:nvPr/>
        </p:nvSpPr>
        <p:spPr>
          <a:xfrm>
            <a:off x="217213" y="2533662"/>
            <a:ext cx="1073174" cy="477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rgbClr val="FF0000"/>
                </a:solidFill>
                <a:latin typeface="Arial" charset="0"/>
                <a:ea typeface="宋体" charset="-122"/>
              </a:rPr>
              <a:t>Front Radiator1</a:t>
            </a:r>
          </a:p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rgbClr val="FF0000"/>
                </a:solidFill>
                <a:latin typeface="Arial" charset="0"/>
                <a:ea typeface="宋体" charset="-122"/>
              </a:rPr>
              <a:t>0.39m</a:t>
            </a:r>
            <a:r>
              <a:rPr lang="en-US" altLang="zh-CN" sz="1000" baseline="30000" dirty="0">
                <a:solidFill>
                  <a:srgbClr val="FF0000"/>
                </a:solidFill>
                <a:latin typeface="Arial" charset="0"/>
                <a:ea typeface="宋体" charset="-122"/>
              </a:rPr>
              <a:t>2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833657D-FBC1-4D36-B6DF-189F502D9551}"/>
              </a:ext>
            </a:extLst>
          </p:cNvPr>
          <p:cNvSpPr/>
          <p:nvPr/>
        </p:nvSpPr>
        <p:spPr>
          <a:xfrm rot="20491472">
            <a:off x="946348" y="1795322"/>
            <a:ext cx="105028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solidFill>
                  <a:srgbClr val="5A75E0"/>
                </a:solidFill>
                <a:latin typeface="PingFang SC"/>
              </a:rPr>
              <a:t>flight direction</a:t>
            </a:r>
            <a:endParaRPr lang="zh-CN" altLang="en-US" sz="1100" dirty="0"/>
          </a:p>
        </p:txBody>
      </p:sp>
      <p:sp>
        <p:nvSpPr>
          <p:cNvPr id="29" name="Text Box 5">
            <a:extLst>
              <a:ext uri="{FF2B5EF4-FFF2-40B4-BE49-F238E27FC236}">
                <a16:creationId xmlns:a16="http://schemas.microsoft.com/office/drawing/2014/main" id="{5A3F0558-6B64-46F4-BCFD-53DE5E676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964" y="1656694"/>
            <a:ext cx="1066800" cy="477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rgbClr val="FF0000"/>
                </a:solidFill>
                <a:latin typeface="Arial" charset="0"/>
                <a:ea typeface="宋体" charset="-122"/>
              </a:rPr>
              <a:t>Right Radiator</a:t>
            </a:r>
          </a:p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rgbClr val="FF0000"/>
                </a:solidFill>
                <a:latin typeface="Arial" charset="0"/>
                <a:ea typeface="宋体" charset="-122"/>
              </a:rPr>
              <a:t>0.243m</a:t>
            </a:r>
            <a:r>
              <a:rPr lang="en-US" altLang="zh-CN" sz="1000" baseline="30000" dirty="0">
                <a:solidFill>
                  <a:srgbClr val="FF0000"/>
                </a:solidFill>
                <a:latin typeface="Arial" charset="0"/>
                <a:ea typeface="宋体" charset="-122"/>
              </a:rPr>
              <a:t>2</a:t>
            </a:r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09336A35-5B11-42C0-8D7F-AE4A6DA5FF75}"/>
              </a:ext>
            </a:extLst>
          </p:cNvPr>
          <p:cNvCxnSpPr>
            <a:cxnSpLocks/>
          </p:cNvCxnSpPr>
          <p:nvPr/>
        </p:nvCxnSpPr>
        <p:spPr>
          <a:xfrm flipH="1">
            <a:off x="2254707" y="1928358"/>
            <a:ext cx="967344" cy="5386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>
            <a:extLst>
              <a:ext uri="{FF2B5EF4-FFF2-40B4-BE49-F238E27FC236}">
                <a16:creationId xmlns:a16="http://schemas.microsoft.com/office/drawing/2014/main" id="{6B1A31FF-5BF5-41A2-821B-5C3776553D7F}"/>
              </a:ext>
            </a:extLst>
          </p:cNvPr>
          <p:cNvSpPr/>
          <p:nvPr/>
        </p:nvSpPr>
        <p:spPr>
          <a:xfrm>
            <a:off x="2526409" y="3847755"/>
            <a:ext cx="1073174" cy="4770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rgbClr val="FF0000"/>
                </a:solidFill>
                <a:latin typeface="Arial" charset="0"/>
                <a:ea typeface="宋体" charset="-122"/>
              </a:rPr>
              <a:t>Front Radiator1</a:t>
            </a:r>
          </a:p>
          <a:p>
            <a:pPr algn="ctr">
              <a:spcBef>
                <a:spcPct val="50000"/>
              </a:spcBef>
            </a:pPr>
            <a:r>
              <a:rPr lang="en-US" altLang="zh-CN" sz="1000" dirty="0">
                <a:solidFill>
                  <a:srgbClr val="FF0000"/>
                </a:solidFill>
                <a:latin typeface="Arial" charset="0"/>
                <a:ea typeface="宋体" charset="-122"/>
              </a:rPr>
              <a:t>0.283m</a:t>
            </a:r>
            <a:r>
              <a:rPr lang="en-US" altLang="zh-CN" sz="1000" baseline="30000" dirty="0">
                <a:solidFill>
                  <a:srgbClr val="FF0000"/>
                </a:solidFill>
                <a:latin typeface="Arial" charset="0"/>
                <a:ea typeface="宋体" charset="-122"/>
              </a:rPr>
              <a:t>2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5B44724-AD6F-4C64-B12F-BE62C7AFBA2F}"/>
              </a:ext>
            </a:extLst>
          </p:cNvPr>
          <p:cNvSpPr txBox="1">
            <a:spLocks noChangeArrowheads="1"/>
          </p:cNvSpPr>
          <p:nvPr/>
        </p:nvSpPr>
        <p:spPr>
          <a:xfrm>
            <a:off x="5376032" y="1889524"/>
            <a:ext cx="3550755" cy="266883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Use surface of body as radiator</a:t>
            </a:r>
          </a:p>
          <a:p>
            <a:pPr fontAlgn="auto">
              <a:spcAft>
                <a:spcPts val="0"/>
              </a:spcAft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Radiators are painted with KS-Z white paint to improve heat rejection.</a:t>
            </a:r>
          </a:p>
        </p:txBody>
      </p:sp>
    </p:spTree>
    <p:extLst>
      <p:ext uri="{BB962C8B-B14F-4D97-AF65-F5344CB8AC3E}">
        <p14:creationId xmlns:p14="http://schemas.microsoft.com/office/powerpoint/2010/main" val="2731947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7750"/>
            <a:ext cx="2133600" cy="171450"/>
          </a:xfrm>
        </p:spPr>
        <p:txBody>
          <a:bodyPr/>
          <a:lstStyle/>
          <a:p>
            <a:fld id="{69490C3B-56AC-4959-BDEA-4B62974407DC}" type="slidenum">
              <a:rPr lang="en-US" altLang="zh-CN">
                <a:solidFill>
                  <a:srgbClr val="000000"/>
                </a:solidFill>
              </a:rPr>
              <a:pPr/>
              <a:t>5</a:t>
            </a:fld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971600" y="51471"/>
            <a:ext cx="6048672" cy="6332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defTabSz="685800" eaLnBrk="1" latinLnBrk="0" hangingPunct="1">
              <a:lnSpc>
                <a:spcPct val="90000"/>
              </a:lnSpc>
              <a:buNone/>
              <a:defRPr sz="3200" b="1">
                <a:solidFill>
                  <a:srgbClr val="4245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PSD&amp;SCD Thermal Control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43558"/>
            <a:ext cx="8229600" cy="457200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Multi-Layer Insulation (MLI) Blankets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59A4A64-B089-4316-99BC-D27240166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354185"/>
            <a:ext cx="2757368" cy="193385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E0EF71-089F-45AB-BBB5-30FBF529F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91" y="3252608"/>
            <a:ext cx="2592288" cy="186268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8DE5594-2B08-4105-84C3-2EA3A575D901}"/>
              </a:ext>
            </a:extLst>
          </p:cNvPr>
          <p:cNvSpPr txBox="1"/>
          <p:nvPr/>
        </p:nvSpPr>
        <p:spPr>
          <a:xfrm>
            <a:off x="1592936" y="1635646"/>
            <a:ext cx="922047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External MLI</a:t>
            </a:r>
            <a:endParaRPr lang="zh-CN" altLang="en-US" sz="11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C426E8F-C495-4A04-BC55-12CA505ACB3B}"/>
              </a:ext>
            </a:extLst>
          </p:cNvPr>
          <p:cNvSpPr txBox="1"/>
          <p:nvPr/>
        </p:nvSpPr>
        <p:spPr>
          <a:xfrm>
            <a:off x="1469234" y="4229548"/>
            <a:ext cx="898003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Internal MLI</a:t>
            </a:r>
            <a:endParaRPr lang="zh-CN" altLang="en-US" sz="1100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CB857A95-3149-4EB7-A6B5-BEBDF83FE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1354185"/>
            <a:ext cx="5544616" cy="35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Inside and outside the PSD&amp;SCD detector and some areas of electronic equipment will be covered with MLI blankets;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All blankets will meet China Space Station Construction Standards for grounding and venting;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All blankets will be positively secured.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Typical construction will include multiple layers of aluminized Mylar separated by Dacron scrim.  </a:t>
            </a:r>
            <a:r>
              <a:rPr lang="en-US" altLang="zh-CN" sz="18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Betacloth</a:t>
            </a:r>
            <a:r>
              <a:rPr lang="en-US" altLang="zh-CN" sz="1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will protect exposed surfaces.  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BD7ACC9-544A-4929-A36E-519EC54D6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885" y="1349383"/>
            <a:ext cx="889714" cy="8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2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23150"/>
            <a:ext cx="7186634" cy="508384"/>
          </a:xfrm>
        </p:spPr>
        <p:txBody>
          <a:bodyPr/>
          <a:lstStyle/>
          <a:p>
            <a:pPr algn="ctr"/>
            <a:r>
              <a:rPr lang="en-US" altLang="zh-CN" sz="3200" dirty="0">
                <a:solidFill>
                  <a:schemeClr val="tx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Heat Pipes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7750"/>
            <a:ext cx="2133600" cy="171450"/>
          </a:xfrm>
        </p:spPr>
        <p:txBody>
          <a:bodyPr/>
          <a:lstStyle/>
          <a:p>
            <a:fld id="{4E3366CF-E073-4DD3-8EBD-959430F1736E}" type="slidenum">
              <a:rPr lang="en-US" altLang="zh-CN">
                <a:solidFill>
                  <a:srgbClr val="000000"/>
                </a:solidFill>
              </a:rPr>
              <a:pPr/>
              <a:t>6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35594" y="1462506"/>
            <a:ext cx="4392488" cy="33147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Standard axial groove heat pipes are used in several location to help distribute heat:  </a:t>
            </a:r>
          </a:p>
          <a:p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Connect the top and bottom, using “</a:t>
            </a:r>
            <a:r>
              <a:rPr lang="en-US" altLang="zh-CN" sz="2000" dirty="0" err="1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U”;Connect</a:t>
            </a:r>
            <a:r>
              <a:rPr lang="en-US" altLang="zh-CN" sz="2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the side and other side, using “L”</a:t>
            </a:r>
          </a:p>
          <a:p>
            <a:pPr>
              <a:lnSpc>
                <a:spcPct val="90000"/>
              </a:lnSpc>
            </a:pP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endParaRPr lang="en-US" altLang="zh-CN" sz="2000" dirty="0">
              <a:ea typeface="Arial Unicode MS" panose="020B0604020202020204" pitchFamily="34" charset="-122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zh-CN" sz="20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971600" y="51471"/>
            <a:ext cx="6048672" cy="6332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defTabSz="685800" eaLnBrk="1" latinLnBrk="0" hangingPunct="1">
              <a:lnSpc>
                <a:spcPct val="90000"/>
              </a:lnSpc>
              <a:buNone/>
              <a:defRPr sz="3200" b="1">
                <a:solidFill>
                  <a:srgbClr val="4245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PSD&amp;SCD Thermal Control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1AAA6BE-AF3D-4C8F-B1FC-DCC64119B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73" y="1419622"/>
            <a:ext cx="4117306" cy="3231492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3D58FD0-E5BC-447D-AA61-286C06009355}"/>
              </a:ext>
            </a:extLst>
          </p:cNvPr>
          <p:cNvCxnSpPr>
            <a:cxnSpLocks/>
          </p:cNvCxnSpPr>
          <p:nvPr/>
        </p:nvCxnSpPr>
        <p:spPr>
          <a:xfrm>
            <a:off x="1291774" y="2355726"/>
            <a:ext cx="823398" cy="4116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EB29EE8-7D22-4368-AF2D-66BEAE0A2988}"/>
              </a:ext>
            </a:extLst>
          </p:cNvPr>
          <p:cNvCxnSpPr>
            <a:cxnSpLocks/>
          </p:cNvCxnSpPr>
          <p:nvPr/>
        </p:nvCxnSpPr>
        <p:spPr>
          <a:xfrm>
            <a:off x="1291774" y="2443389"/>
            <a:ext cx="823398" cy="4116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9EC6C70-F291-403D-B0E0-F40C5B6B89C1}"/>
              </a:ext>
            </a:extLst>
          </p:cNvPr>
          <p:cNvCxnSpPr>
            <a:cxnSpLocks/>
          </p:cNvCxnSpPr>
          <p:nvPr/>
        </p:nvCxnSpPr>
        <p:spPr>
          <a:xfrm flipV="1">
            <a:off x="2115172" y="2510703"/>
            <a:ext cx="809430" cy="256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21C7DBD3-2F8B-41FF-949E-385F2D11D027}"/>
              </a:ext>
            </a:extLst>
          </p:cNvPr>
          <p:cNvCxnSpPr>
            <a:cxnSpLocks/>
          </p:cNvCxnSpPr>
          <p:nvPr/>
        </p:nvCxnSpPr>
        <p:spPr>
          <a:xfrm flipV="1">
            <a:off x="2115172" y="2598366"/>
            <a:ext cx="809430" cy="256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011AF30B-39F8-4ABA-9D95-E217C610ECAD}"/>
              </a:ext>
            </a:extLst>
          </p:cNvPr>
          <p:cNvCxnSpPr>
            <a:cxnSpLocks/>
          </p:cNvCxnSpPr>
          <p:nvPr/>
        </p:nvCxnSpPr>
        <p:spPr>
          <a:xfrm>
            <a:off x="683568" y="2063502"/>
            <a:ext cx="576064" cy="2922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128CDD6-8E7A-40B4-89DA-721F472AAB3E}"/>
              </a:ext>
            </a:extLst>
          </p:cNvPr>
          <p:cNvCxnSpPr>
            <a:cxnSpLocks/>
          </p:cNvCxnSpPr>
          <p:nvPr/>
        </p:nvCxnSpPr>
        <p:spPr>
          <a:xfrm>
            <a:off x="683568" y="2151165"/>
            <a:ext cx="576064" cy="2765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5EEB474-37EE-4D17-B292-D9797B9D88B2}"/>
              </a:ext>
            </a:extLst>
          </p:cNvPr>
          <p:cNvCxnSpPr>
            <a:cxnSpLocks/>
          </p:cNvCxnSpPr>
          <p:nvPr/>
        </p:nvCxnSpPr>
        <p:spPr>
          <a:xfrm flipV="1">
            <a:off x="2987824" y="2233179"/>
            <a:ext cx="809430" cy="256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9FC6C2EE-2DC4-4A6B-9F54-9B10FEAD01D9}"/>
              </a:ext>
            </a:extLst>
          </p:cNvPr>
          <p:cNvCxnSpPr>
            <a:cxnSpLocks/>
          </p:cNvCxnSpPr>
          <p:nvPr/>
        </p:nvCxnSpPr>
        <p:spPr>
          <a:xfrm flipV="1">
            <a:off x="2987824" y="2320842"/>
            <a:ext cx="809430" cy="25672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59C7F8E9-17BD-480F-B838-6A2914E1634C}"/>
              </a:ext>
            </a:extLst>
          </p:cNvPr>
          <p:cNvCxnSpPr>
            <a:cxnSpLocks/>
          </p:cNvCxnSpPr>
          <p:nvPr/>
        </p:nvCxnSpPr>
        <p:spPr>
          <a:xfrm flipV="1">
            <a:off x="2212490" y="2289449"/>
            <a:ext cx="1571190" cy="49832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FD99A8EF-88FA-43EF-9700-DECC01A6136F}"/>
              </a:ext>
            </a:extLst>
          </p:cNvPr>
          <p:cNvSpPr/>
          <p:nvPr/>
        </p:nvSpPr>
        <p:spPr>
          <a:xfrm>
            <a:off x="2175322" y="2772723"/>
            <a:ext cx="222468" cy="245063"/>
          </a:xfrm>
          <a:custGeom>
            <a:avLst/>
            <a:gdLst>
              <a:gd name="connsiteX0" fmla="*/ 15875 w 174625"/>
              <a:gd name="connsiteY0" fmla="*/ 0 h 285403"/>
              <a:gd name="connsiteX1" fmla="*/ 0 w 174625"/>
              <a:gd name="connsiteY1" fmla="*/ 104775 h 285403"/>
              <a:gd name="connsiteX2" fmla="*/ 0 w 174625"/>
              <a:gd name="connsiteY2" fmla="*/ 104775 h 285403"/>
              <a:gd name="connsiteX3" fmla="*/ 25400 w 174625"/>
              <a:gd name="connsiteY3" fmla="*/ 276225 h 285403"/>
              <a:gd name="connsiteX4" fmla="*/ 174625 w 174625"/>
              <a:gd name="connsiteY4" fmla="*/ 263525 h 285403"/>
              <a:gd name="connsiteX0" fmla="*/ 16208 w 174958"/>
              <a:gd name="connsiteY0" fmla="*/ 0 h 263525"/>
              <a:gd name="connsiteX1" fmla="*/ 333 w 174958"/>
              <a:gd name="connsiteY1" fmla="*/ 104775 h 263525"/>
              <a:gd name="connsiteX2" fmla="*/ 333 w 174958"/>
              <a:gd name="connsiteY2" fmla="*/ 104775 h 263525"/>
              <a:gd name="connsiteX3" fmla="*/ 19383 w 174958"/>
              <a:gd name="connsiteY3" fmla="*/ 225425 h 263525"/>
              <a:gd name="connsiteX4" fmla="*/ 174958 w 174958"/>
              <a:gd name="connsiteY4" fmla="*/ 263525 h 263525"/>
              <a:gd name="connsiteX0" fmla="*/ 17051 w 175801"/>
              <a:gd name="connsiteY0" fmla="*/ 0 h 263525"/>
              <a:gd name="connsiteX1" fmla="*/ 1176 w 175801"/>
              <a:gd name="connsiteY1" fmla="*/ 104775 h 263525"/>
              <a:gd name="connsiteX2" fmla="*/ 1176 w 175801"/>
              <a:gd name="connsiteY2" fmla="*/ 82550 h 263525"/>
              <a:gd name="connsiteX3" fmla="*/ 20226 w 175801"/>
              <a:gd name="connsiteY3" fmla="*/ 225425 h 263525"/>
              <a:gd name="connsiteX4" fmla="*/ 175801 w 175801"/>
              <a:gd name="connsiteY4" fmla="*/ 263525 h 263525"/>
              <a:gd name="connsiteX0" fmla="*/ 44332 w 177682"/>
              <a:gd name="connsiteY0" fmla="*/ 0 h 298450"/>
              <a:gd name="connsiteX1" fmla="*/ 3057 w 177682"/>
              <a:gd name="connsiteY1" fmla="*/ 139700 h 298450"/>
              <a:gd name="connsiteX2" fmla="*/ 3057 w 177682"/>
              <a:gd name="connsiteY2" fmla="*/ 117475 h 298450"/>
              <a:gd name="connsiteX3" fmla="*/ 22107 w 177682"/>
              <a:gd name="connsiteY3" fmla="*/ 260350 h 298450"/>
              <a:gd name="connsiteX4" fmla="*/ 177682 w 177682"/>
              <a:gd name="connsiteY4" fmla="*/ 298450 h 298450"/>
              <a:gd name="connsiteX0" fmla="*/ 42852 w 176202"/>
              <a:gd name="connsiteY0" fmla="*/ 0 h 298450"/>
              <a:gd name="connsiteX1" fmla="*/ 1577 w 176202"/>
              <a:gd name="connsiteY1" fmla="*/ 139700 h 298450"/>
              <a:gd name="connsiteX2" fmla="*/ 7927 w 176202"/>
              <a:gd name="connsiteY2" fmla="*/ 200025 h 298450"/>
              <a:gd name="connsiteX3" fmla="*/ 20627 w 176202"/>
              <a:gd name="connsiteY3" fmla="*/ 260350 h 298450"/>
              <a:gd name="connsiteX4" fmla="*/ 176202 w 176202"/>
              <a:gd name="connsiteY4" fmla="*/ 298450 h 298450"/>
              <a:gd name="connsiteX0" fmla="*/ 26048 w 175273"/>
              <a:gd name="connsiteY0" fmla="*/ 0 h 295275"/>
              <a:gd name="connsiteX1" fmla="*/ 648 w 175273"/>
              <a:gd name="connsiteY1" fmla="*/ 136525 h 295275"/>
              <a:gd name="connsiteX2" fmla="*/ 6998 w 175273"/>
              <a:gd name="connsiteY2" fmla="*/ 196850 h 295275"/>
              <a:gd name="connsiteX3" fmla="*/ 19698 w 175273"/>
              <a:gd name="connsiteY3" fmla="*/ 257175 h 295275"/>
              <a:gd name="connsiteX4" fmla="*/ 175273 w 175273"/>
              <a:gd name="connsiteY4" fmla="*/ 295275 h 295275"/>
              <a:gd name="connsiteX0" fmla="*/ 26048 w 175273"/>
              <a:gd name="connsiteY0" fmla="*/ 0 h 295275"/>
              <a:gd name="connsiteX1" fmla="*/ 648 w 175273"/>
              <a:gd name="connsiteY1" fmla="*/ 136525 h 295275"/>
              <a:gd name="connsiteX2" fmla="*/ 6998 w 175273"/>
              <a:gd name="connsiteY2" fmla="*/ 196850 h 295275"/>
              <a:gd name="connsiteX3" fmla="*/ 19698 w 175273"/>
              <a:gd name="connsiteY3" fmla="*/ 257175 h 295275"/>
              <a:gd name="connsiteX4" fmla="*/ 175273 w 175273"/>
              <a:gd name="connsiteY4" fmla="*/ 295275 h 295275"/>
              <a:gd name="connsiteX0" fmla="*/ 56375 w 177025"/>
              <a:gd name="connsiteY0" fmla="*/ 0 h 288925"/>
              <a:gd name="connsiteX1" fmla="*/ 2400 w 177025"/>
              <a:gd name="connsiteY1" fmla="*/ 130175 h 288925"/>
              <a:gd name="connsiteX2" fmla="*/ 8750 w 177025"/>
              <a:gd name="connsiteY2" fmla="*/ 190500 h 288925"/>
              <a:gd name="connsiteX3" fmla="*/ 21450 w 177025"/>
              <a:gd name="connsiteY3" fmla="*/ 250825 h 288925"/>
              <a:gd name="connsiteX4" fmla="*/ 177025 w 177025"/>
              <a:gd name="connsiteY4" fmla="*/ 288925 h 288925"/>
              <a:gd name="connsiteX0" fmla="*/ 54113 w 174763"/>
              <a:gd name="connsiteY0" fmla="*/ 0 h 288925"/>
              <a:gd name="connsiteX1" fmla="*/ 13953 w 174763"/>
              <a:gd name="connsiteY1" fmla="*/ 66551 h 288925"/>
              <a:gd name="connsiteX2" fmla="*/ 138 w 174763"/>
              <a:gd name="connsiteY2" fmla="*/ 130175 h 288925"/>
              <a:gd name="connsiteX3" fmla="*/ 6488 w 174763"/>
              <a:gd name="connsiteY3" fmla="*/ 190500 h 288925"/>
              <a:gd name="connsiteX4" fmla="*/ 19188 w 174763"/>
              <a:gd name="connsiteY4" fmla="*/ 250825 h 288925"/>
              <a:gd name="connsiteX5" fmla="*/ 174763 w 174763"/>
              <a:gd name="connsiteY5" fmla="*/ 288925 h 288925"/>
              <a:gd name="connsiteX0" fmla="*/ 54113 w 174763"/>
              <a:gd name="connsiteY0" fmla="*/ 0 h 288925"/>
              <a:gd name="connsiteX1" fmla="*/ 13953 w 174763"/>
              <a:gd name="connsiteY1" fmla="*/ 66551 h 288925"/>
              <a:gd name="connsiteX2" fmla="*/ 138 w 174763"/>
              <a:gd name="connsiteY2" fmla="*/ 130175 h 288925"/>
              <a:gd name="connsiteX3" fmla="*/ 6488 w 174763"/>
              <a:gd name="connsiteY3" fmla="*/ 190500 h 288925"/>
              <a:gd name="connsiteX4" fmla="*/ 19188 w 174763"/>
              <a:gd name="connsiteY4" fmla="*/ 250825 h 288925"/>
              <a:gd name="connsiteX5" fmla="*/ 174763 w 174763"/>
              <a:gd name="connsiteY5" fmla="*/ 288925 h 288925"/>
              <a:gd name="connsiteX0" fmla="*/ 54113 w 219213"/>
              <a:gd name="connsiteY0" fmla="*/ 0 h 253090"/>
              <a:gd name="connsiteX1" fmla="*/ 13953 w 219213"/>
              <a:gd name="connsiteY1" fmla="*/ 66551 h 253090"/>
              <a:gd name="connsiteX2" fmla="*/ 138 w 219213"/>
              <a:gd name="connsiteY2" fmla="*/ 130175 h 253090"/>
              <a:gd name="connsiteX3" fmla="*/ 6488 w 219213"/>
              <a:gd name="connsiteY3" fmla="*/ 190500 h 253090"/>
              <a:gd name="connsiteX4" fmla="*/ 19188 w 219213"/>
              <a:gd name="connsiteY4" fmla="*/ 250825 h 253090"/>
              <a:gd name="connsiteX5" fmla="*/ 219213 w 219213"/>
              <a:gd name="connsiteY5" fmla="*/ 241300 h 253090"/>
              <a:gd name="connsiteX0" fmla="*/ 56230 w 221330"/>
              <a:gd name="connsiteY0" fmla="*/ 0 h 245063"/>
              <a:gd name="connsiteX1" fmla="*/ 16070 w 221330"/>
              <a:gd name="connsiteY1" fmla="*/ 66551 h 245063"/>
              <a:gd name="connsiteX2" fmla="*/ 2255 w 221330"/>
              <a:gd name="connsiteY2" fmla="*/ 130175 h 245063"/>
              <a:gd name="connsiteX3" fmla="*/ 8605 w 221330"/>
              <a:gd name="connsiteY3" fmla="*/ 190500 h 245063"/>
              <a:gd name="connsiteX4" fmla="*/ 81630 w 221330"/>
              <a:gd name="connsiteY4" fmla="*/ 241300 h 245063"/>
              <a:gd name="connsiteX5" fmla="*/ 221330 w 221330"/>
              <a:gd name="connsiteY5" fmla="*/ 241300 h 245063"/>
              <a:gd name="connsiteX0" fmla="*/ 54800 w 219900"/>
              <a:gd name="connsiteY0" fmla="*/ 0 h 245063"/>
              <a:gd name="connsiteX1" fmla="*/ 14640 w 219900"/>
              <a:gd name="connsiteY1" fmla="*/ 66551 h 245063"/>
              <a:gd name="connsiteX2" fmla="*/ 825 w 219900"/>
              <a:gd name="connsiteY2" fmla="*/ 130175 h 245063"/>
              <a:gd name="connsiteX3" fmla="*/ 35750 w 219900"/>
              <a:gd name="connsiteY3" fmla="*/ 190500 h 245063"/>
              <a:gd name="connsiteX4" fmla="*/ 80200 w 219900"/>
              <a:gd name="connsiteY4" fmla="*/ 241300 h 245063"/>
              <a:gd name="connsiteX5" fmla="*/ 219900 w 219900"/>
              <a:gd name="connsiteY5" fmla="*/ 241300 h 245063"/>
              <a:gd name="connsiteX0" fmla="*/ 45486 w 210586"/>
              <a:gd name="connsiteY0" fmla="*/ 0 h 245063"/>
              <a:gd name="connsiteX1" fmla="*/ 5326 w 210586"/>
              <a:gd name="connsiteY1" fmla="*/ 66551 h 245063"/>
              <a:gd name="connsiteX2" fmla="*/ 4211 w 210586"/>
              <a:gd name="connsiteY2" fmla="*/ 127000 h 245063"/>
              <a:gd name="connsiteX3" fmla="*/ 26436 w 210586"/>
              <a:gd name="connsiteY3" fmla="*/ 190500 h 245063"/>
              <a:gd name="connsiteX4" fmla="*/ 70886 w 210586"/>
              <a:gd name="connsiteY4" fmla="*/ 241300 h 245063"/>
              <a:gd name="connsiteX5" fmla="*/ 210586 w 210586"/>
              <a:gd name="connsiteY5" fmla="*/ 241300 h 245063"/>
              <a:gd name="connsiteX0" fmla="*/ 57368 w 222468"/>
              <a:gd name="connsiteY0" fmla="*/ 0 h 245063"/>
              <a:gd name="connsiteX1" fmla="*/ 4508 w 222468"/>
              <a:gd name="connsiteY1" fmla="*/ 66551 h 245063"/>
              <a:gd name="connsiteX2" fmla="*/ 16093 w 222468"/>
              <a:gd name="connsiteY2" fmla="*/ 127000 h 245063"/>
              <a:gd name="connsiteX3" fmla="*/ 38318 w 222468"/>
              <a:gd name="connsiteY3" fmla="*/ 190500 h 245063"/>
              <a:gd name="connsiteX4" fmla="*/ 82768 w 222468"/>
              <a:gd name="connsiteY4" fmla="*/ 241300 h 245063"/>
              <a:gd name="connsiteX5" fmla="*/ 222468 w 222468"/>
              <a:gd name="connsiteY5" fmla="*/ 241300 h 245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468" h="245063">
                <a:moveTo>
                  <a:pt x="57368" y="0"/>
                </a:moveTo>
                <a:cubicBezTo>
                  <a:pt x="52262" y="11092"/>
                  <a:pt x="-18246" y="35330"/>
                  <a:pt x="4508" y="66551"/>
                </a:cubicBezTo>
                <a:cubicBezTo>
                  <a:pt x="-4488" y="88247"/>
                  <a:pt x="10458" y="106342"/>
                  <a:pt x="16093" y="127000"/>
                </a:cubicBezTo>
                <a:cubicBezTo>
                  <a:pt x="21728" y="147658"/>
                  <a:pt x="27206" y="171450"/>
                  <a:pt x="38318" y="190500"/>
                </a:cubicBezTo>
                <a:cubicBezTo>
                  <a:pt x="49430" y="209550"/>
                  <a:pt x="52076" y="232833"/>
                  <a:pt x="82768" y="241300"/>
                </a:cubicBezTo>
                <a:cubicBezTo>
                  <a:pt x="113460" y="249767"/>
                  <a:pt x="194951" y="241300"/>
                  <a:pt x="222468" y="24130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577140F1-7BBC-4AF8-9256-AB4413D310B1}"/>
              </a:ext>
            </a:extLst>
          </p:cNvPr>
          <p:cNvCxnSpPr>
            <a:cxnSpLocks/>
          </p:cNvCxnSpPr>
          <p:nvPr/>
        </p:nvCxnSpPr>
        <p:spPr>
          <a:xfrm flipV="1">
            <a:off x="2370952" y="2571750"/>
            <a:ext cx="1391612" cy="446716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85A2A0BD-84FA-4793-B72F-FDD1EBE85635}"/>
              </a:ext>
            </a:extLst>
          </p:cNvPr>
          <p:cNvCxnSpPr>
            <a:cxnSpLocks/>
          </p:cNvCxnSpPr>
          <p:nvPr/>
        </p:nvCxnSpPr>
        <p:spPr>
          <a:xfrm>
            <a:off x="1467988" y="2767425"/>
            <a:ext cx="545450" cy="263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A874F67D-D393-401E-8782-A996F95E2505}"/>
              </a:ext>
            </a:extLst>
          </p:cNvPr>
          <p:cNvCxnSpPr>
            <a:cxnSpLocks/>
          </p:cNvCxnSpPr>
          <p:nvPr/>
        </p:nvCxnSpPr>
        <p:spPr>
          <a:xfrm>
            <a:off x="1461201" y="2855875"/>
            <a:ext cx="545450" cy="2639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C4FEC49F-08F6-4A40-930A-C16936F287E1}"/>
              </a:ext>
            </a:extLst>
          </p:cNvPr>
          <p:cNvSpPr/>
          <p:nvPr/>
        </p:nvSpPr>
        <p:spPr>
          <a:xfrm>
            <a:off x="2006651" y="2973986"/>
            <a:ext cx="355600" cy="88444"/>
          </a:xfrm>
          <a:custGeom>
            <a:avLst/>
            <a:gdLst>
              <a:gd name="connsiteX0" fmla="*/ 0 w 355600"/>
              <a:gd name="connsiteY0" fmla="*/ 53975 h 100203"/>
              <a:gd name="connsiteX1" fmla="*/ 63500 w 355600"/>
              <a:gd name="connsiteY1" fmla="*/ 98425 h 100203"/>
              <a:gd name="connsiteX2" fmla="*/ 355600 w 355600"/>
              <a:gd name="connsiteY2" fmla="*/ 0 h 100203"/>
              <a:gd name="connsiteX0" fmla="*/ 0 w 355600"/>
              <a:gd name="connsiteY0" fmla="*/ 53975 h 88444"/>
              <a:gd name="connsiteX1" fmla="*/ 149225 w 355600"/>
              <a:gd name="connsiteY1" fmla="*/ 85725 h 88444"/>
              <a:gd name="connsiteX2" fmla="*/ 355600 w 355600"/>
              <a:gd name="connsiteY2" fmla="*/ 0 h 8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88444">
                <a:moveTo>
                  <a:pt x="0" y="53975"/>
                </a:moveTo>
                <a:cubicBezTo>
                  <a:pt x="2116" y="80698"/>
                  <a:pt x="89958" y="94721"/>
                  <a:pt x="149225" y="85725"/>
                </a:cubicBezTo>
                <a:cubicBezTo>
                  <a:pt x="208492" y="76729"/>
                  <a:pt x="293687" y="22225"/>
                  <a:pt x="3556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6446F0EE-D35A-4598-9652-C1A492F640C1}"/>
              </a:ext>
            </a:extLst>
          </p:cNvPr>
          <p:cNvSpPr/>
          <p:nvPr/>
        </p:nvSpPr>
        <p:spPr>
          <a:xfrm>
            <a:off x="2013438" y="3061649"/>
            <a:ext cx="355600" cy="88444"/>
          </a:xfrm>
          <a:custGeom>
            <a:avLst/>
            <a:gdLst>
              <a:gd name="connsiteX0" fmla="*/ 0 w 355600"/>
              <a:gd name="connsiteY0" fmla="*/ 53975 h 100203"/>
              <a:gd name="connsiteX1" fmla="*/ 63500 w 355600"/>
              <a:gd name="connsiteY1" fmla="*/ 98425 h 100203"/>
              <a:gd name="connsiteX2" fmla="*/ 355600 w 355600"/>
              <a:gd name="connsiteY2" fmla="*/ 0 h 100203"/>
              <a:gd name="connsiteX0" fmla="*/ 0 w 355600"/>
              <a:gd name="connsiteY0" fmla="*/ 53975 h 88444"/>
              <a:gd name="connsiteX1" fmla="*/ 149225 w 355600"/>
              <a:gd name="connsiteY1" fmla="*/ 85725 h 88444"/>
              <a:gd name="connsiteX2" fmla="*/ 355600 w 355600"/>
              <a:gd name="connsiteY2" fmla="*/ 0 h 8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5600" h="88444">
                <a:moveTo>
                  <a:pt x="0" y="53975"/>
                </a:moveTo>
                <a:cubicBezTo>
                  <a:pt x="2116" y="80698"/>
                  <a:pt x="89958" y="94721"/>
                  <a:pt x="149225" y="85725"/>
                </a:cubicBezTo>
                <a:cubicBezTo>
                  <a:pt x="208492" y="76729"/>
                  <a:pt x="293687" y="22225"/>
                  <a:pt x="35560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384EC254-E46F-4D56-8D40-411424DEFBFA}"/>
              </a:ext>
            </a:extLst>
          </p:cNvPr>
          <p:cNvCxnSpPr>
            <a:cxnSpLocks/>
          </p:cNvCxnSpPr>
          <p:nvPr/>
        </p:nvCxnSpPr>
        <p:spPr>
          <a:xfrm flipV="1">
            <a:off x="2363922" y="2769164"/>
            <a:ext cx="657998" cy="2086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D0E07AD8-B0B0-4B65-A830-654D54A35D01}"/>
              </a:ext>
            </a:extLst>
          </p:cNvPr>
          <p:cNvCxnSpPr>
            <a:cxnSpLocks/>
          </p:cNvCxnSpPr>
          <p:nvPr/>
        </p:nvCxnSpPr>
        <p:spPr>
          <a:xfrm flipV="1">
            <a:off x="2363922" y="2844802"/>
            <a:ext cx="695910" cy="2207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83238E0D-A997-4C11-8A36-FBE193B087BB}"/>
              </a:ext>
            </a:extLst>
          </p:cNvPr>
          <p:cNvCxnSpPr>
            <a:cxnSpLocks/>
          </p:cNvCxnSpPr>
          <p:nvPr/>
        </p:nvCxnSpPr>
        <p:spPr>
          <a:xfrm flipV="1">
            <a:off x="3083064" y="2528567"/>
            <a:ext cx="686530" cy="2246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2A8BD632-1E57-4B0A-8B45-9D3A4A7A8CC5}"/>
              </a:ext>
            </a:extLst>
          </p:cNvPr>
          <p:cNvCxnSpPr>
            <a:cxnSpLocks/>
          </p:cNvCxnSpPr>
          <p:nvPr/>
        </p:nvCxnSpPr>
        <p:spPr>
          <a:xfrm flipV="1">
            <a:off x="3083064" y="2616230"/>
            <a:ext cx="679500" cy="22463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本框 56">
            <a:extLst>
              <a:ext uri="{FF2B5EF4-FFF2-40B4-BE49-F238E27FC236}">
                <a16:creationId xmlns:a16="http://schemas.microsoft.com/office/drawing/2014/main" id="{F9F2E129-CCB4-4039-B47D-6B1243E2E6F6}"/>
              </a:ext>
            </a:extLst>
          </p:cNvPr>
          <p:cNvSpPr txBox="1"/>
          <p:nvPr/>
        </p:nvSpPr>
        <p:spPr>
          <a:xfrm>
            <a:off x="2938570" y="1333881"/>
            <a:ext cx="156805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“L” Heat pipes</a:t>
            </a:r>
            <a:endParaRPr lang="zh-CN" altLang="en-US" dirty="0"/>
          </a:p>
        </p:txBody>
      </p: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id="{FF881951-E36D-4C47-9B2D-C852A7C4A1B4}"/>
              </a:ext>
            </a:extLst>
          </p:cNvPr>
          <p:cNvCxnSpPr>
            <a:cxnSpLocks/>
            <a:stCxn id="57" idx="2"/>
          </p:cNvCxnSpPr>
          <p:nvPr/>
        </p:nvCxnSpPr>
        <p:spPr>
          <a:xfrm flipH="1">
            <a:off x="2633409" y="1703213"/>
            <a:ext cx="1089190" cy="8898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35873974-59A4-4637-9C81-69DC494F75F4}"/>
              </a:ext>
            </a:extLst>
          </p:cNvPr>
          <p:cNvCxnSpPr>
            <a:cxnSpLocks/>
            <a:stCxn id="57" idx="2"/>
          </p:cNvCxnSpPr>
          <p:nvPr/>
        </p:nvCxnSpPr>
        <p:spPr>
          <a:xfrm flipH="1">
            <a:off x="2633409" y="1703213"/>
            <a:ext cx="1089190" cy="1178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>
            <a:extLst>
              <a:ext uri="{FF2B5EF4-FFF2-40B4-BE49-F238E27FC236}">
                <a16:creationId xmlns:a16="http://schemas.microsoft.com/office/drawing/2014/main" id="{F84C7925-85B3-473B-B857-BD54E8EB5985}"/>
              </a:ext>
            </a:extLst>
          </p:cNvPr>
          <p:cNvSpPr txBox="1"/>
          <p:nvPr/>
        </p:nvSpPr>
        <p:spPr>
          <a:xfrm>
            <a:off x="2852843" y="3620298"/>
            <a:ext cx="16145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/>
              <a:t>“U” Heat pipes</a:t>
            </a:r>
            <a:endParaRPr lang="zh-CN" altLang="en-US" dirty="0"/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E7E3F591-0B95-464A-A931-AF75B09A1ED4}"/>
              </a:ext>
            </a:extLst>
          </p:cNvPr>
          <p:cNvCxnSpPr>
            <a:cxnSpLocks/>
          </p:cNvCxnSpPr>
          <p:nvPr/>
        </p:nvCxnSpPr>
        <p:spPr>
          <a:xfrm flipH="1" flipV="1">
            <a:off x="3102931" y="2760817"/>
            <a:ext cx="510021" cy="85948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图片 68">
            <a:extLst>
              <a:ext uri="{FF2B5EF4-FFF2-40B4-BE49-F238E27FC236}">
                <a16:creationId xmlns:a16="http://schemas.microsoft.com/office/drawing/2014/main" id="{E7E574A4-5172-4FC7-96DA-FF45F13BE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6231" y="4100864"/>
            <a:ext cx="1142525" cy="99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43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84692"/>
            <a:ext cx="7186634" cy="508384"/>
          </a:xfrm>
        </p:spPr>
        <p:txBody>
          <a:bodyPr/>
          <a:lstStyle/>
          <a:p>
            <a:pPr algn="ctr"/>
            <a:r>
              <a:rPr lang="en-US" altLang="zh-CN" sz="32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Heaters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294967295"/>
          </p:nvPr>
        </p:nvSpPr>
        <p:spPr>
          <a:xfrm>
            <a:off x="7010400" y="4857750"/>
            <a:ext cx="2133600" cy="171450"/>
          </a:xfrm>
        </p:spPr>
        <p:txBody>
          <a:bodyPr/>
          <a:lstStyle/>
          <a:p>
            <a:fld id="{C361050C-E5FE-4FDC-A878-EFA4C606E6A1}" type="slidenum">
              <a:rPr lang="en-US" altLang="zh-CN">
                <a:solidFill>
                  <a:srgbClr val="000000"/>
                </a:solidFill>
              </a:rPr>
              <a:pPr/>
              <a:t>7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11960" y="1602804"/>
            <a:ext cx="4528507" cy="33147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Warm up components to “switch on” temperature after power outages (including initial turn-on).</a:t>
            </a:r>
          </a:p>
          <a:p>
            <a:pPr lvl="1">
              <a:lnSpc>
                <a:spcPct val="90000"/>
              </a:lnSpc>
            </a:pP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Maintain components above minimum operating limits during operation.  </a:t>
            </a:r>
          </a:p>
          <a:p>
            <a:pPr lvl="1">
              <a:lnSpc>
                <a:spcPct val="90000"/>
              </a:lnSpc>
            </a:pP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Thaw NH</a:t>
            </a:r>
            <a:r>
              <a:rPr lang="en-US" altLang="zh-CN" sz="1400" baseline="-250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(heat pipes) in case of extended power outages in cold environments. </a:t>
            </a:r>
          </a:p>
          <a:p>
            <a:pPr lvl="1"/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Most heaters are both thermostatically and computer controlled.  </a:t>
            </a:r>
          </a:p>
          <a:p>
            <a:pPr lvl="1"/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All safety critical heaters are two-fault tolerant</a:t>
            </a:r>
          </a:p>
          <a:p>
            <a:pPr lvl="1"/>
            <a:r>
              <a:rPr lang="en-US" altLang="zh-CN" sz="14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stick the active heater inside and the necessary thermistor attachment points</a:t>
            </a: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971600" y="51471"/>
            <a:ext cx="6048672" cy="6332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defTabSz="685800" eaLnBrk="1" latinLnBrk="0" hangingPunct="1">
              <a:lnSpc>
                <a:spcPct val="90000"/>
              </a:lnSpc>
              <a:buNone/>
              <a:defRPr sz="3200" b="1">
                <a:solidFill>
                  <a:srgbClr val="4245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PSD&amp;SCD Thermal Control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6E06AB8-181F-474F-BB65-7FD387810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33164"/>
            <a:ext cx="4363330" cy="342458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E858263-60C7-4666-9AB6-C9D77FC9794E}"/>
              </a:ext>
            </a:extLst>
          </p:cNvPr>
          <p:cNvSpPr/>
          <p:nvPr/>
        </p:nvSpPr>
        <p:spPr>
          <a:xfrm>
            <a:off x="647564" y="2108409"/>
            <a:ext cx="648072" cy="432048"/>
          </a:xfrm>
          <a:custGeom>
            <a:avLst/>
            <a:gdLst>
              <a:gd name="connsiteX0" fmla="*/ 0 w 1656184"/>
              <a:gd name="connsiteY0" fmla="*/ 0 h 216024"/>
              <a:gd name="connsiteX1" fmla="*/ 1656184 w 1656184"/>
              <a:gd name="connsiteY1" fmla="*/ 0 h 216024"/>
              <a:gd name="connsiteX2" fmla="*/ 1656184 w 1656184"/>
              <a:gd name="connsiteY2" fmla="*/ 216024 h 216024"/>
              <a:gd name="connsiteX3" fmla="*/ 0 w 1656184"/>
              <a:gd name="connsiteY3" fmla="*/ 216024 h 216024"/>
              <a:gd name="connsiteX4" fmla="*/ 0 w 1656184"/>
              <a:gd name="connsiteY4" fmla="*/ 0 h 216024"/>
              <a:gd name="connsiteX0" fmla="*/ 0 w 1656184"/>
              <a:gd name="connsiteY0" fmla="*/ 0 h 794925"/>
              <a:gd name="connsiteX1" fmla="*/ 1656184 w 1656184"/>
              <a:gd name="connsiteY1" fmla="*/ 0 h 794925"/>
              <a:gd name="connsiteX2" fmla="*/ 1050969 w 1656184"/>
              <a:gd name="connsiteY2" fmla="*/ 794925 h 794925"/>
              <a:gd name="connsiteX3" fmla="*/ 0 w 1656184"/>
              <a:gd name="connsiteY3" fmla="*/ 216024 h 794925"/>
              <a:gd name="connsiteX4" fmla="*/ 0 w 1656184"/>
              <a:gd name="connsiteY4" fmla="*/ 0 h 794925"/>
              <a:gd name="connsiteX0" fmla="*/ 0 w 1116754"/>
              <a:gd name="connsiteY0" fmla="*/ 0 h 794925"/>
              <a:gd name="connsiteX1" fmla="*/ 1116754 w 1116754"/>
              <a:gd name="connsiteY1" fmla="*/ 578901 h 794925"/>
              <a:gd name="connsiteX2" fmla="*/ 1050969 w 1116754"/>
              <a:gd name="connsiteY2" fmla="*/ 794925 h 794925"/>
              <a:gd name="connsiteX3" fmla="*/ 0 w 1116754"/>
              <a:gd name="connsiteY3" fmla="*/ 216024 h 794925"/>
              <a:gd name="connsiteX4" fmla="*/ 0 w 1116754"/>
              <a:gd name="connsiteY4" fmla="*/ 0 h 794925"/>
              <a:gd name="connsiteX0" fmla="*/ 0 w 1050969"/>
              <a:gd name="connsiteY0" fmla="*/ 0 h 794925"/>
              <a:gd name="connsiteX1" fmla="*/ 985186 w 1050969"/>
              <a:gd name="connsiteY1" fmla="*/ 552588 h 794925"/>
              <a:gd name="connsiteX2" fmla="*/ 1050969 w 1050969"/>
              <a:gd name="connsiteY2" fmla="*/ 794925 h 794925"/>
              <a:gd name="connsiteX3" fmla="*/ 0 w 1050969"/>
              <a:gd name="connsiteY3" fmla="*/ 216024 h 794925"/>
              <a:gd name="connsiteX4" fmla="*/ 0 w 1050969"/>
              <a:gd name="connsiteY4" fmla="*/ 0 h 794925"/>
              <a:gd name="connsiteX0" fmla="*/ 473646 w 1524615"/>
              <a:gd name="connsiteY0" fmla="*/ 0 h 794925"/>
              <a:gd name="connsiteX1" fmla="*/ 1458832 w 1524615"/>
              <a:gd name="connsiteY1" fmla="*/ 552588 h 794925"/>
              <a:gd name="connsiteX2" fmla="*/ 1524615 w 1524615"/>
              <a:gd name="connsiteY2" fmla="*/ 794925 h 794925"/>
              <a:gd name="connsiteX3" fmla="*/ 0 w 1524615"/>
              <a:gd name="connsiteY3" fmla="*/ 25250 h 794925"/>
              <a:gd name="connsiteX4" fmla="*/ 473646 w 1524615"/>
              <a:gd name="connsiteY4" fmla="*/ 0 h 794925"/>
              <a:gd name="connsiteX0" fmla="*/ 19735 w 1524615"/>
              <a:gd name="connsiteY0" fmla="*/ 0 h 992278"/>
              <a:gd name="connsiteX1" fmla="*/ 1458832 w 1524615"/>
              <a:gd name="connsiteY1" fmla="*/ 749941 h 992278"/>
              <a:gd name="connsiteX2" fmla="*/ 1524615 w 1524615"/>
              <a:gd name="connsiteY2" fmla="*/ 992278 h 992278"/>
              <a:gd name="connsiteX3" fmla="*/ 0 w 1524615"/>
              <a:gd name="connsiteY3" fmla="*/ 222603 h 992278"/>
              <a:gd name="connsiteX4" fmla="*/ 19735 w 1524615"/>
              <a:gd name="connsiteY4" fmla="*/ 0 h 992278"/>
              <a:gd name="connsiteX0" fmla="*/ 19735 w 1537773"/>
              <a:gd name="connsiteY0" fmla="*/ 0 h 992278"/>
              <a:gd name="connsiteX1" fmla="*/ 1537773 w 1537773"/>
              <a:gd name="connsiteY1" fmla="*/ 769676 h 992278"/>
              <a:gd name="connsiteX2" fmla="*/ 1524615 w 1537773"/>
              <a:gd name="connsiteY2" fmla="*/ 992278 h 992278"/>
              <a:gd name="connsiteX3" fmla="*/ 0 w 1537773"/>
              <a:gd name="connsiteY3" fmla="*/ 222603 h 992278"/>
              <a:gd name="connsiteX4" fmla="*/ 19735 w 1537773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19736 w 1518038"/>
              <a:gd name="connsiteY3" fmla="*/ 222603 h 992278"/>
              <a:gd name="connsiteX4" fmla="*/ 0 w 1518038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0 w 1518038"/>
              <a:gd name="connsiteY3" fmla="*/ 222603 h 992278"/>
              <a:gd name="connsiteX4" fmla="*/ 0 w 1518038"/>
              <a:gd name="connsiteY4" fmla="*/ 0 h 992278"/>
              <a:gd name="connsiteX0" fmla="*/ 19735 w 1518038"/>
              <a:gd name="connsiteY0" fmla="*/ 0 h 979122"/>
              <a:gd name="connsiteX1" fmla="*/ 1518038 w 1518038"/>
              <a:gd name="connsiteY1" fmla="*/ 756520 h 979122"/>
              <a:gd name="connsiteX2" fmla="*/ 1504880 w 1518038"/>
              <a:gd name="connsiteY2" fmla="*/ 979122 h 979122"/>
              <a:gd name="connsiteX3" fmla="*/ 0 w 1518038"/>
              <a:gd name="connsiteY3" fmla="*/ 209447 h 979122"/>
              <a:gd name="connsiteX4" fmla="*/ 19735 w 1518038"/>
              <a:gd name="connsiteY4" fmla="*/ 0 h 979122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56519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49940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491724"/>
              <a:gd name="connsiteY0" fmla="*/ 0 h 985700"/>
              <a:gd name="connsiteX1" fmla="*/ 1491724 w 1491724"/>
              <a:gd name="connsiteY1" fmla="*/ 749940 h 985700"/>
              <a:gd name="connsiteX2" fmla="*/ 1485145 w 1491724"/>
              <a:gd name="connsiteY2" fmla="*/ 985700 h 985700"/>
              <a:gd name="connsiteX3" fmla="*/ 0 w 1491724"/>
              <a:gd name="connsiteY3" fmla="*/ 216025 h 985700"/>
              <a:gd name="connsiteX4" fmla="*/ 6579 w 1491724"/>
              <a:gd name="connsiteY4" fmla="*/ 0 h 98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724" h="985700">
                <a:moveTo>
                  <a:pt x="6579" y="0"/>
                </a:moveTo>
                <a:lnTo>
                  <a:pt x="1491724" y="749940"/>
                </a:lnTo>
                <a:lnTo>
                  <a:pt x="1485145" y="985700"/>
                </a:lnTo>
                <a:lnTo>
                  <a:pt x="0" y="216025"/>
                </a:lnTo>
                <a:lnTo>
                  <a:pt x="6579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1">
            <a:extLst>
              <a:ext uri="{FF2B5EF4-FFF2-40B4-BE49-F238E27FC236}">
                <a16:creationId xmlns:a16="http://schemas.microsoft.com/office/drawing/2014/main" id="{C5E03D79-E19F-49AD-BDBA-4E47A1FB36C5}"/>
              </a:ext>
            </a:extLst>
          </p:cNvPr>
          <p:cNvSpPr/>
          <p:nvPr/>
        </p:nvSpPr>
        <p:spPr>
          <a:xfrm>
            <a:off x="1436186" y="2512665"/>
            <a:ext cx="648072" cy="432048"/>
          </a:xfrm>
          <a:custGeom>
            <a:avLst/>
            <a:gdLst>
              <a:gd name="connsiteX0" fmla="*/ 0 w 1656184"/>
              <a:gd name="connsiteY0" fmla="*/ 0 h 216024"/>
              <a:gd name="connsiteX1" fmla="*/ 1656184 w 1656184"/>
              <a:gd name="connsiteY1" fmla="*/ 0 h 216024"/>
              <a:gd name="connsiteX2" fmla="*/ 1656184 w 1656184"/>
              <a:gd name="connsiteY2" fmla="*/ 216024 h 216024"/>
              <a:gd name="connsiteX3" fmla="*/ 0 w 1656184"/>
              <a:gd name="connsiteY3" fmla="*/ 216024 h 216024"/>
              <a:gd name="connsiteX4" fmla="*/ 0 w 1656184"/>
              <a:gd name="connsiteY4" fmla="*/ 0 h 216024"/>
              <a:gd name="connsiteX0" fmla="*/ 0 w 1656184"/>
              <a:gd name="connsiteY0" fmla="*/ 0 h 794925"/>
              <a:gd name="connsiteX1" fmla="*/ 1656184 w 1656184"/>
              <a:gd name="connsiteY1" fmla="*/ 0 h 794925"/>
              <a:gd name="connsiteX2" fmla="*/ 1050969 w 1656184"/>
              <a:gd name="connsiteY2" fmla="*/ 794925 h 794925"/>
              <a:gd name="connsiteX3" fmla="*/ 0 w 1656184"/>
              <a:gd name="connsiteY3" fmla="*/ 216024 h 794925"/>
              <a:gd name="connsiteX4" fmla="*/ 0 w 1656184"/>
              <a:gd name="connsiteY4" fmla="*/ 0 h 794925"/>
              <a:gd name="connsiteX0" fmla="*/ 0 w 1116754"/>
              <a:gd name="connsiteY0" fmla="*/ 0 h 794925"/>
              <a:gd name="connsiteX1" fmla="*/ 1116754 w 1116754"/>
              <a:gd name="connsiteY1" fmla="*/ 578901 h 794925"/>
              <a:gd name="connsiteX2" fmla="*/ 1050969 w 1116754"/>
              <a:gd name="connsiteY2" fmla="*/ 794925 h 794925"/>
              <a:gd name="connsiteX3" fmla="*/ 0 w 1116754"/>
              <a:gd name="connsiteY3" fmla="*/ 216024 h 794925"/>
              <a:gd name="connsiteX4" fmla="*/ 0 w 1116754"/>
              <a:gd name="connsiteY4" fmla="*/ 0 h 794925"/>
              <a:gd name="connsiteX0" fmla="*/ 0 w 1050969"/>
              <a:gd name="connsiteY0" fmla="*/ 0 h 794925"/>
              <a:gd name="connsiteX1" fmla="*/ 985186 w 1050969"/>
              <a:gd name="connsiteY1" fmla="*/ 552588 h 794925"/>
              <a:gd name="connsiteX2" fmla="*/ 1050969 w 1050969"/>
              <a:gd name="connsiteY2" fmla="*/ 794925 h 794925"/>
              <a:gd name="connsiteX3" fmla="*/ 0 w 1050969"/>
              <a:gd name="connsiteY3" fmla="*/ 216024 h 794925"/>
              <a:gd name="connsiteX4" fmla="*/ 0 w 1050969"/>
              <a:gd name="connsiteY4" fmla="*/ 0 h 794925"/>
              <a:gd name="connsiteX0" fmla="*/ 473646 w 1524615"/>
              <a:gd name="connsiteY0" fmla="*/ 0 h 794925"/>
              <a:gd name="connsiteX1" fmla="*/ 1458832 w 1524615"/>
              <a:gd name="connsiteY1" fmla="*/ 552588 h 794925"/>
              <a:gd name="connsiteX2" fmla="*/ 1524615 w 1524615"/>
              <a:gd name="connsiteY2" fmla="*/ 794925 h 794925"/>
              <a:gd name="connsiteX3" fmla="*/ 0 w 1524615"/>
              <a:gd name="connsiteY3" fmla="*/ 25250 h 794925"/>
              <a:gd name="connsiteX4" fmla="*/ 473646 w 1524615"/>
              <a:gd name="connsiteY4" fmla="*/ 0 h 794925"/>
              <a:gd name="connsiteX0" fmla="*/ 19735 w 1524615"/>
              <a:gd name="connsiteY0" fmla="*/ 0 h 992278"/>
              <a:gd name="connsiteX1" fmla="*/ 1458832 w 1524615"/>
              <a:gd name="connsiteY1" fmla="*/ 749941 h 992278"/>
              <a:gd name="connsiteX2" fmla="*/ 1524615 w 1524615"/>
              <a:gd name="connsiteY2" fmla="*/ 992278 h 992278"/>
              <a:gd name="connsiteX3" fmla="*/ 0 w 1524615"/>
              <a:gd name="connsiteY3" fmla="*/ 222603 h 992278"/>
              <a:gd name="connsiteX4" fmla="*/ 19735 w 1524615"/>
              <a:gd name="connsiteY4" fmla="*/ 0 h 992278"/>
              <a:gd name="connsiteX0" fmla="*/ 19735 w 1537773"/>
              <a:gd name="connsiteY0" fmla="*/ 0 h 992278"/>
              <a:gd name="connsiteX1" fmla="*/ 1537773 w 1537773"/>
              <a:gd name="connsiteY1" fmla="*/ 769676 h 992278"/>
              <a:gd name="connsiteX2" fmla="*/ 1524615 w 1537773"/>
              <a:gd name="connsiteY2" fmla="*/ 992278 h 992278"/>
              <a:gd name="connsiteX3" fmla="*/ 0 w 1537773"/>
              <a:gd name="connsiteY3" fmla="*/ 222603 h 992278"/>
              <a:gd name="connsiteX4" fmla="*/ 19735 w 1537773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19736 w 1518038"/>
              <a:gd name="connsiteY3" fmla="*/ 222603 h 992278"/>
              <a:gd name="connsiteX4" fmla="*/ 0 w 1518038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0 w 1518038"/>
              <a:gd name="connsiteY3" fmla="*/ 222603 h 992278"/>
              <a:gd name="connsiteX4" fmla="*/ 0 w 1518038"/>
              <a:gd name="connsiteY4" fmla="*/ 0 h 992278"/>
              <a:gd name="connsiteX0" fmla="*/ 19735 w 1518038"/>
              <a:gd name="connsiteY0" fmla="*/ 0 h 979122"/>
              <a:gd name="connsiteX1" fmla="*/ 1518038 w 1518038"/>
              <a:gd name="connsiteY1" fmla="*/ 756520 h 979122"/>
              <a:gd name="connsiteX2" fmla="*/ 1504880 w 1518038"/>
              <a:gd name="connsiteY2" fmla="*/ 979122 h 979122"/>
              <a:gd name="connsiteX3" fmla="*/ 0 w 1518038"/>
              <a:gd name="connsiteY3" fmla="*/ 209447 h 979122"/>
              <a:gd name="connsiteX4" fmla="*/ 19735 w 1518038"/>
              <a:gd name="connsiteY4" fmla="*/ 0 h 979122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56519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49940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491724"/>
              <a:gd name="connsiteY0" fmla="*/ 0 h 985700"/>
              <a:gd name="connsiteX1" fmla="*/ 1491724 w 1491724"/>
              <a:gd name="connsiteY1" fmla="*/ 749940 h 985700"/>
              <a:gd name="connsiteX2" fmla="*/ 1485145 w 1491724"/>
              <a:gd name="connsiteY2" fmla="*/ 985700 h 985700"/>
              <a:gd name="connsiteX3" fmla="*/ 0 w 1491724"/>
              <a:gd name="connsiteY3" fmla="*/ 216025 h 985700"/>
              <a:gd name="connsiteX4" fmla="*/ 6579 w 1491724"/>
              <a:gd name="connsiteY4" fmla="*/ 0 h 98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724" h="985700">
                <a:moveTo>
                  <a:pt x="6579" y="0"/>
                </a:moveTo>
                <a:lnTo>
                  <a:pt x="1491724" y="749940"/>
                </a:lnTo>
                <a:lnTo>
                  <a:pt x="1485145" y="985700"/>
                </a:lnTo>
                <a:lnTo>
                  <a:pt x="0" y="216025"/>
                </a:lnTo>
                <a:lnTo>
                  <a:pt x="6579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">
            <a:extLst>
              <a:ext uri="{FF2B5EF4-FFF2-40B4-BE49-F238E27FC236}">
                <a16:creationId xmlns:a16="http://schemas.microsoft.com/office/drawing/2014/main" id="{CC52BEB2-F19C-48B8-8BE0-1AB05E352D91}"/>
              </a:ext>
            </a:extLst>
          </p:cNvPr>
          <p:cNvSpPr/>
          <p:nvPr/>
        </p:nvSpPr>
        <p:spPr>
          <a:xfrm>
            <a:off x="2289169" y="2651517"/>
            <a:ext cx="555974" cy="272514"/>
          </a:xfrm>
          <a:custGeom>
            <a:avLst/>
            <a:gdLst>
              <a:gd name="connsiteX0" fmla="*/ 0 w 1656184"/>
              <a:gd name="connsiteY0" fmla="*/ 0 h 216024"/>
              <a:gd name="connsiteX1" fmla="*/ 1656184 w 1656184"/>
              <a:gd name="connsiteY1" fmla="*/ 0 h 216024"/>
              <a:gd name="connsiteX2" fmla="*/ 1656184 w 1656184"/>
              <a:gd name="connsiteY2" fmla="*/ 216024 h 216024"/>
              <a:gd name="connsiteX3" fmla="*/ 0 w 1656184"/>
              <a:gd name="connsiteY3" fmla="*/ 216024 h 216024"/>
              <a:gd name="connsiteX4" fmla="*/ 0 w 1656184"/>
              <a:gd name="connsiteY4" fmla="*/ 0 h 216024"/>
              <a:gd name="connsiteX0" fmla="*/ 0 w 1656184"/>
              <a:gd name="connsiteY0" fmla="*/ 0 h 794925"/>
              <a:gd name="connsiteX1" fmla="*/ 1656184 w 1656184"/>
              <a:gd name="connsiteY1" fmla="*/ 0 h 794925"/>
              <a:gd name="connsiteX2" fmla="*/ 1050969 w 1656184"/>
              <a:gd name="connsiteY2" fmla="*/ 794925 h 794925"/>
              <a:gd name="connsiteX3" fmla="*/ 0 w 1656184"/>
              <a:gd name="connsiteY3" fmla="*/ 216024 h 794925"/>
              <a:gd name="connsiteX4" fmla="*/ 0 w 1656184"/>
              <a:gd name="connsiteY4" fmla="*/ 0 h 794925"/>
              <a:gd name="connsiteX0" fmla="*/ 0 w 1116754"/>
              <a:gd name="connsiteY0" fmla="*/ 0 h 794925"/>
              <a:gd name="connsiteX1" fmla="*/ 1116754 w 1116754"/>
              <a:gd name="connsiteY1" fmla="*/ 578901 h 794925"/>
              <a:gd name="connsiteX2" fmla="*/ 1050969 w 1116754"/>
              <a:gd name="connsiteY2" fmla="*/ 794925 h 794925"/>
              <a:gd name="connsiteX3" fmla="*/ 0 w 1116754"/>
              <a:gd name="connsiteY3" fmla="*/ 216024 h 794925"/>
              <a:gd name="connsiteX4" fmla="*/ 0 w 1116754"/>
              <a:gd name="connsiteY4" fmla="*/ 0 h 794925"/>
              <a:gd name="connsiteX0" fmla="*/ 0 w 1050969"/>
              <a:gd name="connsiteY0" fmla="*/ 0 h 794925"/>
              <a:gd name="connsiteX1" fmla="*/ 985186 w 1050969"/>
              <a:gd name="connsiteY1" fmla="*/ 552588 h 794925"/>
              <a:gd name="connsiteX2" fmla="*/ 1050969 w 1050969"/>
              <a:gd name="connsiteY2" fmla="*/ 794925 h 794925"/>
              <a:gd name="connsiteX3" fmla="*/ 0 w 1050969"/>
              <a:gd name="connsiteY3" fmla="*/ 216024 h 794925"/>
              <a:gd name="connsiteX4" fmla="*/ 0 w 1050969"/>
              <a:gd name="connsiteY4" fmla="*/ 0 h 794925"/>
              <a:gd name="connsiteX0" fmla="*/ 473646 w 1524615"/>
              <a:gd name="connsiteY0" fmla="*/ 0 h 794925"/>
              <a:gd name="connsiteX1" fmla="*/ 1458832 w 1524615"/>
              <a:gd name="connsiteY1" fmla="*/ 552588 h 794925"/>
              <a:gd name="connsiteX2" fmla="*/ 1524615 w 1524615"/>
              <a:gd name="connsiteY2" fmla="*/ 794925 h 794925"/>
              <a:gd name="connsiteX3" fmla="*/ 0 w 1524615"/>
              <a:gd name="connsiteY3" fmla="*/ 25250 h 794925"/>
              <a:gd name="connsiteX4" fmla="*/ 473646 w 1524615"/>
              <a:gd name="connsiteY4" fmla="*/ 0 h 794925"/>
              <a:gd name="connsiteX0" fmla="*/ 19735 w 1524615"/>
              <a:gd name="connsiteY0" fmla="*/ 0 h 992278"/>
              <a:gd name="connsiteX1" fmla="*/ 1458832 w 1524615"/>
              <a:gd name="connsiteY1" fmla="*/ 749941 h 992278"/>
              <a:gd name="connsiteX2" fmla="*/ 1524615 w 1524615"/>
              <a:gd name="connsiteY2" fmla="*/ 992278 h 992278"/>
              <a:gd name="connsiteX3" fmla="*/ 0 w 1524615"/>
              <a:gd name="connsiteY3" fmla="*/ 222603 h 992278"/>
              <a:gd name="connsiteX4" fmla="*/ 19735 w 1524615"/>
              <a:gd name="connsiteY4" fmla="*/ 0 h 992278"/>
              <a:gd name="connsiteX0" fmla="*/ 19735 w 1537773"/>
              <a:gd name="connsiteY0" fmla="*/ 0 h 992278"/>
              <a:gd name="connsiteX1" fmla="*/ 1537773 w 1537773"/>
              <a:gd name="connsiteY1" fmla="*/ 769676 h 992278"/>
              <a:gd name="connsiteX2" fmla="*/ 1524615 w 1537773"/>
              <a:gd name="connsiteY2" fmla="*/ 992278 h 992278"/>
              <a:gd name="connsiteX3" fmla="*/ 0 w 1537773"/>
              <a:gd name="connsiteY3" fmla="*/ 222603 h 992278"/>
              <a:gd name="connsiteX4" fmla="*/ 19735 w 1537773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19736 w 1518038"/>
              <a:gd name="connsiteY3" fmla="*/ 222603 h 992278"/>
              <a:gd name="connsiteX4" fmla="*/ 0 w 1518038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0 w 1518038"/>
              <a:gd name="connsiteY3" fmla="*/ 222603 h 992278"/>
              <a:gd name="connsiteX4" fmla="*/ 0 w 1518038"/>
              <a:gd name="connsiteY4" fmla="*/ 0 h 992278"/>
              <a:gd name="connsiteX0" fmla="*/ 19735 w 1518038"/>
              <a:gd name="connsiteY0" fmla="*/ 0 h 979122"/>
              <a:gd name="connsiteX1" fmla="*/ 1518038 w 1518038"/>
              <a:gd name="connsiteY1" fmla="*/ 756520 h 979122"/>
              <a:gd name="connsiteX2" fmla="*/ 1504880 w 1518038"/>
              <a:gd name="connsiteY2" fmla="*/ 979122 h 979122"/>
              <a:gd name="connsiteX3" fmla="*/ 0 w 1518038"/>
              <a:gd name="connsiteY3" fmla="*/ 209447 h 979122"/>
              <a:gd name="connsiteX4" fmla="*/ 19735 w 1518038"/>
              <a:gd name="connsiteY4" fmla="*/ 0 h 979122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56519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49940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491724"/>
              <a:gd name="connsiteY0" fmla="*/ 0 h 985700"/>
              <a:gd name="connsiteX1" fmla="*/ 1491724 w 1491724"/>
              <a:gd name="connsiteY1" fmla="*/ 749940 h 985700"/>
              <a:gd name="connsiteX2" fmla="*/ 1485145 w 1491724"/>
              <a:gd name="connsiteY2" fmla="*/ 985700 h 985700"/>
              <a:gd name="connsiteX3" fmla="*/ 0 w 1491724"/>
              <a:gd name="connsiteY3" fmla="*/ 216025 h 985700"/>
              <a:gd name="connsiteX4" fmla="*/ 6579 w 1491724"/>
              <a:gd name="connsiteY4" fmla="*/ 0 h 985700"/>
              <a:gd name="connsiteX0" fmla="*/ 6579 w 1485145"/>
              <a:gd name="connsiteY0" fmla="*/ 405705 h 1391405"/>
              <a:gd name="connsiteX1" fmla="*/ 1279734 w 1485145"/>
              <a:gd name="connsiteY1" fmla="*/ 0 h 1391405"/>
              <a:gd name="connsiteX2" fmla="*/ 1485145 w 1485145"/>
              <a:gd name="connsiteY2" fmla="*/ 1391405 h 1391405"/>
              <a:gd name="connsiteX3" fmla="*/ 0 w 1485145"/>
              <a:gd name="connsiteY3" fmla="*/ 621730 h 1391405"/>
              <a:gd name="connsiteX4" fmla="*/ 6579 w 1485145"/>
              <a:gd name="connsiteY4" fmla="*/ 405705 h 1391405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58012 w 1279734"/>
              <a:gd name="connsiteY2" fmla="*/ 205742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73155 w 1279734"/>
              <a:gd name="connsiteY2" fmla="*/ 220750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734" h="621730">
                <a:moveTo>
                  <a:pt x="6579" y="405705"/>
                </a:moveTo>
                <a:lnTo>
                  <a:pt x="1279734" y="0"/>
                </a:lnTo>
                <a:lnTo>
                  <a:pt x="1273155" y="220750"/>
                </a:lnTo>
                <a:lnTo>
                  <a:pt x="0" y="621730"/>
                </a:lnTo>
                <a:lnTo>
                  <a:pt x="6579" y="405705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">
            <a:extLst>
              <a:ext uri="{FF2B5EF4-FFF2-40B4-BE49-F238E27FC236}">
                <a16:creationId xmlns:a16="http://schemas.microsoft.com/office/drawing/2014/main" id="{0846CD07-0471-4C9B-857C-AF9BF8543AF3}"/>
              </a:ext>
            </a:extLst>
          </p:cNvPr>
          <p:cNvSpPr/>
          <p:nvPr/>
        </p:nvSpPr>
        <p:spPr>
          <a:xfrm>
            <a:off x="3383868" y="2299236"/>
            <a:ext cx="555974" cy="272514"/>
          </a:xfrm>
          <a:custGeom>
            <a:avLst/>
            <a:gdLst>
              <a:gd name="connsiteX0" fmla="*/ 0 w 1656184"/>
              <a:gd name="connsiteY0" fmla="*/ 0 h 216024"/>
              <a:gd name="connsiteX1" fmla="*/ 1656184 w 1656184"/>
              <a:gd name="connsiteY1" fmla="*/ 0 h 216024"/>
              <a:gd name="connsiteX2" fmla="*/ 1656184 w 1656184"/>
              <a:gd name="connsiteY2" fmla="*/ 216024 h 216024"/>
              <a:gd name="connsiteX3" fmla="*/ 0 w 1656184"/>
              <a:gd name="connsiteY3" fmla="*/ 216024 h 216024"/>
              <a:gd name="connsiteX4" fmla="*/ 0 w 1656184"/>
              <a:gd name="connsiteY4" fmla="*/ 0 h 216024"/>
              <a:gd name="connsiteX0" fmla="*/ 0 w 1656184"/>
              <a:gd name="connsiteY0" fmla="*/ 0 h 794925"/>
              <a:gd name="connsiteX1" fmla="*/ 1656184 w 1656184"/>
              <a:gd name="connsiteY1" fmla="*/ 0 h 794925"/>
              <a:gd name="connsiteX2" fmla="*/ 1050969 w 1656184"/>
              <a:gd name="connsiteY2" fmla="*/ 794925 h 794925"/>
              <a:gd name="connsiteX3" fmla="*/ 0 w 1656184"/>
              <a:gd name="connsiteY3" fmla="*/ 216024 h 794925"/>
              <a:gd name="connsiteX4" fmla="*/ 0 w 1656184"/>
              <a:gd name="connsiteY4" fmla="*/ 0 h 794925"/>
              <a:gd name="connsiteX0" fmla="*/ 0 w 1116754"/>
              <a:gd name="connsiteY0" fmla="*/ 0 h 794925"/>
              <a:gd name="connsiteX1" fmla="*/ 1116754 w 1116754"/>
              <a:gd name="connsiteY1" fmla="*/ 578901 h 794925"/>
              <a:gd name="connsiteX2" fmla="*/ 1050969 w 1116754"/>
              <a:gd name="connsiteY2" fmla="*/ 794925 h 794925"/>
              <a:gd name="connsiteX3" fmla="*/ 0 w 1116754"/>
              <a:gd name="connsiteY3" fmla="*/ 216024 h 794925"/>
              <a:gd name="connsiteX4" fmla="*/ 0 w 1116754"/>
              <a:gd name="connsiteY4" fmla="*/ 0 h 794925"/>
              <a:gd name="connsiteX0" fmla="*/ 0 w 1050969"/>
              <a:gd name="connsiteY0" fmla="*/ 0 h 794925"/>
              <a:gd name="connsiteX1" fmla="*/ 985186 w 1050969"/>
              <a:gd name="connsiteY1" fmla="*/ 552588 h 794925"/>
              <a:gd name="connsiteX2" fmla="*/ 1050969 w 1050969"/>
              <a:gd name="connsiteY2" fmla="*/ 794925 h 794925"/>
              <a:gd name="connsiteX3" fmla="*/ 0 w 1050969"/>
              <a:gd name="connsiteY3" fmla="*/ 216024 h 794925"/>
              <a:gd name="connsiteX4" fmla="*/ 0 w 1050969"/>
              <a:gd name="connsiteY4" fmla="*/ 0 h 794925"/>
              <a:gd name="connsiteX0" fmla="*/ 473646 w 1524615"/>
              <a:gd name="connsiteY0" fmla="*/ 0 h 794925"/>
              <a:gd name="connsiteX1" fmla="*/ 1458832 w 1524615"/>
              <a:gd name="connsiteY1" fmla="*/ 552588 h 794925"/>
              <a:gd name="connsiteX2" fmla="*/ 1524615 w 1524615"/>
              <a:gd name="connsiteY2" fmla="*/ 794925 h 794925"/>
              <a:gd name="connsiteX3" fmla="*/ 0 w 1524615"/>
              <a:gd name="connsiteY3" fmla="*/ 25250 h 794925"/>
              <a:gd name="connsiteX4" fmla="*/ 473646 w 1524615"/>
              <a:gd name="connsiteY4" fmla="*/ 0 h 794925"/>
              <a:gd name="connsiteX0" fmla="*/ 19735 w 1524615"/>
              <a:gd name="connsiteY0" fmla="*/ 0 h 992278"/>
              <a:gd name="connsiteX1" fmla="*/ 1458832 w 1524615"/>
              <a:gd name="connsiteY1" fmla="*/ 749941 h 992278"/>
              <a:gd name="connsiteX2" fmla="*/ 1524615 w 1524615"/>
              <a:gd name="connsiteY2" fmla="*/ 992278 h 992278"/>
              <a:gd name="connsiteX3" fmla="*/ 0 w 1524615"/>
              <a:gd name="connsiteY3" fmla="*/ 222603 h 992278"/>
              <a:gd name="connsiteX4" fmla="*/ 19735 w 1524615"/>
              <a:gd name="connsiteY4" fmla="*/ 0 h 992278"/>
              <a:gd name="connsiteX0" fmla="*/ 19735 w 1537773"/>
              <a:gd name="connsiteY0" fmla="*/ 0 h 992278"/>
              <a:gd name="connsiteX1" fmla="*/ 1537773 w 1537773"/>
              <a:gd name="connsiteY1" fmla="*/ 769676 h 992278"/>
              <a:gd name="connsiteX2" fmla="*/ 1524615 w 1537773"/>
              <a:gd name="connsiteY2" fmla="*/ 992278 h 992278"/>
              <a:gd name="connsiteX3" fmla="*/ 0 w 1537773"/>
              <a:gd name="connsiteY3" fmla="*/ 222603 h 992278"/>
              <a:gd name="connsiteX4" fmla="*/ 19735 w 1537773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19736 w 1518038"/>
              <a:gd name="connsiteY3" fmla="*/ 222603 h 992278"/>
              <a:gd name="connsiteX4" fmla="*/ 0 w 1518038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0 w 1518038"/>
              <a:gd name="connsiteY3" fmla="*/ 222603 h 992278"/>
              <a:gd name="connsiteX4" fmla="*/ 0 w 1518038"/>
              <a:gd name="connsiteY4" fmla="*/ 0 h 992278"/>
              <a:gd name="connsiteX0" fmla="*/ 19735 w 1518038"/>
              <a:gd name="connsiteY0" fmla="*/ 0 h 979122"/>
              <a:gd name="connsiteX1" fmla="*/ 1518038 w 1518038"/>
              <a:gd name="connsiteY1" fmla="*/ 756520 h 979122"/>
              <a:gd name="connsiteX2" fmla="*/ 1504880 w 1518038"/>
              <a:gd name="connsiteY2" fmla="*/ 979122 h 979122"/>
              <a:gd name="connsiteX3" fmla="*/ 0 w 1518038"/>
              <a:gd name="connsiteY3" fmla="*/ 209447 h 979122"/>
              <a:gd name="connsiteX4" fmla="*/ 19735 w 1518038"/>
              <a:gd name="connsiteY4" fmla="*/ 0 h 979122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56519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49940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491724"/>
              <a:gd name="connsiteY0" fmla="*/ 0 h 985700"/>
              <a:gd name="connsiteX1" fmla="*/ 1491724 w 1491724"/>
              <a:gd name="connsiteY1" fmla="*/ 749940 h 985700"/>
              <a:gd name="connsiteX2" fmla="*/ 1485145 w 1491724"/>
              <a:gd name="connsiteY2" fmla="*/ 985700 h 985700"/>
              <a:gd name="connsiteX3" fmla="*/ 0 w 1491724"/>
              <a:gd name="connsiteY3" fmla="*/ 216025 h 985700"/>
              <a:gd name="connsiteX4" fmla="*/ 6579 w 1491724"/>
              <a:gd name="connsiteY4" fmla="*/ 0 h 985700"/>
              <a:gd name="connsiteX0" fmla="*/ 6579 w 1485145"/>
              <a:gd name="connsiteY0" fmla="*/ 405705 h 1391405"/>
              <a:gd name="connsiteX1" fmla="*/ 1279734 w 1485145"/>
              <a:gd name="connsiteY1" fmla="*/ 0 h 1391405"/>
              <a:gd name="connsiteX2" fmla="*/ 1485145 w 1485145"/>
              <a:gd name="connsiteY2" fmla="*/ 1391405 h 1391405"/>
              <a:gd name="connsiteX3" fmla="*/ 0 w 1485145"/>
              <a:gd name="connsiteY3" fmla="*/ 621730 h 1391405"/>
              <a:gd name="connsiteX4" fmla="*/ 6579 w 1485145"/>
              <a:gd name="connsiteY4" fmla="*/ 405705 h 1391405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58012 w 1279734"/>
              <a:gd name="connsiteY2" fmla="*/ 205742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73155 w 1279734"/>
              <a:gd name="connsiteY2" fmla="*/ 220750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734" h="621730">
                <a:moveTo>
                  <a:pt x="6579" y="405705"/>
                </a:moveTo>
                <a:lnTo>
                  <a:pt x="1279734" y="0"/>
                </a:lnTo>
                <a:lnTo>
                  <a:pt x="1273155" y="220750"/>
                </a:lnTo>
                <a:lnTo>
                  <a:pt x="0" y="621730"/>
                </a:lnTo>
                <a:lnTo>
                  <a:pt x="6579" y="405705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">
            <a:extLst>
              <a:ext uri="{FF2B5EF4-FFF2-40B4-BE49-F238E27FC236}">
                <a16:creationId xmlns:a16="http://schemas.microsoft.com/office/drawing/2014/main" id="{34E55AF7-9535-450C-AF7E-B809A197558A}"/>
              </a:ext>
            </a:extLst>
          </p:cNvPr>
          <p:cNvSpPr/>
          <p:nvPr/>
        </p:nvSpPr>
        <p:spPr>
          <a:xfrm>
            <a:off x="2469189" y="2875300"/>
            <a:ext cx="555974" cy="272514"/>
          </a:xfrm>
          <a:custGeom>
            <a:avLst/>
            <a:gdLst>
              <a:gd name="connsiteX0" fmla="*/ 0 w 1656184"/>
              <a:gd name="connsiteY0" fmla="*/ 0 h 216024"/>
              <a:gd name="connsiteX1" fmla="*/ 1656184 w 1656184"/>
              <a:gd name="connsiteY1" fmla="*/ 0 h 216024"/>
              <a:gd name="connsiteX2" fmla="*/ 1656184 w 1656184"/>
              <a:gd name="connsiteY2" fmla="*/ 216024 h 216024"/>
              <a:gd name="connsiteX3" fmla="*/ 0 w 1656184"/>
              <a:gd name="connsiteY3" fmla="*/ 216024 h 216024"/>
              <a:gd name="connsiteX4" fmla="*/ 0 w 1656184"/>
              <a:gd name="connsiteY4" fmla="*/ 0 h 216024"/>
              <a:gd name="connsiteX0" fmla="*/ 0 w 1656184"/>
              <a:gd name="connsiteY0" fmla="*/ 0 h 794925"/>
              <a:gd name="connsiteX1" fmla="*/ 1656184 w 1656184"/>
              <a:gd name="connsiteY1" fmla="*/ 0 h 794925"/>
              <a:gd name="connsiteX2" fmla="*/ 1050969 w 1656184"/>
              <a:gd name="connsiteY2" fmla="*/ 794925 h 794925"/>
              <a:gd name="connsiteX3" fmla="*/ 0 w 1656184"/>
              <a:gd name="connsiteY3" fmla="*/ 216024 h 794925"/>
              <a:gd name="connsiteX4" fmla="*/ 0 w 1656184"/>
              <a:gd name="connsiteY4" fmla="*/ 0 h 794925"/>
              <a:gd name="connsiteX0" fmla="*/ 0 w 1116754"/>
              <a:gd name="connsiteY0" fmla="*/ 0 h 794925"/>
              <a:gd name="connsiteX1" fmla="*/ 1116754 w 1116754"/>
              <a:gd name="connsiteY1" fmla="*/ 578901 h 794925"/>
              <a:gd name="connsiteX2" fmla="*/ 1050969 w 1116754"/>
              <a:gd name="connsiteY2" fmla="*/ 794925 h 794925"/>
              <a:gd name="connsiteX3" fmla="*/ 0 w 1116754"/>
              <a:gd name="connsiteY3" fmla="*/ 216024 h 794925"/>
              <a:gd name="connsiteX4" fmla="*/ 0 w 1116754"/>
              <a:gd name="connsiteY4" fmla="*/ 0 h 794925"/>
              <a:gd name="connsiteX0" fmla="*/ 0 w 1050969"/>
              <a:gd name="connsiteY0" fmla="*/ 0 h 794925"/>
              <a:gd name="connsiteX1" fmla="*/ 985186 w 1050969"/>
              <a:gd name="connsiteY1" fmla="*/ 552588 h 794925"/>
              <a:gd name="connsiteX2" fmla="*/ 1050969 w 1050969"/>
              <a:gd name="connsiteY2" fmla="*/ 794925 h 794925"/>
              <a:gd name="connsiteX3" fmla="*/ 0 w 1050969"/>
              <a:gd name="connsiteY3" fmla="*/ 216024 h 794925"/>
              <a:gd name="connsiteX4" fmla="*/ 0 w 1050969"/>
              <a:gd name="connsiteY4" fmla="*/ 0 h 794925"/>
              <a:gd name="connsiteX0" fmla="*/ 473646 w 1524615"/>
              <a:gd name="connsiteY0" fmla="*/ 0 h 794925"/>
              <a:gd name="connsiteX1" fmla="*/ 1458832 w 1524615"/>
              <a:gd name="connsiteY1" fmla="*/ 552588 h 794925"/>
              <a:gd name="connsiteX2" fmla="*/ 1524615 w 1524615"/>
              <a:gd name="connsiteY2" fmla="*/ 794925 h 794925"/>
              <a:gd name="connsiteX3" fmla="*/ 0 w 1524615"/>
              <a:gd name="connsiteY3" fmla="*/ 25250 h 794925"/>
              <a:gd name="connsiteX4" fmla="*/ 473646 w 1524615"/>
              <a:gd name="connsiteY4" fmla="*/ 0 h 794925"/>
              <a:gd name="connsiteX0" fmla="*/ 19735 w 1524615"/>
              <a:gd name="connsiteY0" fmla="*/ 0 h 992278"/>
              <a:gd name="connsiteX1" fmla="*/ 1458832 w 1524615"/>
              <a:gd name="connsiteY1" fmla="*/ 749941 h 992278"/>
              <a:gd name="connsiteX2" fmla="*/ 1524615 w 1524615"/>
              <a:gd name="connsiteY2" fmla="*/ 992278 h 992278"/>
              <a:gd name="connsiteX3" fmla="*/ 0 w 1524615"/>
              <a:gd name="connsiteY3" fmla="*/ 222603 h 992278"/>
              <a:gd name="connsiteX4" fmla="*/ 19735 w 1524615"/>
              <a:gd name="connsiteY4" fmla="*/ 0 h 992278"/>
              <a:gd name="connsiteX0" fmla="*/ 19735 w 1537773"/>
              <a:gd name="connsiteY0" fmla="*/ 0 h 992278"/>
              <a:gd name="connsiteX1" fmla="*/ 1537773 w 1537773"/>
              <a:gd name="connsiteY1" fmla="*/ 769676 h 992278"/>
              <a:gd name="connsiteX2" fmla="*/ 1524615 w 1537773"/>
              <a:gd name="connsiteY2" fmla="*/ 992278 h 992278"/>
              <a:gd name="connsiteX3" fmla="*/ 0 w 1537773"/>
              <a:gd name="connsiteY3" fmla="*/ 222603 h 992278"/>
              <a:gd name="connsiteX4" fmla="*/ 19735 w 1537773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19736 w 1518038"/>
              <a:gd name="connsiteY3" fmla="*/ 222603 h 992278"/>
              <a:gd name="connsiteX4" fmla="*/ 0 w 1518038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0 w 1518038"/>
              <a:gd name="connsiteY3" fmla="*/ 222603 h 992278"/>
              <a:gd name="connsiteX4" fmla="*/ 0 w 1518038"/>
              <a:gd name="connsiteY4" fmla="*/ 0 h 992278"/>
              <a:gd name="connsiteX0" fmla="*/ 19735 w 1518038"/>
              <a:gd name="connsiteY0" fmla="*/ 0 h 979122"/>
              <a:gd name="connsiteX1" fmla="*/ 1518038 w 1518038"/>
              <a:gd name="connsiteY1" fmla="*/ 756520 h 979122"/>
              <a:gd name="connsiteX2" fmla="*/ 1504880 w 1518038"/>
              <a:gd name="connsiteY2" fmla="*/ 979122 h 979122"/>
              <a:gd name="connsiteX3" fmla="*/ 0 w 1518038"/>
              <a:gd name="connsiteY3" fmla="*/ 209447 h 979122"/>
              <a:gd name="connsiteX4" fmla="*/ 19735 w 1518038"/>
              <a:gd name="connsiteY4" fmla="*/ 0 h 979122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56519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49940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491724"/>
              <a:gd name="connsiteY0" fmla="*/ 0 h 985700"/>
              <a:gd name="connsiteX1" fmla="*/ 1491724 w 1491724"/>
              <a:gd name="connsiteY1" fmla="*/ 749940 h 985700"/>
              <a:gd name="connsiteX2" fmla="*/ 1485145 w 1491724"/>
              <a:gd name="connsiteY2" fmla="*/ 985700 h 985700"/>
              <a:gd name="connsiteX3" fmla="*/ 0 w 1491724"/>
              <a:gd name="connsiteY3" fmla="*/ 216025 h 985700"/>
              <a:gd name="connsiteX4" fmla="*/ 6579 w 1491724"/>
              <a:gd name="connsiteY4" fmla="*/ 0 h 985700"/>
              <a:gd name="connsiteX0" fmla="*/ 6579 w 1485145"/>
              <a:gd name="connsiteY0" fmla="*/ 405705 h 1391405"/>
              <a:gd name="connsiteX1" fmla="*/ 1279734 w 1485145"/>
              <a:gd name="connsiteY1" fmla="*/ 0 h 1391405"/>
              <a:gd name="connsiteX2" fmla="*/ 1485145 w 1485145"/>
              <a:gd name="connsiteY2" fmla="*/ 1391405 h 1391405"/>
              <a:gd name="connsiteX3" fmla="*/ 0 w 1485145"/>
              <a:gd name="connsiteY3" fmla="*/ 621730 h 1391405"/>
              <a:gd name="connsiteX4" fmla="*/ 6579 w 1485145"/>
              <a:gd name="connsiteY4" fmla="*/ 405705 h 1391405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58012 w 1279734"/>
              <a:gd name="connsiteY2" fmla="*/ 205742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73155 w 1279734"/>
              <a:gd name="connsiteY2" fmla="*/ 220750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734" h="621730">
                <a:moveTo>
                  <a:pt x="6579" y="405705"/>
                </a:moveTo>
                <a:lnTo>
                  <a:pt x="1279734" y="0"/>
                </a:lnTo>
                <a:lnTo>
                  <a:pt x="1273155" y="220750"/>
                </a:lnTo>
                <a:lnTo>
                  <a:pt x="0" y="621730"/>
                </a:lnTo>
                <a:lnTo>
                  <a:pt x="6579" y="405705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">
            <a:extLst>
              <a:ext uri="{FF2B5EF4-FFF2-40B4-BE49-F238E27FC236}">
                <a16:creationId xmlns:a16="http://schemas.microsoft.com/office/drawing/2014/main" id="{4F63CED1-478F-4DCA-A32B-4CEDADC99772}"/>
              </a:ext>
            </a:extLst>
          </p:cNvPr>
          <p:cNvSpPr/>
          <p:nvPr/>
        </p:nvSpPr>
        <p:spPr>
          <a:xfrm>
            <a:off x="3383391" y="2583466"/>
            <a:ext cx="555974" cy="272514"/>
          </a:xfrm>
          <a:custGeom>
            <a:avLst/>
            <a:gdLst>
              <a:gd name="connsiteX0" fmla="*/ 0 w 1656184"/>
              <a:gd name="connsiteY0" fmla="*/ 0 h 216024"/>
              <a:gd name="connsiteX1" fmla="*/ 1656184 w 1656184"/>
              <a:gd name="connsiteY1" fmla="*/ 0 h 216024"/>
              <a:gd name="connsiteX2" fmla="*/ 1656184 w 1656184"/>
              <a:gd name="connsiteY2" fmla="*/ 216024 h 216024"/>
              <a:gd name="connsiteX3" fmla="*/ 0 w 1656184"/>
              <a:gd name="connsiteY3" fmla="*/ 216024 h 216024"/>
              <a:gd name="connsiteX4" fmla="*/ 0 w 1656184"/>
              <a:gd name="connsiteY4" fmla="*/ 0 h 216024"/>
              <a:gd name="connsiteX0" fmla="*/ 0 w 1656184"/>
              <a:gd name="connsiteY0" fmla="*/ 0 h 794925"/>
              <a:gd name="connsiteX1" fmla="*/ 1656184 w 1656184"/>
              <a:gd name="connsiteY1" fmla="*/ 0 h 794925"/>
              <a:gd name="connsiteX2" fmla="*/ 1050969 w 1656184"/>
              <a:gd name="connsiteY2" fmla="*/ 794925 h 794925"/>
              <a:gd name="connsiteX3" fmla="*/ 0 w 1656184"/>
              <a:gd name="connsiteY3" fmla="*/ 216024 h 794925"/>
              <a:gd name="connsiteX4" fmla="*/ 0 w 1656184"/>
              <a:gd name="connsiteY4" fmla="*/ 0 h 794925"/>
              <a:gd name="connsiteX0" fmla="*/ 0 w 1116754"/>
              <a:gd name="connsiteY0" fmla="*/ 0 h 794925"/>
              <a:gd name="connsiteX1" fmla="*/ 1116754 w 1116754"/>
              <a:gd name="connsiteY1" fmla="*/ 578901 h 794925"/>
              <a:gd name="connsiteX2" fmla="*/ 1050969 w 1116754"/>
              <a:gd name="connsiteY2" fmla="*/ 794925 h 794925"/>
              <a:gd name="connsiteX3" fmla="*/ 0 w 1116754"/>
              <a:gd name="connsiteY3" fmla="*/ 216024 h 794925"/>
              <a:gd name="connsiteX4" fmla="*/ 0 w 1116754"/>
              <a:gd name="connsiteY4" fmla="*/ 0 h 794925"/>
              <a:gd name="connsiteX0" fmla="*/ 0 w 1050969"/>
              <a:gd name="connsiteY0" fmla="*/ 0 h 794925"/>
              <a:gd name="connsiteX1" fmla="*/ 985186 w 1050969"/>
              <a:gd name="connsiteY1" fmla="*/ 552588 h 794925"/>
              <a:gd name="connsiteX2" fmla="*/ 1050969 w 1050969"/>
              <a:gd name="connsiteY2" fmla="*/ 794925 h 794925"/>
              <a:gd name="connsiteX3" fmla="*/ 0 w 1050969"/>
              <a:gd name="connsiteY3" fmla="*/ 216024 h 794925"/>
              <a:gd name="connsiteX4" fmla="*/ 0 w 1050969"/>
              <a:gd name="connsiteY4" fmla="*/ 0 h 794925"/>
              <a:gd name="connsiteX0" fmla="*/ 473646 w 1524615"/>
              <a:gd name="connsiteY0" fmla="*/ 0 h 794925"/>
              <a:gd name="connsiteX1" fmla="*/ 1458832 w 1524615"/>
              <a:gd name="connsiteY1" fmla="*/ 552588 h 794925"/>
              <a:gd name="connsiteX2" fmla="*/ 1524615 w 1524615"/>
              <a:gd name="connsiteY2" fmla="*/ 794925 h 794925"/>
              <a:gd name="connsiteX3" fmla="*/ 0 w 1524615"/>
              <a:gd name="connsiteY3" fmla="*/ 25250 h 794925"/>
              <a:gd name="connsiteX4" fmla="*/ 473646 w 1524615"/>
              <a:gd name="connsiteY4" fmla="*/ 0 h 794925"/>
              <a:gd name="connsiteX0" fmla="*/ 19735 w 1524615"/>
              <a:gd name="connsiteY0" fmla="*/ 0 h 992278"/>
              <a:gd name="connsiteX1" fmla="*/ 1458832 w 1524615"/>
              <a:gd name="connsiteY1" fmla="*/ 749941 h 992278"/>
              <a:gd name="connsiteX2" fmla="*/ 1524615 w 1524615"/>
              <a:gd name="connsiteY2" fmla="*/ 992278 h 992278"/>
              <a:gd name="connsiteX3" fmla="*/ 0 w 1524615"/>
              <a:gd name="connsiteY3" fmla="*/ 222603 h 992278"/>
              <a:gd name="connsiteX4" fmla="*/ 19735 w 1524615"/>
              <a:gd name="connsiteY4" fmla="*/ 0 h 992278"/>
              <a:gd name="connsiteX0" fmla="*/ 19735 w 1537773"/>
              <a:gd name="connsiteY0" fmla="*/ 0 h 992278"/>
              <a:gd name="connsiteX1" fmla="*/ 1537773 w 1537773"/>
              <a:gd name="connsiteY1" fmla="*/ 769676 h 992278"/>
              <a:gd name="connsiteX2" fmla="*/ 1524615 w 1537773"/>
              <a:gd name="connsiteY2" fmla="*/ 992278 h 992278"/>
              <a:gd name="connsiteX3" fmla="*/ 0 w 1537773"/>
              <a:gd name="connsiteY3" fmla="*/ 222603 h 992278"/>
              <a:gd name="connsiteX4" fmla="*/ 19735 w 1537773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19736 w 1518038"/>
              <a:gd name="connsiteY3" fmla="*/ 222603 h 992278"/>
              <a:gd name="connsiteX4" fmla="*/ 0 w 1518038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0 w 1518038"/>
              <a:gd name="connsiteY3" fmla="*/ 222603 h 992278"/>
              <a:gd name="connsiteX4" fmla="*/ 0 w 1518038"/>
              <a:gd name="connsiteY4" fmla="*/ 0 h 992278"/>
              <a:gd name="connsiteX0" fmla="*/ 19735 w 1518038"/>
              <a:gd name="connsiteY0" fmla="*/ 0 h 979122"/>
              <a:gd name="connsiteX1" fmla="*/ 1518038 w 1518038"/>
              <a:gd name="connsiteY1" fmla="*/ 756520 h 979122"/>
              <a:gd name="connsiteX2" fmla="*/ 1504880 w 1518038"/>
              <a:gd name="connsiteY2" fmla="*/ 979122 h 979122"/>
              <a:gd name="connsiteX3" fmla="*/ 0 w 1518038"/>
              <a:gd name="connsiteY3" fmla="*/ 209447 h 979122"/>
              <a:gd name="connsiteX4" fmla="*/ 19735 w 1518038"/>
              <a:gd name="connsiteY4" fmla="*/ 0 h 979122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56519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49940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491724"/>
              <a:gd name="connsiteY0" fmla="*/ 0 h 985700"/>
              <a:gd name="connsiteX1" fmla="*/ 1491724 w 1491724"/>
              <a:gd name="connsiteY1" fmla="*/ 749940 h 985700"/>
              <a:gd name="connsiteX2" fmla="*/ 1485145 w 1491724"/>
              <a:gd name="connsiteY2" fmla="*/ 985700 h 985700"/>
              <a:gd name="connsiteX3" fmla="*/ 0 w 1491724"/>
              <a:gd name="connsiteY3" fmla="*/ 216025 h 985700"/>
              <a:gd name="connsiteX4" fmla="*/ 6579 w 1491724"/>
              <a:gd name="connsiteY4" fmla="*/ 0 h 985700"/>
              <a:gd name="connsiteX0" fmla="*/ 6579 w 1485145"/>
              <a:gd name="connsiteY0" fmla="*/ 405705 h 1391405"/>
              <a:gd name="connsiteX1" fmla="*/ 1279734 w 1485145"/>
              <a:gd name="connsiteY1" fmla="*/ 0 h 1391405"/>
              <a:gd name="connsiteX2" fmla="*/ 1485145 w 1485145"/>
              <a:gd name="connsiteY2" fmla="*/ 1391405 h 1391405"/>
              <a:gd name="connsiteX3" fmla="*/ 0 w 1485145"/>
              <a:gd name="connsiteY3" fmla="*/ 621730 h 1391405"/>
              <a:gd name="connsiteX4" fmla="*/ 6579 w 1485145"/>
              <a:gd name="connsiteY4" fmla="*/ 405705 h 1391405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58012 w 1279734"/>
              <a:gd name="connsiteY2" fmla="*/ 205742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73155 w 1279734"/>
              <a:gd name="connsiteY2" fmla="*/ 220750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734" h="621730">
                <a:moveTo>
                  <a:pt x="6579" y="405705"/>
                </a:moveTo>
                <a:lnTo>
                  <a:pt x="1279734" y="0"/>
                </a:lnTo>
                <a:lnTo>
                  <a:pt x="1273155" y="220750"/>
                </a:lnTo>
                <a:lnTo>
                  <a:pt x="0" y="621730"/>
                </a:lnTo>
                <a:lnTo>
                  <a:pt x="6579" y="405705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">
            <a:extLst>
              <a:ext uri="{FF2B5EF4-FFF2-40B4-BE49-F238E27FC236}">
                <a16:creationId xmlns:a16="http://schemas.microsoft.com/office/drawing/2014/main" id="{A56F6214-0979-4437-A822-C017E33AA973}"/>
              </a:ext>
            </a:extLst>
          </p:cNvPr>
          <p:cNvSpPr/>
          <p:nvPr/>
        </p:nvSpPr>
        <p:spPr>
          <a:xfrm>
            <a:off x="1381274" y="2786592"/>
            <a:ext cx="648072" cy="432048"/>
          </a:xfrm>
          <a:custGeom>
            <a:avLst/>
            <a:gdLst>
              <a:gd name="connsiteX0" fmla="*/ 0 w 1656184"/>
              <a:gd name="connsiteY0" fmla="*/ 0 h 216024"/>
              <a:gd name="connsiteX1" fmla="*/ 1656184 w 1656184"/>
              <a:gd name="connsiteY1" fmla="*/ 0 h 216024"/>
              <a:gd name="connsiteX2" fmla="*/ 1656184 w 1656184"/>
              <a:gd name="connsiteY2" fmla="*/ 216024 h 216024"/>
              <a:gd name="connsiteX3" fmla="*/ 0 w 1656184"/>
              <a:gd name="connsiteY3" fmla="*/ 216024 h 216024"/>
              <a:gd name="connsiteX4" fmla="*/ 0 w 1656184"/>
              <a:gd name="connsiteY4" fmla="*/ 0 h 216024"/>
              <a:gd name="connsiteX0" fmla="*/ 0 w 1656184"/>
              <a:gd name="connsiteY0" fmla="*/ 0 h 794925"/>
              <a:gd name="connsiteX1" fmla="*/ 1656184 w 1656184"/>
              <a:gd name="connsiteY1" fmla="*/ 0 h 794925"/>
              <a:gd name="connsiteX2" fmla="*/ 1050969 w 1656184"/>
              <a:gd name="connsiteY2" fmla="*/ 794925 h 794925"/>
              <a:gd name="connsiteX3" fmla="*/ 0 w 1656184"/>
              <a:gd name="connsiteY3" fmla="*/ 216024 h 794925"/>
              <a:gd name="connsiteX4" fmla="*/ 0 w 1656184"/>
              <a:gd name="connsiteY4" fmla="*/ 0 h 794925"/>
              <a:gd name="connsiteX0" fmla="*/ 0 w 1116754"/>
              <a:gd name="connsiteY0" fmla="*/ 0 h 794925"/>
              <a:gd name="connsiteX1" fmla="*/ 1116754 w 1116754"/>
              <a:gd name="connsiteY1" fmla="*/ 578901 h 794925"/>
              <a:gd name="connsiteX2" fmla="*/ 1050969 w 1116754"/>
              <a:gd name="connsiteY2" fmla="*/ 794925 h 794925"/>
              <a:gd name="connsiteX3" fmla="*/ 0 w 1116754"/>
              <a:gd name="connsiteY3" fmla="*/ 216024 h 794925"/>
              <a:gd name="connsiteX4" fmla="*/ 0 w 1116754"/>
              <a:gd name="connsiteY4" fmla="*/ 0 h 794925"/>
              <a:gd name="connsiteX0" fmla="*/ 0 w 1050969"/>
              <a:gd name="connsiteY0" fmla="*/ 0 h 794925"/>
              <a:gd name="connsiteX1" fmla="*/ 985186 w 1050969"/>
              <a:gd name="connsiteY1" fmla="*/ 552588 h 794925"/>
              <a:gd name="connsiteX2" fmla="*/ 1050969 w 1050969"/>
              <a:gd name="connsiteY2" fmla="*/ 794925 h 794925"/>
              <a:gd name="connsiteX3" fmla="*/ 0 w 1050969"/>
              <a:gd name="connsiteY3" fmla="*/ 216024 h 794925"/>
              <a:gd name="connsiteX4" fmla="*/ 0 w 1050969"/>
              <a:gd name="connsiteY4" fmla="*/ 0 h 794925"/>
              <a:gd name="connsiteX0" fmla="*/ 473646 w 1524615"/>
              <a:gd name="connsiteY0" fmla="*/ 0 h 794925"/>
              <a:gd name="connsiteX1" fmla="*/ 1458832 w 1524615"/>
              <a:gd name="connsiteY1" fmla="*/ 552588 h 794925"/>
              <a:gd name="connsiteX2" fmla="*/ 1524615 w 1524615"/>
              <a:gd name="connsiteY2" fmla="*/ 794925 h 794925"/>
              <a:gd name="connsiteX3" fmla="*/ 0 w 1524615"/>
              <a:gd name="connsiteY3" fmla="*/ 25250 h 794925"/>
              <a:gd name="connsiteX4" fmla="*/ 473646 w 1524615"/>
              <a:gd name="connsiteY4" fmla="*/ 0 h 794925"/>
              <a:gd name="connsiteX0" fmla="*/ 19735 w 1524615"/>
              <a:gd name="connsiteY0" fmla="*/ 0 h 992278"/>
              <a:gd name="connsiteX1" fmla="*/ 1458832 w 1524615"/>
              <a:gd name="connsiteY1" fmla="*/ 749941 h 992278"/>
              <a:gd name="connsiteX2" fmla="*/ 1524615 w 1524615"/>
              <a:gd name="connsiteY2" fmla="*/ 992278 h 992278"/>
              <a:gd name="connsiteX3" fmla="*/ 0 w 1524615"/>
              <a:gd name="connsiteY3" fmla="*/ 222603 h 992278"/>
              <a:gd name="connsiteX4" fmla="*/ 19735 w 1524615"/>
              <a:gd name="connsiteY4" fmla="*/ 0 h 992278"/>
              <a:gd name="connsiteX0" fmla="*/ 19735 w 1537773"/>
              <a:gd name="connsiteY0" fmla="*/ 0 h 992278"/>
              <a:gd name="connsiteX1" fmla="*/ 1537773 w 1537773"/>
              <a:gd name="connsiteY1" fmla="*/ 769676 h 992278"/>
              <a:gd name="connsiteX2" fmla="*/ 1524615 w 1537773"/>
              <a:gd name="connsiteY2" fmla="*/ 992278 h 992278"/>
              <a:gd name="connsiteX3" fmla="*/ 0 w 1537773"/>
              <a:gd name="connsiteY3" fmla="*/ 222603 h 992278"/>
              <a:gd name="connsiteX4" fmla="*/ 19735 w 1537773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19736 w 1518038"/>
              <a:gd name="connsiteY3" fmla="*/ 222603 h 992278"/>
              <a:gd name="connsiteX4" fmla="*/ 0 w 1518038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0 w 1518038"/>
              <a:gd name="connsiteY3" fmla="*/ 222603 h 992278"/>
              <a:gd name="connsiteX4" fmla="*/ 0 w 1518038"/>
              <a:gd name="connsiteY4" fmla="*/ 0 h 992278"/>
              <a:gd name="connsiteX0" fmla="*/ 19735 w 1518038"/>
              <a:gd name="connsiteY0" fmla="*/ 0 h 979122"/>
              <a:gd name="connsiteX1" fmla="*/ 1518038 w 1518038"/>
              <a:gd name="connsiteY1" fmla="*/ 756520 h 979122"/>
              <a:gd name="connsiteX2" fmla="*/ 1504880 w 1518038"/>
              <a:gd name="connsiteY2" fmla="*/ 979122 h 979122"/>
              <a:gd name="connsiteX3" fmla="*/ 0 w 1518038"/>
              <a:gd name="connsiteY3" fmla="*/ 209447 h 979122"/>
              <a:gd name="connsiteX4" fmla="*/ 19735 w 1518038"/>
              <a:gd name="connsiteY4" fmla="*/ 0 h 979122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56519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49940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491724"/>
              <a:gd name="connsiteY0" fmla="*/ 0 h 985700"/>
              <a:gd name="connsiteX1" fmla="*/ 1491724 w 1491724"/>
              <a:gd name="connsiteY1" fmla="*/ 749940 h 985700"/>
              <a:gd name="connsiteX2" fmla="*/ 1485145 w 1491724"/>
              <a:gd name="connsiteY2" fmla="*/ 985700 h 985700"/>
              <a:gd name="connsiteX3" fmla="*/ 0 w 1491724"/>
              <a:gd name="connsiteY3" fmla="*/ 216025 h 985700"/>
              <a:gd name="connsiteX4" fmla="*/ 6579 w 1491724"/>
              <a:gd name="connsiteY4" fmla="*/ 0 h 98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1724" h="985700">
                <a:moveTo>
                  <a:pt x="6579" y="0"/>
                </a:moveTo>
                <a:lnTo>
                  <a:pt x="1491724" y="749940"/>
                </a:lnTo>
                <a:lnTo>
                  <a:pt x="1485145" y="985700"/>
                </a:lnTo>
                <a:lnTo>
                  <a:pt x="0" y="216025"/>
                </a:lnTo>
                <a:lnTo>
                  <a:pt x="6579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">
            <a:extLst>
              <a:ext uri="{FF2B5EF4-FFF2-40B4-BE49-F238E27FC236}">
                <a16:creationId xmlns:a16="http://schemas.microsoft.com/office/drawing/2014/main" id="{64285562-E67C-429B-88E1-F554ADCB8C59}"/>
              </a:ext>
            </a:extLst>
          </p:cNvPr>
          <p:cNvSpPr/>
          <p:nvPr/>
        </p:nvSpPr>
        <p:spPr>
          <a:xfrm>
            <a:off x="1786052" y="1931365"/>
            <a:ext cx="1096267" cy="390926"/>
          </a:xfrm>
          <a:custGeom>
            <a:avLst/>
            <a:gdLst>
              <a:gd name="connsiteX0" fmla="*/ 0 w 1656184"/>
              <a:gd name="connsiteY0" fmla="*/ 0 h 216024"/>
              <a:gd name="connsiteX1" fmla="*/ 1656184 w 1656184"/>
              <a:gd name="connsiteY1" fmla="*/ 0 h 216024"/>
              <a:gd name="connsiteX2" fmla="*/ 1656184 w 1656184"/>
              <a:gd name="connsiteY2" fmla="*/ 216024 h 216024"/>
              <a:gd name="connsiteX3" fmla="*/ 0 w 1656184"/>
              <a:gd name="connsiteY3" fmla="*/ 216024 h 216024"/>
              <a:gd name="connsiteX4" fmla="*/ 0 w 1656184"/>
              <a:gd name="connsiteY4" fmla="*/ 0 h 216024"/>
              <a:gd name="connsiteX0" fmla="*/ 0 w 1656184"/>
              <a:gd name="connsiteY0" fmla="*/ 0 h 794925"/>
              <a:gd name="connsiteX1" fmla="*/ 1656184 w 1656184"/>
              <a:gd name="connsiteY1" fmla="*/ 0 h 794925"/>
              <a:gd name="connsiteX2" fmla="*/ 1050969 w 1656184"/>
              <a:gd name="connsiteY2" fmla="*/ 794925 h 794925"/>
              <a:gd name="connsiteX3" fmla="*/ 0 w 1656184"/>
              <a:gd name="connsiteY3" fmla="*/ 216024 h 794925"/>
              <a:gd name="connsiteX4" fmla="*/ 0 w 1656184"/>
              <a:gd name="connsiteY4" fmla="*/ 0 h 794925"/>
              <a:gd name="connsiteX0" fmla="*/ 0 w 1116754"/>
              <a:gd name="connsiteY0" fmla="*/ 0 h 794925"/>
              <a:gd name="connsiteX1" fmla="*/ 1116754 w 1116754"/>
              <a:gd name="connsiteY1" fmla="*/ 578901 h 794925"/>
              <a:gd name="connsiteX2" fmla="*/ 1050969 w 1116754"/>
              <a:gd name="connsiteY2" fmla="*/ 794925 h 794925"/>
              <a:gd name="connsiteX3" fmla="*/ 0 w 1116754"/>
              <a:gd name="connsiteY3" fmla="*/ 216024 h 794925"/>
              <a:gd name="connsiteX4" fmla="*/ 0 w 1116754"/>
              <a:gd name="connsiteY4" fmla="*/ 0 h 794925"/>
              <a:gd name="connsiteX0" fmla="*/ 0 w 1050969"/>
              <a:gd name="connsiteY0" fmla="*/ 0 h 794925"/>
              <a:gd name="connsiteX1" fmla="*/ 985186 w 1050969"/>
              <a:gd name="connsiteY1" fmla="*/ 552588 h 794925"/>
              <a:gd name="connsiteX2" fmla="*/ 1050969 w 1050969"/>
              <a:gd name="connsiteY2" fmla="*/ 794925 h 794925"/>
              <a:gd name="connsiteX3" fmla="*/ 0 w 1050969"/>
              <a:gd name="connsiteY3" fmla="*/ 216024 h 794925"/>
              <a:gd name="connsiteX4" fmla="*/ 0 w 1050969"/>
              <a:gd name="connsiteY4" fmla="*/ 0 h 794925"/>
              <a:gd name="connsiteX0" fmla="*/ 473646 w 1524615"/>
              <a:gd name="connsiteY0" fmla="*/ 0 h 794925"/>
              <a:gd name="connsiteX1" fmla="*/ 1458832 w 1524615"/>
              <a:gd name="connsiteY1" fmla="*/ 552588 h 794925"/>
              <a:gd name="connsiteX2" fmla="*/ 1524615 w 1524615"/>
              <a:gd name="connsiteY2" fmla="*/ 794925 h 794925"/>
              <a:gd name="connsiteX3" fmla="*/ 0 w 1524615"/>
              <a:gd name="connsiteY3" fmla="*/ 25250 h 794925"/>
              <a:gd name="connsiteX4" fmla="*/ 473646 w 1524615"/>
              <a:gd name="connsiteY4" fmla="*/ 0 h 794925"/>
              <a:gd name="connsiteX0" fmla="*/ 19735 w 1524615"/>
              <a:gd name="connsiteY0" fmla="*/ 0 h 992278"/>
              <a:gd name="connsiteX1" fmla="*/ 1458832 w 1524615"/>
              <a:gd name="connsiteY1" fmla="*/ 749941 h 992278"/>
              <a:gd name="connsiteX2" fmla="*/ 1524615 w 1524615"/>
              <a:gd name="connsiteY2" fmla="*/ 992278 h 992278"/>
              <a:gd name="connsiteX3" fmla="*/ 0 w 1524615"/>
              <a:gd name="connsiteY3" fmla="*/ 222603 h 992278"/>
              <a:gd name="connsiteX4" fmla="*/ 19735 w 1524615"/>
              <a:gd name="connsiteY4" fmla="*/ 0 h 992278"/>
              <a:gd name="connsiteX0" fmla="*/ 19735 w 1537773"/>
              <a:gd name="connsiteY0" fmla="*/ 0 h 992278"/>
              <a:gd name="connsiteX1" fmla="*/ 1537773 w 1537773"/>
              <a:gd name="connsiteY1" fmla="*/ 769676 h 992278"/>
              <a:gd name="connsiteX2" fmla="*/ 1524615 w 1537773"/>
              <a:gd name="connsiteY2" fmla="*/ 992278 h 992278"/>
              <a:gd name="connsiteX3" fmla="*/ 0 w 1537773"/>
              <a:gd name="connsiteY3" fmla="*/ 222603 h 992278"/>
              <a:gd name="connsiteX4" fmla="*/ 19735 w 1537773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19736 w 1518038"/>
              <a:gd name="connsiteY3" fmla="*/ 222603 h 992278"/>
              <a:gd name="connsiteX4" fmla="*/ 0 w 1518038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0 w 1518038"/>
              <a:gd name="connsiteY3" fmla="*/ 222603 h 992278"/>
              <a:gd name="connsiteX4" fmla="*/ 0 w 1518038"/>
              <a:gd name="connsiteY4" fmla="*/ 0 h 992278"/>
              <a:gd name="connsiteX0" fmla="*/ 19735 w 1518038"/>
              <a:gd name="connsiteY0" fmla="*/ 0 h 979122"/>
              <a:gd name="connsiteX1" fmla="*/ 1518038 w 1518038"/>
              <a:gd name="connsiteY1" fmla="*/ 756520 h 979122"/>
              <a:gd name="connsiteX2" fmla="*/ 1504880 w 1518038"/>
              <a:gd name="connsiteY2" fmla="*/ 979122 h 979122"/>
              <a:gd name="connsiteX3" fmla="*/ 0 w 1518038"/>
              <a:gd name="connsiteY3" fmla="*/ 209447 h 979122"/>
              <a:gd name="connsiteX4" fmla="*/ 19735 w 1518038"/>
              <a:gd name="connsiteY4" fmla="*/ 0 h 979122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56519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49940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491724"/>
              <a:gd name="connsiteY0" fmla="*/ 0 h 985700"/>
              <a:gd name="connsiteX1" fmla="*/ 1491724 w 1491724"/>
              <a:gd name="connsiteY1" fmla="*/ 749940 h 985700"/>
              <a:gd name="connsiteX2" fmla="*/ 1485145 w 1491724"/>
              <a:gd name="connsiteY2" fmla="*/ 985700 h 985700"/>
              <a:gd name="connsiteX3" fmla="*/ 0 w 1491724"/>
              <a:gd name="connsiteY3" fmla="*/ 216025 h 985700"/>
              <a:gd name="connsiteX4" fmla="*/ 6579 w 1491724"/>
              <a:gd name="connsiteY4" fmla="*/ 0 h 985700"/>
              <a:gd name="connsiteX0" fmla="*/ 6579 w 1485145"/>
              <a:gd name="connsiteY0" fmla="*/ 405705 h 1391405"/>
              <a:gd name="connsiteX1" fmla="*/ 1279734 w 1485145"/>
              <a:gd name="connsiteY1" fmla="*/ 0 h 1391405"/>
              <a:gd name="connsiteX2" fmla="*/ 1485145 w 1485145"/>
              <a:gd name="connsiteY2" fmla="*/ 1391405 h 1391405"/>
              <a:gd name="connsiteX3" fmla="*/ 0 w 1485145"/>
              <a:gd name="connsiteY3" fmla="*/ 621730 h 1391405"/>
              <a:gd name="connsiteX4" fmla="*/ 6579 w 1485145"/>
              <a:gd name="connsiteY4" fmla="*/ 405705 h 1391405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58012 w 1279734"/>
              <a:gd name="connsiteY2" fmla="*/ 205742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73155 w 1279734"/>
              <a:gd name="connsiteY2" fmla="*/ 220750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  <a:gd name="connsiteX0" fmla="*/ 0 w 1273155"/>
              <a:gd name="connsiteY0" fmla="*/ 405705 h 636740"/>
              <a:gd name="connsiteX1" fmla="*/ 1273155 w 1273155"/>
              <a:gd name="connsiteY1" fmla="*/ 0 h 636740"/>
              <a:gd name="connsiteX2" fmla="*/ 1266576 w 1273155"/>
              <a:gd name="connsiteY2" fmla="*/ 220750 h 636740"/>
              <a:gd name="connsiteX3" fmla="*/ 462827 w 1273155"/>
              <a:gd name="connsiteY3" fmla="*/ 636740 h 636740"/>
              <a:gd name="connsiteX4" fmla="*/ 0 w 1273155"/>
              <a:gd name="connsiteY4" fmla="*/ 405705 h 636740"/>
              <a:gd name="connsiteX0" fmla="*/ 0 w 1599703"/>
              <a:gd name="connsiteY0" fmla="*/ 405705 h 636740"/>
              <a:gd name="connsiteX1" fmla="*/ 1273155 w 1599703"/>
              <a:gd name="connsiteY1" fmla="*/ 0 h 636740"/>
              <a:gd name="connsiteX2" fmla="*/ 1599703 w 1599703"/>
              <a:gd name="connsiteY2" fmla="*/ 250765 h 636740"/>
              <a:gd name="connsiteX3" fmla="*/ 462827 w 1599703"/>
              <a:gd name="connsiteY3" fmla="*/ 636740 h 636740"/>
              <a:gd name="connsiteX4" fmla="*/ 0 w 1599703"/>
              <a:gd name="connsiteY4" fmla="*/ 405705 h 636740"/>
              <a:gd name="connsiteX0" fmla="*/ 0 w 1599703"/>
              <a:gd name="connsiteY0" fmla="*/ 405705 h 936907"/>
              <a:gd name="connsiteX1" fmla="*/ 1273155 w 1599703"/>
              <a:gd name="connsiteY1" fmla="*/ 0 h 936907"/>
              <a:gd name="connsiteX2" fmla="*/ 1599703 w 1599703"/>
              <a:gd name="connsiteY2" fmla="*/ 250765 h 936907"/>
              <a:gd name="connsiteX3" fmla="*/ 826238 w 1599703"/>
              <a:gd name="connsiteY3" fmla="*/ 936907 h 936907"/>
              <a:gd name="connsiteX4" fmla="*/ 0 w 1599703"/>
              <a:gd name="connsiteY4" fmla="*/ 405705 h 936907"/>
              <a:gd name="connsiteX0" fmla="*/ 0 w 1902547"/>
              <a:gd name="connsiteY0" fmla="*/ 405705 h 936907"/>
              <a:gd name="connsiteX1" fmla="*/ 1273155 w 1902547"/>
              <a:gd name="connsiteY1" fmla="*/ 0 h 936907"/>
              <a:gd name="connsiteX2" fmla="*/ 1902547 w 1902547"/>
              <a:gd name="connsiteY2" fmla="*/ 460882 h 936907"/>
              <a:gd name="connsiteX3" fmla="*/ 826238 w 1902547"/>
              <a:gd name="connsiteY3" fmla="*/ 936907 h 936907"/>
              <a:gd name="connsiteX4" fmla="*/ 0 w 1902547"/>
              <a:gd name="connsiteY4" fmla="*/ 405705 h 936907"/>
              <a:gd name="connsiteX0" fmla="*/ 0 w 1902547"/>
              <a:gd name="connsiteY0" fmla="*/ 540781 h 1071983"/>
              <a:gd name="connsiteX1" fmla="*/ 1182304 w 1902547"/>
              <a:gd name="connsiteY1" fmla="*/ 0 h 1071983"/>
              <a:gd name="connsiteX2" fmla="*/ 1902547 w 1902547"/>
              <a:gd name="connsiteY2" fmla="*/ 595958 h 1071983"/>
              <a:gd name="connsiteX3" fmla="*/ 826238 w 1902547"/>
              <a:gd name="connsiteY3" fmla="*/ 1071983 h 1071983"/>
              <a:gd name="connsiteX4" fmla="*/ 0 w 1902547"/>
              <a:gd name="connsiteY4" fmla="*/ 540781 h 1071983"/>
              <a:gd name="connsiteX0" fmla="*/ 0 w 1978257"/>
              <a:gd name="connsiteY0" fmla="*/ 540781 h 1071983"/>
              <a:gd name="connsiteX1" fmla="*/ 1182304 w 1978257"/>
              <a:gd name="connsiteY1" fmla="*/ 0 h 1071983"/>
              <a:gd name="connsiteX2" fmla="*/ 1978257 w 1978257"/>
              <a:gd name="connsiteY2" fmla="*/ 550934 h 1071983"/>
              <a:gd name="connsiteX3" fmla="*/ 826238 w 1978257"/>
              <a:gd name="connsiteY3" fmla="*/ 1071983 h 1071983"/>
              <a:gd name="connsiteX4" fmla="*/ 0 w 1978257"/>
              <a:gd name="connsiteY4" fmla="*/ 540781 h 1071983"/>
              <a:gd name="connsiteX0" fmla="*/ 0 w 1978257"/>
              <a:gd name="connsiteY0" fmla="*/ 540781 h 951917"/>
              <a:gd name="connsiteX1" fmla="*/ 1182304 w 1978257"/>
              <a:gd name="connsiteY1" fmla="*/ 0 h 951917"/>
              <a:gd name="connsiteX2" fmla="*/ 1978257 w 1978257"/>
              <a:gd name="connsiteY2" fmla="*/ 550934 h 951917"/>
              <a:gd name="connsiteX3" fmla="*/ 523396 w 1978257"/>
              <a:gd name="connsiteY3" fmla="*/ 951917 h 951917"/>
              <a:gd name="connsiteX4" fmla="*/ 0 w 1978257"/>
              <a:gd name="connsiteY4" fmla="*/ 540781 h 951917"/>
              <a:gd name="connsiteX0" fmla="*/ 0 w 2220532"/>
              <a:gd name="connsiteY0" fmla="*/ 480750 h 951917"/>
              <a:gd name="connsiteX1" fmla="*/ 1424579 w 2220532"/>
              <a:gd name="connsiteY1" fmla="*/ 0 h 951917"/>
              <a:gd name="connsiteX2" fmla="*/ 2220532 w 2220532"/>
              <a:gd name="connsiteY2" fmla="*/ 550934 h 951917"/>
              <a:gd name="connsiteX3" fmla="*/ 765671 w 2220532"/>
              <a:gd name="connsiteY3" fmla="*/ 951917 h 951917"/>
              <a:gd name="connsiteX4" fmla="*/ 0 w 2220532"/>
              <a:gd name="connsiteY4" fmla="*/ 480750 h 951917"/>
              <a:gd name="connsiteX0" fmla="*/ 0 w 2220532"/>
              <a:gd name="connsiteY0" fmla="*/ 480750 h 876875"/>
              <a:gd name="connsiteX1" fmla="*/ 1424579 w 2220532"/>
              <a:gd name="connsiteY1" fmla="*/ 0 h 876875"/>
              <a:gd name="connsiteX2" fmla="*/ 2220532 w 2220532"/>
              <a:gd name="connsiteY2" fmla="*/ 550934 h 876875"/>
              <a:gd name="connsiteX3" fmla="*/ 932235 w 2220532"/>
              <a:gd name="connsiteY3" fmla="*/ 876875 h 876875"/>
              <a:gd name="connsiteX4" fmla="*/ 0 w 2220532"/>
              <a:gd name="connsiteY4" fmla="*/ 480750 h 876875"/>
              <a:gd name="connsiteX0" fmla="*/ 0 w 2371953"/>
              <a:gd name="connsiteY0" fmla="*/ 480750 h 876875"/>
              <a:gd name="connsiteX1" fmla="*/ 1424579 w 2371953"/>
              <a:gd name="connsiteY1" fmla="*/ 0 h 876875"/>
              <a:gd name="connsiteX2" fmla="*/ 2371953 w 2371953"/>
              <a:gd name="connsiteY2" fmla="*/ 460885 h 876875"/>
              <a:gd name="connsiteX3" fmla="*/ 932235 w 2371953"/>
              <a:gd name="connsiteY3" fmla="*/ 876875 h 876875"/>
              <a:gd name="connsiteX4" fmla="*/ 0 w 2371953"/>
              <a:gd name="connsiteY4" fmla="*/ 480750 h 876875"/>
              <a:gd name="connsiteX0" fmla="*/ 0 w 2371953"/>
              <a:gd name="connsiteY0" fmla="*/ 480750 h 921900"/>
              <a:gd name="connsiteX1" fmla="*/ 1424579 w 2371953"/>
              <a:gd name="connsiteY1" fmla="*/ 0 h 921900"/>
              <a:gd name="connsiteX2" fmla="*/ 2371953 w 2371953"/>
              <a:gd name="connsiteY2" fmla="*/ 460885 h 921900"/>
              <a:gd name="connsiteX3" fmla="*/ 977661 w 2371953"/>
              <a:gd name="connsiteY3" fmla="*/ 921900 h 921900"/>
              <a:gd name="connsiteX4" fmla="*/ 0 w 2371953"/>
              <a:gd name="connsiteY4" fmla="*/ 480750 h 921900"/>
              <a:gd name="connsiteX0" fmla="*/ 0 w 2447663"/>
              <a:gd name="connsiteY0" fmla="*/ 480750 h 921900"/>
              <a:gd name="connsiteX1" fmla="*/ 1424579 w 2447663"/>
              <a:gd name="connsiteY1" fmla="*/ 0 h 921900"/>
              <a:gd name="connsiteX2" fmla="*/ 2447663 w 2447663"/>
              <a:gd name="connsiteY2" fmla="*/ 475892 h 921900"/>
              <a:gd name="connsiteX3" fmla="*/ 977661 w 2447663"/>
              <a:gd name="connsiteY3" fmla="*/ 921900 h 921900"/>
              <a:gd name="connsiteX4" fmla="*/ 0 w 2447663"/>
              <a:gd name="connsiteY4" fmla="*/ 480750 h 921900"/>
              <a:gd name="connsiteX0" fmla="*/ 0 w 2523373"/>
              <a:gd name="connsiteY0" fmla="*/ 480750 h 921900"/>
              <a:gd name="connsiteX1" fmla="*/ 1424579 w 2523373"/>
              <a:gd name="connsiteY1" fmla="*/ 0 h 921900"/>
              <a:gd name="connsiteX2" fmla="*/ 2523373 w 2523373"/>
              <a:gd name="connsiteY2" fmla="*/ 505910 h 921900"/>
              <a:gd name="connsiteX3" fmla="*/ 977661 w 2523373"/>
              <a:gd name="connsiteY3" fmla="*/ 921900 h 921900"/>
              <a:gd name="connsiteX4" fmla="*/ 0 w 2523373"/>
              <a:gd name="connsiteY4" fmla="*/ 480750 h 921900"/>
              <a:gd name="connsiteX0" fmla="*/ 0 w 2523373"/>
              <a:gd name="connsiteY0" fmla="*/ 450733 h 891883"/>
              <a:gd name="connsiteX1" fmla="*/ 1454863 w 2523373"/>
              <a:gd name="connsiteY1" fmla="*/ 0 h 891883"/>
              <a:gd name="connsiteX2" fmla="*/ 2523373 w 2523373"/>
              <a:gd name="connsiteY2" fmla="*/ 475893 h 891883"/>
              <a:gd name="connsiteX3" fmla="*/ 977661 w 2523373"/>
              <a:gd name="connsiteY3" fmla="*/ 891883 h 891883"/>
              <a:gd name="connsiteX4" fmla="*/ 0 w 2523373"/>
              <a:gd name="connsiteY4" fmla="*/ 450733 h 89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3373" h="891883">
                <a:moveTo>
                  <a:pt x="0" y="450733"/>
                </a:moveTo>
                <a:lnTo>
                  <a:pt x="1454863" y="0"/>
                </a:lnTo>
                <a:lnTo>
                  <a:pt x="2523373" y="475893"/>
                </a:lnTo>
                <a:lnTo>
                  <a:pt x="977661" y="891883"/>
                </a:lnTo>
                <a:lnTo>
                  <a:pt x="0" y="450733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">
            <a:extLst>
              <a:ext uri="{FF2B5EF4-FFF2-40B4-BE49-F238E27FC236}">
                <a16:creationId xmlns:a16="http://schemas.microsoft.com/office/drawing/2014/main" id="{93CF9D08-5106-4E09-946A-B32FF3DC99E8}"/>
              </a:ext>
            </a:extLst>
          </p:cNvPr>
          <p:cNvSpPr/>
          <p:nvPr/>
        </p:nvSpPr>
        <p:spPr>
          <a:xfrm>
            <a:off x="2938156" y="3190178"/>
            <a:ext cx="555974" cy="522494"/>
          </a:xfrm>
          <a:custGeom>
            <a:avLst/>
            <a:gdLst>
              <a:gd name="connsiteX0" fmla="*/ 0 w 1656184"/>
              <a:gd name="connsiteY0" fmla="*/ 0 h 216024"/>
              <a:gd name="connsiteX1" fmla="*/ 1656184 w 1656184"/>
              <a:gd name="connsiteY1" fmla="*/ 0 h 216024"/>
              <a:gd name="connsiteX2" fmla="*/ 1656184 w 1656184"/>
              <a:gd name="connsiteY2" fmla="*/ 216024 h 216024"/>
              <a:gd name="connsiteX3" fmla="*/ 0 w 1656184"/>
              <a:gd name="connsiteY3" fmla="*/ 216024 h 216024"/>
              <a:gd name="connsiteX4" fmla="*/ 0 w 1656184"/>
              <a:gd name="connsiteY4" fmla="*/ 0 h 216024"/>
              <a:gd name="connsiteX0" fmla="*/ 0 w 1656184"/>
              <a:gd name="connsiteY0" fmla="*/ 0 h 794925"/>
              <a:gd name="connsiteX1" fmla="*/ 1656184 w 1656184"/>
              <a:gd name="connsiteY1" fmla="*/ 0 h 794925"/>
              <a:gd name="connsiteX2" fmla="*/ 1050969 w 1656184"/>
              <a:gd name="connsiteY2" fmla="*/ 794925 h 794925"/>
              <a:gd name="connsiteX3" fmla="*/ 0 w 1656184"/>
              <a:gd name="connsiteY3" fmla="*/ 216024 h 794925"/>
              <a:gd name="connsiteX4" fmla="*/ 0 w 1656184"/>
              <a:gd name="connsiteY4" fmla="*/ 0 h 794925"/>
              <a:gd name="connsiteX0" fmla="*/ 0 w 1116754"/>
              <a:gd name="connsiteY0" fmla="*/ 0 h 794925"/>
              <a:gd name="connsiteX1" fmla="*/ 1116754 w 1116754"/>
              <a:gd name="connsiteY1" fmla="*/ 578901 h 794925"/>
              <a:gd name="connsiteX2" fmla="*/ 1050969 w 1116754"/>
              <a:gd name="connsiteY2" fmla="*/ 794925 h 794925"/>
              <a:gd name="connsiteX3" fmla="*/ 0 w 1116754"/>
              <a:gd name="connsiteY3" fmla="*/ 216024 h 794925"/>
              <a:gd name="connsiteX4" fmla="*/ 0 w 1116754"/>
              <a:gd name="connsiteY4" fmla="*/ 0 h 794925"/>
              <a:gd name="connsiteX0" fmla="*/ 0 w 1050969"/>
              <a:gd name="connsiteY0" fmla="*/ 0 h 794925"/>
              <a:gd name="connsiteX1" fmla="*/ 985186 w 1050969"/>
              <a:gd name="connsiteY1" fmla="*/ 552588 h 794925"/>
              <a:gd name="connsiteX2" fmla="*/ 1050969 w 1050969"/>
              <a:gd name="connsiteY2" fmla="*/ 794925 h 794925"/>
              <a:gd name="connsiteX3" fmla="*/ 0 w 1050969"/>
              <a:gd name="connsiteY3" fmla="*/ 216024 h 794925"/>
              <a:gd name="connsiteX4" fmla="*/ 0 w 1050969"/>
              <a:gd name="connsiteY4" fmla="*/ 0 h 794925"/>
              <a:gd name="connsiteX0" fmla="*/ 473646 w 1524615"/>
              <a:gd name="connsiteY0" fmla="*/ 0 h 794925"/>
              <a:gd name="connsiteX1" fmla="*/ 1458832 w 1524615"/>
              <a:gd name="connsiteY1" fmla="*/ 552588 h 794925"/>
              <a:gd name="connsiteX2" fmla="*/ 1524615 w 1524615"/>
              <a:gd name="connsiteY2" fmla="*/ 794925 h 794925"/>
              <a:gd name="connsiteX3" fmla="*/ 0 w 1524615"/>
              <a:gd name="connsiteY3" fmla="*/ 25250 h 794925"/>
              <a:gd name="connsiteX4" fmla="*/ 473646 w 1524615"/>
              <a:gd name="connsiteY4" fmla="*/ 0 h 794925"/>
              <a:gd name="connsiteX0" fmla="*/ 19735 w 1524615"/>
              <a:gd name="connsiteY0" fmla="*/ 0 h 992278"/>
              <a:gd name="connsiteX1" fmla="*/ 1458832 w 1524615"/>
              <a:gd name="connsiteY1" fmla="*/ 749941 h 992278"/>
              <a:gd name="connsiteX2" fmla="*/ 1524615 w 1524615"/>
              <a:gd name="connsiteY2" fmla="*/ 992278 h 992278"/>
              <a:gd name="connsiteX3" fmla="*/ 0 w 1524615"/>
              <a:gd name="connsiteY3" fmla="*/ 222603 h 992278"/>
              <a:gd name="connsiteX4" fmla="*/ 19735 w 1524615"/>
              <a:gd name="connsiteY4" fmla="*/ 0 h 992278"/>
              <a:gd name="connsiteX0" fmla="*/ 19735 w 1537773"/>
              <a:gd name="connsiteY0" fmla="*/ 0 h 992278"/>
              <a:gd name="connsiteX1" fmla="*/ 1537773 w 1537773"/>
              <a:gd name="connsiteY1" fmla="*/ 769676 h 992278"/>
              <a:gd name="connsiteX2" fmla="*/ 1524615 w 1537773"/>
              <a:gd name="connsiteY2" fmla="*/ 992278 h 992278"/>
              <a:gd name="connsiteX3" fmla="*/ 0 w 1537773"/>
              <a:gd name="connsiteY3" fmla="*/ 222603 h 992278"/>
              <a:gd name="connsiteX4" fmla="*/ 19735 w 1537773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19736 w 1518038"/>
              <a:gd name="connsiteY3" fmla="*/ 222603 h 992278"/>
              <a:gd name="connsiteX4" fmla="*/ 0 w 1518038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0 w 1518038"/>
              <a:gd name="connsiteY3" fmla="*/ 222603 h 992278"/>
              <a:gd name="connsiteX4" fmla="*/ 0 w 1518038"/>
              <a:gd name="connsiteY4" fmla="*/ 0 h 992278"/>
              <a:gd name="connsiteX0" fmla="*/ 19735 w 1518038"/>
              <a:gd name="connsiteY0" fmla="*/ 0 h 979122"/>
              <a:gd name="connsiteX1" fmla="*/ 1518038 w 1518038"/>
              <a:gd name="connsiteY1" fmla="*/ 756520 h 979122"/>
              <a:gd name="connsiteX2" fmla="*/ 1504880 w 1518038"/>
              <a:gd name="connsiteY2" fmla="*/ 979122 h 979122"/>
              <a:gd name="connsiteX3" fmla="*/ 0 w 1518038"/>
              <a:gd name="connsiteY3" fmla="*/ 209447 h 979122"/>
              <a:gd name="connsiteX4" fmla="*/ 19735 w 1518038"/>
              <a:gd name="connsiteY4" fmla="*/ 0 h 979122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56519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49940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491724"/>
              <a:gd name="connsiteY0" fmla="*/ 0 h 985700"/>
              <a:gd name="connsiteX1" fmla="*/ 1491724 w 1491724"/>
              <a:gd name="connsiteY1" fmla="*/ 749940 h 985700"/>
              <a:gd name="connsiteX2" fmla="*/ 1485145 w 1491724"/>
              <a:gd name="connsiteY2" fmla="*/ 985700 h 985700"/>
              <a:gd name="connsiteX3" fmla="*/ 0 w 1491724"/>
              <a:gd name="connsiteY3" fmla="*/ 216025 h 985700"/>
              <a:gd name="connsiteX4" fmla="*/ 6579 w 1491724"/>
              <a:gd name="connsiteY4" fmla="*/ 0 h 985700"/>
              <a:gd name="connsiteX0" fmla="*/ 6579 w 1485145"/>
              <a:gd name="connsiteY0" fmla="*/ 405705 h 1391405"/>
              <a:gd name="connsiteX1" fmla="*/ 1279734 w 1485145"/>
              <a:gd name="connsiteY1" fmla="*/ 0 h 1391405"/>
              <a:gd name="connsiteX2" fmla="*/ 1485145 w 1485145"/>
              <a:gd name="connsiteY2" fmla="*/ 1391405 h 1391405"/>
              <a:gd name="connsiteX3" fmla="*/ 0 w 1485145"/>
              <a:gd name="connsiteY3" fmla="*/ 621730 h 1391405"/>
              <a:gd name="connsiteX4" fmla="*/ 6579 w 1485145"/>
              <a:gd name="connsiteY4" fmla="*/ 405705 h 1391405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58012 w 1279734"/>
              <a:gd name="connsiteY2" fmla="*/ 205742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  <a:gd name="connsiteX0" fmla="*/ 6579 w 1279734"/>
              <a:gd name="connsiteY0" fmla="*/ 405705 h 621730"/>
              <a:gd name="connsiteX1" fmla="*/ 1279734 w 1279734"/>
              <a:gd name="connsiteY1" fmla="*/ 0 h 621730"/>
              <a:gd name="connsiteX2" fmla="*/ 1273155 w 1279734"/>
              <a:gd name="connsiteY2" fmla="*/ 220750 h 621730"/>
              <a:gd name="connsiteX3" fmla="*/ 0 w 1279734"/>
              <a:gd name="connsiteY3" fmla="*/ 621730 h 621730"/>
              <a:gd name="connsiteX4" fmla="*/ 6579 w 1279734"/>
              <a:gd name="connsiteY4" fmla="*/ 405705 h 621730"/>
              <a:gd name="connsiteX0" fmla="*/ 0 w 1273155"/>
              <a:gd name="connsiteY0" fmla="*/ 405705 h 1252084"/>
              <a:gd name="connsiteX1" fmla="*/ 1273155 w 1273155"/>
              <a:gd name="connsiteY1" fmla="*/ 0 h 1252084"/>
              <a:gd name="connsiteX2" fmla="*/ 1266576 w 1273155"/>
              <a:gd name="connsiteY2" fmla="*/ 220750 h 1252084"/>
              <a:gd name="connsiteX3" fmla="*/ 23706 w 1273155"/>
              <a:gd name="connsiteY3" fmla="*/ 1252084 h 1252084"/>
              <a:gd name="connsiteX4" fmla="*/ 0 w 1273155"/>
              <a:gd name="connsiteY4" fmla="*/ 405705 h 1252084"/>
              <a:gd name="connsiteX0" fmla="*/ 0 w 1273155"/>
              <a:gd name="connsiteY0" fmla="*/ 405705 h 1252084"/>
              <a:gd name="connsiteX1" fmla="*/ 1273155 w 1273155"/>
              <a:gd name="connsiteY1" fmla="*/ 0 h 1252084"/>
              <a:gd name="connsiteX2" fmla="*/ 1221151 w 1273155"/>
              <a:gd name="connsiteY2" fmla="*/ 926143 h 1252084"/>
              <a:gd name="connsiteX3" fmla="*/ 23706 w 1273155"/>
              <a:gd name="connsiteY3" fmla="*/ 1252084 h 1252084"/>
              <a:gd name="connsiteX4" fmla="*/ 0 w 1273155"/>
              <a:gd name="connsiteY4" fmla="*/ 405705 h 1252084"/>
              <a:gd name="connsiteX0" fmla="*/ 0 w 1273155"/>
              <a:gd name="connsiteY0" fmla="*/ 405705 h 1252084"/>
              <a:gd name="connsiteX1" fmla="*/ 1273155 w 1273155"/>
              <a:gd name="connsiteY1" fmla="*/ 0 h 1252084"/>
              <a:gd name="connsiteX2" fmla="*/ 1206007 w 1273155"/>
              <a:gd name="connsiteY2" fmla="*/ 866109 h 1252084"/>
              <a:gd name="connsiteX3" fmla="*/ 23706 w 1273155"/>
              <a:gd name="connsiteY3" fmla="*/ 1252084 h 1252084"/>
              <a:gd name="connsiteX4" fmla="*/ 0 w 1273155"/>
              <a:gd name="connsiteY4" fmla="*/ 405705 h 1252084"/>
              <a:gd name="connsiteX0" fmla="*/ 0 w 1312002"/>
              <a:gd name="connsiteY0" fmla="*/ 405705 h 1252084"/>
              <a:gd name="connsiteX1" fmla="*/ 1273155 w 1312002"/>
              <a:gd name="connsiteY1" fmla="*/ 0 h 1252084"/>
              <a:gd name="connsiteX2" fmla="*/ 1312002 w 1312002"/>
              <a:gd name="connsiteY2" fmla="*/ 881118 h 1252084"/>
              <a:gd name="connsiteX3" fmla="*/ 23706 w 1312002"/>
              <a:gd name="connsiteY3" fmla="*/ 1252084 h 1252084"/>
              <a:gd name="connsiteX4" fmla="*/ 0 w 1312002"/>
              <a:gd name="connsiteY4" fmla="*/ 405705 h 1252084"/>
              <a:gd name="connsiteX0" fmla="*/ 0 w 1296861"/>
              <a:gd name="connsiteY0" fmla="*/ 405705 h 1252084"/>
              <a:gd name="connsiteX1" fmla="*/ 1273155 w 1296861"/>
              <a:gd name="connsiteY1" fmla="*/ 0 h 1252084"/>
              <a:gd name="connsiteX2" fmla="*/ 1296861 w 1296861"/>
              <a:gd name="connsiteY2" fmla="*/ 881118 h 1252084"/>
              <a:gd name="connsiteX3" fmla="*/ 23706 w 1296861"/>
              <a:gd name="connsiteY3" fmla="*/ 1252084 h 1252084"/>
              <a:gd name="connsiteX4" fmla="*/ 0 w 1296861"/>
              <a:gd name="connsiteY4" fmla="*/ 405705 h 1252084"/>
              <a:gd name="connsiteX0" fmla="*/ 0 w 1273155"/>
              <a:gd name="connsiteY0" fmla="*/ 405705 h 1252084"/>
              <a:gd name="connsiteX1" fmla="*/ 1273155 w 1273155"/>
              <a:gd name="connsiteY1" fmla="*/ 0 h 1252084"/>
              <a:gd name="connsiteX2" fmla="*/ 1266576 w 1273155"/>
              <a:gd name="connsiteY2" fmla="*/ 881118 h 1252084"/>
              <a:gd name="connsiteX3" fmla="*/ 23706 w 1273155"/>
              <a:gd name="connsiteY3" fmla="*/ 1252084 h 1252084"/>
              <a:gd name="connsiteX4" fmla="*/ 0 w 1273155"/>
              <a:gd name="connsiteY4" fmla="*/ 405705 h 1252084"/>
              <a:gd name="connsiteX0" fmla="*/ 6579 w 1279734"/>
              <a:gd name="connsiteY0" fmla="*/ 405705 h 1252084"/>
              <a:gd name="connsiteX1" fmla="*/ 1279734 w 1279734"/>
              <a:gd name="connsiteY1" fmla="*/ 0 h 1252084"/>
              <a:gd name="connsiteX2" fmla="*/ 1273155 w 1279734"/>
              <a:gd name="connsiteY2" fmla="*/ 881118 h 1252084"/>
              <a:gd name="connsiteX3" fmla="*/ 0 w 1279734"/>
              <a:gd name="connsiteY3" fmla="*/ 1252084 h 1252084"/>
              <a:gd name="connsiteX4" fmla="*/ 6579 w 1279734"/>
              <a:gd name="connsiteY4" fmla="*/ 405705 h 1252084"/>
              <a:gd name="connsiteX0" fmla="*/ 6579 w 1370588"/>
              <a:gd name="connsiteY0" fmla="*/ 405705 h 1252084"/>
              <a:gd name="connsiteX1" fmla="*/ 1370588 w 1370588"/>
              <a:gd name="connsiteY1" fmla="*/ 0 h 1252084"/>
              <a:gd name="connsiteX2" fmla="*/ 1273155 w 1370588"/>
              <a:gd name="connsiteY2" fmla="*/ 881118 h 1252084"/>
              <a:gd name="connsiteX3" fmla="*/ 0 w 1370588"/>
              <a:gd name="connsiteY3" fmla="*/ 1252084 h 1252084"/>
              <a:gd name="connsiteX4" fmla="*/ 6579 w 1370588"/>
              <a:gd name="connsiteY4" fmla="*/ 405705 h 1252084"/>
              <a:gd name="connsiteX0" fmla="*/ 6579 w 1279734"/>
              <a:gd name="connsiteY0" fmla="*/ 345671 h 1192050"/>
              <a:gd name="connsiteX1" fmla="*/ 1279734 w 1279734"/>
              <a:gd name="connsiteY1" fmla="*/ 0 h 1192050"/>
              <a:gd name="connsiteX2" fmla="*/ 1273155 w 1279734"/>
              <a:gd name="connsiteY2" fmla="*/ 821084 h 1192050"/>
              <a:gd name="connsiteX3" fmla="*/ 0 w 1279734"/>
              <a:gd name="connsiteY3" fmla="*/ 1192050 h 1192050"/>
              <a:gd name="connsiteX4" fmla="*/ 6579 w 1279734"/>
              <a:gd name="connsiteY4" fmla="*/ 345671 h 119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9734" h="1192050">
                <a:moveTo>
                  <a:pt x="6579" y="345671"/>
                </a:moveTo>
                <a:lnTo>
                  <a:pt x="1279734" y="0"/>
                </a:lnTo>
                <a:lnTo>
                  <a:pt x="1273155" y="821084"/>
                </a:lnTo>
                <a:lnTo>
                  <a:pt x="0" y="1192050"/>
                </a:lnTo>
                <a:lnTo>
                  <a:pt x="6579" y="345671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">
            <a:extLst>
              <a:ext uri="{FF2B5EF4-FFF2-40B4-BE49-F238E27FC236}">
                <a16:creationId xmlns:a16="http://schemas.microsoft.com/office/drawing/2014/main" id="{D64EBDCF-B03D-4CCD-BFFD-B6DB0C7E0CFC}"/>
              </a:ext>
            </a:extLst>
          </p:cNvPr>
          <p:cNvSpPr/>
          <p:nvPr/>
        </p:nvSpPr>
        <p:spPr>
          <a:xfrm>
            <a:off x="1484668" y="3260154"/>
            <a:ext cx="441283" cy="524146"/>
          </a:xfrm>
          <a:custGeom>
            <a:avLst/>
            <a:gdLst>
              <a:gd name="connsiteX0" fmla="*/ 0 w 1656184"/>
              <a:gd name="connsiteY0" fmla="*/ 0 h 216024"/>
              <a:gd name="connsiteX1" fmla="*/ 1656184 w 1656184"/>
              <a:gd name="connsiteY1" fmla="*/ 0 h 216024"/>
              <a:gd name="connsiteX2" fmla="*/ 1656184 w 1656184"/>
              <a:gd name="connsiteY2" fmla="*/ 216024 h 216024"/>
              <a:gd name="connsiteX3" fmla="*/ 0 w 1656184"/>
              <a:gd name="connsiteY3" fmla="*/ 216024 h 216024"/>
              <a:gd name="connsiteX4" fmla="*/ 0 w 1656184"/>
              <a:gd name="connsiteY4" fmla="*/ 0 h 216024"/>
              <a:gd name="connsiteX0" fmla="*/ 0 w 1656184"/>
              <a:gd name="connsiteY0" fmla="*/ 0 h 794925"/>
              <a:gd name="connsiteX1" fmla="*/ 1656184 w 1656184"/>
              <a:gd name="connsiteY1" fmla="*/ 0 h 794925"/>
              <a:gd name="connsiteX2" fmla="*/ 1050969 w 1656184"/>
              <a:gd name="connsiteY2" fmla="*/ 794925 h 794925"/>
              <a:gd name="connsiteX3" fmla="*/ 0 w 1656184"/>
              <a:gd name="connsiteY3" fmla="*/ 216024 h 794925"/>
              <a:gd name="connsiteX4" fmla="*/ 0 w 1656184"/>
              <a:gd name="connsiteY4" fmla="*/ 0 h 794925"/>
              <a:gd name="connsiteX0" fmla="*/ 0 w 1116754"/>
              <a:gd name="connsiteY0" fmla="*/ 0 h 794925"/>
              <a:gd name="connsiteX1" fmla="*/ 1116754 w 1116754"/>
              <a:gd name="connsiteY1" fmla="*/ 578901 h 794925"/>
              <a:gd name="connsiteX2" fmla="*/ 1050969 w 1116754"/>
              <a:gd name="connsiteY2" fmla="*/ 794925 h 794925"/>
              <a:gd name="connsiteX3" fmla="*/ 0 w 1116754"/>
              <a:gd name="connsiteY3" fmla="*/ 216024 h 794925"/>
              <a:gd name="connsiteX4" fmla="*/ 0 w 1116754"/>
              <a:gd name="connsiteY4" fmla="*/ 0 h 794925"/>
              <a:gd name="connsiteX0" fmla="*/ 0 w 1050969"/>
              <a:gd name="connsiteY0" fmla="*/ 0 h 794925"/>
              <a:gd name="connsiteX1" fmla="*/ 985186 w 1050969"/>
              <a:gd name="connsiteY1" fmla="*/ 552588 h 794925"/>
              <a:gd name="connsiteX2" fmla="*/ 1050969 w 1050969"/>
              <a:gd name="connsiteY2" fmla="*/ 794925 h 794925"/>
              <a:gd name="connsiteX3" fmla="*/ 0 w 1050969"/>
              <a:gd name="connsiteY3" fmla="*/ 216024 h 794925"/>
              <a:gd name="connsiteX4" fmla="*/ 0 w 1050969"/>
              <a:gd name="connsiteY4" fmla="*/ 0 h 794925"/>
              <a:gd name="connsiteX0" fmla="*/ 473646 w 1524615"/>
              <a:gd name="connsiteY0" fmla="*/ 0 h 794925"/>
              <a:gd name="connsiteX1" fmla="*/ 1458832 w 1524615"/>
              <a:gd name="connsiteY1" fmla="*/ 552588 h 794925"/>
              <a:gd name="connsiteX2" fmla="*/ 1524615 w 1524615"/>
              <a:gd name="connsiteY2" fmla="*/ 794925 h 794925"/>
              <a:gd name="connsiteX3" fmla="*/ 0 w 1524615"/>
              <a:gd name="connsiteY3" fmla="*/ 25250 h 794925"/>
              <a:gd name="connsiteX4" fmla="*/ 473646 w 1524615"/>
              <a:gd name="connsiteY4" fmla="*/ 0 h 794925"/>
              <a:gd name="connsiteX0" fmla="*/ 19735 w 1524615"/>
              <a:gd name="connsiteY0" fmla="*/ 0 h 992278"/>
              <a:gd name="connsiteX1" fmla="*/ 1458832 w 1524615"/>
              <a:gd name="connsiteY1" fmla="*/ 749941 h 992278"/>
              <a:gd name="connsiteX2" fmla="*/ 1524615 w 1524615"/>
              <a:gd name="connsiteY2" fmla="*/ 992278 h 992278"/>
              <a:gd name="connsiteX3" fmla="*/ 0 w 1524615"/>
              <a:gd name="connsiteY3" fmla="*/ 222603 h 992278"/>
              <a:gd name="connsiteX4" fmla="*/ 19735 w 1524615"/>
              <a:gd name="connsiteY4" fmla="*/ 0 h 992278"/>
              <a:gd name="connsiteX0" fmla="*/ 19735 w 1537773"/>
              <a:gd name="connsiteY0" fmla="*/ 0 h 992278"/>
              <a:gd name="connsiteX1" fmla="*/ 1537773 w 1537773"/>
              <a:gd name="connsiteY1" fmla="*/ 769676 h 992278"/>
              <a:gd name="connsiteX2" fmla="*/ 1524615 w 1537773"/>
              <a:gd name="connsiteY2" fmla="*/ 992278 h 992278"/>
              <a:gd name="connsiteX3" fmla="*/ 0 w 1537773"/>
              <a:gd name="connsiteY3" fmla="*/ 222603 h 992278"/>
              <a:gd name="connsiteX4" fmla="*/ 19735 w 1537773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19736 w 1518038"/>
              <a:gd name="connsiteY3" fmla="*/ 222603 h 992278"/>
              <a:gd name="connsiteX4" fmla="*/ 0 w 1518038"/>
              <a:gd name="connsiteY4" fmla="*/ 0 h 992278"/>
              <a:gd name="connsiteX0" fmla="*/ 0 w 1518038"/>
              <a:gd name="connsiteY0" fmla="*/ 0 h 992278"/>
              <a:gd name="connsiteX1" fmla="*/ 1518038 w 1518038"/>
              <a:gd name="connsiteY1" fmla="*/ 769676 h 992278"/>
              <a:gd name="connsiteX2" fmla="*/ 1504880 w 1518038"/>
              <a:gd name="connsiteY2" fmla="*/ 992278 h 992278"/>
              <a:gd name="connsiteX3" fmla="*/ 0 w 1518038"/>
              <a:gd name="connsiteY3" fmla="*/ 222603 h 992278"/>
              <a:gd name="connsiteX4" fmla="*/ 0 w 1518038"/>
              <a:gd name="connsiteY4" fmla="*/ 0 h 992278"/>
              <a:gd name="connsiteX0" fmla="*/ 19735 w 1518038"/>
              <a:gd name="connsiteY0" fmla="*/ 0 h 979122"/>
              <a:gd name="connsiteX1" fmla="*/ 1518038 w 1518038"/>
              <a:gd name="connsiteY1" fmla="*/ 756520 h 979122"/>
              <a:gd name="connsiteX2" fmla="*/ 1504880 w 1518038"/>
              <a:gd name="connsiteY2" fmla="*/ 979122 h 979122"/>
              <a:gd name="connsiteX3" fmla="*/ 0 w 1518038"/>
              <a:gd name="connsiteY3" fmla="*/ 209447 h 979122"/>
              <a:gd name="connsiteX4" fmla="*/ 19735 w 1518038"/>
              <a:gd name="connsiteY4" fmla="*/ 0 h 979122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18038"/>
              <a:gd name="connsiteY0" fmla="*/ 0 h 985700"/>
              <a:gd name="connsiteX1" fmla="*/ 1518038 w 1518038"/>
              <a:gd name="connsiteY1" fmla="*/ 763098 h 985700"/>
              <a:gd name="connsiteX2" fmla="*/ 1504880 w 1518038"/>
              <a:gd name="connsiteY2" fmla="*/ 985700 h 985700"/>
              <a:gd name="connsiteX3" fmla="*/ 0 w 1518038"/>
              <a:gd name="connsiteY3" fmla="*/ 216025 h 985700"/>
              <a:gd name="connsiteX4" fmla="*/ 6579 w 1518038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56519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504880"/>
              <a:gd name="connsiteY0" fmla="*/ 0 h 985700"/>
              <a:gd name="connsiteX1" fmla="*/ 1491724 w 1504880"/>
              <a:gd name="connsiteY1" fmla="*/ 749940 h 985700"/>
              <a:gd name="connsiteX2" fmla="*/ 1504880 w 1504880"/>
              <a:gd name="connsiteY2" fmla="*/ 985700 h 985700"/>
              <a:gd name="connsiteX3" fmla="*/ 0 w 1504880"/>
              <a:gd name="connsiteY3" fmla="*/ 216025 h 985700"/>
              <a:gd name="connsiteX4" fmla="*/ 6579 w 1504880"/>
              <a:gd name="connsiteY4" fmla="*/ 0 h 985700"/>
              <a:gd name="connsiteX0" fmla="*/ 6579 w 1491724"/>
              <a:gd name="connsiteY0" fmla="*/ 0 h 985700"/>
              <a:gd name="connsiteX1" fmla="*/ 1491724 w 1491724"/>
              <a:gd name="connsiteY1" fmla="*/ 749940 h 985700"/>
              <a:gd name="connsiteX2" fmla="*/ 1485145 w 1491724"/>
              <a:gd name="connsiteY2" fmla="*/ 985700 h 985700"/>
              <a:gd name="connsiteX3" fmla="*/ 0 w 1491724"/>
              <a:gd name="connsiteY3" fmla="*/ 216025 h 985700"/>
              <a:gd name="connsiteX4" fmla="*/ 6579 w 1491724"/>
              <a:gd name="connsiteY4" fmla="*/ 0 h 985700"/>
              <a:gd name="connsiteX0" fmla="*/ 6579 w 1491724"/>
              <a:gd name="connsiteY0" fmla="*/ 0 h 1526002"/>
              <a:gd name="connsiteX1" fmla="*/ 1491724 w 1491724"/>
              <a:gd name="connsiteY1" fmla="*/ 749940 h 1526002"/>
              <a:gd name="connsiteX2" fmla="*/ 1424576 w 1491724"/>
              <a:gd name="connsiteY2" fmla="*/ 1526002 h 1526002"/>
              <a:gd name="connsiteX3" fmla="*/ 0 w 1491724"/>
              <a:gd name="connsiteY3" fmla="*/ 216025 h 1526002"/>
              <a:gd name="connsiteX4" fmla="*/ 6579 w 1491724"/>
              <a:gd name="connsiteY4" fmla="*/ 0 h 1526002"/>
              <a:gd name="connsiteX0" fmla="*/ 6579 w 1491724"/>
              <a:gd name="connsiteY0" fmla="*/ 0 h 1526002"/>
              <a:gd name="connsiteX1" fmla="*/ 1491724 w 1491724"/>
              <a:gd name="connsiteY1" fmla="*/ 749940 h 1526002"/>
              <a:gd name="connsiteX2" fmla="*/ 1424576 w 1491724"/>
              <a:gd name="connsiteY2" fmla="*/ 1526002 h 1526002"/>
              <a:gd name="connsiteX3" fmla="*/ 0 w 1491724"/>
              <a:gd name="connsiteY3" fmla="*/ 786344 h 1526002"/>
              <a:gd name="connsiteX4" fmla="*/ 6579 w 1491724"/>
              <a:gd name="connsiteY4" fmla="*/ 0 h 1526002"/>
              <a:gd name="connsiteX0" fmla="*/ 597120 w 1491724"/>
              <a:gd name="connsiteY0" fmla="*/ 0 h 1120776"/>
              <a:gd name="connsiteX1" fmla="*/ 1491724 w 1491724"/>
              <a:gd name="connsiteY1" fmla="*/ 344714 h 1120776"/>
              <a:gd name="connsiteX2" fmla="*/ 1424576 w 1491724"/>
              <a:gd name="connsiteY2" fmla="*/ 1120776 h 1120776"/>
              <a:gd name="connsiteX3" fmla="*/ 0 w 1491724"/>
              <a:gd name="connsiteY3" fmla="*/ 381118 h 1120776"/>
              <a:gd name="connsiteX4" fmla="*/ 597120 w 1491724"/>
              <a:gd name="connsiteY4" fmla="*/ 0 h 1120776"/>
              <a:gd name="connsiteX0" fmla="*/ 142858 w 1037462"/>
              <a:gd name="connsiteY0" fmla="*/ 0 h 1120776"/>
              <a:gd name="connsiteX1" fmla="*/ 1037462 w 1037462"/>
              <a:gd name="connsiteY1" fmla="*/ 344714 h 1120776"/>
              <a:gd name="connsiteX2" fmla="*/ 970314 w 1037462"/>
              <a:gd name="connsiteY2" fmla="*/ 1120776 h 1120776"/>
              <a:gd name="connsiteX3" fmla="*/ 0 w 1037462"/>
              <a:gd name="connsiteY3" fmla="*/ 816361 h 1120776"/>
              <a:gd name="connsiteX4" fmla="*/ 142858 w 1037462"/>
              <a:gd name="connsiteY4" fmla="*/ 0 h 1120776"/>
              <a:gd name="connsiteX0" fmla="*/ 36863 w 1037462"/>
              <a:gd name="connsiteY0" fmla="*/ 0 h 1195818"/>
              <a:gd name="connsiteX1" fmla="*/ 1037462 w 1037462"/>
              <a:gd name="connsiteY1" fmla="*/ 419756 h 1195818"/>
              <a:gd name="connsiteX2" fmla="*/ 970314 w 1037462"/>
              <a:gd name="connsiteY2" fmla="*/ 1195818 h 1195818"/>
              <a:gd name="connsiteX3" fmla="*/ 0 w 1037462"/>
              <a:gd name="connsiteY3" fmla="*/ 891403 h 1195818"/>
              <a:gd name="connsiteX4" fmla="*/ 36863 w 1037462"/>
              <a:gd name="connsiteY4" fmla="*/ 0 h 1195818"/>
              <a:gd name="connsiteX0" fmla="*/ 21720 w 1022319"/>
              <a:gd name="connsiteY0" fmla="*/ 0 h 1195818"/>
              <a:gd name="connsiteX1" fmla="*/ 1022319 w 1022319"/>
              <a:gd name="connsiteY1" fmla="*/ 419756 h 1195818"/>
              <a:gd name="connsiteX2" fmla="*/ 955171 w 1022319"/>
              <a:gd name="connsiteY2" fmla="*/ 1195818 h 1195818"/>
              <a:gd name="connsiteX3" fmla="*/ 0 w 1022319"/>
              <a:gd name="connsiteY3" fmla="*/ 801354 h 1195818"/>
              <a:gd name="connsiteX4" fmla="*/ 21720 w 1022319"/>
              <a:gd name="connsiteY4" fmla="*/ 0 h 1195818"/>
              <a:gd name="connsiteX0" fmla="*/ 0 w 1000599"/>
              <a:gd name="connsiteY0" fmla="*/ 0 h 1195818"/>
              <a:gd name="connsiteX1" fmla="*/ 1000599 w 1000599"/>
              <a:gd name="connsiteY1" fmla="*/ 419756 h 1195818"/>
              <a:gd name="connsiteX2" fmla="*/ 933451 w 1000599"/>
              <a:gd name="connsiteY2" fmla="*/ 1195818 h 1195818"/>
              <a:gd name="connsiteX3" fmla="*/ 38849 w 1000599"/>
              <a:gd name="connsiteY3" fmla="*/ 711304 h 1195818"/>
              <a:gd name="connsiteX4" fmla="*/ 0 w 1000599"/>
              <a:gd name="connsiteY4" fmla="*/ 0 h 1195818"/>
              <a:gd name="connsiteX0" fmla="*/ 0 w 1000599"/>
              <a:gd name="connsiteY0" fmla="*/ 0 h 1195818"/>
              <a:gd name="connsiteX1" fmla="*/ 82096 w 1000599"/>
              <a:gd name="connsiteY1" fmla="*/ 5982 h 1195818"/>
              <a:gd name="connsiteX2" fmla="*/ 1000599 w 1000599"/>
              <a:gd name="connsiteY2" fmla="*/ 419756 h 1195818"/>
              <a:gd name="connsiteX3" fmla="*/ 933451 w 1000599"/>
              <a:gd name="connsiteY3" fmla="*/ 1195818 h 1195818"/>
              <a:gd name="connsiteX4" fmla="*/ 38849 w 1000599"/>
              <a:gd name="connsiteY4" fmla="*/ 711304 h 1195818"/>
              <a:gd name="connsiteX5" fmla="*/ 0 w 1000599"/>
              <a:gd name="connsiteY5" fmla="*/ 0 h 1195818"/>
              <a:gd name="connsiteX0" fmla="*/ 0 w 1015740"/>
              <a:gd name="connsiteY0" fmla="*/ 0 h 1195818"/>
              <a:gd name="connsiteX1" fmla="*/ 82096 w 1015740"/>
              <a:gd name="connsiteY1" fmla="*/ 5982 h 1195818"/>
              <a:gd name="connsiteX2" fmla="*/ 1015740 w 1015740"/>
              <a:gd name="connsiteY2" fmla="*/ 449774 h 1195818"/>
              <a:gd name="connsiteX3" fmla="*/ 933451 w 1015740"/>
              <a:gd name="connsiteY3" fmla="*/ 1195818 h 1195818"/>
              <a:gd name="connsiteX4" fmla="*/ 38849 w 1015740"/>
              <a:gd name="connsiteY4" fmla="*/ 711304 h 1195818"/>
              <a:gd name="connsiteX5" fmla="*/ 0 w 1015740"/>
              <a:gd name="connsiteY5" fmla="*/ 0 h 1195818"/>
              <a:gd name="connsiteX0" fmla="*/ 0 w 1015740"/>
              <a:gd name="connsiteY0" fmla="*/ 0 h 1195818"/>
              <a:gd name="connsiteX1" fmla="*/ 82096 w 1015740"/>
              <a:gd name="connsiteY1" fmla="*/ 5982 h 1195818"/>
              <a:gd name="connsiteX2" fmla="*/ 1015740 w 1015740"/>
              <a:gd name="connsiteY2" fmla="*/ 449774 h 1195818"/>
              <a:gd name="connsiteX3" fmla="*/ 933451 w 1015740"/>
              <a:gd name="connsiteY3" fmla="*/ 1195818 h 1195818"/>
              <a:gd name="connsiteX4" fmla="*/ 8565 w 1015740"/>
              <a:gd name="connsiteY4" fmla="*/ 726312 h 1195818"/>
              <a:gd name="connsiteX5" fmla="*/ 0 w 1015740"/>
              <a:gd name="connsiteY5" fmla="*/ 0 h 1195818"/>
              <a:gd name="connsiteX0" fmla="*/ 0 w 1015740"/>
              <a:gd name="connsiteY0" fmla="*/ 0 h 1195818"/>
              <a:gd name="connsiteX1" fmla="*/ 82096 w 1015740"/>
              <a:gd name="connsiteY1" fmla="*/ 5982 h 1195818"/>
              <a:gd name="connsiteX2" fmla="*/ 1015740 w 1015740"/>
              <a:gd name="connsiteY2" fmla="*/ 449774 h 1195818"/>
              <a:gd name="connsiteX3" fmla="*/ 978877 w 1015740"/>
              <a:gd name="connsiteY3" fmla="*/ 1195818 h 1195818"/>
              <a:gd name="connsiteX4" fmla="*/ 8565 w 1015740"/>
              <a:gd name="connsiteY4" fmla="*/ 726312 h 1195818"/>
              <a:gd name="connsiteX5" fmla="*/ 0 w 1015740"/>
              <a:gd name="connsiteY5" fmla="*/ 0 h 119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15740" h="1195818">
                <a:moveTo>
                  <a:pt x="0" y="0"/>
                </a:moveTo>
                <a:cubicBezTo>
                  <a:pt x="32412" y="1994"/>
                  <a:pt x="49684" y="3988"/>
                  <a:pt x="82096" y="5982"/>
                </a:cubicBezTo>
                <a:lnTo>
                  <a:pt x="1015740" y="449774"/>
                </a:lnTo>
                <a:lnTo>
                  <a:pt x="978877" y="1195818"/>
                </a:lnTo>
                <a:lnTo>
                  <a:pt x="8565" y="726312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C6D8E5E6-4B6C-4C96-93CD-417DF670E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3931"/>
            <a:ext cx="1273770" cy="1017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56B87CFD-EC66-4628-905A-82D8EB51995A}"/>
              </a:ext>
            </a:extLst>
          </p:cNvPr>
          <p:cNvCxnSpPr>
            <a:cxnSpLocks/>
          </p:cNvCxnSpPr>
          <p:nvPr/>
        </p:nvCxnSpPr>
        <p:spPr>
          <a:xfrm>
            <a:off x="1436186" y="1467003"/>
            <a:ext cx="648072" cy="5286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237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899592" y="130947"/>
            <a:ext cx="6336704" cy="4778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defTabSz="685800" eaLnBrk="1" latinLnBrk="0" hangingPunct="1">
              <a:lnSpc>
                <a:spcPct val="90000"/>
              </a:lnSpc>
              <a:buNone/>
              <a:defRPr sz="3200" b="1">
                <a:solidFill>
                  <a:srgbClr val="4245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PSD&amp;SCD Thermal Control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323528" y="737638"/>
            <a:ext cx="489654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defTabSz="685783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b="0" dirty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Thermal Analysis-</a:t>
            </a:r>
            <a:r>
              <a:rPr lang="en-US" altLang="zh-CN" sz="1600" b="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Temperature</a:t>
            </a:r>
            <a:r>
              <a:rPr lang="en-US" altLang="zh-CN" sz="1800" b="0" dirty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600" b="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Response</a:t>
            </a:r>
            <a:endParaRPr lang="en-US" altLang="zh-CN" sz="1400" b="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9104A7F-E8DF-4B64-B48F-23A997A5E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642" y="1183173"/>
            <a:ext cx="2376172" cy="17741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F8CE486-A3CD-4F6C-90E1-2F23C140D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92" y="1090113"/>
            <a:ext cx="3003011" cy="19602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1BE0E6D-2F73-4599-945B-53E1EC54B8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539" y="1090112"/>
            <a:ext cx="3003011" cy="1960299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4159867-E989-4EA2-805C-B261D781ADB7}"/>
              </a:ext>
            </a:extLst>
          </p:cNvPr>
          <p:cNvSpPr txBox="1"/>
          <p:nvPr/>
        </p:nvSpPr>
        <p:spPr>
          <a:xfrm>
            <a:off x="7380312" y="720781"/>
            <a:ext cx="134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Beta=-65°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ABDCD96-30EF-4760-80A4-8D090D260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92" y="3141291"/>
            <a:ext cx="3015339" cy="19683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3CBB66B-D6C1-4916-82AE-4C1FD6272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6539" y="3141290"/>
            <a:ext cx="3015339" cy="19683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A457455-292A-424C-87F1-4CB2C8BD12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099" y="3201701"/>
            <a:ext cx="2493715" cy="181085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8186E5A-D30F-4BA8-BE2D-6E37059DCCF8}"/>
              </a:ext>
            </a:extLst>
          </p:cNvPr>
          <p:cNvSpPr txBox="1"/>
          <p:nvPr/>
        </p:nvSpPr>
        <p:spPr>
          <a:xfrm>
            <a:off x="2464849" y="1099528"/>
            <a:ext cx="75854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side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1095EA4-078A-40CE-9423-FC95C934AF9E}"/>
              </a:ext>
            </a:extLst>
          </p:cNvPr>
          <p:cNvSpPr txBox="1"/>
          <p:nvPr/>
        </p:nvSpPr>
        <p:spPr>
          <a:xfrm>
            <a:off x="5541496" y="1099528"/>
            <a:ext cx="75052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side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CA7948-5077-4EAF-8D23-2E805A945A6F}"/>
              </a:ext>
            </a:extLst>
          </p:cNvPr>
          <p:cNvSpPr txBox="1"/>
          <p:nvPr/>
        </p:nvSpPr>
        <p:spPr>
          <a:xfrm>
            <a:off x="5541496" y="3147814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side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A67D9D5-2E37-400F-B576-22EC3664055F}"/>
              </a:ext>
            </a:extLst>
          </p:cNvPr>
          <p:cNvSpPr txBox="1"/>
          <p:nvPr/>
        </p:nvSpPr>
        <p:spPr>
          <a:xfrm>
            <a:off x="2448819" y="3147814"/>
            <a:ext cx="77457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Wake side</a:t>
            </a:r>
          </a:p>
        </p:txBody>
      </p:sp>
    </p:spTree>
    <p:extLst>
      <p:ext uri="{BB962C8B-B14F-4D97-AF65-F5344CB8AC3E}">
        <p14:creationId xmlns:p14="http://schemas.microsoft.com/office/powerpoint/2010/main" val="314827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899592" y="130947"/>
            <a:ext cx="6336704" cy="47782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defPPr>
              <a:defRPr lang="zh-CN"/>
            </a:defPPr>
            <a:lvl1pPr defTabSz="685800" eaLnBrk="1" latinLnBrk="0" hangingPunct="1">
              <a:lnSpc>
                <a:spcPct val="90000"/>
              </a:lnSpc>
              <a:buNone/>
              <a:defRPr sz="3200" b="1">
                <a:solidFill>
                  <a:srgbClr val="4245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defRPr>
            </a:lvl1pPr>
          </a:lstStyle>
          <a:p>
            <a:r>
              <a:rPr lang="en-US" altLang="zh-CN" dirty="0"/>
              <a:t>PSD&amp;SCD Thermal Control</a:t>
            </a:r>
          </a:p>
        </p:txBody>
      </p:sp>
      <p:sp>
        <p:nvSpPr>
          <p:cNvPr id="3" name="文本框 4">
            <a:extLst>
              <a:ext uri="{FF2B5EF4-FFF2-40B4-BE49-F238E27FC236}">
                <a16:creationId xmlns:a16="http://schemas.microsoft.com/office/drawing/2014/main" id="{4A9275D7-CFDE-4676-828D-FE691A6AB0E0}"/>
              </a:ext>
            </a:extLst>
          </p:cNvPr>
          <p:cNvSpPr txBox="1"/>
          <p:nvPr/>
        </p:nvSpPr>
        <p:spPr>
          <a:xfrm>
            <a:off x="323528" y="737638"/>
            <a:ext cx="489654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>
            <a:defPPr>
              <a:defRPr lang="zh-CN"/>
            </a:defPPr>
            <a:lvl1pPr defTabSz="685783" fontAlgn="auto">
              <a:spcBef>
                <a:spcPts val="0"/>
              </a:spcBef>
              <a:spcAft>
                <a:spcPts val="0"/>
              </a:spcAft>
              <a:defRPr sz="2000" b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b="0" dirty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Thermal Analysis-</a:t>
            </a:r>
            <a:r>
              <a:rPr lang="en-US" altLang="zh-CN" sz="1600" b="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Temperature</a:t>
            </a:r>
            <a:r>
              <a:rPr lang="en-US" altLang="zh-CN" sz="1800" b="0" dirty="0">
                <a:solidFill>
                  <a:srgbClr val="00B0F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1600" b="0" dirty="0">
                <a:solidFill>
                  <a:srgbClr val="FF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Response</a:t>
            </a:r>
            <a:endParaRPr lang="en-US" altLang="zh-CN" sz="1400" b="0" dirty="0">
              <a:solidFill>
                <a:srgbClr val="FF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4159867-E989-4EA2-805C-B261D781ADB7}"/>
              </a:ext>
            </a:extLst>
          </p:cNvPr>
          <p:cNvSpPr txBox="1"/>
          <p:nvPr/>
        </p:nvSpPr>
        <p:spPr>
          <a:xfrm>
            <a:off x="7380312" y="720781"/>
            <a:ext cx="113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Beta=0°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51FFC7B-DAB9-4F7F-938B-1FBB0B766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642" y="3319589"/>
            <a:ext cx="2404542" cy="177417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CE65F8F-EADD-4459-BF69-23A4CF595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642" y="1275606"/>
            <a:ext cx="2404542" cy="175745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BA026DC-4FFC-4F56-A20A-9340876966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92" y="1107459"/>
            <a:ext cx="3015339" cy="196834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5D21B5E-C673-4CCF-A22D-942F8EC5A8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8867" y="1107459"/>
            <a:ext cx="3015340" cy="196834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6A545D2-9EF6-4D11-8B2D-DA17EF4700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92" y="3141393"/>
            <a:ext cx="3015339" cy="196834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E4788EE-B073-4755-B5B7-D13549EE15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8867" y="3141393"/>
            <a:ext cx="3015339" cy="196834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F260318-8316-49A1-9D2C-9E0E543FC141}"/>
              </a:ext>
            </a:extLst>
          </p:cNvPr>
          <p:cNvSpPr txBox="1"/>
          <p:nvPr/>
        </p:nvSpPr>
        <p:spPr>
          <a:xfrm>
            <a:off x="2464849" y="1099528"/>
            <a:ext cx="75854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 side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A4F22ED-FD65-4FD0-997A-5105DE636DD8}"/>
              </a:ext>
            </a:extLst>
          </p:cNvPr>
          <p:cNvSpPr txBox="1"/>
          <p:nvPr/>
        </p:nvSpPr>
        <p:spPr>
          <a:xfrm>
            <a:off x="5541496" y="1099528"/>
            <a:ext cx="750526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 side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9CADA9A-530E-4920-A84C-A14BA8AFFE2C}"/>
              </a:ext>
            </a:extLst>
          </p:cNvPr>
          <p:cNvSpPr txBox="1"/>
          <p:nvPr/>
        </p:nvSpPr>
        <p:spPr>
          <a:xfrm>
            <a:off x="5541496" y="3147814"/>
            <a:ext cx="67999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Left side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471CCDB-AA9D-493E-8FDE-F38A8BFEB70D}"/>
              </a:ext>
            </a:extLst>
          </p:cNvPr>
          <p:cNvSpPr txBox="1"/>
          <p:nvPr/>
        </p:nvSpPr>
        <p:spPr>
          <a:xfrm>
            <a:off x="2448819" y="3147814"/>
            <a:ext cx="77457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Wake side</a:t>
            </a:r>
          </a:p>
        </p:txBody>
      </p:sp>
    </p:spTree>
    <p:extLst>
      <p:ext uri="{BB962C8B-B14F-4D97-AF65-F5344CB8AC3E}">
        <p14:creationId xmlns:p14="http://schemas.microsoft.com/office/powerpoint/2010/main" val="180197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383631</TotalTime>
  <Words>706</Words>
  <Application>Microsoft Office PowerPoint</Application>
  <PresentationFormat>全屏显示(16:9)</PresentationFormat>
  <Paragraphs>191</Paragraphs>
  <Slides>11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Arial Unicode MS</vt:lpstr>
      <vt:lpstr>PingFang SC</vt:lpstr>
      <vt:lpstr>等线</vt:lpstr>
      <vt:lpstr>等线 Light</vt:lpstr>
      <vt:lpstr>宋体</vt:lpstr>
      <vt:lpstr>Arial</vt:lpstr>
      <vt:lpstr>Calibri</vt:lpstr>
      <vt:lpstr>Franklin Gothic Book</vt:lpstr>
      <vt:lpstr>Times New Roman</vt:lpstr>
      <vt:lpstr>Wingdings</vt:lpstr>
      <vt:lpstr>Office 主题​​</vt:lpstr>
      <vt:lpstr>PSD&amp;SCD  Thermal Control System (TCS)</vt:lpstr>
      <vt:lpstr>PowerPoint 演示文稿</vt:lpstr>
      <vt:lpstr>PowerPoint 演示文稿</vt:lpstr>
      <vt:lpstr>Radiators&amp;Coatings</vt:lpstr>
      <vt:lpstr>Multi-Layer Insulation (MLI) Blankets </vt:lpstr>
      <vt:lpstr>Heat Pipes</vt:lpstr>
      <vt:lpstr>Heaters</vt:lpstr>
      <vt:lpstr>PowerPoint 演示文稿</vt:lpstr>
      <vt:lpstr>PowerPoint 演示文稿</vt:lpstr>
      <vt:lpstr>PowerPoint 演示文稿</vt:lpstr>
      <vt:lpstr>PowerPoint 演示文稿</vt:lpstr>
    </vt:vector>
  </TitlesOfParts>
  <Company>gkhy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ATE 产品介绍</dc:title>
  <dc:creator>darth</dc:creator>
  <cp:lastModifiedBy>Yuodaa220729</cp:lastModifiedBy>
  <cp:revision>2610</cp:revision>
  <cp:lastPrinted>2021-06-08T01:44:45Z</cp:lastPrinted>
  <dcterms:created xsi:type="dcterms:W3CDTF">2013-07-03T16:08:23Z</dcterms:created>
  <dcterms:modified xsi:type="dcterms:W3CDTF">2022-10-25T02:48:08Z</dcterms:modified>
</cp:coreProperties>
</file>