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4C38-54F0-F4D3-A8C3-74A7884BE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B4425-49D1-9DC3-82C1-8B8D088A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F438B-A8DF-8105-54B0-8F2BCC12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E6E4C-A56A-A9AE-49B0-CC1E0882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CC58F-CA17-3F67-00CC-AA19F12B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0232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E241-1105-73B3-F89E-C91B7EF64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E8649-7297-F01B-1C28-5EE8AE194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FD16A-2A97-7D3E-53C3-CF8957AF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B234-C364-48CE-47E2-09630C07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F4A36-F14A-23B6-F1D5-18AC552FE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4946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56DE61-3BF7-7A4A-A119-7EB5FAB66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7840E-32BA-D70B-27C1-D9F12D062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FC21E-678C-0C9A-CA60-1ECB6E0E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592AF-BB77-9DED-79D5-3DB09CF8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C6325-5EC5-4F2A-E92F-5AB74AA1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7459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688C-6663-CC37-BE62-DE1937A3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9A9DC-C539-A037-7A17-AADA6DAC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4EEA8-5741-809F-1AD0-8131EA8F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18D37-597F-33A6-A210-C59BAFF9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6102A-B724-DFE8-BA9A-9019C9F4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2039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8A045-CD8F-8D99-E608-6B4FAA2E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46B93-0B9D-FCA6-8589-EC7A92019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CFF27-A6F9-5AEA-6172-62D8B1AD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E2A65-8632-9D6E-7D2B-B8653999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447D1-D602-DF3B-3EA6-857A588D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920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FBB9-A117-7F50-06F6-B7005DB89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F4E-808B-C361-69FB-758222C8B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5406-A1A9-8C92-C11B-6717E899A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C5B64-BBB0-9F38-F7A1-C61C3E79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3BCC1-A43D-FBAC-00ED-A632A07F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F32A0-DF79-4288-B2F4-C1E1C82E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5120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5ECE2-E7F9-3ED9-D994-329C0BAD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93436-F952-DB52-1804-882E394A9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0E99C-546A-7042-37EA-F4A6444C7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C83ADF-F193-F833-0013-4D60A6972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42BBE-3E16-2408-9CA0-8799A104C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8517F4-E16B-CCD1-B16C-397E4D23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9A1D9B-5A03-236F-79AD-49657C3E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468D8-4C3E-0595-6E83-33E502DA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6882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7DB-6B38-C415-805C-AE15AEF1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E02875-3AB5-4424-970A-165031C15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635D6-FC10-9399-B8EB-E2932132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A3F69-D3C9-27AB-31F3-2A82CC3E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2146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AEE9D-8D5A-3173-F634-76FB04851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71115-7B28-557A-2D41-0CB41EFB1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4D593-2EE1-D8A4-646E-A3A43C20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9467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BD53-5457-876C-7E27-0CAAA2AEB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E4706-40F4-D70F-95A1-DD38A4432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A50D1-BBF7-C215-1ED8-3FFC849C4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B4CBD-1178-4D68-04F7-DF398C4E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079D9-994A-74E5-A407-4D5E3454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5341E-9924-C795-4614-4E2804C9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1257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2D94-B8FB-D781-CFE4-2B5EAD8E0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59A2A-BC75-D58C-13A0-BC1CA2BC3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9764C-7EE3-3130-8492-033C67C4C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7B387-E25B-EF79-8F85-182BE5690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6BFE5-0F1B-A46E-A14F-E6DF09B5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2E7B5-DFE8-C4D8-3505-700EC7F2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7738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4D7A2C-7227-4AC5-8138-3557F6A6D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8E3E1-750A-2ED9-EB0D-F24679DFE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5BAB5-1398-89A8-3D4E-6ABF16CB9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4D77E-657B-5242-949E-02934577678C}" type="datetimeFigureOut">
              <a:rPr lang="en-IT" smtClean="0"/>
              <a:t>11/10/22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6CBE2-17B0-326A-E815-966E97D37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9C08-8592-73EE-F7C2-B87A9241B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2348-459C-5245-B1CE-9FA80F5FEB8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7489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user.it/datasheet/2/389/iis328dq-184936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E232-5917-8567-4E63-756EBB08EB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Sensori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2788F-3EC6-B345-D29E-E97C6C80F4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7014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A7B15-80E8-6FCF-4039-F7928881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Sensori per il vino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28B84-2D2C-479D-2E6E-7413705B1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IT" dirty="0">
                <a:solidFill>
                  <a:srgbClr val="FF0000"/>
                </a:solidFill>
              </a:rPr>
              <a:t>Pressione e temperatura</a:t>
            </a:r>
          </a:p>
          <a:p>
            <a:pPr lvl="1"/>
            <a:r>
              <a:rPr lang="en-IT" dirty="0"/>
              <a:t>Ne abbiamo pronti 20 già programmati dalla JOER – per sperimentazione bottiglie in mare</a:t>
            </a:r>
          </a:p>
          <a:p>
            <a:pPr lvl="1"/>
            <a:r>
              <a:rPr lang="en-IT" dirty="0"/>
              <a:t>10 da poter assemblare dalla JOER (mancano </a:t>
            </a:r>
            <a:r>
              <a:rPr lang="en-GB" dirty="0"/>
              <a:t>i</a:t>
            </a:r>
            <a:r>
              <a:rPr lang="en-IT" dirty="0"/>
              <a:t> sensori di pressione – da ordinare)</a:t>
            </a:r>
          </a:p>
          <a:p>
            <a:pPr lvl="1"/>
            <a:r>
              <a:rPr lang="en-IT" dirty="0"/>
              <a:t>10 schede PCB + micro ma mancano le parti (verificare) </a:t>
            </a:r>
          </a:p>
          <a:p>
            <a:pPr lvl="1"/>
            <a:r>
              <a:rPr lang="en-IT" dirty="0"/>
              <a:t>6 programmati per prove di laboratorio</a:t>
            </a:r>
          </a:p>
          <a:p>
            <a:pPr lvl="1"/>
            <a:endParaRPr lang="en-IT" dirty="0"/>
          </a:p>
          <a:p>
            <a:pPr lvl="1"/>
            <a:r>
              <a:rPr lang="en-IT" dirty="0"/>
              <a:t>Ho chiesto una quotazione per ulteriori tag (+receiver) dei pesci</a:t>
            </a:r>
          </a:p>
          <a:p>
            <a:r>
              <a:rPr lang="en-IT" dirty="0">
                <a:solidFill>
                  <a:srgbClr val="FF0000"/>
                </a:solidFill>
              </a:rPr>
              <a:t>Accelerometri</a:t>
            </a:r>
          </a:p>
          <a:p>
            <a:pPr lvl="1"/>
            <a:r>
              <a:rPr lang="en-GB" dirty="0"/>
              <a:t>N</a:t>
            </a:r>
            <a:r>
              <a:rPr lang="en-IT" dirty="0"/>
              <a:t>on sappiamo quali siano le condizioni in fondo al mare. </a:t>
            </a:r>
          </a:p>
          <a:p>
            <a:pPr lvl="2"/>
            <a:r>
              <a:rPr lang="en-IT" dirty="0"/>
              <a:t>Range max ? </a:t>
            </a:r>
            <a:r>
              <a:rPr lang="en-GB" dirty="0"/>
              <a:t>F</a:t>
            </a:r>
            <a:r>
              <a:rPr lang="en-IT" dirty="0"/>
              <a:t>ondo scala di 8g potrebbe essere più che abbondante. </a:t>
            </a:r>
            <a:r>
              <a:rPr lang="en-GB" dirty="0"/>
              <a:t>R</a:t>
            </a:r>
            <a:r>
              <a:rPr lang="en-IT" dirty="0"/>
              <a:t>isoluzione 3.9 mg/digit (possibilità di avere 2g come fondo scala)</a:t>
            </a:r>
          </a:p>
          <a:p>
            <a:pPr lvl="2"/>
            <a:r>
              <a:rPr lang="en-GB" dirty="0">
                <a:hlinkClick r:id="rId2"/>
              </a:rPr>
              <a:t>https://www.mouser.it/datasheet/2/389/iis328dq-1849367.pdf</a:t>
            </a:r>
            <a:endParaRPr lang="en-GB" dirty="0"/>
          </a:p>
          <a:p>
            <a:r>
              <a:rPr lang="en-GB" dirty="0" err="1">
                <a:solidFill>
                  <a:srgbClr val="FF0000"/>
                </a:solidFill>
              </a:rPr>
              <a:t>Sensori</a:t>
            </a:r>
            <a:r>
              <a:rPr lang="en-GB" dirty="0">
                <a:solidFill>
                  <a:srgbClr val="FF0000"/>
                </a:solidFill>
              </a:rPr>
              <a:t> di </a:t>
            </a:r>
            <a:r>
              <a:rPr lang="en-GB" dirty="0" err="1">
                <a:solidFill>
                  <a:srgbClr val="FF0000"/>
                </a:solidFill>
              </a:rPr>
              <a:t>radiazione</a:t>
            </a:r>
            <a:r>
              <a:rPr lang="en-GB" dirty="0">
                <a:solidFill>
                  <a:srgbClr val="FF0000"/>
                </a:solidFill>
              </a:rPr>
              <a:t> UV</a:t>
            </a:r>
          </a:p>
          <a:p>
            <a:pPr lvl="1"/>
            <a:r>
              <a:rPr lang="en-GB" dirty="0" err="1"/>
              <a:t>Fenoli</a:t>
            </a:r>
            <a:r>
              <a:rPr lang="en-GB" dirty="0"/>
              <a:t>: </a:t>
            </a:r>
            <a:r>
              <a:rPr lang="en-GB" dirty="0" err="1"/>
              <a:t>assorbimento</a:t>
            </a:r>
            <a:r>
              <a:rPr lang="en-GB" dirty="0"/>
              <a:t> 280-320 nm</a:t>
            </a:r>
          </a:p>
          <a:p>
            <a:pPr lvl="1"/>
            <a:r>
              <a:rPr lang="en-GB" dirty="0" err="1"/>
              <a:t>Antociani</a:t>
            </a:r>
            <a:r>
              <a:rPr lang="en-GB" dirty="0"/>
              <a:t>: </a:t>
            </a:r>
            <a:r>
              <a:rPr lang="en-GB" dirty="0" err="1"/>
              <a:t>assorbimento</a:t>
            </a:r>
            <a:r>
              <a:rPr lang="en-GB" dirty="0"/>
              <a:t> 510-540 nm</a:t>
            </a:r>
          </a:p>
          <a:p>
            <a:pPr lvl="1"/>
            <a:endParaRPr lang="en-IT" dirty="0"/>
          </a:p>
          <a:p>
            <a:r>
              <a:rPr lang="en-IT" dirty="0">
                <a:solidFill>
                  <a:srgbClr val="FF0000"/>
                </a:solidFill>
              </a:rPr>
              <a:t>Sensori di suono (fermentazione)</a:t>
            </a:r>
          </a:p>
          <a:p>
            <a:pPr lvl="1"/>
            <a:endParaRPr lang="en-IT" dirty="0"/>
          </a:p>
          <a:p>
            <a:pPr lvl="1"/>
            <a:r>
              <a:rPr lang="en-GB" dirty="0"/>
              <a:t>B</a:t>
            </a:r>
            <a:r>
              <a:rPr lang="en-IT" dirty="0"/>
              <a:t>assa priorità ma da esplorare</a:t>
            </a:r>
          </a:p>
        </p:txBody>
      </p:sp>
    </p:spTree>
    <p:extLst>
      <p:ext uri="{BB962C8B-B14F-4D97-AF65-F5344CB8AC3E}">
        <p14:creationId xmlns:p14="http://schemas.microsoft.com/office/powerpoint/2010/main" val="218052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D1F0-1B9A-595C-B19A-91EE114B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CO</a:t>
            </a:r>
            <a:r>
              <a:rPr lang="en-IT" baseline="-25000" dirty="0"/>
              <a:t>2</a:t>
            </a:r>
            <a:r>
              <a:rPr lang="en-IT" dirty="0"/>
              <a:t> (PGV/Machi)</a:t>
            </a:r>
            <a:r>
              <a:rPr lang="en-IT" baseline="-250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FF6BF-C226-22A2-DF20-9088E90FD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IT" dirty="0"/>
              <a:t>asse concentrazioni (&lt;5000 ppmV)</a:t>
            </a:r>
          </a:p>
          <a:p>
            <a:pPr lvl="1"/>
            <a:r>
              <a:rPr lang="en-IT" dirty="0"/>
              <a:t>1 funziona e 1 funzionicchia – </a:t>
            </a:r>
            <a:r>
              <a:rPr lang="en-IT" i="1" dirty="0">
                <a:solidFill>
                  <a:srgbClr val="FF0000"/>
                </a:solidFill>
              </a:rPr>
              <a:t>dimensioni non per la bottiglia</a:t>
            </a:r>
          </a:p>
          <a:p>
            <a:r>
              <a:rPr lang="en-IT" dirty="0"/>
              <a:t>Alte concentrazioni &gt; 25% fino al 100%</a:t>
            </a:r>
          </a:p>
          <a:p>
            <a:pPr lvl="1"/>
            <a:r>
              <a:rPr lang="en-GB" dirty="0"/>
              <a:t>A</a:t>
            </a:r>
            <a:r>
              <a:rPr lang="en-IT" dirty="0"/>
              <a:t>nche per bottiglia</a:t>
            </a:r>
          </a:p>
          <a:p>
            <a:pPr lvl="1"/>
            <a:r>
              <a:rPr lang="en-GB" dirty="0"/>
              <a:t>S</a:t>
            </a:r>
            <a:r>
              <a:rPr lang="en-IT" dirty="0"/>
              <a:t>ensibile alla T e RH (ma occorre dare l’informazione al sensore)</a:t>
            </a:r>
          </a:p>
          <a:p>
            <a:pPr lvl="2"/>
            <a:r>
              <a:rPr lang="en-GB" dirty="0"/>
              <a:t>D</a:t>
            </a:r>
            <a:r>
              <a:rPr lang="en-IT" dirty="0"/>
              <a:t>a ingegnerizzare </a:t>
            </a:r>
          </a:p>
          <a:p>
            <a:pPr lvl="2"/>
            <a:r>
              <a:rPr lang="en-GB" dirty="0"/>
              <a:t>S</a:t>
            </a:r>
            <a:r>
              <a:rPr lang="en-IT" dirty="0"/>
              <a:t>tabilità in temperatura ”ragionevole” (0.025%V/ºC)</a:t>
            </a:r>
          </a:p>
          <a:p>
            <a:pPr lvl="1"/>
            <a:r>
              <a:rPr lang="en-IT" dirty="0"/>
              <a:t>Uno funzionante (ma senza correzioni T/RH) + 3 filati. </a:t>
            </a:r>
          </a:p>
          <a:p>
            <a:pPr lvl="1"/>
            <a:endParaRPr lang="en-IT" dirty="0"/>
          </a:p>
          <a:p>
            <a:pPr lvl="1"/>
            <a:endParaRPr lang="en-IT" dirty="0"/>
          </a:p>
          <a:p>
            <a:pPr lvl="1"/>
            <a:endParaRPr lang="en-IT" dirty="0"/>
          </a:p>
          <a:p>
            <a:pPr lvl="1"/>
            <a:endParaRPr lang="en-IT" dirty="0"/>
          </a:p>
          <a:p>
            <a:pPr lvl="1"/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6848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E635B-CFC9-B941-E1E3-97AE62C85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Sensori per il pane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1569-D167-78B2-56F7-7B4BD78E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RH &amp; T serie SH (</a:t>
            </a:r>
            <a:r>
              <a:rPr lang="en-IT"/>
              <a:t>Lolin) pane in conservazione</a:t>
            </a:r>
            <a:endParaRPr lang="en-IT" dirty="0"/>
          </a:p>
          <a:p>
            <a:pPr lvl="1"/>
            <a:r>
              <a:rPr lang="en-IT" dirty="0"/>
              <a:t>Ordinati tramite Polo Magona in consegna… </a:t>
            </a:r>
          </a:p>
          <a:p>
            <a:pPr lvl="1"/>
            <a:r>
              <a:rPr lang="en-GB" dirty="0"/>
              <a:t>A</a:t>
            </a:r>
            <a:r>
              <a:rPr lang="en-IT" dirty="0"/>
              <a:t>ndranno assemblati</a:t>
            </a:r>
          </a:p>
          <a:p>
            <a:pPr lvl="2"/>
            <a:r>
              <a:rPr lang="en-GB" dirty="0"/>
              <a:t>V</a:t>
            </a:r>
            <a:r>
              <a:rPr lang="en-IT" dirty="0"/>
              <a:t>anno “passivizzati” </a:t>
            </a:r>
            <a:r>
              <a:rPr lang="en-IT" dirty="0">
                <a:sym typeface="Wingdings" pitchFamily="2" charset="2"/>
              </a:rPr>
              <a:t> </a:t>
            </a:r>
          </a:p>
          <a:p>
            <a:pPr lvl="2"/>
            <a:endParaRPr lang="en-IT" dirty="0">
              <a:sym typeface="Wingdings" pitchFamily="2" charset="2"/>
            </a:endParaRPr>
          </a:p>
          <a:p>
            <a:r>
              <a:rPr lang="en-IT" dirty="0">
                <a:sym typeface="Wingdings" pitchFamily="2" charset="2"/>
              </a:rPr>
              <a:t>RH e T tipo “Barilla” pane in cottura</a:t>
            </a:r>
          </a:p>
          <a:p>
            <a:pPr lvl="1"/>
            <a:r>
              <a:rPr lang="en-GB" dirty="0">
                <a:sym typeface="Wingdings" pitchFamily="2" charset="2"/>
              </a:rPr>
              <a:t>C</a:t>
            </a:r>
            <a:r>
              <a:rPr lang="en-IT" dirty="0">
                <a:sym typeface="Wingdings" pitchFamily="2" charset="2"/>
              </a:rPr>
              <a:t>e ne sono diversi – servono ? 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66206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282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Sensori</vt:lpstr>
      <vt:lpstr>Sensori per il vino</vt:lpstr>
      <vt:lpstr>CO2 (PGV/Machi) </vt:lpstr>
      <vt:lpstr>Sensori per il pane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Sensori</dc:title>
  <dc:creator>Fabrizio Palla</dc:creator>
  <cp:lastModifiedBy>Fabrizio Palla</cp:lastModifiedBy>
  <cp:revision>3</cp:revision>
  <dcterms:created xsi:type="dcterms:W3CDTF">2022-10-11T06:16:12Z</dcterms:created>
  <dcterms:modified xsi:type="dcterms:W3CDTF">2022-10-11T10:16:39Z</dcterms:modified>
</cp:coreProperties>
</file>