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7" r:id="rId5"/>
    <p:sldId id="258" r:id="rId6"/>
    <p:sldId id="266" r:id="rId7"/>
    <p:sldId id="279" r:id="rId8"/>
    <p:sldId id="281" r:id="rId9"/>
    <p:sldId id="264" r:id="rId10"/>
    <p:sldId id="262" r:id="rId11"/>
    <p:sldId id="282" r:id="rId12"/>
    <p:sldId id="259" r:id="rId13"/>
    <p:sldId id="278" r:id="rId14"/>
    <p:sldId id="276" r:id="rId15"/>
    <p:sldId id="280" r:id="rId16"/>
    <p:sldId id="263" r:id="rId17"/>
    <p:sldId id="274" r:id="rId18"/>
    <p:sldId id="275" r:id="rId19"/>
    <p:sldId id="277" r:id="rId20"/>
    <p:sldId id="265" r:id="rId21"/>
    <p:sldId id="261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69A894-3C22-4D2C-8E9A-EB9B979C0A37}" v="1198" dt="2023-05-20T18:25:30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Rocchi" userId="S::rocchi@infn.it::6db99ffd-c270-431a-9ff3-3963b085fdd5" providerId="AD" clId="Web-{6643F783-6613-97FE-6D1B-3C9815BE729B}"/>
    <pc:docChg chg="addSld modSld sldOrd">
      <pc:chgData name="Alessio Rocchi" userId="S::rocchi@infn.it::6db99ffd-c270-431a-9ff3-3963b085fdd5" providerId="AD" clId="Web-{6643F783-6613-97FE-6D1B-3C9815BE729B}" dt="2023-05-15T11:59:12.932" v="653" actId="20577"/>
      <pc:docMkLst>
        <pc:docMk/>
      </pc:docMkLst>
      <pc:sldChg chg="addSp delSp modSp">
        <pc:chgData name="Alessio Rocchi" userId="S::rocchi@infn.it::6db99ffd-c270-431a-9ff3-3963b085fdd5" providerId="AD" clId="Web-{6643F783-6613-97FE-6D1B-3C9815BE729B}" dt="2023-05-15T11:01:10.635" v="612" actId="1076"/>
        <pc:sldMkLst>
          <pc:docMk/>
          <pc:sldMk cId="1876075665" sldId="259"/>
        </pc:sldMkLst>
        <pc:spChg chg="del mod">
          <ac:chgData name="Alessio Rocchi" userId="S::rocchi@infn.it::6db99ffd-c270-431a-9ff3-3963b085fdd5" providerId="AD" clId="Web-{6643F783-6613-97FE-6D1B-3C9815BE729B}" dt="2023-05-15T10:57:36.240" v="539"/>
          <ac:spMkLst>
            <pc:docMk/>
            <pc:sldMk cId="1876075665" sldId="259"/>
            <ac:spMk id="3" creationId="{EB4183CC-42EA-D9BE-669F-9CF3E3C91F4E}"/>
          </ac:spMkLst>
        </pc:spChg>
        <pc:spChg chg="del mod">
          <ac:chgData name="Alessio Rocchi" userId="S::rocchi@infn.it::6db99ffd-c270-431a-9ff3-3963b085fdd5" providerId="AD" clId="Web-{6643F783-6613-97FE-6D1B-3C9815BE729B}" dt="2023-05-15T10:57:36.240" v="538"/>
          <ac:spMkLst>
            <pc:docMk/>
            <pc:sldMk cId="1876075665" sldId="259"/>
            <ac:spMk id="4" creationId="{DB785359-5300-CBD8-DEEC-85A42D30DA40}"/>
          </ac:spMkLst>
        </pc:spChg>
        <pc:spChg chg="add mod">
          <ac:chgData name="Alessio Rocchi" userId="S::rocchi@infn.it::6db99ffd-c270-431a-9ff3-3963b085fdd5" providerId="AD" clId="Web-{6643F783-6613-97FE-6D1B-3C9815BE729B}" dt="2023-05-15T10:57:47.678" v="542" actId="1076"/>
          <ac:spMkLst>
            <pc:docMk/>
            <pc:sldMk cId="1876075665" sldId="259"/>
            <ac:spMk id="6" creationId="{6CD4801E-967E-70A4-0040-77F2BEC5A434}"/>
          </ac:spMkLst>
        </pc:spChg>
        <pc:spChg chg="add mod">
          <ac:chgData name="Alessio Rocchi" userId="S::rocchi@infn.it::6db99ffd-c270-431a-9ff3-3963b085fdd5" providerId="AD" clId="Web-{6643F783-6613-97FE-6D1B-3C9815BE729B}" dt="2023-05-15T10:57:30.537" v="537" actId="20577"/>
          <ac:spMkLst>
            <pc:docMk/>
            <pc:sldMk cId="1876075665" sldId="259"/>
            <ac:spMk id="8" creationId="{AA41B6DC-2957-5DBC-5FB4-F5869B7A7F9D}"/>
          </ac:spMkLst>
        </pc:spChg>
        <pc:spChg chg="add mod">
          <ac:chgData name="Alessio Rocchi" userId="S::rocchi@infn.it::6db99ffd-c270-431a-9ff3-3963b085fdd5" providerId="AD" clId="Web-{6643F783-6613-97FE-6D1B-3C9815BE729B}" dt="2023-05-15T10:59:45.290" v="566" actId="1076"/>
          <ac:spMkLst>
            <pc:docMk/>
            <pc:sldMk cId="1876075665" sldId="259"/>
            <ac:spMk id="11" creationId="{58AE559A-8011-D138-466D-4B3335C2D65A}"/>
          </ac:spMkLst>
        </pc:spChg>
        <pc:spChg chg="add mod">
          <ac:chgData name="Alessio Rocchi" userId="S::rocchi@infn.it::6db99ffd-c270-431a-9ff3-3963b085fdd5" providerId="AD" clId="Web-{6643F783-6613-97FE-6D1B-3C9815BE729B}" dt="2023-05-15T11:01:05.604" v="611" actId="1076"/>
          <ac:spMkLst>
            <pc:docMk/>
            <pc:sldMk cId="1876075665" sldId="259"/>
            <ac:spMk id="14" creationId="{EE3B7826-2996-B581-A568-8B058BABF95A}"/>
          </ac:spMkLst>
        </pc:spChg>
        <pc:spChg chg="mod">
          <ac:chgData name="Alessio Rocchi" userId="S::rocchi@infn.it::6db99ffd-c270-431a-9ff3-3963b085fdd5" providerId="AD" clId="Web-{6643F783-6613-97FE-6D1B-3C9815BE729B}" dt="2023-05-15T10:54:35.283" v="358" actId="20577"/>
          <ac:spMkLst>
            <pc:docMk/>
            <pc:sldMk cId="1876075665" sldId="259"/>
            <ac:spMk id="18" creationId="{C4275463-D652-4098-3A09-6E88939FC121}"/>
          </ac:spMkLst>
        </pc:spChg>
        <pc:picChg chg="add mod modCrop">
          <ac:chgData name="Alessio Rocchi" userId="S::rocchi@infn.it::6db99ffd-c270-431a-9ff3-3963b085fdd5" providerId="AD" clId="Web-{6643F783-6613-97FE-6D1B-3C9815BE729B}" dt="2023-05-15T10:57:47.584" v="540" actId="1076"/>
          <ac:picMkLst>
            <pc:docMk/>
            <pc:sldMk cId="1876075665" sldId="259"/>
            <ac:picMk id="2" creationId="{F82B76C9-51B6-5709-E219-FEB2D1EB6AF5}"/>
          </ac:picMkLst>
        </pc:picChg>
        <pc:picChg chg="add mod modCrop">
          <ac:chgData name="Alessio Rocchi" userId="S::rocchi@infn.it::6db99ffd-c270-431a-9ff3-3963b085fdd5" providerId="AD" clId="Web-{6643F783-6613-97FE-6D1B-3C9815BE729B}" dt="2023-05-15T10:57:47.662" v="541" actId="1076"/>
          <ac:picMkLst>
            <pc:docMk/>
            <pc:sldMk cId="1876075665" sldId="259"/>
            <ac:picMk id="5" creationId="{499155A3-E99D-5592-6DE6-54EAD4B37022}"/>
          </ac:picMkLst>
        </pc:picChg>
        <pc:picChg chg="add mod modCrop">
          <ac:chgData name="Alessio Rocchi" userId="S::rocchi@infn.it::6db99ffd-c270-431a-9ff3-3963b085fdd5" providerId="AD" clId="Web-{6643F783-6613-97FE-6D1B-3C9815BE729B}" dt="2023-05-15T10:59:29.133" v="562" actId="14100"/>
          <ac:picMkLst>
            <pc:docMk/>
            <pc:sldMk cId="1876075665" sldId="259"/>
            <ac:picMk id="9" creationId="{7A202D61-2BF2-3EC1-1438-B0687C050B40}"/>
          </ac:picMkLst>
        </pc:picChg>
        <pc:picChg chg="add mod">
          <ac:chgData name="Alessio Rocchi" userId="S::rocchi@infn.it::6db99ffd-c270-431a-9ff3-3963b085fdd5" providerId="AD" clId="Web-{6643F783-6613-97FE-6D1B-3C9815BE729B}" dt="2023-05-15T11:01:10.635" v="612" actId="1076"/>
          <ac:picMkLst>
            <pc:docMk/>
            <pc:sldMk cId="1876075665" sldId="259"/>
            <ac:picMk id="10" creationId="{CA575738-7195-7E44-E082-E3752B9091CF}"/>
          </ac:picMkLst>
        </pc:picChg>
      </pc:sldChg>
      <pc:sldChg chg="addSp delSp modSp ord">
        <pc:chgData name="Alessio Rocchi" userId="S::rocchi@infn.it::6db99ffd-c270-431a-9ff3-3963b085fdd5" providerId="AD" clId="Web-{6643F783-6613-97FE-6D1B-3C9815BE729B}" dt="2023-05-15T11:59:12.932" v="653" actId="20577"/>
        <pc:sldMkLst>
          <pc:docMk/>
          <pc:sldMk cId="3830012717" sldId="266"/>
        </pc:sldMkLst>
        <pc:spChg chg="del">
          <ac:chgData name="Alessio Rocchi" userId="S::rocchi@infn.it::6db99ffd-c270-431a-9ff3-3963b085fdd5" providerId="AD" clId="Web-{6643F783-6613-97FE-6D1B-3C9815BE729B}" dt="2023-05-15T11:54:53.906" v="614"/>
          <ac:spMkLst>
            <pc:docMk/>
            <pc:sldMk cId="3830012717" sldId="266"/>
            <ac:spMk id="3" creationId="{EB4183CC-42EA-D9BE-669F-9CF3E3C91F4E}"/>
          </ac:spMkLst>
        </pc:spChg>
        <pc:spChg chg="del">
          <ac:chgData name="Alessio Rocchi" userId="S::rocchi@infn.it::6db99ffd-c270-431a-9ff3-3963b085fdd5" providerId="AD" clId="Web-{6643F783-6613-97FE-6D1B-3C9815BE729B}" dt="2023-05-15T11:54:55.250" v="615"/>
          <ac:spMkLst>
            <pc:docMk/>
            <pc:sldMk cId="3830012717" sldId="266"/>
            <ac:spMk id="4" creationId="{DB785359-5300-CBD8-DEEC-85A42D30DA40}"/>
          </ac:spMkLst>
        </pc:spChg>
        <pc:spChg chg="add mod">
          <ac:chgData name="Alessio Rocchi" userId="S::rocchi@infn.it::6db99ffd-c270-431a-9ff3-3963b085fdd5" providerId="AD" clId="Web-{6643F783-6613-97FE-6D1B-3C9815BE729B}" dt="2023-05-15T11:55:38.142" v="628" actId="1076"/>
          <ac:spMkLst>
            <pc:docMk/>
            <pc:sldMk cId="3830012717" sldId="266"/>
            <ac:spMk id="6" creationId="{BA28C5ED-D671-ABF6-C967-3AF6EDA22885}"/>
          </ac:spMkLst>
        </pc:spChg>
        <pc:spChg chg="add mod">
          <ac:chgData name="Alessio Rocchi" userId="S::rocchi@infn.it::6db99ffd-c270-431a-9ff3-3963b085fdd5" providerId="AD" clId="Web-{6643F783-6613-97FE-6D1B-3C9815BE729B}" dt="2023-05-15T11:59:12.932" v="653" actId="20577"/>
          <ac:spMkLst>
            <pc:docMk/>
            <pc:sldMk cId="3830012717" sldId="266"/>
            <ac:spMk id="8" creationId="{F7F7B25F-359E-78BA-07B9-EC5E5283D915}"/>
          </ac:spMkLst>
        </pc:spChg>
        <pc:spChg chg="add mod">
          <ac:chgData name="Alessio Rocchi" userId="S::rocchi@infn.it::6db99ffd-c270-431a-9ff3-3963b085fdd5" providerId="AD" clId="Web-{6643F783-6613-97FE-6D1B-3C9815BE729B}" dt="2023-05-15T11:58:59.353" v="652" actId="20577"/>
          <ac:spMkLst>
            <pc:docMk/>
            <pc:sldMk cId="3830012717" sldId="266"/>
            <ac:spMk id="9" creationId="{46F39DF4-A99E-9FBC-B895-1196AB1A8513}"/>
          </ac:spMkLst>
        </pc:spChg>
        <pc:spChg chg="mod">
          <ac:chgData name="Alessio Rocchi" userId="S::rocchi@infn.it::6db99ffd-c270-431a-9ff3-3963b085fdd5" providerId="AD" clId="Web-{6643F783-6613-97FE-6D1B-3C9815BE729B}" dt="2023-05-15T10:52:24.874" v="350" actId="20577"/>
          <ac:spMkLst>
            <pc:docMk/>
            <pc:sldMk cId="3830012717" sldId="266"/>
            <ac:spMk id="13" creationId="{9F879E17-0DDF-83EC-D6BE-F480BC3410EE}"/>
          </ac:spMkLst>
        </pc:spChg>
        <pc:spChg chg="del">
          <ac:chgData name="Alessio Rocchi" userId="S::rocchi@infn.it::6db99ffd-c270-431a-9ff3-3963b085fdd5" providerId="AD" clId="Web-{6643F783-6613-97FE-6D1B-3C9815BE729B}" dt="2023-05-15T11:54:52.578" v="613"/>
          <ac:spMkLst>
            <pc:docMk/>
            <pc:sldMk cId="3830012717" sldId="266"/>
            <ac:spMk id="18" creationId="{C4275463-D652-4098-3A09-6E88939FC121}"/>
          </ac:spMkLst>
        </pc:spChg>
        <pc:picChg chg="add mod">
          <ac:chgData name="Alessio Rocchi" userId="S::rocchi@infn.it::6db99ffd-c270-431a-9ff3-3963b085fdd5" providerId="AD" clId="Web-{6643F783-6613-97FE-6D1B-3C9815BE729B}" dt="2023-05-15T11:55:46.017" v="632" actId="1076"/>
          <ac:picMkLst>
            <pc:docMk/>
            <pc:sldMk cId="3830012717" sldId="266"/>
            <ac:picMk id="2" creationId="{59D3E3D6-EC35-5A6F-5171-041F2B9FD743}"/>
          </ac:picMkLst>
        </pc:picChg>
        <pc:picChg chg="add mod">
          <ac:chgData name="Alessio Rocchi" userId="S::rocchi@infn.it::6db99ffd-c270-431a-9ff3-3963b085fdd5" providerId="AD" clId="Web-{6643F783-6613-97FE-6D1B-3C9815BE729B}" dt="2023-05-15T11:56:04.752" v="640" actId="1076"/>
          <ac:picMkLst>
            <pc:docMk/>
            <pc:sldMk cId="3830012717" sldId="266"/>
            <ac:picMk id="5" creationId="{1242FD44-AE70-832E-A678-6B037694023C}"/>
          </ac:picMkLst>
        </pc:picChg>
        <pc:picChg chg="add mod">
          <ac:chgData name="Alessio Rocchi" userId="S::rocchi@infn.it::6db99ffd-c270-431a-9ff3-3963b085fdd5" providerId="AD" clId="Web-{6643F783-6613-97FE-6D1B-3C9815BE729B}" dt="2023-05-15T11:55:25.970" v="625" actId="1076"/>
          <ac:picMkLst>
            <pc:docMk/>
            <pc:sldMk cId="3830012717" sldId="266"/>
            <ac:picMk id="10" creationId="{4B06EA25-A902-958B-A5BA-951CEC5563C6}"/>
          </ac:picMkLst>
        </pc:picChg>
        <pc:picChg chg="add mod">
          <ac:chgData name="Alessio Rocchi" userId="S::rocchi@infn.it::6db99ffd-c270-431a-9ff3-3963b085fdd5" providerId="AD" clId="Web-{6643F783-6613-97FE-6D1B-3C9815BE729B}" dt="2023-05-15T11:57:47.850" v="648" actId="1076"/>
          <ac:picMkLst>
            <pc:docMk/>
            <pc:sldMk cId="3830012717" sldId="266"/>
            <ac:picMk id="11" creationId="{01AE33FE-D263-C2A9-D446-F2A6559595F9}"/>
          </ac:picMkLst>
        </pc:picChg>
      </pc:sldChg>
      <pc:sldChg chg="add replId">
        <pc:chgData name="Alessio Rocchi" userId="S::rocchi@infn.it::6db99ffd-c270-431a-9ff3-3963b085fdd5" providerId="AD" clId="Web-{6643F783-6613-97FE-6D1B-3C9815BE729B}" dt="2023-05-15T10:51:50.764" v="315"/>
        <pc:sldMkLst>
          <pc:docMk/>
          <pc:sldMk cId="2675860611" sldId="276"/>
        </pc:sldMkLst>
      </pc:sldChg>
    </pc:docChg>
  </pc:docChgLst>
  <pc:docChgLst>
    <pc:chgData name="Ilaria Nardecchia" userId="S::nardecil@infn.it::3d617fc5-e33c-4a45-9b02-865469987afb" providerId="AD" clId="Web-{D8143597-1463-4425-B346-D2D6638ACC79}"/>
    <pc:docChg chg="modSld">
      <pc:chgData name="Ilaria Nardecchia" userId="S::nardecil@infn.it::3d617fc5-e33c-4a45-9b02-865469987afb" providerId="AD" clId="Web-{D8143597-1463-4425-B346-D2D6638ACC79}" dt="2023-05-19T13:06:28.133" v="23" actId="20577"/>
      <pc:docMkLst>
        <pc:docMk/>
      </pc:docMkLst>
      <pc:sldChg chg="modSp">
        <pc:chgData name="Ilaria Nardecchia" userId="S::nardecil@infn.it::3d617fc5-e33c-4a45-9b02-865469987afb" providerId="AD" clId="Web-{D8143597-1463-4425-B346-D2D6638ACC79}" dt="2023-05-19T13:06:28.133" v="23" actId="20577"/>
        <pc:sldMkLst>
          <pc:docMk/>
          <pc:sldMk cId="244432768" sldId="257"/>
        </pc:sldMkLst>
        <pc:spChg chg="mod">
          <ac:chgData name="Ilaria Nardecchia" userId="S::nardecil@infn.it::3d617fc5-e33c-4a45-9b02-865469987afb" providerId="AD" clId="Web-{D8143597-1463-4425-B346-D2D6638ACC79}" dt="2023-05-19T13:06:28.133" v="23" actId="20577"/>
          <ac:spMkLst>
            <pc:docMk/>
            <pc:sldMk cId="244432768" sldId="257"/>
            <ac:spMk id="3" creationId="{E8E32093-A8C1-A024-ECAC-8FDC748AED55}"/>
          </ac:spMkLst>
        </pc:spChg>
      </pc:sldChg>
      <pc:sldChg chg="modSp">
        <pc:chgData name="Ilaria Nardecchia" userId="S::nardecil@infn.it::3d617fc5-e33c-4a45-9b02-865469987afb" providerId="AD" clId="Web-{D8143597-1463-4425-B346-D2D6638ACC79}" dt="2023-05-19T13:01:11.872" v="1" actId="20577"/>
        <pc:sldMkLst>
          <pc:docMk/>
          <pc:sldMk cId="2300591558" sldId="263"/>
        </pc:sldMkLst>
        <pc:spChg chg="mod">
          <ac:chgData name="Ilaria Nardecchia" userId="S::nardecil@infn.it::3d617fc5-e33c-4a45-9b02-865469987afb" providerId="AD" clId="Web-{D8143597-1463-4425-B346-D2D6638ACC79}" dt="2023-05-19T13:01:11.872" v="1" actId="20577"/>
          <ac:spMkLst>
            <pc:docMk/>
            <pc:sldMk cId="2300591558" sldId="263"/>
            <ac:spMk id="7" creationId="{E1CCB9AB-785D-0F16-B5AE-B0B28CA79BAA}"/>
          </ac:spMkLst>
        </pc:spChg>
      </pc:sldChg>
      <pc:sldChg chg="addSp modSp">
        <pc:chgData name="Ilaria Nardecchia" userId="S::nardecil@infn.it::3d617fc5-e33c-4a45-9b02-865469987afb" providerId="AD" clId="Web-{D8143597-1463-4425-B346-D2D6638ACC79}" dt="2023-05-19T13:06:09.414" v="17" actId="20577"/>
        <pc:sldMkLst>
          <pc:docMk/>
          <pc:sldMk cId="1980055927" sldId="280"/>
        </pc:sldMkLst>
        <pc:spChg chg="add mod">
          <ac:chgData name="Ilaria Nardecchia" userId="S::nardecil@infn.it::3d617fc5-e33c-4a45-9b02-865469987afb" providerId="AD" clId="Web-{D8143597-1463-4425-B346-D2D6638ACC79}" dt="2023-05-19T13:06:09.414" v="17" actId="20577"/>
          <ac:spMkLst>
            <pc:docMk/>
            <pc:sldMk cId="1980055927" sldId="280"/>
            <ac:spMk id="3" creationId="{B9195DED-05B9-48C9-F044-C30AAB998614}"/>
          </ac:spMkLst>
        </pc:spChg>
      </pc:sldChg>
    </pc:docChg>
  </pc:docChgLst>
  <pc:docChgLst>
    <pc:chgData name="Ilaria Nardecchia" userId="S::nardecil@infn.it::3d617fc5-e33c-4a45-9b02-865469987afb" providerId="AD" clId="Web-{BE4525C6-535B-49C1-A004-089873801B18}"/>
    <pc:docChg chg="modSld">
      <pc:chgData name="Ilaria Nardecchia" userId="S::nardecil@infn.it::3d617fc5-e33c-4a45-9b02-865469987afb" providerId="AD" clId="Web-{BE4525C6-535B-49C1-A004-089873801B18}" dt="2023-05-16T12:57:02.564" v="3" actId="20577"/>
      <pc:docMkLst>
        <pc:docMk/>
      </pc:docMkLst>
      <pc:sldChg chg="modSp">
        <pc:chgData name="Ilaria Nardecchia" userId="S::nardecil@infn.it::3d617fc5-e33c-4a45-9b02-865469987afb" providerId="AD" clId="Web-{BE4525C6-535B-49C1-A004-089873801B18}" dt="2023-05-16T12:54:43.555" v="1" actId="20577"/>
        <pc:sldMkLst>
          <pc:docMk/>
          <pc:sldMk cId="244432768" sldId="257"/>
        </pc:sldMkLst>
        <pc:spChg chg="mod">
          <ac:chgData name="Ilaria Nardecchia" userId="S::nardecil@infn.it::3d617fc5-e33c-4a45-9b02-865469987afb" providerId="AD" clId="Web-{BE4525C6-535B-49C1-A004-089873801B18}" dt="2023-05-16T12:54:43.555" v="1" actId="20577"/>
          <ac:spMkLst>
            <pc:docMk/>
            <pc:sldMk cId="244432768" sldId="257"/>
            <ac:spMk id="3" creationId="{E8E32093-A8C1-A024-ECAC-8FDC748AED55}"/>
          </ac:spMkLst>
        </pc:spChg>
      </pc:sldChg>
      <pc:sldChg chg="modSp">
        <pc:chgData name="Ilaria Nardecchia" userId="S::nardecil@infn.it::3d617fc5-e33c-4a45-9b02-865469987afb" providerId="AD" clId="Web-{BE4525C6-535B-49C1-A004-089873801B18}" dt="2023-05-16T12:57:02.564" v="3" actId="20577"/>
        <pc:sldMkLst>
          <pc:docMk/>
          <pc:sldMk cId="3830012717" sldId="266"/>
        </pc:sldMkLst>
        <pc:spChg chg="mod">
          <ac:chgData name="Ilaria Nardecchia" userId="S::nardecil@infn.it::3d617fc5-e33c-4a45-9b02-865469987afb" providerId="AD" clId="Web-{BE4525C6-535B-49C1-A004-089873801B18}" dt="2023-05-16T12:57:02.564" v="3" actId="20577"/>
          <ac:spMkLst>
            <pc:docMk/>
            <pc:sldMk cId="3830012717" sldId="266"/>
            <ac:spMk id="9" creationId="{46F39DF4-A99E-9FBC-B895-1196AB1A8513}"/>
          </ac:spMkLst>
        </pc:spChg>
      </pc:sldChg>
    </pc:docChg>
  </pc:docChgLst>
  <pc:docChgLst>
    <pc:chgData name="Matteo Lorenzini" userId="ccf5f2e4-5cab-43d8-a3ee-e517438be6bc" providerId="ADAL" clId="{E969A894-3C22-4D2C-8E9A-EB9B979C0A37}"/>
    <pc:docChg chg="undo redo custSel addSld delSld modSld sldOrd">
      <pc:chgData name="Matteo Lorenzini" userId="ccf5f2e4-5cab-43d8-a3ee-e517438be6bc" providerId="ADAL" clId="{E969A894-3C22-4D2C-8E9A-EB9B979C0A37}" dt="2023-05-24T07:01:36.762" v="17258" actId="20577"/>
      <pc:docMkLst>
        <pc:docMk/>
      </pc:docMkLst>
      <pc:sldChg chg="modSp mod">
        <pc:chgData name="Matteo Lorenzini" userId="ccf5f2e4-5cab-43d8-a3ee-e517438be6bc" providerId="ADAL" clId="{E969A894-3C22-4D2C-8E9A-EB9B979C0A37}" dt="2023-05-22T07:51:00.557" v="16817" actId="1076"/>
        <pc:sldMkLst>
          <pc:docMk/>
          <pc:sldMk cId="244432768" sldId="257"/>
        </pc:sldMkLst>
        <pc:spChg chg="mod">
          <ac:chgData name="Matteo Lorenzini" userId="ccf5f2e4-5cab-43d8-a3ee-e517438be6bc" providerId="ADAL" clId="{E969A894-3C22-4D2C-8E9A-EB9B979C0A37}" dt="2023-05-22T07:51:00.557" v="16817" actId="1076"/>
          <ac:spMkLst>
            <pc:docMk/>
            <pc:sldMk cId="244432768" sldId="257"/>
            <ac:spMk id="3" creationId="{E8E32093-A8C1-A024-ECAC-8FDC748AED55}"/>
          </ac:spMkLst>
        </pc:spChg>
      </pc:sldChg>
      <pc:sldChg chg="addSp delSp modSp mod">
        <pc:chgData name="Matteo Lorenzini" userId="ccf5f2e4-5cab-43d8-a3ee-e517438be6bc" providerId="ADAL" clId="{E969A894-3C22-4D2C-8E9A-EB9B979C0A37}" dt="2023-05-20T18:30:13.054" v="16769" actId="14100"/>
        <pc:sldMkLst>
          <pc:docMk/>
          <pc:sldMk cId="3214687021" sldId="258"/>
        </pc:sldMkLst>
        <pc:spChg chg="add mod">
          <ac:chgData name="Matteo Lorenzini" userId="ccf5f2e4-5cab-43d8-a3ee-e517438be6bc" providerId="ADAL" clId="{E969A894-3C22-4D2C-8E9A-EB9B979C0A37}" dt="2023-05-20T18:17:04.510" v="16724" actId="113"/>
          <ac:spMkLst>
            <pc:docMk/>
            <pc:sldMk cId="3214687021" sldId="258"/>
            <ac:spMk id="2" creationId="{8D1FBF38-E56A-1F77-1A22-B114F773FB86}"/>
          </ac:spMkLst>
        </pc:spChg>
        <pc:spChg chg="mod">
          <ac:chgData name="Matteo Lorenzini" userId="ccf5f2e4-5cab-43d8-a3ee-e517438be6bc" providerId="ADAL" clId="{E969A894-3C22-4D2C-8E9A-EB9B979C0A37}" dt="2023-05-12T10:21:00.713" v="550" actId="20577"/>
          <ac:spMkLst>
            <pc:docMk/>
            <pc:sldMk cId="3214687021" sldId="258"/>
            <ac:spMk id="6" creationId="{B424FB67-F36D-8F63-537F-E6820F36E0E9}"/>
          </ac:spMkLst>
        </pc:spChg>
        <pc:spChg chg="mod">
          <ac:chgData name="Matteo Lorenzini" userId="ccf5f2e4-5cab-43d8-a3ee-e517438be6bc" providerId="ADAL" clId="{E969A894-3C22-4D2C-8E9A-EB9B979C0A37}" dt="2023-05-20T18:17:23.751" v="16746" actId="20577"/>
          <ac:spMkLst>
            <pc:docMk/>
            <pc:sldMk cId="3214687021" sldId="258"/>
            <ac:spMk id="18" creationId="{C4275463-D652-4098-3A09-6E88939FC121}"/>
          </ac:spMkLst>
        </pc:spChg>
        <pc:grpChg chg="add mod">
          <ac:chgData name="Matteo Lorenzini" userId="ccf5f2e4-5cab-43d8-a3ee-e517438be6bc" providerId="ADAL" clId="{E969A894-3C22-4D2C-8E9A-EB9B979C0A37}" dt="2023-05-20T18:25:30.923" v="16757" actId="164"/>
          <ac:grpSpMkLst>
            <pc:docMk/>
            <pc:sldMk cId="3214687021" sldId="258"/>
            <ac:grpSpMk id="7" creationId="{99C8EC54-4BB4-4139-004F-6D5345178538}"/>
          </ac:grpSpMkLst>
        </pc:grpChg>
        <pc:picChg chg="add del mod">
          <ac:chgData name="Matteo Lorenzini" userId="ccf5f2e4-5cab-43d8-a3ee-e517438be6bc" providerId="ADAL" clId="{E969A894-3C22-4D2C-8E9A-EB9B979C0A37}" dt="2023-05-20T18:30:00.755" v="16763" actId="478"/>
          <ac:picMkLst>
            <pc:docMk/>
            <pc:sldMk cId="3214687021" sldId="258"/>
            <ac:picMk id="3" creationId="{4F60FADC-F9C8-BCFB-07FD-4D8D26B1DC42}"/>
          </ac:picMkLst>
        </pc:picChg>
        <pc:picChg chg="add del mod">
          <ac:chgData name="Matteo Lorenzini" userId="ccf5f2e4-5cab-43d8-a3ee-e517438be6bc" providerId="ADAL" clId="{E969A894-3C22-4D2C-8E9A-EB9B979C0A37}" dt="2023-05-20T18:25:34.172" v="16762" actId="22"/>
          <ac:picMkLst>
            <pc:docMk/>
            <pc:sldMk cId="3214687021" sldId="258"/>
            <ac:picMk id="5" creationId="{55A82977-3CCB-6169-8895-79142CA45A93}"/>
          </ac:picMkLst>
        </pc:picChg>
        <pc:picChg chg="add mod">
          <ac:chgData name="Matteo Lorenzini" userId="ccf5f2e4-5cab-43d8-a3ee-e517438be6bc" providerId="ADAL" clId="{E969A894-3C22-4D2C-8E9A-EB9B979C0A37}" dt="2023-05-20T18:30:13.054" v="16769" actId="14100"/>
          <ac:picMkLst>
            <pc:docMk/>
            <pc:sldMk cId="3214687021" sldId="258"/>
            <ac:picMk id="9" creationId="{6D29CCF5-92F6-510C-11F6-E7EC8494E2D3}"/>
          </ac:picMkLst>
        </pc:picChg>
      </pc:sldChg>
      <pc:sldChg chg="addSp delSp modSp mod">
        <pc:chgData name="Matteo Lorenzini" userId="ccf5f2e4-5cab-43d8-a3ee-e517438be6bc" providerId="ADAL" clId="{E969A894-3C22-4D2C-8E9A-EB9B979C0A37}" dt="2023-05-17T09:12:25.649" v="7505" actId="1076"/>
        <pc:sldMkLst>
          <pc:docMk/>
          <pc:sldMk cId="1876075665" sldId="259"/>
        </pc:sldMkLst>
        <pc:spChg chg="add del mod">
          <ac:chgData name="Matteo Lorenzini" userId="ccf5f2e4-5cab-43d8-a3ee-e517438be6bc" providerId="ADAL" clId="{E969A894-3C22-4D2C-8E9A-EB9B979C0A37}" dt="2023-05-12T09:32:10.264" v="37" actId="478"/>
          <ac:spMkLst>
            <pc:docMk/>
            <pc:sldMk cId="1876075665" sldId="259"/>
            <ac:spMk id="2" creationId="{1ED95FB2-6D81-62D8-393E-3F4651366BC1}"/>
          </ac:spMkLst>
        </pc:spChg>
        <pc:spChg chg="add mod">
          <ac:chgData name="Matteo Lorenzini" userId="ccf5f2e4-5cab-43d8-a3ee-e517438be6bc" providerId="ADAL" clId="{E969A894-3C22-4D2C-8E9A-EB9B979C0A37}" dt="2023-05-12T09:32:54.421" v="56"/>
          <ac:spMkLst>
            <pc:docMk/>
            <pc:sldMk cId="1876075665" sldId="259"/>
            <ac:spMk id="3" creationId="{EB4183CC-42EA-D9BE-669F-9CF3E3C91F4E}"/>
          </ac:spMkLst>
        </pc:spChg>
        <pc:spChg chg="add mod">
          <ac:chgData name="Matteo Lorenzini" userId="ccf5f2e4-5cab-43d8-a3ee-e517438be6bc" providerId="ADAL" clId="{E969A894-3C22-4D2C-8E9A-EB9B979C0A37}" dt="2023-05-12T09:33:23.502" v="78" actId="1076"/>
          <ac:spMkLst>
            <pc:docMk/>
            <pc:sldMk cId="1876075665" sldId="259"/>
            <ac:spMk id="4" creationId="{DB785359-5300-CBD8-DEEC-85A42D30DA40}"/>
          </ac:spMkLst>
        </pc:spChg>
        <pc:spChg chg="add del mod">
          <ac:chgData name="Matteo Lorenzini" userId="ccf5f2e4-5cab-43d8-a3ee-e517438be6bc" providerId="ADAL" clId="{E969A894-3C22-4D2C-8E9A-EB9B979C0A37}" dt="2023-05-12T09:34:26.009" v="102"/>
          <ac:spMkLst>
            <pc:docMk/>
            <pc:sldMk cId="1876075665" sldId="259"/>
            <ac:spMk id="5" creationId="{31C79C6A-9216-6FBD-A4C6-E59FD14970EA}"/>
          </ac:spMkLst>
        </pc:spChg>
        <pc:spChg chg="del">
          <ac:chgData name="Matteo Lorenzini" userId="ccf5f2e4-5cab-43d8-a3ee-e517438be6bc" providerId="ADAL" clId="{E969A894-3C22-4D2C-8E9A-EB9B979C0A37}" dt="2023-05-12T09:34:29.964" v="103" actId="478"/>
          <ac:spMkLst>
            <pc:docMk/>
            <pc:sldMk cId="1876075665" sldId="259"/>
            <ac:spMk id="6" creationId="{B424FB67-F36D-8F63-537F-E6820F36E0E9}"/>
          </ac:spMkLst>
        </pc:spChg>
        <pc:spChg chg="add mod">
          <ac:chgData name="Matteo Lorenzini" userId="ccf5f2e4-5cab-43d8-a3ee-e517438be6bc" providerId="ADAL" clId="{E969A894-3C22-4D2C-8E9A-EB9B979C0A37}" dt="2023-05-12T10:21:03.037" v="551" actId="20577"/>
          <ac:spMkLst>
            <pc:docMk/>
            <pc:sldMk cId="1876075665" sldId="259"/>
            <ac:spMk id="7" creationId="{3104620C-7C5D-BAD5-9DD8-E2E81834B371}"/>
          </ac:spMkLst>
        </pc:spChg>
        <pc:spChg chg="mod">
          <ac:chgData name="Matteo Lorenzini" userId="ccf5f2e4-5cab-43d8-a3ee-e517438be6bc" providerId="ADAL" clId="{E969A894-3C22-4D2C-8E9A-EB9B979C0A37}" dt="2023-05-17T09:12:25.649" v="7505" actId="1076"/>
          <ac:spMkLst>
            <pc:docMk/>
            <pc:sldMk cId="1876075665" sldId="259"/>
            <ac:spMk id="8" creationId="{AA41B6DC-2957-5DBC-5FB4-F5869B7A7F9D}"/>
          </ac:spMkLst>
        </pc:spChg>
        <pc:spChg chg="mod">
          <ac:chgData name="Matteo Lorenzini" userId="ccf5f2e4-5cab-43d8-a3ee-e517438be6bc" providerId="ADAL" clId="{E969A894-3C22-4D2C-8E9A-EB9B979C0A37}" dt="2023-05-12T09:45:09.505" v="242" actId="20577"/>
          <ac:spMkLst>
            <pc:docMk/>
            <pc:sldMk cId="1876075665" sldId="259"/>
            <ac:spMk id="13" creationId="{9F879E17-0DDF-83EC-D6BE-F480BC3410EE}"/>
          </ac:spMkLst>
        </pc:spChg>
        <pc:spChg chg="mod">
          <ac:chgData name="Matteo Lorenzini" userId="ccf5f2e4-5cab-43d8-a3ee-e517438be6bc" providerId="ADAL" clId="{E969A894-3C22-4D2C-8E9A-EB9B979C0A37}" dt="2023-05-17T09:12:22.731" v="7504" actId="1076"/>
          <ac:spMkLst>
            <pc:docMk/>
            <pc:sldMk cId="1876075665" sldId="259"/>
            <ac:spMk id="18" creationId="{C4275463-D652-4098-3A09-6E88939FC121}"/>
          </ac:spMkLst>
        </pc:spChg>
      </pc:sldChg>
      <pc:sldChg chg="del">
        <pc:chgData name="Matteo Lorenzini" userId="ccf5f2e4-5cab-43d8-a3ee-e517438be6bc" providerId="ADAL" clId="{E969A894-3C22-4D2C-8E9A-EB9B979C0A37}" dt="2023-05-12T09:33:26.298" v="79" actId="47"/>
        <pc:sldMkLst>
          <pc:docMk/>
          <pc:sldMk cId="3385963591" sldId="260"/>
        </pc:sldMkLst>
      </pc:sldChg>
      <pc:sldChg chg="addSp delSp modSp mod">
        <pc:chgData name="Matteo Lorenzini" userId="ccf5f2e4-5cab-43d8-a3ee-e517438be6bc" providerId="ADAL" clId="{E969A894-3C22-4D2C-8E9A-EB9B979C0A37}" dt="2023-05-24T07:01:36.762" v="17258" actId="20577"/>
        <pc:sldMkLst>
          <pc:docMk/>
          <pc:sldMk cId="23852557" sldId="261"/>
        </pc:sldMkLst>
        <pc:spChg chg="add mod">
          <ac:chgData name="Matteo Lorenzini" userId="ccf5f2e4-5cab-43d8-a3ee-e517438be6bc" providerId="ADAL" clId="{E969A894-3C22-4D2C-8E9A-EB9B979C0A37}" dt="2023-05-24T07:01:36.762" v="17258" actId="20577"/>
          <ac:spMkLst>
            <pc:docMk/>
            <pc:sldMk cId="23852557" sldId="261"/>
            <ac:spMk id="2" creationId="{EDD8E0B6-AD87-DCB1-4A16-E5E2F4367E00}"/>
          </ac:spMkLst>
        </pc:spChg>
        <pc:spChg chg="add mod">
          <ac:chgData name="Matteo Lorenzini" userId="ccf5f2e4-5cab-43d8-a3ee-e517438be6bc" providerId="ADAL" clId="{E969A894-3C22-4D2C-8E9A-EB9B979C0A37}" dt="2023-05-12T10:21:37.429" v="562" actId="20577"/>
          <ac:spMkLst>
            <pc:docMk/>
            <pc:sldMk cId="23852557" sldId="261"/>
            <ac:spMk id="3" creationId="{1DB602F3-B28F-1157-64E0-AD59013B9831}"/>
          </ac:spMkLst>
        </pc:spChg>
        <pc:spChg chg="add del mod">
          <ac:chgData name="Matteo Lorenzini" userId="ccf5f2e4-5cab-43d8-a3ee-e517438be6bc" providerId="ADAL" clId="{E969A894-3C22-4D2C-8E9A-EB9B979C0A37}" dt="2023-05-19T08:57:53.954" v="14749" actId="478"/>
          <ac:spMkLst>
            <pc:docMk/>
            <pc:sldMk cId="23852557" sldId="261"/>
            <ac:spMk id="4" creationId="{4F957A54-7F77-F7D0-0E95-3FD6A31E5A0A}"/>
          </ac:spMkLst>
        </pc:spChg>
        <pc:spChg chg="del">
          <ac:chgData name="Matteo Lorenzini" userId="ccf5f2e4-5cab-43d8-a3ee-e517438be6bc" providerId="ADAL" clId="{E969A894-3C22-4D2C-8E9A-EB9B979C0A37}" dt="2023-05-12T09:34:48.434" v="111" actId="478"/>
          <ac:spMkLst>
            <pc:docMk/>
            <pc:sldMk cId="23852557" sldId="261"/>
            <ac:spMk id="6" creationId="{B424FB67-F36D-8F63-537F-E6820F36E0E9}"/>
          </ac:spMkLst>
        </pc:spChg>
        <pc:spChg chg="del">
          <ac:chgData name="Matteo Lorenzini" userId="ccf5f2e4-5cab-43d8-a3ee-e517438be6bc" providerId="ADAL" clId="{E969A894-3C22-4D2C-8E9A-EB9B979C0A37}" dt="2023-05-12T09:33:30.175" v="80" actId="478"/>
          <ac:spMkLst>
            <pc:docMk/>
            <pc:sldMk cId="23852557" sldId="261"/>
            <ac:spMk id="18" creationId="{C4275463-D652-4098-3A09-6E88939FC121}"/>
          </ac:spMkLst>
        </pc:spChg>
      </pc:sldChg>
      <pc:sldChg chg="addSp delSp modSp add mod ord">
        <pc:chgData name="Matteo Lorenzini" userId="ccf5f2e4-5cab-43d8-a3ee-e517438be6bc" providerId="ADAL" clId="{E969A894-3C22-4D2C-8E9A-EB9B979C0A37}" dt="2023-05-20T17:51:06.142" v="15097" actId="1076"/>
        <pc:sldMkLst>
          <pc:docMk/>
          <pc:sldMk cId="369649976" sldId="262"/>
        </pc:sldMkLst>
        <pc:spChg chg="add mod">
          <ac:chgData name="Matteo Lorenzini" userId="ccf5f2e4-5cab-43d8-a3ee-e517438be6bc" providerId="ADAL" clId="{E969A894-3C22-4D2C-8E9A-EB9B979C0A37}" dt="2023-05-12T10:20:56.814" v="549" actId="20577"/>
          <ac:spMkLst>
            <pc:docMk/>
            <pc:sldMk cId="369649976" sldId="262"/>
            <ac:spMk id="2" creationId="{859DA643-D641-6212-1A4F-FF4C38DE6CF4}"/>
          </ac:spMkLst>
        </pc:spChg>
        <pc:spChg chg="mod">
          <ac:chgData name="Matteo Lorenzini" userId="ccf5f2e4-5cab-43d8-a3ee-e517438be6bc" providerId="ADAL" clId="{E969A894-3C22-4D2C-8E9A-EB9B979C0A37}" dt="2023-05-19T08:22:22.561" v="11624" actId="113"/>
          <ac:spMkLst>
            <pc:docMk/>
            <pc:sldMk cId="369649976" sldId="262"/>
            <ac:spMk id="3" creationId="{EB4183CC-42EA-D9BE-669F-9CF3E3C91F4E}"/>
          </ac:spMkLst>
        </pc:spChg>
        <pc:spChg chg="mod">
          <ac:chgData name="Matteo Lorenzini" userId="ccf5f2e4-5cab-43d8-a3ee-e517438be6bc" providerId="ADAL" clId="{E969A894-3C22-4D2C-8E9A-EB9B979C0A37}" dt="2023-05-20T17:42:35.146" v="15066" actId="1076"/>
          <ac:spMkLst>
            <pc:docMk/>
            <pc:sldMk cId="369649976" sldId="262"/>
            <ac:spMk id="4" creationId="{DB785359-5300-CBD8-DEEC-85A42D30DA40}"/>
          </ac:spMkLst>
        </pc:spChg>
        <pc:spChg chg="add mod">
          <ac:chgData name="Matteo Lorenzini" userId="ccf5f2e4-5cab-43d8-a3ee-e517438be6bc" providerId="ADAL" clId="{E969A894-3C22-4D2C-8E9A-EB9B979C0A37}" dt="2023-05-20T17:42:38.291" v="15067" actId="1076"/>
          <ac:spMkLst>
            <pc:docMk/>
            <pc:sldMk cId="369649976" sldId="262"/>
            <ac:spMk id="5" creationId="{DF86F43E-08B3-EEC3-BE52-CD4A3F12CB00}"/>
          </ac:spMkLst>
        </pc:spChg>
        <pc:spChg chg="add mod">
          <ac:chgData name="Matteo Lorenzini" userId="ccf5f2e4-5cab-43d8-a3ee-e517438be6bc" providerId="ADAL" clId="{E969A894-3C22-4D2C-8E9A-EB9B979C0A37}" dt="2023-05-20T17:42:40.724" v="15068" actId="1076"/>
          <ac:spMkLst>
            <pc:docMk/>
            <pc:sldMk cId="369649976" sldId="262"/>
            <ac:spMk id="6" creationId="{984C15B3-673B-51F0-8F9A-01377790A8EB}"/>
          </ac:spMkLst>
        </pc:spChg>
        <pc:spChg chg="del">
          <ac:chgData name="Matteo Lorenzini" userId="ccf5f2e4-5cab-43d8-a3ee-e517438be6bc" providerId="ADAL" clId="{E969A894-3C22-4D2C-8E9A-EB9B979C0A37}" dt="2023-05-12T09:34:35.725" v="105" actId="478"/>
          <ac:spMkLst>
            <pc:docMk/>
            <pc:sldMk cId="369649976" sldId="262"/>
            <ac:spMk id="6" creationId="{B424FB67-F36D-8F63-537F-E6820F36E0E9}"/>
          </ac:spMkLst>
        </pc:spChg>
        <pc:spChg chg="add mod">
          <ac:chgData name="Matteo Lorenzini" userId="ccf5f2e4-5cab-43d8-a3ee-e517438be6bc" providerId="ADAL" clId="{E969A894-3C22-4D2C-8E9A-EB9B979C0A37}" dt="2023-05-20T17:42:43.741" v="15069" actId="1076"/>
          <ac:spMkLst>
            <pc:docMk/>
            <pc:sldMk cId="369649976" sldId="262"/>
            <ac:spMk id="7" creationId="{7EBA13D3-90F1-4DA2-6847-C83D040D58B3}"/>
          </ac:spMkLst>
        </pc:spChg>
        <pc:spChg chg="add del mod">
          <ac:chgData name="Matteo Lorenzini" userId="ccf5f2e4-5cab-43d8-a3ee-e517438be6bc" providerId="ADAL" clId="{E969A894-3C22-4D2C-8E9A-EB9B979C0A37}" dt="2023-05-19T08:25:46.177" v="11990" actId="478"/>
          <ac:spMkLst>
            <pc:docMk/>
            <pc:sldMk cId="369649976" sldId="262"/>
            <ac:spMk id="8" creationId="{FEC0609B-E0B0-DC26-7D1D-E104EEE3B1A5}"/>
          </ac:spMkLst>
        </pc:spChg>
        <pc:spChg chg="add del mod">
          <ac:chgData name="Matteo Lorenzini" userId="ccf5f2e4-5cab-43d8-a3ee-e517438be6bc" providerId="ADAL" clId="{E969A894-3C22-4D2C-8E9A-EB9B979C0A37}" dt="2023-05-19T08:25:47.052" v="11991" actId="478"/>
          <ac:spMkLst>
            <pc:docMk/>
            <pc:sldMk cId="369649976" sldId="262"/>
            <ac:spMk id="9" creationId="{21325188-43EF-BBAB-A9EF-48033E2CDF54}"/>
          </ac:spMkLst>
        </pc:spChg>
        <pc:spChg chg="add mod">
          <ac:chgData name="Matteo Lorenzini" userId="ccf5f2e4-5cab-43d8-a3ee-e517438be6bc" providerId="ADAL" clId="{E969A894-3C22-4D2C-8E9A-EB9B979C0A37}" dt="2023-05-20T17:42:32.741" v="15065" actId="1076"/>
          <ac:spMkLst>
            <pc:docMk/>
            <pc:sldMk cId="369649976" sldId="262"/>
            <ac:spMk id="10" creationId="{00D4AFFE-C84D-6C4D-9E28-60347D655E69}"/>
          </ac:spMkLst>
        </pc:spChg>
        <pc:spChg chg="add">
          <ac:chgData name="Matteo Lorenzini" userId="ccf5f2e4-5cab-43d8-a3ee-e517438be6bc" providerId="ADAL" clId="{E969A894-3C22-4D2C-8E9A-EB9B979C0A37}" dt="2023-05-19T08:25:56.664" v="11993" actId="11529"/>
          <ac:spMkLst>
            <pc:docMk/>
            <pc:sldMk cId="369649976" sldId="262"/>
            <ac:spMk id="11" creationId="{918A61F2-571B-0A4F-54F6-3809634A332E}"/>
          </ac:spMkLst>
        </pc:spChg>
        <pc:spChg chg="mod">
          <ac:chgData name="Matteo Lorenzini" userId="ccf5f2e4-5cab-43d8-a3ee-e517438be6bc" providerId="ADAL" clId="{E969A894-3C22-4D2C-8E9A-EB9B979C0A37}" dt="2023-05-12T09:46:12.224" v="287" actId="20577"/>
          <ac:spMkLst>
            <pc:docMk/>
            <pc:sldMk cId="369649976" sldId="262"/>
            <ac:spMk id="13" creationId="{9F879E17-0DDF-83EC-D6BE-F480BC3410EE}"/>
          </ac:spMkLst>
        </pc:spChg>
        <pc:spChg chg="add mod">
          <ac:chgData name="Matteo Lorenzini" userId="ccf5f2e4-5cab-43d8-a3ee-e517438be6bc" providerId="ADAL" clId="{E969A894-3C22-4D2C-8E9A-EB9B979C0A37}" dt="2023-05-19T08:26:36.955" v="12093" actId="1076"/>
          <ac:spMkLst>
            <pc:docMk/>
            <pc:sldMk cId="369649976" sldId="262"/>
            <ac:spMk id="14" creationId="{4420A6B3-3C65-6965-4AFA-7CA47C5ED7A0}"/>
          </ac:spMkLst>
        </pc:spChg>
        <pc:spChg chg="del mod">
          <ac:chgData name="Matteo Lorenzini" userId="ccf5f2e4-5cab-43d8-a3ee-e517438be6bc" providerId="ADAL" clId="{E969A894-3C22-4D2C-8E9A-EB9B979C0A37}" dt="2023-05-19T08:22:55.194" v="11648" actId="478"/>
          <ac:spMkLst>
            <pc:docMk/>
            <pc:sldMk cId="369649976" sldId="262"/>
            <ac:spMk id="18" creationId="{C4275463-D652-4098-3A09-6E88939FC121}"/>
          </ac:spMkLst>
        </pc:spChg>
        <pc:picChg chg="add mod">
          <ac:chgData name="Matteo Lorenzini" userId="ccf5f2e4-5cab-43d8-a3ee-e517438be6bc" providerId="ADAL" clId="{E969A894-3C22-4D2C-8E9A-EB9B979C0A37}" dt="2023-05-20T17:44:59.523" v="15090" actId="1076"/>
          <ac:picMkLst>
            <pc:docMk/>
            <pc:sldMk cId="369649976" sldId="262"/>
            <ac:picMk id="8" creationId="{B7AA0578-838C-1475-3135-5206B0007F24}"/>
          </ac:picMkLst>
        </pc:picChg>
        <pc:picChg chg="add mod">
          <ac:chgData name="Matteo Lorenzini" userId="ccf5f2e4-5cab-43d8-a3ee-e517438be6bc" providerId="ADAL" clId="{E969A894-3C22-4D2C-8E9A-EB9B979C0A37}" dt="2023-05-20T17:44:57.620" v="15089" actId="1076"/>
          <ac:picMkLst>
            <pc:docMk/>
            <pc:sldMk cId="369649976" sldId="262"/>
            <ac:picMk id="9" creationId="{C7927372-B8B9-D572-F209-CCF01F717DE7}"/>
          </ac:picMkLst>
        </pc:picChg>
        <pc:picChg chg="add del mod">
          <ac:chgData name="Matteo Lorenzini" userId="ccf5f2e4-5cab-43d8-a3ee-e517438be6bc" providerId="ADAL" clId="{E969A894-3C22-4D2C-8E9A-EB9B979C0A37}" dt="2023-05-20T17:44:23.999" v="15079" actId="478"/>
          <ac:picMkLst>
            <pc:docMk/>
            <pc:sldMk cId="369649976" sldId="262"/>
            <ac:picMk id="15" creationId="{974F3C1D-760F-4126-FF72-C13B768C3447}"/>
          </ac:picMkLst>
        </pc:picChg>
        <pc:picChg chg="add mod">
          <ac:chgData name="Matteo Lorenzini" userId="ccf5f2e4-5cab-43d8-a3ee-e517438be6bc" providerId="ADAL" clId="{E969A894-3C22-4D2C-8E9A-EB9B979C0A37}" dt="2023-05-20T17:45:07.901" v="15094" actId="1076"/>
          <ac:picMkLst>
            <pc:docMk/>
            <pc:sldMk cId="369649976" sldId="262"/>
            <ac:picMk id="16" creationId="{F90FB8E3-59A6-4EF7-A589-0E434E00301F}"/>
          </ac:picMkLst>
        </pc:picChg>
        <pc:picChg chg="add mod">
          <ac:chgData name="Matteo Lorenzini" userId="ccf5f2e4-5cab-43d8-a3ee-e517438be6bc" providerId="ADAL" clId="{E969A894-3C22-4D2C-8E9A-EB9B979C0A37}" dt="2023-05-20T17:51:06.142" v="15097" actId="1076"/>
          <ac:picMkLst>
            <pc:docMk/>
            <pc:sldMk cId="369649976" sldId="262"/>
            <ac:picMk id="17" creationId="{9BD24C28-3493-4634-A48D-F773AF832CD0}"/>
          </ac:picMkLst>
        </pc:picChg>
      </pc:sldChg>
      <pc:sldChg chg="addSp delSp modSp add mod">
        <pc:chgData name="Matteo Lorenzini" userId="ccf5f2e4-5cab-43d8-a3ee-e517438be6bc" providerId="ADAL" clId="{E969A894-3C22-4D2C-8E9A-EB9B979C0A37}" dt="2023-05-12T11:10:42.025" v="2196" actId="1076"/>
        <pc:sldMkLst>
          <pc:docMk/>
          <pc:sldMk cId="2300591558" sldId="263"/>
        </pc:sldMkLst>
        <pc:spChg chg="add mod">
          <ac:chgData name="Matteo Lorenzini" userId="ccf5f2e4-5cab-43d8-a3ee-e517438be6bc" providerId="ADAL" clId="{E969A894-3C22-4D2C-8E9A-EB9B979C0A37}" dt="2023-05-12T10:20:53.971" v="548" actId="20577"/>
          <ac:spMkLst>
            <pc:docMk/>
            <pc:sldMk cId="2300591558" sldId="263"/>
            <ac:spMk id="2" creationId="{8568C72E-83D5-4B24-3B4E-3CFD6CB83C29}"/>
          </ac:spMkLst>
        </pc:spChg>
        <pc:spChg chg="del mod">
          <ac:chgData name="Matteo Lorenzini" userId="ccf5f2e4-5cab-43d8-a3ee-e517438be6bc" providerId="ADAL" clId="{E969A894-3C22-4D2C-8E9A-EB9B979C0A37}" dt="2023-05-12T10:56:32.176" v="2145" actId="478"/>
          <ac:spMkLst>
            <pc:docMk/>
            <pc:sldMk cId="2300591558" sldId="263"/>
            <ac:spMk id="3" creationId="{EB4183CC-42EA-D9BE-669F-9CF3E3C91F4E}"/>
          </ac:spMkLst>
        </pc:spChg>
        <pc:spChg chg="del mod">
          <ac:chgData name="Matteo Lorenzini" userId="ccf5f2e4-5cab-43d8-a3ee-e517438be6bc" providerId="ADAL" clId="{E969A894-3C22-4D2C-8E9A-EB9B979C0A37}" dt="2023-05-12T10:56:27.236" v="2143" actId="478"/>
          <ac:spMkLst>
            <pc:docMk/>
            <pc:sldMk cId="2300591558" sldId="263"/>
            <ac:spMk id="4" creationId="{DB785359-5300-CBD8-DEEC-85A42D30DA40}"/>
          </ac:spMkLst>
        </pc:spChg>
        <pc:spChg chg="add mod">
          <ac:chgData name="Matteo Lorenzini" userId="ccf5f2e4-5cab-43d8-a3ee-e517438be6bc" providerId="ADAL" clId="{E969A894-3C22-4D2C-8E9A-EB9B979C0A37}" dt="2023-05-12T11:10:37.005" v="2194" actId="1076"/>
          <ac:spMkLst>
            <pc:docMk/>
            <pc:sldMk cId="2300591558" sldId="263"/>
            <ac:spMk id="5" creationId="{17A5B50E-61D9-0EC3-7139-D4B21E2B0464}"/>
          </ac:spMkLst>
        </pc:spChg>
        <pc:spChg chg="del">
          <ac:chgData name="Matteo Lorenzini" userId="ccf5f2e4-5cab-43d8-a3ee-e517438be6bc" providerId="ADAL" clId="{E969A894-3C22-4D2C-8E9A-EB9B979C0A37}" dt="2023-05-12T09:34:39.197" v="107" actId="478"/>
          <ac:spMkLst>
            <pc:docMk/>
            <pc:sldMk cId="2300591558" sldId="263"/>
            <ac:spMk id="6" creationId="{B424FB67-F36D-8F63-537F-E6820F36E0E9}"/>
          </ac:spMkLst>
        </pc:spChg>
        <pc:spChg chg="add mod">
          <ac:chgData name="Matteo Lorenzini" userId="ccf5f2e4-5cab-43d8-a3ee-e517438be6bc" providerId="ADAL" clId="{E969A894-3C22-4D2C-8E9A-EB9B979C0A37}" dt="2023-05-12T11:10:42.025" v="2196" actId="1076"/>
          <ac:spMkLst>
            <pc:docMk/>
            <pc:sldMk cId="2300591558" sldId="263"/>
            <ac:spMk id="7" creationId="{E1CCB9AB-785D-0F16-B5AE-B0B28CA79BAA}"/>
          </ac:spMkLst>
        </pc:spChg>
        <pc:spChg chg="add mod">
          <ac:chgData name="Matteo Lorenzini" userId="ccf5f2e4-5cab-43d8-a3ee-e517438be6bc" providerId="ADAL" clId="{E969A894-3C22-4D2C-8E9A-EB9B979C0A37}" dt="2023-05-12T11:10:39.932" v="2195" actId="1076"/>
          <ac:spMkLst>
            <pc:docMk/>
            <pc:sldMk cId="2300591558" sldId="263"/>
            <ac:spMk id="8" creationId="{14DC28E8-3415-7964-1066-2561EE088DF2}"/>
          </ac:spMkLst>
        </pc:spChg>
        <pc:spChg chg="mod">
          <ac:chgData name="Matteo Lorenzini" userId="ccf5f2e4-5cab-43d8-a3ee-e517438be6bc" providerId="ADAL" clId="{E969A894-3C22-4D2C-8E9A-EB9B979C0A37}" dt="2023-05-12T09:47:21.395" v="407" actId="20577"/>
          <ac:spMkLst>
            <pc:docMk/>
            <pc:sldMk cId="2300591558" sldId="263"/>
            <ac:spMk id="13" creationId="{9F879E17-0DDF-83EC-D6BE-F480BC3410EE}"/>
          </ac:spMkLst>
        </pc:spChg>
        <pc:spChg chg="mod">
          <ac:chgData name="Matteo Lorenzini" userId="ccf5f2e4-5cab-43d8-a3ee-e517438be6bc" providerId="ADAL" clId="{E969A894-3C22-4D2C-8E9A-EB9B979C0A37}" dt="2023-05-12T11:10:31.553" v="2193" actId="1076"/>
          <ac:spMkLst>
            <pc:docMk/>
            <pc:sldMk cId="2300591558" sldId="263"/>
            <ac:spMk id="18" creationId="{C4275463-D652-4098-3A09-6E88939FC121}"/>
          </ac:spMkLst>
        </pc:spChg>
        <pc:grpChg chg="add mod">
          <ac:chgData name="Matteo Lorenzini" userId="ccf5f2e4-5cab-43d8-a3ee-e517438be6bc" providerId="ADAL" clId="{E969A894-3C22-4D2C-8E9A-EB9B979C0A37}" dt="2023-05-12T11:09:58.345" v="2187" actId="1076"/>
          <ac:grpSpMkLst>
            <pc:docMk/>
            <pc:sldMk cId="2300591558" sldId="263"/>
            <ac:grpSpMk id="21" creationId="{70BE5503-6A7A-F1FA-4458-2BFF5A7A1608}"/>
          </ac:grpSpMkLst>
        </pc:grpChg>
        <pc:picChg chg="add del mod modCrop">
          <ac:chgData name="Matteo Lorenzini" userId="ccf5f2e4-5cab-43d8-a3ee-e517438be6bc" providerId="ADAL" clId="{E969A894-3C22-4D2C-8E9A-EB9B979C0A37}" dt="2023-05-12T11:06:49.499" v="2156" actId="478"/>
          <ac:picMkLst>
            <pc:docMk/>
            <pc:sldMk cId="2300591558" sldId="263"/>
            <ac:picMk id="10" creationId="{6BE43ECB-7F18-FFAB-43B8-541F9067A135}"/>
          </ac:picMkLst>
        </pc:picChg>
        <pc:picChg chg="add mod ord modCrop">
          <ac:chgData name="Matteo Lorenzini" userId="ccf5f2e4-5cab-43d8-a3ee-e517438be6bc" providerId="ADAL" clId="{E969A894-3C22-4D2C-8E9A-EB9B979C0A37}" dt="2023-05-12T11:09:47.134" v="2185" actId="164"/>
          <ac:picMkLst>
            <pc:docMk/>
            <pc:sldMk cId="2300591558" sldId="263"/>
            <ac:picMk id="14" creationId="{191E429B-C48F-D438-F184-46CFF8D083E2}"/>
          </ac:picMkLst>
        </pc:picChg>
        <pc:picChg chg="add del">
          <ac:chgData name="Matteo Lorenzini" userId="ccf5f2e4-5cab-43d8-a3ee-e517438be6bc" providerId="ADAL" clId="{E969A894-3C22-4D2C-8E9A-EB9B979C0A37}" dt="2023-05-12T11:07:33.997" v="2164" actId="478"/>
          <ac:picMkLst>
            <pc:docMk/>
            <pc:sldMk cId="2300591558" sldId="263"/>
            <ac:picMk id="16" creationId="{9FB3769A-F139-305C-FD1B-1F8C7B97AD4B}"/>
          </ac:picMkLst>
        </pc:picChg>
        <pc:picChg chg="add mod ord modCrop">
          <ac:chgData name="Matteo Lorenzini" userId="ccf5f2e4-5cab-43d8-a3ee-e517438be6bc" providerId="ADAL" clId="{E969A894-3C22-4D2C-8E9A-EB9B979C0A37}" dt="2023-05-12T11:09:47.134" v="2185" actId="164"/>
          <ac:picMkLst>
            <pc:docMk/>
            <pc:sldMk cId="2300591558" sldId="263"/>
            <ac:picMk id="17" creationId="{D171C102-A363-3A55-3E1D-9BD3BF216294}"/>
          </ac:picMkLst>
        </pc:picChg>
        <pc:picChg chg="add mod modCrop">
          <ac:chgData name="Matteo Lorenzini" userId="ccf5f2e4-5cab-43d8-a3ee-e517438be6bc" providerId="ADAL" clId="{E969A894-3C22-4D2C-8E9A-EB9B979C0A37}" dt="2023-05-12T11:09:47.134" v="2185" actId="164"/>
          <ac:picMkLst>
            <pc:docMk/>
            <pc:sldMk cId="2300591558" sldId="263"/>
            <ac:picMk id="20" creationId="{422B7999-2047-A2E5-ED4B-AF4F6D2AB6B3}"/>
          </ac:picMkLst>
        </pc:picChg>
        <pc:picChg chg="add del mod">
          <ac:chgData name="Matteo Lorenzini" userId="ccf5f2e4-5cab-43d8-a3ee-e517438be6bc" providerId="ADAL" clId="{E969A894-3C22-4D2C-8E9A-EB9B979C0A37}" dt="2023-05-12T11:05:52.619" v="2152" actId="478"/>
          <ac:picMkLst>
            <pc:docMk/>
            <pc:sldMk cId="2300591558" sldId="263"/>
            <ac:picMk id="1026" creationId="{BB35417E-1D9E-D762-7A9C-A8C93E75674B}"/>
          </ac:picMkLst>
        </pc:picChg>
      </pc:sldChg>
      <pc:sldChg chg="addSp delSp modSp add mod ord">
        <pc:chgData name="Matteo Lorenzini" userId="ccf5f2e4-5cab-43d8-a3ee-e517438be6bc" providerId="ADAL" clId="{E969A894-3C22-4D2C-8E9A-EB9B979C0A37}" dt="2023-05-18T17:43:58.333" v="9608"/>
        <pc:sldMkLst>
          <pc:docMk/>
          <pc:sldMk cId="134818921" sldId="264"/>
        </pc:sldMkLst>
        <pc:spChg chg="add mod">
          <ac:chgData name="Matteo Lorenzini" userId="ccf5f2e4-5cab-43d8-a3ee-e517438be6bc" providerId="ADAL" clId="{E969A894-3C22-4D2C-8E9A-EB9B979C0A37}" dt="2023-05-12T10:21:11.974" v="553" actId="20577"/>
          <ac:spMkLst>
            <pc:docMk/>
            <pc:sldMk cId="134818921" sldId="264"/>
            <ac:spMk id="2" creationId="{A949421E-AD62-7418-2CDB-FE6F25D70685}"/>
          </ac:spMkLst>
        </pc:spChg>
        <pc:spChg chg="del mod">
          <ac:chgData name="Matteo Lorenzini" userId="ccf5f2e4-5cab-43d8-a3ee-e517438be6bc" providerId="ADAL" clId="{E969A894-3C22-4D2C-8E9A-EB9B979C0A37}" dt="2023-05-18T09:24:16.930" v="9080" actId="478"/>
          <ac:spMkLst>
            <pc:docMk/>
            <pc:sldMk cId="134818921" sldId="264"/>
            <ac:spMk id="3" creationId="{EB4183CC-42EA-D9BE-669F-9CF3E3C91F4E}"/>
          </ac:spMkLst>
        </pc:spChg>
        <pc:spChg chg="del mod">
          <ac:chgData name="Matteo Lorenzini" userId="ccf5f2e4-5cab-43d8-a3ee-e517438be6bc" providerId="ADAL" clId="{E969A894-3C22-4D2C-8E9A-EB9B979C0A37}" dt="2023-05-18T09:24:20.104" v="9081" actId="478"/>
          <ac:spMkLst>
            <pc:docMk/>
            <pc:sldMk cId="134818921" sldId="264"/>
            <ac:spMk id="4" creationId="{DB785359-5300-CBD8-DEEC-85A42D30DA40}"/>
          </ac:spMkLst>
        </pc:spChg>
        <pc:spChg chg="add mod">
          <ac:chgData name="Matteo Lorenzini" userId="ccf5f2e4-5cab-43d8-a3ee-e517438be6bc" providerId="ADAL" clId="{E969A894-3C22-4D2C-8E9A-EB9B979C0A37}" dt="2023-05-18T09:45:47.721" v="9599" actId="1076"/>
          <ac:spMkLst>
            <pc:docMk/>
            <pc:sldMk cId="134818921" sldId="264"/>
            <ac:spMk id="5" creationId="{15E93537-DDD2-7297-FF83-52A78688EBE4}"/>
          </ac:spMkLst>
        </pc:spChg>
        <pc:spChg chg="del">
          <ac:chgData name="Matteo Lorenzini" userId="ccf5f2e4-5cab-43d8-a3ee-e517438be6bc" providerId="ADAL" clId="{E969A894-3C22-4D2C-8E9A-EB9B979C0A37}" dt="2023-05-12T09:34:42.859" v="109" actId="478"/>
          <ac:spMkLst>
            <pc:docMk/>
            <pc:sldMk cId="134818921" sldId="264"/>
            <ac:spMk id="6" creationId="{B424FB67-F36D-8F63-537F-E6820F36E0E9}"/>
          </ac:spMkLst>
        </pc:spChg>
        <pc:spChg chg="mod">
          <ac:chgData name="Matteo Lorenzini" userId="ccf5f2e4-5cab-43d8-a3ee-e517438be6bc" providerId="ADAL" clId="{E969A894-3C22-4D2C-8E9A-EB9B979C0A37}" dt="2023-05-12T09:47:54.473" v="415" actId="20577"/>
          <ac:spMkLst>
            <pc:docMk/>
            <pc:sldMk cId="134818921" sldId="264"/>
            <ac:spMk id="13" creationId="{9F879E17-0DDF-83EC-D6BE-F480BC3410EE}"/>
          </ac:spMkLst>
        </pc:spChg>
        <pc:spChg chg="add mod">
          <ac:chgData name="Matteo Lorenzini" userId="ccf5f2e4-5cab-43d8-a3ee-e517438be6bc" providerId="ADAL" clId="{E969A894-3C22-4D2C-8E9A-EB9B979C0A37}" dt="2023-05-18T09:31:53.175" v="9275" actId="164"/>
          <ac:spMkLst>
            <pc:docMk/>
            <pc:sldMk cId="134818921" sldId="264"/>
            <ac:spMk id="14" creationId="{5AC9DD93-6547-0CF0-EE14-E3B2FB91C741}"/>
          </ac:spMkLst>
        </pc:spChg>
        <pc:spChg chg="add mod">
          <ac:chgData name="Matteo Lorenzini" userId="ccf5f2e4-5cab-43d8-a3ee-e517438be6bc" providerId="ADAL" clId="{E969A894-3C22-4D2C-8E9A-EB9B979C0A37}" dt="2023-05-18T09:32:10.816" v="9277" actId="1076"/>
          <ac:spMkLst>
            <pc:docMk/>
            <pc:sldMk cId="134818921" sldId="264"/>
            <ac:spMk id="16" creationId="{AB9E182D-838C-EBC3-AE49-B301B76ED22A}"/>
          </ac:spMkLst>
        </pc:spChg>
        <pc:spChg chg="add mod">
          <ac:chgData name="Matteo Lorenzini" userId="ccf5f2e4-5cab-43d8-a3ee-e517438be6bc" providerId="ADAL" clId="{E969A894-3C22-4D2C-8E9A-EB9B979C0A37}" dt="2023-05-18T09:38:41.958" v="9421" actId="1076"/>
          <ac:spMkLst>
            <pc:docMk/>
            <pc:sldMk cId="134818921" sldId="264"/>
            <ac:spMk id="17" creationId="{FB999AAE-4248-1FB5-8F81-310E54EE3A68}"/>
          </ac:spMkLst>
        </pc:spChg>
        <pc:spChg chg="mod">
          <ac:chgData name="Matteo Lorenzini" userId="ccf5f2e4-5cab-43d8-a3ee-e517438be6bc" providerId="ADAL" clId="{E969A894-3C22-4D2C-8E9A-EB9B979C0A37}" dt="2023-05-18T09:26:46.185" v="9238" actId="1076"/>
          <ac:spMkLst>
            <pc:docMk/>
            <pc:sldMk cId="134818921" sldId="264"/>
            <ac:spMk id="18" creationId="{C4275463-D652-4098-3A09-6E88939FC121}"/>
          </ac:spMkLst>
        </pc:spChg>
        <pc:spChg chg="add mod">
          <ac:chgData name="Matteo Lorenzini" userId="ccf5f2e4-5cab-43d8-a3ee-e517438be6bc" providerId="ADAL" clId="{E969A894-3C22-4D2C-8E9A-EB9B979C0A37}" dt="2023-05-18T09:38:29.849" v="9420" actId="1076"/>
          <ac:spMkLst>
            <pc:docMk/>
            <pc:sldMk cId="134818921" sldId="264"/>
            <ac:spMk id="19" creationId="{A0F5BCCC-7B97-8C9A-22A1-1E697F1294C1}"/>
          </ac:spMkLst>
        </pc:spChg>
        <pc:spChg chg="add mod">
          <ac:chgData name="Matteo Lorenzini" userId="ccf5f2e4-5cab-43d8-a3ee-e517438be6bc" providerId="ADAL" clId="{E969A894-3C22-4D2C-8E9A-EB9B979C0A37}" dt="2023-05-18T09:35:00.637" v="9340" actId="113"/>
          <ac:spMkLst>
            <pc:docMk/>
            <pc:sldMk cId="134818921" sldId="264"/>
            <ac:spMk id="20" creationId="{A38432FA-8924-CE9A-21BB-3C87BC8F5498}"/>
          </ac:spMkLst>
        </pc:spChg>
        <pc:spChg chg="add mod">
          <ac:chgData name="Matteo Lorenzini" userId="ccf5f2e4-5cab-43d8-a3ee-e517438be6bc" providerId="ADAL" clId="{E969A894-3C22-4D2C-8E9A-EB9B979C0A37}" dt="2023-05-18T09:36:12.414" v="9396" actId="1076"/>
          <ac:spMkLst>
            <pc:docMk/>
            <pc:sldMk cId="134818921" sldId="264"/>
            <ac:spMk id="21" creationId="{9DD83E7E-800F-0F0B-C9F4-C089546FED62}"/>
          </ac:spMkLst>
        </pc:spChg>
        <pc:spChg chg="add mod">
          <ac:chgData name="Matteo Lorenzini" userId="ccf5f2e4-5cab-43d8-a3ee-e517438be6bc" providerId="ADAL" clId="{E969A894-3C22-4D2C-8E9A-EB9B979C0A37}" dt="2023-05-18T09:36:34.226" v="9402" actId="20577"/>
          <ac:spMkLst>
            <pc:docMk/>
            <pc:sldMk cId="134818921" sldId="264"/>
            <ac:spMk id="23" creationId="{23AC4ED3-5259-F6CD-626E-E4E7BC770396}"/>
          </ac:spMkLst>
        </pc:spChg>
        <pc:spChg chg="add mod">
          <ac:chgData name="Matteo Lorenzini" userId="ccf5f2e4-5cab-43d8-a3ee-e517438be6bc" providerId="ADAL" clId="{E969A894-3C22-4D2C-8E9A-EB9B979C0A37}" dt="2023-05-18T09:36:45.831" v="9405" actId="20577"/>
          <ac:spMkLst>
            <pc:docMk/>
            <pc:sldMk cId="134818921" sldId="264"/>
            <ac:spMk id="24" creationId="{9D3C2429-708B-08CB-2DA6-BACEAFB3DEED}"/>
          </ac:spMkLst>
        </pc:spChg>
        <pc:spChg chg="add mod">
          <ac:chgData name="Matteo Lorenzini" userId="ccf5f2e4-5cab-43d8-a3ee-e517438be6bc" providerId="ADAL" clId="{E969A894-3C22-4D2C-8E9A-EB9B979C0A37}" dt="2023-05-18T09:36:57.050" v="9409" actId="20577"/>
          <ac:spMkLst>
            <pc:docMk/>
            <pc:sldMk cId="134818921" sldId="264"/>
            <ac:spMk id="25" creationId="{CE467246-2309-372D-6345-48C52DA6DDD4}"/>
          </ac:spMkLst>
        </pc:spChg>
        <pc:spChg chg="add mod">
          <ac:chgData name="Matteo Lorenzini" userId="ccf5f2e4-5cab-43d8-a3ee-e517438be6bc" providerId="ADAL" clId="{E969A894-3C22-4D2C-8E9A-EB9B979C0A37}" dt="2023-05-18T09:45:35.798" v="9598" actId="114"/>
          <ac:spMkLst>
            <pc:docMk/>
            <pc:sldMk cId="134818921" sldId="264"/>
            <ac:spMk id="26" creationId="{CECFDCD6-7BA8-16CD-DFD8-C47F0EFC696B}"/>
          </ac:spMkLst>
        </pc:spChg>
        <pc:grpChg chg="add mod">
          <ac:chgData name="Matteo Lorenzini" userId="ccf5f2e4-5cab-43d8-a3ee-e517438be6bc" providerId="ADAL" clId="{E969A894-3C22-4D2C-8E9A-EB9B979C0A37}" dt="2023-05-18T09:31:53.175" v="9275" actId="164"/>
          <ac:grpSpMkLst>
            <pc:docMk/>
            <pc:sldMk cId="134818921" sldId="264"/>
            <ac:grpSpMk id="15" creationId="{093080D5-697B-CAF5-BEE4-C02FE49C921F}"/>
          </ac:grpSpMkLst>
        </pc:grpChg>
        <pc:picChg chg="add mod">
          <ac:chgData name="Matteo Lorenzini" userId="ccf5f2e4-5cab-43d8-a3ee-e517438be6bc" providerId="ADAL" clId="{E969A894-3C22-4D2C-8E9A-EB9B979C0A37}" dt="2023-05-18T09:31:05.859" v="9263" actId="1076"/>
          <ac:picMkLst>
            <pc:docMk/>
            <pc:sldMk cId="134818921" sldId="264"/>
            <ac:picMk id="7" creationId="{25B20B71-C8F6-B658-302A-70C9CC320E84}"/>
          </ac:picMkLst>
        </pc:picChg>
        <pc:picChg chg="add mod modCrop">
          <ac:chgData name="Matteo Lorenzini" userId="ccf5f2e4-5cab-43d8-a3ee-e517438be6bc" providerId="ADAL" clId="{E969A894-3C22-4D2C-8E9A-EB9B979C0A37}" dt="2023-05-18T09:36:07.896" v="9395" actId="732"/>
          <ac:picMkLst>
            <pc:docMk/>
            <pc:sldMk cId="134818921" sldId="264"/>
            <ac:picMk id="9" creationId="{C9C3A109-7F1C-EDD2-59B1-3A98056FF013}"/>
          </ac:picMkLst>
        </pc:picChg>
        <pc:picChg chg="add mod">
          <ac:chgData name="Matteo Lorenzini" userId="ccf5f2e4-5cab-43d8-a3ee-e517438be6bc" providerId="ADAL" clId="{E969A894-3C22-4D2C-8E9A-EB9B979C0A37}" dt="2023-05-18T09:31:53.175" v="9275" actId="164"/>
          <ac:picMkLst>
            <pc:docMk/>
            <pc:sldMk cId="134818921" sldId="264"/>
            <ac:picMk id="11" creationId="{FE4EE14B-044E-59EB-E4BF-D6F9BBC95EDC}"/>
          </ac:picMkLst>
        </pc:picChg>
        <pc:picChg chg="add mod modCrop">
          <ac:chgData name="Matteo Lorenzini" userId="ccf5f2e4-5cab-43d8-a3ee-e517438be6bc" providerId="ADAL" clId="{E969A894-3C22-4D2C-8E9A-EB9B979C0A37}" dt="2023-05-18T09:38:01.232" v="9419" actId="14100"/>
          <ac:picMkLst>
            <pc:docMk/>
            <pc:sldMk cId="134818921" sldId="264"/>
            <ac:picMk id="22" creationId="{D53F79B3-75AE-8E29-A282-BDCD68DA6DFD}"/>
          </ac:picMkLst>
        </pc:picChg>
      </pc:sldChg>
      <pc:sldChg chg="addSp delSp modSp add mod">
        <pc:chgData name="Matteo Lorenzini" userId="ccf5f2e4-5cab-43d8-a3ee-e517438be6bc" providerId="ADAL" clId="{E969A894-3C22-4D2C-8E9A-EB9B979C0A37}" dt="2023-05-19T08:45:10.251" v="13904" actId="20577"/>
        <pc:sldMkLst>
          <pc:docMk/>
          <pc:sldMk cId="2844001182" sldId="265"/>
        </pc:sldMkLst>
        <pc:spChg chg="mod">
          <ac:chgData name="Matteo Lorenzini" userId="ccf5f2e4-5cab-43d8-a3ee-e517438be6bc" providerId="ADAL" clId="{E969A894-3C22-4D2C-8E9A-EB9B979C0A37}" dt="2023-05-12T10:21:14.793" v="554" actId="20577"/>
          <ac:spMkLst>
            <pc:docMk/>
            <pc:sldMk cId="2844001182" sldId="265"/>
            <ac:spMk id="2" creationId="{A949421E-AD62-7418-2CDB-FE6F25D70685}"/>
          </ac:spMkLst>
        </pc:spChg>
        <pc:spChg chg="del">
          <ac:chgData name="Matteo Lorenzini" userId="ccf5f2e4-5cab-43d8-a3ee-e517438be6bc" providerId="ADAL" clId="{E969A894-3C22-4D2C-8E9A-EB9B979C0A37}" dt="2023-05-19T08:33:57.520" v="12611" actId="478"/>
          <ac:spMkLst>
            <pc:docMk/>
            <pc:sldMk cId="2844001182" sldId="265"/>
            <ac:spMk id="3" creationId="{EB4183CC-42EA-D9BE-669F-9CF3E3C91F4E}"/>
          </ac:spMkLst>
        </pc:spChg>
        <pc:spChg chg="del">
          <ac:chgData name="Matteo Lorenzini" userId="ccf5f2e4-5cab-43d8-a3ee-e517438be6bc" providerId="ADAL" clId="{E969A894-3C22-4D2C-8E9A-EB9B979C0A37}" dt="2023-05-19T08:33:56.224" v="12610" actId="478"/>
          <ac:spMkLst>
            <pc:docMk/>
            <pc:sldMk cId="2844001182" sldId="265"/>
            <ac:spMk id="4" creationId="{DB785359-5300-CBD8-DEEC-85A42D30DA40}"/>
          </ac:spMkLst>
        </pc:spChg>
        <pc:spChg chg="add del mod">
          <ac:chgData name="Matteo Lorenzini" userId="ccf5f2e4-5cab-43d8-a3ee-e517438be6bc" providerId="ADAL" clId="{E969A894-3C22-4D2C-8E9A-EB9B979C0A37}" dt="2023-05-19T08:34:07.916" v="12614"/>
          <ac:spMkLst>
            <pc:docMk/>
            <pc:sldMk cId="2844001182" sldId="265"/>
            <ac:spMk id="5" creationId="{D093C1C3-11A1-5FA7-CCC1-0BA236418685}"/>
          </ac:spMkLst>
        </pc:spChg>
        <pc:spChg chg="add mod">
          <ac:chgData name="Matteo Lorenzini" userId="ccf5f2e4-5cab-43d8-a3ee-e517438be6bc" providerId="ADAL" clId="{E969A894-3C22-4D2C-8E9A-EB9B979C0A37}" dt="2023-05-19T08:37:59.851" v="13127" actId="1076"/>
          <ac:spMkLst>
            <pc:docMk/>
            <pc:sldMk cId="2844001182" sldId="265"/>
            <ac:spMk id="6" creationId="{A93A4C6F-A453-4F92-C219-1A15C73EE51F}"/>
          </ac:spMkLst>
        </pc:spChg>
        <pc:spChg chg="add mod">
          <ac:chgData name="Matteo Lorenzini" userId="ccf5f2e4-5cab-43d8-a3ee-e517438be6bc" providerId="ADAL" clId="{E969A894-3C22-4D2C-8E9A-EB9B979C0A37}" dt="2023-05-19T08:41:02.565" v="13490" actId="20577"/>
          <ac:spMkLst>
            <pc:docMk/>
            <pc:sldMk cId="2844001182" sldId="265"/>
            <ac:spMk id="7" creationId="{5FA896BA-5C32-D3E4-4E35-C242DB618883}"/>
          </ac:spMkLst>
        </pc:spChg>
        <pc:spChg chg="add mod">
          <ac:chgData name="Matteo Lorenzini" userId="ccf5f2e4-5cab-43d8-a3ee-e517438be6bc" providerId="ADAL" clId="{E969A894-3C22-4D2C-8E9A-EB9B979C0A37}" dt="2023-05-19T08:44:11.912" v="13886" actId="1076"/>
          <ac:spMkLst>
            <pc:docMk/>
            <pc:sldMk cId="2844001182" sldId="265"/>
            <ac:spMk id="8" creationId="{D459E745-30F0-CD89-D9EB-AFF8559BC502}"/>
          </ac:spMkLst>
        </pc:spChg>
        <pc:spChg chg="add mod">
          <ac:chgData name="Matteo Lorenzini" userId="ccf5f2e4-5cab-43d8-a3ee-e517438be6bc" providerId="ADAL" clId="{E969A894-3C22-4D2C-8E9A-EB9B979C0A37}" dt="2023-05-19T08:44:09.808" v="13885" actId="1076"/>
          <ac:spMkLst>
            <pc:docMk/>
            <pc:sldMk cId="2844001182" sldId="265"/>
            <ac:spMk id="9" creationId="{7BA20B5D-E3E1-BC57-D21C-F8A39B56509D}"/>
          </ac:spMkLst>
        </pc:spChg>
        <pc:spChg chg="add mod">
          <ac:chgData name="Matteo Lorenzini" userId="ccf5f2e4-5cab-43d8-a3ee-e517438be6bc" providerId="ADAL" clId="{E969A894-3C22-4D2C-8E9A-EB9B979C0A37}" dt="2023-05-19T08:44:06.077" v="13884" actId="1076"/>
          <ac:spMkLst>
            <pc:docMk/>
            <pc:sldMk cId="2844001182" sldId="265"/>
            <ac:spMk id="10" creationId="{0E88C3EC-A583-6762-F3DB-01B54D6BD26A}"/>
          </ac:spMkLst>
        </pc:spChg>
        <pc:spChg chg="add mod">
          <ac:chgData name="Matteo Lorenzini" userId="ccf5f2e4-5cab-43d8-a3ee-e517438be6bc" providerId="ADAL" clId="{E969A894-3C22-4D2C-8E9A-EB9B979C0A37}" dt="2023-05-19T08:45:10.251" v="13904" actId="20577"/>
          <ac:spMkLst>
            <pc:docMk/>
            <pc:sldMk cId="2844001182" sldId="265"/>
            <ac:spMk id="11" creationId="{A06962CF-8AA7-137A-D75F-18D7E6F756E6}"/>
          </ac:spMkLst>
        </pc:spChg>
        <pc:spChg chg="mod">
          <ac:chgData name="Matteo Lorenzini" userId="ccf5f2e4-5cab-43d8-a3ee-e517438be6bc" providerId="ADAL" clId="{E969A894-3C22-4D2C-8E9A-EB9B979C0A37}" dt="2023-05-19T07:28:58.940" v="11012" actId="20577"/>
          <ac:spMkLst>
            <pc:docMk/>
            <pc:sldMk cId="2844001182" sldId="265"/>
            <ac:spMk id="13" creationId="{9F879E17-0DDF-83EC-D6BE-F480BC3410EE}"/>
          </ac:spMkLst>
        </pc:spChg>
        <pc:spChg chg="del">
          <ac:chgData name="Matteo Lorenzini" userId="ccf5f2e4-5cab-43d8-a3ee-e517438be6bc" providerId="ADAL" clId="{E969A894-3C22-4D2C-8E9A-EB9B979C0A37}" dt="2023-05-19T08:33:54.825" v="12609" actId="478"/>
          <ac:spMkLst>
            <pc:docMk/>
            <pc:sldMk cId="2844001182" sldId="265"/>
            <ac:spMk id="18" creationId="{C4275463-D652-4098-3A09-6E88939FC121}"/>
          </ac:spMkLst>
        </pc:spChg>
      </pc:sldChg>
      <pc:sldChg chg="modSp add mod">
        <pc:chgData name="Matteo Lorenzini" userId="ccf5f2e4-5cab-43d8-a3ee-e517438be6bc" providerId="ADAL" clId="{E969A894-3C22-4D2C-8E9A-EB9B979C0A37}" dt="2023-05-12T10:21:05.249" v="552" actId="20577"/>
        <pc:sldMkLst>
          <pc:docMk/>
          <pc:sldMk cId="3830012717" sldId="266"/>
        </pc:sldMkLst>
        <pc:spChg chg="mod">
          <ac:chgData name="Matteo Lorenzini" userId="ccf5f2e4-5cab-43d8-a3ee-e517438be6bc" providerId="ADAL" clId="{E969A894-3C22-4D2C-8E9A-EB9B979C0A37}" dt="2023-05-12T10:21:05.249" v="552" actId="20577"/>
          <ac:spMkLst>
            <pc:docMk/>
            <pc:sldMk cId="3830012717" sldId="266"/>
            <ac:spMk id="7" creationId="{3104620C-7C5D-BAD5-9DD8-E2E81834B371}"/>
          </ac:spMkLst>
        </pc:spChg>
        <pc:spChg chg="mod">
          <ac:chgData name="Matteo Lorenzini" userId="ccf5f2e4-5cab-43d8-a3ee-e517438be6bc" providerId="ADAL" clId="{E969A894-3C22-4D2C-8E9A-EB9B979C0A37}" dt="2023-05-12T09:51:03.075" v="436" actId="20577"/>
          <ac:spMkLst>
            <pc:docMk/>
            <pc:sldMk cId="3830012717" sldId="266"/>
            <ac:spMk id="13" creationId="{9F879E17-0DDF-83EC-D6BE-F480BC3410EE}"/>
          </ac:spMkLst>
        </pc:spChg>
      </pc:sldChg>
      <pc:sldChg chg="modSp add del mod">
        <pc:chgData name="Matteo Lorenzini" userId="ccf5f2e4-5cab-43d8-a3ee-e517438be6bc" providerId="ADAL" clId="{E969A894-3C22-4D2C-8E9A-EB9B979C0A37}" dt="2023-05-18T09:52:41.266" v="9600" actId="2696"/>
        <pc:sldMkLst>
          <pc:docMk/>
          <pc:sldMk cId="2827176618" sldId="267"/>
        </pc:sldMkLst>
        <pc:spChg chg="mod">
          <ac:chgData name="Matteo Lorenzini" userId="ccf5f2e4-5cab-43d8-a3ee-e517438be6bc" providerId="ADAL" clId="{E969A894-3C22-4D2C-8E9A-EB9B979C0A37}" dt="2023-05-12T10:21:19.609" v="555" actId="20577"/>
          <ac:spMkLst>
            <pc:docMk/>
            <pc:sldMk cId="2827176618" sldId="267"/>
            <ac:spMk id="2" creationId="{A949421E-AD62-7418-2CDB-FE6F25D70685}"/>
          </ac:spMkLst>
        </pc:spChg>
      </pc:sldChg>
      <pc:sldChg chg="modSp add del mod">
        <pc:chgData name="Matteo Lorenzini" userId="ccf5f2e4-5cab-43d8-a3ee-e517438be6bc" providerId="ADAL" clId="{E969A894-3C22-4D2C-8E9A-EB9B979C0A37}" dt="2023-05-18T09:52:41.266" v="9600" actId="2696"/>
        <pc:sldMkLst>
          <pc:docMk/>
          <pc:sldMk cId="795755953" sldId="268"/>
        </pc:sldMkLst>
        <pc:spChg chg="mod">
          <ac:chgData name="Matteo Lorenzini" userId="ccf5f2e4-5cab-43d8-a3ee-e517438be6bc" providerId="ADAL" clId="{E969A894-3C22-4D2C-8E9A-EB9B979C0A37}" dt="2023-05-12T10:21:22.367" v="556" actId="20577"/>
          <ac:spMkLst>
            <pc:docMk/>
            <pc:sldMk cId="795755953" sldId="268"/>
            <ac:spMk id="2" creationId="{A949421E-AD62-7418-2CDB-FE6F25D70685}"/>
          </ac:spMkLst>
        </pc:spChg>
      </pc:sldChg>
      <pc:sldChg chg="modSp add del mod">
        <pc:chgData name="Matteo Lorenzini" userId="ccf5f2e4-5cab-43d8-a3ee-e517438be6bc" providerId="ADAL" clId="{E969A894-3C22-4D2C-8E9A-EB9B979C0A37}" dt="2023-05-18T09:52:41.266" v="9600" actId="2696"/>
        <pc:sldMkLst>
          <pc:docMk/>
          <pc:sldMk cId="3379471033" sldId="269"/>
        </pc:sldMkLst>
        <pc:spChg chg="mod">
          <ac:chgData name="Matteo Lorenzini" userId="ccf5f2e4-5cab-43d8-a3ee-e517438be6bc" providerId="ADAL" clId="{E969A894-3C22-4D2C-8E9A-EB9B979C0A37}" dt="2023-05-12T10:21:24.678" v="557" actId="20577"/>
          <ac:spMkLst>
            <pc:docMk/>
            <pc:sldMk cId="3379471033" sldId="269"/>
            <ac:spMk id="2" creationId="{A949421E-AD62-7418-2CDB-FE6F25D70685}"/>
          </ac:spMkLst>
        </pc:spChg>
      </pc:sldChg>
      <pc:sldChg chg="modSp add del mod">
        <pc:chgData name="Matteo Lorenzini" userId="ccf5f2e4-5cab-43d8-a3ee-e517438be6bc" providerId="ADAL" clId="{E969A894-3C22-4D2C-8E9A-EB9B979C0A37}" dt="2023-05-18T09:52:41.266" v="9600" actId="2696"/>
        <pc:sldMkLst>
          <pc:docMk/>
          <pc:sldMk cId="2351942647" sldId="270"/>
        </pc:sldMkLst>
        <pc:spChg chg="mod">
          <ac:chgData name="Matteo Lorenzini" userId="ccf5f2e4-5cab-43d8-a3ee-e517438be6bc" providerId="ADAL" clId="{E969A894-3C22-4D2C-8E9A-EB9B979C0A37}" dt="2023-05-12T10:21:27.519" v="558" actId="20577"/>
          <ac:spMkLst>
            <pc:docMk/>
            <pc:sldMk cId="2351942647" sldId="270"/>
            <ac:spMk id="2" creationId="{A949421E-AD62-7418-2CDB-FE6F25D70685}"/>
          </ac:spMkLst>
        </pc:spChg>
      </pc:sldChg>
      <pc:sldChg chg="modSp add del mod">
        <pc:chgData name="Matteo Lorenzini" userId="ccf5f2e4-5cab-43d8-a3ee-e517438be6bc" providerId="ADAL" clId="{E969A894-3C22-4D2C-8E9A-EB9B979C0A37}" dt="2023-05-18T09:52:41.266" v="9600" actId="2696"/>
        <pc:sldMkLst>
          <pc:docMk/>
          <pc:sldMk cId="1489234384" sldId="271"/>
        </pc:sldMkLst>
        <pc:spChg chg="mod">
          <ac:chgData name="Matteo Lorenzini" userId="ccf5f2e4-5cab-43d8-a3ee-e517438be6bc" providerId="ADAL" clId="{E969A894-3C22-4D2C-8E9A-EB9B979C0A37}" dt="2023-05-12T10:21:30.471" v="559" actId="20577"/>
          <ac:spMkLst>
            <pc:docMk/>
            <pc:sldMk cId="1489234384" sldId="271"/>
            <ac:spMk id="2" creationId="{A949421E-AD62-7418-2CDB-FE6F25D70685}"/>
          </ac:spMkLst>
        </pc:spChg>
      </pc:sldChg>
      <pc:sldChg chg="modSp add del mod">
        <pc:chgData name="Matteo Lorenzini" userId="ccf5f2e4-5cab-43d8-a3ee-e517438be6bc" providerId="ADAL" clId="{E969A894-3C22-4D2C-8E9A-EB9B979C0A37}" dt="2023-05-18T09:52:41.266" v="9600" actId="2696"/>
        <pc:sldMkLst>
          <pc:docMk/>
          <pc:sldMk cId="1110288567" sldId="272"/>
        </pc:sldMkLst>
        <pc:spChg chg="mod">
          <ac:chgData name="Matteo Lorenzini" userId="ccf5f2e4-5cab-43d8-a3ee-e517438be6bc" providerId="ADAL" clId="{E969A894-3C22-4D2C-8E9A-EB9B979C0A37}" dt="2023-05-12T10:21:32.360" v="560" actId="20577"/>
          <ac:spMkLst>
            <pc:docMk/>
            <pc:sldMk cId="1110288567" sldId="272"/>
            <ac:spMk id="2" creationId="{A949421E-AD62-7418-2CDB-FE6F25D70685}"/>
          </ac:spMkLst>
        </pc:spChg>
      </pc:sldChg>
      <pc:sldChg chg="modSp add del mod">
        <pc:chgData name="Matteo Lorenzini" userId="ccf5f2e4-5cab-43d8-a3ee-e517438be6bc" providerId="ADAL" clId="{E969A894-3C22-4D2C-8E9A-EB9B979C0A37}" dt="2023-05-18T09:52:41.266" v="9600" actId="2696"/>
        <pc:sldMkLst>
          <pc:docMk/>
          <pc:sldMk cId="1293854810" sldId="273"/>
        </pc:sldMkLst>
        <pc:spChg chg="mod">
          <ac:chgData name="Matteo Lorenzini" userId="ccf5f2e4-5cab-43d8-a3ee-e517438be6bc" providerId="ADAL" clId="{E969A894-3C22-4D2C-8E9A-EB9B979C0A37}" dt="2023-05-12T10:21:35.248" v="561" actId="20577"/>
          <ac:spMkLst>
            <pc:docMk/>
            <pc:sldMk cId="1293854810" sldId="273"/>
            <ac:spMk id="2" creationId="{A949421E-AD62-7418-2CDB-FE6F25D70685}"/>
          </ac:spMkLst>
        </pc:spChg>
      </pc:sldChg>
      <pc:sldChg chg="addSp delSp modSp add mod">
        <pc:chgData name="Matteo Lorenzini" userId="ccf5f2e4-5cab-43d8-a3ee-e517438be6bc" providerId="ADAL" clId="{E969A894-3C22-4D2C-8E9A-EB9B979C0A37}" dt="2023-05-16T13:00:46.459" v="5872" actId="1076"/>
        <pc:sldMkLst>
          <pc:docMk/>
          <pc:sldMk cId="73995749" sldId="274"/>
        </pc:sldMkLst>
        <pc:spChg chg="add mod">
          <ac:chgData name="Matteo Lorenzini" userId="ccf5f2e4-5cab-43d8-a3ee-e517438be6bc" providerId="ADAL" clId="{E969A894-3C22-4D2C-8E9A-EB9B979C0A37}" dt="2023-05-16T13:00:46.459" v="5872" actId="1076"/>
          <ac:spMkLst>
            <pc:docMk/>
            <pc:sldMk cId="73995749" sldId="274"/>
            <ac:spMk id="3" creationId="{43654DC8-4A5C-0D05-8152-1531C00844FC}"/>
          </ac:spMkLst>
        </pc:spChg>
        <pc:spChg chg="del">
          <ac:chgData name="Matteo Lorenzini" userId="ccf5f2e4-5cab-43d8-a3ee-e517438be6bc" providerId="ADAL" clId="{E969A894-3C22-4D2C-8E9A-EB9B979C0A37}" dt="2023-05-15T08:48:02.932" v="2201" actId="478"/>
          <ac:spMkLst>
            <pc:docMk/>
            <pc:sldMk cId="73995749" sldId="274"/>
            <ac:spMk id="5" creationId="{17A5B50E-61D9-0EC3-7139-D4B21E2B0464}"/>
          </ac:spMkLst>
        </pc:spChg>
        <pc:spChg chg="del">
          <ac:chgData name="Matteo Lorenzini" userId="ccf5f2e4-5cab-43d8-a3ee-e517438be6bc" providerId="ADAL" clId="{E969A894-3C22-4D2C-8E9A-EB9B979C0A37}" dt="2023-05-15T08:47:54.486" v="2199" actId="478"/>
          <ac:spMkLst>
            <pc:docMk/>
            <pc:sldMk cId="73995749" sldId="274"/>
            <ac:spMk id="7" creationId="{E1CCB9AB-785D-0F16-B5AE-B0B28CA79BAA}"/>
          </ac:spMkLst>
        </pc:spChg>
        <pc:spChg chg="del">
          <ac:chgData name="Matteo Lorenzini" userId="ccf5f2e4-5cab-43d8-a3ee-e517438be6bc" providerId="ADAL" clId="{E969A894-3C22-4D2C-8E9A-EB9B979C0A37}" dt="2023-05-15T08:47:52.843" v="2198" actId="478"/>
          <ac:spMkLst>
            <pc:docMk/>
            <pc:sldMk cId="73995749" sldId="274"/>
            <ac:spMk id="8" creationId="{14DC28E8-3415-7964-1066-2561EE088DF2}"/>
          </ac:spMkLst>
        </pc:spChg>
        <pc:spChg chg="del mod topLvl">
          <ac:chgData name="Matteo Lorenzini" userId="ccf5f2e4-5cab-43d8-a3ee-e517438be6bc" providerId="ADAL" clId="{E969A894-3C22-4D2C-8E9A-EB9B979C0A37}" dt="2023-05-15T09:01:29.185" v="2493" actId="478"/>
          <ac:spMkLst>
            <pc:docMk/>
            <pc:sldMk cId="73995749" sldId="274"/>
            <ac:spMk id="9" creationId="{D10C5D47-1CDA-76E3-6E7B-C3E11714E6E3}"/>
          </ac:spMkLst>
        </pc:spChg>
        <pc:spChg chg="del mod topLvl">
          <ac:chgData name="Matteo Lorenzini" userId="ccf5f2e4-5cab-43d8-a3ee-e517438be6bc" providerId="ADAL" clId="{E969A894-3C22-4D2C-8E9A-EB9B979C0A37}" dt="2023-05-15T09:01:30.554" v="2494" actId="478"/>
          <ac:spMkLst>
            <pc:docMk/>
            <pc:sldMk cId="73995749" sldId="274"/>
            <ac:spMk id="10" creationId="{957731F9-80DD-2316-9FA9-E1E58CA38AF3}"/>
          </ac:spMkLst>
        </pc:spChg>
        <pc:spChg chg="add mod">
          <ac:chgData name="Matteo Lorenzini" userId="ccf5f2e4-5cab-43d8-a3ee-e517438be6bc" providerId="ADAL" clId="{E969A894-3C22-4D2C-8E9A-EB9B979C0A37}" dt="2023-05-15T09:08:24.244" v="2544" actId="13822"/>
          <ac:spMkLst>
            <pc:docMk/>
            <pc:sldMk cId="73995749" sldId="274"/>
            <ac:spMk id="16" creationId="{A825F89D-7E25-05D0-CF02-B64440231982}"/>
          </ac:spMkLst>
        </pc:spChg>
        <pc:spChg chg="mod">
          <ac:chgData name="Matteo Lorenzini" userId="ccf5f2e4-5cab-43d8-a3ee-e517438be6bc" providerId="ADAL" clId="{E969A894-3C22-4D2C-8E9A-EB9B979C0A37}" dt="2023-05-15T09:40:39.137" v="3209" actId="20577"/>
          <ac:spMkLst>
            <pc:docMk/>
            <pc:sldMk cId="73995749" sldId="274"/>
            <ac:spMk id="18" creationId="{C4275463-D652-4098-3A09-6E88939FC121}"/>
          </ac:spMkLst>
        </pc:spChg>
        <pc:spChg chg="add mod">
          <ac:chgData name="Matteo Lorenzini" userId="ccf5f2e4-5cab-43d8-a3ee-e517438be6bc" providerId="ADAL" clId="{E969A894-3C22-4D2C-8E9A-EB9B979C0A37}" dt="2023-05-15T09:04:41.931" v="2527" actId="1076"/>
          <ac:spMkLst>
            <pc:docMk/>
            <pc:sldMk cId="73995749" sldId="274"/>
            <ac:spMk id="19" creationId="{B891D3DF-F84F-9564-323C-981795BF59A8}"/>
          </ac:spMkLst>
        </pc:spChg>
        <pc:spChg chg="add del mod">
          <ac:chgData name="Matteo Lorenzini" userId="ccf5f2e4-5cab-43d8-a3ee-e517438be6bc" providerId="ADAL" clId="{E969A894-3C22-4D2C-8E9A-EB9B979C0A37}" dt="2023-05-15T09:05:36.290" v="2530" actId="478"/>
          <ac:spMkLst>
            <pc:docMk/>
            <pc:sldMk cId="73995749" sldId="274"/>
            <ac:spMk id="22" creationId="{DA72B583-9B67-AB20-1342-18B62C7537A4}"/>
          </ac:spMkLst>
        </pc:spChg>
        <pc:spChg chg="add mod">
          <ac:chgData name="Matteo Lorenzini" userId="ccf5f2e4-5cab-43d8-a3ee-e517438be6bc" providerId="ADAL" clId="{E969A894-3C22-4D2C-8E9A-EB9B979C0A37}" dt="2023-05-15T09:06:38.274" v="2534" actId="207"/>
          <ac:spMkLst>
            <pc:docMk/>
            <pc:sldMk cId="73995749" sldId="274"/>
            <ac:spMk id="23" creationId="{CECD9927-C972-9F40-8B6C-9CE1EDA3FA75}"/>
          </ac:spMkLst>
        </pc:spChg>
        <pc:spChg chg="add mod">
          <ac:chgData name="Matteo Lorenzini" userId="ccf5f2e4-5cab-43d8-a3ee-e517438be6bc" providerId="ADAL" clId="{E969A894-3C22-4D2C-8E9A-EB9B979C0A37}" dt="2023-05-15T09:08:35.395" v="2546" actId="13822"/>
          <ac:spMkLst>
            <pc:docMk/>
            <pc:sldMk cId="73995749" sldId="274"/>
            <ac:spMk id="24" creationId="{2C0F30F6-5336-5AD5-5CBE-5ED810BFBAF3}"/>
          </ac:spMkLst>
        </pc:spChg>
        <pc:spChg chg="add mod">
          <ac:chgData name="Matteo Lorenzini" userId="ccf5f2e4-5cab-43d8-a3ee-e517438be6bc" providerId="ADAL" clId="{E969A894-3C22-4D2C-8E9A-EB9B979C0A37}" dt="2023-05-15T09:08:30.597" v="2545" actId="13822"/>
          <ac:spMkLst>
            <pc:docMk/>
            <pc:sldMk cId="73995749" sldId="274"/>
            <ac:spMk id="25" creationId="{0180CA7E-88D3-B9E2-FDBE-98E659ED9C3D}"/>
          </ac:spMkLst>
        </pc:spChg>
        <pc:spChg chg="add mod">
          <ac:chgData name="Matteo Lorenzini" userId="ccf5f2e4-5cab-43d8-a3ee-e517438be6bc" providerId="ADAL" clId="{E969A894-3C22-4D2C-8E9A-EB9B979C0A37}" dt="2023-05-15T09:40:01.623" v="3188" actId="113"/>
          <ac:spMkLst>
            <pc:docMk/>
            <pc:sldMk cId="73995749" sldId="274"/>
            <ac:spMk id="26" creationId="{B606F5FE-1F6B-72BD-E91C-BD61BE83F8F1}"/>
          </ac:spMkLst>
        </pc:spChg>
        <pc:grpChg chg="add del mod">
          <ac:chgData name="Matteo Lorenzini" userId="ccf5f2e4-5cab-43d8-a3ee-e517438be6bc" providerId="ADAL" clId="{E969A894-3C22-4D2C-8E9A-EB9B979C0A37}" dt="2023-05-15T09:01:27.236" v="2492" actId="165"/>
          <ac:grpSpMkLst>
            <pc:docMk/>
            <pc:sldMk cId="73995749" sldId="274"/>
            <ac:grpSpMk id="4" creationId="{E34B131C-144E-9B81-45CA-29C556708FBA}"/>
          </ac:grpSpMkLst>
        </pc:grpChg>
        <pc:grpChg chg="del">
          <ac:chgData name="Matteo Lorenzini" userId="ccf5f2e4-5cab-43d8-a3ee-e517438be6bc" providerId="ADAL" clId="{E969A894-3C22-4D2C-8E9A-EB9B979C0A37}" dt="2023-05-15T08:47:55.285" v="2200" actId="478"/>
          <ac:grpSpMkLst>
            <pc:docMk/>
            <pc:sldMk cId="73995749" sldId="274"/>
            <ac:grpSpMk id="21" creationId="{70BE5503-6A7A-F1FA-4458-2BFF5A7A1608}"/>
          </ac:grpSpMkLst>
        </pc:grpChg>
        <pc:picChg chg="add del">
          <ac:chgData name="Matteo Lorenzini" userId="ccf5f2e4-5cab-43d8-a3ee-e517438be6bc" providerId="ADAL" clId="{E969A894-3C22-4D2C-8E9A-EB9B979C0A37}" dt="2023-05-15T09:01:21.166" v="2490" actId="478"/>
          <ac:picMkLst>
            <pc:docMk/>
            <pc:sldMk cId="73995749" sldId="274"/>
            <ac:picMk id="3" creationId="{6C590926-3B5D-31FF-4DB8-87D67A7C08FB}"/>
          </ac:picMkLst>
        </pc:picChg>
        <pc:picChg chg="del mod topLvl">
          <ac:chgData name="Matteo Lorenzini" userId="ccf5f2e4-5cab-43d8-a3ee-e517438be6bc" providerId="ADAL" clId="{E969A894-3C22-4D2C-8E9A-EB9B979C0A37}" dt="2023-05-15T09:01:43.673" v="2497" actId="478"/>
          <ac:picMkLst>
            <pc:docMk/>
            <pc:sldMk cId="73995749" sldId="274"/>
            <ac:picMk id="6" creationId="{6214FAA2-F1B5-22F7-66E5-4740A2332D23}"/>
          </ac:picMkLst>
        </pc:picChg>
        <pc:picChg chg="add mod">
          <ac:chgData name="Matteo Lorenzini" userId="ccf5f2e4-5cab-43d8-a3ee-e517438be6bc" providerId="ADAL" clId="{E969A894-3C22-4D2C-8E9A-EB9B979C0A37}" dt="2023-05-15T09:03:57.736" v="2502" actId="1076"/>
          <ac:picMkLst>
            <pc:docMk/>
            <pc:sldMk cId="73995749" sldId="274"/>
            <ac:picMk id="15" creationId="{ACB73F2A-73DF-2A73-99F8-05D28046E464}"/>
          </ac:picMkLst>
        </pc:picChg>
        <pc:cxnChg chg="add mod">
          <ac:chgData name="Matteo Lorenzini" userId="ccf5f2e4-5cab-43d8-a3ee-e517438be6bc" providerId="ADAL" clId="{E969A894-3C22-4D2C-8E9A-EB9B979C0A37}" dt="2023-05-16T13:00:18.195" v="5836" actId="13822"/>
          <ac:cxnSpMkLst>
            <pc:docMk/>
            <pc:sldMk cId="73995749" sldId="274"/>
            <ac:cxnSpMk id="5" creationId="{F6FF5619-F0FC-0478-5A55-3912EE136231}"/>
          </ac:cxnSpMkLst>
        </pc:cxnChg>
        <pc:cxnChg chg="del mod topLvl">
          <ac:chgData name="Matteo Lorenzini" userId="ccf5f2e4-5cab-43d8-a3ee-e517438be6bc" providerId="ADAL" clId="{E969A894-3C22-4D2C-8E9A-EB9B979C0A37}" dt="2023-05-15T09:01:31.531" v="2495" actId="478"/>
          <ac:cxnSpMkLst>
            <pc:docMk/>
            <pc:sldMk cId="73995749" sldId="274"/>
            <ac:cxnSpMk id="11" creationId="{A6050A7F-C4BA-5F88-A0D5-3F6AB49D589F}"/>
          </ac:cxnSpMkLst>
        </pc:cxnChg>
      </pc:sldChg>
      <pc:sldChg chg="addSp delSp modSp add mod">
        <pc:chgData name="Matteo Lorenzini" userId="ccf5f2e4-5cab-43d8-a3ee-e517438be6bc" providerId="ADAL" clId="{E969A894-3C22-4D2C-8E9A-EB9B979C0A37}" dt="2023-05-15T12:57:20.918" v="4045" actId="1076"/>
        <pc:sldMkLst>
          <pc:docMk/>
          <pc:sldMk cId="138385825" sldId="275"/>
        </pc:sldMkLst>
        <pc:spChg chg="add mod">
          <ac:chgData name="Matteo Lorenzini" userId="ccf5f2e4-5cab-43d8-a3ee-e517438be6bc" providerId="ADAL" clId="{E969A894-3C22-4D2C-8E9A-EB9B979C0A37}" dt="2023-05-15T12:54:08.806" v="3976" actId="20577"/>
          <ac:spMkLst>
            <pc:docMk/>
            <pc:sldMk cId="138385825" sldId="275"/>
            <ac:spMk id="3" creationId="{9A8EF7E2-B12E-6358-776B-F840BDD942E5}"/>
          </ac:spMkLst>
        </pc:spChg>
        <pc:spChg chg="add del mod">
          <ac:chgData name="Matteo Lorenzini" userId="ccf5f2e4-5cab-43d8-a3ee-e517438be6bc" providerId="ADAL" clId="{E969A894-3C22-4D2C-8E9A-EB9B979C0A37}" dt="2023-05-15T12:54:48.132" v="3980" actId="478"/>
          <ac:spMkLst>
            <pc:docMk/>
            <pc:sldMk cId="138385825" sldId="275"/>
            <ac:spMk id="10" creationId="{B0DEB752-A649-2C60-89AC-B3088E7CE618}"/>
          </ac:spMkLst>
        </pc:spChg>
        <pc:spChg chg="add del mod">
          <ac:chgData name="Matteo Lorenzini" userId="ccf5f2e4-5cab-43d8-a3ee-e517438be6bc" providerId="ADAL" clId="{E969A894-3C22-4D2C-8E9A-EB9B979C0A37}" dt="2023-05-15T12:54:53.557" v="3983" actId="478"/>
          <ac:spMkLst>
            <pc:docMk/>
            <pc:sldMk cId="138385825" sldId="275"/>
            <ac:spMk id="14" creationId="{D10651C1-2D54-0ACC-61A1-C3C0165137E1}"/>
          </ac:spMkLst>
        </pc:spChg>
        <pc:spChg chg="del">
          <ac:chgData name="Matteo Lorenzini" userId="ccf5f2e4-5cab-43d8-a3ee-e517438be6bc" providerId="ADAL" clId="{E969A894-3C22-4D2C-8E9A-EB9B979C0A37}" dt="2023-05-15T09:41:20.391" v="3214" actId="478"/>
          <ac:spMkLst>
            <pc:docMk/>
            <pc:sldMk cId="138385825" sldId="275"/>
            <ac:spMk id="16" creationId="{A825F89D-7E25-05D0-CF02-B64440231982}"/>
          </ac:spMkLst>
        </pc:spChg>
        <pc:spChg chg="mod">
          <ac:chgData name="Matteo Lorenzini" userId="ccf5f2e4-5cab-43d8-a3ee-e517438be6bc" providerId="ADAL" clId="{E969A894-3C22-4D2C-8E9A-EB9B979C0A37}" dt="2023-05-15T10:08:37.373" v="3912" actId="20577"/>
          <ac:spMkLst>
            <pc:docMk/>
            <pc:sldMk cId="138385825" sldId="275"/>
            <ac:spMk id="18" creationId="{C4275463-D652-4098-3A09-6E88939FC121}"/>
          </ac:spMkLst>
        </pc:spChg>
        <pc:spChg chg="add del mod">
          <ac:chgData name="Matteo Lorenzini" userId="ccf5f2e4-5cab-43d8-a3ee-e517438be6bc" providerId="ADAL" clId="{E969A894-3C22-4D2C-8E9A-EB9B979C0A37}" dt="2023-05-15T12:54:56.870" v="3984" actId="478"/>
          <ac:spMkLst>
            <pc:docMk/>
            <pc:sldMk cId="138385825" sldId="275"/>
            <ac:spMk id="19" creationId="{9322631D-D331-18D2-BF3F-76482D322616}"/>
          </ac:spMkLst>
        </pc:spChg>
        <pc:spChg chg="del">
          <ac:chgData name="Matteo Lorenzini" userId="ccf5f2e4-5cab-43d8-a3ee-e517438be6bc" providerId="ADAL" clId="{E969A894-3C22-4D2C-8E9A-EB9B979C0A37}" dt="2023-05-15T09:41:20.391" v="3214" actId="478"/>
          <ac:spMkLst>
            <pc:docMk/>
            <pc:sldMk cId="138385825" sldId="275"/>
            <ac:spMk id="19" creationId="{B891D3DF-F84F-9564-323C-981795BF59A8}"/>
          </ac:spMkLst>
        </pc:spChg>
        <pc:spChg chg="add mod">
          <ac:chgData name="Matteo Lorenzini" userId="ccf5f2e4-5cab-43d8-a3ee-e517438be6bc" providerId="ADAL" clId="{E969A894-3C22-4D2C-8E9A-EB9B979C0A37}" dt="2023-05-15T12:57:12.999" v="4035" actId="1076"/>
          <ac:spMkLst>
            <pc:docMk/>
            <pc:sldMk cId="138385825" sldId="275"/>
            <ac:spMk id="21" creationId="{0D020E63-FB47-90A5-60E4-8E6FE85EF205}"/>
          </ac:spMkLst>
        </pc:spChg>
        <pc:spChg chg="add mod">
          <ac:chgData name="Matteo Lorenzini" userId="ccf5f2e4-5cab-43d8-a3ee-e517438be6bc" providerId="ADAL" clId="{E969A894-3C22-4D2C-8E9A-EB9B979C0A37}" dt="2023-05-15T12:57:20.918" v="4045" actId="1076"/>
          <ac:spMkLst>
            <pc:docMk/>
            <pc:sldMk cId="138385825" sldId="275"/>
            <ac:spMk id="22" creationId="{1A217F19-DBC8-115B-50A0-8A896A3200FA}"/>
          </ac:spMkLst>
        </pc:spChg>
        <pc:spChg chg="del">
          <ac:chgData name="Matteo Lorenzini" userId="ccf5f2e4-5cab-43d8-a3ee-e517438be6bc" providerId="ADAL" clId="{E969A894-3C22-4D2C-8E9A-EB9B979C0A37}" dt="2023-05-15T09:41:20.391" v="3214" actId="478"/>
          <ac:spMkLst>
            <pc:docMk/>
            <pc:sldMk cId="138385825" sldId="275"/>
            <ac:spMk id="23" creationId="{CECD9927-C972-9F40-8B6C-9CE1EDA3FA75}"/>
          </ac:spMkLst>
        </pc:spChg>
        <pc:spChg chg="del">
          <ac:chgData name="Matteo Lorenzini" userId="ccf5f2e4-5cab-43d8-a3ee-e517438be6bc" providerId="ADAL" clId="{E969A894-3C22-4D2C-8E9A-EB9B979C0A37}" dt="2023-05-15T09:41:21.295" v="3215" actId="478"/>
          <ac:spMkLst>
            <pc:docMk/>
            <pc:sldMk cId="138385825" sldId="275"/>
            <ac:spMk id="24" creationId="{2C0F30F6-5336-5AD5-5CBE-5ED810BFBAF3}"/>
          </ac:spMkLst>
        </pc:spChg>
        <pc:spChg chg="del">
          <ac:chgData name="Matteo Lorenzini" userId="ccf5f2e4-5cab-43d8-a3ee-e517438be6bc" providerId="ADAL" clId="{E969A894-3C22-4D2C-8E9A-EB9B979C0A37}" dt="2023-05-15T09:41:20.391" v="3214" actId="478"/>
          <ac:spMkLst>
            <pc:docMk/>
            <pc:sldMk cId="138385825" sldId="275"/>
            <ac:spMk id="25" creationId="{0180CA7E-88D3-B9E2-FDBE-98E659ED9C3D}"/>
          </ac:spMkLst>
        </pc:spChg>
        <pc:spChg chg="del mod">
          <ac:chgData name="Matteo Lorenzini" userId="ccf5f2e4-5cab-43d8-a3ee-e517438be6bc" providerId="ADAL" clId="{E969A894-3C22-4D2C-8E9A-EB9B979C0A37}" dt="2023-05-15T09:41:18.282" v="3213" actId="478"/>
          <ac:spMkLst>
            <pc:docMk/>
            <pc:sldMk cId="138385825" sldId="275"/>
            <ac:spMk id="26" creationId="{B606F5FE-1F6B-72BD-E91C-BD61BE83F8F1}"/>
          </ac:spMkLst>
        </pc:spChg>
        <pc:grpChg chg="add del mod">
          <ac:chgData name="Matteo Lorenzini" userId="ccf5f2e4-5cab-43d8-a3ee-e517438be6bc" providerId="ADAL" clId="{E969A894-3C22-4D2C-8E9A-EB9B979C0A37}" dt="2023-05-15T12:56:35.357" v="4012" actId="165"/>
          <ac:grpSpMkLst>
            <pc:docMk/>
            <pc:sldMk cId="138385825" sldId="275"/>
            <ac:grpSpMk id="20" creationId="{4ED1821C-055E-6689-2970-67E0C0C0BE9A}"/>
          </ac:grpSpMkLst>
        </pc:grpChg>
        <pc:picChg chg="add del mod">
          <ac:chgData name="Matteo Lorenzini" userId="ccf5f2e4-5cab-43d8-a3ee-e517438be6bc" providerId="ADAL" clId="{E969A894-3C22-4D2C-8E9A-EB9B979C0A37}" dt="2023-05-15T12:50:42.213" v="3931" actId="478"/>
          <ac:picMkLst>
            <pc:docMk/>
            <pc:sldMk cId="138385825" sldId="275"/>
            <ac:picMk id="4" creationId="{7099430D-7020-A7DA-3EB7-AAFDADA218A6}"/>
          </ac:picMkLst>
        </pc:picChg>
        <pc:picChg chg="add mod">
          <ac:chgData name="Matteo Lorenzini" userId="ccf5f2e4-5cab-43d8-a3ee-e517438be6bc" providerId="ADAL" clId="{E969A894-3C22-4D2C-8E9A-EB9B979C0A37}" dt="2023-05-15T12:56:14.781" v="4008" actId="1076"/>
          <ac:picMkLst>
            <pc:docMk/>
            <pc:sldMk cId="138385825" sldId="275"/>
            <ac:picMk id="5" creationId="{5908704F-C857-FD98-3BE5-F38822806781}"/>
          </ac:picMkLst>
        </pc:picChg>
        <pc:picChg chg="add del mod">
          <ac:chgData name="Matteo Lorenzini" userId="ccf5f2e4-5cab-43d8-a3ee-e517438be6bc" providerId="ADAL" clId="{E969A894-3C22-4D2C-8E9A-EB9B979C0A37}" dt="2023-05-15T12:50:31.898" v="3928" actId="478"/>
          <ac:picMkLst>
            <pc:docMk/>
            <pc:sldMk cId="138385825" sldId="275"/>
            <ac:picMk id="6" creationId="{8B3ECD01-002C-4515-8AA0-A191DA4D534F}"/>
          </ac:picMkLst>
        </pc:picChg>
        <pc:picChg chg="add mod modCrop">
          <ac:chgData name="Matteo Lorenzini" userId="ccf5f2e4-5cab-43d8-a3ee-e517438be6bc" providerId="ADAL" clId="{E969A894-3C22-4D2C-8E9A-EB9B979C0A37}" dt="2023-05-15T12:56:11.339" v="4007" actId="14100"/>
          <ac:picMkLst>
            <pc:docMk/>
            <pc:sldMk cId="138385825" sldId="275"/>
            <ac:picMk id="7" creationId="{6EDA71EB-2A3A-20A2-20C0-3CF89BE0E79E}"/>
          </ac:picMkLst>
        </pc:picChg>
        <pc:picChg chg="add del">
          <ac:chgData name="Matteo Lorenzini" userId="ccf5f2e4-5cab-43d8-a3ee-e517438be6bc" providerId="ADAL" clId="{E969A894-3C22-4D2C-8E9A-EB9B979C0A37}" dt="2023-05-15T12:54:42.607" v="3978"/>
          <ac:picMkLst>
            <pc:docMk/>
            <pc:sldMk cId="138385825" sldId="275"/>
            <ac:picMk id="8" creationId="{09FF622D-3898-5D0A-8ED1-6730593A9F6F}"/>
          </ac:picMkLst>
        </pc:picChg>
        <pc:picChg chg="add mod topLvl">
          <ac:chgData name="Matteo Lorenzini" userId="ccf5f2e4-5cab-43d8-a3ee-e517438be6bc" providerId="ADAL" clId="{E969A894-3C22-4D2C-8E9A-EB9B979C0A37}" dt="2023-05-15T12:56:35.357" v="4012" actId="165"/>
          <ac:picMkLst>
            <pc:docMk/>
            <pc:sldMk cId="138385825" sldId="275"/>
            <ac:picMk id="9" creationId="{8B3ECD01-002C-4515-8AA0-A191DA4D534F}"/>
          </ac:picMkLst>
        </pc:picChg>
        <pc:picChg chg="del">
          <ac:chgData name="Matteo Lorenzini" userId="ccf5f2e4-5cab-43d8-a3ee-e517438be6bc" providerId="ADAL" clId="{E969A894-3C22-4D2C-8E9A-EB9B979C0A37}" dt="2023-05-15T09:41:14.550" v="3211" actId="478"/>
          <ac:picMkLst>
            <pc:docMk/>
            <pc:sldMk cId="138385825" sldId="275"/>
            <ac:picMk id="15" creationId="{ACB73F2A-73DF-2A73-99F8-05D28046E464}"/>
          </ac:picMkLst>
        </pc:picChg>
        <pc:picChg chg="add del mod topLvl">
          <ac:chgData name="Matteo Lorenzini" userId="ccf5f2e4-5cab-43d8-a3ee-e517438be6bc" providerId="ADAL" clId="{E969A894-3C22-4D2C-8E9A-EB9B979C0A37}" dt="2023-05-15T12:56:55.255" v="4024" actId="688"/>
          <ac:picMkLst>
            <pc:docMk/>
            <pc:sldMk cId="138385825" sldId="275"/>
            <ac:picMk id="17" creationId="{1B7D287B-9698-6C83-35C9-2EEEBB418F10}"/>
          </ac:picMkLst>
        </pc:picChg>
        <pc:cxnChg chg="add del mod">
          <ac:chgData name="Matteo Lorenzini" userId="ccf5f2e4-5cab-43d8-a3ee-e517438be6bc" providerId="ADAL" clId="{E969A894-3C22-4D2C-8E9A-EB9B979C0A37}" dt="2023-05-15T12:54:48.941" v="3981" actId="478"/>
          <ac:cxnSpMkLst>
            <pc:docMk/>
            <pc:sldMk cId="138385825" sldId="275"/>
            <ac:cxnSpMk id="11" creationId="{70CF4CE8-2F6D-518D-7B78-7F14DBB9793B}"/>
          </ac:cxnSpMkLst>
        </pc:cxnChg>
        <pc:cxnChg chg="add del mod">
          <ac:chgData name="Matteo Lorenzini" userId="ccf5f2e4-5cab-43d8-a3ee-e517438be6bc" providerId="ADAL" clId="{E969A894-3C22-4D2C-8E9A-EB9B979C0A37}" dt="2023-05-15T12:54:51.211" v="3982" actId="478"/>
          <ac:cxnSpMkLst>
            <pc:docMk/>
            <pc:sldMk cId="138385825" sldId="275"/>
            <ac:cxnSpMk id="15" creationId="{BF555B73-5788-31A1-D52C-958A2F1888D9}"/>
          </ac:cxnSpMkLst>
        </pc:cxnChg>
        <pc:cxnChg chg="add del mod">
          <ac:chgData name="Matteo Lorenzini" userId="ccf5f2e4-5cab-43d8-a3ee-e517438be6bc" providerId="ADAL" clId="{E969A894-3C22-4D2C-8E9A-EB9B979C0A37}" dt="2023-05-15T12:55:01.868" v="3987" actId="478"/>
          <ac:cxnSpMkLst>
            <pc:docMk/>
            <pc:sldMk cId="138385825" sldId="275"/>
            <ac:cxnSpMk id="16" creationId="{178F04D1-5468-207F-1960-1987566973A9}"/>
          </ac:cxnSpMkLst>
        </pc:cxnChg>
      </pc:sldChg>
      <pc:sldChg chg="addSp delSp modSp mod">
        <pc:chgData name="Matteo Lorenzini" userId="ccf5f2e4-5cab-43d8-a3ee-e517438be6bc" providerId="ADAL" clId="{E969A894-3C22-4D2C-8E9A-EB9B979C0A37}" dt="2023-05-20T17:35:22.645" v="15053" actId="1076"/>
        <pc:sldMkLst>
          <pc:docMk/>
          <pc:sldMk cId="2675860611" sldId="276"/>
        </pc:sldMkLst>
        <pc:spChg chg="add mod">
          <ac:chgData name="Matteo Lorenzini" userId="ccf5f2e4-5cab-43d8-a3ee-e517438be6bc" providerId="ADAL" clId="{E969A894-3C22-4D2C-8E9A-EB9B979C0A37}" dt="2023-05-20T17:31:09.276" v="15020" actId="1076"/>
          <ac:spMkLst>
            <pc:docMk/>
            <pc:sldMk cId="2675860611" sldId="276"/>
            <ac:spMk id="2" creationId="{FB5C41E4-D952-FDDE-8CFD-37E942F9D91C}"/>
          </ac:spMkLst>
        </pc:spChg>
        <pc:spChg chg="mod">
          <ac:chgData name="Matteo Lorenzini" userId="ccf5f2e4-5cab-43d8-a3ee-e517438be6bc" providerId="ADAL" clId="{E969A894-3C22-4D2C-8E9A-EB9B979C0A37}" dt="2023-05-16T13:13:17.001" v="6122" actId="947"/>
          <ac:spMkLst>
            <pc:docMk/>
            <pc:sldMk cId="2675860611" sldId="276"/>
            <ac:spMk id="3" creationId="{EB4183CC-42EA-D9BE-669F-9CF3E3C91F4E}"/>
          </ac:spMkLst>
        </pc:spChg>
        <pc:spChg chg="del">
          <ac:chgData name="Matteo Lorenzini" userId="ccf5f2e4-5cab-43d8-a3ee-e517438be6bc" providerId="ADAL" clId="{E969A894-3C22-4D2C-8E9A-EB9B979C0A37}" dt="2023-05-16T13:13:06.435" v="6121" actId="478"/>
          <ac:spMkLst>
            <pc:docMk/>
            <pc:sldMk cId="2675860611" sldId="276"/>
            <ac:spMk id="4" creationId="{DB785359-5300-CBD8-DEEC-85A42D30DA40}"/>
          </ac:spMkLst>
        </pc:spChg>
        <pc:spChg chg="add mod">
          <ac:chgData name="Matteo Lorenzini" userId="ccf5f2e4-5cab-43d8-a3ee-e517438be6bc" providerId="ADAL" clId="{E969A894-3C22-4D2C-8E9A-EB9B979C0A37}" dt="2023-05-20T17:31:18.398" v="15021" actId="1076"/>
          <ac:spMkLst>
            <pc:docMk/>
            <pc:sldMk cId="2675860611" sldId="276"/>
            <ac:spMk id="5" creationId="{B4F41D83-E0CD-E460-845B-0A6DA2F6EA40}"/>
          </ac:spMkLst>
        </pc:spChg>
        <pc:spChg chg="add mod">
          <ac:chgData name="Matteo Lorenzini" userId="ccf5f2e4-5cab-43d8-a3ee-e517438be6bc" providerId="ADAL" clId="{E969A894-3C22-4D2C-8E9A-EB9B979C0A37}" dt="2023-05-16T13:36:35.986" v="7080" actId="1076"/>
          <ac:spMkLst>
            <pc:docMk/>
            <pc:sldMk cId="2675860611" sldId="276"/>
            <ac:spMk id="6" creationId="{60EA0BD8-CC3F-054D-BE0B-B3EDF146BA1F}"/>
          </ac:spMkLst>
        </pc:spChg>
        <pc:spChg chg="add mod">
          <ac:chgData name="Matteo Lorenzini" userId="ccf5f2e4-5cab-43d8-a3ee-e517438be6bc" providerId="ADAL" clId="{E969A894-3C22-4D2C-8E9A-EB9B979C0A37}" dt="2023-05-20T17:31:38.989" v="15027" actId="1076"/>
          <ac:spMkLst>
            <pc:docMk/>
            <pc:sldMk cId="2675860611" sldId="276"/>
            <ac:spMk id="8" creationId="{F55D3C81-2C91-1190-6432-EA3CA222A380}"/>
          </ac:spMkLst>
        </pc:spChg>
        <pc:spChg chg="add mod">
          <ac:chgData name="Matteo Lorenzini" userId="ccf5f2e4-5cab-43d8-a3ee-e517438be6bc" providerId="ADAL" clId="{E969A894-3C22-4D2C-8E9A-EB9B979C0A37}" dt="2023-05-17T09:49:55.635" v="8267" actId="1076"/>
          <ac:spMkLst>
            <pc:docMk/>
            <pc:sldMk cId="2675860611" sldId="276"/>
            <ac:spMk id="9" creationId="{D238712D-1EC0-7E0F-DF24-A0D98A3BA081}"/>
          </ac:spMkLst>
        </pc:spChg>
        <pc:spChg chg="del">
          <ac:chgData name="Matteo Lorenzini" userId="ccf5f2e4-5cab-43d8-a3ee-e517438be6bc" providerId="ADAL" clId="{E969A894-3C22-4D2C-8E9A-EB9B979C0A37}" dt="2023-05-16T13:07:49.523" v="5917" actId="478"/>
          <ac:spMkLst>
            <pc:docMk/>
            <pc:sldMk cId="2675860611" sldId="276"/>
            <ac:spMk id="18" creationId="{C4275463-D652-4098-3A09-6E88939FC121}"/>
          </ac:spMkLst>
        </pc:spChg>
        <pc:picChg chg="add del mod">
          <ac:chgData name="Matteo Lorenzini" userId="ccf5f2e4-5cab-43d8-a3ee-e517438be6bc" providerId="ADAL" clId="{E969A894-3C22-4D2C-8E9A-EB9B979C0A37}" dt="2023-05-20T17:28:28.862" v="14942" actId="21"/>
          <ac:picMkLst>
            <pc:docMk/>
            <pc:sldMk cId="2675860611" sldId="276"/>
            <ac:picMk id="4" creationId="{76536FD1-0F46-D445-7F8A-C01FE383971D}"/>
          </ac:picMkLst>
        </pc:picChg>
        <pc:picChg chg="add mod">
          <ac:chgData name="Matteo Lorenzini" userId="ccf5f2e4-5cab-43d8-a3ee-e517438be6bc" providerId="ADAL" clId="{E969A894-3C22-4D2C-8E9A-EB9B979C0A37}" dt="2023-05-20T17:31:30.604" v="15026" actId="1076"/>
          <ac:picMkLst>
            <pc:docMk/>
            <pc:sldMk cId="2675860611" sldId="276"/>
            <ac:picMk id="10" creationId="{06AC2266-15C2-1157-0CAE-50352DF0C76D}"/>
          </ac:picMkLst>
        </pc:picChg>
        <pc:picChg chg="add mod">
          <ac:chgData name="Matteo Lorenzini" userId="ccf5f2e4-5cab-43d8-a3ee-e517438be6bc" providerId="ADAL" clId="{E969A894-3C22-4D2C-8E9A-EB9B979C0A37}" dt="2023-05-20T17:34:18.597" v="15033" actId="1076"/>
          <ac:picMkLst>
            <pc:docMk/>
            <pc:sldMk cId="2675860611" sldId="276"/>
            <ac:picMk id="11" creationId="{04C0F8CD-5803-79A4-2DB2-0AFB306724B5}"/>
          </ac:picMkLst>
        </pc:picChg>
        <pc:picChg chg="add mod">
          <ac:chgData name="Matteo Lorenzini" userId="ccf5f2e4-5cab-43d8-a3ee-e517438be6bc" providerId="ADAL" clId="{E969A894-3C22-4D2C-8E9A-EB9B979C0A37}" dt="2023-05-20T17:33:45.028" v="15032" actId="1076"/>
          <ac:picMkLst>
            <pc:docMk/>
            <pc:sldMk cId="2675860611" sldId="276"/>
            <ac:picMk id="15" creationId="{A5F11610-A592-5F86-24C5-AB9CA6802E72}"/>
          </ac:picMkLst>
        </pc:picChg>
        <pc:picChg chg="add mod modCrop">
          <ac:chgData name="Matteo Lorenzini" userId="ccf5f2e4-5cab-43d8-a3ee-e517438be6bc" providerId="ADAL" clId="{E969A894-3C22-4D2C-8E9A-EB9B979C0A37}" dt="2023-05-20T17:34:32.428" v="15037" actId="1076"/>
          <ac:picMkLst>
            <pc:docMk/>
            <pc:sldMk cId="2675860611" sldId="276"/>
            <ac:picMk id="17" creationId="{31611931-2708-8FA3-4B04-3B1C51DB9E08}"/>
          </ac:picMkLst>
        </pc:picChg>
        <pc:picChg chg="add mod modCrop">
          <ac:chgData name="Matteo Lorenzini" userId="ccf5f2e4-5cab-43d8-a3ee-e517438be6bc" providerId="ADAL" clId="{E969A894-3C22-4D2C-8E9A-EB9B979C0A37}" dt="2023-05-20T17:35:22.645" v="15053" actId="1076"/>
          <ac:picMkLst>
            <pc:docMk/>
            <pc:sldMk cId="2675860611" sldId="276"/>
            <ac:picMk id="18" creationId="{AFF1F378-50BF-6AE4-50D4-73399DBCE363}"/>
          </ac:picMkLst>
        </pc:picChg>
      </pc:sldChg>
      <pc:sldChg chg="addSp delSp modSp add mod">
        <pc:chgData name="Matteo Lorenzini" userId="ccf5f2e4-5cab-43d8-a3ee-e517438be6bc" providerId="ADAL" clId="{E969A894-3C22-4D2C-8E9A-EB9B979C0A37}" dt="2023-05-16T13:01:03.603" v="5878" actId="20577"/>
        <pc:sldMkLst>
          <pc:docMk/>
          <pc:sldMk cId="4186839070" sldId="277"/>
        </pc:sldMkLst>
        <pc:spChg chg="del">
          <ac:chgData name="Matteo Lorenzini" userId="ccf5f2e4-5cab-43d8-a3ee-e517438be6bc" providerId="ADAL" clId="{E969A894-3C22-4D2C-8E9A-EB9B979C0A37}" dt="2023-05-15T13:32:07.689" v="4048" actId="478"/>
          <ac:spMkLst>
            <pc:docMk/>
            <pc:sldMk cId="4186839070" sldId="277"/>
            <ac:spMk id="3" creationId="{9A8EF7E2-B12E-6358-776B-F840BDD942E5}"/>
          </ac:spMkLst>
        </pc:spChg>
        <pc:spChg chg="add del mod">
          <ac:chgData name="Matteo Lorenzini" userId="ccf5f2e4-5cab-43d8-a3ee-e517438be6bc" providerId="ADAL" clId="{E969A894-3C22-4D2C-8E9A-EB9B979C0A37}" dt="2023-05-15T13:35:51.459" v="4054" actId="478"/>
          <ac:spMkLst>
            <pc:docMk/>
            <pc:sldMk cId="4186839070" sldId="277"/>
            <ac:spMk id="6" creationId="{B88DC3A7-CC9D-BEF2-FBA0-E76B0D7BA33A}"/>
          </ac:spMkLst>
        </pc:spChg>
        <pc:spChg chg="del">
          <ac:chgData name="Matteo Lorenzini" userId="ccf5f2e4-5cab-43d8-a3ee-e517438be6bc" providerId="ADAL" clId="{E969A894-3C22-4D2C-8E9A-EB9B979C0A37}" dt="2023-05-15T13:32:06.275" v="4047" actId="478"/>
          <ac:spMkLst>
            <pc:docMk/>
            <pc:sldMk cId="4186839070" sldId="277"/>
            <ac:spMk id="18" creationId="{C4275463-D652-4098-3A09-6E88939FC121}"/>
          </ac:spMkLst>
        </pc:spChg>
        <pc:spChg chg="add mod">
          <ac:chgData name="Matteo Lorenzini" userId="ccf5f2e4-5cab-43d8-a3ee-e517438be6bc" providerId="ADAL" clId="{E969A894-3C22-4D2C-8E9A-EB9B979C0A37}" dt="2023-05-15T13:46:40.360" v="4929" actId="1076"/>
          <ac:spMkLst>
            <pc:docMk/>
            <pc:sldMk cId="4186839070" sldId="277"/>
            <ac:spMk id="19" creationId="{E8375A43-96FF-25E2-D0F8-37B111DAB566}"/>
          </ac:spMkLst>
        </pc:spChg>
        <pc:spChg chg="add mod">
          <ac:chgData name="Matteo Lorenzini" userId="ccf5f2e4-5cab-43d8-a3ee-e517438be6bc" providerId="ADAL" clId="{E969A894-3C22-4D2C-8E9A-EB9B979C0A37}" dt="2023-05-15T13:46:45.817" v="4931" actId="14100"/>
          <ac:spMkLst>
            <pc:docMk/>
            <pc:sldMk cId="4186839070" sldId="277"/>
            <ac:spMk id="20" creationId="{22D881B0-1DEF-2F79-F86B-F215AA1B6E0C}"/>
          </ac:spMkLst>
        </pc:spChg>
        <pc:spChg chg="del">
          <ac:chgData name="Matteo Lorenzini" userId="ccf5f2e4-5cab-43d8-a3ee-e517438be6bc" providerId="ADAL" clId="{E969A894-3C22-4D2C-8E9A-EB9B979C0A37}" dt="2023-05-15T13:32:11.359" v="4052" actId="478"/>
          <ac:spMkLst>
            <pc:docMk/>
            <pc:sldMk cId="4186839070" sldId="277"/>
            <ac:spMk id="21" creationId="{0D020E63-FB47-90A5-60E4-8E6FE85EF205}"/>
          </ac:spMkLst>
        </pc:spChg>
        <pc:spChg chg="del">
          <ac:chgData name="Matteo Lorenzini" userId="ccf5f2e4-5cab-43d8-a3ee-e517438be6bc" providerId="ADAL" clId="{E969A894-3C22-4D2C-8E9A-EB9B979C0A37}" dt="2023-05-15T13:32:11.359" v="4052" actId="478"/>
          <ac:spMkLst>
            <pc:docMk/>
            <pc:sldMk cId="4186839070" sldId="277"/>
            <ac:spMk id="22" creationId="{1A217F19-DBC8-115B-50A0-8A896A3200FA}"/>
          </ac:spMkLst>
        </pc:spChg>
        <pc:spChg chg="add mod">
          <ac:chgData name="Matteo Lorenzini" userId="ccf5f2e4-5cab-43d8-a3ee-e517438be6bc" providerId="ADAL" clId="{E969A894-3C22-4D2C-8E9A-EB9B979C0A37}" dt="2023-05-16T13:01:03.603" v="5878" actId="20577"/>
          <ac:spMkLst>
            <pc:docMk/>
            <pc:sldMk cId="4186839070" sldId="277"/>
            <ac:spMk id="23" creationId="{E00A30C9-5098-1E39-66BE-7473EB1A741F}"/>
          </ac:spMkLst>
        </pc:spChg>
        <pc:graphicFrameChg chg="add del mod modGraphic">
          <ac:chgData name="Matteo Lorenzini" userId="ccf5f2e4-5cab-43d8-a3ee-e517438be6bc" providerId="ADAL" clId="{E969A894-3C22-4D2C-8E9A-EB9B979C0A37}" dt="2023-05-15T13:44:56.077" v="4893" actId="21"/>
          <ac:graphicFrameMkLst>
            <pc:docMk/>
            <pc:sldMk cId="4186839070" sldId="277"/>
            <ac:graphicFrameMk id="4" creationId="{2F453FB9-31BA-8FA0-AE7B-315D0F7F1386}"/>
          </ac:graphicFrameMkLst>
        </pc:graphicFrameChg>
        <pc:picChg chg="del">
          <ac:chgData name="Matteo Lorenzini" userId="ccf5f2e4-5cab-43d8-a3ee-e517438be6bc" providerId="ADAL" clId="{E969A894-3C22-4D2C-8E9A-EB9B979C0A37}" dt="2023-05-15T13:32:08.950" v="4050" actId="478"/>
          <ac:picMkLst>
            <pc:docMk/>
            <pc:sldMk cId="4186839070" sldId="277"/>
            <ac:picMk id="5" creationId="{5908704F-C857-FD98-3BE5-F38822806781}"/>
          </ac:picMkLst>
        </pc:picChg>
        <pc:picChg chg="del">
          <ac:chgData name="Matteo Lorenzini" userId="ccf5f2e4-5cab-43d8-a3ee-e517438be6bc" providerId="ADAL" clId="{E969A894-3C22-4D2C-8E9A-EB9B979C0A37}" dt="2023-05-15T13:32:08.318" v="4049" actId="478"/>
          <ac:picMkLst>
            <pc:docMk/>
            <pc:sldMk cId="4186839070" sldId="277"/>
            <ac:picMk id="7" creationId="{6EDA71EB-2A3A-20A2-20C0-3CF89BE0E79E}"/>
          </ac:picMkLst>
        </pc:picChg>
        <pc:picChg chg="add del mod">
          <ac:chgData name="Matteo Lorenzini" userId="ccf5f2e4-5cab-43d8-a3ee-e517438be6bc" providerId="ADAL" clId="{E969A894-3C22-4D2C-8E9A-EB9B979C0A37}" dt="2023-05-15T13:44:56.077" v="4893" actId="21"/>
          <ac:picMkLst>
            <pc:docMk/>
            <pc:sldMk cId="4186839070" sldId="277"/>
            <ac:picMk id="8" creationId="{40A3D79E-B9D0-1F01-B16C-70A619AA62D6}"/>
          </ac:picMkLst>
        </pc:picChg>
        <pc:picChg chg="del">
          <ac:chgData name="Matteo Lorenzini" userId="ccf5f2e4-5cab-43d8-a3ee-e517438be6bc" providerId="ADAL" clId="{E969A894-3C22-4D2C-8E9A-EB9B979C0A37}" dt="2023-05-15T13:32:09.582" v="4051" actId="478"/>
          <ac:picMkLst>
            <pc:docMk/>
            <pc:sldMk cId="4186839070" sldId="277"/>
            <ac:picMk id="9" creationId="{8B3ECD01-002C-4515-8AA0-A191DA4D534F}"/>
          </ac:picMkLst>
        </pc:picChg>
        <pc:picChg chg="add del mod">
          <ac:chgData name="Matteo Lorenzini" userId="ccf5f2e4-5cab-43d8-a3ee-e517438be6bc" providerId="ADAL" clId="{E969A894-3C22-4D2C-8E9A-EB9B979C0A37}" dt="2023-05-15T13:38:14.643" v="4210" actId="478"/>
          <ac:picMkLst>
            <pc:docMk/>
            <pc:sldMk cId="4186839070" sldId="277"/>
            <ac:picMk id="10" creationId="{D7FB092F-A785-0CC9-2D64-3E847095550C}"/>
          </ac:picMkLst>
        </pc:picChg>
        <pc:picChg chg="add del mod">
          <ac:chgData name="Matteo Lorenzini" userId="ccf5f2e4-5cab-43d8-a3ee-e517438be6bc" providerId="ADAL" clId="{E969A894-3C22-4D2C-8E9A-EB9B979C0A37}" dt="2023-05-15T13:44:56.077" v="4893" actId="21"/>
          <ac:picMkLst>
            <pc:docMk/>
            <pc:sldMk cId="4186839070" sldId="277"/>
            <ac:picMk id="11" creationId="{71615E6B-DC38-72DD-16C5-ABF2200AFC0D}"/>
          </ac:picMkLst>
        </pc:picChg>
        <pc:picChg chg="add del mod">
          <ac:chgData name="Matteo Lorenzini" userId="ccf5f2e4-5cab-43d8-a3ee-e517438be6bc" providerId="ADAL" clId="{E969A894-3C22-4D2C-8E9A-EB9B979C0A37}" dt="2023-05-15T13:38:15.262" v="4211" actId="478"/>
          <ac:picMkLst>
            <pc:docMk/>
            <pc:sldMk cId="4186839070" sldId="277"/>
            <ac:picMk id="14" creationId="{62D59B58-7309-D89A-14D6-ADFBCE2ABBBA}"/>
          </ac:picMkLst>
        </pc:picChg>
        <pc:picChg chg="del">
          <ac:chgData name="Matteo Lorenzini" userId="ccf5f2e4-5cab-43d8-a3ee-e517438be6bc" providerId="ADAL" clId="{E969A894-3C22-4D2C-8E9A-EB9B979C0A37}" dt="2023-05-15T13:32:11.359" v="4052" actId="478"/>
          <ac:picMkLst>
            <pc:docMk/>
            <pc:sldMk cId="4186839070" sldId="277"/>
            <ac:picMk id="17" creationId="{1B7D287B-9698-6C83-35C9-2EEEBB418F10}"/>
          </ac:picMkLst>
        </pc:picChg>
        <pc:picChg chg="add del">
          <ac:chgData name="Matteo Lorenzini" userId="ccf5f2e4-5cab-43d8-a3ee-e517438be6bc" providerId="ADAL" clId="{E969A894-3C22-4D2C-8E9A-EB9B979C0A37}" dt="2023-05-15T13:44:49.714" v="4892" actId="478"/>
          <ac:picMkLst>
            <pc:docMk/>
            <pc:sldMk cId="4186839070" sldId="277"/>
            <ac:picMk id="24" creationId="{9F8FC574-643D-3205-79E5-B318CA91FEE4}"/>
          </ac:picMkLst>
        </pc:picChg>
        <pc:picChg chg="add mod">
          <ac:chgData name="Matteo Lorenzini" userId="ccf5f2e4-5cab-43d8-a3ee-e517438be6bc" providerId="ADAL" clId="{E969A894-3C22-4D2C-8E9A-EB9B979C0A37}" dt="2023-05-15T13:45:01.697" v="4896" actId="1076"/>
          <ac:picMkLst>
            <pc:docMk/>
            <pc:sldMk cId="4186839070" sldId="277"/>
            <ac:picMk id="25" creationId="{B095FE9C-3ECF-35C4-B86D-D9767B0B4AFA}"/>
          </ac:picMkLst>
        </pc:picChg>
        <pc:cxnChg chg="add del mod">
          <ac:chgData name="Matteo Lorenzini" userId="ccf5f2e4-5cab-43d8-a3ee-e517438be6bc" providerId="ADAL" clId="{E969A894-3C22-4D2C-8E9A-EB9B979C0A37}" dt="2023-05-15T13:38:17.800" v="4213" actId="478"/>
          <ac:cxnSpMkLst>
            <pc:docMk/>
            <pc:sldMk cId="4186839070" sldId="277"/>
            <ac:cxnSpMk id="15" creationId="{82D81ED5-D5A9-FFE8-9121-ABDE3A53A60C}"/>
          </ac:cxnSpMkLst>
        </pc:cxnChg>
        <pc:cxnChg chg="add del mod">
          <ac:chgData name="Matteo Lorenzini" userId="ccf5f2e4-5cab-43d8-a3ee-e517438be6bc" providerId="ADAL" clId="{E969A894-3C22-4D2C-8E9A-EB9B979C0A37}" dt="2023-05-15T13:38:16.343" v="4212" actId="478"/>
          <ac:cxnSpMkLst>
            <pc:docMk/>
            <pc:sldMk cId="4186839070" sldId="277"/>
            <ac:cxnSpMk id="16" creationId="{09AF0409-AF3B-18CD-698B-7CDD87A19AF4}"/>
          </ac:cxnSpMkLst>
        </pc:cxnChg>
      </pc:sldChg>
      <pc:sldChg chg="addSp delSp modSp add mod">
        <pc:chgData name="Matteo Lorenzini" userId="ccf5f2e4-5cab-43d8-a3ee-e517438be6bc" providerId="ADAL" clId="{E969A894-3C22-4D2C-8E9A-EB9B979C0A37}" dt="2023-05-16T13:04:32.956" v="5916" actId="1076"/>
        <pc:sldMkLst>
          <pc:docMk/>
          <pc:sldMk cId="229109877" sldId="278"/>
        </pc:sldMkLst>
        <pc:spChg chg="add mod">
          <ac:chgData name="Matteo Lorenzini" userId="ccf5f2e4-5cab-43d8-a3ee-e517438be6bc" providerId="ADAL" clId="{E969A894-3C22-4D2C-8E9A-EB9B979C0A37}" dt="2023-05-16T12:47:37.108" v="5625" actId="1076"/>
          <ac:spMkLst>
            <pc:docMk/>
            <pc:sldMk cId="229109877" sldId="278"/>
            <ac:spMk id="3" creationId="{F894AFA9-8439-70DC-C153-81C5A3E05023}"/>
          </ac:spMkLst>
        </pc:spChg>
        <pc:spChg chg="add mod">
          <ac:chgData name="Matteo Lorenzini" userId="ccf5f2e4-5cab-43d8-a3ee-e517438be6bc" providerId="ADAL" clId="{E969A894-3C22-4D2C-8E9A-EB9B979C0A37}" dt="2023-05-16T12:46:52.772" v="5587" actId="1076"/>
          <ac:spMkLst>
            <pc:docMk/>
            <pc:sldMk cId="229109877" sldId="278"/>
            <ac:spMk id="4" creationId="{BB06D639-B562-71B7-187E-7E222302B1E2}"/>
          </ac:spMkLst>
        </pc:spChg>
        <pc:spChg chg="add mod">
          <ac:chgData name="Matteo Lorenzini" userId="ccf5f2e4-5cab-43d8-a3ee-e517438be6bc" providerId="ADAL" clId="{E969A894-3C22-4D2C-8E9A-EB9B979C0A37}" dt="2023-05-16T12:47:34.315" v="5624" actId="1038"/>
          <ac:spMkLst>
            <pc:docMk/>
            <pc:sldMk cId="229109877" sldId="278"/>
            <ac:spMk id="5" creationId="{9DC9DADC-3B2F-B589-3997-A91007DC870C}"/>
          </ac:spMkLst>
        </pc:spChg>
        <pc:spChg chg="del">
          <ac:chgData name="Matteo Lorenzini" userId="ccf5f2e4-5cab-43d8-a3ee-e517438be6bc" providerId="ADAL" clId="{E969A894-3C22-4D2C-8E9A-EB9B979C0A37}" dt="2023-05-15T13:48:13.701" v="4938" actId="478"/>
          <ac:spMkLst>
            <pc:docMk/>
            <pc:sldMk cId="229109877" sldId="278"/>
            <ac:spMk id="6" creationId="{6CD4801E-967E-70A4-0040-77F2BEC5A434}"/>
          </ac:spMkLst>
        </pc:spChg>
        <pc:spChg chg="add mod">
          <ac:chgData name="Matteo Lorenzini" userId="ccf5f2e4-5cab-43d8-a3ee-e517438be6bc" providerId="ADAL" clId="{E969A894-3C22-4D2C-8E9A-EB9B979C0A37}" dt="2023-05-16T12:54:08.266" v="5787" actId="20577"/>
          <ac:spMkLst>
            <pc:docMk/>
            <pc:sldMk cId="229109877" sldId="278"/>
            <ac:spMk id="6" creationId="{E85C2A61-A3E6-C012-E79D-A1FF09C6C468}"/>
          </ac:spMkLst>
        </pc:spChg>
        <pc:spChg chg="del">
          <ac:chgData name="Matteo Lorenzini" userId="ccf5f2e4-5cab-43d8-a3ee-e517438be6bc" providerId="ADAL" clId="{E969A894-3C22-4D2C-8E9A-EB9B979C0A37}" dt="2023-05-15T13:48:10.422" v="4935" actId="478"/>
          <ac:spMkLst>
            <pc:docMk/>
            <pc:sldMk cId="229109877" sldId="278"/>
            <ac:spMk id="8" creationId="{AA41B6DC-2957-5DBC-5FB4-F5869B7A7F9D}"/>
          </ac:spMkLst>
        </pc:spChg>
        <pc:spChg chg="add del mod">
          <ac:chgData name="Matteo Lorenzini" userId="ccf5f2e4-5cab-43d8-a3ee-e517438be6bc" providerId="ADAL" clId="{E969A894-3C22-4D2C-8E9A-EB9B979C0A37}" dt="2023-05-16T13:02:19.771" v="5887" actId="478"/>
          <ac:spMkLst>
            <pc:docMk/>
            <pc:sldMk cId="229109877" sldId="278"/>
            <ac:spMk id="11" creationId="{3536A4AE-907B-B7D7-0959-2BA5DE34766C}"/>
          </ac:spMkLst>
        </pc:spChg>
        <pc:spChg chg="del">
          <ac:chgData name="Matteo Lorenzini" userId="ccf5f2e4-5cab-43d8-a3ee-e517438be6bc" providerId="ADAL" clId="{E969A894-3C22-4D2C-8E9A-EB9B979C0A37}" dt="2023-05-15T13:48:18.479" v="4942" actId="478"/>
          <ac:spMkLst>
            <pc:docMk/>
            <pc:sldMk cId="229109877" sldId="278"/>
            <ac:spMk id="11" creationId="{58AE559A-8011-D138-466D-4B3335C2D65A}"/>
          </ac:spMkLst>
        </pc:spChg>
        <pc:spChg chg="del">
          <ac:chgData name="Matteo Lorenzini" userId="ccf5f2e4-5cab-43d8-a3ee-e517438be6bc" providerId="ADAL" clId="{E969A894-3C22-4D2C-8E9A-EB9B979C0A37}" dt="2023-05-15T13:48:15.848" v="4940" actId="478"/>
          <ac:spMkLst>
            <pc:docMk/>
            <pc:sldMk cId="229109877" sldId="278"/>
            <ac:spMk id="14" creationId="{EE3B7826-2996-B581-A568-8B058BABF95A}"/>
          </ac:spMkLst>
        </pc:spChg>
        <pc:spChg chg="add mod">
          <ac:chgData name="Matteo Lorenzini" userId="ccf5f2e4-5cab-43d8-a3ee-e517438be6bc" providerId="ADAL" clId="{E969A894-3C22-4D2C-8E9A-EB9B979C0A37}" dt="2023-05-16T13:04:15.965" v="5911" actId="208"/>
          <ac:spMkLst>
            <pc:docMk/>
            <pc:sldMk cId="229109877" sldId="278"/>
            <ac:spMk id="15" creationId="{C5451D2E-63E7-E843-92D5-B47C9D834452}"/>
          </ac:spMkLst>
        </pc:spChg>
        <pc:spChg chg="add mod">
          <ac:chgData name="Matteo Lorenzini" userId="ccf5f2e4-5cab-43d8-a3ee-e517438be6bc" providerId="ADAL" clId="{E969A894-3C22-4D2C-8E9A-EB9B979C0A37}" dt="2023-05-16T13:04:32.956" v="5916" actId="1076"/>
          <ac:spMkLst>
            <pc:docMk/>
            <pc:sldMk cId="229109877" sldId="278"/>
            <ac:spMk id="18" creationId="{1634171D-F271-E9EE-678C-2C88AA7B0273}"/>
          </ac:spMkLst>
        </pc:spChg>
        <pc:spChg chg="del">
          <ac:chgData name="Matteo Lorenzini" userId="ccf5f2e4-5cab-43d8-a3ee-e517438be6bc" providerId="ADAL" clId="{E969A894-3C22-4D2C-8E9A-EB9B979C0A37}" dt="2023-05-15T13:48:08.679" v="4934" actId="478"/>
          <ac:spMkLst>
            <pc:docMk/>
            <pc:sldMk cId="229109877" sldId="278"/>
            <ac:spMk id="18" creationId="{C4275463-D652-4098-3A09-6E88939FC121}"/>
          </ac:spMkLst>
        </pc:spChg>
        <pc:picChg chg="add mod">
          <ac:chgData name="Matteo Lorenzini" userId="ccf5f2e4-5cab-43d8-a3ee-e517438be6bc" providerId="ADAL" clId="{E969A894-3C22-4D2C-8E9A-EB9B979C0A37}" dt="2023-05-16T12:34:15.875" v="4944" actId="1076"/>
          <ac:picMkLst>
            <pc:docMk/>
            <pc:sldMk cId="229109877" sldId="278"/>
            <ac:picMk id="2" creationId="{49FB2513-983A-B512-91AC-C2156C4C3B68}"/>
          </ac:picMkLst>
        </pc:picChg>
        <pc:picChg chg="del">
          <ac:chgData name="Matteo Lorenzini" userId="ccf5f2e4-5cab-43d8-a3ee-e517438be6bc" providerId="ADAL" clId="{E969A894-3C22-4D2C-8E9A-EB9B979C0A37}" dt="2023-05-15T13:48:11.335" v="4936" actId="478"/>
          <ac:picMkLst>
            <pc:docMk/>
            <pc:sldMk cId="229109877" sldId="278"/>
            <ac:picMk id="2" creationId="{F82B76C9-51B6-5709-E219-FEB2D1EB6AF5}"/>
          </ac:picMkLst>
        </pc:picChg>
        <pc:picChg chg="del">
          <ac:chgData name="Matteo Lorenzini" userId="ccf5f2e4-5cab-43d8-a3ee-e517438be6bc" providerId="ADAL" clId="{E969A894-3C22-4D2C-8E9A-EB9B979C0A37}" dt="2023-05-15T13:48:11.985" v="4937" actId="478"/>
          <ac:picMkLst>
            <pc:docMk/>
            <pc:sldMk cId="229109877" sldId="278"/>
            <ac:picMk id="5" creationId="{499155A3-E99D-5592-6DE6-54EAD4B37022}"/>
          </ac:picMkLst>
        </pc:picChg>
        <pc:picChg chg="add mod">
          <ac:chgData name="Matteo Lorenzini" userId="ccf5f2e4-5cab-43d8-a3ee-e517438be6bc" providerId="ADAL" clId="{E969A894-3C22-4D2C-8E9A-EB9B979C0A37}" dt="2023-05-16T13:03:46.684" v="5904" actId="1076"/>
          <ac:picMkLst>
            <pc:docMk/>
            <pc:sldMk cId="229109877" sldId="278"/>
            <ac:picMk id="8" creationId="{6AD65D61-A8A4-0774-A2B8-D5B4D7CF256E}"/>
          </ac:picMkLst>
        </pc:picChg>
        <pc:picChg chg="del">
          <ac:chgData name="Matteo Lorenzini" userId="ccf5f2e4-5cab-43d8-a3ee-e517438be6bc" providerId="ADAL" clId="{E969A894-3C22-4D2C-8E9A-EB9B979C0A37}" dt="2023-05-15T13:48:16.814" v="4941" actId="478"/>
          <ac:picMkLst>
            <pc:docMk/>
            <pc:sldMk cId="229109877" sldId="278"/>
            <ac:picMk id="9" creationId="{7A202D61-2BF2-3EC1-1438-B0687C050B40}"/>
          </ac:picMkLst>
        </pc:picChg>
        <pc:picChg chg="add mod">
          <ac:chgData name="Matteo Lorenzini" userId="ccf5f2e4-5cab-43d8-a3ee-e517438be6bc" providerId="ADAL" clId="{E969A894-3C22-4D2C-8E9A-EB9B979C0A37}" dt="2023-05-16T13:04:25.627" v="5913" actId="1076"/>
          <ac:picMkLst>
            <pc:docMk/>
            <pc:sldMk cId="229109877" sldId="278"/>
            <ac:picMk id="9" creationId="{EA4DCFB8-63FA-A512-4711-DF79A7110B0D}"/>
          </ac:picMkLst>
        </pc:picChg>
        <pc:picChg chg="del">
          <ac:chgData name="Matteo Lorenzini" userId="ccf5f2e4-5cab-43d8-a3ee-e517438be6bc" providerId="ADAL" clId="{E969A894-3C22-4D2C-8E9A-EB9B979C0A37}" dt="2023-05-15T13:48:14.463" v="4939" actId="478"/>
          <ac:picMkLst>
            <pc:docMk/>
            <pc:sldMk cId="229109877" sldId="278"/>
            <ac:picMk id="10" creationId="{CA575738-7195-7E44-E082-E3752B9091CF}"/>
          </ac:picMkLst>
        </pc:picChg>
        <pc:picChg chg="add del mod modCrop">
          <ac:chgData name="Matteo Lorenzini" userId="ccf5f2e4-5cab-43d8-a3ee-e517438be6bc" providerId="ADAL" clId="{E969A894-3C22-4D2C-8E9A-EB9B979C0A37}" dt="2023-05-16T13:02:19.771" v="5887" actId="478"/>
          <ac:picMkLst>
            <pc:docMk/>
            <pc:sldMk cId="229109877" sldId="278"/>
            <ac:picMk id="10" creationId="{CE1F0D4F-8CB1-CD77-7546-1A8B58D1B9EA}"/>
          </ac:picMkLst>
        </pc:picChg>
        <pc:picChg chg="add mod modCrop">
          <ac:chgData name="Matteo Lorenzini" userId="ccf5f2e4-5cab-43d8-a3ee-e517438be6bc" providerId="ADAL" clId="{E969A894-3C22-4D2C-8E9A-EB9B979C0A37}" dt="2023-05-16T13:03:39.979" v="5902" actId="1076"/>
          <ac:picMkLst>
            <pc:docMk/>
            <pc:sldMk cId="229109877" sldId="278"/>
            <ac:picMk id="14" creationId="{63B0AB34-6C68-2691-1EB6-39767F464E93}"/>
          </ac:picMkLst>
        </pc:picChg>
        <pc:cxnChg chg="add mod">
          <ac:chgData name="Matteo Lorenzini" userId="ccf5f2e4-5cab-43d8-a3ee-e517438be6bc" providerId="ADAL" clId="{E969A894-3C22-4D2C-8E9A-EB9B979C0A37}" dt="2023-05-16T13:04:18.837" v="5912" actId="208"/>
          <ac:cxnSpMkLst>
            <pc:docMk/>
            <pc:sldMk cId="229109877" sldId="278"/>
            <ac:cxnSpMk id="17" creationId="{878B5833-1032-FADE-2CCB-A9744D4ED329}"/>
          </ac:cxnSpMkLst>
        </pc:cxnChg>
      </pc:sldChg>
      <pc:sldChg chg="addSp delSp modSp add mod">
        <pc:chgData name="Matteo Lorenzini" userId="ccf5f2e4-5cab-43d8-a3ee-e517438be6bc" providerId="ADAL" clId="{E969A894-3C22-4D2C-8E9A-EB9B979C0A37}" dt="2023-05-18T17:44:15.754" v="9617" actId="20577"/>
        <pc:sldMkLst>
          <pc:docMk/>
          <pc:sldMk cId="1640042037" sldId="279"/>
        </pc:sldMkLst>
        <pc:spChg chg="del">
          <ac:chgData name="Matteo Lorenzini" userId="ccf5f2e4-5cab-43d8-a3ee-e517438be6bc" providerId="ADAL" clId="{E969A894-3C22-4D2C-8E9A-EB9B979C0A37}" dt="2023-05-17T08:34:12.626" v="7084" actId="478"/>
          <ac:spMkLst>
            <pc:docMk/>
            <pc:sldMk cId="1640042037" sldId="279"/>
            <ac:spMk id="6" creationId="{BA28C5ED-D671-ABF6-C967-3AF6EDA22885}"/>
          </ac:spMkLst>
        </pc:spChg>
        <pc:spChg chg="del">
          <ac:chgData name="Matteo Lorenzini" userId="ccf5f2e4-5cab-43d8-a3ee-e517438be6bc" providerId="ADAL" clId="{E969A894-3C22-4D2C-8E9A-EB9B979C0A37}" dt="2023-05-17T08:34:09.884" v="7082" actId="478"/>
          <ac:spMkLst>
            <pc:docMk/>
            <pc:sldMk cId="1640042037" sldId="279"/>
            <ac:spMk id="8" creationId="{F7F7B25F-359E-78BA-07B9-EC5E5283D915}"/>
          </ac:spMkLst>
        </pc:spChg>
        <pc:spChg chg="del">
          <ac:chgData name="Matteo Lorenzini" userId="ccf5f2e4-5cab-43d8-a3ee-e517438be6bc" providerId="ADAL" clId="{E969A894-3C22-4D2C-8E9A-EB9B979C0A37}" dt="2023-05-17T08:34:16.274" v="7088" actId="478"/>
          <ac:spMkLst>
            <pc:docMk/>
            <pc:sldMk cId="1640042037" sldId="279"/>
            <ac:spMk id="9" creationId="{46F39DF4-A99E-9FBC-B895-1196AB1A8513}"/>
          </ac:spMkLst>
        </pc:spChg>
        <pc:spChg chg="mod">
          <ac:chgData name="Matteo Lorenzini" userId="ccf5f2e4-5cab-43d8-a3ee-e517438be6bc" providerId="ADAL" clId="{E969A894-3C22-4D2C-8E9A-EB9B979C0A37}" dt="2023-05-18T17:44:15.754" v="9617" actId="20577"/>
          <ac:spMkLst>
            <pc:docMk/>
            <pc:sldMk cId="1640042037" sldId="279"/>
            <ac:spMk id="13" creationId="{9F879E17-0DDF-83EC-D6BE-F480BC3410EE}"/>
          </ac:spMkLst>
        </pc:spChg>
        <pc:spChg chg="add mod">
          <ac:chgData name="Matteo Lorenzini" userId="ccf5f2e4-5cab-43d8-a3ee-e517438be6bc" providerId="ADAL" clId="{E969A894-3C22-4D2C-8E9A-EB9B979C0A37}" dt="2023-05-17T09:36:17.481" v="7910" actId="1076"/>
          <ac:spMkLst>
            <pc:docMk/>
            <pc:sldMk cId="1640042037" sldId="279"/>
            <ac:spMk id="15" creationId="{9823C56D-6048-A481-A790-78A601B92695}"/>
          </ac:spMkLst>
        </pc:spChg>
        <pc:spChg chg="add mod">
          <ac:chgData name="Matteo Lorenzini" userId="ccf5f2e4-5cab-43d8-a3ee-e517438be6bc" providerId="ADAL" clId="{E969A894-3C22-4D2C-8E9A-EB9B979C0A37}" dt="2023-05-17T09:35:47.484" v="7904" actId="14100"/>
          <ac:spMkLst>
            <pc:docMk/>
            <pc:sldMk cId="1640042037" sldId="279"/>
            <ac:spMk id="17" creationId="{5D38439A-1131-450B-CAC2-1BAC130B8D9A}"/>
          </ac:spMkLst>
        </pc:spChg>
        <pc:spChg chg="add mod">
          <ac:chgData name="Matteo Lorenzini" userId="ccf5f2e4-5cab-43d8-a3ee-e517438be6bc" providerId="ADAL" clId="{E969A894-3C22-4D2C-8E9A-EB9B979C0A37}" dt="2023-05-17T09:36:30.074" v="7913" actId="1076"/>
          <ac:spMkLst>
            <pc:docMk/>
            <pc:sldMk cId="1640042037" sldId="279"/>
            <ac:spMk id="20" creationId="{FF2BBC24-2177-5AD7-F9D7-4512192F3B7F}"/>
          </ac:spMkLst>
        </pc:spChg>
        <pc:spChg chg="add mod">
          <ac:chgData name="Matteo Lorenzini" userId="ccf5f2e4-5cab-43d8-a3ee-e517438be6bc" providerId="ADAL" clId="{E969A894-3C22-4D2C-8E9A-EB9B979C0A37}" dt="2023-05-17T09:36:24.112" v="7912" actId="1076"/>
          <ac:spMkLst>
            <pc:docMk/>
            <pc:sldMk cId="1640042037" sldId="279"/>
            <ac:spMk id="21" creationId="{16FF6D45-3E8A-7176-183E-22EC4BBA2975}"/>
          </ac:spMkLst>
        </pc:spChg>
        <pc:spChg chg="add mod">
          <ac:chgData name="Matteo Lorenzini" userId="ccf5f2e4-5cab-43d8-a3ee-e517438be6bc" providerId="ADAL" clId="{E969A894-3C22-4D2C-8E9A-EB9B979C0A37}" dt="2023-05-17T09:36:45.122" v="7918" actId="1076"/>
          <ac:spMkLst>
            <pc:docMk/>
            <pc:sldMk cId="1640042037" sldId="279"/>
            <ac:spMk id="22" creationId="{D1EC440D-07C8-DD4E-B7D1-8E5F8823CE93}"/>
          </ac:spMkLst>
        </pc:spChg>
        <pc:spChg chg="add mod">
          <ac:chgData name="Matteo Lorenzini" userId="ccf5f2e4-5cab-43d8-a3ee-e517438be6bc" providerId="ADAL" clId="{E969A894-3C22-4D2C-8E9A-EB9B979C0A37}" dt="2023-05-17T09:36:49.555" v="7919" actId="14100"/>
          <ac:spMkLst>
            <pc:docMk/>
            <pc:sldMk cId="1640042037" sldId="279"/>
            <ac:spMk id="23" creationId="{D1524939-2BD8-747D-1C6A-19A7C690B4BA}"/>
          </ac:spMkLst>
        </pc:spChg>
        <pc:spChg chg="add mod">
          <ac:chgData name="Matteo Lorenzini" userId="ccf5f2e4-5cab-43d8-a3ee-e517438be6bc" providerId="ADAL" clId="{E969A894-3C22-4D2C-8E9A-EB9B979C0A37}" dt="2023-05-17T09:38:57.218" v="7970" actId="1076"/>
          <ac:spMkLst>
            <pc:docMk/>
            <pc:sldMk cId="1640042037" sldId="279"/>
            <ac:spMk id="24" creationId="{C1E2172A-C12F-827C-2571-E08FEA79CBAD}"/>
          </ac:spMkLst>
        </pc:spChg>
        <pc:spChg chg="del mod topLvl">
          <ac:chgData name="Matteo Lorenzini" userId="ccf5f2e4-5cab-43d8-a3ee-e517438be6bc" providerId="ADAL" clId="{E969A894-3C22-4D2C-8E9A-EB9B979C0A37}" dt="2023-05-17T09:37:04.821" v="7921" actId="478"/>
          <ac:spMkLst>
            <pc:docMk/>
            <pc:sldMk cId="1640042037" sldId="279"/>
            <ac:spMk id="27" creationId="{5660F2BD-5C5A-2574-7FAA-FFD16D651130}"/>
          </ac:spMkLst>
        </pc:spChg>
        <pc:spChg chg="add mod">
          <ac:chgData name="Matteo Lorenzini" userId="ccf5f2e4-5cab-43d8-a3ee-e517438be6bc" providerId="ADAL" clId="{E969A894-3C22-4D2C-8E9A-EB9B979C0A37}" dt="2023-05-17T09:37:40.201" v="7942" actId="2711"/>
          <ac:spMkLst>
            <pc:docMk/>
            <pc:sldMk cId="1640042037" sldId="279"/>
            <ac:spMk id="33" creationId="{2CC7F7D7-7B76-57B5-6F90-EA65CFC67B28}"/>
          </ac:spMkLst>
        </pc:spChg>
        <pc:spChg chg="add mod">
          <ac:chgData name="Matteo Lorenzini" userId="ccf5f2e4-5cab-43d8-a3ee-e517438be6bc" providerId="ADAL" clId="{E969A894-3C22-4D2C-8E9A-EB9B979C0A37}" dt="2023-05-17T09:37:57.649" v="7955" actId="1076"/>
          <ac:spMkLst>
            <pc:docMk/>
            <pc:sldMk cId="1640042037" sldId="279"/>
            <ac:spMk id="34" creationId="{2338D377-34F5-022D-4C97-8BD013291EB6}"/>
          </ac:spMkLst>
        </pc:spChg>
        <pc:spChg chg="add mod">
          <ac:chgData name="Matteo Lorenzini" userId="ccf5f2e4-5cab-43d8-a3ee-e517438be6bc" providerId="ADAL" clId="{E969A894-3C22-4D2C-8E9A-EB9B979C0A37}" dt="2023-05-17T09:38:25.273" v="7965" actId="1076"/>
          <ac:spMkLst>
            <pc:docMk/>
            <pc:sldMk cId="1640042037" sldId="279"/>
            <ac:spMk id="35" creationId="{5C66962B-580A-10CE-833C-3B8560D515AA}"/>
          </ac:spMkLst>
        </pc:spChg>
        <pc:spChg chg="add mod">
          <ac:chgData name="Matteo Lorenzini" userId="ccf5f2e4-5cab-43d8-a3ee-e517438be6bc" providerId="ADAL" clId="{E969A894-3C22-4D2C-8E9A-EB9B979C0A37}" dt="2023-05-17T09:38:35.845" v="7968" actId="20577"/>
          <ac:spMkLst>
            <pc:docMk/>
            <pc:sldMk cId="1640042037" sldId="279"/>
            <ac:spMk id="36" creationId="{5377A0C3-1641-C39A-0D26-24AAA7644BDB}"/>
          </ac:spMkLst>
        </pc:spChg>
        <pc:spChg chg="add del mod">
          <ac:chgData name="Matteo Lorenzini" userId="ccf5f2e4-5cab-43d8-a3ee-e517438be6bc" providerId="ADAL" clId="{E969A894-3C22-4D2C-8E9A-EB9B979C0A37}" dt="2023-05-17T09:44:37.494" v="7973"/>
          <ac:spMkLst>
            <pc:docMk/>
            <pc:sldMk cId="1640042037" sldId="279"/>
            <ac:spMk id="37" creationId="{A2376947-CE34-8528-5BCD-393C27378454}"/>
          </ac:spMkLst>
        </pc:spChg>
        <pc:spChg chg="add mod">
          <ac:chgData name="Matteo Lorenzini" userId="ccf5f2e4-5cab-43d8-a3ee-e517438be6bc" providerId="ADAL" clId="{E969A894-3C22-4D2C-8E9A-EB9B979C0A37}" dt="2023-05-17T09:46:43.640" v="7976" actId="1076"/>
          <ac:spMkLst>
            <pc:docMk/>
            <pc:sldMk cId="1640042037" sldId="279"/>
            <ac:spMk id="38" creationId="{424BEB48-6858-4050-0E66-44098E777C0F}"/>
          </ac:spMkLst>
        </pc:spChg>
        <pc:grpChg chg="add mod">
          <ac:chgData name="Matteo Lorenzini" userId="ccf5f2e4-5cab-43d8-a3ee-e517438be6bc" providerId="ADAL" clId="{E969A894-3C22-4D2C-8E9A-EB9B979C0A37}" dt="2023-05-17T08:36:34.688" v="7092" actId="164"/>
          <ac:grpSpMkLst>
            <pc:docMk/>
            <pc:sldMk cId="1640042037" sldId="279"/>
            <ac:grpSpMk id="3" creationId="{D3BDCD59-C65D-41F7-4505-4E544056F6B1}"/>
          </ac:grpSpMkLst>
        </pc:grpChg>
        <pc:grpChg chg="add mod">
          <ac:chgData name="Matteo Lorenzini" userId="ccf5f2e4-5cab-43d8-a3ee-e517438be6bc" providerId="ADAL" clId="{E969A894-3C22-4D2C-8E9A-EB9B979C0A37}" dt="2023-05-17T09:36:06.866" v="7907" actId="1076"/>
          <ac:grpSpMkLst>
            <pc:docMk/>
            <pc:sldMk cId="1640042037" sldId="279"/>
            <ac:grpSpMk id="18" creationId="{0024615A-222F-51D2-15E2-D53596F63896}"/>
          </ac:grpSpMkLst>
        </pc:grpChg>
        <pc:grpChg chg="add mod">
          <ac:chgData name="Matteo Lorenzini" userId="ccf5f2e4-5cab-43d8-a3ee-e517438be6bc" providerId="ADAL" clId="{E969A894-3C22-4D2C-8E9A-EB9B979C0A37}" dt="2023-05-17T09:35:32.336" v="7896" actId="14100"/>
          <ac:grpSpMkLst>
            <pc:docMk/>
            <pc:sldMk cId="1640042037" sldId="279"/>
            <ac:grpSpMk id="19" creationId="{8D0A6D94-E475-1148-3FE9-06626D93E184}"/>
          </ac:grpSpMkLst>
        </pc:grpChg>
        <pc:grpChg chg="add del mod">
          <ac:chgData name="Matteo Lorenzini" userId="ccf5f2e4-5cab-43d8-a3ee-e517438be6bc" providerId="ADAL" clId="{E969A894-3C22-4D2C-8E9A-EB9B979C0A37}" dt="2023-05-17T09:37:04.821" v="7921" actId="478"/>
          <ac:grpSpMkLst>
            <pc:docMk/>
            <pc:sldMk cId="1640042037" sldId="279"/>
            <ac:grpSpMk id="25" creationId="{B8EE7E53-647A-1968-552C-461FF5912ABE}"/>
          </ac:grpSpMkLst>
        </pc:grpChg>
        <pc:grpChg chg="add mod">
          <ac:chgData name="Matteo Lorenzini" userId="ccf5f2e4-5cab-43d8-a3ee-e517438be6bc" providerId="ADAL" clId="{E969A894-3C22-4D2C-8E9A-EB9B979C0A37}" dt="2023-05-17T09:37:18.857" v="7923" actId="1076"/>
          <ac:grpSpMkLst>
            <pc:docMk/>
            <pc:sldMk cId="1640042037" sldId="279"/>
            <ac:grpSpMk id="28" creationId="{CA383E2B-4B66-726E-E557-086597594AF0}"/>
          </ac:grpSpMkLst>
        </pc:grpChg>
        <pc:picChg chg="del">
          <ac:chgData name="Matteo Lorenzini" userId="ccf5f2e4-5cab-43d8-a3ee-e517438be6bc" providerId="ADAL" clId="{E969A894-3C22-4D2C-8E9A-EB9B979C0A37}" dt="2023-05-17T08:34:14.425" v="7086" actId="478"/>
          <ac:picMkLst>
            <pc:docMk/>
            <pc:sldMk cId="1640042037" sldId="279"/>
            <ac:picMk id="2" creationId="{59D3E3D6-EC35-5A6F-5171-041F2B9FD743}"/>
          </ac:picMkLst>
        </pc:picChg>
        <pc:picChg chg="mod">
          <ac:chgData name="Matteo Lorenzini" userId="ccf5f2e4-5cab-43d8-a3ee-e517438be6bc" providerId="ADAL" clId="{E969A894-3C22-4D2C-8E9A-EB9B979C0A37}" dt="2023-05-17T08:37:20.571" v="7101" actId="14100"/>
          <ac:picMkLst>
            <pc:docMk/>
            <pc:sldMk cId="1640042037" sldId="279"/>
            <ac:picMk id="4" creationId="{13151D26-8A6A-A59B-1218-9F1A223196B7}"/>
          </ac:picMkLst>
        </pc:picChg>
        <pc:picChg chg="del">
          <ac:chgData name="Matteo Lorenzini" userId="ccf5f2e4-5cab-43d8-a3ee-e517438be6bc" providerId="ADAL" clId="{E969A894-3C22-4D2C-8E9A-EB9B979C0A37}" dt="2023-05-17T08:34:14.954" v="7087" actId="478"/>
          <ac:picMkLst>
            <pc:docMk/>
            <pc:sldMk cId="1640042037" sldId="279"/>
            <ac:picMk id="5" creationId="{1242FD44-AE70-832E-A678-6B037694023C}"/>
          </ac:picMkLst>
        </pc:picChg>
        <pc:picChg chg="del">
          <ac:chgData name="Matteo Lorenzini" userId="ccf5f2e4-5cab-43d8-a3ee-e517438be6bc" providerId="ADAL" clId="{E969A894-3C22-4D2C-8E9A-EB9B979C0A37}" dt="2023-05-17T08:34:10.970" v="7083" actId="478"/>
          <ac:picMkLst>
            <pc:docMk/>
            <pc:sldMk cId="1640042037" sldId="279"/>
            <ac:picMk id="10" creationId="{4B06EA25-A902-958B-A5BA-951CEC5563C6}"/>
          </ac:picMkLst>
        </pc:picChg>
        <pc:picChg chg="del">
          <ac:chgData name="Matteo Lorenzini" userId="ccf5f2e4-5cab-43d8-a3ee-e517438be6bc" providerId="ADAL" clId="{E969A894-3C22-4D2C-8E9A-EB9B979C0A37}" dt="2023-05-17T08:34:13.713" v="7085" actId="478"/>
          <ac:picMkLst>
            <pc:docMk/>
            <pc:sldMk cId="1640042037" sldId="279"/>
            <ac:picMk id="11" creationId="{01AE33FE-D263-C2A9-D446-F2A6559595F9}"/>
          </ac:picMkLst>
        </pc:picChg>
        <pc:picChg chg="add mod">
          <ac:chgData name="Matteo Lorenzini" userId="ccf5f2e4-5cab-43d8-a3ee-e517438be6bc" providerId="ADAL" clId="{E969A894-3C22-4D2C-8E9A-EB9B979C0A37}" dt="2023-05-17T09:35:32.336" v="7896" actId="14100"/>
          <ac:picMkLst>
            <pc:docMk/>
            <pc:sldMk cId="1640042037" sldId="279"/>
            <ac:picMk id="16" creationId="{7E526C90-5B20-D866-66A3-029CBFC8A312}"/>
          </ac:picMkLst>
        </pc:picChg>
        <pc:picChg chg="mod topLvl">
          <ac:chgData name="Matteo Lorenzini" userId="ccf5f2e4-5cab-43d8-a3ee-e517438be6bc" providerId="ADAL" clId="{E969A894-3C22-4D2C-8E9A-EB9B979C0A37}" dt="2023-05-17T09:37:21.343" v="7924" actId="14100"/>
          <ac:picMkLst>
            <pc:docMk/>
            <pc:sldMk cId="1640042037" sldId="279"/>
            <ac:picMk id="26" creationId="{E283917B-51E6-F6C3-4545-545EDB4A9E4B}"/>
          </ac:picMkLst>
        </pc:picChg>
        <pc:picChg chg="mod">
          <ac:chgData name="Matteo Lorenzini" userId="ccf5f2e4-5cab-43d8-a3ee-e517438be6bc" providerId="ADAL" clId="{E969A894-3C22-4D2C-8E9A-EB9B979C0A37}" dt="2023-05-17T09:37:18.857" v="7923" actId="1076"/>
          <ac:picMkLst>
            <pc:docMk/>
            <pc:sldMk cId="1640042037" sldId="279"/>
            <ac:picMk id="29" creationId="{46C3E955-3AFE-25CA-EEE1-A8DC6CE60667}"/>
          </ac:picMkLst>
        </pc:picChg>
        <pc:picChg chg="mod">
          <ac:chgData name="Matteo Lorenzini" userId="ccf5f2e4-5cab-43d8-a3ee-e517438be6bc" providerId="ADAL" clId="{E969A894-3C22-4D2C-8E9A-EB9B979C0A37}" dt="2023-05-17T09:37:18.857" v="7923" actId="1076"/>
          <ac:picMkLst>
            <pc:docMk/>
            <pc:sldMk cId="1640042037" sldId="279"/>
            <ac:picMk id="30" creationId="{672081CC-C085-AD10-63E1-25CFFA2E7FAE}"/>
          </ac:picMkLst>
        </pc:picChg>
        <pc:picChg chg="mod">
          <ac:chgData name="Matteo Lorenzini" userId="ccf5f2e4-5cab-43d8-a3ee-e517438be6bc" providerId="ADAL" clId="{E969A894-3C22-4D2C-8E9A-EB9B979C0A37}" dt="2023-05-17T09:37:18.857" v="7923" actId="1076"/>
          <ac:picMkLst>
            <pc:docMk/>
            <pc:sldMk cId="1640042037" sldId="279"/>
            <ac:picMk id="31" creationId="{2F9DDA77-B6D7-FD38-66A9-F30F8F3A6A8A}"/>
          </ac:picMkLst>
        </pc:picChg>
        <pc:picChg chg="mod">
          <ac:chgData name="Matteo Lorenzini" userId="ccf5f2e4-5cab-43d8-a3ee-e517438be6bc" providerId="ADAL" clId="{E969A894-3C22-4D2C-8E9A-EB9B979C0A37}" dt="2023-05-17T09:37:18.857" v="7923" actId="1076"/>
          <ac:picMkLst>
            <pc:docMk/>
            <pc:sldMk cId="1640042037" sldId="279"/>
            <ac:picMk id="32" creationId="{41A9D1C1-6C55-3A7E-8211-B9041CAF22E8}"/>
          </ac:picMkLst>
        </pc:picChg>
        <pc:cxnChg chg="mod">
          <ac:chgData name="Matteo Lorenzini" userId="ccf5f2e4-5cab-43d8-a3ee-e517438be6bc" providerId="ADAL" clId="{E969A894-3C22-4D2C-8E9A-EB9B979C0A37}" dt="2023-05-17T08:35:23.695" v="7089"/>
          <ac:cxnSpMkLst>
            <pc:docMk/>
            <pc:sldMk cId="1640042037" sldId="279"/>
            <ac:cxnSpMk id="14" creationId="{8D8FA2F7-6687-CBEA-7C6B-9091BD5031D4}"/>
          </ac:cxnSpMkLst>
        </pc:cxnChg>
      </pc:sldChg>
      <pc:sldChg chg="addSp delSp modSp add mod">
        <pc:chgData name="Matteo Lorenzini" userId="ccf5f2e4-5cab-43d8-a3ee-e517438be6bc" providerId="ADAL" clId="{E969A894-3C22-4D2C-8E9A-EB9B979C0A37}" dt="2023-05-20T17:26:19.468" v="14939" actId="14100"/>
        <pc:sldMkLst>
          <pc:docMk/>
          <pc:sldMk cId="1980055927" sldId="280"/>
        </pc:sldMkLst>
        <pc:spChg chg="del">
          <ac:chgData name="Matteo Lorenzini" userId="ccf5f2e4-5cab-43d8-a3ee-e517438be6bc" providerId="ADAL" clId="{E969A894-3C22-4D2C-8E9A-EB9B979C0A37}" dt="2023-05-17T10:30:09.233" v="8270" actId="478"/>
          <ac:spMkLst>
            <pc:docMk/>
            <pc:sldMk cId="1980055927" sldId="280"/>
            <ac:spMk id="2" creationId="{FB5C41E4-D952-FDDE-8CFD-37E942F9D91C}"/>
          </ac:spMkLst>
        </pc:spChg>
        <pc:spChg chg="mod">
          <ac:chgData name="Matteo Lorenzini" userId="ccf5f2e4-5cab-43d8-a3ee-e517438be6bc" providerId="ADAL" clId="{E969A894-3C22-4D2C-8E9A-EB9B979C0A37}" dt="2023-05-20T17:26:03.876" v="14933" actId="1076"/>
          <ac:spMkLst>
            <pc:docMk/>
            <pc:sldMk cId="1980055927" sldId="280"/>
            <ac:spMk id="3" creationId="{B9195DED-05B9-48C9-F044-C30AAB998614}"/>
          </ac:spMkLst>
        </pc:spChg>
        <pc:spChg chg="del">
          <ac:chgData name="Matteo Lorenzini" userId="ccf5f2e4-5cab-43d8-a3ee-e517438be6bc" providerId="ADAL" clId="{E969A894-3C22-4D2C-8E9A-EB9B979C0A37}" dt="2023-05-17T10:30:10.510" v="8271" actId="478"/>
          <ac:spMkLst>
            <pc:docMk/>
            <pc:sldMk cId="1980055927" sldId="280"/>
            <ac:spMk id="3" creationId="{EB4183CC-42EA-D9BE-669F-9CF3E3C91F4E}"/>
          </ac:spMkLst>
        </pc:spChg>
        <pc:spChg chg="del">
          <ac:chgData name="Matteo Lorenzini" userId="ccf5f2e4-5cab-43d8-a3ee-e517438be6bc" providerId="ADAL" clId="{E969A894-3C22-4D2C-8E9A-EB9B979C0A37}" dt="2023-05-17T10:30:11.908" v="8272" actId="478"/>
          <ac:spMkLst>
            <pc:docMk/>
            <pc:sldMk cId="1980055927" sldId="280"/>
            <ac:spMk id="5" creationId="{B4F41D83-E0CD-E460-845B-0A6DA2F6EA40}"/>
          </ac:spMkLst>
        </pc:spChg>
        <pc:spChg chg="del">
          <ac:chgData name="Matteo Lorenzini" userId="ccf5f2e4-5cab-43d8-a3ee-e517438be6bc" providerId="ADAL" clId="{E969A894-3C22-4D2C-8E9A-EB9B979C0A37}" dt="2023-05-19T08:30:22.097" v="12235" actId="478"/>
          <ac:spMkLst>
            <pc:docMk/>
            <pc:sldMk cId="1980055927" sldId="280"/>
            <ac:spMk id="6" creationId="{60EA0BD8-CC3F-054D-BE0B-B3EDF146BA1F}"/>
          </ac:spMkLst>
        </pc:spChg>
        <pc:spChg chg="del">
          <ac:chgData name="Matteo Lorenzini" userId="ccf5f2e4-5cab-43d8-a3ee-e517438be6bc" providerId="ADAL" clId="{E969A894-3C22-4D2C-8E9A-EB9B979C0A37}" dt="2023-05-17T10:30:14.601" v="8274" actId="478"/>
          <ac:spMkLst>
            <pc:docMk/>
            <pc:sldMk cId="1980055927" sldId="280"/>
            <ac:spMk id="8" creationId="{F55D3C81-2C91-1190-6432-EA3CA222A380}"/>
          </ac:spMkLst>
        </pc:spChg>
        <pc:spChg chg="del">
          <ac:chgData name="Matteo Lorenzini" userId="ccf5f2e4-5cab-43d8-a3ee-e517438be6bc" providerId="ADAL" clId="{E969A894-3C22-4D2C-8E9A-EB9B979C0A37}" dt="2023-05-17T10:30:13.317" v="8273" actId="478"/>
          <ac:spMkLst>
            <pc:docMk/>
            <pc:sldMk cId="1980055927" sldId="280"/>
            <ac:spMk id="9" creationId="{D238712D-1EC0-7E0F-DF24-A0D98A3BA081}"/>
          </ac:spMkLst>
        </pc:spChg>
        <pc:spChg chg="add mod">
          <ac:chgData name="Matteo Lorenzini" userId="ccf5f2e4-5cab-43d8-a3ee-e517438be6bc" providerId="ADAL" clId="{E969A894-3C22-4D2C-8E9A-EB9B979C0A37}" dt="2023-05-19T08:29:11.438" v="12116" actId="1582"/>
          <ac:spMkLst>
            <pc:docMk/>
            <pc:sldMk cId="1980055927" sldId="280"/>
            <ac:spMk id="14" creationId="{0CDC908B-91BC-1507-B9A0-8F2E3944561F}"/>
          </ac:spMkLst>
        </pc:spChg>
        <pc:spChg chg="add mod">
          <ac:chgData name="Matteo Lorenzini" userId="ccf5f2e4-5cab-43d8-a3ee-e517438be6bc" providerId="ADAL" clId="{E969A894-3C22-4D2C-8E9A-EB9B979C0A37}" dt="2023-05-19T08:30:35.721" v="12239" actId="1076"/>
          <ac:spMkLst>
            <pc:docMk/>
            <pc:sldMk cId="1980055927" sldId="280"/>
            <ac:spMk id="15" creationId="{A6D8DE09-C473-3B16-AD61-1CC1969E5513}"/>
          </ac:spMkLst>
        </pc:spChg>
        <pc:spChg chg="add mod">
          <ac:chgData name="Matteo Lorenzini" userId="ccf5f2e4-5cab-43d8-a3ee-e517438be6bc" providerId="ADAL" clId="{E969A894-3C22-4D2C-8E9A-EB9B979C0A37}" dt="2023-05-19T08:30:29.611" v="12237" actId="1076"/>
          <ac:spMkLst>
            <pc:docMk/>
            <pc:sldMk cId="1980055927" sldId="280"/>
            <ac:spMk id="16" creationId="{27CB0F68-77B8-A102-DD06-C2719D188B52}"/>
          </ac:spMkLst>
        </pc:spChg>
        <pc:spChg chg="add mod">
          <ac:chgData name="Matteo Lorenzini" userId="ccf5f2e4-5cab-43d8-a3ee-e517438be6bc" providerId="ADAL" clId="{E969A894-3C22-4D2C-8E9A-EB9B979C0A37}" dt="2023-05-20T17:25:58.436" v="14931" actId="1076"/>
          <ac:spMkLst>
            <pc:docMk/>
            <pc:sldMk cId="1980055927" sldId="280"/>
            <ac:spMk id="17" creationId="{AA6F8263-B376-1BAD-B215-4C0026F7516C}"/>
          </ac:spMkLst>
        </pc:spChg>
        <pc:picChg chg="add mod">
          <ac:chgData name="Matteo Lorenzini" userId="ccf5f2e4-5cab-43d8-a3ee-e517438be6bc" providerId="ADAL" clId="{E969A894-3C22-4D2C-8E9A-EB9B979C0A37}" dt="2023-05-20T17:26:11.313" v="14936" actId="1076"/>
          <ac:picMkLst>
            <pc:docMk/>
            <pc:sldMk cId="1980055927" sldId="280"/>
            <ac:picMk id="2" creationId="{6D08ADE8-41F7-9797-6543-6149248337A2}"/>
          </ac:picMkLst>
        </pc:picChg>
        <pc:picChg chg="add mod">
          <ac:chgData name="Matteo Lorenzini" userId="ccf5f2e4-5cab-43d8-a3ee-e517438be6bc" providerId="ADAL" clId="{E969A894-3C22-4D2C-8E9A-EB9B979C0A37}" dt="2023-05-20T17:26:19.468" v="14939" actId="14100"/>
          <ac:picMkLst>
            <pc:docMk/>
            <pc:sldMk cId="1980055927" sldId="280"/>
            <ac:picMk id="4" creationId="{B890097C-F485-2AD9-8D37-3171DFF49CCE}"/>
          </ac:picMkLst>
        </pc:picChg>
        <pc:picChg chg="add mod">
          <ac:chgData name="Matteo Lorenzini" userId="ccf5f2e4-5cab-43d8-a3ee-e517438be6bc" providerId="ADAL" clId="{E969A894-3C22-4D2C-8E9A-EB9B979C0A37}" dt="2023-05-20T17:26:12.900" v="14937" actId="1076"/>
          <ac:picMkLst>
            <pc:docMk/>
            <pc:sldMk cId="1980055927" sldId="280"/>
            <ac:picMk id="10" creationId="{AFDA45DE-AD7B-124F-4B41-E572FE819EB9}"/>
          </ac:picMkLst>
        </pc:picChg>
        <pc:picChg chg="add mod">
          <ac:chgData name="Matteo Lorenzini" userId="ccf5f2e4-5cab-43d8-a3ee-e517438be6bc" providerId="ADAL" clId="{E969A894-3C22-4D2C-8E9A-EB9B979C0A37}" dt="2023-05-19T08:28:38.659" v="12110" actId="1076"/>
          <ac:picMkLst>
            <pc:docMk/>
            <pc:sldMk cId="1980055927" sldId="280"/>
            <ac:picMk id="11" creationId="{F89C927A-C481-1EA8-7CA1-990DCA7F9356}"/>
          </ac:picMkLst>
        </pc:picChg>
      </pc:sldChg>
      <pc:sldChg chg="addSp delSp modSp add mod">
        <pc:chgData name="Matteo Lorenzini" userId="ccf5f2e4-5cab-43d8-a3ee-e517438be6bc" providerId="ADAL" clId="{E969A894-3C22-4D2C-8E9A-EB9B979C0A37}" dt="2023-05-20T17:29:48.316" v="15013" actId="1076"/>
        <pc:sldMkLst>
          <pc:docMk/>
          <pc:sldMk cId="3998283317" sldId="281"/>
        </pc:sldMkLst>
        <pc:spChg chg="mod">
          <ac:chgData name="Matteo Lorenzini" userId="ccf5f2e4-5cab-43d8-a3ee-e517438be6bc" providerId="ADAL" clId="{E969A894-3C22-4D2C-8E9A-EB9B979C0A37}" dt="2023-05-19T07:26:38.575" v="10973" actId="113"/>
          <ac:spMkLst>
            <pc:docMk/>
            <pc:sldMk cId="3998283317" sldId="281"/>
            <ac:spMk id="3" creationId="{EB4183CC-42EA-D9BE-669F-9CF3E3C91F4E}"/>
          </ac:spMkLst>
        </pc:spChg>
        <pc:spChg chg="del">
          <ac:chgData name="Matteo Lorenzini" userId="ccf5f2e4-5cab-43d8-a3ee-e517438be6bc" providerId="ADAL" clId="{E969A894-3C22-4D2C-8E9A-EB9B979C0A37}" dt="2023-05-18T17:55:12.694" v="10364" actId="478"/>
          <ac:spMkLst>
            <pc:docMk/>
            <pc:sldMk cId="3998283317" sldId="281"/>
            <ac:spMk id="4" creationId="{DB785359-5300-CBD8-DEEC-85A42D30DA40}"/>
          </ac:spMkLst>
        </pc:spChg>
        <pc:spChg chg="mod">
          <ac:chgData name="Matteo Lorenzini" userId="ccf5f2e4-5cab-43d8-a3ee-e517438be6bc" providerId="ADAL" clId="{E969A894-3C22-4D2C-8E9A-EB9B979C0A37}" dt="2023-05-20T17:28:40.036" v="14946" actId="1076"/>
          <ac:spMkLst>
            <pc:docMk/>
            <pc:sldMk cId="3998283317" sldId="281"/>
            <ac:spMk id="7" creationId="{B940CF01-C187-D474-5D32-7980D63B2FEA}"/>
          </ac:spMkLst>
        </pc:spChg>
        <pc:spChg chg="mod">
          <ac:chgData name="Matteo Lorenzini" userId="ccf5f2e4-5cab-43d8-a3ee-e517438be6bc" providerId="ADAL" clId="{E969A894-3C22-4D2C-8E9A-EB9B979C0A37}" dt="2023-05-20T17:28:40.036" v="14946" actId="1076"/>
          <ac:spMkLst>
            <pc:docMk/>
            <pc:sldMk cId="3998283317" sldId="281"/>
            <ac:spMk id="8" creationId="{9BB9E906-B398-BED7-ABA1-2FE515747E3F}"/>
          </ac:spMkLst>
        </pc:spChg>
        <pc:spChg chg="mod">
          <ac:chgData name="Matteo Lorenzini" userId="ccf5f2e4-5cab-43d8-a3ee-e517438be6bc" providerId="ADAL" clId="{E969A894-3C22-4D2C-8E9A-EB9B979C0A37}" dt="2023-05-20T17:28:40.036" v="14946" actId="1076"/>
          <ac:spMkLst>
            <pc:docMk/>
            <pc:sldMk cId="3998283317" sldId="281"/>
            <ac:spMk id="9" creationId="{A50577A4-714C-E9E1-3E4F-78656CC436A7}"/>
          </ac:spMkLst>
        </pc:spChg>
        <pc:spChg chg="mod">
          <ac:chgData name="Matteo Lorenzini" userId="ccf5f2e4-5cab-43d8-a3ee-e517438be6bc" providerId="ADAL" clId="{E969A894-3C22-4D2C-8E9A-EB9B979C0A37}" dt="2023-05-20T17:28:40.036" v="14946" actId="1076"/>
          <ac:spMkLst>
            <pc:docMk/>
            <pc:sldMk cId="3998283317" sldId="281"/>
            <ac:spMk id="10" creationId="{31105645-7797-44AC-BDAC-9EF457A8572D}"/>
          </ac:spMkLst>
        </pc:spChg>
        <pc:spChg chg="add mod">
          <ac:chgData name="Matteo Lorenzini" userId="ccf5f2e4-5cab-43d8-a3ee-e517438be6bc" providerId="ADAL" clId="{E969A894-3C22-4D2C-8E9A-EB9B979C0A37}" dt="2023-05-20T17:29:22.315" v="15008" actId="1076"/>
          <ac:spMkLst>
            <pc:docMk/>
            <pc:sldMk cId="3998283317" sldId="281"/>
            <ac:spMk id="11" creationId="{E5E4E89A-E4E0-6D92-F9ED-C8B35ED0291D}"/>
          </ac:spMkLst>
        </pc:spChg>
        <pc:spChg chg="mod">
          <ac:chgData name="Matteo Lorenzini" userId="ccf5f2e4-5cab-43d8-a3ee-e517438be6bc" providerId="ADAL" clId="{E969A894-3C22-4D2C-8E9A-EB9B979C0A37}" dt="2023-05-18T17:44:35.491" v="9624" actId="20577"/>
          <ac:spMkLst>
            <pc:docMk/>
            <pc:sldMk cId="3998283317" sldId="281"/>
            <ac:spMk id="13" creationId="{9F879E17-0DDF-83EC-D6BE-F480BC3410EE}"/>
          </ac:spMkLst>
        </pc:spChg>
        <pc:spChg chg="add mod">
          <ac:chgData name="Matteo Lorenzini" userId="ccf5f2e4-5cab-43d8-a3ee-e517438be6bc" providerId="ADAL" clId="{E969A894-3C22-4D2C-8E9A-EB9B979C0A37}" dt="2023-05-20T17:29:24.124" v="15009" actId="1076"/>
          <ac:spMkLst>
            <pc:docMk/>
            <pc:sldMk cId="3998283317" sldId="281"/>
            <ac:spMk id="14" creationId="{ED1B2AF1-F30B-A86C-D0B4-B3269FFA5B32}"/>
          </ac:spMkLst>
        </pc:spChg>
        <pc:spChg chg="del">
          <ac:chgData name="Matteo Lorenzini" userId="ccf5f2e4-5cab-43d8-a3ee-e517438be6bc" providerId="ADAL" clId="{E969A894-3C22-4D2C-8E9A-EB9B979C0A37}" dt="2023-05-18T17:44:39.903" v="9625" actId="478"/>
          <ac:spMkLst>
            <pc:docMk/>
            <pc:sldMk cId="3998283317" sldId="281"/>
            <ac:spMk id="18" creationId="{C4275463-D652-4098-3A09-6E88939FC121}"/>
          </ac:spMkLst>
        </pc:spChg>
        <pc:grpChg chg="add mod">
          <ac:chgData name="Matteo Lorenzini" userId="ccf5f2e4-5cab-43d8-a3ee-e517438be6bc" providerId="ADAL" clId="{E969A894-3C22-4D2C-8E9A-EB9B979C0A37}" dt="2023-05-20T17:28:40.036" v="14946" actId="1076"/>
          <ac:grpSpMkLst>
            <pc:docMk/>
            <pc:sldMk cId="3998283317" sldId="281"/>
            <ac:grpSpMk id="5" creationId="{C3BAA1B0-71F6-6FF1-EC81-929546DFC681}"/>
          </ac:grpSpMkLst>
        </pc:grpChg>
        <pc:picChg chg="add mod">
          <ac:chgData name="Matteo Lorenzini" userId="ccf5f2e4-5cab-43d8-a3ee-e517438be6bc" providerId="ADAL" clId="{E969A894-3C22-4D2C-8E9A-EB9B979C0A37}" dt="2023-05-20T17:29:48.316" v="15013" actId="1076"/>
          <ac:picMkLst>
            <pc:docMk/>
            <pc:sldMk cId="3998283317" sldId="281"/>
            <ac:picMk id="4" creationId="{461B0843-AC9A-44CD-0B7F-1CCDD5306C3A}"/>
          </ac:picMkLst>
        </pc:picChg>
        <pc:picChg chg="mod">
          <ac:chgData name="Matteo Lorenzini" userId="ccf5f2e4-5cab-43d8-a3ee-e517438be6bc" providerId="ADAL" clId="{E969A894-3C22-4D2C-8E9A-EB9B979C0A37}" dt="2023-05-20T17:28:40.036" v="14946" actId="1076"/>
          <ac:picMkLst>
            <pc:docMk/>
            <pc:sldMk cId="3998283317" sldId="281"/>
            <ac:picMk id="6" creationId="{2BBA5865-55EB-1309-2D47-46FC5B20AA11}"/>
          </ac:picMkLst>
        </pc:picChg>
        <pc:picChg chg="add mod">
          <ac:chgData name="Matteo Lorenzini" userId="ccf5f2e4-5cab-43d8-a3ee-e517438be6bc" providerId="ADAL" clId="{E969A894-3C22-4D2C-8E9A-EB9B979C0A37}" dt="2023-05-20T17:29:37.896" v="15011" actId="1076"/>
          <ac:picMkLst>
            <pc:docMk/>
            <pc:sldMk cId="3998283317" sldId="281"/>
            <ac:picMk id="15" creationId="{CF1E2C83-44BD-E34E-80FB-D33E48B77F0B}"/>
          </ac:picMkLst>
        </pc:picChg>
      </pc:sldChg>
      <pc:sldChg chg="addSp delSp modSp add mod">
        <pc:chgData name="Matteo Lorenzini" userId="ccf5f2e4-5cab-43d8-a3ee-e517438be6bc" providerId="ADAL" clId="{E969A894-3C22-4D2C-8E9A-EB9B979C0A37}" dt="2023-05-24T07:01:22.038" v="17252" actId="20577"/>
        <pc:sldMkLst>
          <pc:docMk/>
          <pc:sldMk cId="335248314" sldId="282"/>
        </pc:sldMkLst>
        <pc:spChg chg="add mod">
          <ac:chgData name="Matteo Lorenzini" userId="ccf5f2e4-5cab-43d8-a3ee-e517438be6bc" providerId="ADAL" clId="{E969A894-3C22-4D2C-8E9A-EB9B979C0A37}" dt="2023-05-22T07:53:11.498" v="16840" actId="1076"/>
          <ac:spMkLst>
            <pc:docMk/>
            <pc:sldMk cId="335248314" sldId="282"/>
            <ac:spMk id="4" creationId="{CCFDF62A-361F-BC85-4133-59AAE7E1BEA6}"/>
          </ac:spMkLst>
        </pc:spChg>
        <pc:spChg chg="del">
          <ac:chgData name="Matteo Lorenzini" userId="ccf5f2e4-5cab-43d8-a3ee-e517438be6bc" providerId="ADAL" clId="{E969A894-3C22-4D2C-8E9A-EB9B979C0A37}" dt="2023-05-20T17:51:38.275" v="15114" actId="478"/>
          <ac:spMkLst>
            <pc:docMk/>
            <pc:sldMk cId="335248314" sldId="282"/>
            <ac:spMk id="6" creationId="{BA28C5ED-D671-ABF6-C967-3AF6EDA22885}"/>
          </ac:spMkLst>
        </pc:spChg>
        <pc:spChg chg="del mod">
          <ac:chgData name="Matteo Lorenzini" userId="ccf5f2e4-5cab-43d8-a3ee-e517438be6bc" providerId="ADAL" clId="{E969A894-3C22-4D2C-8E9A-EB9B979C0A37}" dt="2023-05-20T17:51:41.024" v="15118" actId="478"/>
          <ac:spMkLst>
            <pc:docMk/>
            <pc:sldMk cId="335248314" sldId="282"/>
            <ac:spMk id="8" creationId="{F7F7B25F-359E-78BA-07B9-EC5E5283D915}"/>
          </ac:spMkLst>
        </pc:spChg>
        <pc:spChg chg="del">
          <ac:chgData name="Matteo Lorenzini" userId="ccf5f2e4-5cab-43d8-a3ee-e517438be6bc" providerId="ADAL" clId="{E969A894-3C22-4D2C-8E9A-EB9B979C0A37}" dt="2023-05-20T17:51:43.808" v="15121" actId="478"/>
          <ac:spMkLst>
            <pc:docMk/>
            <pc:sldMk cId="335248314" sldId="282"/>
            <ac:spMk id="9" creationId="{46F39DF4-A99E-9FBC-B895-1196AB1A8513}"/>
          </ac:spMkLst>
        </pc:spChg>
        <pc:spChg chg="mod">
          <ac:chgData name="Matteo Lorenzini" userId="ccf5f2e4-5cab-43d8-a3ee-e517438be6bc" providerId="ADAL" clId="{E969A894-3C22-4D2C-8E9A-EB9B979C0A37}" dt="2023-05-20T17:52:27.061" v="15162" actId="20577"/>
          <ac:spMkLst>
            <pc:docMk/>
            <pc:sldMk cId="335248314" sldId="282"/>
            <ac:spMk id="13" creationId="{9F879E17-0DDF-83EC-D6BE-F480BC3410EE}"/>
          </ac:spMkLst>
        </pc:spChg>
        <pc:spChg chg="add mod">
          <ac:chgData name="Matteo Lorenzini" userId="ccf5f2e4-5cab-43d8-a3ee-e517438be6bc" providerId="ADAL" clId="{E969A894-3C22-4D2C-8E9A-EB9B979C0A37}" dt="2023-05-24T07:01:22.038" v="17252" actId="20577"/>
          <ac:spMkLst>
            <pc:docMk/>
            <pc:sldMk cId="335248314" sldId="282"/>
            <ac:spMk id="14" creationId="{659E868A-E72B-BFBC-8C1A-B1F8305A7A37}"/>
          </ac:spMkLst>
        </pc:spChg>
        <pc:spChg chg="add mod">
          <ac:chgData name="Matteo Lorenzini" userId="ccf5f2e4-5cab-43d8-a3ee-e517438be6bc" providerId="ADAL" clId="{E969A894-3C22-4D2C-8E9A-EB9B979C0A37}" dt="2023-05-22T07:53:03.609" v="16838" actId="1036"/>
          <ac:spMkLst>
            <pc:docMk/>
            <pc:sldMk cId="335248314" sldId="282"/>
            <ac:spMk id="17" creationId="{EE1B049C-678E-90CB-E40E-31C219F21256}"/>
          </ac:spMkLst>
        </pc:spChg>
        <pc:spChg chg="add mod">
          <ac:chgData name="Matteo Lorenzini" userId="ccf5f2e4-5cab-43d8-a3ee-e517438be6bc" providerId="ADAL" clId="{E969A894-3C22-4D2C-8E9A-EB9B979C0A37}" dt="2023-05-22T07:53:03.609" v="16838" actId="1036"/>
          <ac:spMkLst>
            <pc:docMk/>
            <pc:sldMk cId="335248314" sldId="282"/>
            <ac:spMk id="18" creationId="{30E56550-10DE-4FEE-A544-29CFC5515C96}"/>
          </ac:spMkLst>
        </pc:spChg>
        <pc:spChg chg="add mod">
          <ac:chgData name="Matteo Lorenzini" userId="ccf5f2e4-5cab-43d8-a3ee-e517438be6bc" providerId="ADAL" clId="{E969A894-3C22-4D2C-8E9A-EB9B979C0A37}" dt="2023-05-22T07:53:07.322" v="16839" actId="1076"/>
          <ac:spMkLst>
            <pc:docMk/>
            <pc:sldMk cId="335248314" sldId="282"/>
            <ac:spMk id="19" creationId="{399BB9D8-4A5A-5FAA-C7EB-E5746C0C3775}"/>
          </ac:spMkLst>
        </pc:spChg>
        <pc:spChg chg="add mod">
          <ac:chgData name="Matteo Lorenzini" userId="ccf5f2e4-5cab-43d8-a3ee-e517438be6bc" providerId="ADAL" clId="{E969A894-3C22-4D2C-8E9A-EB9B979C0A37}" dt="2023-05-20T18:01:32.155" v="15593" actId="1076"/>
          <ac:spMkLst>
            <pc:docMk/>
            <pc:sldMk cId="335248314" sldId="282"/>
            <ac:spMk id="23" creationId="{91BE782B-EB60-E635-E102-634DAE3C016F}"/>
          </ac:spMkLst>
        </pc:spChg>
        <pc:spChg chg="add mod">
          <ac:chgData name="Matteo Lorenzini" userId="ccf5f2e4-5cab-43d8-a3ee-e517438be6bc" providerId="ADAL" clId="{E969A894-3C22-4D2C-8E9A-EB9B979C0A37}" dt="2023-05-20T18:02:18.301" v="15638" actId="2711"/>
          <ac:spMkLst>
            <pc:docMk/>
            <pc:sldMk cId="335248314" sldId="282"/>
            <ac:spMk id="24" creationId="{765E41E5-051A-94E6-768A-D255064E305F}"/>
          </ac:spMkLst>
        </pc:spChg>
        <pc:spChg chg="add mod">
          <ac:chgData name="Matteo Lorenzini" userId="ccf5f2e4-5cab-43d8-a3ee-e517438be6bc" providerId="ADAL" clId="{E969A894-3C22-4D2C-8E9A-EB9B979C0A37}" dt="2023-05-20T18:02:21.965" v="15639" actId="1076"/>
          <ac:spMkLst>
            <pc:docMk/>
            <pc:sldMk cId="335248314" sldId="282"/>
            <ac:spMk id="25" creationId="{241440D4-818B-FC2A-B6B8-B032D62F9482}"/>
          </ac:spMkLst>
        </pc:spChg>
        <pc:picChg chg="del">
          <ac:chgData name="Matteo Lorenzini" userId="ccf5f2e4-5cab-43d8-a3ee-e517438be6bc" providerId="ADAL" clId="{E969A894-3C22-4D2C-8E9A-EB9B979C0A37}" dt="2023-05-20T17:51:42.287" v="15120" actId="478"/>
          <ac:picMkLst>
            <pc:docMk/>
            <pc:sldMk cId="335248314" sldId="282"/>
            <ac:picMk id="2" creationId="{59D3E3D6-EC35-5A6F-5171-041F2B9FD743}"/>
          </ac:picMkLst>
        </pc:picChg>
        <pc:picChg chg="add mod">
          <ac:chgData name="Matteo Lorenzini" userId="ccf5f2e4-5cab-43d8-a3ee-e517438be6bc" providerId="ADAL" clId="{E969A894-3C22-4D2C-8E9A-EB9B979C0A37}" dt="2023-05-20T17:55:18.947" v="15346" actId="1076"/>
          <ac:picMkLst>
            <pc:docMk/>
            <pc:sldMk cId="335248314" sldId="282"/>
            <ac:picMk id="3" creationId="{2C017637-A73D-F7F0-F936-324C572F5D9D}"/>
          </ac:picMkLst>
        </pc:picChg>
        <pc:picChg chg="del">
          <ac:chgData name="Matteo Lorenzini" userId="ccf5f2e4-5cab-43d8-a3ee-e517438be6bc" providerId="ADAL" clId="{E969A894-3C22-4D2C-8E9A-EB9B979C0A37}" dt="2023-05-20T17:51:39.695" v="15116" actId="478"/>
          <ac:picMkLst>
            <pc:docMk/>
            <pc:sldMk cId="335248314" sldId="282"/>
            <ac:picMk id="5" creationId="{1242FD44-AE70-832E-A678-6B037694023C}"/>
          </ac:picMkLst>
        </pc:picChg>
        <pc:picChg chg="del">
          <ac:chgData name="Matteo Lorenzini" userId="ccf5f2e4-5cab-43d8-a3ee-e517438be6bc" providerId="ADAL" clId="{E969A894-3C22-4D2C-8E9A-EB9B979C0A37}" dt="2023-05-20T17:51:39.080" v="15115" actId="478"/>
          <ac:picMkLst>
            <pc:docMk/>
            <pc:sldMk cId="335248314" sldId="282"/>
            <ac:picMk id="10" creationId="{4B06EA25-A902-958B-A5BA-951CEC5563C6}"/>
          </ac:picMkLst>
        </pc:picChg>
        <pc:picChg chg="del">
          <ac:chgData name="Matteo Lorenzini" userId="ccf5f2e4-5cab-43d8-a3ee-e517438be6bc" providerId="ADAL" clId="{E969A894-3C22-4D2C-8E9A-EB9B979C0A37}" dt="2023-05-20T17:51:41.696" v="15119" actId="478"/>
          <ac:picMkLst>
            <pc:docMk/>
            <pc:sldMk cId="335248314" sldId="282"/>
            <ac:picMk id="11" creationId="{01AE33FE-D263-C2A9-D446-F2A6559595F9}"/>
          </ac:picMkLst>
        </pc:picChg>
        <pc:picChg chg="add mod">
          <ac:chgData name="Matteo Lorenzini" userId="ccf5f2e4-5cab-43d8-a3ee-e517438be6bc" providerId="ADAL" clId="{E969A894-3C22-4D2C-8E9A-EB9B979C0A37}" dt="2023-05-22T07:53:03.609" v="16838" actId="1036"/>
          <ac:picMkLst>
            <pc:docMk/>
            <pc:sldMk cId="335248314" sldId="282"/>
            <ac:picMk id="15" creationId="{F896F80C-AE9F-FC2E-B446-288B5F96F699}"/>
          </ac:picMkLst>
        </pc:picChg>
        <pc:picChg chg="add mod">
          <ac:chgData name="Matteo Lorenzini" userId="ccf5f2e4-5cab-43d8-a3ee-e517438be6bc" providerId="ADAL" clId="{E969A894-3C22-4D2C-8E9A-EB9B979C0A37}" dt="2023-05-22T07:53:03.609" v="16838" actId="1036"/>
          <ac:picMkLst>
            <pc:docMk/>
            <pc:sldMk cId="335248314" sldId="282"/>
            <ac:picMk id="16" creationId="{6D2B889B-046E-684C-A323-64EDBE7289BD}"/>
          </ac:picMkLst>
        </pc:picChg>
        <pc:picChg chg="add del mod">
          <ac:chgData name="Matteo Lorenzini" userId="ccf5f2e4-5cab-43d8-a3ee-e517438be6bc" providerId="ADAL" clId="{E969A894-3C22-4D2C-8E9A-EB9B979C0A37}" dt="2023-05-20T17:57:53.558" v="15384" actId="478"/>
          <ac:picMkLst>
            <pc:docMk/>
            <pc:sldMk cId="335248314" sldId="282"/>
            <ac:picMk id="20" creationId="{A46996E7-70BA-CA6A-2987-28C05BDA2971}"/>
          </ac:picMkLst>
        </pc:picChg>
        <pc:picChg chg="add mod">
          <ac:chgData name="Matteo Lorenzini" userId="ccf5f2e4-5cab-43d8-a3ee-e517438be6bc" providerId="ADAL" clId="{E969A894-3C22-4D2C-8E9A-EB9B979C0A37}" dt="2023-05-20T18:01:33.612" v="15594" actId="1076"/>
          <ac:picMkLst>
            <pc:docMk/>
            <pc:sldMk cId="335248314" sldId="282"/>
            <ac:picMk id="21" creationId="{101FDB04-907B-E6D4-824A-FEA0DA8ACDCB}"/>
          </ac:picMkLst>
        </pc:picChg>
        <pc:picChg chg="add mod">
          <ac:chgData name="Matteo Lorenzini" userId="ccf5f2e4-5cab-43d8-a3ee-e517438be6bc" providerId="ADAL" clId="{E969A894-3C22-4D2C-8E9A-EB9B979C0A37}" dt="2023-05-20T18:01:35.517" v="15595" actId="1076"/>
          <ac:picMkLst>
            <pc:docMk/>
            <pc:sldMk cId="335248314" sldId="282"/>
            <ac:picMk id="22" creationId="{F7699790-13C1-0175-6DA4-2484D90657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03ABC-F9C2-4998-8B62-07728AC82216}" type="datetimeFigureOut">
              <a:rPr lang="it-IT" smtClean="0"/>
              <a:t>23/05/2023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6CB2A-037A-4B4A-8F40-3C79DC247E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33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2C2BEA-2903-73D9-1B2D-EBBFCE8EC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75D52F-F284-095B-5DA6-C4A1A3288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000458-A5C9-C51E-61FD-C669A8E7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2F98-C797-4505-874A-858956D62539}" type="datetime1">
              <a:rPr lang="it-IT" smtClean="0"/>
              <a:t>23/05/2023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5F5FC0-E4BE-7900-1D86-65AFDCE0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610436-1409-18C5-827B-C8DC7492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9D6E-9E2A-4B1F-B801-D5CE6E558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3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F95460-B3ED-FB8E-B7E2-259C3A9C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F108E48-5456-1A45-26D5-DF8984F27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1E1328-81D1-6078-5D83-1D5D258A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4C17-9F48-4F55-908D-0D3DBE652C69}" type="datetime1">
              <a:rPr lang="it-IT" smtClean="0"/>
              <a:t>23/05/2023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9DA9FB-2985-F224-5B5A-611407C7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FDAA91-42DC-EA49-DC8B-77252C7A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9D6E-9E2A-4B1F-B801-D5CE6E558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42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8205CF2-2287-02C2-4C9D-FD8C5EC43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69B4FB3-F1D1-4F39-E25D-4CA840DCD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6A2C61-3770-8905-4F70-01CDA73F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6E1F-EE5C-44FA-B7A7-95C48A7DE7B5}" type="datetime1">
              <a:rPr lang="it-IT" smtClean="0"/>
              <a:t>23/05/2023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97D0C3-27C6-78D8-98EC-D97A330C8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43E571-AAB8-4703-A556-43F376D2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9D6E-9E2A-4B1F-B801-D5CE6E558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48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118FAE-2F7A-00BE-6BE3-7ADF37D3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9576A4-BA5F-BDE9-A9B6-55539186A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FC5C0E-6C72-9E03-2029-3E7E3DDA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9B5F-FAC7-4223-BD43-6F8EAF824EFE}" type="datetime1">
              <a:rPr lang="it-IT" smtClean="0"/>
              <a:t>23/05/2023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D76C10-37D0-D1B3-7F2C-E77FCC4C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DA8B21-7B80-E5A3-EB7C-29C27AD4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9D6E-9E2A-4B1F-B801-D5CE6E558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44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8FF2C3-C919-1D61-20A6-E9BC3ACF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0E8B93-86BD-B3FC-65FD-9EFC22019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33ED68-5137-8783-6557-9CB28979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ECAD-7B1D-457E-AE5C-4811601995B4}" type="datetime1">
              <a:rPr lang="it-IT" smtClean="0"/>
              <a:t>23/05/2023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7CE9ED-E710-F517-B0AB-2FC3CF84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752158-78DE-2D7B-2900-0FF5ACCE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9D6E-9E2A-4B1F-B801-D5CE6E558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73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A98006-17E2-2272-8B97-9D24D949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D2C42E-E41A-E803-CA3C-EDA35CA25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458161-FC88-9958-C97F-1F4F03224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388E46-C732-6DB5-A043-16386147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28EE-650E-423B-8B8E-430FB2F4FE94}" type="datetime1">
              <a:rPr lang="it-IT" smtClean="0"/>
              <a:t>23/05/2023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F6EAA7-AC74-2850-A43E-688FB4A5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B7D63A-051B-1C3D-0FAF-BAF52DF8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9D6E-9E2A-4B1F-B801-D5CE6E558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31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66FB86-DD04-3AA5-A3E7-CF94D52C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DDCE5C-4426-BE37-A65F-AF4273FEB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D200B4-027A-EAD1-2E57-80DF55638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16C3D1A-7E98-7102-E2CF-F0868DCE0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BC6AF63-C803-3E52-AE73-01BC3AD86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F9CDF2B-A0C8-F592-0457-44BAB41B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FA1F-58CC-4639-8C3A-26BA19E3797D}" type="datetime1">
              <a:rPr lang="it-IT" smtClean="0"/>
              <a:t>23/05/2023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18E901-27AD-E498-5FFB-EA1FFF1C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2BB9BAF-E884-DD2D-6524-40A90CC9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9D6E-9E2A-4B1F-B801-D5CE6E558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1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420CA-3CDC-8D2A-2937-15CDB65B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BEC5B96-3AD8-DBFA-F189-F95104FF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B159-3AAD-455A-A6DB-D88F0E60C16B}" type="datetime1">
              <a:rPr lang="it-IT" smtClean="0"/>
              <a:t>23/05/2023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73E3EC-EC20-2F15-A201-FE5C2E18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88CED81-DEBC-FAE3-A637-BF85FD46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9D6E-9E2A-4B1F-B801-D5CE6E558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98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FE73DBE-162B-09BB-3A27-723AB2AE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BD2F-B6A5-4856-95C9-919CAB6A67EF}" type="datetime1">
              <a:rPr lang="it-IT" smtClean="0"/>
              <a:t>23/05/2023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433FBAD-72B7-9553-FD1E-3790B6CA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8F0B61-7294-EB13-DD0B-8806C1FC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9D6E-9E2A-4B1F-B801-D5CE6E558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63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F069B2-295E-B15F-3335-073082790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5A1358-A1D8-7521-95FD-2BFC9EF5D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FFF838-0214-B985-C94B-E9401DE71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273B8E-D50D-DFB2-A4C2-6EDCFF24F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73EF-57DB-460D-978E-506EE17C7CB8}" type="datetime1">
              <a:rPr lang="it-IT" smtClean="0"/>
              <a:t>23/05/2023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8C1698-5AAE-3A01-F66F-A737AF455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F440EF-06D3-38A4-B1E3-08ECCAEFC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9D6E-9E2A-4B1F-B801-D5CE6E558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23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C68526-CCA9-1127-9093-1FC87073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C960227-E092-2A1A-D7EB-0505E9D28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A56719-4849-1151-25D4-5A439047F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E94AD92-69F1-34F6-EAC1-D034596F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3386-6CD2-404A-A2AD-644D7B6B5A6A}" type="datetime1">
              <a:rPr lang="it-IT" smtClean="0"/>
              <a:t>23/05/2023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41AFB0-CF89-8EFD-9F95-FC3A2CAAA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6A2E18-1571-4EB0-12D1-0144E850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9D6E-9E2A-4B1F-B801-D5CE6E558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35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1D57751-89D7-9980-882E-ABFFA6BF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1FDA53-9414-D21C-C85A-5B6C95FEC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F87C9B-06B7-91EE-1C48-4CBC9F441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95555-366B-4059-9F66-48A9DB0F51C9}" type="datetime1">
              <a:rPr lang="it-IT" smtClean="0"/>
              <a:t>23/05/2023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3A396F-E8CA-CEB8-22B1-4A596FBBE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032C3F-8D3F-953B-8364-591D30DB1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09D6E-9E2A-4B1F-B801-D5CE6E5588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06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72F7FC7F-4F69-A86E-F573-40EE902DFE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97B8">
                  <a:alpha val="70000"/>
                </a:srgbClr>
              </a:gs>
              <a:gs pos="1000">
                <a:srgbClr val="B9FBF9">
                  <a:alpha val="70000"/>
                </a:srgbClr>
              </a:gs>
              <a:gs pos="52000">
                <a:srgbClr val="01B0B5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74D4865-46E5-95D6-B962-FFFBDAEF847A}"/>
              </a:ext>
            </a:extLst>
          </p:cNvPr>
          <p:cNvSpPr/>
          <p:nvPr/>
        </p:nvSpPr>
        <p:spPr>
          <a:xfrm>
            <a:off x="208961" y="219172"/>
            <a:ext cx="11774078" cy="6419653"/>
          </a:xfrm>
          <a:prstGeom prst="rect">
            <a:avLst/>
          </a:prstGeom>
          <a:solidFill>
            <a:schemeClr val="bg1"/>
          </a:solidFill>
          <a:ln w="76200">
            <a:solidFill>
              <a:srgbClr val="01B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04D7118-BF56-7868-F14E-D171D75E7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28" y="257706"/>
            <a:ext cx="921014" cy="921014"/>
          </a:xfrm>
          <a:prstGeom prst="roundRect">
            <a:avLst>
              <a:gd name="adj" fmla="val 1858"/>
            </a:avLst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094DB68-8A48-E375-128B-6A7633304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82" y="393962"/>
            <a:ext cx="1312076" cy="648502"/>
          </a:xfrm>
          <a:prstGeom prst="roundRect">
            <a:avLst>
              <a:gd name="adj" fmla="val 1858"/>
            </a:avLst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D67E38D-954B-7F73-9157-D52C43B052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81" y="543186"/>
            <a:ext cx="2002166" cy="486598"/>
          </a:xfrm>
          <a:prstGeom prst="roundRect">
            <a:avLst>
              <a:gd name="adj" fmla="val 1858"/>
            </a:avLst>
          </a:prstGeom>
        </p:spPr>
      </p:pic>
      <p:pic>
        <p:nvPicPr>
          <p:cNvPr id="1026" name="Picture 2" descr="GWADW2023 - Gravitational-Wave Advanced Detector Workshop">
            <a:extLst>
              <a:ext uri="{FF2B5EF4-FFF2-40B4-BE49-F238E27FC236}">
                <a16:creationId xmlns:a16="http://schemas.microsoft.com/office/drawing/2014/main" id="{263E0377-CE14-4794-D7AD-3340922F8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87" y="381480"/>
            <a:ext cx="1377378" cy="8100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E8E32093-A8C1-A024-ECAC-8FDC748AE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3707" y="4129406"/>
            <a:ext cx="7467153" cy="450447"/>
          </a:xfrm>
        </p:spPr>
        <p:txBody>
          <a:bodyPr anchor="ctr">
            <a:noAutofit/>
          </a:bodyPr>
          <a:lstStyle/>
          <a:p>
            <a:pPr defTabSz="306324">
              <a:spcAft>
                <a:spcPts val="402"/>
              </a:spcAft>
            </a:pPr>
            <a:r>
              <a:rPr lang="it-IT" sz="1600" b="1" kern="1200" cap="none" dirty="0">
                <a:solidFill>
                  <a:schemeClr val="tx2"/>
                </a:solidFill>
                <a:effectLst/>
                <a:latin typeface="Avenir Next LT Pro Light"/>
              </a:rPr>
              <a:t>M. </a:t>
            </a:r>
            <a:r>
              <a:rPr lang="it-IT" sz="1600" b="1" dirty="0">
                <a:solidFill>
                  <a:schemeClr val="tx2"/>
                </a:solidFill>
                <a:latin typeface="Avenir Next LT Pro Light"/>
              </a:rPr>
              <a:t>Lorenzini</a:t>
            </a:r>
            <a:r>
              <a:rPr lang="it-IT" sz="1600" kern="1200" cap="none" dirty="0">
                <a:solidFill>
                  <a:schemeClr val="tx2"/>
                </a:solidFill>
                <a:effectLst/>
                <a:latin typeface="Avenir Next LT Pro Light"/>
              </a:rPr>
              <a:t>, E. Cesarini, M. </a:t>
            </a:r>
            <a:r>
              <a:rPr lang="it-IT" sz="1600" kern="1200" cap="none" dirty="0" err="1">
                <a:solidFill>
                  <a:schemeClr val="tx2"/>
                </a:solidFill>
                <a:effectLst/>
                <a:latin typeface="Avenir Next LT Pro Light"/>
              </a:rPr>
              <a:t>Cifaldi</a:t>
            </a:r>
            <a:r>
              <a:rPr lang="it-IT" sz="1600" kern="1200" cap="none" dirty="0">
                <a:solidFill>
                  <a:schemeClr val="tx2"/>
                </a:solidFill>
                <a:effectLst/>
                <a:latin typeface="Avenir Next LT Pro Light"/>
              </a:rPr>
              <a:t>, V. </a:t>
            </a:r>
            <a:r>
              <a:rPr lang="it-IT" sz="1600" kern="1200" cap="none" dirty="0" err="1">
                <a:solidFill>
                  <a:schemeClr val="tx2"/>
                </a:solidFill>
                <a:effectLst/>
                <a:latin typeface="Avenir Next LT Pro Light"/>
              </a:rPr>
              <a:t>Fafone</a:t>
            </a:r>
            <a:r>
              <a:rPr lang="it-IT" sz="1600" kern="1200" cap="none" dirty="0">
                <a:solidFill>
                  <a:schemeClr val="tx2"/>
                </a:solidFill>
                <a:effectLst/>
                <a:latin typeface="Avenir Next LT Pro Light"/>
              </a:rPr>
              <a:t>, P</a:t>
            </a:r>
            <a:r>
              <a:rPr lang="it-IT" sz="1600" dirty="0">
                <a:solidFill>
                  <a:schemeClr val="tx2"/>
                </a:solidFill>
                <a:latin typeface="Avenir Next LT Pro Light"/>
              </a:rPr>
              <a:t>.</a:t>
            </a:r>
            <a:r>
              <a:rPr lang="it-IT" sz="1600" kern="1200" cap="none" dirty="0">
                <a:solidFill>
                  <a:schemeClr val="tx2"/>
                </a:solidFill>
                <a:effectLst/>
                <a:latin typeface="Avenir Next LT Pro Light"/>
              </a:rPr>
              <a:t> Giri, M. Ianni, D. Lumaca, Y. </a:t>
            </a:r>
            <a:r>
              <a:rPr lang="it-IT" sz="1600" kern="1200" cap="none" dirty="0" err="1">
                <a:solidFill>
                  <a:schemeClr val="tx2"/>
                </a:solidFill>
                <a:effectLst/>
                <a:latin typeface="Avenir Next LT Pro Light"/>
              </a:rPr>
              <a:t>Minenkov</a:t>
            </a:r>
            <a:r>
              <a:rPr lang="it-IT" sz="1600" kern="1200" cap="none" dirty="0">
                <a:solidFill>
                  <a:schemeClr val="tx2"/>
                </a:solidFill>
                <a:effectLst/>
                <a:latin typeface="Avenir Next LT Pro Light"/>
              </a:rPr>
              <a:t>, I. Nardecchia, P.P. Palma, </a:t>
            </a:r>
            <a:r>
              <a:rPr lang="it-IT" sz="1600" dirty="0">
                <a:solidFill>
                  <a:schemeClr val="tx2"/>
                </a:solidFill>
                <a:latin typeface="Avenir Next LT Pro Light"/>
              </a:rPr>
              <a:t>A</a:t>
            </a:r>
            <a:r>
              <a:rPr lang="it-IT" sz="1600" kern="1200" cap="none" dirty="0">
                <a:solidFill>
                  <a:schemeClr val="tx2"/>
                </a:solidFill>
                <a:effectLst/>
                <a:latin typeface="Avenir Next LT Pro Light"/>
              </a:rPr>
              <a:t>. Rocchi, C. Taranto</a:t>
            </a:r>
            <a:endParaRPr lang="it-IT" sz="1600" b="0" dirty="0">
              <a:solidFill>
                <a:schemeClr val="tx2"/>
              </a:solidFill>
              <a:effectLst/>
              <a:latin typeface="Avenir Next LT Pro Light"/>
            </a:endParaRPr>
          </a:p>
        </p:txBody>
      </p:sp>
      <p:pic>
        <p:nvPicPr>
          <p:cNvPr id="11" name="Picture 2" descr="Frontier Detectors for Frontier Physics">
            <a:extLst>
              <a:ext uri="{FF2B5EF4-FFF2-40B4-BE49-F238E27FC236}">
                <a16:creationId xmlns:a16="http://schemas.microsoft.com/office/drawing/2014/main" id="{3F7A3C9B-5623-A3A7-E48D-073B08EE2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5326" y="347995"/>
            <a:ext cx="895534" cy="892552"/>
          </a:xfrm>
          <a:prstGeom prst="roundRect">
            <a:avLst>
              <a:gd name="adj" fmla="val 1858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78C2BEF3-EA84-899F-51FC-E0D5079AE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187" y="1627480"/>
            <a:ext cx="8455950" cy="2367357"/>
          </a:xfrm>
        </p:spPr>
        <p:txBody>
          <a:bodyPr anchor="b">
            <a:noAutofit/>
          </a:bodyPr>
          <a:lstStyle/>
          <a:p>
            <a:pPr defTabSz="306324"/>
            <a:r>
              <a:rPr lang="en-US" sz="4000" b="1" dirty="0">
                <a:ln w="3175" cmpd="sng">
                  <a:noFill/>
                </a:ln>
                <a:solidFill>
                  <a:schemeClr val="tx2"/>
                </a:solidFill>
                <a:latin typeface="Avenir Next LT Pro Demi" panose="020B0704020202020204" pitchFamily="34" charset="0"/>
              </a:rPr>
              <a:t>A  </a:t>
            </a:r>
            <a:r>
              <a:rPr lang="en-US" sz="4000" i="1" dirty="0">
                <a:ln w="3175" cmpd="sng">
                  <a:noFill/>
                </a:ln>
                <a:solidFill>
                  <a:schemeClr val="tx2"/>
                </a:solidFill>
                <a:latin typeface="Avenir Next LT Pro Demi" panose="020B0704020202020204" pitchFamily="34" charset="0"/>
              </a:rPr>
              <a:t>Bildungsroman</a:t>
            </a:r>
            <a:r>
              <a:rPr lang="en-US" sz="4000" b="1" dirty="0">
                <a:ln w="3175" cmpd="sng">
                  <a:noFill/>
                </a:ln>
                <a:solidFill>
                  <a:schemeClr val="tx2"/>
                </a:solidFill>
                <a:latin typeface="Avenir Next LT Pro Demi" panose="020B0704020202020204" pitchFamily="34" charset="0"/>
              </a:rPr>
              <a:t> of the TCS in Advanced Virgo</a:t>
            </a:r>
            <a:endParaRPr lang="it-IT" sz="4000" dirty="0">
              <a:solidFill>
                <a:schemeClr val="tx2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8F9E15E-A23E-930C-DA75-9C64E882930C}"/>
              </a:ext>
            </a:extLst>
          </p:cNvPr>
          <p:cNvSpPr txBox="1"/>
          <p:nvPr/>
        </p:nvSpPr>
        <p:spPr>
          <a:xfrm>
            <a:off x="1788617" y="5828215"/>
            <a:ext cx="87358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1" i="0" u="none" strike="noStrike" kern="1200" cap="none" spc="0" normalizeH="0" baseline="0" noProof="0">
                <a:ln>
                  <a:noFill/>
                </a:ln>
                <a:solidFill>
                  <a:srgbClr val="4297B8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GWADW – Gravitational-Wave Advanced Detector Workshop, May 21</a:t>
            </a:r>
            <a:r>
              <a:rPr kumimoji="0" lang="it-IT" sz="1700" b="1" i="0" u="none" strike="noStrike" kern="1200" cap="none" spc="0" normalizeH="0" baseline="30000" noProof="0">
                <a:ln>
                  <a:noFill/>
                </a:ln>
                <a:solidFill>
                  <a:srgbClr val="4297B8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st</a:t>
            </a:r>
            <a:r>
              <a:rPr kumimoji="0" lang="it-IT" sz="1700" b="1" i="0" u="none" strike="noStrike" kern="1200" cap="none" spc="0" normalizeH="0" baseline="0" noProof="0">
                <a:ln>
                  <a:noFill/>
                </a:ln>
                <a:solidFill>
                  <a:srgbClr val="4297B8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-27</a:t>
            </a:r>
            <a:r>
              <a:rPr kumimoji="0" lang="it-IT" sz="1700" b="1" i="0" u="none" strike="noStrike" kern="1200" cap="none" spc="0" normalizeH="0" baseline="30000" noProof="0">
                <a:ln>
                  <a:noFill/>
                </a:ln>
                <a:solidFill>
                  <a:srgbClr val="4297B8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th</a:t>
            </a:r>
            <a:r>
              <a:rPr kumimoji="0" lang="it-IT" sz="1700" b="1" i="0" u="none" strike="noStrike" kern="1200" cap="none" spc="0" normalizeH="0" baseline="0" noProof="0">
                <a:ln>
                  <a:noFill/>
                </a:ln>
                <a:solidFill>
                  <a:srgbClr val="4297B8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, 2023</a:t>
            </a:r>
            <a:br>
              <a:rPr kumimoji="0" lang="it-IT" sz="1700" b="1" i="0" u="none" strike="noStrike" kern="1200" cap="none" spc="0" normalizeH="0" baseline="0" noProof="0">
                <a:ln>
                  <a:noFill/>
                </a:ln>
                <a:solidFill>
                  <a:srgbClr val="4297B8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</a:br>
            <a:r>
              <a:rPr kumimoji="0" lang="it-IT" sz="1700" b="1" i="0" u="none" strike="noStrike" kern="1200" cap="none" spc="0" normalizeH="0" baseline="0" noProof="0">
                <a:ln>
                  <a:noFill/>
                </a:ln>
                <a:solidFill>
                  <a:srgbClr val="4297B8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Hotel Hermitage, La Biodola, Isola d'Elba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3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45AC23-8C06-BC61-2C0C-F7F5012F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4485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09D6E-9E2A-4B1F-B801-D5CE6E55880E}" type="slidenum">
              <a:rPr kumimoji="0" 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879E17-0DDF-83EC-D6BE-F480BC3410EE}"/>
              </a:ext>
            </a:extLst>
          </p:cNvPr>
          <p:cNvSpPr txBox="1"/>
          <p:nvPr/>
        </p:nvSpPr>
        <p:spPr>
          <a:xfrm>
            <a:off x="285750" y="225805"/>
            <a:ext cx="1162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HOMs</a:t>
            </a:r>
            <a:r>
              <a:rPr kumimoji="0" lang="it-IT" sz="4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 in the CO2 </a:t>
            </a:r>
            <a:r>
              <a:rPr kumimoji="0" lang="it-IT" sz="4000" b="1" i="0" u="none" strike="noStrike" kern="1200" cap="none" spc="0" normalizeH="0" baseline="0" noProof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beam</a:t>
            </a:r>
            <a:endParaRPr kumimoji="0" lang="id-ID" sz="4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104620C-7C5D-BAD5-9DD8-E2E81834B371}"/>
              </a:ext>
            </a:extLst>
          </p:cNvPr>
          <p:cNvSpPr/>
          <p:nvPr/>
        </p:nvSpPr>
        <p:spPr>
          <a:xfrm>
            <a:off x="0" y="6363355"/>
            <a:ext cx="12192000" cy="494646"/>
          </a:xfrm>
          <a:prstGeom prst="rect">
            <a:avLst/>
          </a:prstGeom>
          <a:gradFill>
            <a:gsLst>
              <a:gs pos="100000">
                <a:srgbClr val="4297B8">
                  <a:alpha val="70000"/>
                </a:srgbClr>
              </a:gs>
              <a:gs pos="1000">
                <a:srgbClr val="B9FBF9">
                  <a:alpha val="70000"/>
                </a:srgbClr>
              </a:gs>
              <a:gs pos="52000">
                <a:srgbClr val="01B0B5">
                  <a:alpha val="70000"/>
                </a:srgbClr>
              </a:gs>
            </a:gsLst>
            <a:lin ang="5400000" scaled="1"/>
          </a:gradFill>
          <a:ln w="38100" cap="rnd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M. </a:t>
            </a:r>
            <a:r>
              <a:rPr lang="it-IT" b="1">
                <a:solidFill>
                  <a:srgbClr val="44546A"/>
                </a:solidFill>
                <a:latin typeface="Avenir Next LT Pro Demi" panose="020B0704020202020204" pitchFamily="34" charset="0"/>
              </a:rPr>
              <a:t>Lorenzin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i	 GWADW – Gravitational-Wave Advanced Detector Workshop, May 21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st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-27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th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, 2023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9FB2513-983A-B512-91AC-C2156C4C3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77" y="1097192"/>
            <a:ext cx="4304149" cy="203014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94AFA9-8439-70DC-C153-81C5A3E05023}"/>
              </a:ext>
            </a:extLst>
          </p:cNvPr>
          <p:cNvSpPr txBox="1"/>
          <p:nvPr/>
        </p:nvSpPr>
        <p:spPr>
          <a:xfrm>
            <a:off x="5031926" y="1018922"/>
            <a:ext cx="7160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FOM for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characterization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of the impact of an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irregular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DAS: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residual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OPL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increase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Gaussian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weighted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RMS) to be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compared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with the PRC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requirement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AdV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(2 nm RMS)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OPL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increase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budget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mostly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from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inner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DAS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80 W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input power (O5-like)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Clean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inner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DAS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gives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less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than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1 nm RMS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Actual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inner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DAS (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as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in figure)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gives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~20 nm RMS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06D639-B562-71B7-187E-7E222302B1E2}"/>
              </a:ext>
            </a:extLst>
          </p:cNvPr>
          <p:cNvSpPr txBox="1"/>
          <p:nvPr/>
        </p:nvSpPr>
        <p:spPr>
          <a:xfrm>
            <a:off x="1248108" y="842284"/>
            <a:ext cx="994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measured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C9DADC-3B2F-B589-3997-A91007DC870C}"/>
              </a:ext>
            </a:extLst>
          </p:cNvPr>
          <p:cNvSpPr txBox="1"/>
          <p:nvPr/>
        </p:nvSpPr>
        <p:spPr>
          <a:xfrm>
            <a:off x="2862579" y="836156"/>
            <a:ext cx="2114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Simulated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(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AOI+HOMs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5C2A61-A3E6-C012-E79D-A1FF09C6C468}"/>
              </a:ext>
            </a:extLst>
          </p:cNvPr>
          <p:cNvSpPr txBox="1"/>
          <p:nvPr/>
        </p:nvSpPr>
        <p:spPr>
          <a:xfrm>
            <a:off x="539574" y="3412477"/>
            <a:ext cx="1116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Solution for the impact from AOI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was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already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studied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(D.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Lumaca’s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master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thesis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) 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and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part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of TCS upgrades for O5: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AD65D61-A8A4-0774-A2B8-D5B4D7CF2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991415" y="3889975"/>
            <a:ext cx="4151736" cy="2109399"/>
          </a:xfrm>
          <a:prstGeom prst="rect">
            <a:avLst/>
          </a:prstGeom>
        </p:spPr>
      </p:pic>
      <p:pic>
        <p:nvPicPr>
          <p:cNvPr id="9" name="Immagine 10">
            <a:extLst>
              <a:ext uri="{FF2B5EF4-FFF2-40B4-BE49-F238E27FC236}">
                <a16:creationId xmlns:a16="http://schemas.microsoft.com/office/drawing/2014/main" id="{EA4DCFB8-63FA-A512-4711-DF79A7110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773765" y="4552656"/>
            <a:ext cx="2448378" cy="92483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3B0AB34-6C68-2691-1EB6-39767F464E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4703" t="-8834" r="32851" b="8834"/>
          <a:stretch/>
        </p:blipFill>
        <p:spPr>
          <a:xfrm>
            <a:off x="-674022" y="3951228"/>
            <a:ext cx="4151736" cy="2127688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C5451D2E-63E7-E843-92D5-B47C9D834452}"/>
              </a:ext>
            </a:extLst>
          </p:cNvPr>
          <p:cNvSpPr/>
          <p:nvPr/>
        </p:nvSpPr>
        <p:spPr>
          <a:xfrm>
            <a:off x="2560320" y="4916635"/>
            <a:ext cx="749808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878B5833-1032-FADE-2CCB-A9744D4ED329}"/>
              </a:ext>
            </a:extLst>
          </p:cNvPr>
          <p:cNvCxnSpPr>
            <a:stCxn id="15" idx="6"/>
          </p:cNvCxnSpPr>
          <p:nvPr/>
        </p:nvCxnSpPr>
        <p:spPr>
          <a:xfrm flipV="1">
            <a:off x="3310128" y="5138928"/>
            <a:ext cx="609696" cy="100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1634171D-F271-E9EE-678C-2C88AA7B0273}"/>
              </a:ext>
            </a:extLst>
          </p:cNvPr>
          <p:cNvSpPr/>
          <p:nvPr/>
        </p:nvSpPr>
        <p:spPr>
          <a:xfrm>
            <a:off x="6461324" y="4916635"/>
            <a:ext cx="725010" cy="265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09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45AC23-8C06-BC61-2C0C-F7F5012F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4485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09D6E-9E2A-4B1F-B801-D5CE6E55880E}" type="slidenum">
              <a:rPr kumimoji="0" 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879E17-0DDF-83EC-D6BE-F480BC3410EE}"/>
              </a:ext>
            </a:extLst>
          </p:cNvPr>
          <p:cNvSpPr txBox="1"/>
          <p:nvPr/>
        </p:nvSpPr>
        <p:spPr>
          <a:xfrm>
            <a:off x="285750" y="225805"/>
            <a:ext cx="1162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MC for the CO2</a:t>
            </a:r>
            <a:endParaRPr kumimoji="0" lang="id-ID" sz="4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4183CC-42EA-D9BE-669F-9CF3E3C91F4E}"/>
              </a:ext>
            </a:extLst>
          </p:cNvPr>
          <p:cNvSpPr txBox="1"/>
          <p:nvPr/>
        </p:nvSpPr>
        <p:spPr>
          <a:xfrm>
            <a:off x="259818" y="1018922"/>
            <a:ext cx="1167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Residual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OPL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increase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in 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DAS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due 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HOMs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in the CO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source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beam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still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in the range of 10 nm RMS (80 W). 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104620C-7C5D-BAD5-9DD8-E2E81834B371}"/>
              </a:ext>
            </a:extLst>
          </p:cNvPr>
          <p:cNvSpPr/>
          <p:nvPr/>
        </p:nvSpPr>
        <p:spPr>
          <a:xfrm>
            <a:off x="0" y="6363355"/>
            <a:ext cx="12192000" cy="494646"/>
          </a:xfrm>
          <a:prstGeom prst="rect">
            <a:avLst/>
          </a:prstGeom>
          <a:gradFill>
            <a:gsLst>
              <a:gs pos="100000">
                <a:srgbClr val="4297B8">
                  <a:alpha val="70000"/>
                </a:srgbClr>
              </a:gs>
              <a:gs pos="1000">
                <a:srgbClr val="B9FBF9">
                  <a:alpha val="70000"/>
                </a:srgbClr>
              </a:gs>
              <a:gs pos="52000">
                <a:srgbClr val="01B0B5">
                  <a:alpha val="70000"/>
                </a:srgbClr>
              </a:gs>
            </a:gsLst>
            <a:lin ang="5400000" scaled="1"/>
          </a:gradFill>
          <a:ln w="38100" cap="rnd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M. </a:t>
            </a:r>
            <a:r>
              <a:rPr lang="it-IT" b="1">
                <a:solidFill>
                  <a:srgbClr val="44546A"/>
                </a:solidFill>
                <a:latin typeface="Avenir Next LT Pro Demi" panose="020B0704020202020204" pitchFamily="34" charset="0"/>
              </a:rPr>
              <a:t>Lorenzin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i	 GWADW – Gravitational-Wave Advanced Detector Workshop, May 21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st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-27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th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, 2023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5C41E4-D952-FDDE-8CFD-37E942F9D91C}"/>
              </a:ext>
            </a:extLst>
          </p:cNvPr>
          <p:cNvSpPr txBox="1"/>
          <p:nvPr/>
        </p:nvSpPr>
        <p:spPr>
          <a:xfrm>
            <a:off x="285750" y="1453574"/>
            <a:ext cx="9340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HOMs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content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in a TCS CO2 source (Access 50W)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of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order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of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few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%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Spatial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filtering with a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pinhole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causes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a drop of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available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power (50%!) and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cannot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totally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remove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HOMs</a:t>
            </a:r>
            <a:endParaRPr lang="it-IT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2 nm RMS max OPL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increase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requires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&lt;0.1% of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HOMs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in the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beam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reaching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the DAS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Beam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through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put (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when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HOMs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are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removed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)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required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&gt;85% of input power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F41D83-E0CD-E460-845B-0A6DA2F6EA40}"/>
              </a:ext>
            </a:extLst>
          </p:cNvPr>
          <p:cNvSpPr txBox="1"/>
          <p:nvPr/>
        </p:nvSpPr>
        <p:spPr>
          <a:xfrm>
            <a:off x="259818" y="3065006"/>
            <a:ext cx="6601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The best strategy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represented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by a 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mode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cleaner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cavity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Triangular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configuration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(to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avoid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back-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propagation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when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lacking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Faraday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isolators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for CO2)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EOM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very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expensive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for CO2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wavelength</a:t>
            </a:r>
            <a:endParaRPr lang="it-IT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Dithering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lock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the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designed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solution</a:t>
            </a:r>
            <a:endParaRPr lang="it-IT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Invar case to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avoid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large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drift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due to high power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buildup</a:t>
            </a:r>
            <a:endParaRPr lang="it-IT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Finesse 100, input source 50 W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!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EA0BD8-CC3F-054D-BE0B-B3EDF146BA1F}"/>
              </a:ext>
            </a:extLst>
          </p:cNvPr>
          <p:cNvSpPr txBox="1"/>
          <p:nvPr/>
        </p:nvSpPr>
        <p:spPr>
          <a:xfrm>
            <a:off x="7790075" y="5927658"/>
            <a:ext cx="3836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(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references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in L.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Aiello’s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PhD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thesis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55D3C81-2C91-1190-6432-EA3CA222A380}"/>
              </a:ext>
            </a:extLst>
          </p:cNvPr>
          <p:cNvSpPr txBox="1"/>
          <p:nvPr/>
        </p:nvSpPr>
        <p:spPr>
          <a:xfrm>
            <a:off x="285750" y="5439695"/>
            <a:ext cx="4910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Prototyping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low power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Push up input power to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explore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operability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D238712D-1EC0-7E0F-DF24-A0D98A3BA081}"/>
              </a:ext>
            </a:extLst>
          </p:cNvPr>
          <p:cNvSpPr/>
          <p:nvPr/>
        </p:nvSpPr>
        <p:spPr>
          <a:xfrm>
            <a:off x="2377440" y="5049845"/>
            <a:ext cx="292608" cy="323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6AC2266-15C2-1157-0CAE-50352DF0C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469" y="1422341"/>
            <a:ext cx="1731334" cy="167748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4C0F8CD-5803-79A4-2DB2-0AFB30672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649" y="3208231"/>
            <a:ext cx="2274005" cy="251786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5F11610-A592-5F86-24C5-AB9CA6802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008" y="3290556"/>
            <a:ext cx="2789242" cy="114252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1611931-2708-8FA3-4B04-3B1C51DB9E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906"/>
          <a:stretch/>
        </p:blipFill>
        <p:spPr>
          <a:xfrm>
            <a:off x="9174442" y="4331019"/>
            <a:ext cx="2674374" cy="67111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FF1F378-50BF-6AE4-50D4-73399DBCE3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93" t="3094" r="-5387" b="-3094"/>
          <a:stretch/>
        </p:blipFill>
        <p:spPr>
          <a:xfrm>
            <a:off x="9377926" y="5062661"/>
            <a:ext cx="2674374" cy="67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6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45AC23-8C06-BC61-2C0C-F7F5012F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4485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09D6E-9E2A-4B1F-B801-D5CE6E55880E}" type="slidenum">
              <a:rPr kumimoji="0" 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879E17-0DDF-83EC-D6BE-F480BC3410EE}"/>
              </a:ext>
            </a:extLst>
          </p:cNvPr>
          <p:cNvSpPr txBox="1"/>
          <p:nvPr/>
        </p:nvSpPr>
        <p:spPr>
          <a:xfrm>
            <a:off x="285750" y="225805"/>
            <a:ext cx="1162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MC for the CO2</a:t>
            </a:r>
            <a:endParaRPr kumimoji="0" lang="id-ID" sz="4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104620C-7C5D-BAD5-9DD8-E2E81834B371}"/>
              </a:ext>
            </a:extLst>
          </p:cNvPr>
          <p:cNvSpPr/>
          <p:nvPr/>
        </p:nvSpPr>
        <p:spPr>
          <a:xfrm>
            <a:off x="0" y="6363355"/>
            <a:ext cx="12192000" cy="494646"/>
          </a:xfrm>
          <a:prstGeom prst="rect">
            <a:avLst/>
          </a:prstGeom>
          <a:gradFill>
            <a:gsLst>
              <a:gs pos="100000">
                <a:srgbClr val="4297B8">
                  <a:alpha val="70000"/>
                </a:srgbClr>
              </a:gs>
              <a:gs pos="1000">
                <a:srgbClr val="B9FBF9">
                  <a:alpha val="70000"/>
                </a:srgbClr>
              </a:gs>
              <a:gs pos="52000">
                <a:srgbClr val="01B0B5">
                  <a:alpha val="70000"/>
                </a:srgbClr>
              </a:gs>
            </a:gsLst>
            <a:lin ang="5400000" scaled="1"/>
          </a:gradFill>
          <a:ln w="38100" cap="rnd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M. </a:t>
            </a:r>
            <a:r>
              <a:rPr lang="it-IT" b="1">
                <a:solidFill>
                  <a:srgbClr val="44546A"/>
                </a:solidFill>
                <a:latin typeface="Avenir Next LT Pro Demi" panose="020B0704020202020204" pitchFamily="34" charset="0"/>
              </a:rPr>
              <a:t>Lorenzin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i	 GWADW – Gravitational-Wave Advanced Detector Workshop, May 21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st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-27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th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, 2023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890097C-F485-2AD9-8D37-3171DFF49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38" y="870859"/>
            <a:ext cx="3412786" cy="182529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FDA45DE-AD7B-124F-4B41-E572FE819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138" y="2781381"/>
            <a:ext cx="3412786" cy="133199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89C927A-C481-1EA8-7CA1-990DCA7F9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9" y="1000056"/>
            <a:ext cx="5993419" cy="2901791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0CDC908B-91BC-1507-B9A0-8F2E3944561F}"/>
              </a:ext>
            </a:extLst>
          </p:cNvPr>
          <p:cNvSpPr/>
          <p:nvPr/>
        </p:nvSpPr>
        <p:spPr>
          <a:xfrm>
            <a:off x="4034790" y="2229846"/>
            <a:ext cx="1665613" cy="9829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A6D8DE09-C473-3B16-AD61-1CC1969E5513}"/>
              </a:ext>
            </a:extLst>
          </p:cNvPr>
          <p:cNvSpPr/>
          <p:nvPr/>
        </p:nvSpPr>
        <p:spPr>
          <a:xfrm rot="18640474">
            <a:off x="3309862" y="3485889"/>
            <a:ext cx="1188720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7CB0F68-77B8-A102-DD06-C2719D188B52}"/>
              </a:ext>
            </a:extLst>
          </p:cNvPr>
          <p:cNvSpPr txBox="1"/>
          <p:nvPr/>
        </p:nvSpPr>
        <p:spPr>
          <a:xfrm>
            <a:off x="707664" y="4087600"/>
            <a:ext cx="6654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a risk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reduction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, O5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bench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upgrade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designed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with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two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MCs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, working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limited power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few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W)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A6F8263-B376-1BAD-B215-4C0026F7516C}"/>
              </a:ext>
            </a:extLst>
          </p:cNvPr>
          <p:cNvSpPr txBox="1"/>
          <p:nvPr/>
        </p:nvSpPr>
        <p:spPr>
          <a:xfrm>
            <a:off x="535219" y="4779991"/>
            <a:ext cx="90233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A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prototype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version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of the MC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being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develped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ToV</a:t>
            </a:r>
            <a:endParaRPr lang="it-IT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Invar </a:t>
            </a:r>
            <a:r>
              <a:rPr lang="it-IT" sz="16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cavity</a:t>
            </a:r>
            <a:r>
              <a:rPr lang="it-IT" sz="16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spacer</a:t>
            </a:r>
            <a:r>
              <a:rPr lang="it-IT" sz="16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controlled</a:t>
            </a:r>
            <a:r>
              <a:rPr lang="it-IT" sz="16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in temperature with Peltier </a:t>
            </a:r>
            <a:r>
              <a:rPr lang="it-IT" sz="16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cells</a:t>
            </a:r>
            <a:r>
              <a:rPr lang="it-IT" sz="16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(</a:t>
            </a:r>
            <a:r>
              <a:rPr lang="it-IT" sz="16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stability</a:t>
            </a:r>
            <a:r>
              <a:rPr lang="it-IT" sz="16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at</a:t>
            </a:r>
            <a:r>
              <a:rPr lang="it-IT" sz="16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the 1 </a:t>
            </a:r>
            <a:r>
              <a:rPr lang="it-IT" sz="16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mK</a:t>
            </a:r>
            <a:r>
              <a:rPr lang="it-IT" sz="16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level</a:t>
            </a:r>
            <a:r>
              <a:rPr lang="it-IT" sz="16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RMS)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it-IT" sz="16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ZnSe</a:t>
            </a:r>
            <a:r>
              <a:rPr lang="it-IT" sz="16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mirrors</a:t>
            </a:r>
            <a:r>
              <a:rPr lang="it-IT" sz="16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with low </a:t>
            </a:r>
            <a:r>
              <a:rPr lang="it-IT" sz="16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absorption</a:t>
            </a:r>
            <a:r>
              <a:rPr lang="it-IT" sz="16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(1/1000) </a:t>
            </a:r>
            <a:r>
              <a:rPr lang="it-IT" sz="16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measured</a:t>
            </a:r>
            <a:r>
              <a:rPr lang="it-IT" sz="16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with HWS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Phase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noise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of CO2 source (50W CCW from Access)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characterized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with a Mach-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Zender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setup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Diter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locking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strategy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using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a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piezo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actuator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on the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curved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mirror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195DED-05B9-48C9-F044-C30AAB998614}"/>
              </a:ext>
            </a:extLst>
          </p:cNvPr>
          <p:cNvSpPr txBox="1"/>
          <p:nvPr/>
        </p:nvSpPr>
        <p:spPr>
          <a:xfrm>
            <a:off x="7335606" y="409414"/>
            <a:ext cx="3614516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buClr>
                <a:srgbClr val="01B0B5"/>
              </a:buClr>
            </a:pPr>
            <a:r>
              <a:rPr lang="it-IT" dirty="0">
                <a:latin typeface="Avenir Next LT Pro Light"/>
              </a:rPr>
              <a:t>(</a:t>
            </a:r>
            <a:r>
              <a:rPr lang="it-IT" dirty="0" err="1">
                <a:latin typeface="Avenir Next LT Pro Light"/>
              </a:rPr>
              <a:t>references</a:t>
            </a:r>
            <a:r>
              <a:rPr lang="it-IT" dirty="0">
                <a:latin typeface="Avenir Next LT Pro Light"/>
              </a:rPr>
              <a:t> in P. </a:t>
            </a:r>
            <a:r>
              <a:rPr lang="it-IT" dirty="0" err="1">
                <a:latin typeface="Avenir Next LT Pro Light"/>
              </a:rPr>
              <a:t>Giri’s</a:t>
            </a:r>
            <a:r>
              <a:rPr lang="it-IT" dirty="0">
                <a:latin typeface="Avenir Next LT Pro Light"/>
              </a:rPr>
              <a:t> PhD </a:t>
            </a:r>
            <a:r>
              <a:rPr lang="it-IT" dirty="0" err="1">
                <a:latin typeface="Avenir Next LT Pro Light"/>
              </a:rPr>
              <a:t>thesis</a:t>
            </a:r>
            <a:r>
              <a:rPr lang="it-IT" dirty="0">
                <a:latin typeface="Avenir Next LT Pro Light"/>
              </a:rPr>
              <a:t>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 Ligh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D08ADE8-41F7-9797-6543-614924833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125" y="4107639"/>
            <a:ext cx="2542252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5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45AC23-8C06-BC61-2C0C-F7F5012F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4485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09D6E-9E2A-4B1F-B801-D5CE6E55880E}" type="slidenum">
              <a:rPr kumimoji="0" 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879E17-0DDF-83EC-D6BE-F480BC3410EE}"/>
              </a:ext>
            </a:extLst>
          </p:cNvPr>
          <p:cNvSpPr txBox="1"/>
          <p:nvPr/>
        </p:nvSpPr>
        <p:spPr>
          <a:xfrm>
            <a:off x="285750" y="225805"/>
            <a:ext cx="1162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err="1">
                <a:solidFill>
                  <a:srgbClr val="44546A"/>
                </a:solidFill>
                <a:latin typeface="Avenir Next LT Pro Demi" panose="020B0704020202020204" pitchFamily="34" charset="0"/>
              </a:rPr>
              <a:t>Diagnostics</a:t>
            </a:r>
            <a:r>
              <a:rPr lang="it-IT" sz="4000" b="1">
                <a:solidFill>
                  <a:srgbClr val="44546A"/>
                </a:solidFill>
                <a:latin typeface="Avenir Next LT Pro Demi" panose="020B0704020202020204" pitchFamily="34" charset="0"/>
              </a:rPr>
              <a:t> of CO2 </a:t>
            </a:r>
            <a:r>
              <a:rPr lang="it-IT" sz="4000" b="1" err="1">
                <a:solidFill>
                  <a:srgbClr val="44546A"/>
                </a:solidFill>
                <a:latin typeface="Avenir Next LT Pro Demi" panose="020B0704020202020204" pitchFamily="34" charset="0"/>
              </a:rPr>
              <a:t>actuators</a:t>
            </a:r>
            <a:endParaRPr kumimoji="0" lang="id-ID" sz="4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4275463-D652-4098-3A09-6E88939FC121}"/>
              </a:ext>
            </a:extLst>
          </p:cNvPr>
          <p:cNvSpPr txBox="1"/>
          <p:nvPr/>
        </p:nvSpPr>
        <p:spPr>
          <a:xfrm>
            <a:off x="577329" y="967006"/>
            <a:ext cx="931729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Relative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alignment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of 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YAG/DAS/CH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is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a key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parameter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affecting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the ITF working point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Misalignment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s can cause a set of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unwanted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effects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:</a:t>
            </a:r>
          </a:p>
          <a:p>
            <a:pPr marL="742950" lvl="1" indent="-285750">
              <a:buClr>
                <a:srgbClr val="01B0B5"/>
              </a:buClr>
              <a:buFontTx/>
              <a:buChar char="-"/>
            </a:pP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Deflection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of YAG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beam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propagation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after ITM;</a:t>
            </a:r>
          </a:p>
          <a:p>
            <a:pPr marL="742950" lvl="1" indent="-285750">
              <a:buClr>
                <a:srgbClr val="01B0B5"/>
              </a:buClr>
              <a:buFontTx/>
              <a:buChar char="-"/>
            </a:pP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High </a:t>
            </a:r>
            <a:r>
              <a:rPr kumimoji="0" lang="it-IT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residual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aberrations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even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upon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optimal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correction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;</a:t>
            </a:r>
          </a:p>
          <a:p>
            <a:pPr marL="742950" lvl="1" indent="-285750">
              <a:buClr>
                <a:srgbClr val="01B0B5"/>
              </a:buClr>
              <a:buFontTx/>
              <a:buChar char="-"/>
            </a:pP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Spurios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thermal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transients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in the arm power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buildup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after </a:t>
            </a:r>
          </a:p>
          <a:p>
            <a:pPr lvl="1">
              <a:buClr>
                <a:srgbClr val="01B0B5"/>
              </a:buClr>
            </a:pP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the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locking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;</a:t>
            </a:r>
          </a:p>
          <a:p>
            <a:pPr marL="742950" lvl="1" indent="-285750">
              <a:buClr>
                <a:srgbClr val="01B0B5"/>
              </a:buClr>
              <a:buFontTx/>
              <a:buChar char="-"/>
            </a:pP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…</a:t>
            </a:r>
          </a:p>
          <a:p>
            <a:pPr marL="742950" lvl="1" indent="-285750">
              <a:buClr>
                <a:srgbClr val="01B0B5"/>
              </a:buClr>
              <a:buFontTx/>
              <a:buChar char="-"/>
            </a:pPr>
            <a:endParaRPr kumimoji="0" lang="it-IT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  <a:p>
            <a:pPr marL="742950" lvl="1" indent="-285750">
              <a:buClr>
                <a:srgbClr val="01B0B5"/>
              </a:buClr>
              <a:buFontTx/>
              <a:buChar char="-"/>
            </a:pPr>
            <a:endParaRPr kumimoji="0" lang="it-IT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568C72E-83D5-4B24-3B4E-3CFD6CB83C29}"/>
              </a:ext>
            </a:extLst>
          </p:cNvPr>
          <p:cNvSpPr/>
          <p:nvPr/>
        </p:nvSpPr>
        <p:spPr>
          <a:xfrm>
            <a:off x="0" y="6363355"/>
            <a:ext cx="12192000" cy="494646"/>
          </a:xfrm>
          <a:prstGeom prst="rect">
            <a:avLst/>
          </a:prstGeom>
          <a:gradFill>
            <a:gsLst>
              <a:gs pos="100000">
                <a:srgbClr val="4297B8">
                  <a:alpha val="70000"/>
                </a:srgbClr>
              </a:gs>
              <a:gs pos="1000">
                <a:srgbClr val="B9FBF9">
                  <a:alpha val="70000"/>
                </a:srgbClr>
              </a:gs>
              <a:gs pos="52000">
                <a:srgbClr val="01B0B5">
                  <a:alpha val="70000"/>
                </a:srgbClr>
              </a:gs>
            </a:gsLst>
            <a:lin ang="5400000" scaled="1"/>
          </a:gradFill>
          <a:ln w="38100" cap="rnd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M. </a:t>
            </a:r>
            <a:r>
              <a:rPr lang="it-IT" b="1">
                <a:solidFill>
                  <a:srgbClr val="44546A"/>
                </a:solidFill>
                <a:latin typeface="Avenir Next LT Pro Demi" panose="020B0704020202020204" pitchFamily="34" charset="0"/>
              </a:rPr>
              <a:t>Lorenzin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i	 GWADW – Gravitational-Wave Advanced Detector Workshop, May 21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st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-27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th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, 2023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A5B50E-61D9-0EC3-7139-D4B21E2B0464}"/>
              </a:ext>
            </a:extLst>
          </p:cNvPr>
          <p:cNvSpPr txBox="1"/>
          <p:nvPr/>
        </p:nvSpPr>
        <p:spPr>
          <a:xfrm>
            <a:off x="577329" y="2910955"/>
            <a:ext cx="734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But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also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the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reversed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statement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If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the YAG/DAS/CH relative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alignment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is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not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well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known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,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misalignments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can be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suspected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to be the cause of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observed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misbehaviors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of the ITF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1CCB9AB-785D-0F16-B5AE-B0B28CA79BAA}"/>
              </a:ext>
            </a:extLst>
          </p:cNvPr>
          <p:cNvSpPr txBox="1"/>
          <p:nvPr/>
        </p:nvSpPr>
        <p:spPr>
          <a:xfrm>
            <a:off x="576285" y="5027522"/>
            <a:ext cx="10105459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lang="it-IT" dirty="0">
                <a:latin typeface="Avenir Next LT Pro Light"/>
              </a:rPr>
              <a:t>Monitoring the YAG/DAS/CH relative position </a:t>
            </a:r>
            <a:r>
              <a:rPr lang="it-IT" dirty="0" err="1">
                <a:latin typeface="Avenir Next LT Pro Light"/>
              </a:rPr>
              <a:t>is</a:t>
            </a:r>
            <a:r>
              <a:rPr lang="it-IT" dirty="0">
                <a:latin typeface="Avenir Next LT Pro Light"/>
              </a:rPr>
              <a:t> </a:t>
            </a:r>
            <a:r>
              <a:rPr lang="it-IT" dirty="0" err="1">
                <a:latin typeface="Avenir Next LT Pro Light"/>
              </a:rPr>
              <a:t>needed</a:t>
            </a:r>
            <a:r>
              <a:rPr lang="it-IT" dirty="0">
                <a:latin typeface="Avenir Next LT Pro Light"/>
              </a:rPr>
              <a:t> to: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 LT Pro Light"/>
              </a:rPr>
              <a:t>Keep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/>
              </a:rPr>
              <a:t> under control the TCS working point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 LT Pro Light"/>
              </a:rPr>
              <a:t>when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 LT Pro Light"/>
              </a:rPr>
              <a:t>untouched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/>
              </a:rPr>
              <a:t> and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 LT Pro Light"/>
              </a:rPr>
              <a:t>at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/>
              </a:rPr>
              <a:t> tuning steps)</a:t>
            </a:r>
            <a:endParaRPr lang="it-I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 Light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dirty="0" err="1">
                <a:latin typeface="Avenir Next LT Pro Light"/>
              </a:rPr>
              <a:t>Disentangle</a:t>
            </a:r>
            <a:r>
              <a:rPr lang="it-IT" dirty="0">
                <a:latin typeface="Avenir Next LT Pro Light"/>
              </a:rPr>
              <a:t> CO2 </a:t>
            </a:r>
            <a:r>
              <a:rPr lang="it-IT" dirty="0" err="1">
                <a:latin typeface="Avenir Next LT Pro Light"/>
              </a:rPr>
              <a:t>actuators</a:t>
            </a:r>
            <a:r>
              <a:rPr lang="it-IT" dirty="0">
                <a:latin typeface="Avenir Next LT Pro Light"/>
              </a:rPr>
              <a:t> </a:t>
            </a:r>
            <a:r>
              <a:rPr lang="it-IT" dirty="0" err="1">
                <a:latin typeface="Avenir Next LT Pro Light"/>
              </a:rPr>
              <a:t>stability</a:t>
            </a:r>
            <a:r>
              <a:rPr lang="it-IT" dirty="0">
                <a:latin typeface="Avenir Next LT Pro Light"/>
              </a:rPr>
              <a:t>/</a:t>
            </a:r>
            <a:r>
              <a:rPr lang="it-IT" dirty="0" err="1">
                <a:latin typeface="Avenir Next LT Pro Light"/>
              </a:rPr>
              <a:t>alignment</a:t>
            </a:r>
            <a:r>
              <a:rPr lang="it-IT" dirty="0">
                <a:latin typeface="Avenir Next LT Pro Light"/>
              </a:rPr>
              <a:t> from </a:t>
            </a:r>
            <a:r>
              <a:rPr lang="it-IT" dirty="0" err="1">
                <a:latin typeface="Avenir Next LT Pro Light"/>
              </a:rPr>
              <a:t>other</a:t>
            </a:r>
            <a:r>
              <a:rPr lang="it-IT" dirty="0">
                <a:latin typeface="Avenir Next LT Pro Light"/>
              </a:rPr>
              <a:t> sources </a:t>
            </a:r>
            <a:r>
              <a:rPr lang="it-IT" dirty="0" err="1">
                <a:latin typeface="Avenir Next LT Pro Light"/>
              </a:rPr>
              <a:t>affecting</a:t>
            </a:r>
            <a:r>
              <a:rPr lang="it-IT" dirty="0">
                <a:latin typeface="Avenir Next LT Pro Light"/>
              </a:rPr>
              <a:t> the ITF </a:t>
            </a:r>
            <a:r>
              <a:rPr lang="it-IT" dirty="0" err="1">
                <a:latin typeface="Avenir Next LT Pro Light"/>
              </a:rPr>
              <a:t>operation</a:t>
            </a:r>
            <a:endParaRPr lang="it-IT" dirty="0">
              <a:latin typeface="Avenir Next LT Pro Light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 LT Pro Light"/>
              </a:rPr>
              <a:t>Provide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/>
              </a:rPr>
              <a:t> </a:t>
            </a:r>
            <a:r>
              <a:rPr lang="it-IT" dirty="0">
                <a:latin typeface="Avenir Next LT Pro Light"/>
              </a:rPr>
              <a:t>information </a:t>
            </a:r>
            <a:r>
              <a:rPr lang="it-IT" dirty="0" err="1">
                <a:latin typeface="Avenir Next LT Pro Light"/>
              </a:rPr>
              <a:t>about</a:t>
            </a:r>
            <a:r>
              <a:rPr lang="it-IT" dirty="0">
                <a:latin typeface="Avenir Next LT Pro Light"/>
              </a:rPr>
              <a:t> the overall status of CO2 </a:t>
            </a:r>
            <a:r>
              <a:rPr lang="it-IT" dirty="0" err="1">
                <a:latin typeface="Avenir Next LT Pro Light"/>
              </a:rPr>
              <a:t>benches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 Ligh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4DC28E8-3415-7964-1066-2561EE088DF2}"/>
              </a:ext>
            </a:extLst>
          </p:cNvPr>
          <p:cNvSpPr txBox="1"/>
          <p:nvPr/>
        </p:nvSpPr>
        <p:spPr>
          <a:xfrm>
            <a:off x="576285" y="4066727"/>
            <a:ext cx="7084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Are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observed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changes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 in CO2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bench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 status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params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 (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temperatures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, flips,…) to be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assumed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as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hints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 for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changes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 in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actuators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alignment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? 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70BE5503-6A7A-F1FA-4458-2BFF5A7A1608}"/>
              </a:ext>
            </a:extLst>
          </p:cNvPr>
          <p:cNvGrpSpPr/>
          <p:nvPr/>
        </p:nvGrpSpPr>
        <p:grpSpPr>
          <a:xfrm>
            <a:off x="7659765" y="2285290"/>
            <a:ext cx="4246485" cy="2973992"/>
            <a:chOff x="6833544" y="1353864"/>
            <a:chExt cx="5358456" cy="4105876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422B7999-2047-A2E5-ED4B-AF4F6D2AB6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666" b="42895"/>
            <a:stretch/>
          </p:blipFill>
          <p:spPr>
            <a:xfrm>
              <a:off x="6833544" y="1353864"/>
              <a:ext cx="5358456" cy="2149049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D171C102-A363-3A55-3E1D-9BD3BF216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637" b="63503"/>
            <a:stretch/>
          </p:blipFill>
          <p:spPr>
            <a:xfrm>
              <a:off x="6833544" y="3383143"/>
              <a:ext cx="5253695" cy="1076302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191E429B-C48F-D438-F184-46CFF8D08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7140"/>
            <a:stretch/>
          </p:blipFill>
          <p:spPr>
            <a:xfrm>
              <a:off x="6833544" y="4383439"/>
              <a:ext cx="5253695" cy="1076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059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45AC23-8C06-BC61-2C0C-F7F5012F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4485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09D6E-9E2A-4B1F-B801-D5CE6E55880E}" type="slidenum">
              <a:rPr kumimoji="0" 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879E17-0DDF-83EC-D6BE-F480BC3410EE}"/>
              </a:ext>
            </a:extLst>
          </p:cNvPr>
          <p:cNvSpPr txBox="1"/>
          <p:nvPr/>
        </p:nvSpPr>
        <p:spPr>
          <a:xfrm>
            <a:off x="285750" y="225805"/>
            <a:ext cx="1162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err="1">
                <a:solidFill>
                  <a:srgbClr val="44546A"/>
                </a:solidFill>
                <a:latin typeface="Avenir Next LT Pro Demi" panose="020B0704020202020204" pitchFamily="34" charset="0"/>
              </a:rPr>
              <a:t>Diagnostics</a:t>
            </a:r>
            <a:r>
              <a:rPr lang="it-IT" sz="4000" b="1">
                <a:solidFill>
                  <a:srgbClr val="44546A"/>
                </a:solidFill>
                <a:latin typeface="Avenir Next LT Pro Demi" panose="020B0704020202020204" pitchFamily="34" charset="0"/>
              </a:rPr>
              <a:t> of CO2 </a:t>
            </a:r>
            <a:r>
              <a:rPr lang="it-IT" sz="4000" b="1" err="1">
                <a:solidFill>
                  <a:srgbClr val="44546A"/>
                </a:solidFill>
                <a:latin typeface="Avenir Next LT Pro Demi" panose="020B0704020202020204" pitchFamily="34" charset="0"/>
              </a:rPr>
              <a:t>actuators</a:t>
            </a:r>
            <a:endParaRPr kumimoji="0" lang="id-ID" sz="4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4275463-D652-4098-3A09-6E88939FC121}"/>
              </a:ext>
            </a:extLst>
          </p:cNvPr>
          <p:cNvSpPr txBox="1"/>
          <p:nvPr/>
        </p:nvSpPr>
        <p:spPr>
          <a:xfrm>
            <a:off x="435287" y="984947"/>
            <a:ext cx="11016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  <a:defRPr/>
            </a:pP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Diagnostic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lines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were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already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implemented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in the CO2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bench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layout,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however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they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were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not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meant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to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remotely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monitor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the CP position: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568C72E-83D5-4B24-3B4E-3CFD6CB83C29}"/>
              </a:ext>
            </a:extLst>
          </p:cNvPr>
          <p:cNvSpPr/>
          <p:nvPr/>
        </p:nvSpPr>
        <p:spPr>
          <a:xfrm>
            <a:off x="0" y="6363355"/>
            <a:ext cx="12192000" cy="494646"/>
          </a:xfrm>
          <a:prstGeom prst="rect">
            <a:avLst/>
          </a:prstGeom>
          <a:gradFill>
            <a:gsLst>
              <a:gs pos="100000">
                <a:srgbClr val="4297B8">
                  <a:alpha val="70000"/>
                </a:srgbClr>
              </a:gs>
              <a:gs pos="1000">
                <a:srgbClr val="B9FBF9">
                  <a:alpha val="70000"/>
                </a:srgbClr>
              </a:gs>
              <a:gs pos="52000">
                <a:srgbClr val="01B0B5">
                  <a:alpha val="70000"/>
                </a:srgbClr>
              </a:gs>
            </a:gsLst>
            <a:lin ang="5400000" scaled="1"/>
          </a:gradFill>
          <a:ln w="38100" cap="rnd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M. </a:t>
            </a:r>
            <a:r>
              <a:rPr lang="it-IT" b="1">
                <a:solidFill>
                  <a:srgbClr val="44546A"/>
                </a:solidFill>
                <a:latin typeface="Avenir Next LT Pro Demi" panose="020B0704020202020204" pitchFamily="34" charset="0"/>
              </a:rPr>
              <a:t>Lorenzin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i	 GWADW – Gravitational-Wave Advanced Detector Workshop, May 21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st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-27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th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, 2023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magine 9">
            <a:extLst>
              <a:ext uri="{FF2B5EF4-FFF2-40B4-BE49-F238E27FC236}">
                <a16:creationId xmlns:a16="http://schemas.microsoft.com/office/drawing/2014/main" id="{ACB73F2A-73DF-2A73-99F8-05D28046E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913" y="1684632"/>
            <a:ext cx="5364954" cy="2173052"/>
          </a:xfrm>
          <a:prstGeom prst="rect">
            <a:avLst/>
          </a:prstGeom>
        </p:spPr>
      </p:pic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A825F89D-7E25-05D0-CF02-B64440231982}"/>
              </a:ext>
            </a:extLst>
          </p:cNvPr>
          <p:cNvSpPr/>
          <p:nvPr/>
        </p:nvSpPr>
        <p:spPr>
          <a:xfrm rot="10800000">
            <a:off x="2139516" y="2035819"/>
            <a:ext cx="648071" cy="16846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891D3DF-F84F-9564-323C-981795BF59A8}"/>
              </a:ext>
            </a:extLst>
          </p:cNvPr>
          <p:cNvSpPr txBox="1"/>
          <p:nvPr/>
        </p:nvSpPr>
        <p:spPr>
          <a:xfrm>
            <a:off x="846305" y="1966161"/>
            <a:ext cx="136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Toward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the CP</a:t>
            </a:r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CECD9927-C972-9F40-8B6C-9CE1EDA3FA75}"/>
              </a:ext>
            </a:extLst>
          </p:cNvPr>
          <p:cNvSpPr/>
          <p:nvPr/>
        </p:nvSpPr>
        <p:spPr>
          <a:xfrm>
            <a:off x="3462338" y="2333625"/>
            <a:ext cx="1685925" cy="1166813"/>
          </a:xfrm>
          <a:custGeom>
            <a:avLst/>
            <a:gdLst>
              <a:gd name="connsiteX0" fmla="*/ 452437 w 1685925"/>
              <a:gd name="connsiteY0" fmla="*/ 0 h 1166813"/>
              <a:gd name="connsiteX1" fmla="*/ 595312 w 1685925"/>
              <a:gd name="connsiteY1" fmla="*/ 9525 h 1166813"/>
              <a:gd name="connsiteX2" fmla="*/ 595312 w 1685925"/>
              <a:gd name="connsiteY2" fmla="*/ 1014413 h 1166813"/>
              <a:gd name="connsiteX3" fmla="*/ 1685925 w 1685925"/>
              <a:gd name="connsiteY3" fmla="*/ 1014413 h 1166813"/>
              <a:gd name="connsiteX4" fmla="*/ 1685925 w 1685925"/>
              <a:gd name="connsiteY4" fmla="*/ 1166813 h 1166813"/>
              <a:gd name="connsiteX5" fmla="*/ 0 w 1685925"/>
              <a:gd name="connsiteY5" fmla="*/ 1166813 h 1166813"/>
              <a:gd name="connsiteX6" fmla="*/ 0 w 1685925"/>
              <a:gd name="connsiteY6" fmla="*/ 838200 h 1166813"/>
              <a:gd name="connsiteX7" fmla="*/ 442912 w 1685925"/>
              <a:gd name="connsiteY7" fmla="*/ 842963 h 1166813"/>
              <a:gd name="connsiteX8" fmla="*/ 452437 w 1685925"/>
              <a:gd name="connsiteY8" fmla="*/ 0 h 116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5925" h="1166813">
                <a:moveTo>
                  <a:pt x="452437" y="0"/>
                </a:moveTo>
                <a:lnTo>
                  <a:pt x="595312" y="9525"/>
                </a:lnTo>
                <a:lnTo>
                  <a:pt x="595312" y="1014413"/>
                </a:lnTo>
                <a:lnTo>
                  <a:pt x="1685925" y="1014413"/>
                </a:lnTo>
                <a:lnTo>
                  <a:pt x="1685925" y="1166813"/>
                </a:lnTo>
                <a:lnTo>
                  <a:pt x="0" y="1166813"/>
                </a:lnTo>
                <a:lnTo>
                  <a:pt x="0" y="838200"/>
                </a:lnTo>
                <a:lnTo>
                  <a:pt x="442912" y="842963"/>
                </a:lnTo>
                <a:cubicBezTo>
                  <a:pt x="444500" y="569913"/>
                  <a:pt x="446087" y="296863"/>
                  <a:pt x="452437" y="0"/>
                </a:cubicBezTo>
                <a:close/>
              </a:path>
            </a:pathLst>
          </a:custGeom>
          <a:solidFill>
            <a:srgbClr val="FFE699">
              <a:alpha val="4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2C0F30F6-5336-5AD5-5CBE-5ED810BFBAF3}"/>
              </a:ext>
            </a:extLst>
          </p:cNvPr>
          <p:cNvSpPr/>
          <p:nvPr/>
        </p:nvSpPr>
        <p:spPr>
          <a:xfrm rot="5400000">
            <a:off x="3742858" y="1900042"/>
            <a:ext cx="675877" cy="17145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0180CA7E-88D3-B9E2-FDBE-98E659ED9C3D}"/>
              </a:ext>
            </a:extLst>
          </p:cNvPr>
          <p:cNvSpPr/>
          <p:nvPr/>
        </p:nvSpPr>
        <p:spPr>
          <a:xfrm rot="19107106">
            <a:off x="2472677" y="2207026"/>
            <a:ext cx="568380" cy="21431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606F5FE-1F6B-72BD-E91C-BD61BE83F8F1}"/>
              </a:ext>
            </a:extLst>
          </p:cNvPr>
          <p:cNvSpPr txBox="1"/>
          <p:nvPr/>
        </p:nvSpPr>
        <p:spPr>
          <a:xfrm>
            <a:off x="435287" y="3934439"/>
            <a:ext cx="112804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b="1">
                <a:solidFill>
                  <a:prstClr val="black"/>
                </a:solidFill>
                <a:latin typeface="Avenir Next LT Pro Light" panose="020B0304020202020204" pitchFamily="34" charset="0"/>
              </a:rPr>
              <a:t>FM-</a:t>
            </a:r>
            <a:r>
              <a:rPr lang="it-IT" b="1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cyn</a:t>
            </a:r>
            <a:r>
              <a:rPr lang="it-IT" b="1">
                <a:solidFill>
                  <a:prstClr val="black"/>
                </a:solidFill>
                <a:latin typeface="Avenir Next LT Pro Light" panose="020B0304020202020204" pitchFamily="34" charset="0"/>
              </a:rPr>
              <a:t> monitoring 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(</a:t>
            </a:r>
            <a:r>
              <a:rPr lang="it-IT" err="1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</a:rPr>
              <a:t>orange</a:t>
            </a:r>
            <a:r>
              <a:rPr lang="it-IT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</a:rPr>
              <a:t> </a:t>
            </a:r>
            <a:r>
              <a:rPr lang="it-IT" err="1">
                <a:solidFill>
                  <a:schemeClr val="accent2">
                    <a:lumMod val="75000"/>
                  </a:schemeClr>
                </a:solidFill>
                <a:latin typeface="Avenir Next LT Pro Light" panose="020B0304020202020204" pitchFamily="34" charset="0"/>
              </a:rPr>
              <a:t>shadowed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):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intensity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map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of DAS rings,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acceptance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issues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, image of the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object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plane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;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Direct IR </a:t>
            </a:r>
            <a:r>
              <a:rPr kumimoji="0" lang="it-IT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cam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(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blue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arrow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): DAS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intensity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maps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, </a:t>
            </a:r>
            <a:r>
              <a:rPr kumimoji="0" lang="it-IT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requires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on </a:t>
            </a:r>
            <a:r>
              <a:rPr kumimoji="0" lang="it-IT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bench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intervention</a:t>
            </a:r>
            <a:r>
              <a:rPr lang="it-IT" b="1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(access to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benches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, long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thermal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times);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b="1">
                <a:solidFill>
                  <a:prstClr val="black"/>
                </a:solidFill>
                <a:latin typeface="Avenir Next LT Pro Light" panose="020B0304020202020204" pitchFamily="34" charset="0"/>
              </a:rPr>
              <a:t>Look just </a:t>
            </a:r>
            <a:r>
              <a:rPr lang="it-IT" b="1" err="1">
                <a:solidFill>
                  <a:prstClr val="black"/>
                </a:solidFill>
                <a:latin typeface="Avenir Next LT Pro Light" panose="020B0304020202020204" pitchFamily="34" charset="0"/>
              </a:rPr>
              <a:t>before</a:t>
            </a:r>
            <a:r>
              <a:rPr lang="it-IT" b="1">
                <a:solidFill>
                  <a:prstClr val="black"/>
                </a:solidFill>
                <a:latin typeface="Avenir Next LT Pro Light" panose="020B0304020202020204" pitchFamily="34" charset="0"/>
              </a:rPr>
              <a:t> the vacuum 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(</a:t>
            </a:r>
            <a:r>
              <a:rPr lang="it-IT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  <a:t>green </a:t>
            </a:r>
            <a:r>
              <a:rPr lang="it-IT" err="1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  <a:t>arrow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): CH+DAS positions on CP, by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installing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steering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optics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toward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a screen and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looking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at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profiles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with an IR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cam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.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lang="it-IT" b="1">
                <a:solidFill>
                  <a:prstClr val="black"/>
                </a:solidFill>
                <a:latin typeface="Avenir Next LT Pro Light" panose="020B0304020202020204" pitchFamily="34" charset="0"/>
              </a:rPr>
              <a:t>R</a:t>
            </a:r>
            <a:r>
              <a:rPr kumimoji="0" lang="it-IT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equires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on </a:t>
            </a:r>
            <a:r>
              <a:rPr kumimoji="0" lang="it-IT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bench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intervention</a:t>
            </a:r>
            <a:r>
              <a:rPr lang="it-IT" b="1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(access to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benches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, long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thermal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times);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654DC8-4A5C-0D05-8152-1531C00844FC}"/>
              </a:ext>
            </a:extLst>
          </p:cNvPr>
          <p:cNvSpPr txBox="1"/>
          <p:nvPr/>
        </p:nvSpPr>
        <p:spPr>
          <a:xfrm>
            <a:off x="1216865" y="1670158"/>
            <a:ext cx="1329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hot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mirror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HM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F6FF5619-F0FC-0478-5A55-3912EE136231}"/>
              </a:ext>
            </a:extLst>
          </p:cNvPr>
          <p:cNvCxnSpPr>
            <a:cxnSpLocks/>
          </p:cNvCxnSpPr>
          <p:nvPr/>
        </p:nvCxnSpPr>
        <p:spPr>
          <a:xfrm>
            <a:off x="2473108" y="1840047"/>
            <a:ext cx="484696" cy="1651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95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45AC23-8C06-BC61-2C0C-F7F5012F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4485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09D6E-9E2A-4B1F-B801-D5CE6E55880E}" type="slidenum">
              <a:rPr kumimoji="0" 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879E17-0DDF-83EC-D6BE-F480BC3410EE}"/>
              </a:ext>
            </a:extLst>
          </p:cNvPr>
          <p:cNvSpPr txBox="1"/>
          <p:nvPr/>
        </p:nvSpPr>
        <p:spPr>
          <a:xfrm>
            <a:off x="285750" y="225805"/>
            <a:ext cx="1162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err="1">
                <a:solidFill>
                  <a:srgbClr val="44546A"/>
                </a:solidFill>
                <a:latin typeface="Avenir Next LT Pro Demi" panose="020B0704020202020204" pitchFamily="34" charset="0"/>
              </a:rPr>
              <a:t>Diagnostics</a:t>
            </a:r>
            <a:r>
              <a:rPr lang="it-IT" sz="4000" b="1">
                <a:solidFill>
                  <a:srgbClr val="44546A"/>
                </a:solidFill>
                <a:latin typeface="Avenir Next LT Pro Demi" panose="020B0704020202020204" pitchFamily="34" charset="0"/>
              </a:rPr>
              <a:t> of CO2 </a:t>
            </a:r>
            <a:r>
              <a:rPr lang="it-IT" sz="4000" b="1" err="1">
                <a:solidFill>
                  <a:srgbClr val="44546A"/>
                </a:solidFill>
                <a:latin typeface="Avenir Next LT Pro Demi" panose="020B0704020202020204" pitchFamily="34" charset="0"/>
              </a:rPr>
              <a:t>actuators</a:t>
            </a:r>
            <a:endParaRPr kumimoji="0" lang="id-ID" sz="4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4275463-D652-4098-3A09-6E88939FC121}"/>
              </a:ext>
            </a:extLst>
          </p:cNvPr>
          <p:cNvSpPr txBox="1"/>
          <p:nvPr/>
        </p:nvSpPr>
        <p:spPr>
          <a:xfrm>
            <a:off x="435287" y="984947"/>
            <a:ext cx="11016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B0B5"/>
              </a:buClr>
            </a:pP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A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solution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was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designed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for the O5 upgrade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phase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: remote monitoring CH+DAS (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intensity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and position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at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CP)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using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a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pick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-off just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before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vacuum and a </a:t>
            </a:r>
            <a:r>
              <a:rPr lang="it-IT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dedicated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 line (</a:t>
            </a:r>
            <a:r>
              <a:rPr lang="it-IT" b="0" i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VIR-0501C-22</a:t>
            </a:r>
            <a:r>
              <a:rPr lang="it-IT">
                <a:solidFill>
                  <a:prstClr val="black"/>
                </a:solidFill>
                <a:latin typeface="Avenir Next LT Pro Light" panose="020B0304020202020204" pitchFamily="34" charset="0"/>
              </a:rPr>
              <a:t>).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568C72E-83D5-4B24-3B4E-3CFD6CB83C29}"/>
              </a:ext>
            </a:extLst>
          </p:cNvPr>
          <p:cNvSpPr/>
          <p:nvPr/>
        </p:nvSpPr>
        <p:spPr>
          <a:xfrm>
            <a:off x="0" y="6363355"/>
            <a:ext cx="12192000" cy="494646"/>
          </a:xfrm>
          <a:prstGeom prst="rect">
            <a:avLst/>
          </a:prstGeom>
          <a:gradFill>
            <a:gsLst>
              <a:gs pos="100000">
                <a:srgbClr val="4297B8">
                  <a:alpha val="70000"/>
                </a:srgbClr>
              </a:gs>
              <a:gs pos="1000">
                <a:srgbClr val="B9FBF9">
                  <a:alpha val="70000"/>
                </a:srgbClr>
              </a:gs>
              <a:gs pos="52000">
                <a:srgbClr val="01B0B5">
                  <a:alpha val="70000"/>
                </a:srgbClr>
              </a:gs>
            </a:gsLst>
            <a:lin ang="5400000" scaled="1"/>
          </a:gradFill>
          <a:ln w="38100" cap="rnd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M. </a:t>
            </a:r>
            <a:r>
              <a:rPr lang="it-IT" b="1">
                <a:solidFill>
                  <a:srgbClr val="44546A"/>
                </a:solidFill>
                <a:latin typeface="Avenir Next LT Pro Demi" panose="020B0704020202020204" pitchFamily="34" charset="0"/>
              </a:rPr>
              <a:t>Lorenzin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i	 GWADW – Gravitational-Wave Advanced Detector Workshop, May 21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st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-27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th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, 2023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8EF7E2-B12E-6358-776B-F840BDD942E5}"/>
              </a:ext>
            </a:extLst>
          </p:cNvPr>
          <p:cNvSpPr txBox="1"/>
          <p:nvPr/>
        </p:nvSpPr>
        <p:spPr>
          <a:xfrm>
            <a:off x="435287" y="1707795"/>
            <a:ext cx="108121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Positioning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issues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emerged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strongly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in O4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preparation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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solution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was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adopted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in a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simplified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version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Monitor of CH+DAS positions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CP (no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intensity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)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Very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simple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opti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cal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layout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IR camera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acquisition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on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cardboard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screen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Pic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k-off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managed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by a flip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mirror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908704F-C857-FD98-3BE5-F38822806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196505"/>
            <a:ext cx="2275190" cy="303358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EDA71EB-2A3A-20A2-20C0-3CF89BE0E7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63" r="31107"/>
          <a:stretch/>
        </p:blipFill>
        <p:spPr>
          <a:xfrm flipH="1">
            <a:off x="2710476" y="3196505"/>
            <a:ext cx="2684483" cy="30531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B3ECD01-002C-4515-8AA0-A191DA4D53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2" t="14673" r="3820" b="3744"/>
          <a:stretch/>
        </p:blipFill>
        <p:spPr>
          <a:xfrm>
            <a:off x="5566268" y="2624524"/>
            <a:ext cx="6190445" cy="322629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B7D287B-9698-6C83-35C9-2EEEBB418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5112" y="2648903"/>
            <a:ext cx="1421654" cy="803781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D020E63-FB47-90A5-60E4-8E6FE85EF205}"/>
              </a:ext>
            </a:extLst>
          </p:cNvPr>
          <p:cNvSpPr txBox="1"/>
          <p:nvPr/>
        </p:nvSpPr>
        <p:spPr>
          <a:xfrm>
            <a:off x="8467564" y="2624524"/>
            <a:ext cx="125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IR Camera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A217F19-DBC8-115B-50A0-8A896A3200FA}"/>
              </a:ext>
            </a:extLst>
          </p:cNvPr>
          <p:cNvSpPr txBox="1"/>
          <p:nvPr/>
        </p:nvSpPr>
        <p:spPr>
          <a:xfrm>
            <a:off x="10638350" y="2442885"/>
            <a:ext cx="117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Carboard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85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45AC23-8C06-BC61-2C0C-F7F5012F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4485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09D6E-9E2A-4B1F-B801-D5CE6E55880E}" type="slidenum">
              <a:rPr kumimoji="0" 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879E17-0DDF-83EC-D6BE-F480BC3410EE}"/>
              </a:ext>
            </a:extLst>
          </p:cNvPr>
          <p:cNvSpPr txBox="1"/>
          <p:nvPr/>
        </p:nvSpPr>
        <p:spPr>
          <a:xfrm>
            <a:off x="285750" y="225805"/>
            <a:ext cx="1162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err="1">
                <a:solidFill>
                  <a:srgbClr val="44546A"/>
                </a:solidFill>
                <a:latin typeface="Avenir Next LT Pro Demi" panose="020B0704020202020204" pitchFamily="34" charset="0"/>
              </a:rPr>
              <a:t>Diagnostics</a:t>
            </a:r>
            <a:r>
              <a:rPr lang="it-IT" sz="4000" b="1">
                <a:solidFill>
                  <a:srgbClr val="44546A"/>
                </a:solidFill>
                <a:latin typeface="Avenir Next LT Pro Demi" panose="020B0704020202020204" pitchFamily="34" charset="0"/>
              </a:rPr>
              <a:t> of CO2 </a:t>
            </a:r>
            <a:r>
              <a:rPr lang="it-IT" sz="4000" b="1" err="1">
                <a:solidFill>
                  <a:srgbClr val="44546A"/>
                </a:solidFill>
                <a:latin typeface="Avenir Next LT Pro Demi" panose="020B0704020202020204" pitchFamily="34" charset="0"/>
              </a:rPr>
              <a:t>actuators</a:t>
            </a:r>
            <a:endParaRPr kumimoji="0" lang="id-ID" sz="4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568C72E-83D5-4B24-3B4E-3CFD6CB83C29}"/>
              </a:ext>
            </a:extLst>
          </p:cNvPr>
          <p:cNvSpPr/>
          <p:nvPr/>
        </p:nvSpPr>
        <p:spPr>
          <a:xfrm>
            <a:off x="0" y="6363355"/>
            <a:ext cx="12192000" cy="494646"/>
          </a:xfrm>
          <a:prstGeom prst="rect">
            <a:avLst/>
          </a:prstGeom>
          <a:gradFill>
            <a:gsLst>
              <a:gs pos="100000">
                <a:srgbClr val="4297B8">
                  <a:alpha val="70000"/>
                </a:srgbClr>
              </a:gs>
              <a:gs pos="1000">
                <a:srgbClr val="B9FBF9">
                  <a:alpha val="70000"/>
                </a:srgbClr>
              </a:gs>
              <a:gs pos="52000">
                <a:srgbClr val="01B0B5">
                  <a:alpha val="70000"/>
                </a:srgbClr>
              </a:gs>
            </a:gsLst>
            <a:lin ang="5400000" scaled="1"/>
          </a:gradFill>
          <a:ln w="38100" cap="rnd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M. </a:t>
            </a:r>
            <a:r>
              <a:rPr lang="it-IT" b="1">
                <a:solidFill>
                  <a:srgbClr val="44546A"/>
                </a:solidFill>
                <a:latin typeface="Avenir Next LT Pro Demi" panose="020B0704020202020204" pitchFamily="34" charset="0"/>
              </a:rPr>
              <a:t>Lorenzin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i	 GWADW – Gravitational-Wave Advanced Detector Workshop, May 21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st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-27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th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, 2023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8375A43-96FF-25E2-D0F8-37B111DAB566}"/>
              </a:ext>
            </a:extLst>
          </p:cNvPr>
          <p:cNvSpPr txBox="1"/>
          <p:nvPr/>
        </p:nvSpPr>
        <p:spPr>
          <a:xfrm>
            <a:off x="5203597" y="1111828"/>
            <a:ext cx="68487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Example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of image processing: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Background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subtracted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Maps are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normalized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to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average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Normalized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maps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are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converted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to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binary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using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an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optimized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threshold</a:t>
            </a:r>
            <a:endParaRPr lang="it-IT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The position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estimated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barycenter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of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binary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mask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Maps are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superimosed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by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shifting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the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barycenter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the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origin</a:t>
            </a:r>
            <a:endParaRPr lang="it-IT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uncertanty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evaluated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by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estimating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the shift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that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maximizes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the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superposition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integral</a:t>
            </a:r>
            <a:endParaRPr lang="it-IT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Done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both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fo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r the CH alone and for OUTER DAS+CH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22D881B0-1DEF-2F79-F86B-F215AA1B6E0C}"/>
              </a:ext>
            </a:extLst>
          </p:cNvPr>
          <p:cNvSpPr/>
          <p:nvPr/>
        </p:nvSpPr>
        <p:spPr>
          <a:xfrm>
            <a:off x="5977128" y="4071563"/>
            <a:ext cx="442526" cy="501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00A30C9-5098-1E39-66BE-7473EB1A741F}"/>
              </a:ext>
            </a:extLst>
          </p:cNvPr>
          <p:cNvSpPr txBox="1"/>
          <p:nvPr/>
        </p:nvSpPr>
        <p:spPr>
          <a:xfrm>
            <a:off x="865692" y="4805449"/>
            <a:ext cx="11186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CH and DAS 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do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not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move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when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unattended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,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even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if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environmental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conditions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change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;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CH and DAS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effective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displacement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are 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in the range of the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expected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movements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when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remotely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displaced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by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acting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on the steering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mirror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HM;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Position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errors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usually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in the range of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few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mm on CP.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B095FE9C-3ECF-35C4-B86D-D9767B0B4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92" y="1018922"/>
            <a:ext cx="4209000" cy="35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39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45AC23-8C06-BC61-2C0C-F7F5012F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4485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09D6E-9E2A-4B1F-B801-D5CE6E55880E}" type="slidenum">
              <a:rPr kumimoji="0" 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879E17-0DDF-83EC-D6BE-F480BC3410EE}"/>
              </a:ext>
            </a:extLst>
          </p:cNvPr>
          <p:cNvSpPr txBox="1"/>
          <p:nvPr/>
        </p:nvSpPr>
        <p:spPr>
          <a:xfrm>
            <a:off x="285750" y="225805"/>
            <a:ext cx="1162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Other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 TCS highlights </a:t>
            </a: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at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 GWADW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949421E-AD62-7418-2CDB-FE6F25D70685}"/>
              </a:ext>
            </a:extLst>
          </p:cNvPr>
          <p:cNvSpPr/>
          <p:nvPr/>
        </p:nvSpPr>
        <p:spPr>
          <a:xfrm>
            <a:off x="0" y="6363355"/>
            <a:ext cx="12192000" cy="494646"/>
          </a:xfrm>
          <a:prstGeom prst="rect">
            <a:avLst/>
          </a:prstGeom>
          <a:gradFill>
            <a:gsLst>
              <a:gs pos="100000">
                <a:srgbClr val="4297B8">
                  <a:alpha val="70000"/>
                </a:srgbClr>
              </a:gs>
              <a:gs pos="1000">
                <a:srgbClr val="B9FBF9">
                  <a:alpha val="70000"/>
                </a:srgbClr>
              </a:gs>
              <a:gs pos="52000">
                <a:srgbClr val="01B0B5">
                  <a:alpha val="70000"/>
                </a:srgbClr>
              </a:gs>
            </a:gsLst>
            <a:lin ang="5400000" scaled="1"/>
          </a:gradFill>
          <a:ln w="38100" cap="rnd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M. </a:t>
            </a:r>
            <a:r>
              <a:rPr lang="it-IT" b="1">
                <a:solidFill>
                  <a:srgbClr val="44546A"/>
                </a:solidFill>
                <a:latin typeface="Avenir Next LT Pro Demi" panose="020B0704020202020204" pitchFamily="34" charset="0"/>
              </a:rPr>
              <a:t>Lorenzin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i	 GWADW – Gravitational-Wave Advanced Detector Workshop, May 21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st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-27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th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, 2023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3A4C6F-A453-4F92-C219-1A15C73EE51F}"/>
              </a:ext>
            </a:extLst>
          </p:cNvPr>
          <p:cNvSpPr txBox="1"/>
          <p:nvPr/>
        </p:nvSpPr>
        <p:spPr>
          <a:xfrm flipH="1">
            <a:off x="765808" y="1097281"/>
            <a:ext cx="400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RH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thermal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lens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mitigation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Demi" panose="020B07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FA896BA-5C32-D3E4-4E35-C242DB618883}"/>
              </a:ext>
            </a:extLst>
          </p:cNvPr>
          <p:cNvSpPr txBox="1"/>
          <p:nvPr/>
        </p:nvSpPr>
        <p:spPr>
          <a:xfrm>
            <a:off x="472439" y="1466613"/>
            <a:ext cx="11247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RHs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around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the ITM are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tricky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to use, due to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fact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that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they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induce a large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themrmal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lens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in the ITM bulk.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The RH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thermal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lens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cannot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be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totally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compensated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by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changing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the input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beam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matching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A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coupled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RH design 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can be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exploited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to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disentangle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the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RoC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actuation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from the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thermal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lens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(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see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Matteo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Ianni’s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poster)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459E745-30F0-CD89-D9EB-AFF8559BC502}"/>
              </a:ext>
            </a:extLst>
          </p:cNvPr>
          <p:cNvSpPr txBox="1"/>
          <p:nvPr/>
        </p:nvSpPr>
        <p:spPr>
          <a:xfrm flipH="1">
            <a:off x="765808" y="2865659"/>
            <a:ext cx="450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Asymmetric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residual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 OPL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correction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Demi" panose="020B07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BA20B5D-E3E1-BC57-D21C-F8A39B56509D}"/>
              </a:ext>
            </a:extLst>
          </p:cNvPr>
          <p:cNvSpPr txBox="1"/>
          <p:nvPr/>
        </p:nvSpPr>
        <p:spPr>
          <a:xfrm>
            <a:off x="472439" y="3220791"/>
            <a:ext cx="9537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Even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after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optimal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DAS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correction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, non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axi-symmetric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residual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aberrations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can be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relevant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.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Scanning system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approach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implies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injecting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a frequency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dependent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noise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 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New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  <a:sym typeface="Wingdings" panose="05000000000000000000" pitchFamily="2" charset="2"/>
              </a:rPr>
              <a:t>approach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  <a:sym typeface="Wingdings" panose="05000000000000000000" pitchFamily="2" charset="2"/>
              </a:rPr>
              <a:t>using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  <a:sym typeface="Wingdings" panose="05000000000000000000" pitchFamily="2" charset="2"/>
              </a:rPr>
              <a:t> 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  <a:sym typeface="Wingdings" panose="05000000000000000000" pitchFamily="2" charset="2"/>
              </a:rPr>
              <a:t>deformable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  <a:sym typeface="Wingdings" panose="05000000000000000000" pitchFamily="2" charset="2"/>
              </a:rPr>
              <a:t>mirror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  <a:sym typeface="Wingdings" panose="05000000000000000000" pitchFamily="2" charset="2"/>
              </a:rPr>
              <a:t>actuator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  <a:sym typeface="Wingdings" panose="05000000000000000000" pitchFamily="2" charset="2"/>
              </a:rPr>
              <a:t>see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  <a:sym typeface="Wingdings" panose="05000000000000000000" pitchFamily="2" charset="2"/>
              </a:rPr>
              <a:t> Claudia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  <a:sym typeface="Wingdings" panose="05000000000000000000" pitchFamily="2" charset="2"/>
              </a:rPr>
              <a:t>Taranto’s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  <a:sym typeface="Wingdings" panose="05000000000000000000" pitchFamily="2" charset="2"/>
              </a:rPr>
              <a:t> poster)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E88C3EC-A583-6762-F3DB-01B54D6BD26A}"/>
              </a:ext>
            </a:extLst>
          </p:cNvPr>
          <p:cNvSpPr txBox="1"/>
          <p:nvPr/>
        </p:nvSpPr>
        <p:spPr>
          <a:xfrm flipH="1">
            <a:off x="765808" y="4314587"/>
            <a:ext cx="450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Point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absorbers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Demi" panose="020B07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06962CF-8AA7-137A-D75F-18D7E6F756E6}"/>
              </a:ext>
            </a:extLst>
          </p:cNvPr>
          <p:cNvSpPr txBox="1"/>
          <p:nvPr/>
        </p:nvSpPr>
        <p:spPr>
          <a:xfrm>
            <a:off x="472439" y="4715710"/>
            <a:ext cx="11003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presence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of point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absorbers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PAs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) on the TM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coatings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intorduces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high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spatial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frequency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wavefront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aberrations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with short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onset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times. 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 A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dedicated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actuator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for the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correction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of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PAs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was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developed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(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see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Maria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Cifaldi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talk in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this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session)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001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45AC23-8C06-BC61-2C0C-F7F5012F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4485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09D6E-9E2A-4B1F-B801-D5CE6E55880E}" type="slidenum">
              <a:rPr kumimoji="0" 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879E17-0DDF-83EC-D6BE-F480BC3410EE}"/>
              </a:ext>
            </a:extLst>
          </p:cNvPr>
          <p:cNvSpPr txBox="1"/>
          <p:nvPr/>
        </p:nvSpPr>
        <p:spPr>
          <a:xfrm>
            <a:off x="285750" y="225805"/>
            <a:ext cx="1162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Conclusions</a:t>
            </a:r>
            <a:endParaRPr kumimoji="0" lang="id-ID" sz="4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D8E0B6-AD87-DCB1-4A16-E5E2F4367E00}"/>
              </a:ext>
            </a:extLst>
          </p:cNvPr>
          <p:cNvSpPr txBox="1"/>
          <p:nvPr/>
        </p:nvSpPr>
        <p:spPr>
          <a:xfrm>
            <a:off x="285751" y="1098292"/>
            <a:ext cx="1176655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1B0B5"/>
              </a:buClr>
              <a:buFont typeface="Arial" panose="020B0604020202020204" pitchFamily="34" charset="0"/>
              <a:buChar char="•"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TCS for Advanced Virgo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was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extensively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operated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during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ITF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commissioning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,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evolving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both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in concepts and in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complexity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: t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uning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the TCS working point in MSRC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commissioning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proved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to be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challenging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TCS strategy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evolved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from «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closed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loop»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operation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to «tuning» the working point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Tuning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requires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a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definition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of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relevant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FOMs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and the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individuation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of the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optimal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channels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to look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them</a:t>
            </a:r>
            <a:endParaRPr lang="it-IT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Simulations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are the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fundamental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ingredient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to link TCS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sensors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outcome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to the tuning strategy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TCS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will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exploit new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ideas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and upgrades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suggested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by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experience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:</a:t>
            </a:r>
          </a:p>
          <a:p>
            <a:pPr marL="742950" lvl="1" indent="-285750">
              <a:spcBef>
                <a:spcPts val="600"/>
              </a:spcBef>
              <a:buClr>
                <a:srgbClr val="01B0B5"/>
              </a:buClr>
              <a:buFont typeface="Arial" panose="020B0604020202020204" pitchFamily="34" charset="0"/>
              <a:buChar char="•"/>
              <a:defRPr/>
            </a:pP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HOMs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must be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removed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from the CO2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beam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 MC for CO2 sources</a:t>
            </a:r>
          </a:p>
          <a:p>
            <a:pPr marL="742950" lvl="1" indent="-285750">
              <a:spcBef>
                <a:spcPts val="600"/>
              </a:spcBef>
              <a:buClr>
                <a:srgbClr val="01B0B5"/>
              </a:buClr>
              <a:buFont typeface="Arial" panose="020B0604020202020204" pitchFamily="34" charset="0"/>
              <a:buChar char="•"/>
              <a:defRPr/>
            </a:pP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Improved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design of the CO2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bench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layout</a:t>
            </a:r>
          </a:p>
          <a:p>
            <a:pPr marL="742950" lvl="1" indent="-285750">
              <a:spcBef>
                <a:spcPts val="600"/>
              </a:spcBef>
              <a:buClr>
                <a:srgbClr val="01B0B5"/>
              </a:buClr>
              <a:buFont typeface="Arial" panose="020B0604020202020204" pitchFamily="34" charset="0"/>
              <a:buChar char="•"/>
              <a:defRPr/>
            </a:pP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Deformable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mirrors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for non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axi-symmetric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compensation</a:t>
            </a:r>
            <a:endParaRPr lang="it-IT" dirty="0">
              <a:solidFill>
                <a:prstClr val="black"/>
              </a:solidFill>
              <a:latin typeface="Avenir Next LT Pro Light" panose="020B03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spcBef>
                <a:spcPts val="600"/>
              </a:spcBef>
              <a:buClr>
                <a:srgbClr val="01B0B5"/>
              </a:buClr>
              <a:buFont typeface="Arial" panose="020B0604020202020204" pitchFamily="34" charset="0"/>
              <a:buChar char="•"/>
              <a:defRPr/>
            </a:pP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Diagnostic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system for CO2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actuators</a:t>
            </a:r>
            <a:endParaRPr lang="it-IT" dirty="0">
              <a:solidFill>
                <a:prstClr val="black"/>
              </a:solidFill>
              <a:latin typeface="Avenir Next LT Pro Light" panose="020B03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spcBef>
                <a:spcPts val="600"/>
              </a:spcBef>
              <a:buClr>
                <a:srgbClr val="01B0B5"/>
              </a:buClr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HWS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characterization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 of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PAs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,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OPLs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, RH actions,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ecc</a:t>
            </a:r>
            <a:endParaRPr lang="it-IT" dirty="0">
              <a:solidFill>
                <a:prstClr val="black"/>
              </a:solidFill>
              <a:latin typeface="Avenir Next LT Pro Light" panose="020B03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spcBef>
                <a:spcPts val="600"/>
              </a:spcBef>
              <a:buClr>
                <a:srgbClr val="01B0B5"/>
              </a:buClr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  <a:sym typeface="Wingdings" panose="05000000000000000000" pitchFamily="2" charset="2"/>
              </a:rPr>
              <a:t>…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The story of the Thermal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Compensation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System in Virgo and in Advanced Virgo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ineluctably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transformed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a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specialized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sub-system in a versatile and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continuously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evolving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environment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. (so the talk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reveal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its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ringstruktur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…)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DB602F3-B28F-1157-64E0-AD59013B9831}"/>
              </a:ext>
            </a:extLst>
          </p:cNvPr>
          <p:cNvSpPr/>
          <p:nvPr/>
        </p:nvSpPr>
        <p:spPr>
          <a:xfrm>
            <a:off x="0" y="6363355"/>
            <a:ext cx="12192000" cy="494646"/>
          </a:xfrm>
          <a:prstGeom prst="rect">
            <a:avLst/>
          </a:prstGeom>
          <a:gradFill>
            <a:gsLst>
              <a:gs pos="100000">
                <a:srgbClr val="4297B8">
                  <a:alpha val="70000"/>
                </a:srgbClr>
              </a:gs>
              <a:gs pos="1000">
                <a:srgbClr val="B9FBF9">
                  <a:alpha val="70000"/>
                </a:srgbClr>
              </a:gs>
              <a:gs pos="52000">
                <a:srgbClr val="01B0B5">
                  <a:alpha val="70000"/>
                </a:srgbClr>
              </a:gs>
            </a:gsLst>
            <a:lin ang="5400000" scaled="1"/>
          </a:gradFill>
          <a:ln w="38100" cap="rnd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M. </a:t>
            </a:r>
            <a:r>
              <a:rPr lang="it-IT" b="1">
                <a:solidFill>
                  <a:srgbClr val="44546A"/>
                </a:solidFill>
                <a:latin typeface="Avenir Next LT Pro Demi" panose="020B0704020202020204" pitchFamily="34" charset="0"/>
              </a:rPr>
              <a:t>Lorenzin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i	 GWADW – Gravitational-Wave Advanced Detector Workshop, May 21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st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-27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th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, 2023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424FB67-F36D-8F63-537F-E6820F36E0E9}"/>
              </a:ext>
            </a:extLst>
          </p:cNvPr>
          <p:cNvSpPr/>
          <p:nvPr/>
        </p:nvSpPr>
        <p:spPr>
          <a:xfrm>
            <a:off x="0" y="6363355"/>
            <a:ext cx="12192000" cy="494646"/>
          </a:xfrm>
          <a:prstGeom prst="rect">
            <a:avLst/>
          </a:prstGeom>
          <a:gradFill>
            <a:gsLst>
              <a:gs pos="100000">
                <a:srgbClr val="4297B8">
                  <a:alpha val="70000"/>
                </a:srgbClr>
              </a:gs>
              <a:gs pos="1000">
                <a:srgbClr val="B9FBF9">
                  <a:alpha val="70000"/>
                </a:srgbClr>
              </a:gs>
              <a:gs pos="52000">
                <a:srgbClr val="01B0B5">
                  <a:alpha val="70000"/>
                </a:srgbClr>
              </a:gs>
            </a:gsLst>
            <a:lin ang="5400000" scaled="1"/>
          </a:gradFill>
          <a:ln w="38100" cap="rnd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M. </a:t>
            </a:r>
            <a:r>
              <a:rPr lang="it-IT" b="1">
                <a:solidFill>
                  <a:srgbClr val="44546A"/>
                </a:solidFill>
                <a:latin typeface="Avenir Next LT Pro Demi" panose="020B0704020202020204" pitchFamily="34" charset="0"/>
              </a:rPr>
              <a:t>Lorenzin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i	 GWADW – Gravitational-Wave Advanced Detector Workshop, May 21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st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-27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th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, 2023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45AC23-8C06-BC61-2C0C-F7F5012F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4485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09D6E-9E2A-4B1F-B801-D5CE6E55880E}" type="slidenum">
              <a:rPr kumimoji="0" 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879E17-0DDF-83EC-D6BE-F480BC3410EE}"/>
              </a:ext>
            </a:extLst>
          </p:cNvPr>
          <p:cNvSpPr txBox="1"/>
          <p:nvPr/>
        </p:nvSpPr>
        <p:spPr>
          <a:xfrm>
            <a:off x="285750" y="225805"/>
            <a:ext cx="1162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Outline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4275463-D652-4098-3A09-6E88939FC121}"/>
              </a:ext>
            </a:extLst>
          </p:cNvPr>
          <p:cNvSpPr txBox="1"/>
          <p:nvPr/>
        </p:nvSpPr>
        <p:spPr>
          <a:xfrm>
            <a:off x="476552" y="2937108"/>
            <a:ext cx="7999369" cy="4204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CHAPTER 1: The Thermal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Compensation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System in Advanced Virgo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CHAPTER 2: 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TCS concepts: design and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operation</a:t>
            </a:r>
            <a:endParaRPr lang="it-IT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CHAPTER 3: Hartmann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Wavefront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Sensors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(HWS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) and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simulations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work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CHAPTER 4: 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Real Double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Axicon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System OPL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correction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for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simulations</a:t>
            </a:r>
            <a:endParaRPr lang="it-IT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CHAPTER 5: 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The impact of DAS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irregularities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and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how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to deal with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CHAPTER 6: 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Monitoring the CO2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actuators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, a key feature of TCS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CHAPTER 7: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Other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TCS highlights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the GWADW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1FBF38-E56A-1F77-1A22-B114F773FB86}"/>
              </a:ext>
            </a:extLst>
          </p:cNvPr>
          <p:cNvSpPr txBox="1"/>
          <p:nvPr/>
        </p:nvSpPr>
        <p:spPr>
          <a:xfrm>
            <a:off x="476552" y="955917"/>
            <a:ext cx="11113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  The story of the Thermal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Compensation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System in Virgo and in Advanced Virgo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has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been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long,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rich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of twists,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learned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lessons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, new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ideas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people’s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suggestions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and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original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contributions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,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intertwining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with the events of the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interferometer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commissioning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and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ineluctably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transforming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specialized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sub-system in a versatile and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continuously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evolving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environment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. 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 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really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resembles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the framework of 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novel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,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 </a:t>
            </a:r>
            <a:r>
              <a:rPr kumimoji="0" lang="it-IT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Bildungsroman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of TCS.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D29CCF5-92F6-510C-11F6-E7EC8494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473" y="2164005"/>
            <a:ext cx="2843655" cy="419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8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45AC23-8C06-BC61-2C0C-F7F5012F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4485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09D6E-9E2A-4B1F-B801-D5CE6E55880E}" type="slidenum">
              <a:rPr kumimoji="0" 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879E17-0DDF-83EC-D6BE-F480BC3410EE}"/>
              </a:ext>
            </a:extLst>
          </p:cNvPr>
          <p:cNvSpPr txBox="1"/>
          <p:nvPr/>
        </p:nvSpPr>
        <p:spPr>
          <a:xfrm>
            <a:off x="285750" y="225805"/>
            <a:ext cx="116205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sz="4000" b="1">
                <a:solidFill>
                  <a:srgbClr val="44546A"/>
                </a:solidFill>
                <a:latin typeface="Avenir Next LT Pro Demi"/>
              </a:rPr>
              <a:t>TCS in Advanced Virgo (in 1 slide)</a:t>
            </a:r>
            <a:endParaRPr lang="it-IT"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104620C-7C5D-BAD5-9DD8-E2E81834B371}"/>
              </a:ext>
            </a:extLst>
          </p:cNvPr>
          <p:cNvSpPr/>
          <p:nvPr/>
        </p:nvSpPr>
        <p:spPr>
          <a:xfrm>
            <a:off x="0" y="6363355"/>
            <a:ext cx="12192000" cy="494646"/>
          </a:xfrm>
          <a:prstGeom prst="rect">
            <a:avLst/>
          </a:prstGeom>
          <a:gradFill>
            <a:gsLst>
              <a:gs pos="100000">
                <a:srgbClr val="4297B8">
                  <a:alpha val="70000"/>
                </a:srgbClr>
              </a:gs>
              <a:gs pos="1000">
                <a:srgbClr val="B9FBF9">
                  <a:alpha val="70000"/>
                </a:srgbClr>
              </a:gs>
              <a:gs pos="52000">
                <a:srgbClr val="01B0B5">
                  <a:alpha val="70000"/>
                </a:srgbClr>
              </a:gs>
            </a:gsLst>
            <a:lin ang="5400000" scaled="1"/>
          </a:gradFill>
          <a:ln w="38100" cap="rnd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M. </a:t>
            </a:r>
            <a:r>
              <a:rPr lang="it-IT" b="1">
                <a:solidFill>
                  <a:srgbClr val="44546A"/>
                </a:solidFill>
                <a:latin typeface="Avenir Next LT Pro Demi" panose="020B0704020202020204" pitchFamily="34" charset="0"/>
              </a:rPr>
              <a:t>Lorenzin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i	 GWADW – Gravitational-Wave Advanced Detector Workshop, May 21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st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-27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th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, 2023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9D3E3D6-EC35-5A6F-5171-041F2B9FD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33" y="3695876"/>
            <a:ext cx="1477029" cy="133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242FD44-AE70-832E-A678-6B0376940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34" y="2272910"/>
            <a:ext cx="2331816" cy="132784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28C5ED-D671-ABF6-C967-3AF6EDA22885}"/>
              </a:ext>
            </a:extLst>
          </p:cNvPr>
          <p:cNvSpPr/>
          <p:nvPr/>
        </p:nvSpPr>
        <p:spPr>
          <a:xfrm>
            <a:off x="1146568" y="1139508"/>
            <a:ext cx="3133807" cy="49980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8" name="CasellaDiTesto 4">
            <a:extLst>
              <a:ext uri="{FF2B5EF4-FFF2-40B4-BE49-F238E27FC236}">
                <a16:creationId xmlns:a16="http://schemas.microsoft.com/office/drawing/2014/main" id="{F7F7B25F-359E-78BA-07B9-EC5E5283D915}"/>
              </a:ext>
            </a:extLst>
          </p:cNvPr>
          <p:cNvSpPr txBox="1"/>
          <p:nvPr/>
        </p:nvSpPr>
        <p:spPr>
          <a:xfrm>
            <a:off x="1280027" y="1150540"/>
            <a:ext cx="298321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C00000"/>
                </a:solidFill>
                <a:latin typeface="Avenir Next LT Pro Light"/>
                <a:ea typeface="Cambria"/>
              </a:rPr>
              <a:t>TCS actuators 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latin typeface="Avenir Next LT Pro Light"/>
                <a:ea typeface="Cambria"/>
              </a:rPr>
              <a:t> CO</a:t>
            </a:r>
            <a:r>
              <a:rPr lang="en-US" sz="1600" baseline="-25000" dirty="0">
                <a:latin typeface="Avenir Next LT Pro Light"/>
                <a:ea typeface="Cambria"/>
              </a:rPr>
              <a:t>2</a:t>
            </a:r>
            <a:r>
              <a:rPr lang="en-US" sz="1600" dirty="0">
                <a:latin typeface="Avenir Next LT Pro Light"/>
                <a:ea typeface="Cambria"/>
              </a:rPr>
              <a:t> laser projector (</a:t>
            </a:r>
            <a:r>
              <a:rPr lang="en-US" sz="1600" b="1" dirty="0">
                <a:latin typeface="Avenir Next LT Pro Light"/>
                <a:ea typeface="Cambria"/>
              </a:rPr>
              <a:t>50 W</a:t>
            </a:r>
            <a:r>
              <a:rPr lang="en-US" sz="1600" dirty="0">
                <a:latin typeface="Avenir Next LT Pro Light"/>
                <a:ea typeface="Cambria"/>
              </a:rPr>
              <a:t>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latin typeface="Avenir Next LT Pro Light"/>
                <a:ea typeface="Cambria"/>
              </a:rPr>
              <a:t> Ring Heater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err="1">
                <a:latin typeface="Avenir Next LT Pro Light"/>
                <a:ea typeface="Cambria"/>
              </a:rPr>
              <a:t>CHRoCC</a:t>
            </a:r>
            <a:r>
              <a:rPr lang="en-US" sz="1600" dirty="0">
                <a:latin typeface="Avenir Next LT Pro Light"/>
                <a:ea typeface="Cambria"/>
              </a:rPr>
              <a:t> (</a:t>
            </a:r>
            <a:r>
              <a:rPr lang="en-US" sz="1600" b="1" dirty="0">
                <a:latin typeface="Avenir Next LT Pro Light"/>
                <a:ea typeface="Cambria"/>
              </a:rPr>
              <a:t>PR &amp; SR</a:t>
            </a:r>
            <a:r>
              <a:rPr lang="en-US" sz="1600" dirty="0">
                <a:latin typeface="Avenir Next LT Pro Light"/>
                <a:ea typeface="Cambria"/>
              </a:rPr>
              <a:t>)</a:t>
            </a:r>
            <a:endParaRPr lang="en-US" sz="1600">
              <a:latin typeface="Avenir Next LT Pro Light"/>
              <a:ea typeface="Cambria"/>
            </a:endParaRPr>
          </a:p>
        </p:txBody>
      </p:sp>
      <p:sp>
        <p:nvSpPr>
          <p:cNvPr id="9" name="CasellaDiTesto 5">
            <a:extLst>
              <a:ext uri="{FF2B5EF4-FFF2-40B4-BE49-F238E27FC236}">
                <a16:creationId xmlns:a16="http://schemas.microsoft.com/office/drawing/2014/main" id="{46F39DF4-A99E-9FBC-B895-1196AB1A8513}"/>
              </a:ext>
            </a:extLst>
          </p:cNvPr>
          <p:cNvSpPr txBox="1"/>
          <p:nvPr/>
        </p:nvSpPr>
        <p:spPr>
          <a:xfrm>
            <a:off x="1352247" y="5061088"/>
            <a:ext cx="1941750" cy="107721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C00000"/>
                </a:solidFill>
                <a:latin typeface="Avenir Next LT Pro Light"/>
              </a:rPr>
              <a:t>TCS sensing </a:t>
            </a:r>
            <a:r>
              <a:rPr lang="en-US" sz="1600" dirty="0">
                <a:solidFill>
                  <a:srgbClr val="C00000"/>
                </a:solidFill>
                <a:latin typeface="Avenir Next LT Pro Light"/>
              </a:rPr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latin typeface="Avenir Next LT Pro Light"/>
              </a:rPr>
              <a:t> HWS-RC 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latin typeface="Avenir Next LT Pro Light"/>
              </a:rPr>
              <a:t> HWS-HR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>
                <a:latin typeface="Avenir Next LT Pro Light"/>
              </a:rPr>
              <a:t> </a:t>
            </a:r>
            <a:r>
              <a:rPr lang="en-US" sz="1600" dirty="0">
                <a:latin typeface="Avenir Next LT Pro Light"/>
              </a:rPr>
              <a:t>Phase Cameras</a:t>
            </a:r>
          </a:p>
        </p:txBody>
      </p:sp>
      <p:pic>
        <p:nvPicPr>
          <p:cNvPr id="10" name="Immagine 10" descr="Immagine che contiene testo, semaforo, luce&#10;&#10;Descrizione generata automaticamente">
            <a:extLst>
              <a:ext uri="{FF2B5EF4-FFF2-40B4-BE49-F238E27FC236}">
                <a16:creationId xmlns:a16="http://schemas.microsoft.com/office/drawing/2014/main" id="{4B06EA25-A902-958B-A5BA-951CEC556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257" y="1048362"/>
            <a:ext cx="5464628" cy="4991085"/>
          </a:xfrm>
          <a:prstGeom prst="rect">
            <a:avLst/>
          </a:prstGeom>
        </p:spPr>
      </p:pic>
      <p:pic>
        <p:nvPicPr>
          <p:cNvPr id="11" name="Immagine 13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01AE33FE-D263-C2A9-D446-F2A655959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067" y="3698868"/>
            <a:ext cx="1521581" cy="11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1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45AC23-8C06-BC61-2C0C-F7F5012F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4485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09D6E-9E2A-4B1F-B801-D5CE6E55880E}" type="slidenum">
              <a:rPr kumimoji="0" 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879E17-0DDF-83EC-D6BE-F480BC3410EE}"/>
              </a:ext>
            </a:extLst>
          </p:cNvPr>
          <p:cNvSpPr txBox="1"/>
          <p:nvPr/>
        </p:nvSpPr>
        <p:spPr>
          <a:xfrm>
            <a:off x="285750" y="225805"/>
            <a:ext cx="116205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rgbClr val="44546A"/>
                </a:solidFill>
                <a:latin typeface="Avenir Next LT Pro Demi"/>
              </a:rPr>
              <a:t>TCS concepts</a:t>
            </a:r>
            <a:endParaRPr lang="it-IT" dirty="0"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104620C-7C5D-BAD5-9DD8-E2E81834B371}"/>
              </a:ext>
            </a:extLst>
          </p:cNvPr>
          <p:cNvSpPr/>
          <p:nvPr/>
        </p:nvSpPr>
        <p:spPr>
          <a:xfrm>
            <a:off x="0" y="6363355"/>
            <a:ext cx="12192000" cy="494646"/>
          </a:xfrm>
          <a:prstGeom prst="rect">
            <a:avLst/>
          </a:prstGeom>
          <a:gradFill>
            <a:gsLst>
              <a:gs pos="100000">
                <a:srgbClr val="4297B8">
                  <a:alpha val="70000"/>
                </a:srgbClr>
              </a:gs>
              <a:gs pos="1000">
                <a:srgbClr val="B9FBF9">
                  <a:alpha val="70000"/>
                </a:srgbClr>
              </a:gs>
              <a:gs pos="52000">
                <a:srgbClr val="01B0B5">
                  <a:alpha val="70000"/>
                </a:srgbClr>
              </a:gs>
            </a:gsLst>
            <a:lin ang="5400000" scaled="1"/>
          </a:gradFill>
          <a:ln w="38100" cap="rnd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M. </a:t>
            </a:r>
            <a:r>
              <a:rPr lang="it-IT" b="1">
                <a:solidFill>
                  <a:srgbClr val="44546A"/>
                </a:solidFill>
                <a:latin typeface="Avenir Next LT Pro Demi" panose="020B0704020202020204" pitchFamily="34" charset="0"/>
              </a:rPr>
              <a:t>Lorenzin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i	 GWADW – Gravitational-Wave Advanced Detector Workshop, May 21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st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-27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th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, 2023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0024615A-222F-51D2-15E2-D53596F63896}"/>
              </a:ext>
            </a:extLst>
          </p:cNvPr>
          <p:cNvGrpSpPr/>
          <p:nvPr/>
        </p:nvGrpSpPr>
        <p:grpSpPr>
          <a:xfrm>
            <a:off x="2736655" y="919465"/>
            <a:ext cx="2872565" cy="2292050"/>
            <a:chOff x="5750559" y="3722765"/>
            <a:chExt cx="3260446" cy="2739899"/>
          </a:xfrm>
        </p:grpSpPr>
        <p:grpSp>
          <p:nvGrpSpPr>
            <p:cNvPr id="3" name="Group 25">
              <a:extLst>
                <a:ext uri="{FF2B5EF4-FFF2-40B4-BE49-F238E27FC236}">
                  <a16:creationId xmlns:a16="http://schemas.microsoft.com/office/drawing/2014/main" id="{D3BDCD59-C65D-41F7-4505-4E544056F6B1}"/>
                </a:ext>
              </a:extLst>
            </p:cNvPr>
            <p:cNvGrpSpPr/>
            <p:nvPr/>
          </p:nvGrpSpPr>
          <p:grpSpPr>
            <a:xfrm>
              <a:off x="5840399" y="3722765"/>
              <a:ext cx="3035063" cy="2284447"/>
              <a:chOff x="5040213" y="1606889"/>
              <a:chExt cx="2402293" cy="190136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3151D26-8A6A-A59B-1218-9F1A223196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40213" y="1606889"/>
                <a:ext cx="2402293" cy="1901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4" name="Straight Connector 17">
                <a:extLst>
                  <a:ext uri="{FF2B5EF4-FFF2-40B4-BE49-F238E27FC236}">
                    <a16:creationId xmlns:a16="http://schemas.microsoft.com/office/drawing/2014/main" id="{8D8FA2F7-6687-CBEA-7C6B-9091BD5031D4}"/>
                  </a:ext>
                </a:extLst>
              </p:cNvPr>
              <p:cNvCxnSpPr/>
              <p:nvPr/>
            </p:nvCxnSpPr>
            <p:spPr>
              <a:xfrm flipV="1">
                <a:off x="6156000" y="1700808"/>
                <a:ext cx="0" cy="158417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26">
              <a:extLst>
                <a:ext uri="{FF2B5EF4-FFF2-40B4-BE49-F238E27FC236}">
                  <a16:creationId xmlns:a16="http://schemas.microsoft.com/office/drawing/2014/main" id="{9823C56D-6048-A481-A790-78A601B92695}"/>
                </a:ext>
              </a:extLst>
            </p:cNvPr>
            <p:cNvSpPr/>
            <p:nvPr/>
          </p:nvSpPr>
          <p:spPr>
            <a:xfrm>
              <a:off x="5750559" y="5965981"/>
              <a:ext cx="3260446" cy="496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latin typeface="Avenir Next LT Pro Light" panose="020B0304020202020204" pitchFamily="34" charset="0"/>
                </a:rPr>
                <a:t>Sideband power as a function of aberration spatial frequency. From VIR-0389A-11</a:t>
              </a:r>
              <a:endParaRPr lang="it-IT" sz="1050" dirty="0">
                <a:latin typeface="Avenir Next LT Pro Light" panose="020B0304020202020204" pitchFamily="34" charset="0"/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8D0A6D94-E475-1148-3FE9-06626D93E184}"/>
              </a:ext>
            </a:extLst>
          </p:cNvPr>
          <p:cNvGrpSpPr/>
          <p:nvPr/>
        </p:nvGrpSpPr>
        <p:grpSpPr>
          <a:xfrm>
            <a:off x="1" y="933692"/>
            <a:ext cx="2624327" cy="2277824"/>
            <a:chOff x="5769417" y="1002509"/>
            <a:chExt cx="3134074" cy="2681108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7E526C90-5B20-D866-66A3-029CBFC8A3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6782" y="1002509"/>
              <a:ext cx="2725670" cy="219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26">
              <a:extLst>
                <a:ext uri="{FF2B5EF4-FFF2-40B4-BE49-F238E27FC236}">
                  <a16:creationId xmlns:a16="http://schemas.microsoft.com/office/drawing/2014/main" id="{5D38439A-1131-450B-CAC2-1BAC130B8D9A}"/>
                </a:ext>
              </a:extLst>
            </p:cNvPr>
            <p:cNvSpPr/>
            <p:nvPr/>
          </p:nvSpPr>
          <p:spPr>
            <a:xfrm>
              <a:off x="5769417" y="3194556"/>
              <a:ext cx="3134074" cy="4890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latin typeface="Avenir Next LT Pro Light" panose="020B0304020202020204" pitchFamily="34" charset="0"/>
                </a:rPr>
                <a:t>Sideband power as a function of residual aberration RMS. VIR-0128A-12</a:t>
              </a:r>
              <a:endParaRPr lang="it-IT" sz="1050" dirty="0">
                <a:latin typeface="Avenir Next LT Pro Light" panose="020B0304020202020204" pitchFamily="34" charset="0"/>
              </a:endParaRPr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F2BBC24-2177-5AD7-F9D7-4512192F3B7F}"/>
              </a:ext>
            </a:extLst>
          </p:cNvPr>
          <p:cNvSpPr txBox="1"/>
          <p:nvPr/>
        </p:nvSpPr>
        <p:spPr>
          <a:xfrm>
            <a:off x="5791007" y="1200460"/>
            <a:ext cx="5784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Advanced Virgo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desing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phase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provided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requirements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(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mostly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due to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marginally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stable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cavities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):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terms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of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sidebands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gain/power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controllability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)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2 nm RMS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maximum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aberration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budget (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Gaussian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weigthed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)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TCS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designed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accordingly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6FF6D45-3E8A-7176-183E-22EC4BBA2975}"/>
              </a:ext>
            </a:extLst>
          </p:cNvPr>
          <p:cNvSpPr txBox="1"/>
          <p:nvPr/>
        </p:nvSpPr>
        <p:spPr>
          <a:xfrm>
            <a:off x="5791007" y="837522"/>
            <a:ext cx="185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Original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 picture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1EC440D-07C8-DD4E-B7D1-8E5F8823CE93}"/>
              </a:ext>
            </a:extLst>
          </p:cNvPr>
          <p:cNvSpPr txBox="1"/>
          <p:nvPr/>
        </p:nvSpPr>
        <p:spPr>
          <a:xfrm>
            <a:off x="285750" y="3266048"/>
            <a:ext cx="438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Commissioning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figures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 of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merit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 (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FOMs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)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1524939-2BD8-747D-1C6A-19A7C690B4BA}"/>
              </a:ext>
            </a:extLst>
          </p:cNvPr>
          <p:cNvSpPr txBox="1"/>
          <p:nvPr/>
        </p:nvSpPr>
        <p:spPr>
          <a:xfrm>
            <a:off x="249519" y="3642387"/>
            <a:ext cx="5240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TCS 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c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losed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loop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operation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TCS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  <a:sym typeface="Wingdings" panose="05000000000000000000" pitchFamily="2" charset="2"/>
              </a:rPr>
              <a:t>tuning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Several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FOMs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for the TCS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optimization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have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been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explored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during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O4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preparation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: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1E2172A-C12F-827C-2571-E08FEA79CBAD}"/>
              </a:ext>
            </a:extLst>
          </p:cNvPr>
          <p:cNvSpPr txBox="1"/>
          <p:nvPr/>
        </p:nvSpPr>
        <p:spPr>
          <a:xfrm>
            <a:off x="285750" y="4641155"/>
            <a:ext cx="58134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Sidebands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gain/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shape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(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phase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camera)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sz="16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Common mode </a:t>
            </a:r>
            <a:r>
              <a:rPr lang="it-IT" sz="16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rejection</a:t>
            </a:r>
            <a:r>
              <a:rPr lang="it-IT" sz="16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factor</a:t>
            </a:r>
            <a:endParaRPr lang="it-IT" sz="1600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Angular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signals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(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actuators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alignment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)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sz="16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Dark fringe power/</a:t>
            </a:r>
            <a:r>
              <a:rPr lang="it-IT" sz="16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shape</a:t>
            </a:r>
            <a:endParaRPr lang="it-IT" sz="1600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sz="16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Arm </a:t>
            </a:r>
            <a:r>
              <a:rPr lang="it-IT" sz="16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cavity</a:t>
            </a:r>
            <a:r>
              <a:rPr lang="it-IT" sz="16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power </a:t>
            </a:r>
            <a:r>
              <a:rPr lang="it-IT" sz="16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transients</a:t>
            </a:r>
            <a:endParaRPr lang="it-IT" sz="1600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Other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less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specific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? (double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cavity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pole, optical spring, …)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E283917B-51E6-F6C3-4545-545EDB4A9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t="4486" r="6592"/>
          <a:stretch/>
        </p:blipFill>
        <p:spPr bwMode="auto">
          <a:xfrm>
            <a:off x="5226126" y="3427490"/>
            <a:ext cx="3103934" cy="251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uppo 27">
            <a:extLst>
              <a:ext uri="{FF2B5EF4-FFF2-40B4-BE49-F238E27FC236}">
                <a16:creationId xmlns:a16="http://schemas.microsoft.com/office/drawing/2014/main" id="{CA383E2B-4B66-726E-E557-086597594AF0}"/>
              </a:ext>
            </a:extLst>
          </p:cNvPr>
          <p:cNvGrpSpPr/>
          <p:nvPr/>
        </p:nvGrpSpPr>
        <p:grpSpPr>
          <a:xfrm>
            <a:off x="8423405" y="3450714"/>
            <a:ext cx="3570603" cy="2522167"/>
            <a:chOff x="5281673" y="1638300"/>
            <a:chExt cx="3279941" cy="2278564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46C3E955-3AFE-25CA-EEE1-A8DC6CE606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6" r="32165" b="62738"/>
            <a:stretch/>
          </p:blipFill>
          <p:spPr bwMode="auto">
            <a:xfrm>
              <a:off x="5281673" y="1638300"/>
              <a:ext cx="3279941" cy="718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672081CC-C085-AD10-63E1-25CFFA2E7F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19" r="67448"/>
            <a:stretch/>
          </p:blipFill>
          <p:spPr bwMode="auto">
            <a:xfrm>
              <a:off x="5292786" y="3179778"/>
              <a:ext cx="1573939" cy="714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2F9DDA77-B6D7-FD38-66A9-F30F8F3A6A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4" t="66989"/>
            <a:stretch/>
          </p:blipFill>
          <p:spPr bwMode="auto">
            <a:xfrm>
              <a:off x="5292786" y="2398306"/>
              <a:ext cx="3165414" cy="759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41A9D1C1-6C55-3A7E-8211-B9041CAF22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55" t="36512" b="30477"/>
            <a:stretch/>
          </p:blipFill>
          <p:spPr bwMode="auto">
            <a:xfrm>
              <a:off x="6879770" y="3157585"/>
              <a:ext cx="1578430" cy="759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CC7F7D7-7B76-57B5-6F90-EA65CFC67B28}"/>
              </a:ext>
            </a:extLst>
          </p:cNvPr>
          <p:cNvSpPr txBox="1"/>
          <p:nvPr/>
        </p:nvSpPr>
        <p:spPr>
          <a:xfrm>
            <a:off x="6443706" y="315432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lang="it-IT" dirty="0">
                <a:solidFill>
                  <a:prstClr val="black"/>
                </a:solidFill>
                <a:latin typeface="Avenir Next LT Pro Demi" panose="020B0704020202020204" pitchFamily="34" charset="0"/>
              </a:rPr>
              <a:t>CITF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Demi" panose="020B070402020202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338D377-34F5-022D-4C97-8BD013291EB6}"/>
              </a:ext>
            </a:extLst>
          </p:cNvPr>
          <p:cNvSpPr txBox="1"/>
          <p:nvPr/>
        </p:nvSpPr>
        <p:spPr>
          <a:xfrm>
            <a:off x="9499951" y="3140446"/>
            <a:ext cx="120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lang="it-IT" dirty="0" err="1">
                <a:solidFill>
                  <a:prstClr val="black"/>
                </a:solidFill>
                <a:latin typeface="Avenir Next LT Pro Demi" panose="020B0704020202020204" pitchFamily="34" charset="0"/>
              </a:rPr>
              <a:t>Carm</a:t>
            </a:r>
            <a:r>
              <a:rPr lang="it-IT" dirty="0">
                <a:solidFill>
                  <a:prstClr val="black"/>
                </a:solidFill>
                <a:latin typeface="Avenir Next LT Pro Demi" panose="020B07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Demi" panose="020B0704020202020204" pitchFamily="34" charset="0"/>
              </a:rPr>
              <a:t>null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Demi" panose="020B0704020202020204" pitchFamily="34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5C66962B-580A-10CE-833C-3B8560D515AA}"/>
              </a:ext>
            </a:extLst>
          </p:cNvPr>
          <p:cNvSpPr txBox="1"/>
          <p:nvPr/>
        </p:nvSpPr>
        <p:spPr>
          <a:xfrm rot="5400000">
            <a:off x="11601323" y="4544513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56 MHz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377A0C3-1641-C39A-0D26-24AAA7644BDB}"/>
              </a:ext>
            </a:extLst>
          </p:cNvPr>
          <p:cNvSpPr txBox="1"/>
          <p:nvPr/>
        </p:nvSpPr>
        <p:spPr>
          <a:xfrm rot="5400000">
            <a:off x="11648453" y="5384402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6 MHz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424BEB48-6858-4050-0E66-44098E777C0F}"/>
              </a:ext>
            </a:extLst>
          </p:cNvPr>
          <p:cNvSpPr txBox="1"/>
          <p:nvPr/>
        </p:nvSpPr>
        <p:spPr>
          <a:xfrm>
            <a:off x="4017307" y="5156993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  <a:sym typeface="Wingdings" panose="05000000000000000000" pitchFamily="2" charset="2"/>
              </a:rPr>
              <a:t>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04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45AC23-8C06-BC61-2C0C-F7F5012F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4485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09D6E-9E2A-4B1F-B801-D5CE6E55880E}" type="slidenum">
              <a:rPr kumimoji="0" 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879E17-0DDF-83EC-D6BE-F480BC3410EE}"/>
              </a:ext>
            </a:extLst>
          </p:cNvPr>
          <p:cNvSpPr txBox="1"/>
          <p:nvPr/>
        </p:nvSpPr>
        <p:spPr>
          <a:xfrm>
            <a:off x="285750" y="225805"/>
            <a:ext cx="1162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HWS-RC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4183CC-42EA-D9BE-669F-9CF3E3C91F4E}"/>
              </a:ext>
            </a:extLst>
          </p:cNvPr>
          <p:cNvSpPr txBox="1"/>
          <p:nvPr/>
        </p:nvSpPr>
        <p:spPr>
          <a:xfrm>
            <a:off x="593995" y="1054643"/>
            <a:ext cx="82632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HWS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is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accurate in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providing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good «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error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signals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» 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from the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TMs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in the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central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interferometer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,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however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there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are </a:t>
            </a:r>
            <a:r>
              <a:rPr lang="it-IT" i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caveats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TM center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precisely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determined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with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RHs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w.r.t. HWS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beam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position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Alignment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changes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(YAG position, SRM,PRM,BS, DET and INJ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optics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) are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strongly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coupled</a:t>
            </a:r>
            <a:endParaRPr lang="it-IT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possible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to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recover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informations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on tilt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couplings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directly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from HWS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illumination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maps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?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Requires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settling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the ITF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ideal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reference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state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at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low power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.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949421E-AD62-7418-2CDB-FE6F25D70685}"/>
              </a:ext>
            </a:extLst>
          </p:cNvPr>
          <p:cNvSpPr/>
          <p:nvPr/>
        </p:nvSpPr>
        <p:spPr>
          <a:xfrm>
            <a:off x="0" y="6363355"/>
            <a:ext cx="12192000" cy="494646"/>
          </a:xfrm>
          <a:prstGeom prst="rect">
            <a:avLst/>
          </a:prstGeom>
          <a:gradFill>
            <a:gsLst>
              <a:gs pos="100000">
                <a:srgbClr val="4297B8">
                  <a:alpha val="70000"/>
                </a:srgbClr>
              </a:gs>
              <a:gs pos="1000">
                <a:srgbClr val="B9FBF9">
                  <a:alpha val="70000"/>
                </a:srgbClr>
              </a:gs>
              <a:gs pos="52000">
                <a:srgbClr val="01B0B5">
                  <a:alpha val="70000"/>
                </a:srgbClr>
              </a:gs>
            </a:gsLst>
            <a:lin ang="5400000" scaled="1"/>
          </a:gradFill>
          <a:ln w="38100" cap="rnd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M. </a:t>
            </a:r>
            <a:r>
              <a:rPr lang="it-IT" b="1">
                <a:solidFill>
                  <a:srgbClr val="44546A"/>
                </a:solidFill>
                <a:latin typeface="Avenir Next LT Pro Demi" panose="020B0704020202020204" pitchFamily="34" charset="0"/>
              </a:rPr>
              <a:t>Lorenzin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i	 GWADW – Gravitational-Wave Advanced Detector Workshop, May 21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st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-27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th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, 2023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C3BAA1B0-71F6-6FF1-EC81-929546DFC681}"/>
              </a:ext>
            </a:extLst>
          </p:cNvPr>
          <p:cNvGrpSpPr/>
          <p:nvPr/>
        </p:nvGrpSpPr>
        <p:grpSpPr>
          <a:xfrm>
            <a:off x="8857212" y="869245"/>
            <a:ext cx="2875932" cy="2386332"/>
            <a:chOff x="144855" y="3835434"/>
            <a:chExt cx="2313026" cy="205400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BBA5865-55EB-1309-2D47-46FC5B20A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55" y="3835434"/>
              <a:ext cx="2313026" cy="205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940CF01-C187-D474-5D32-7980D63B2FEA}"/>
                </a:ext>
              </a:extLst>
            </p:cNvPr>
            <p:cNvSpPr/>
            <p:nvPr/>
          </p:nvSpPr>
          <p:spPr bwMode="auto">
            <a:xfrm>
              <a:off x="462643" y="4267200"/>
              <a:ext cx="827314" cy="1420586"/>
            </a:xfrm>
            <a:prstGeom prst="rect">
              <a:avLst/>
            </a:prstGeom>
            <a:solidFill>
              <a:srgbClr val="DBFFE5">
                <a:alpha val="50196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9BB9E906-B398-BED7-ABA1-2FE515747E3F}"/>
                </a:ext>
              </a:extLst>
            </p:cNvPr>
            <p:cNvSpPr/>
            <p:nvPr/>
          </p:nvSpPr>
          <p:spPr bwMode="auto">
            <a:xfrm>
              <a:off x="1301368" y="4267200"/>
              <a:ext cx="898804" cy="1420586"/>
            </a:xfrm>
            <a:prstGeom prst="rect">
              <a:avLst/>
            </a:prstGeom>
            <a:solidFill>
              <a:srgbClr val="FF3300">
                <a:alpha val="50196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9" name="CasellaDiTesto 1">
              <a:extLst>
                <a:ext uri="{FF2B5EF4-FFF2-40B4-BE49-F238E27FC236}">
                  <a16:creationId xmlns:a16="http://schemas.microsoft.com/office/drawing/2014/main" id="{A50577A4-714C-E9E1-3E4F-78656CC436A7}"/>
                </a:ext>
              </a:extLst>
            </p:cNvPr>
            <p:cNvSpPr txBox="1"/>
            <p:nvPr/>
          </p:nvSpPr>
          <p:spPr>
            <a:xfrm>
              <a:off x="612225" y="5138549"/>
              <a:ext cx="522196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Calibri"/>
                  <a:ea typeface="Verdana"/>
                  <a:cs typeface="Calibri"/>
                </a:rPr>
                <a:t>CH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0" name="CasellaDiTesto 1">
              <a:extLst>
                <a:ext uri="{FF2B5EF4-FFF2-40B4-BE49-F238E27FC236}">
                  <a16:creationId xmlns:a16="http://schemas.microsoft.com/office/drawing/2014/main" id="{31105645-7797-44AC-BDAC-9EF457A8572D}"/>
                </a:ext>
              </a:extLst>
            </p:cNvPr>
            <p:cNvSpPr txBox="1"/>
            <p:nvPr/>
          </p:nvSpPr>
          <p:spPr>
            <a:xfrm>
              <a:off x="1346647" y="4267200"/>
              <a:ext cx="972010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Calibri"/>
                  <a:ea typeface="Verdana"/>
                  <a:cs typeface="Calibri"/>
                </a:rPr>
                <a:t>CH+DAS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5E4E89A-E4E0-6D92-F9ED-C8B35ED0291D}"/>
              </a:ext>
            </a:extLst>
          </p:cNvPr>
          <p:cNvSpPr txBox="1"/>
          <p:nvPr/>
        </p:nvSpPr>
        <p:spPr>
          <a:xfrm>
            <a:off x="593995" y="3657080"/>
            <a:ext cx="804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HWS-RC are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undergoing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a «restyling»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operation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collaboration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with University of Adelaide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D1B2AF1-F30B-A86C-D0B4-B3269FFA5B32}"/>
              </a:ext>
            </a:extLst>
          </p:cNvPr>
          <p:cNvSpPr txBox="1"/>
          <p:nvPr/>
        </p:nvSpPr>
        <p:spPr>
          <a:xfrm>
            <a:off x="627868" y="4456220"/>
            <a:ext cx="70988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DALSA Panthera CCD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discontinued</a:t>
            </a:r>
            <a:endParaRPr lang="it-IT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New C-MOS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Ximea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sensors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are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being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characterized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in compact, custom-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designed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thermal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housing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The study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will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review HWS system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parameters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(impact of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lever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arms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,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plate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, temperature,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number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of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averages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, SLED power…)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Same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plate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but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with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elliptic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holes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reference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orientation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61B0843-AC9A-44CD-0B7F-1CCDD5306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390" y="3331845"/>
            <a:ext cx="2336788" cy="303151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F1E2C83-44BD-E34E-80FB-D33E48B77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476" y="4101884"/>
            <a:ext cx="1597290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8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45AC23-8C06-BC61-2C0C-F7F5012F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4485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09D6E-9E2A-4B1F-B801-D5CE6E55880E}" type="slidenum">
              <a:rPr kumimoji="0" 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879E17-0DDF-83EC-D6BE-F480BC3410EE}"/>
              </a:ext>
            </a:extLst>
          </p:cNvPr>
          <p:cNvSpPr txBox="1"/>
          <p:nvPr/>
        </p:nvSpPr>
        <p:spPr>
          <a:xfrm>
            <a:off x="285750" y="225805"/>
            <a:ext cx="1162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HWS - HR</a:t>
            </a:r>
            <a:endParaRPr kumimoji="0" lang="id-ID" sz="4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4275463-D652-4098-3A09-6E88939FC121}"/>
              </a:ext>
            </a:extLst>
          </p:cNvPr>
          <p:cNvSpPr txBox="1"/>
          <p:nvPr/>
        </p:nvSpPr>
        <p:spPr>
          <a:xfrm>
            <a:off x="455425" y="930122"/>
            <a:ext cx="11031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  <a:defRPr/>
            </a:pP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HWSs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-HR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provide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a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direct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measurement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of the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thermo-elastic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deformation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(TE) of TM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surfaces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Both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on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ITMs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and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ETMs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Unique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tool to look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thermal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effects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on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ETMs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(no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HWSs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trasmission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Direct way of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spotting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point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absorbers</a:t>
            </a:r>
            <a:endParaRPr lang="it-IT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Independent check of TM coating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absorption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need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high power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since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TE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intrinsically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small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compared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thermo-optic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949421E-AD62-7418-2CDB-FE6F25D70685}"/>
              </a:ext>
            </a:extLst>
          </p:cNvPr>
          <p:cNvSpPr/>
          <p:nvPr/>
        </p:nvSpPr>
        <p:spPr>
          <a:xfrm>
            <a:off x="0" y="6363355"/>
            <a:ext cx="12192000" cy="494646"/>
          </a:xfrm>
          <a:prstGeom prst="rect">
            <a:avLst/>
          </a:prstGeom>
          <a:gradFill>
            <a:gsLst>
              <a:gs pos="100000">
                <a:srgbClr val="4297B8">
                  <a:alpha val="70000"/>
                </a:srgbClr>
              </a:gs>
              <a:gs pos="1000">
                <a:srgbClr val="B9FBF9">
                  <a:alpha val="70000"/>
                </a:srgbClr>
              </a:gs>
              <a:gs pos="52000">
                <a:srgbClr val="01B0B5">
                  <a:alpha val="70000"/>
                </a:srgbClr>
              </a:gs>
            </a:gsLst>
            <a:lin ang="5400000" scaled="1"/>
          </a:gradFill>
          <a:ln w="38100" cap="rnd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M. </a:t>
            </a:r>
            <a:r>
              <a:rPr lang="it-IT" b="1">
                <a:solidFill>
                  <a:srgbClr val="44546A"/>
                </a:solidFill>
                <a:latin typeface="Avenir Next LT Pro Demi" panose="020B0704020202020204" pitchFamily="34" charset="0"/>
              </a:rPr>
              <a:t>Lorenzin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i	 GWADW – Gravitational-Wave Advanced Detector Workshop, May 21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st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-27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th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, 2023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E93537-DDD2-7297-FF83-52A78688EBE4}"/>
              </a:ext>
            </a:extLst>
          </p:cNvPr>
          <p:cNvSpPr txBox="1"/>
          <p:nvPr/>
        </p:nvSpPr>
        <p:spPr>
          <a:xfrm>
            <a:off x="455425" y="2795899"/>
            <a:ext cx="11031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Profiting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of the WI TM re-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installation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fall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2022, HWS-HR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operation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was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tested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again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against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RH TE 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on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ETMs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high RH power (30 W):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5B20B71-C8F6-B658-302A-70C9CC320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25" y="3489651"/>
            <a:ext cx="6176600" cy="263618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9C3A109-7F1C-EDD2-59B1-3A98056FF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35" r="15094" b="4641"/>
          <a:stretch/>
        </p:blipFill>
        <p:spPr>
          <a:xfrm>
            <a:off x="6786861" y="3867151"/>
            <a:ext cx="2280939" cy="1994928"/>
          </a:xfrm>
          <a:prstGeom prst="rect">
            <a:avLst/>
          </a:prstGeom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093080D5-697B-CAF5-BEE4-C02FE49C921F}"/>
              </a:ext>
            </a:extLst>
          </p:cNvPr>
          <p:cNvGrpSpPr/>
          <p:nvPr/>
        </p:nvGrpSpPr>
        <p:grpSpPr>
          <a:xfrm>
            <a:off x="9628122" y="3803825"/>
            <a:ext cx="2333131" cy="2058253"/>
            <a:chOff x="9628122" y="3803825"/>
            <a:chExt cx="2333131" cy="2058253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FE4EE14B-044E-59EB-E4BF-D6F9BBC95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28122" y="3803825"/>
              <a:ext cx="2333131" cy="1879245"/>
            </a:xfrm>
            <a:prstGeom prst="rect">
              <a:avLst/>
            </a:prstGeom>
          </p:spPr>
        </p:pic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5AC9DD93-6547-0CF0-EE14-E3B2FB91C741}"/>
                </a:ext>
              </a:extLst>
            </p:cNvPr>
            <p:cNvSpPr/>
            <p:nvPr/>
          </p:nvSpPr>
          <p:spPr>
            <a:xfrm>
              <a:off x="9628122" y="5367432"/>
              <a:ext cx="514254" cy="4946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AB9E182D-838C-EBC3-AE49-B301B76ED22A}"/>
              </a:ext>
            </a:extLst>
          </p:cNvPr>
          <p:cNvSpPr/>
          <p:nvPr/>
        </p:nvSpPr>
        <p:spPr>
          <a:xfrm>
            <a:off x="11045340" y="4017494"/>
            <a:ext cx="292608" cy="524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B999AAE-4248-1FB5-8F81-310E54EE3A68}"/>
              </a:ext>
            </a:extLst>
          </p:cNvPr>
          <p:cNvSpPr txBox="1"/>
          <p:nvPr/>
        </p:nvSpPr>
        <p:spPr>
          <a:xfrm>
            <a:off x="10697832" y="3709717"/>
            <a:ext cx="943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ITF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beam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0F5BCCC-7B97-8C9A-22A1-1E697F1294C1}"/>
              </a:ext>
            </a:extLst>
          </p:cNvPr>
          <p:cNvSpPr txBox="1"/>
          <p:nvPr/>
        </p:nvSpPr>
        <p:spPr>
          <a:xfrm>
            <a:off x="7027993" y="5809206"/>
            <a:ext cx="1940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lang="it-IT" sz="12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Reconstructed</a:t>
            </a:r>
            <a:r>
              <a:rPr lang="it-IT" sz="12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wavefront</a:t>
            </a:r>
            <a:r>
              <a:rPr lang="it-IT" sz="12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,</a:t>
            </a:r>
          </a:p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lang="it-IT" sz="12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piston</a:t>
            </a:r>
            <a:r>
              <a:rPr lang="it-IT" sz="12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and tilt </a:t>
            </a:r>
            <a:r>
              <a:rPr lang="it-IT" sz="12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removed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38432FA-8924-CE9A-21BB-3C87BC8F5498}"/>
              </a:ext>
            </a:extLst>
          </p:cNvPr>
          <p:cNvSpPr txBox="1"/>
          <p:nvPr/>
        </p:nvSpPr>
        <p:spPr>
          <a:xfrm>
            <a:off x="8803328" y="3631699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10</a:t>
            </a:r>
            <a:r>
              <a:rPr kumimoji="0" lang="it-IT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-8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m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DD83E7E-800F-0F0B-C9F4-C089546FED62}"/>
              </a:ext>
            </a:extLst>
          </p:cNvPr>
          <p:cNvSpPr txBox="1"/>
          <p:nvPr/>
        </p:nvSpPr>
        <p:spPr>
          <a:xfrm>
            <a:off x="9004817" y="3867151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2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D53F79B3-75AE-8E29-A282-BDCD68DA6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41" t="16931" r="28962" b="20167"/>
          <a:stretch/>
        </p:blipFill>
        <p:spPr>
          <a:xfrm rot="5400000">
            <a:off x="7248508" y="4049749"/>
            <a:ext cx="1499119" cy="143461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3AC4ED3-5259-F6CD-626E-E4E7BC770396}"/>
              </a:ext>
            </a:extLst>
          </p:cNvPr>
          <p:cNvSpPr txBox="1"/>
          <p:nvPr/>
        </p:nvSpPr>
        <p:spPr>
          <a:xfrm>
            <a:off x="9004817" y="4349502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D3C2429-708B-08CB-2DA6-BACEAFB3DEED}"/>
              </a:ext>
            </a:extLst>
          </p:cNvPr>
          <p:cNvSpPr txBox="1"/>
          <p:nvPr/>
        </p:nvSpPr>
        <p:spPr>
          <a:xfrm>
            <a:off x="9004817" y="4856393"/>
            <a:ext cx="27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E467246-2309-372D-6345-48C52DA6DDD4}"/>
              </a:ext>
            </a:extLst>
          </p:cNvPr>
          <p:cNvSpPr txBox="1"/>
          <p:nvPr/>
        </p:nvSpPr>
        <p:spPr>
          <a:xfrm>
            <a:off x="9004817" y="5332875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-1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ECFDCD6-7BA8-16CD-DFD8-C47F0EFC696B}"/>
              </a:ext>
            </a:extLst>
          </p:cNvPr>
          <p:cNvSpPr txBox="1"/>
          <p:nvPr/>
        </p:nvSpPr>
        <p:spPr>
          <a:xfrm>
            <a:off x="592382" y="5963245"/>
            <a:ext cx="6039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lang="it-IT" sz="10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Uncertainty</a:t>
            </a:r>
            <a:r>
              <a:rPr lang="it-IT" sz="10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10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limits</a:t>
            </a:r>
            <a:r>
              <a:rPr lang="it-IT" sz="10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from P</a:t>
            </a:r>
            <a:r>
              <a:rPr lang="it-IT" sz="1000" baseline="-250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LOST</a:t>
            </a:r>
            <a:r>
              <a:rPr lang="it-IT" sz="10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, </a:t>
            </a:r>
            <a:r>
              <a:rPr lang="it-IT" sz="10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see</a:t>
            </a:r>
            <a:r>
              <a:rPr lang="it-IT" sz="10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I Nardecchia et al., </a:t>
            </a:r>
            <a:r>
              <a:rPr lang="it-IT" sz="1000" i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Optimized</a:t>
            </a:r>
            <a:r>
              <a:rPr lang="it-IT" sz="1000" i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sz="1000" i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radius</a:t>
            </a:r>
            <a:r>
              <a:rPr lang="it-IT" sz="1000" i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of curvature tuning for the Virgo core </a:t>
            </a:r>
            <a:r>
              <a:rPr lang="it-IT" sz="1000" i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optics</a:t>
            </a:r>
            <a:r>
              <a:rPr lang="it-IT" sz="10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, CQG 40 (2023) 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1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45AC23-8C06-BC61-2C0C-F7F5012F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4485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09D6E-9E2A-4B1F-B801-D5CE6E55880E}" type="slidenum">
              <a:rPr kumimoji="0" 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879E17-0DDF-83EC-D6BE-F480BC3410EE}"/>
              </a:ext>
            </a:extLst>
          </p:cNvPr>
          <p:cNvSpPr txBox="1"/>
          <p:nvPr/>
        </p:nvSpPr>
        <p:spPr>
          <a:xfrm>
            <a:off x="285750" y="225805"/>
            <a:ext cx="1162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err="1">
                <a:solidFill>
                  <a:srgbClr val="44546A"/>
                </a:solidFill>
                <a:latin typeface="Avenir Next LT Pro Demi" panose="020B0704020202020204" pitchFamily="34" charset="0"/>
              </a:rPr>
              <a:t>Characterization</a:t>
            </a:r>
            <a:r>
              <a:rPr lang="it-IT" sz="4000" b="1">
                <a:solidFill>
                  <a:srgbClr val="44546A"/>
                </a:solidFill>
                <a:latin typeface="Avenir Next LT Pro Demi" panose="020B0704020202020204" pitchFamily="34" charset="0"/>
              </a:rPr>
              <a:t> of DAS </a:t>
            </a:r>
            <a:r>
              <a:rPr lang="it-IT" sz="4000" b="1" err="1">
                <a:solidFill>
                  <a:srgbClr val="44546A"/>
                </a:solidFill>
                <a:latin typeface="Avenir Next LT Pro Demi" panose="020B0704020202020204" pitchFamily="34" charset="0"/>
              </a:rPr>
              <a:t>OPLs</a:t>
            </a:r>
            <a:endParaRPr kumimoji="0" lang="id-ID" sz="4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4183CC-42EA-D9BE-669F-9CF3E3C91F4E}"/>
              </a:ext>
            </a:extLst>
          </p:cNvPr>
          <p:cNvSpPr txBox="1"/>
          <p:nvPr/>
        </p:nvSpPr>
        <p:spPr>
          <a:xfrm>
            <a:off x="550792" y="1060939"/>
            <a:ext cx="11398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Real w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avefront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aberration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thermal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sources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need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to be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modeled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or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characterized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to be input for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simulations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.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OPL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maps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can be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computed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from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heating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patterns (ANSYS, Matlab) or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measured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with HWS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YAG and CH can be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modeled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Gaussian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spots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Real DAS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OPLs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require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a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measurement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to take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into</a:t>
            </a:r>
            <a:r>
              <a:rPr lang="it-IT" b="1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account </a:t>
            </a:r>
            <a:r>
              <a:rPr lang="it-IT" b="1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asymmetries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785359-5300-CBD8-DEEC-85A42D30DA40}"/>
              </a:ext>
            </a:extLst>
          </p:cNvPr>
          <p:cNvSpPr txBox="1"/>
          <p:nvPr/>
        </p:nvSpPr>
        <p:spPr>
          <a:xfrm>
            <a:off x="2511473" y="2347889"/>
            <a:ext cx="188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lang="it-IT" dirty="0" err="1">
                <a:solidFill>
                  <a:prstClr val="black"/>
                </a:solidFill>
                <a:latin typeface="Avenir Next LT Pro Demi" panose="020B0704020202020204" pitchFamily="34" charset="0"/>
              </a:rPr>
              <a:t>Indirect</a:t>
            </a:r>
            <a:r>
              <a:rPr lang="it-IT" dirty="0">
                <a:solidFill>
                  <a:prstClr val="black"/>
                </a:solidFill>
                <a:latin typeface="Avenir Next LT Pro Demi" panose="020B07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Demi" panose="020B0704020202020204" pitchFamily="34" charset="0"/>
              </a:rPr>
              <a:t>method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Demi" panose="020B07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59DA643-D641-6212-1A4F-FF4C38DE6CF4}"/>
              </a:ext>
            </a:extLst>
          </p:cNvPr>
          <p:cNvSpPr/>
          <p:nvPr/>
        </p:nvSpPr>
        <p:spPr>
          <a:xfrm>
            <a:off x="0" y="6363355"/>
            <a:ext cx="12192000" cy="494646"/>
          </a:xfrm>
          <a:prstGeom prst="rect">
            <a:avLst/>
          </a:prstGeom>
          <a:gradFill>
            <a:gsLst>
              <a:gs pos="100000">
                <a:srgbClr val="4297B8">
                  <a:alpha val="70000"/>
                </a:srgbClr>
              </a:gs>
              <a:gs pos="1000">
                <a:srgbClr val="B9FBF9">
                  <a:alpha val="70000"/>
                </a:srgbClr>
              </a:gs>
              <a:gs pos="52000">
                <a:srgbClr val="01B0B5">
                  <a:alpha val="70000"/>
                </a:srgbClr>
              </a:gs>
            </a:gsLst>
            <a:lin ang="5400000" scaled="1"/>
          </a:gradFill>
          <a:ln w="38100" cap="rnd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M. </a:t>
            </a:r>
            <a:r>
              <a:rPr lang="it-IT" b="1">
                <a:solidFill>
                  <a:srgbClr val="44546A"/>
                </a:solidFill>
                <a:latin typeface="Avenir Next LT Pro Demi" panose="020B0704020202020204" pitchFamily="34" charset="0"/>
              </a:rPr>
              <a:t>Lorenzin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i	 GWADW – Gravitational-Wave Advanced Detector Workshop, May 21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st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-27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th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, 2023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86F43E-08B3-EEC3-BE52-CD4A3F12CB00}"/>
              </a:ext>
            </a:extLst>
          </p:cNvPr>
          <p:cNvSpPr txBox="1"/>
          <p:nvPr/>
        </p:nvSpPr>
        <p:spPr>
          <a:xfrm>
            <a:off x="8450017" y="2367688"/>
            <a:ext cx="171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lang="it-IT" dirty="0">
                <a:solidFill>
                  <a:prstClr val="black"/>
                </a:solidFill>
                <a:latin typeface="Avenir Next LT Pro Demi" panose="020B0704020202020204" pitchFamily="34" charset="0"/>
              </a:rPr>
              <a:t>Direct </a:t>
            </a:r>
            <a:r>
              <a:rPr lang="it-IT" dirty="0" err="1">
                <a:solidFill>
                  <a:prstClr val="black"/>
                </a:solidFill>
                <a:latin typeface="Avenir Next LT Pro Demi" panose="020B0704020202020204" pitchFamily="34" charset="0"/>
              </a:rPr>
              <a:t>method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Demi" panose="020B07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4C15B3-673B-51F0-8F9A-01377790A8EB}"/>
              </a:ext>
            </a:extLst>
          </p:cNvPr>
          <p:cNvSpPr txBox="1"/>
          <p:nvPr/>
        </p:nvSpPr>
        <p:spPr>
          <a:xfrm>
            <a:off x="406726" y="2717221"/>
            <a:ext cx="593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Measure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the DAS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intensity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maps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on the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object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plane</a:t>
            </a:r>
            <a:endParaRPr lang="it-IT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Project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maps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onto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the C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P and compute the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OPLs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BA13D3-90F1-4DA2-6847-C83D040D58B3}"/>
              </a:ext>
            </a:extLst>
          </p:cNvPr>
          <p:cNvSpPr txBox="1"/>
          <p:nvPr/>
        </p:nvSpPr>
        <p:spPr>
          <a:xfrm>
            <a:off x="6532048" y="2735708"/>
            <a:ext cx="5374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Measure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the OPL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variation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on ITM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whit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HWS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0D4AFFE-C84D-6C4D-9E28-60347D655E69}"/>
              </a:ext>
            </a:extLst>
          </p:cNvPr>
          <p:cNvSpPr txBox="1"/>
          <p:nvPr/>
        </p:nvSpPr>
        <p:spPr>
          <a:xfrm>
            <a:off x="267214" y="5399568"/>
            <a:ext cx="1178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Indirect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method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allows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to compute OPL over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whole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CP aperture. Direct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method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provides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evidence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from ITF.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918A61F2-571B-0A4F-54F6-3809634A332E}"/>
              </a:ext>
            </a:extLst>
          </p:cNvPr>
          <p:cNvSpPr/>
          <p:nvPr/>
        </p:nvSpPr>
        <p:spPr>
          <a:xfrm>
            <a:off x="651511" y="5760720"/>
            <a:ext cx="742949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420A6B3-3C65-6965-4AFA-7CA47C5ED7A0}"/>
              </a:ext>
            </a:extLst>
          </p:cNvPr>
          <p:cNvSpPr txBox="1"/>
          <p:nvPr/>
        </p:nvSpPr>
        <p:spPr>
          <a:xfrm>
            <a:off x="1394460" y="5757363"/>
            <a:ext cx="1019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Final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OPLs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are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provided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from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computation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after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validated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using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HWS data in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central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area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7AA0578-838C-1475-3135-5206B0007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74" y="3402330"/>
            <a:ext cx="2290466" cy="191366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7927372-B8B9-D572-F209-CCF01F717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5" y="3291671"/>
            <a:ext cx="2640429" cy="205507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90FB8E3-59A6-4EF7-A589-0E434E003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029" y="3105040"/>
            <a:ext cx="3087006" cy="238168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BD24C28-3493-4634-A48D-F773AF832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436" y="3350797"/>
            <a:ext cx="2491369" cy="207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45AC23-8C06-BC61-2C0C-F7F5012F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4485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09D6E-9E2A-4B1F-B801-D5CE6E55880E}" type="slidenum">
              <a:rPr kumimoji="0" 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879E17-0DDF-83EC-D6BE-F480BC3410EE}"/>
              </a:ext>
            </a:extLst>
          </p:cNvPr>
          <p:cNvSpPr txBox="1"/>
          <p:nvPr/>
        </p:nvSpPr>
        <p:spPr>
          <a:xfrm>
            <a:off x="285750" y="225805"/>
            <a:ext cx="116205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rgbClr val="44546A"/>
                </a:solidFill>
                <a:latin typeface="Avenir Next LT Pro Demi"/>
              </a:rPr>
              <a:t>DAS </a:t>
            </a:r>
            <a:r>
              <a:rPr lang="it-IT" sz="4000" b="1" dirty="0" err="1">
                <a:solidFill>
                  <a:srgbClr val="44546A"/>
                </a:solidFill>
                <a:latin typeface="Avenir Next LT Pro Demi"/>
              </a:rPr>
              <a:t>simulations</a:t>
            </a:r>
            <a:r>
              <a:rPr lang="it-IT" sz="4000" b="1" dirty="0">
                <a:solidFill>
                  <a:srgbClr val="44546A"/>
                </a:solidFill>
                <a:latin typeface="Avenir Next LT Pro Demi"/>
              </a:rPr>
              <a:t> (NI CP </a:t>
            </a:r>
            <a:r>
              <a:rPr lang="it-IT" sz="4000" b="1" dirty="0" err="1">
                <a:solidFill>
                  <a:srgbClr val="44546A"/>
                </a:solidFill>
                <a:latin typeface="Avenir Next LT Pro Demi"/>
              </a:rPr>
              <a:t>cold</a:t>
            </a:r>
            <a:r>
              <a:rPr lang="it-IT" sz="4000" b="1" dirty="0">
                <a:solidFill>
                  <a:srgbClr val="44546A"/>
                </a:solidFill>
                <a:latin typeface="Avenir Next LT Pro Demi"/>
              </a:rPr>
              <a:t> </a:t>
            </a:r>
            <a:r>
              <a:rPr lang="it-IT" sz="4000" b="1" dirty="0" err="1">
                <a:solidFill>
                  <a:srgbClr val="44546A"/>
                </a:solidFill>
                <a:latin typeface="Avenir Next LT Pro Demi"/>
              </a:rPr>
              <a:t>lens</a:t>
            </a:r>
            <a:r>
              <a:rPr lang="it-IT" sz="4000" b="1" dirty="0">
                <a:solidFill>
                  <a:srgbClr val="44546A"/>
                </a:solidFill>
                <a:latin typeface="Avenir Next LT Pro Demi"/>
              </a:rPr>
              <a:t> </a:t>
            </a:r>
            <a:r>
              <a:rPr lang="it-IT" sz="4000" b="1" dirty="0" err="1">
                <a:solidFill>
                  <a:srgbClr val="44546A"/>
                </a:solidFill>
                <a:latin typeface="Avenir Next LT Pro Demi"/>
              </a:rPr>
              <a:t>compensation</a:t>
            </a:r>
            <a:r>
              <a:rPr lang="it-IT" sz="4000" b="1" dirty="0">
                <a:solidFill>
                  <a:srgbClr val="44546A"/>
                </a:solidFill>
                <a:latin typeface="Avenir Next LT Pro Demi"/>
              </a:rPr>
              <a:t>)</a:t>
            </a:r>
            <a:endParaRPr lang="it-IT" dirty="0"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104620C-7C5D-BAD5-9DD8-E2E81834B371}"/>
              </a:ext>
            </a:extLst>
          </p:cNvPr>
          <p:cNvSpPr/>
          <p:nvPr/>
        </p:nvSpPr>
        <p:spPr>
          <a:xfrm>
            <a:off x="0" y="6363355"/>
            <a:ext cx="12192000" cy="494646"/>
          </a:xfrm>
          <a:prstGeom prst="rect">
            <a:avLst/>
          </a:prstGeom>
          <a:gradFill>
            <a:gsLst>
              <a:gs pos="100000">
                <a:srgbClr val="4297B8">
                  <a:alpha val="70000"/>
                </a:srgbClr>
              </a:gs>
              <a:gs pos="1000">
                <a:srgbClr val="B9FBF9">
                  <a:alpha val="70000"/>
                </a:srgbClr>
              </a:gs>
              <a:gs pos="52000">
                <a:srgbClr val="01B0B5">
                  <a:alpha val="70000"/>
                </a:srgbClr>
              </a:gs>
            </a:gsLst>
            <a:lin ang="5400000" scaled="1"/>
          </a:gradFill>
          <a:ln w="38100" cap="rnd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M. </a:t>
            </a:r>
            <a:r>
              <a:rPr lang="it-IT" b="1">
                <a:solidFill>
                  <a:srgbClr val="44546A"/>
                </a:solidFill>
                <a:latin typeface="Avenir Next LT Pro Demi" panose="020B0704020202020204" pitchFamily="34" charset="0"/>
              </a:rPr>
              <a:t>Lorenzin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i	 GWADW – Gravitational-Wave Advanced Detector Workshop, May 21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st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-27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th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, 2023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C017637-A73D-F7F0-F936-324C572F5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36" y="1877005"/>
            <a:ext cx="4908714" cy="19338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CFDF62A-361F-BC85-4133-59AAE7E1BEA6}"/>
              </a:ext>
            </a:extLst>
          </p:cNvPr>
          <p:cNvSpPr txBox="1"/>
          <p:nvPr/>
        </p:nvSpPr>
        <p:spPr>
          <a:xfrm flipH="1">
            <a:off x="507836" y="1014406"/>
            <a:ext cx="917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From DAS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OPLs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, Oscar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simulations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provide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the tools to study TCS tuning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starting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point.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59E868A-E72B-BFBC-8C1A-B1F8305A7A37}"/>
              </a:ext>
            </a:extLst>
          </p:cNvPr>
          <p:cNvSpPr txBox="1"/>
          <p:nvPr/>
        </p:nvSpPr>
        <p:spPr>
          <a:xfrm>
            <a:off x="1261182" y="1422987"/>
            <a:ext cx="33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The case of NI CP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cold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lens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Demi" panose="020B0704020202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896F80C-AE9F-FC2E-B446-288B5F96F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38" y="3178326"/>
            <a:ext cx="3830155" cy="156973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D2B889B-046E-684C-A323-64EDBE728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738" y="1529275"/>
            <a:ext cx="3734837" cy="164905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E1B049C-678E-90CB-E40E-31C219F21256}"/>
              </a:ext>
            </a:extLst>
          </p:cNvPr>
          <p:cNvSpPr txBox="1"/>
          <p:nvPr/>
        </p:nvSpPr>
        <p:spPr>
          <a:xfrm>
            <a:off x="10100601" y="2200521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6 MHz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sb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0E56550-10DE-4FEE-A544-29CFC5515C96}"/>
              </a:ext>
            </a:extLst>
          </p:cNvPr>
          <p:cNvSpPr txBox="1"/>
          <p:nvPr/>
        </p:nvSpPr>
        <p:spPr>
          <a:xfrm>
            <a:off x="10122893" y="3606596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56 MHz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sb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399BB9D8-4A5A-5FAA-C7EB-E5746C0C3775}"/>
              </a:ext>
            </a:extLst>
          </p:cNvPr>
          <p:cNvSpPr/>
          <p:nvPr/>
        </p:nvSpPr>
        <p:spPr>
          <a:xfrm>
            <a:off x="5554352" y="2779234"/>
            <a:ext cx="600584" cy="695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101FDB04-907B-E6D4-824A-FEA0DA8AC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674" y="5291696"/>
            <a:ext cx="4779678" cy="902286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F7699790-13C1-0175-6DA4-2484D9065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931" y="5302223"/>
            <a:ext cx="4781550" cy="866775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1BE782B-EB60-E635-E102-634DAE3C016F}"/>
              </a:ext>
            </a:extLst>
          </p:cNvPr>
          <p:cNvSpPr txBox="1"/>
          <p:nvPr/>
        </p:nvSpPr>
        <p:spPr>
          <a:xfrm>
            <a:off x="470697" y="3934712"/>
            <a:ext cx="5885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Simulations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recover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ideal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ITF gains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Tuning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done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starting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from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simulations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indications</a:t>
            </a:r>
            <a:endParaRPr lang="it-IT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Tuning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done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by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equalizing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Narm</a:t>
            </a:r>
            <a:r>
              <a:rPr lang="it-IT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to Warm matching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65E41E5-051A-94E6-768A-D255064E305F}"/>
              </a:ext>
            </a:extLst>
          </p:cNvPr>
          <p:cNvSpPr txBox="1"/>
          <p:nvPr/>
        </p:nvSpPr>
        <p:spPr>
          <a:xfrm>
            <a:off x="2040680" y="4981859"/>
            <a:ext cx="253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Simulation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indications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Demi" panose="020B0704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41440D4-818B-FC2A-B6B8-B032D62F9482}"/>
              </a:ext>
            </a:extLst>
          </p:cNvPr>
          <p:cNvSpPr txBox="1"/>
          <p:nvPr/>
        </p:nvSpPr>
        <p:spPr>
          <a:xfrm>
            <a:off x="7931659" y="4981859"/>
            <a:ext cx="164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0B5"/>
              </a:buClr>
              <a:buSzTx/>
              <a:tabLst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Tuning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results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245AC23-8C06-BC61-2C0C-F7F5012F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4485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09D6E-9E2A-4B1F-B801-D5CE6E55880E}" type="slidenum">
              <a:rPr kumimoji="0" 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879E17-0DDF-83EC-D6BE-F480BC3410EE}"/>
              </a:ext>
            </a:extLst>
          </p:cNvPr>
          <p:cNvSpPr txBox="1"/>
          <p:nvPr/>
        </p:nvSpPr>
        <p:spPr>
          <a:xfrm>
            <a:off x="285750" y="225805"/>
            <a:ext cx="1162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HOMs</a:t>
            </a:r>
            <a:r>
              <a:rPr kumimoji="0" lang="it-IT" sz="4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 in the CO2 </a:t>
            </a:r>
            <a:r>
              <a:rPr kumimoji="0" lang="it-IT" sz="4000" b="1" i="0" u="none" strike="noStrike" kern="1200" cap="none" spc="0" normalizeH="0" baseline="0" noProof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beam</a:t>
            </a:r>
            <a:endParaRPr kumimoji="0" lang="id-ID" sz="40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4275463-D652-4098-3A09-6E88939FC121}"/>
              </a:ext>
            </a:extLst>
          </p:cNvPr>
          <p:cNvSpPr txBox="1"/>
          <p:nvPr/>
        </p:nvSpPr>
        <p:spPr>
          <a:xfrm>
            <a:off x="585468" y="1044948"/>
            <a:ext cx="1083198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01B0B5"/>
              </a:buClr>
              <a:buFont typeface="Arial" panose="020B0604020202020204" pitchFamily="34" charset="0"/>
              <a:buChar char="•"/>
              <a:defRPr/>
            </a:pPr>
            <a:r>
              <a:rPr lang="it-IT" b="1" dirty="0" err="1">
                <a:latin typeface="Avenir Next LT Pro Light"/>
              </a:rPr>
              <a:t>Efficiency</a:t>
            </a:r>
            <a:r>
              <a:rPr lang="it-IT" b="1" dirty="0">
                <a:latin typeface="Avenir Next LT Pro Light"/>
              </a:rPr>
              <a:t> of the </a:t>
            </a:r>
            <a:r>
              <a:rPr lang="it-IT" b="1" dirty="0" err="1">
                <a:latin typeface="Avenir Next LT Pro Light"/>
              </a:rPr>
              <a:t>correction</a:t>
            </a:r>
            <a:r>
              <a:rPr lang="it-IT" b="1" dirty="0">
                <a:latin typeface="Avenir Next LT Pro Light"/>
              </a:rPr>
              <a:t> </a:t>
            </a:r>
            <a:r>
              <a:rPr lang="it-IT" b="1" dirty="0" err="1">
                <a:latin typeface="Avenir Next LT Pro Light"/>
              </a:rPr>
              <a:t>is</a:t>
            </a:r>
            <a:r>
              <a:rPr lang="it-IT" b="1" dirty="0">
                <a:latin typeface="Avenir Next LT Pro Light"/>
              </a:rPr>
              <a:t> </a:t>
            </a:r>
            <a:r>
              <a:rPr lang="it-IT" b="1" dirty="0" err="1">
                <a:latin typeface="Avenir Next LT Pro Light"/>
              </a:rPr>
              <a:t>directly</a:t>
            </a:r>
            <a:r>
              <a:rPr lang="it-IT" b="1" dirty="0">
                <a:latin typeface="Avenir Next LT Pro Light"/>
              </a:rPr>
              <a:t> </a:t>
            </a:r>
            <a:r>
              <a:rPr lang="it-IT" b="1" dirty="0" err="1">
                <a:latin typeface="Avenir Next LT Pro Light"/>
              </a:rPr>
              <a:t>related</a:t>
            </a:r>
            <a:r>
              <a:rPr lang="it-IT" b="1" dirty="0">
                <a:latin typeface="Avenir Next LT Pro Light"/>
              </a:rPr>
              <a:t> to the </a:t>
            </a:r>
            <a:r>
              <a:rPr lang="it-IT" b="1" dirty="0" err="1">
                <a:latin typeface="Avenir Next LT Pro Light"/>
              </a:rPr>
              <a:t>quality</a:t>
            </a:r>
            <a:r>
              <a:rPr lang="it-IT" b="1" dirty="0">
                <a:latin typeface="Avenir Next LT Pro Light"/>
              </a:rPr>
              <a:t> </a:t>
            </a:r>
            <a:r>
              <a:rPr lang="it-IT" dirty="0">
                <a:latin typeface="Avenir Next LT Pro Light"/>
              </a:rPr>
              <a:t>of the </a:t>
            </a:r>
            <a:r>
              <a:rPr lang="it-IT" dirty="0" err="1">
                <a:latin typeface="Avenir Next LT Pro Light"/>
              </a:rPr>
              <a:t>heating</a:t>
            </a:r>
            <a:r>
              <a:rPr lang="it-IT" dirty="0">
                <a:latin typeface="Avenir Next LT Pro Light"/>
              </a:rPr>
              <a:t> pattern;</a:t>
            </a:r>
            <a:endParaRPr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</a:endParaRPr>
          </a:p>
          <a:p>
            <a:pPr marL="285750" indent="-285750">
              <a:buClr>
                <a:srgbClr val="01B0B5"/>
              </a:buClr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Avenir Next LT Pro Light"/>
              </a:rPr>
              <a:t>No </a:t>
            </a:r>
            <a:r>
              <a:rPr lang="it-IT" dirty="0" err="1">
                <a:latin typeface="Avenir Next LT Pro Light"/>
              </a:rPr>
              <a:t>matter</a:t>
            </a:r>
            <a:r>
              <a:rPr lang="it-IT" dirty="0">
                <a:latin typeface="Avenir Next LT Pro Light"/>
              </a:rPr>
              <a:t> </a:t>
            </a:r>
            <a:r>
              <a:rPr lang="it-IT" dirty="0" err="1">
                <a:latin typeface="Avenir Next LT Pro Light"/>
              </a:rPr>
              <a:t>how</a:t>
            </a:r>
            <a:r>
              <a:rPr lang="it-IT" dirty="0">
                <a:latin typeface="Avenir Next LT Pro Light"/>
              </a:rPr>
              <a:t> </a:t>
            </a:r>
            <a:r>
              <a:rPr lang="it-IT" dirty="0" err="1">
                <a:latin typeface="Avenir Next LT Pro Light"/>
              </a:rPr>
              <a:t>this</a:t>
            </a:r>
            <a:r>
              <a:rPr lang="it-IT" dirty="0">
                <a:latin typeface="Avenir Next LT Pro Light"/>
              </a:rPr>
              <a:t> </a:t>
            </a:r>
            <a:r>
              <a:rPr lang="it-IT" dirty="0" err="1">
                <a:latin typeface="Avenir Next LT Pro Light"/>
              </a:rPr>
              <a:t>is</a:t>
            </a:r>
            <a:r>
              <a:rPr lang="it-IT" dirty="0">
                <a:latin typeface="Avenir Next LT Pro Light"/>
              </a:rPr>
              <a:t> </a:t>
            </a:r>
            <a:r>
              <a:rPr lang="it-IT" dirty="0" err="1">
                <a:latin typeface="Avenir Next LT Pro Light"/>
              </a:rPr>
              <a:t>realized</a:t>
            </a:r>
            <a:r>
              <a:rPr lang="it-IT" dirty="0">
                <a:latin typeface="Avenir Next LT Pro Light"/>
              </a:rPr>
              <a:t> (</a:t>
            </a:r>
            <a:r>
              <a:rPr lang="it-IT" dirty="0" err="1">
                <a:latin typeface="Avenir Next LT Pro Light"/>
              </a:rPr>
              <a:t>diffractive</a:t>
            </a:r>
            <a:r>
              <a:rPr lang="it-IT" dirty="0">
                <a:latin typeface="Avenir Next LT Pro Light"/>
              </a:rPr>
              <a:t> </a:t>
            </a:r>
            <a:r>
              <a:rPr lang="it-IT" dirty="0" err="1">
                <a:latin typeface="Avenir Next LT Pro Light"/>
              </a:rPr>
              <a:t>optics</a:t>
            </a:r>
            <a:r>
              <a:rPr lang="it-IT" dirty="0">
                <a:latin typeface="Avenir Next LT Pro Light"/>
              </a:rPr>
              <a:t>, </a:t>
            </a:r>
            <a:r>
              <a:rPr lang="it-IT" dirty="0" err="1">
                <a:latin typeface="Avenir Next LT Pro Light"/>
              </a:rPr>
              <a:t>masks</a:t>
            </a:r>
            <a:r>
              <a:rPr lang="it-IT" dirty="0">
                <a:latin typeface="Avenir Next LT Pro Light"/>
              </a:rPr>
              <a:t>, </a:t>
            </a:r>
            <a:r>
              <a:rPr lang="it-IT" dirty="0" err="1">
                <a:latin typeface="Avenir Next LT Pro Light"/>
              </a:rPr>
              <a:t>active</a:t>
            </a:r>
            <a:r>
              <a:rPr lang="it-IT" dirty="0">
                <a:latin typeface="Avenir Next LT Pro Light"/>
              </a:rPr>
              <a:t> optical </a:t>
            </a:r>
            <a:r>
              <a:rPr lang="it-IT" dirty="0" err="1">
                <a:latin typeface="Avenir Next LT Pro Light"/>
              </a:rPr>
              <a:t>elements</a:t>
            </a:r>
            <a:r>
              <a:rPr lang="it-IT" dirty="0">
                <a:latin typeface="Avenir Next LT Pro Light"/>
              </a:rPr>
              <a:t>...), the </a:t>
            </a:r>
            <a:r>
              <a:rPr lang="it-IT" dirty="0" err="1">
                <a:latin typeface="Avenir Next LT Pro Light"/>
              </a:rPr>
              <a:t>final</a:t>
            </a:r>
            <a:r>
              <a:rPr lang="it-IT" dirty="0">
                <a:latin typeface="Avenir Next LT Pro Light"/>
              </a:rPr>
              <a:t> </a:t>
            </a:r>
            <a:r>
              <a:rPr lang="it-IT" dirty="0" err="1">
                <a:latin typeface="Avenir Next LT Pro Light"/>
              </a:rPr>
              <a:t>result</a:t>
            </a:r>
            <a:r>
              <a:rPr lang="it-IT" dirty="0">
                <a:latin typeface="Avenir Next LT Pro Light"/>
              </a:rPr>
              <a:t> </a:t>
            </a:r>
            <a:r>
              <a:rPr lang="it-IT" dirty="0" err="1">
                <a:latin typeface="Avenir Next LT Pro Light"/>
              </a:rPr>
              <a:t>is</a:t>
            </a:r>
            <a:r>
              <a:rPr lang="it-IT" dirty="0">
                <a:latin typeface="Avenir Next LT Pro Light"/>
              </a:rPr>
              <a:t> </a:t>
            </a:r>
            <a:r>
              <a:rPr lang="it-IT" dirty="0" err="1">
                <a:latin typeface="Avenir Next LT Pro Light"/>
              </a:rPr>
              <a:t>affected</a:t>
            </a:r>
            <a:r>
              <a:rPr lang="it-IT" dirty="0">
                <a:latin typeface="Avenir Next LT Pro Light"/>
              </a:rPr>
              <a:t> by the </a:t>
            </a:r>
            <a:r>
              <a:rPr lang="it-IT" dirty="0" err="1">
                <a:latin typeface="Avenir Next LT Pro Light"/>
              </a:rPr>
              <a:t>quality</a:t>
            </a:r>
            <a:r>
              <a:rPr lang="it-IT" dirty="0">
                <a:latin typeface="Avenir Next LT Pro Light"/>
              </a:rPr>
              <a:t> of the laser </a:t>
            </a:r>
            <a:r>
              <a:rPr lang="it-IT" dirty="0" err="1">
                <a:latin typeface="Avenir Next LT Pro Light"/>
              </a:rPr>
              <a:t>beam</a:t>
            </a:r>
            <a:r>
              <a:rPr lang="it-IT" dirty="0">
                <a:latin typeface="Avenir Next LT Pro Light"/>
              </a:rPr>
              <a:t>;</a:t>
            </a:r>
            <a:endParaRPr lang="it-I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 Light" panose="020B03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104620C-7C5D-BAD5-9DD8-E2E81834B371}"/>
              </a:ext>
            </a:extLst>
          </p:cNvPr>
          <p:cNvSpPr/>
          <p:nvPr/>
        </p:nvSpPr>
        <p:spPr>
          <a:xfrm>
            <a:off x="0" y="6363355"/>
            <a:ext cx="12192000" cy="494646"/>
          </a:xfrm>
          <a:prstGeom prst="rect">
            <a:avLst/>
          </a:prstGeom>
          <a:gradFill>
            <a:gsLst>
              <a:gs pos="100000">
                <a:srgbClr val="4297B8">
                  <a:alpha val="70000"/>
                </a:srgbClr>
              </a:gs>
              <a:gs pos="1000">
                <a:srgbClr val="B9FBF9">
                  <a:alpha val="70000"/>
                </a:srgbClr>
              </a:gs>
              <a:gs pos="52000">
                <a:srgbClr val="01B0B5">
                  <a:alpha val="70000"/>
                </a:srgbClr>
              </a:gs>
            </a:gsLst>
            <a:lin ang="5400000" scaled="1"/>
          </a:gradFill>
          <a:ln w="38100" cap="rnd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M. </a:t>
            </a:r>
            <a:r>
              <a:rPr lang="it-IT" b="1">
                <a:solidFill>
                  <a:srgbClr val="44546A"/>
                </a:solidFill>
                <a:latin typeface="Avenir Next LT Pro Demi" panose="020B0704020202020204" pitchFamily="34" charset="0"/>
              </a:rPr>
              <a:t>Lorenzin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i	 GWADW – Gravitational-Wave Advanced Detector Workshop, May 21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st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-27</a:t>
            </a:r>
            <a:r>
              <a:rPr kumimoji="0" lang="it-IT" sz="1800" b="1" i="0" u="none" strike="noStrike" kern="1200" cap="none" spc="0" normalizeH="0" baseline="3000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th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, 2023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4" descr="Immagine che contiene testo, stella&#10;&#10;Descrizione generata automaticamente">
            <a:extLst>
              <a:ext uri="{FF2B5EF4-FFF2-40B4-BE49-F238E27FC236}">
                <a16:creationId xmlns:a16="http://schemas.microsoft.com/office/drawing/2014/main" id="{F82B76C9-51B6-5709-E219-FEB2D1EB6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7" r="10817" b="293"/>
          <a:stretch/>
        </p:blipFill>
        <p:spPr>
          <a:xfrm>
            <a:off x="5631543" y="2431142"/>
            <a:ext cx="3292744" cy="3145987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499155A3-E99D-5592-6DE6-54EAD4B37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45" r="8278" b="293"/>
          <a:stretch/>
        </p:blipFill>
        <p:spPr>
          <a:xfrm>
            <a:off x="8800495" y="2431142"/>
            <a:ext cx="3289732" cy="314598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CD4801E-967E-70A4-0040-77F2BEC5A434}"/>
              </a:ext>
            </a:extLst>
          </p:cNvPr>
          <p:cNvSpPr txBox="1"/>
          <p:nvPr/>
        </p:nvSpPr>
        <p:spPr>
          <a:xfrm>
            <a:off x="6995945" y="2276848"/>
            <a:ext cx="3612912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it-IT" sz="1400" err="1">
                <a:latin typeface="Avenir Next LT Pro Light"/>
              </a:rPr>
              <a:t>Measured</a:t>
            </a:r>
            <a:r>
              <a:rPr lang="it-IT" sz="1400">
                <a:latin typeface="Avenir Next LT Pro Light"/>
              </a:rPr>
              <a:t> DAS rings </a:t>
            </a:r>
            <a:r>
              <a:rPr lang="it-IT" sz="1400" err="1">
                <a:latin typeface="Avenir Next LT Pro Light"/>
              </a:rPr>
              <a:t>intensity</a:t>
            </a:r>
            <a:r>
              <a:rPr lang="it-IT" sz="1400">
                <a:latin typeface="Avenir Next LT Pro Light"/>
              </a:rPr>
              <a:t> </a:t>
            </a:r>
            <a:r>
              <a:rPr lang="it-IT" sz="1400" err="1">
                <a:latin typeface="Avenir Next LT Pro Light"/>
              </a:rPr>
              <a:t>distributions</a:t>
            </a:r>
            <a:endParaRPr lang="it-IT" sz="1400" err="1"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41B6DC-2957-5DBC-5FB4-F5869B7A7F9D}"/>
              </a:ext>
            </a:extLst>
          </p:cNvPr>
          <p:cNvSpPr txBox="1"/>
          <p:nvPr/>
        </p:nvSpPr>
        <p:spPr>
          <a:xfrm>
            <a:off x="585468" y="2099345"/>
            <a:ext cx="485089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01B0B5"/>
              </a:buClr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Avenir Next LT Pro Light"/>
              </a:rPr>
              <a:t>FFT </a:t>
            </a:r>
            <a:r>
              <a:rPr lang="it-IT" dirty="0" err="1">
                <a:latin typeface="Avenir Next LT Pro Light"/>
              </a:rPr>
              <a:t>simulations</a:t>
            </a:r>
            <a:r>
              <a:rPr lang="it-IT" dirty="0">
                <a:latin typeface="Avenir Next LT Pro Light"/>
              </a:rPr>
              <a:t> and </a:t>
            </a:r>
            <a:r>
              <a:rPr lang="it-IT" dirty="0" err="1">
                <a:latin typeface="Avenir Next LT Pro Light"/>
              </a:rPr>
              <a:t>measurements</a:t>
            </a:r>
            <a:r>
              <a:rPr lang="it-IT" dirty="0">
                <a:latin typeface="Avenir Next LT Pro Light"/>
              </a:rPr>
              <a:t> in the test facility </a:t>
            </a:r>
            <a:r>
              <a:rPr lang="it-IT" dirty="0" err="1">
                <a:latin typeface="Avenir Next LT Pro Light"/>
              </a:rPr>
              <a:t>have</a:t>
            </a:r>
            <a:r>
              <a:rPr lang="it-IT" dirty="0">
                <a:latin typeface="Avenir Next LT Pro Light"/>
              </a:rPr>
              <a:t> </a:t>
            </a:r>
            <a:r>
              <a:rPr lang="it-IT" dirty="0" err="1">
                <a:latin typeface="Avenir Next LT Pro Light"/>
              </a:rPr>
              <a:t>allowed</a:t>
            </a:r>
            <a:r>
              <a:rPr lang="it-IT" dirty="0">
                <a:latin typeface="Avenir Next LT Pro Light"/>
              </a:rPr>
              <a:t> to relate </a:t>
            </a:r>
            <a:r>
              <a:rPr lang="it-IT" dirty="0" err="1">
                <a:latin typeface="Avenir Next LT Pro Light"/>
              </a:rPr>
              <a:t>these</a:t>
            </a:r>
            <a:r>
              <a:rPr lang="it-IT" dirty="0">
                <a:latin typeface="Avenir Next LT Pro Light"/>
              </a:rPr>
              <a:t> </a:t>
            </a:r>
            <a:r>
              <a:rPr lang="it-IT" dirty="0" err="1">
                <a:latin typeface="Avenir Next LT Pro Light"/>
              </a:rPr>
              <a:t>imperfections</a:t>
            </a:r>
            <a:r>
              <a:rPr lang="it-IT" dirty="0">
                <a:latin typeface="Avenir Next LT Pro Light"/>
              </a:rPr>
              <a:t> to:</a:t>
            </a:r>
            <a:endParaRPr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</a:endParaRPr>
          </a:p>
          <a:p>
            <a:pPr marL="742950" lvl="1" indent="-285750">
              <a:buClr>
                <a:srgbClr val="01B0B5"/>
              </a:buClr>
              <a:buFont typeface="Arial" panose="020B0604020202020204" pitchFamily="34" charset="0"/>
              <a:buChar char="•"/>
              <a:defRPr/>
            </a:pPr>
            <a:r>
              <a:rPr lang="it-IT" dirty="0" err="1">
                <a:latin typeface="Avenir Next LT Pro Light"/>
              </a:rPr>
              <a:t>HOMs</a:t>
            </a:r>
            <a:r>
              <a:rPr lang="it-IT" dirty="0">
                <a:latin typeface="Avenir Next LT Pro Light"/>
              </a:rPr>
              <a:t> in the CO2 laser </a:t>
            </a:r>
            <a:r>
              <a:rPr lang="it-IT" dirty="0" err="1">
                <a:latin typeface="Avenir Next LT Pro Light"/>
              </a:rPr>
              <a:t>beam</a:t>
            </a:r>
            <a:r>
              <a:rPr lang="it-IT" dirty="0">
                <a:latin typeface="Avenir Next LT Pro Light"/>
              </a:rPr>
              <a:t>;</a:t>
            </a:r>
          </a:p>
          <a:p>
            <a:pPr marL="742950" lvl="1" indent="-285750">
              <a:buClr>
                <a:srgbClr val="01B0B5"/>
              </a:buClr>
              <a:buFont typeface="Arial" panose="020B0604020202020204" pitchFamily="34" charset="0"/>
              <a:buChar char="•"/>
              <a:defRPr/>
            </a:pPr>
            <a:r>
              <a:rPr lang="it-IT" dirty="0" err="1">
                <a:latin typeface="Avenir Next LT Pro Light"/>
              </a:rPr>
              <a:t>Specific</a:t>
            </a:r>
            <a:r>
              <a:rPr lang="it-IT" dirty="0">
                <a:latin typeface="Avenir Next LT Pro Light"/>
              </a:rPr>
              <a:t> features of the </a:t>
            </a:r>
            <a:r>
              <a:rPr lang="it-IT" dirty="0" err="1">
                <a:latin typeface="Avenir Next LT Pro Light"/>
              </a:rPr>
              <a:t>current</a:t>
            </a:r>
            <a:r>
              <a:rPr lang="it-IT" dirty="0">
                <a:latin typeface="Avenir Next LT Pro Light"/>
              </a:rPr>
              <a:t> optical layout.</a:t>
            </a:r>
            <a:endParaRPr lang="it-IT" dirty="0">
              <a:latin typeface="Avenir Next LT Pro Light" panose="020B0304020202020204" pitchFamily="34" charset="0"/>
            </a:endParaRPr>
          </a:p>
        </p:txBody>
      </p:sp>
      <p:pic>
        <p:nvPicPr>
          <p:cNvPr id="9" name="Immagine 9" descr="Immagine che contiene testo, elettronica&#10;&#10;Descrizione generata automaticamente">
            <a:extLst>
              <a:ext uri="{FF2B5EF4-FFF2-40B4-BE49-F238E27FC236}">
                <a16:creationId xmlns:a16="http://schemas.microsoft.com/office/drawing/2014/main" id="{7A202D61-2BF2-3EC1-1438-B0687C050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890" r="221" b="469"/>
          <a:stretch/>
        </p:blipFill>
        <p:spPr>
          <a:xfrm>
            <a:off x="435352" y="4007681"/>
            <a:ext cx="1835538" cy="1745506"/>
          </a:xfrm>
          <a:prstGeom prst="rect">
            <a:avLst/>
          </a:prstGeom>
        </p:spPr>
      </p:pic>
      <p:pic>
        <p:nvPicPr>
          <p:cNvPr id="10" name="Immagine 10">
            <a:extLst>
              <a:ext uri="{FF2B5EF4-FFF2-40B4-BE49-F238E27FC236}">
                <a16:creationId xmlns:a16="http://schemas.microsoft.com/office/drawing/2014/main" id="{CA575738-7195-7E44-E082-E3752B909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335" y="4272870"/>
            <a:ext cx="2448378" cy="92483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8AE559A-8011-D138-466D-4B3335C2D65A}"/>
              </a:ext>
            </a:extLst>
          </p:cNvPr>
          <p:cNvSpPr txBox="1"/>
          <p:nvPr/>
        </p:nvSpPr>
        <p:spPr>
          <a:xfrm>
            <a:off x="416135" y="5748180"/>
            <a:ext cx="206627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400">
                <a:latin typeface="Avenir Next LT Pro Light"/>
                <a:cs typeface="Calibri"/>
              </a:rPr>
              <a:t>FFT </a:t>
            </a:r>
            <a:r>
              <a:rPr lang="it-IT" sz="1400" err="1">
                <a:latin typeface="Avenir Next LT Pro Light"/>
                <a:cs typeface="Calibri"/>
              </a:rPr>
              <a:t>simulation</a:t>
            </a:r>
            <a:r>
              <a:rPr lang="it-IT" sz="1400">
                <a:latin typeface="Avenir Next LT Pro Light"/>
                <a:cs typeface="Calibri"/>
              </a:rPr>
              <a:t> with </a:t>
            </a:r>
            <a:r>
              <a:rPr lang="it-IT" sz="1400" err="1">
                <a:latin typeface="Avenir Next LT Pro Light"/>
                <a:cs typeface="Calibri"/>
              </a:rPr>
              <a:t>astigmatic</a:t>
            </a:r>
            <a:r>
              <a:rPr lang="it-IT" sz="1400">
                <a:latin typeface="Avenir Next LT Pro Light"/>
                <a:cs typeface="Calibri"/>
              </a:rPr>
              <a:t> input </a:t>
            </a:r>
            <a:r>
              <a:rPr lang="it-IT" sz="1400" err="1">
                <a:latin typeface="Avenir Next LT Pro Light"/>
                <a:cs typeface="Calibri"/>
              </a:rPr>
              <a:t>beam</a:t>
            </a:r>
            <a:endParaRPr lang="it-IT" err="1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E3B7826-2996-B581-A568-8B058BABF95A}"/>
              </a:ext>
            </a:extLst>
          </p:cNvPr>
          <p:cNvSpPr txBox="1"/>
          <p:nvPr/>
        </p:nvSpPr>
        <p:spPr>
          <a:xfrm>
            <a:off x="3010562" y="5270417"/>
            <a:ext cx="223561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400">
                <a:latin typeface="Avenir Next LT Pro Light"/>
                <a:cs typeface="Calibri"/>
              </a:rPr>
              <a:t>Left-</a:t>
            </a:r>
            <a:r>
              <a:rPr lang="it-IT" sz="1400" err="1">
                <a:latin typeface="Avenir Next LT Pro Light"/>
                <a:cs typeface="Calibri"/>
              </a:rPr>
              <a:t>Right</a:t>
            </a:r>
            <a:r>
              <a:rPr lang="it-IT" sz="1400">
                <a:latin typeface="Avenir Next LT Pro Light"/>
                <a:cs typeface="Calibri"/>
              </a:rPr>
              <a:t> </a:t>
            </a:r>
            <a:r>
              <a:rPr lang="it-IT" sz="1400" err="1">
                <a:latin typeface="Avenir Next LT Pro Light"/>
                <a:cs typeface="Calibri"/>
              </a:rPr>
              <a:t>asymmetry</a:t>
            </a:r>
            <a:r>
              <a:rPr lang="it-IT" sz="1400">
                <a:latin typeface="Avenir Next LT Pro Light"/>
                <a:cs typeface="Calibri"/>
              </a:rPr>
              <a:t> due to </a:t>
            </a:r>
            <a:r>
              <a:rPr lang="it-IT" sz="1400" err="1">
                <a:latin typeface="Avenir Next LT Pro Light"/>
                <a:cs typeface="Calibri"/>
              </a:rPr>
              <a:t>beam</a:t>
            </a:r>
            <a:r>
              <a:rPr lang="it-IT" sz="1400">
                <a:latin typeface="Avenir Next LT Pro Light"/>
                <a:cs typeface="Calibri"/>
              </a:rPr>
              <a:t> AOI on </a:t>
            </a:r>
            <a:r>
              <a:rPr lang="it-IT" sz="1400" err="1">
                <a:latin typeface="Avenir Next LT Pro Light"/>
                <a:cs typeface="Calibri"/>
              </a:rPr>
              <a:t>partially</a:t>
            </a:r>
            <a:r>
              <a:rPr lang="it-IT" sz="1400">
                <a:latin typeface="Avenir Next LT Pro Light"/>
                <a:cs typeface="Calibri"/>
              </a:rPr>
              <a:t> </a:t>
            </a:r>
            <a:r>
              <a:rPr lang="it-IT" sz="1400" err="1">
                <a:latin typeface="Avenir Next LT Pro Light"/>
                <a:cs typeface="Calibri"/>
              </a:rPr>
              <a:t>reflecting</a:t>
            </a:r>
            <a:r>
              <a:rPr lang="it-IT" sz="1400">
                <a:latin typeface="Avenir Next LT Pro Light"/>
                <a:cs typeface="Calibri"/>
              </a:rPr>
              <a:t> </a:t>
            </a:r>
            <a:r>
              <a:rPr lang="it-IT" sz="1400" err="1">
                <a:latin typeface="Avenir Next LT Pro Light"/>
                <a:cs typeface="Calibri"/>
              </a:rPr>
              <a:t>optics</a:t>
            </a:r>
          </a:p>
        </p:txBody>
      </p:sp>
    </p:spTree>
    <p:extLst>
      <p:ext uri="{BB962C8B-B14F-4D97-AF65-F5344CB8AC3E}">
        <p14:creationId xmlns:p14="http://schemas.microsoft.com/office/powerpoint/2010/main" val="187607566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R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1B0B5"/>
          </a:buClr>
          <a:buSzTx/>
          <a:tabLst/>
          <a:defRPr kumimoji="0" sz="1800" b="0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venir Next LT Pro Light" panose="020B0304020202020204" pitchFamily="34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910b67-b669-4239-9c58-d32e6f361a91" xsi:nil="true"/>
    <lcf76f155ced4ddcb4097134ff3c332f xmlns="89c62838-1a77-4103-8349-aef6f1e20ea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EDF9256DEA7B44AFFBF8EF2A4B4C61" ma:contentTypeVersion="16" ma:contentTypeDescription="Create a new document." ma:contentTypeScope="" ma:versionID="b8c55b7fe589c991c94daf810febd17a">
  <xsd:schema xmlns:xsd="http://www.w3.org/2001/XMLSchema" xmlns:xs="http://www.w3.org/2001/XMLSchema" xmlns:p="http://schemas.microsoft.com/office/2006/metadata/properties" xmlns:ns2="89c62838-1a77-4103-8349-aef6f1e20ead" xmlns:ns3="c3910b67-b669-4239-9c58-d32e6f361a91" targetNamespace="http://schemas.microsoft.com/office/2006/metadata/properties" ma:root="true" ma:fieldsID="1d6efb97595b8bf1300dede79c8ee719" ns2:_="" ns3:_="">
    <xsd:import namespace="89c62838-1a77-4103-8349-aef6f1e20ead"/>
    <xsd:import namespace="c3910b67-b669-4239-9c58-d32e6f361a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62838-1a77-4103-8349-aef6f1e20e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10b67-b669-4239-9c58-d32e6f361a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58b862-3953-4c18-82c9-7954a75ca9c5}" ma:internalName="TaxCatchAll" ma:showField="CatchAllData" ma:web="c3910b67-b669-4239-9c58-d32e6f361a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D9BC07-69CB-405E-B5FD-E03DCBA4AF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1B90F3-7736-46DB-B50A-DDB26B25D6C6}">
  <ds:schemaRefs>
    <ds:schemaRef ds:uri="http://schemas.microsoft.com/office/2006/metadata/properties"/>
    <ds:schemaRef ds:uri="89c62838-1a77-4103-8349-aef6f1e20ead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3910b67-b669-4239-9c58-d32e6f361a91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FC54A0-AFA7-4E7F-A305-E576594FB1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c62838-1a77-4103-8349-aef6f1e20ead"/>
    <ds:schemaRef ds:uri="c3910b67-b669-4239-9c58-d32e6f361a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5576</TotalTime>
  <Words>2486</Words>
  <Application>Microsoft Office PowerPoint</Application>
  <PresentationFormat>Widescreen</PresentationFormat>
  <Paragraphs>242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Avenir Next LT Pro Demi</vt:lpstr>
      <vt:lpstr>Avenir Next LT Pro Light</vt:lpstr>
      <vt:lpstr>Calibri</vt:lpstr>
      <vt:lpstr>Calibri Light</vt:lpstr>
      <vt:lpstr>Trebuchet MS</vt:lpstr>
      <vt:lpstr>Wingdings</vt:lpstr>
      <vt:lpstr>1_Tema di Office</vt:lpstr>
      <vt:lpstr>A  Bildungsroman of the TCS in Advanced Virgo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Bildungsroman of the TCS in Advanced Virgo</dc:title>
  <dc:creator>Matteo Lorenzini</dc:creator>
  <cp:lastModifiedBy>Matteo Lorenzini</cp:lastModifiedBy>
  <cp:revision>1</cp:revision>
  <dcterms:created xsi:type="dcterms:W3CDTF">2023-05-12T08:45:35Z</dcterms:created>
  <dcterms:modified xsi:type="dcterms:W3CDTF">2023-05-24T07:01:54Z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0x010100F9EDF9256DEA7B44AFFBF8EF2A4B4C61</vt:lpwstr>
  </property>
  <property fmtid="{D5CDD505-2E9C-101B-9397-08002B2CF9AE}" pid="3" name="MediaServiceImageTags">
    <vt:lpwstr/>
  </property>
</Properties>
</file>