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295" r:id="rId2"/>
    <p:sldId id="1284" r:id="rId3"/>
    <p:sldId id="1285" r:id="rId4"/>
    <p:sldId id="1279" r:id="rId5"/>
    <p:sldId id="957" r:id="rId6"/>
    <p:sldId id="1294" r:id="rId7"/>
    <p:sldId id="1301" r:id="rId8"/>
    <p:sldId id="1381" r:id="rId9"/>
    <p:sldId id="1383" r:id="rId10"/>
    <p:sldId id="1384" r:id="rId11"/>
    <p:sldId id="663" r:id="rId12"/>
    <p:sldId id="1385" r:id="rId13"/>
    <p:sldId id="1283" r:id="rId14"/>
    <p:sldId id="1302" r:id="rId15"/>
    <p:sldId id="1273" r:id="rId1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99FF"/>
    <a:srgbClr val="66FF33"/>
    <a:srgbClr val="0099FF"/>
    <a:srgbClr val="009900"/>
    <a:srgbClr val="0000FF"/>
    <a:srgbClr val="CC6600"/>
    <a:srgbClr val="669900"/>
    <a:srgbClr val="33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748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71351C1-23DC-4D62-83AA-8BD9D1F20875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33EED4-DEC1-49A1-A568-BB7941CE61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97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E003D-0659-4725-B155-05A94B40CA3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26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2B8B-A7F7-4CFC-8AFE-2C6743CDA2D4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85F82-7688-4662-9D00-862464164C19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86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1FF5-C1B1-402F-BFE5-8F4273F0D675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C5A9-D0B6-47E8-A1E6-7583CD2538F9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3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972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1466"/>
            <a:ext cx="7886700" cy="53509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7F3694-1D23-4B41-8818-5054C7C30276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03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C6CB-00F5-4D6D-9CF3-0AE5070A4E34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54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EBC3-251F-4C5A-B6E2-ED277DB4AD88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68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6E28-AE88-4CC5-BF60-8BFEBE162787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96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A464-C1BA-48AA-88C5-CDEA6B2FB156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60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EC74-52A4-46FD-A556-AED71D3F9AA2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06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3A5E-255F-4B43-B9C1-AED3BD7824ED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36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3149-1AC0-4A20-9173-77A3BB233916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89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EC38-1097-4C91-827D-51B7CC3D6CDC}" type="datetime1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7F3694-1D23-4B41-8818-5054C7C30276}" type="slidenum">
              <a:rPr kumimoji="1" lang="ja-JP" altLang="en-US" smtClean="0"/>
              <a:pPr/>
              <a:t>‹#›</a:t>
            </a:fld>
            <a:r>
              <a:rPr kumimoji="1" lang="en-US" altLang="ja-JP" dirty="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2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00FF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632A7B-6596-8D7E-60D7-F1F3F2C63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Space gravitational wave antenna DECIGO and B-DECIGO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0981E7-22E3-2A06-7987-556EB05BA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01571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Seiji Kawamura (Nagoya University), DECIGO working group</a:t>
            </a:r>
          </a:p>
          <a:p>
            <a:r>
              <a:rPr lang="en-US" altLang="ja-JP" dirty="0">
                <a:latin typeface="Arial" panose="020B0604020202020204" pitchFamily="34" charset="0"/>
              </a:rPr>
              <a:t>GWADW</a:t>
            </a:r>
          </a:p>
          <a:p>
            <a:r>
              <a:rPr lang="en-US" altLang="ja-JP" dirty="0">
                <a:latin typeface="Arial" panose="020B0604020202020204" pitchFamily="34" charset="0"/>
              </a:rPr>
              <a:t>May 24, 2023, @ Elba, Italy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0A092D-CC50-1B39-C208-05C29A84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85F82-7688-4662-9D00-862464164C19}" type="slidenum">
              <a:rPr kumimoji="1" lang="ja-JP" altLang="en-US" smtClean="0"/>
              <a:pPr/>
              <a:t>1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650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6C8EDF-D8F4-74BF-6FDA-38A621EC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99647" cy="895350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</a:rPr>
              <a:t>Sensitivity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pic>
        <p:nvPicPr>
          <p:cNvPr id="6" name="図 5" descr="グラフ&#10;&#10;自動的に生成された説明">
            <a:extLst>
              <a:ext uri="{FF2B5EF4-FFF2-40B4-BE49-F238E27FC236}">
                <a16:creationId xmlns:a16="http://schemas.microsoft.com/office/drawing/2014/main" id="{086D9D40-9675-F5E7-292F-FBE18D382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5" y="0"/>
            <a:ext cx="5172635" cy="3566752"/>
          </a:xfrm>
          <a:prstGeom prst="rect">
            <a:avLst/>
          </a:prstGeom>
        </p:spPr>
      </p:pic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B93C28DC-8CB3-C811-24B8-5327CCAB1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1248"/>
            <a:ext cx="5172635" cy="3566752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1A51190-A49C-A9A8-0CA9-1D68E6505B37}"/>
              </a:ext>
            </a:extLst>
          </p:cNvPr>
          <p:cNvCxnSpPr>
            <a:cxnSpLocks/>
          </p:cNvCxnSpPr>
          <p:nvPr/>
        </p:nvCxnSpPr>
        <p:spPr>
          <a:xfrm>
            <a:off x="4731544" y="972110"/>
            <a:ext cx="3471162" cy="205796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D0BD0C2-2226-3EBB-DA64-4D1CC4C123BB}"/>
              </a:ext>
            </a:extLst>
          </p:cNvPr>
          <p:cNvCxnSpPr>
            <a:cxnSpLocks/>
          </p:cNvCxnSpPr>
          <p:nvPr/>
        </p:nvCxnSpPr>
        <p:spPr>
          <a:xfrm>
            <a:off x="769144" y="4271122"/>
            <a:ext cx="3471162" cy="205796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2">
            <a:extLst>
              <a:ext uri="{FF2B5EF4-FFF2-40B4-BE49-F238E27FC236}">
                <a16:creationId xmlns:a16="http://schemas.microsoft.com/office/drawing/2014/main" id="{067CB4D4-85DB-4C8E-4292-4AAD2E14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955" y="5281714"/>
            <a:ext cx="2592980" cy="47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ea"/>
                <a:cs typeface="+mn-cs"/>
              </a:rPr>
              <a:t>  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PGW (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</a:t>
            </a:r>
            <a:r>
              <a:rPr kumimoji="0" lang="en-US" altLang="ja-JP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GW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1×10</a:t>
            </a:r>
            <a:r>
              <a:rPr kumimoji="0" lang="en-US" altLang="ja-JP" b="1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-16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DD605EA-84EB-009C-52E7-1293C47E5009}"/>
              </a:ext>
            </a:extLst>
          </p:cNvPr>
          <p:cNvSpPr txBox="1"/>
          <p:nvPr/>
        </p:nvSpPr>
        <p:spPr>
          <a:xfrm>
            <a:off x="5176620" y="5739092"/>
            <a:ext cx="345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 of mirror: 1 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length: 5,000 km</a:t>
            </a:r>
            <a:endParaRPr kumimoji="1" lang="ja-JP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E5F0717-525A-0E2C-2F06-A2487190A9C2}"/>
              </a:ext>
            </a:extLst>
          </p:cNvPr>
          <p:cNvSpPr txBox="1"/>
          <p:nvPr/>
        </p:nvSpPr>
        <p:spPr>
          <a:xfrm>
            <a:off x="5647266" y="3595782"/>
            <a:ext cx="331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 of mirror: 0.5 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length: </a:t>
            </a:r>
            <a:r>
              <a:rPr lang="en-US" altLang="ja-JP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kumimoji="1" lang="en-US" altLang="ja-JP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km</a:t>
            </a:r>
            <a:endParaRPr kumimoji="1" lang="ja-JP" alt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9A8F71-D66D-ACAD-EE37-6E35B40748F3}"/>
              </a:ext>
            </a:extLst>
          </p:cNvPr>
          <p:cNvSpPr txBox="1"/>
          <p:nvPr/>
        </p:nvSpPr>
        <p:spPr>
          <a:xfrm>
            <a:off x="164985" y="1018059"/>
            <a:ext cx="36887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Considering only quantum noise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DWD cud-off frequency: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Hz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Mass of mirror: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100 kg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Laser power: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100 W</a:t>
            </a:r>
          </a:p>
        </p:txBody>
      </p:sp>
      <p:sp>
        <p:nvSpPr>
          <p:cNvPr id="4" name="Text Box 72">
            <a:extLst>
              <a:ext uri="{FF2B5EF4-FFF2-40B4-BE49-F238E27FC236}">
                <a16:creationId xmlns:a16="http://schemas.microsoft.com/office/drawing/2014/main" id="{F501CC8D-7CC7-5403-6727-15B58402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755" y="1759581"/>
            <a:ext cx="2592980" cy="47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ea"/>
                <a:cs typeface="+mn-cs"/>
              </a:rPr>
              <a:t>  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PGW (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</a:t>
            </a:r>
            <a:r>
              <a:rPr kumimoji="0" lang="en-US" altLang="ja-JP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GW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1×10</a:t>
            </a:r>
            <a:r>
              <a:rPr kumimoji="0" lang="en-US" altLang="ja-JP" b="1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-16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60F3BD-C257-DE68-C983-48EBC2BD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10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33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CCD69E-A1DC-4C8F-BB7C-8BD5C5BA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4459"/>
            <a:ext cx="7886700" cy="939972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</a:rPr>
              <a:t>Roadmap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4" name="Group 389">
            <a:extLst>
              <a:ext uri="{FF2B5EF4-FFF2-40B4-BE49-F238E27FC236}">
                <a16:creationId xmlns:a16="http://schemas.microsoft.com/office/drawing/2014/main" id="{53692BEF-6297-412E-93FF-04113D4FB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204310"/>
              </p:ext>
            </p:extLst>
          </p:nvPr>
        </p:nvGraphicFramePr>
        <p:xfrm>
          <a:off x="428596" y="1285860"/>
          <a:ext cx="8280404" cy="5330509"/>
        </p:xfrm>
        <a:graphic>
          <a:graphicData uri="http://schemas.openxmlformats.org/drawingml/2006/table">
            <a:tbl>
              <a:tblPr/>
              <a:tblGrid>
                <a:gridCol w="37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2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424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727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57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424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2034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Mission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0" marR="0" marT="0" marB="0" vert="eaVert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Objectives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Test of key technologies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Detection of GW 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w/ minimum spec.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Test FP cavity between S/C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Full GW astronomy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Scope</a:t>
                      </a:r>
                    </a:p>
                  </a:txBody>
                  <a:tcPr marL="0" marR="0" marT="0" marB="0" vert="eaVert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 S/C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 arm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 S/C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 interferometers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 cluster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 S/C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 interferometers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 clusters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167">
            <a:extLst>
              <a:ext uri="{FF2B5EF4-FFF2-40B4-BE49-F238E27FC236}">
                <a16:creationId xmlns:a16="http://schemas.microsoft.com/office/drawing/2014/main" id="{914FB8EF-5339-4893-B75E-DF99CD4629E0}"/>
              </a:ext>
            </a:extLst>
          </p:cNvPr>
          <p:cNvGrpSpPr>
            <a:grpSpLocks/>
          </p:cNvGrpSpPr>
          <p:nvPr/>
        </p:nvGrpSpPr>
        <p:grpSpPr bwMode="auto">
          <a:xfrm>
            <a:off x="7040546" y="2319331"/>
            <a:ext cx="1531937" cy="1401762"/>
            <a:chOff x="335" y="1710"/>
            <a:chExt cx="2393" cy="2190"/>
          </a:xfrm>
        </p:grpSpPr>
        <p:sp>
          <p:nvSpPr>
            <p:cNvPr id="6" name="Oval 168">
              <a:extLst>
                <a:ext uri="{FF2B5EF4-FFF2-40B4-BE49-F238E27FC236}">
                  <a16:creationId xmlns:a16="http://schemas.microsoft.com/office/drawing/2014/main" id="{A25D255D-9B26-41E2-BA8E-2AEFFC6289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19849">
              <a:off x="1918" y="3088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" name="Oval 169">
              <a:extLst>
                <a:ext uri="{FF2B5EF4-FFF2-40B4-BE49-F238E27FC236}">
                  <a16:creationId xmlns:a16="http://schemas.microsoft.com/office/drawing/2014/main" id="{CCA4E372-5444-4CAC-B2F8-778E587D27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1126" y="171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" name="Oval 170">
              <a:extLst>
                <a:ext uri="{FF2B5EF4-FFF2-40B4-BE49-F238E27FC236}">
                  <a16:creationId xmlns:a16="http://schemas.microsoft.com/office/drawing/2014/main" id="{309BB303-19A6-4A88-86FE-4FDB64767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09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" name="Rectangle 171">
              <a:extLst>
                <a:ext uri="{FF2B5EF4-FFF2-40B4-BE49-F238E27FC236}">
                  <a16:creationId xmlns:a16="http://schemas.microsoft.com/office/drawing/2014/main" id="{1946F8BA-5B11-4DBA-9E6E-61A8D4687D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779" y="3361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" name="Rectangle 172">
              <a:extLst>
                <a:ext uri="{FF2B5EF4-FFF2-40B4-BE49-F238E27FC236}">
                  <a16:creationId xmlns:a16="http://schemas.microsoft.com/office/drawing/2014/main" id="{21F5E48A-8B31-4A91-A366-51FBC0F3E2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" name="Rectangle 173">
              <a:extLst>
                <a:ext uri="{FF2B5EF4-FFF2-40B4-BE49-F238E27FC236}">
                  <a16:creationId xmlns:a16="http://schemas.microsoft.com/office/drawing/2014/main" id="{DF2A5182-97CB-464D-ADCA-EFDB35682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" name="Line 174">
              <a:extLst>
                <a:ext uri="{FF2B5EF4-FFF2-40B4-BE49-F238E27FC236}">
                  <a16:creationId xmlns:a16="http://schemas.microsoft.com/office/drawing/2014/main" id="{D33620BB-5587-4EFE-9AFC-3C619E4AF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" y="3495"/>
              <a:ext cx="1474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" name="Rectangle 175">
              <a:extLst>
                <a:ext uri="{FF2B5EF4-FFF2-40B4-BE49-F238E27FC236}">
                  <a16:creationId xmlns:a16="http://schemas.microsoft.com/office/drawing/2014/main" id="{F443F360-C1FD-48FD-B9D7-C759ECFB1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3452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" name="Freeform 176">
              <a:extLst>
                <a:ext uri="{FF2B5EF4-FFF2-40B4-BE49-F238E27FC236}">
                  <a16:creationId xmlns:a16="http://schemas.microsoft.com/office/drawing/2014/main" id="{C5A27F4B-D54E-4C62-B3BA-8B6405003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3464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5" name="Line 177">
              <a:extLst>
                <a:ext uri="{FF2B5EF4-FFF2-40B4-BE49-F238E27FC236}">
                  <a16:creationId xmlns:a16="http://schemas.microsoft.com/office/drawing/2014/main" id="{90231432-A051-4F3A-B4BB-64710FC9F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" y="3465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6" name="Line 178">
              <a:extLst>
                <a:ext uri="{FF2B5EF4-FFF2-40B4-BE49-F238E27FC236}">
                  <a16:creationId xmlns:a16="http://schemas.microsoft.com/office/drawing/2014/main" id="{5F6512DF-5177-46AF-AA10-876149273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352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7" name="Group 179">
              <a:extLst>
                <a:ext uri="{FF2B5EF4-FFF2-40B4-BE49-F238E27FC236}">
                  <a16:creationId xmlns:a16="http://schemas.microsoft.com/office/drawing/2014/main" id="{7830A1DC-AAEB-421B-B18E-B97BC02B3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1" y="3383"/>
              <a:ext cx="272" cy="224"/>
              <a:chOff x="4785" y="11039"/>
              <a:chExt cx="829" cy="688"/>
            </a:xfrm>
          </p:grpSpPr>
          <p:sp>
            <p:nvSpPr>
              <p:cNvPr id="193" name="Freeform 180">
                <a:extLst>
                  <a:ext uri="{FF2B5EF4-FFF2-40B4-BE49-F238E27FC236}">
                    <a16:creationId xmlns:a16="http://schemas.microsoft.com/office/drawing/2014/main" id="{7BAB7041-6A08-4ABC-8371-4895E93EF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4" name="Line 181">
                <a:extLst>
                  <a:ext uri="{FF2B5EF4-FFF2-40B4-BE49-F238E27FC236}">
                    <a16:creationId xmlns:a16="http://schemas.microsoft.com/office/drawing/2014/main" id="{34682A0B-827E-4F96-AE48-0A9744CA4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5" name="Line 182">
                <a:extLst>
                  <a:ext uri="{FF2B5EF4-FFF2-40B4-BE49-F238E27FC236}">
                    <a16:creationId xmlns:a16="http://schemas.microsoft.com/office/drawing/2014/main" id="{58FB96A1-5D7C-4145-A255-A975C660D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6" name="Line 183">
                <a:extLst>
                  <a:ext uri="{FF2B5EF4-FFF2-40B4-BE49-F238E27FC236}">
                    <a16:creationId xmlns:a16="http://schemas.microsoft.com/office/drawing/2014/main" id="{5114F896-BB86-417C-8343-F926E25B2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7" name="Arc 184">
                <a:extLst>
                  <a:ext uri="{FF2B5EF4-FFF2-40B4-BE49-F238E27FC236}">
                    <a16:creationId xmlns:a16="http://schemas.microsoft.com/office/drawing/2014/main" id="{A5C81CCC-6690-4862-AD6E-0B61D26D28C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8" name="Freeform 185">
              <a:extLst>
                <a:ext uri="{FF2B5EF4-FFF2-40B4-BE49-F238E27FC236}">
                  <a16:creationId xmlns:a16="http://schemas.microsoft.com/office/drawing/2014/main" id="{471243DE-4F3A-4A8C-88FC-ADBCA951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3452"/>
              <a:ext cx="972" cy="19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9" name="Freeform 186">
              <a:extLst>
                <a:ext uri="{FF2B5EF4-FFF2-40B4-BE49-F238E27FC236}">
                  <a16:creationId xmlns:a16="http://schemas.microsoft.com/office/drawing/2014/main" id="{113123D0-03CC-45BC-95B9-B454F3B979C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93" y="3521"/>
              <a:ext cx="972" cy="18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0" name="Freeform 187">
              <a:extLst>
                <a:ext uri="{FF2B5EF4-FFF2-40B4-BE49-F238E27FC236}">
                  <a16:creationId xmlns:a16="http://schemas.microsoft.com/office/drawing/2014/main" id="{9E2E99A2-5650-47AE-9BA3-40DDF7DFFB32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947" y="3449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" name="Freeform 188">
              <a:extLst>
                <a:ext uri="{FF2B5EF4-FFF2-40B4-BE49-F238E27FC236}">
                  <a16:creationId xmlns:a16="http://schemas.microsoft.com/office/drawing/2014/main" id="{A5B3AF82-CBF5-4ED3-89EA-6CF58E7A8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452"/>
              <a:ext cx="902" cy="89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" name="Freeform 189">
              <a:extLst>
                <a:ext uri="{FF2B5EF4-FFF2-40B4-BE49-F238E27FC236}">
                  <a16:creationId xmlns:a16="http://schemas.microsoft.com/office/drawing/2014/main" id="{2B4BE019-E519-45AD-A923-7F86DCEBF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3443"/>
              <a:ext cx="204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" name="Arc 190">
              <a:extLst>
                <a:ext uri="{FF2B5EF4-FFF2-40B4-BE49-F238E27FC236}">
                  <a16:creationId xmlns:a16="http://schemas.microsoft.com/office/drawing/2014/main" id="{D29F522D-212B-4B53-B50C-0F4DE676DC11}"/>
                </a:ext>
              </a:extLst>
            </p:cNvPr>
            <p:cNvSpPr>
              <a:spLocks/>
            </p:cNvSpPr>
            <p:nvPr/>
          </p:nvSpPr>
          <p:spPr bwMode="auto">
            <a:xfrm rot="6937498">
              <a:off x="860" y="3347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" name="Arc 191">
              <a:extLst>
                <a:ext uri="{FF2B5EF4-FFF2-40B4-BE49-F238E27FC236}">
                  <a16:creationId xmlns:a16="http://schemas.microsoft.com/office/drawing/2014/main" id="{F05B9AD0-3698-471E-B65C-D9ADD39DFE5C}"/>
                </a:ext>
              </a:extLst>
            </p:cNvPr>
            <p:cNvSpPr>
              <a:spLocks/>
            </p:cNvSpPr>
            <p:nvPr/>
          </p:nvSpPr>
          <p:spPr bwMode="auto">
            <a:xfrm rot="14662502" flipV="1">
              <a:off x="861" y="3493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" name="Freeform 192">
              <a:extLst>
                <a:ext uri="{FF2B5EF4-FFF2-40B4-BE49-F238E27FC236}">
                  <a16:creationId xmlns:a16="http://schemas.microsoft.com/office/drawing/2014/main" id="{D8B2BE65-9281-49E6-A6AE-4C36467F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3411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" name="Line 193">
              <a:extLst>
                <a:ext uri="{FF2B5EF4-FFF2-40B4-BE49-F238E27FC236}">
                  <a16:creationId xmlns:a16="http://schemas.microsoft.com/office/drawing/2014/main" id="{82A64E60-AA5E-4D3C-892B-0685F98AF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" name="Line 194">
              <a:extLst>
                <a:ext uri="{FF2B5EF4-FFF2-40B4-BE49-F238E27FC236}">
                  <a16:creationId xmlns:a16="http://schemas.microsoft.com/office/drawing/2014/main" id="{C7567508-E1BA-466B-8097-554062587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58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" name="Arc 195">
              <a:extLst>
                <a:ext uri="{FF2B5EF4-FFF2-40B4-BE49-F238E27FC236}">
                  <a16:creationId xmlns:a16="http://schemas.microsoft.com/office/drawing/2014/main" id="{24F83FAF-4B7D-4A34-88A4-1E942B5B4FD7}"/>
                </a:ext>
              </a:extLst>
            </p:cNvPr>
            <p:cNvSpPr>
              <a:spLocks/>
            </p:cNvSpPr>
            <p:nvPr/>
          </p:nvSpPr>
          <p:spPr bwMode="auto">
            <a:xfrm rot="-8071501">
              <a:off x="1073" y="3380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" name="Arc 196">
              <a:extLst>
                <a:ext uri="{FF2B5EF4-FFF2-40B4-BE49-F238E27FC236}">
                  <a16:creationId xmlns:a16="http://schemas.microsoft.com/office/drawing/2014/main" id="{11B60B25-144A-490A-8442-03F0C27052FE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950" y="3413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" name="Arc 197">
              <a:extLst>
                <a:ext uri="{FF2B5EF4-FFF2-40B4-BE49-F238E27FC236}">
                  <a16:creationId xmlns:a16="http://schemas.microsoft.com/office/drawing/2014/main" id="{4851B23A-CF1D-4DE9-B501-F5CA02E0308E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880" y="3419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" name="Arc 198">
              <a:extLst>
                <a:ext uri="{FF2B5EF4-FFF2-40B4-BE49-F238E27FC236}">
                  <a16:creationId xmlns:a16="http://schemas.microsoft.com/office/drawing/2014/main" id="{CB84B0A1-A386-49B2-BF16-C4051A060E54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862" y="3464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" name="Arc 199">
              <a:extLst>
                <a:ext uri="{FF2B5EF4-FFF2-40B4-BE49-F238E27FC236}">
                  <a16:creationId xmlns:a16="http://schemas.microsoft.com/office/drawing/2014/main" id="{5C211619-6C8F-4451-87D5-24B64D647B01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921" y="3464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" name="Line 200">
              <a:extLst>
                <a:ext uri="{FF2B5EF4-FFF2-40B4-BE49-F238E27FC236}">
                  <a16:creationId xmlns:a16="http://schemas.microsoft.com/office/drawing/2014/main" id="{24550A53-F717-4BA2-A1D1-FD66A1FF45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7332" flipV="1">
              <a:off x="857" y="3046"/>
              <a:ext cx="1" cy="48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" name="Freeform 201">
              <a:extLst>
                <a:ext uri="{FF2B5EF4-FFF2-40B4-BE49-F238E27FC236}">
                  <a16:creationId xmlns:a16="http://schemas.microsoft.com/office/drawing/2014/main" id="{DBB5CF41-E834-4FA7-8B1E-FC638A516810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813" y="3304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" name="Line 202">
              <a:extLst>
                <a:ext uri="{FF2B5EF4-FFF2-40B4-BE49-F238E27FC236}">
                  <a16:creationId xmlns:a16="http://schemas.microsoft.com/office/drawing/2014/main" id="{DB0D4DAE-83F5-4D92-AC23-B1DFB319E3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791" y="3320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6" name="Line 203">
              <a:extLst>
                <a:ext uri="{FF2B5EF4-FFF2-40B4-BE49-F238E27FC236}">
                  <a16:creationId xmlns:a16="http://schemas.microsoft.com/office/drawing/2014/main" id="{B7BC0A6A-A150-4F8A-AB04-7BBE0BBC3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842" y="334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7" name="Group 204">
              <a:extLst>
                <a:ext uri="{FF2B5EF4-FFF2-40B4-BE49-F238E27FC236}">
                  <a16:creationId xmlns:a16="http://schemas.microsoft.com/office/drawing/2014/main" id="{3E955470-95AE-47ED-A1AA-61D136D6719A}"/>
                </a:ext>
              </a:extLst>
            </p:cNvPr>
            <p:cNvGrpSpPr>
              <a:grpSpLocks/>
            </p:cNvGrpSpPr>
            <p:nvPr/>
          </p:nvGrpSpPr>
          <p:grpSpPr bwMode="auto">
            <a:xfrm rot="-3592668">
              <a:off x="835" y="3010"/>
              <a:ext cx="272" cy="227"/>
              <a:chOff x="4785" y="11039"/>
              <a:chExt cx="829" cy="688"/>
            </a:xfrm>
          </p:grpSpPr>
          <p:sp>
            <p:nvSpPr>
              <p:cNvPr id="188" name="Freeform 205">
                <a:extLst>
                  <a:ext uri="{FF2B5EF4-FFF2-40B4-BE49-F238E27FC236}">
                    <a16:creationId xmlns:a16="http://schemas.microsoft.com/office/drawing/2014/main" id="{FEB6821B-65FA-45EF-AF92-31EF12FC2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9" name="Line 206">
                <a:extLst>
                  <a:ext uri="{FF2B5EF4-FFF2-40B4-BE49-F238E27FC236}">
                    <a16:creationId xmlns:a16="http://schemas.microsoft.com/office/drawing/2014/main" id="{BDFA21FE-4994-442B-A564-7772AA471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0" name="Line 207">
                <a:extLst>
                  <a:ext uri="{FF2B5EF4-FFF2-40B4-BE49-F238E27FC236}">
                    <a16:creationId xmlns:a16="http://schemas.microsoft.com/office/drawing/2014/main" id="{ACF53F3A-275A-422D-AF93-E5AD8887A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1" name="Line 208">
                <a:extLst>
                  <a:ext uri="{FF2B5EF4-FFF2-40B4-BE49-F238E27FC236}">
                    <a16:creationId xmlns:a16="http://schemas.microsoft.com/office/drawing/2014/main" id="{65B53FAC-6E3E-4C53-ABAE-B3F0299A8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2" name="Arc 209">
                <a:extLst>
                  <a:ext uri="{FF2B5EF4-FFF2-40B4-BE49-F238E27FC236}">
                    <a16:creationId xmlns:a16="http://schemas.microsoft.com/office/drawing/2014/main" id="{9A257280-0335-40C0-BCB4-0BA34052872C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8" name="Freeform 210">
              <a:extLst>
                <a:ext uri="{FF2B5EF4-FFF2-40B4-BE49-F238E27FC236}">
                  <a16:creationId xmlns:a16="http://schemas.microsoft.com/office/drawing/2014/main" id="{E8BF1047-44F0-4603-BF8D-088AE2BD6DF0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593" y="2827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9" name="Freeform 211">
              <a:extLst>
                <a:ext uri="{FF2B5EF4-FFF2-40B4-BE49-F238E27FC236}">
                  <a16:creationId xmlns:a16="http://schemas.microsoft.com/office/drawing/2014/main" id="{298B9E39-F6FD-462D-BA0B-06557DE52B74}"/>
                </a:ext>
              </a:extLst>
            </p:cNvPr>
            <p:cNvSpPr>
              <a:spLocks/>
            </p:cNvSpPr>
            <p:nvPr/>
          </p:nvSpPr>
          <p:spPr bwMode="auto">
            <a:xfrm rot="18007332" flipV="1">
              <a:off x="652" y="2862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0" name="Freeform 212">
              <a:extLst>
                <a:ext uri="{FF2B5EF4-FFF2-40B4-BE49-F238E27FC236}">
                  <a16:creationId xmlns:a16="http://schemas.microsoft.com/office/drawing/2014/main" id="{09DE67AB-2803-49AB-BBC1-7FD29F198CD4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819" y="3225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1" name="Freeform 213">
              <a:extLst>
                <a:ext uri="{FF2B5EF4-FFF2-40B4-BE49-F238E27FC236}">
                  <a16:creationId xmlns:a16="http://schemas.microsoft.com/office/drawing/2014/main" id="{B89F7F17-C237-40D7-8851-87274C6484E5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687" y="2758"/>
              <a:ext cx="903" cy="88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2" name="Freeform 214">
              <a:extLst>
                <a:ext uri="{FF2B5EF4-FFF2-40B4-BE49-F238E27FC236}">
                  <a16:creationId xmlns:a16="http://schemas.microsoft.com/office/drawing/2014/main" id="{2A45F818-AD31-46ED-B572-233D57D13817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768" y="3215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3" name="Arc 215">
              <a:extLst>
                <a:ext uri="{FF2B5EF4-FFF2-40B4-BE49-F238E27FC236}">
                  <a16:creationId xmlns:a16="http://schemas.microsoft.com/office/drawing/2014/main" id="{74E3234A-A756-42C6-B89D-A62E5D1E1BB0}"/>
                </a:ext>
              </a:extLst>
            </p:cNvPr>
            <p:cNvSpPr>
              <a:spLocks/>
            </p:cNvSpPr>
            <p:nvPr/>
          </p:nvSpPr>
          <p:spPr bwMode="auto">
            <a:xfrm rot="3344830">
              <a:off x="704" y="3219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4" name="Arc 216">
              <a:extLst>
                <a:ext uri="{FF2B5EF4-FFF2-40B4-BE49-F238E27FC236}">
                  <a16:creationId xmlns:a16="http://schemas.microsoft.com/office/drawing/2014/main" id="{8FA92C78-A77F-498E-A7DF-2F22253514FA}"/>
                </a:ext>
              </a:extLst>
            </p:cNvPr>
            <p:cNvSpPr>
              <a:spLocks/>
            </p:cNvSpPr>
            <p:nvPr/>
          </p:nvSpPr>
          <p:spPr bwMode="auto">
            <a:xfrm rot="11069833" flipV="1">
              <a:off x="830" y="3293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5" name="Freeform 217">
              <a:extLst>
                <a:ext uri="{FF2B5EF4-FFF2-40B4-BE49-F238E27FC236}">
                  <a16:creationId xmlns:a16="http://schemas.microsoft.com/office/drawing/2014/main" id="{32B80FB3-C3B6-42EB-B753-42187B8FD4D4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868" y="3119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6" name="Line 218">
              <a:extLst>
                <a:ext uri="{FF2B5EF4-FFF2-40B4-BE49-F238E27FC236}">
                  <a16:creationId xmlns:a16="http://schemas.microsoft.com/office/drawing/2014/main" id="{4EDED531-6F9C-4FBC-9902-966288CBE9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887" y="3148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7" name="Line 219">
              <a:extLst>
                <a:ext uri="{FF2B5EF4-FFF2-40B4-BE49-F238E27FC236}">
                  <a16:creationId xmlns:a16="http://schemas.microsoft.com/office/drawing/2014/main" id="{F2B28DDA-A860-4348-A274-6294CAE0C4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792" y="3163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8" name="Line 220">
              <a:extLst>
                <a:ext uri="{FF2B5EF4-FFF2-40B4-BE49-F238E27FC236}">
                  <a16:creationId xmlns:a16="http://schemas.microsoft.com/office/drawing/2014/main" id="{9C3395F5-868D-44A6-8767-28FF337AB1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936" y="3246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49" name="Arc 221">
              <a:extLst>
                <a:ext uri="{FF2B5EF4-FFF2-40B4-BE49-F238E27FC236}">
                  <a16:creationId xmlns:a16="http://schemas.microsoft.com/office/drawing/2014/main" id="{1F56B6AD-B8B5-4322-A17B-8961C1EEBAD9}"/>
                </a:ext>
              </a:extLst>
            </p:cNvPr>
            <p:cNvSpPr>
              <a:spLocks/>
            </p:cNvSpPr>
            <p:nvPr/>
          </p:nvSpPr>
          <p:spPr bwMode="auto">
            <a:xfrm rot="9935830">
              <a:off x="851" y="2990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0" name="Arc 222">
              <a:extLst>
                <a:ext uri="{FF2B5EF4-FFF2-40B4-BE49-F238E27FC236}">
                  <a16:creationId xmlns:a16="http://schemas.microsoft.com/office/drawing/2014/main" id="{B0E353FA-2B39-44E7-AC11-9E3CCC83EB62}"/>
                </a:ext>
              </a:extLst>
            </p:cNvPr>
            <p:cNvSpPr>
              <a:spLocks/>
            </p:cNvSpPr>
            <p:nvPr/>
          </p:nvSpPr>
          <p:spPr bwMode="auto">
            <a:xfrm rot="-929206" flipH="1" flipV="1">
              <a:off x="805" y="3162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1" name="Arc 223">
              <a:extLst>
                <a:ext uri="{FF2B5EF4-FFF2-40B4-BE49-F238E27FC236}">
                  <a16:creationId xmlns:a16="http://schemas.microsoft.com/office/drawing/2014/main" id="{984EAD6D-EF11-4CDD-A3CA-ACF1F74A4060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773" y="3225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2" name="Arc 224">
              <a:extLst>
                <a:ext uri="{FF2B5EF4-FFF2-40B4-BE49-F238E27FC236}">
                  <a16:creationId xmlns:a16="http://schemas.microsoft.com/office/drawing/2014/main" id="{691934B0-3D11-4715-9BC7-2673A127BF4C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786" y="3331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3" name="Arc 225">
              <a:extLst>
                <a:ext uri="{FF2B5EF4-FFF2-40B4-BE49-F238E27FC236}">
                  <a16:creationId xmlns:a16="http://schemas.microsoft.com/office/drawing/2014/main" id="{C00E2299-B676-46F5-994F-12A1870C96DE}"/>
                </a:ext>
              </a:extLst>
            </p:cNvPr>
            <p:cNvSpPr>
              <a:spLocks/>
            </p:cNvSpPr>
            <p:nvPr/>
          </p:nvSpPr>
          <p:spPr bwMode="auto">
            <a:xfrm rot="-929206" flipH="1" flipV="1">
              <a:off x="814" y="3277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4" name="Line 226">
              <a:extLst>
                <a:ext uri="{FF2B5EF4-FFF2-40B4-BE49-F238E27FC236}">
                  <a16:creationId xmlns:a16="http://schemas.microsoft.com/office/drawing/2014/main" id="{D3B5D5E0-1A4C-4311-B0B7-BD468049F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3486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5" name="Line 227">
              <a:extLst>
                <a:ext uri="{FF2B5EF4-FFF2-40B4-BE49-F238E27FC236}">
                  <a16:creationId xmlns:a16="http://schemas.microsoft.com/office/drawing/2014/main" id="{C980A0BF-FF56-4451-BFA0-9B5B1BD890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20284">
              <a:off x="703" y="3224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56" name="Group 228">
              <a:extLst>
                <a:ext uri="{FF2B5EF4-FFF2-40B4-BE49-F238E27FC236}">
                  <a16:creationId xmlns:a16="http://schemas.microsoft.com/office/drawing/2014/main" id="{C1FFCD65-0BF3-454F-9B1B-828BAAFA3B51}"/>
                </a:ext>
              </a:extLst>
            </p:cNvPr>
            <p:cNvGrpSpPr>
              <a:grpSpLocks/>
            </p:cNvGrpSpPr>
            <p:nvPr/>
          </p:nvGrpSpPr>
          <p:grpSpPr bwMode="auto">
            <a:xfrm rot="7253297">
              <a:off x="563" y="3220"/>
              <a:ext cx="101" cy="80"/>
              <a:chOff x="5504" y="8144"/>
              <a:chExt cx="291" cy="236"/>
            </a:xfrm>
          </p:grpSpPr>
          <p:sp>
            <p:nvSpPr>
              <p:cNvPr id="186" name="Rectangle 229">
                <a:extLst>
                  <a:ext uri="{FF2B5EF4-FFF2-40B4-BE49-F238E27FC236}">
                    <a16:creationId xmlns:a16="http://schemas.microsoft.com/office/drawing/2014/main" id="{2E3F7ADE-97F0-420E-9B43-E1FDAF981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7" name="Rectangle 230">
                <a:extLst>
                  <a:ext uri="{FF2B5EF4-FFF2-40B4-BE49-F238E27FC236}">
                    <a16:creationId xmlns:a16="http://schemas.microsoft.com/office/drawing/2014/main" id="{5E878F90-1486-4A46-8192-62174F00D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57" name="Group 231">
              <a:extLst>
                <a:ext uri="{FF2B5EF4-FFF2-40B4-BE49-F238E27FC236}">
                  <a16:creationId xmlns:a16="http://schemas.microsoft.com/office/drawing/2014/main" id="{D96C5B43-587D-4DB4-A791-EF6B3BCE3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" y="3710"/>
              <a:ext cx="100" cy="80"/>
              <a:chOff x="5504" y="8144"/>
              <a:chExt cx="291" cy="236"/>
            </a:xfrm>
          </p:grpSpPr>
          <p:sp>
            <p:nvSpPr>
              <p:cNvPr id="184" name="Rectangle 232">
                <a:extLst>
                  <a:ext uri="{FF2B5EF4-FFF2-40B4-BE49-F238E27FC236}">
                    <a16:creationId xmlns:a16="http://schemas.microsoft.com/office/drawing/2014/main" id="{9FE47228-6E8E-4628-9047-0D7FB7525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5" name="Rectangle 233">
                <a:extLst>
                  <a:ext uri="{FF2B5EF4-FFF2-40B4-BE49-F238E27FC236}">
                    <a16:creationId xmlns:a16="http://schemas.microsoft.com/office/drawing/2014/main" id="{B1D6FC74-6920-4B50-A87C-21B0D775F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58" name="Rectangle 234">
              <a:extLst>
                <a:ext uri="{FF2B5EF4-FFF2-40B4-BE49-F238E27FC236}">
                  <a16:creationId xmlns:a16="http://schemas.microsoft.com/office/drawing/2014/main" id="{D56CB05A-4806-4E55-865F-AEE1F4D2B5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9" name="Rectangle 235">
              <a:extLst>
                <a:ext uri="{FF2B5EF4-FFF2-40B4-BE49-F238E27FC236}">
                  <a16:creationId xmlns:a16="http://schemas.microsoft.com/office/drawing/2014/main" id="{664FB654-033C-4CEA-A1D6-753CAAD4E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0" name="Rectangle 236">
              <a:extLst>
                <a:ext uri="{FF2B5EF4-FFF2-40B4-BE49-F238E27FC236}">
                  <a16:creationId xmlns:a16="http://schemas.microsoft.com/office/drawing/2014/main" id="{CBAFAE4A-3BD1-4628-90C6-CBDE408688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780" y="3360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1" name="Freeform 237">
              <a:extLst>
                <a:ext uri="{FF2B5EF4-FFF2-40B4-BE49-F238E27FC236}">
                  <a16:creationId xmlns:a16="http://schemas.microsoft.com/office/drawing/2014/main" id="{5A317D67-02ED-4230-8A69-AD8A1909ECB4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443" y="2731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2" name="Freeform 238">
              <a:extLst>
                <a:ext uri="{FF2B5EF4-FFF2-40B4-BE49-F238E27FC236}">
                  <a16:creationId xmlns:a16="http://schemas.microsoft.com/office/drawing/2014/main" id="{A97AC134-5704-4EC3-96BF-081448EACC77}"/>
                </a:ext>
              </a:extLst>
            </p:cNvPr>
            <p:cNvSpPr>
              <a:spLocks/>
            </p:cNvSpPr>
            <p:nvPr/>
          </p:nvSpPr>
          <p:spPr bwMode="auto">
            <a:xfrm rot="3608242" flipV="1">
              <a:off x="1383" y="2765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3" name="Freeform 239">
              <a:extLst>
                <a:ext uri="{FF2B5EF4-FFF2-40B4-BE49-F238E27FC236}">
                  <a16:creationId xmlns:a16="http://schemas.microsoft.com/office/drawing/2014/main" id="{4EB9505C-6184-441B-BE5F-B2C0B4335228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479" y="2763"/>
              <a:ext cx="903" cy="88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4" name="Rectangle 240">
              <a:extLst>
                <a:ext uri="{FF2B5EF4-FFF2-40B4-BE49-F238E27FC236}">
                  <a16:creationId xmlns:a16="http://schemas.microsoft.com/office/drawing/2014/main" id="{C58C4A9D-48BC-4B6F-9F5E-596109827F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63530">
              <a:off x="1578" y="2165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5" name="Rectangle 241">
              <a:extLst>
                <a:ext uri="{FF2B5EF4-FFF2-40B4-BE49-F238E27FC236}">
                  <a16:creationId xmlns:a16="http://schemas.microsoft.com/office/drawing/2014/main" id="{7FFA60EB-20BE-4BB7-846C-D3EF327B8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6" name="Rectangle 242">
              <a:extLst>
                <a:ext uri="{FF2B5EF4-FFF2-40B4-BE49-F238E27FC236}">
                  <a16:creationId xmlns:a16="http://schemas.microsoft.com/office/drawing/2014/main" id="{2FFE6456-2BFC-4177-AEFC-14C8D0AA5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7" name="Line 243">
              <a:extLst>
                <a:ext uri="{FF2B5EF4-FFF2-40B4-BE49-F238E27FC236}">
                  <a16:creationId xmlns:a16="http://schemas.microsoft.com/office/drawing/2014/main" id="{60EF47C6-2E2A-4DC0-9E95-6A7F44539E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 flipV="1">
              <a:off x="1254" y="2099"/>
              <a:ext cx="571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8" name="Rectangle 244">
              <a:extLst>
                <a:ext uri="{FF2B5EF4-FFF2-40B4-BE49-F238E27FC236}">
                  <a16:creationId xmlns:a16="http://schemas.microsoft.com/office/drawing/2014/main" id="{9F77217E-80FF-49D1-A82E-FB536D5EBA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1573" y="1864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9" name="Freeform 245">
              <a:extLst>
                <a:ext uri="{FF2B5EF4-FFF2-40B4-BE49-F238E27FC236}">
                  <a16:creationId xmlns:a16="http://schemas.microsoft.com/office/drawing/2014/main" id="{A505061A-ECDD-4F77-8816-13EA0D38BC14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421" y="2240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0" name="Line 246">
              <a:extLst>
                <a:ext uri="{FF2B5EF4-FFF2-40B4-BE49-F238E27FC236}">
                  <a16:creationId xmlns:a16="http://schemas.microsoft.com/office/drawing/2014/main" id="{F5611781-0171-4881-8A8D-DDA9F0E2C4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449" y="2286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1" name="Line 247">
              <a:extLst>
                <a:ext uri="{FF2B5EF4-FFF2-40B4-BE49-F238E27FC236}">
                  <a16:creationId xmlns:a16="http://schemas.microsoft.com/office/drawing/2014/main" id="{C6A31496-638E-4514-BB4D-795774656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98" y="225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72" name="Group 248">
              <a:extLst>
                <a:ext uri="{FF2B5EF4-FFF2-40B4-BE49-F238E27FC236}">
                  <a16:creationId xmlns:a16="http://schemas.microsoft.com/office/drawing/2014/main" id="{1BC4A1D7-1D0A-4444-B9C8-E5B2DC5918AA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1166" y="2399"/>
              <a:ext cx="272" cy="224"/>
              <a:chOff x="4785" y="11039"/>
              <a:chExt cx="829" cy="688"/>
            </a:xfrm>
          </p:grpSpPr>
          <p:sp>
            <p:nvSpPr>
              <p:cNvPr id="179" name="Freeform 249">
                <a:extLst>
                  <a:ext uri="{FF2B5EF4-FFF2-40B4-BE49-F238E27FC236}">
                    <a16:creationId xmlns:a16="http://schemas.microsoft.com/office/drawing/2014/main" id="{C76568FE-9502-46F6-8D9D-036DC23A0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0" name="Line 250">
                <a:extLst>
                  <a:ext uri="{FF2B5EF4-FFF2-40B4-BE49-F238E27FC236}">
                    <a16:creationId xmlns:a16="http://schemas.microsoft.com/office/drawing/2014/main" id="{00F46229-B180-4608-8297-F3FE375B5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1" name="Line 251">
                <a:extLst>
                  <a:ext uri="{FF2B5EF4-FFF2-40B4-BE49-F238E27FC236}">
                    <a16:creationId xmlns:a16="http://schemas.microsoft.com/office/drawing/2014/main" id="{6B809C9A-1844-4381-AC6E-4D7CB3633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2" name="Line 252">
                <a:extLst>
                  <a:ext uri="{FF2B5EF4-FFF2-40B4-BE49-F238E27FC236}">
                    <a16:creationId xmlns:a16="http://schemas.microsoft.com/office/drawing/2014/main" id="{D4151F91-44AE-45B9-AA6C-FC201F002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3" name="Arc 253">
                <a:extLst>
                  <a:ext uri="{FF2B5EF4-FFF2-40B4-BE49-F238E27FC236}">
                    <a16:creationId xmlns:a16="http://schemas.microsoft.com/office/drawing/2014/main" id="{103EC1AD-9A9E-4083-952B-E8EBAD8ECE97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73" name="Freeform 254">
              <a:extLst>
                <a:ext uri="{FF2B5EF4-FFF2-40B4-BE49-F238E27FC236}">
                  <a16:creationId xmlns:a16="http://schemas.microsoft.com/office/drawing/2014/main" id="{A2BB6E96-0339-484C-8242-3B877C7D8EE1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353" y="2287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4" name="Freeform 255">
              <a:extLst>
                <a:ext uri="{FF2B5EF4-FFF2-40B4-BE49-F238E27FC236}">
                  <a16:creationId xmlns:a16="http://schemas.microsoft.com/office/drawing/2014/main" id="{E507CDF0-B22F-4868-AC2D-80B28560B849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299" y="2292"/>
              <a:ext cx="204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5" name="Arc 256">
              <a:extLst>
                <a:ext uri="{FF2B5EF4-FFF2-40B4-BE49-F238E27FC236}">
                  <a16:creationId xmlns:a16="http://schemas.microsoft.com/office/drawing/2014/main" id="{7C9212A4-FC67-422B-AE9E-00C899E235F3}"/>
                </a:ext>
              </a:extLst>
            </p:cNvPr>
            <p:cNvSpPr>
              <a:spLocks/>
            </p:cNvSpPr>
            <p:nvPr/>
          </p:nvSpPr>
          <p:spPr bwMode="auto">
            <a:xfrm rot="-7461591">
              <a:off x="1435" y="2238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6" name="Arc 257">
              <a:extLst>
                <a:ext uri="{FF2B5EF4-FFF2-40B4-BE49-F238E27FC236}">
                  <a16:creationId xmlns:a16="http://schemas.microsoft.com/office/drawing/2014/main" id="{2E89CB13-7340-4011-B419-9C2AEBC2730E}"/>
                </a:ext>
              </a:extLst>
            </p:cNvPr>
            <p:cNvSpPr>
              <a:spLocks/>
            </p:cNvSpPr>
            <p:nvPr/>
          </p:nvSpPr>
          <p:spPr bwMode="auto">
            <a:xfrm rot="263413" flipV="1">
              <a:off x="1310" y="2165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7" name="Freeform 258">
              <a:extLst>
                <a:ext uri="{FF2B5EF4-FFF2-40B4-BE49-F238E27FC236}">
                  <a16:creationId xmlns:a16="http://schemas.microsoft.com/office/drawing/2014/main" id="{5738F624-93BD-43ED-AAD7-BD1137E1E30E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325" y="2319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8" name="Line 259">
              <a:extLst>
                <a:ext uri="{FF2B5EF4-FFF2-40B4-BE49-F238E27FC236}">
                  <a16:creationId xmlns:a16="http://schemas.microsoft.com/office/drawing/2014/main" id="{274D2721-98E2-43D5-84FA-35F35FDE6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82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9" name="Line 260">
              <a:extLst>
                <a:ext uri="{FF2B5EF4-FFF2-40B4-BE49-F238E27FC236}">
                  <a16:creationId xmlns:a16="http://schemas.microsoft.com/office/drawing/2014/main" id="{D39C19A4-1368-45A7-9A74-79DFDED0EA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247" y="23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0" name="Arc 261">
              <a:extLst>
                <a:ext uri="{FF2B5EF4-FFF2-40B4-BE49-F238E27FC236}">
                  <a16:creationId xmlns:a16="http://schemas.microsoft.com/office/drawing/2014/main" id="{31321AA0-D3C7-4615-B540-8205CCFE93E8}"/>
                </a:ext>
              </a:extLst>
            </p:cNvPr>
            <p:cNvSpPr>
              <a:spLocks/>
            </p:cNvSpPr>
            <p:nvPr/>
          </p:nvSpPr>
          <p:spPr bwMode="auto">
            <a:xfrm rot="-870590">
              <a:off x="1196" y="2386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1" name="Arc 262">
              <a:extLst>
                <a:ext uri="{FF2B5EF4-FFF2-40B4-BE49-F238E27FC236}">
                  <a16:creationId xmlns:a16="http://schemas.microsoft.com/office/drawing/2014/main" id="{C145293E-E185-4098-827C-7A2A4D110A6A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1308" y="2285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Arc 263">
              <a:extLst>
                <a:ext uri="{FF2B5EF4-FFF2-40B4-BE49-F238E27FC236}">
                  <a16:creationId xmlns:a16="http://schemas.microsoft.com/office/drawing/2014/main" id="{41EC8EC3-4F01-4A02-8212-1B2F5BD242F1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339" y="2223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3" name="Arc 264">
              <a:extLst>
                <a:ext uri="{FF2B5EF4-FFF2-40B4-BE49-F238E27FC236}">
                  <a16:creationId xmlns:a16="http://schemas.microsoft.com/office/drawing/2014/main" id="{E8F88D85-7295-493F-8637-2047C88882EF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422" y="2214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4" name="Arc 265">
              <a:extLst>
                <a:ext uri="{FF2B5EF4-FFF2-40B4-BE49-F238E27FC236}">
                  <a16:creationId xmlns:a16="http://schemas.microsoft.com/office/drawing/2014/main" id="{0B84BA85-2586-485D-BB76-550E5130405E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1391" y="2267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Line 266">
              <a:extLst>
                <a:ext uri="{FF2B5EF4-FFF2-40B4-BE49-F238E27FC236}">
                  <a16:creationId xmlns:a16="http://schemas.microsoft.com/office/drawing/2014/main" id="{8746707C-C4E0-4496-8779-C2420505D2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8242" flipV="1">
              <a:off x="1611" y="2090"/>
              <a:ext cx="1" cy="32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6" name="Freeform 267">
              <a:extLst>
                <a:ext uri="{FF2B5EF4-FFF2-40B4-BE49-F238E27FC236}">
                  <a16:creationId xmlns:a16="http://schemas.microsoft.com/office/drawing/2014/main" id="{EB1DF0DE-8B61-4C1B-954D-280F6DE7D24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606" y="2239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7" name="Line 268">
              <a:extLst>
                <a:ext uri="{FF2B5EF4-FFF2-40B4-BE49-F238E27FC236}">
                  <a16:creationId xmlns:a16="http://schemas.microsoft.com/office/drawing/2014/main" id="{DCBEA34D-3B6F-4C3D-BFF3-F20CCFE25F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633" y="2258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8" name="Line 269">
              <a:extLst>
                <a:ext uri="{FF2B5EF4-FFF2-40B4-BE49-F238E27FC236}">
                  <a16:creationId xmlns:a16="http://schemas.microsoft.com/office/drawing/2014/main" id="{7685EAB1-751F-448A-B8F1-168BD59BA5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584" y="229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89" name="Group 270">
              <a:extLst>
                <a:ext uri="{FF2B5EF4-FFF2-40B4-BE49-F238E27FC236}">
                  <a16:creationId xmlns:a16="http://schemas.microsoft.com/office/drawing/2014/main" id="{BB901063-9644-46DA-8F9D-883B3AF98390}"/>
                </a:ext>
              </a:extLst>
            </p:cNvPr>
            <p:cNvGrpSpPr>
              <a:grpSpLocks/>
            </p:cNvGrpSpPr>
            <p:nvPr/>
          </p:nvGrpSpPr>
          <p:grpSpPr bwMode="auto">
            <a:xfrm rot="3608242">
              <a:off x="1601" y="2388"/>
              <a:ext cx="272" cy="227"/>
              <a:chOff x="4785" y="11039"/>
              <a:chExt cx="829" cy="688"/>
            </a:xfrm>
          </p:grpSpPr>
          <p:sp>
            <p:nvSpPr>
              <p:cNvPr id="174" name="Freeform 271">
                <a:extLst>
                  <a:ext uri="{FF2B5EF4-FFF2-40B4-BE49-F238E27FC236}">
                    <a16:creationId xmlns:a16="http://schemas.microsoft.com/office/drawing/2014/main" id="{DEDB85D9-A8F8-4A94-B103-5BF5EB12B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5" name="Line 272">
                <a:extLst>
                  <a:ext uri="{FF2B5EF4-FFF2-40B4-BE49-F238E27FC236}">
                    <a16:creationId xmlns:a16="http://schemas.microsoft.com/office/drawing/2014/main" id="{A5E945D3-8823-49C6-8B72-4FA8E03A6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6" name="Line 273">
                <a:extLst>
                  <a:ext uri="{FF2B5EF4-FFF2-40B4-BE49-F238E27FC236}">
                    <a16:creationId xmlns:a16="http://schemas.microsoft.com/office/drawing/2014/main" id="{86537382-483F-41EE-8EAD-06ADFFF11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7" name="Line 274">
                <a:extLst>
                  <a:ext uri="{FF2B5EF4-FFF2-40B4-BE49-F238E27FC236}">
                    <a16:creationId xmlns:a16="http://schemas.microsoft.com/office/drawing/2014/main" id="{17B0CADD-CCFD-436E-8C54-EE23BFA62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8" name="Arc 275">
                <a:extLst>
                  <a:ext uri="{FF2B5EF4-FFF2-40B4-BE49-F238E27FC236}">
                    <a16:creationId xmlns:a16="http://schemas.microsoft.com/office/drawing/2014/main" id="{98678C11-55A6-48A5-84A2-97A63B5C78A0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13C85839-2D4F-4C42-AD72-D61848B74ECA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610" y="2289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63E741E7-0C28-4D4E-A9DF-031E51BB9868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562" y="2291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2" name="Arc 278">
              <a:extLst>
                <a:ext uri="{FF2B5EF4-FFF2-40B4-BE49-F238E27FC236}">
                  <a16:creationId xmlns:a16="http://schemas.microsoft.com/office/drawing/2014/main" id="{B9E6EDD2-A792-40CC-A184-8949E51A7293}"/>
                </a:ext>
              </a:extLst>
            </p:cNvPr>
            <p:cNvSpPr>
              <a:spLocks/>
            </p:cNvSpPr>
            <p:nvPr/>
          </p:nvSpPr>
          <p:spPr bwMode="auto">
            <a:xfrm rot="10545741">
              <a:off x="1624" y="2164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3" name="Arc 279">
              <a:extLst>
                <a:ext uri="{FF2B5EF4-FFF2-40B4-BE49-F238E27FC236}">
                  <a16:creationId xmlns:a16="http://schemas.microsoft.com/office/drawing/2014/main" id="{A992E522-AAD1-4B52-8084-274676CD9AAD}"/>
                </a:ext>
              </a:extLst>
            </p:cNvPr>
            <p:cNvSpPr>
              <a:spLocks/>
            </p:cNvSpPr>
            <p:nvPr/>
          </p:nvSpPr>
          <p:spPr bwMode="auto">
            <a:xfrm rot="18270744" flipV="1">
              <a:off x="1497" y="2239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26A75D1-9608-41A6-9B63-3D37814311B4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660" y="2320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5" name="Line 281">
              <a:extLst>
                <a:ext uri="{FF2B5EF4-FFF2-40B4-BE49-F238E27FC236}">
                  <a16:creationId xmlns:a16="http://schemas.microsoft.com/office/drawing/2014/main" id="{9BCA5C48-0999-416B-9ADB-270664698F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680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6" name="Line 282">
              <a:extLst>
                <a:ext uri="{FF2B5EF4-FFF2-40B4-BE49-F238E27FC236}">
                  <a16:creationId xmlns:a16="http://schemas.microsoft.com/office/drawing/2014/main" id="{C383983C-AB5C-4301-AE40-7BE141EE90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730" y="2360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7" name="Line 283">
              <a:extLst>
                <a:ext uri="{FF2B5EF4-FFF2-40B4-BE49-F238E27FC236}">
                  <a16:creationId xmlns:a16="http://schemas.microsoft.com/office/drawing/2014/main" id="{B89928CD-AB73-40FA-961B-5574CE20CC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583" y="2445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8" name="Arc 284">
              <a:extLst>
                <a:ext uri="{FF2B5EF4-FFF2-40B4-BE49-F238E27FC236}">
                  <a16:creationId xmlns:a16="http://schemas.microsoft.com/office/drawing/2014/main" id="{E7B1AE0B-3539-4694-A288-E3E309595873}"/>
                </a:ext>
              </a:extLst>
            </p:cNvPr>
            <p:cNvSpPr>
              <a:spLocks/>
            </p:cNvSpPr>
            <p:nvPr/>
          </p:nvSpPr>
          <p:spPr bwMode="auto">
            <a:xfrm rot="-4463258">
              <a:off x="1644" y="2387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9" name="Arc 285">
              <a:extLst>
                <a:ext uri="{FF2B5EF4-FFF2-40B4-BE49-F238E27FC236}">
                  <a16:creationId xmlns:a16="http://schemas.microsoft.com/office/drawing/2014/main" id="{E3F5E04B-3FC7-4FFE-8DA7-221A1B630FA2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1598" y="2285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0" name="Arc 286">
              <a:extLst>
                <a:ext uri="{FF2B5EF4-FFF2-40B4-BE49-F238E27FC236}">
                  <a16:creationId xmlns:a16="http://schemas.microsoft.com/office/drawing/2014/main" id="{3585A12C-48A9-4687-BE1E-D621DFC616ED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559" y="2226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1" name="Arc 287">
              <a:extLst>
                <a:ext uri="{FF2B5EF4-FFF2-40B4-BE49-F238E27FC236}">
                  <a16:creationId xmlns:a16="http://schemas.microsoft.com/office/drawing/2014/main" id="{7E015D1F-BD29-4C97-9197-E96548FD80A6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576" y="2217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2" name="Arc 288">
              <a:extLst>
                <a:ext uri="{FF2B5EF4-FFF2-40B4-BE49-F238E27FC236}">
                  <a16:creationId xmlns:a16="http://schemas.microsoft.com/office/drawing/2014/main" id="{1DAB7D8E-CC79-4D26-87E2-40BCF15D0304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1608" y="2267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3" name="Line 289">
              <a:extLst>
                <a:ext uri="{FF2B5EF4-FFF2-40B4-BE49-F238E27FC236}">
                  <a16:creationId xmlns:a16="http://schemas.microsoft.com/office/drawing/2014/main" id="{34D0674E-D602-46E1-B9C0-9A37D1D3F3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81" y="2039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4" name="Line 290">
              <a:extLst>
                <a:ext uri="{FF2B5EF4-FFF2-40B4-BE49-F238E27FC236}">
                  <a16:creationId xmlns:a16="http://schemas.microsoft.com/office/drawing/2014/main" id="{9B8B3883-2661-4CD9-A660-07E79182AB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178806">
              <a:off x="1683" y="2045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05" name="Group 291">
              <a:extLst>
                <a:ext uri="{FF2B5EF4-FFF2-40B4-BE49-F238E27FC236}">
                  <a16:creationId xmlns:a16="http://schemas.microsoft.com/office/drawing/2014/main" id="{567C1E30-9709-4039-8BB4-1E47DB9D9E9B}"/>
                </a:ext>
              </a:extLst>
            </p:cNvPr>
            <p:cNvGrpSpPr>
              <a:grpSpLocks/>
            </p:cNvGrpSpPr>
            <p:nvPr/>
          </p:nvGrpSpPr>
          <p:grpSpPr bwMode="auto">
            <a:xfrm rot="-7145793">
              <a:off x="1746" y="2084"/>
              <a:ext cx="101" cy="80"/>
              <a:chOff x="5504" y="8144"/>
              <a:chExt cx="291" cy="236"/>
            </a:xfrm>
          </p:grpSpPr>
          <p:sp>
            <p:nvSpPr>
              <p:cNvPr id="172" name="Rectangle 292">
                <a:extLst>
                  <a:ext uri="{FF2B5EF4-FFF2-40B4-BE49-F238E27FC236}">
                    <a16:creationId xmlns:a16="http://schemas.microsoft.com/office/drawing/2014/main" id="{D8F97363-1C1C-40D7-9D4E-812F1FE47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3" name="Rectangle 293">
                <a:extLst>
                  <a:ext uri="{FF2B5EF4-FFF2-40B4-BE49-F238E27FC236}">
                    <a16:creationId xmlns:a16="http://schemas.microsoft.com/office/drawing/2014/main" id="{B6AF46C0-CE77-433F-B6C8-646CC11E1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06" name="Group 294">
              <a:extLst>
                <a:ext uri="{FF2B5EF4-FFF2-40B4-BE49-F238E27FC236}">
                  <a16:creationId xmlns:a16="http://schemas.microsoft.com/office/drawing/2014/main" id="{9393EA6F-362D-4D53-8CC2-03FD53F24D47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1195" y="2059"/>
              <a:ext cx="100" cy="80"/>
              <a:chOff x="5504" y="8144"/>
              <a:chExt cx="291" cy="236"/>
            </a:xfrm>
          </p:grpSpPr>
          <p:sp>
            <p:nvSpPr>
              <p:cNvPr id="170" name="Rectangle 295">
                <a:extLst>
                  <a:ext uri="{FF2B5EF4-FFF2-40B4-BE49-F238E27FC236}">
                    <a16:creationId xmlns:a16="http://schemas.microsoft.com/office/drawing/2014/main" id="{6FC58060-2E3F-478D-8302-C7B8F2D75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1" name="Rectangle 296">
                <a:extLst>
                  <a:ext uri="{FF2B5EF4-FFF2-40B4-BE49-F238E27FC236}">
                    <a16:creationId xmlns:a16="http://schemas.microsoft.com/office/drawing/2014/main" id="{E62B5F1D-C08C-4A8B-BCA8-A6229D87F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07" name="Rectangle 297">
              <a:extLst>
                <a:ext uri="{FF2B5EF4-FFF2-40B4-BE49-F238E27FC236}">
                  <a16:creationId xmlns:a16="http://schemas.microsoft.com/office/drawing/2014/main" id="{B7B0D87B-02B6-453D-9C66-CF2536EC0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8" name="Rectangle 298">
              <a:extLst>
                <a:ext uri="{FF2B5EF4-FFF2-40B4-BE49-F238E27FC236}">
                  <a16:creationId xmlns:a16="http://schemas.microsoft.com/office/drawing/2014/main" id="{6B37472A-BFD9-4524-805D-CAFE8F1B7A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9" name="Rectangle 299">
              <a:extLst>
                <a:ext uri="{FF2B5EF4-FFF2-40B4-BE49-F238E27FC236}">
                  <a16:creationId xmlns:a16="http://schemas.microsoft.com/office/drawing/2014/main" id="{395DB817-9BD6-4204-BA95-8D47008CC9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63530">
              <a:off x="1580" y="21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0" name="Rectangle 300">
              <a:extLst>
                <a:ext uri="{FF2B5EF4-FFF2-40B4-BE49-F238E27FC236}">
                  <a16:creationId xmlns:a16="http://schemas.microsoft.com/office/drawing/2014/main" id="{DC147C19-A1C8-4A0B-A047-0A74A13965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4290">
              <a:off x="2207" y="3458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1" name="Rectangle 301">
              <a:extLst>
                <a:ext uri="{FF2B5EF4-FFF2-40B4-BE49-F238E27FC236}">
                  <a16:creationId xmlns:a16="http://schemas.microsoft.com/office/drawing/2014/main" id="{E61C9F83-489C-4B2E-B879-F0C927A60B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0540">
              <a:off x="2263" y="3365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2" name="Rectangle 302">
              <a:extLst>
                <a:ext uri="{FF2B5EF4-FFF2-40B4-BE49-F238E27FC236}">
                  <a16:creationId xmlns:a16="http://schemas.microsoft.com/office/drawing/2014/main" id="{7FB1B9DE-380F-4DF6-991A-3C17CAF2F3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47889">
              <a:off x="2322" y="3409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3" name="Line 303">
              <a:extLst>
                <a:ext uri="{FF2B5EF4-FFF2-40B4-BE49-F238E27FC236}">
                  <a16:creationId xmlns:a16="http://schemas.microsoft.com/office/drawing/2014/main" id="{52CD0BE7-996B-4B84-A498-9847709226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 flipV="1">
              <a:off x="2007" y="3487"/>
              <a:ext cx="623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4" name="Rectangle 304">
              <a:extLst>
                <a:ext uri="{FF2B5EF4-FFF2-40B4-BE49-F238E27FC236}">
                  <a16:creationId xmlns:a16="http://schemas.microsoft.com/office/drawing/2014/main" id="{B6D3596E-3CDD-487F-8B20-3B442187CF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19849">
              <a:off x="2364" y="3660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5" name="Freeform 305">
              <a:extLst>
                <a:ext uri="{FF2B5EF4-FFF2-40B4-BE49-F238E27FC236}">
                  <a16:creationId xmlns:a16="http://schemas.microsoft.com/office/drawing/2014/main" id="{1B76A23B-81FD-4A27-AD70-85B26F1FB5C6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213" y="3303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6" name="Line 306">
              <a:extLst>
                <a:ext uri="{FF2B5EF4-FFF2-40B4-BE49-F238E27FC236}">
                  <a16:creationId xmlns:a16="http://schemas.microsoft.com/office/drawing/2014/main" id="{3CC5C618-BE50-4F4A-B73B-7B1BC1D665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90" y="3349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17" name="Line 307">
              <a:extLst>
                <a:ext uri="{FF2B5EF4-FFF2-40B4-BE49-F238E27FC236}">
                  <a16:creationId xmlns:a16="http://schemas.microsoft.com/office/drawing/2014/main" id="{DD7789BC-6BDB-4456-BDE8-47F45E830A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241" y="332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18" name="Group 308">
              <a:extLst>
                <a:ext uri="{FF2B5EF4-FFF2-40B4-BE49-F238E27FC236}">
                  <a16:creationId xmlns:a16="http://schemas.microsoft.com/office/drawing/2014/main" id="{73DC15CA-3789-44EA-A781-1FB929EBE1CF}"/>
                </a:ext>
              </a:extLst>
            </p:cNvPr>
            <p:cNvGrpSpPr>
              <a:grpSpLocks/>
            </p:cNvGrpSpPr>
            <p:nvPr/>
          </p:nvGrpSpPr>
          <p:grpSpPr bwMode="auto">
            <a:xfrm rot="-7219849">
              <a:off x="1957" y="2986"/>
              <a:ext cx="272" cy="224"/>
              <a:chOff x="4785" y="11039"/>
              <a:chExt cx="829" cy="688"/>
            </a:xfrm>
          </p:grpSpPr>
          <p:sp>
            <p:nvSpPr>
              <p:cNvPr id="165" name="Freeform 309">
                <a:extLst>
                  <a:ext uri="{FF2B5EF4-FFF2-40B4-BE49-F238E27FC236}">
                    <a16:creationId xmlns:a16="http://schemas.microsoft.com/office/drawing/2014/main" id="{DF0508A8-0934-4B86-B913-F3FA103C2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6" name="Line 310">
                <a:extLst>
                  <a:ext uri="{FF2B5EF4-FFF2-40B4-BE49-F238E27FC236}">
                    <a16:creationId xmlns:a16="http://schemas.microsoft.com/office/drawing/2014/main" id="{52D4073A-CC01-4AE8-B4C8-992116B25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7" name="Line 311">
                <a:extLst>
                  <a:ext uri="{FF2B5EF4-FFF2-40B4-BE49-F238E27FC236}">
                    <a16:creationId xmlns:a16="http://schemas.microsoft.com/office/drawing/2014/main" id="{30274142-255C-4E91-BB17-D6BF531D8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8" name="Line 312">
                <a:extLst>
                  <a:ext uri="{FF2B5EF4-FFF2-40B4-BE49-F238E27FC236}">
                    <a16:creationId xmlns:a16="http://schemas.microsoft.com/office/drawing/2014/main" id="{53B49691-E5AC-4AD3-951A-CF53A0F83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9" name="Arc 313">
                <a:extLst>
                  <a:ext uri="{FF2B5EF4-FFF2-40B4-BE49-F238E27FC236}">
                    <a16:creationId xmlns:a16="http://schemas.microsoft.com/office/drawing/2014/main" id="{85B3A9F3-CAC6-4A3E-9CE9-3B7C047E68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9" name="Freeform 314">
              <a:extLst>
                <a:ext uri="{FF2B5EF4-FFF2-40B4-BE49-F238E27FC236}">
                  <a16:creationId xmlns:a16="http://schemas.microsoft.com/office/drawing/2014/main" id="{F9E66A86-A229-49AF-98E5-2A4407406D3D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147" y="3224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0" name="Freeform 315">
              <a:extLst>
                <a:ext uri="{FF2B5EF4-FFF2-40B4-BE49-F238E27FC236}">
                  <a16:creationId xmlns:a16="http://schemas.microsoft.com/office/drawing/2014/main" id="{BDED1AE1-EC06-49FD-A3B8-59BD475CBBAB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089" y="3217"/>
              <a:ext cx="201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1" name="Arc 316">
              <a:extLst>
                <a:ext uri="{FF2B5EF4-FFF2-40B4-BE49-F238E27FC236}">
                  <a16:creationId xmlns:a16="http://schemas.microsoft.com/office/drawing/2014/main" id="{F879D6CC-46BE-44FD-A390-5C92454DD4A4}"/>
                </a:ext>
              </a:extLst>
            </p:cNvPr>
            <p:cNvSpPr>
              <a:spLocks/>
            </p:cNvSpPr>
            <p:nvPr/>
          </p:nvSpPr>
          <p:spPr bwMode="auto">
            <a:xfrm rot="-282350">
              <a:off x="2100" y="3294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2" name="Arc 317">
              <a:extLst>
                <a:ext uri="{FF2B5EF4-FFF2-40B4-BE49-F238E27FC236}">
                  <a16:creationId xmlns:a16="http://schemas.microsoft.com/office/drawing/2014/main" id="{F8A0130B-DB91-4248-A69F-CA109FF28F17}"/>
                </a:ext>
              </a:extLst>
            </p:cNvPr>
            <p:cNvSpPr>
              <a:spLocks/>
            </p:cNvSpPr>
            <p:nvPr/>
          </p:nvSpPr>
          <p:spPr bwMode="auto">
            <a:xfrm rot="7442651" flipV="1">
              <a:off x="2227" y="3220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3" name="Freeform 318">
              <a:extLst>
                <a:ext uri="{FF2B5EF4-FFF2-40B4-BE49-F238E27FC236}">
                  <a16:creationId xmlns:a16="http://schemas.microsoft.com/office/drawing/2014/main" id="{3AABECE9-6CE9-4370-A27F-61EE862FBAE8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117" y="3119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4" name="Line 319">
              <a:extLst>
                <a:ext uri="{FF2B5EF4-FFF2-40B4-BE49-F238E27FC236}">
                  <a16:creationId xmlns:a16="http://schemas.microsoft.com/office/drawing/2014/main" id="{DFAA94B5-8D85-4A2E-AB01-C6E6B34205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74" y="3147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5" name="Line 320">
              <a:extLst>
                <a:ext uri="{FF2B5EF4-FFF2-40B4-BE49-F238E27FC236}">
                  <a16:creationId xmlns:a16="http://schemas.microsoft.com/office/drawing/2014/main" id="{A77C23B0-35A7-4DC1-887B-09B57B01EC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86" y="31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6" name="Arc 321">
              <a:extLst>
                <a:ext uri="{FF2B5EF4-FFF2-40B4-BE49-F238E27FC236}">
                  <a16:creationId xmlns:a16="http://schemas.microsoft.com/office/drawing/2014/main" id="{37C91BA1-74CB-451F-89E7-0437B4D8D750}"/>
                </a:ext>
              </a:extLst>
            </p:cNvPr>
            <p:cNvSpPr>
              <a:spLocks/>
            </p:cNvSpPr>
            <p:nvPr/>
          </p:nvSpPr>
          <p:spPr bwMode="auto">
            <a:xfrm rot="6308652">
              <a:off x="1986" y="2994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7" name="Arc 322">
              <a:extLst>
                <a:ext uri="{FF2B5EF4-FFF2-40B4-BE49-F238E27FC236}">
                  <a16:creationId xmlns:a16="http://schemas.microsoft.com/office/drawing/2014/main" id="{90054DCB-37B6-4610-9661-A0C30570EB07}"/>
                </a:ext>
              </a:extLst>
            </p:cNvPr>
            <p:cNvSpPr>
              <a:spLocks/>
            </p:cNvSpPr>
            <p:nvPr/>
          </p:nvSpPr>
          <p:spPr bwMode="auto">
            <a:xfrm rot="-4556385" flipH="1" flipV="1">
              <a:off x="2097" y="3163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8" name="Arc 323">
              <a:extLst>
                <a:ext uri="{FF2B5EF4-FFF2-40B4-BE49-F238E27FC236}">
                  <a16:creationId xmlns:a16="http://schemas.microsoft.com/office/drawing/2014/main" id="{8F5AA7C9-ADFF-46A7-9493-DB61EDC692BE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136" y="3222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29" name="Arc 324">
              <a:extLst>
                <a:ext uri="{FF2B5EF4-FFF2-40B4-BE49-F238E27FC236}">
                  <a16:creationId xmlns:a16="http://schemas.microsoft.com/office/drawing/2014/main" id="{D156DEC9-2AEE-44FA-A272-9B0CF6259147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216" y="3327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0" name="Arc 325">
              <a:extLst>
                <a:ext uri="{FF2B5EF4-FFF2-40B4-BE49-F238E27FC236}">
                  <a16:creationId xmlns:a16="http://schemas.microsoft.com/office/drawing/2014/main" id="{BABDF17C-1D40-4586-A77C-92F361B88654}"/>
                </a:ext>
              </a:extLst>
            </p:cNvPr>
            <p:cNvSpPr>
              <a:spLocks/>
            </p:cNvSpPr>
            <p:nvPr/>
          </p:nvSpPr>
          <p:spPr bwMode="auto">
            <a:xfrm rot="-4556385" flipH="1" flipV="1">
              <a:off x="2184" y="3276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1" name="Line 326">
              <a:extLst>
                <a:ext uri="{FF2B5EF4-FFF2-40B4-BE49-F238E27FC236}">
                  <a16:creationId xmlns:a16="http://schemas.microsoft.com/office/drawing/2014/main" id="{45CDDA92-E12B-4FD2-AE64-4FAB508278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187483" flipV="1">
              <a:off x="2164" y="3337"/>
              <a:ext cx="1" cy="31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2" name="Freeform 327">
              <a:extLst>
                <a:ext uri="{FF2B5EF4-FFF2-40B4-BE49-F238E27FC236}">
                  <a16:creationId xmlns:a16="http://schemas.microsoft.com/office/drawing/2014/main" id="{9F7133ED-B5C3-48F1-8D50-45740AB668C2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2124" y="3462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3" name="Line 328">
              <a:extLst>
                <a:ext uri="{FF2B5EF4-FFF2-40B4-BE49-F238E27FC236}">
                  <a16:creationId xmlns:a16="http://schemas.microsoft.com/office/drawing/2014/main" id="{6899D2D9-6A51-4DAC-BA35-E612C4D49A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124" y="3523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4" name="Line 329">
              <a:extLst>
                <a:ext uri="{FF2B5EF4-FFF2-40B4-BE49-F238E27FC236}">
                  <a16:creationId xmlns:a16="http://schemas.microsoft.com/office/drawing/2014/main" id="{B973E89F-5E6C-403B-B4D7-D7B67B2A44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122" y="346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35" name="Group 330">
              <a:extLst>
                <a:ext uri="{FF2B5EF4-FFF2-40B4-BE49-F238E27FC236}">
                  <a16:creationId xmlns:a16="http://schemas.microsoft.com/office/drawing/2014/main" id="{255212E8-C649-417E-AC00-E46EC03CC545}"/>
                </a:ext>
              </a:extLst>
            </p:cNvPr>
            <p:cNvGrpSpPr>
              <a:grpSpLocks/>
            </p:cNvGrpSpPr>
            <p:nvPr/>
          </p:nvGrpSpPr>
          <p:grpSpPr bwMode="auto">
            <a:xfrm rot="10787483">
              <a:off x="1748" y="3367"/>
              <a:ext cx="272" cy="227"/>
              <a:chOff x="4785" y="11039"/>
              <a:chExt cx="829" cy="688"/>
            </a:xfrm>
          </p:grpSpPr>
          <p:sp>
            <p:nvSpPr>
              <p:cNvPr id="160" name="Freeform 331">
                <a:extLst>
                  <a:ext uri="{FF2B5EF4-FFF2-40B4-BE49-F238E27FC236}">
                    <a16:creationId xmlns:a16="http://schemas.microsoft.com/office/drawing/2014/main" id="{90A84AE6-9346-43BF-8D6D-E5CAE628E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1" name="Line 332">
                <a:extLst>
                  <a:ext uri="{FF2B5EF4-FFF2-40B4-BE49-F238E27FC236}">
                    <a16:creationId xmlns:a16="http://schemas.microsoft.com/office/drawing/2014/main" id="{E089195C-F086-4D3B-A90C-9F4D0F4E7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2" name="Line 333">
                <a:extLst>
                  <a:ext uri="{FF2B5EF4-FFF2-40B4-BE49-F238E27FC236}">
                    <a16:creationId xmlns:a16="http://schemas.microsoft.com/office/drawing/2014/main" id="{14147E67-0013-4996-8F9D-36DEB82FA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3" name="Line 334">
                <a:extLst>
                  <a:ext uri="{FF2B5EF4-FFF2-40B4-BE49-F238E27FC236}">
                    <a16:creationId xmlns:a16="http://schemas.microsoft.com/office/drawing/2014/main" id="{23318E43-88F2-4315-B2EF-735A90D38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4" name="Arc 335">
                <a:extLst>
                  <a:ext uri="{FF2B5EF4-FFF2-40B4-BE49-F238E27FC236}">
                    <a16:creationId xmlns:a16="http://schemas.microsoft.com/office/drawing/2014/main" id="{0D35A392-1800-489A-8F97-80EAFC95733C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36" name="Freeform 336">
              <a:extLst>
                <a:ext uri="{FF2B5EF4-FFF2-40B4-BE49-F238E27FC236}">
                  <a16:creationId xmlns:a16="http://schemas.microsoft.com/office/drawing/2014/main" id="{83524F96-F13F-4394-BBDB-9FB9FA3A9BAF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017" y="3446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7" name="Freeform 337">
              <a:extLst>
                <a:ext uri="{FF2B5EF4-FFF2-40B4-BE49-F238E27FC236}">
                  <a16:creationId xmlns:a16="http://schemas.microsoft.com/office/drawing/2014/main" id="{6B484E55-FEBB-46A8-A7F2-B142CE965282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1957" y="3445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8" name="Arc 338">
              <a:extLst>
                <a:ext uri="{FF2B5EF4-FFF2-40B4-BE49-F238E27FC236}">
                  <a16:creationId xmlns:a16="http://schemas.microsoft.com/office/drawing/2014/main" id="{900F4A58-63AC-4455-99F9-C1B9DA111FB7}"/>
                </a:ext>
              </a:extLst>
            </p:cNvPr>
            <p:cNvSpPr>
              <a:spLocks/>
            </p:cNvSpPr>
            <p:nvPr/>
          </p:nvSpPr>
          <p:spPr bwMode="auto">
            <a:xfrm rot="-3875019">
              <a:off x="2070" y="3493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39" name="Arc 339">
              <a:extLst>
                <a:ext uri="{FF2B5EF4-FFF2-40B4-BE49-F238E27FC236}">
                  <a16:creationId xmlns:a16="http://schemas.microsoft.com/office/drawing/2014/main" id="{934847A8-D1A5-4E8D-AC2A-1E8321923E6F}"/>
                </a:ext>
              </a:extLst>
            </p:cNvPr>
            <p:cNvSpPr>
              <a:spLocks/>
            </p:cNvSpPr>
            <p:nvPr/>
          </p:nvSpPr>
          <p:spPr bwMode="auto">
            <a:xfrm rot="3849983" flipV="1">
              <a:off x="2068" y="3347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0" name="Freeform 340">
              <a:extLst>
                <a:ext uri="{FF2B5EF4-FFF2-40B4-BE49-F238E27FC236}">
                  <a16:creationId xmlns:a16="http://schemas.microsoft.com/office/drawing/2014/main" id="{919EA1A8-68A2-4349-82A8-1191D9CB764B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1948" y="3411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1" name="Line 341">
              <a:extLst>
                <a:ext uri="{FF2B5EF4-FFF2-40B4-BE49-F238E27FC236}">
                  <a16:creationId xmlns:a16="http://schemas.microsoft.com/office/drawing/2014/main" id="{B3E90535-30DB-49AC-8916-7B987C2C20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02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2" name="Line 342">
              <a:extLst>
                <a:ext uri="{FF2B5EF4-FFF2-40B4-BE49-F238E27FC236}">
                  <a16:creationId xmlns:a16="http://schemas.microsoft.com/office/drawing/2014/main" id="{DC7129E9-6F71-4342-A349-167E9A7034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1949" y="3579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3" name="Line 343">
              <a:extLst>
                <a:ext uri="{FF2B5EF4-FFF2-40B4-BE49-F238E27FC236}">
                  <a16:creationId xmlns:a16="http://schemas.microsoft.com/office/drawing/2014/main" id="{CEA735B2-7AA8-4355-8260-9A450F4E5A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1945" y="3411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4" name="Arc 344">
              <a:extLst>
                <a:ext uri="{FF2B5EF4-FFF2-40B4-BE49-F238E27FC236}">
                  <a16:creationId xmlns:a16="http://schemas.microsoft.com/office/drawing/2014/main" id="{2CFFAE35-C75C-4B12-98F8-85999932E50C}"/>
                </a:ext>
              </a:extLst>
            </p:cNvPr>
            <p:cNvSpPr>
              <a:spLocks/>
            </p:cNvSpPr>
            <p:nvPr/>
          </p:nvSpPr>
          <p:spPr bwMode="auto">
            <a:xfrm rot="2715983">
              <a:off x="1762" y="3381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5" name="Arc 345">
              <a:extLst>
                <a:ext uri="{FF2B5EF4-FFF2-40B4-BE49-F238E27FC236}">
                  <a16:creationId xmlns:a16="http://schemas.microsoft.com/office/drawing/2014/main" id="{698DA3D8-3100-4F20-9851-CA443DCB4214}"/>
                </a:ext>
              </a:extLst>
            </p:cNvPr>
            <p:cNvSpPr>
              <a:spLocks/>
            </p:cNvSpPr>
            <p:nvPr/>
          </p:nvSpPr>
          <p:spPr bwMode="auto">
            <a:xfrm rot="-8149054" flipH="1" flipV="1">
              <a:off x="1953" y="3415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6" name="Arc 346">
              <a:extLst>
                <a:ext uri="{FF2B5EF4-FFF2-40B4-BE49-F238E27FC236}">
                  <a16:creationId xmlns:a16="http://schemas.microsoft.com/office/drawing/2014/main" id="{E032EF76-6E54-4699-B142-248C061E19BA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024" y="3410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7" name="Arc 347">
              <a:extLst>
                <a:ext uri="{FF2B5EF4-FFF2-40B4-BE49-F238E27FC236}">
                  <a16:creationId xmlns:a16="http://schemas.microsoft.com/office/drawing/2014/main" id="{A01994DD-7AB1-4D2C-97BE-35E11C85F047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138" y="3462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8" name="Arc 348">
              <a:extLst>
                <a:ext uri="{FF2B5EF4-FFF2-40B4-BE49-F238E27FC236}">
                  <a16:creationId xmlns:a16="http://schemas.microsoft.com/office/drawing/2014/main" id="{10BCBE73-9EB4-483E-9EEC-DC2A7F7D6B14}"/>
                </a:ext>
              </a:extLst>
            </p:cNvPr>
            <p:cNvSpPr>
              <a:spLocks/>
            </p:cNvSpPr>
            <p:nvPr/>
          </p:nvSpPr>
          <p:spPr bwMode="auto">
            <a:xfrm rot="-8149054" flipH="1" flipV="1">
              <a:off x="2078" y="3464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49" name="Line 349">
              <a:extLst>
                <a:ext uri="{FF2B5EF4-FFF2-40B4-BE49-F238E27FC236}">
                  <a16:creationId xmlns:a16="http://schemas.microsoft.com/office/drawing/2014/main" id="{5CA12F9E-314D-4604-8894-5BC4E292C1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361" y="3224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50" name="Line 350">
              <a:extLst>
                <a:ext uri="{FF2B5EF4-FFF2-40B4-BE49-F238E27FC236}">
                  <a16:creationId xmlns:a16="http://schemas.microsoft.com/office/drawing/2014/main" id="{FD9820BE-DCCE-4D91-A430-D53CE9C9D9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6">
              <a:off x="2207" y="3487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151" name="Group 351">
              <a:extLst>
                <a:ext uri="{FF2B5EF4-FFF2-40B4-BE49-F238E27FC236}">
                  <a16:creationId xmlns:a16="http://schemas.microsoft.com/office/drawing/2014/main" id="{0AB83EDF-6E45-435F-885C-DBEFAA0FABE5}"/>
                </a:ext>
              </a:extLst>
            </p:cNvPr>
            <p:cNvGrpSpPr>
              <a:grpSpLocks/>
            </p:cNvGrpSpPr>
            <p:nvPr/>
          </p:nvGrpSpPr>
          <p:grpSpPr bwMode="auto">
            <a:xfrm rot="33448">
              <a:off x="2134" y="3679"/>
              <a:ext cx="101" cy="80"/>
              <a:chOff x="5504" y="8144"/>
              <a:chExt cx="291" cy="236"/>
            </a:xfrm>
          </p:grpSpPr>
          <p:sp>
            <p:nvSpPr>
              <p:cNvPr id="158" name="Rectangle 352">
                <a:extLst>
                  <a:ext uri="{FF2B5EF4-FFF2-40B4-BE49-F238E27FC236}">
                    <a16:creationId xmlns:a16="http://schemas.microsoft.com/office/drawing/2014/main" id="{1B35038D-6996-485F-9E99-4CF1CEF93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59" name="Rectangle 353">
                <a:extLst>
                  <a:ext uri="{FF2B5EF4-FFF2-40B4-BE49-F238E27FC236}">
                    <a16:creationId xmlns:a16="http://schemas.microsoft.com/office/drawing/2014/main" id="{A5A0317F-247D-4FAB-9120-8984E18F8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52" name="Group 354">
              <a:extLst>
                <a:ext uri="{FF2B5EF4-FFF2-40B4-BE49-F238E27FC236}">
                  <a16:creationId xmlns:a16="http://schemas.microsoft.com/office/drawing/2014/main" id="{6F112C4B-B01D-471C-A770-85AD51A7CB11}"/>
                </a:ext>
              </a:extLst>
            </p:cNvPr>
            <p:cNvGrpSpPr>
              <a:grpSpLocks/>
            </p:cNvGrpSpPr>
            <p:nvPr/>
          </p:nvGrpSpPr>
          <p:grpSpPr bwMode="auto">
            <a:xfrm rot="-7219849">
              <a:off x="2427" y="3214"/>
              <a:ext cx="100" cy="80"/>
              <a:chOff x="5504" y="8144"/>
              <a:chExt cx="291" cy="236"/>
            </a:xfrm>
          </p:grpSpPr>
          <p:sp>
            <p:nvSpPr>
              <p:cNvPr id="156" name="Rectangle 355">
                <a:extLst>
                  <a:ext uri="{FF2B5EF4-FFF2-40B4-BE49-F238E27FC236}">
                    <a16:creationId xmlns:a16="http://schemas.microsoft.com/office/drawing/2014/main" id="{321583D9-32CB-4884-8EEB-F5A60C0C4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57" name="Rectangle 356">
                <a:extLst>
                  <a:ext uri="{FF2B5EF4-FFF2-40B4-BE49-F238E27FC236}">
                    <a16:creationId xmlns:a16="http://schemas.microsoft.com/office/drawing/2014/main" id="{D8C7E74C-A6E5-4365-907F-5300BCB2E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53" name="Rectangle 357">
              <a:extLst>
                <a:ext uri="{FF2B5EF4-FFF2-40B4-BE49-F238E27FC236}">
                  <a16:creationId xmlns:a16="http://schemas.microsoft.com/office/drawing/2014/main" id="{1B45B405-80F2-4D28-AA26-AB27E52FD9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47889">
              <a:off x="2322" y="3409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54" name="Rectangle 358">
              <a:extLst>
                <a:ext uri="{FF2B5EF4-FFF2-40B4-BE49-F238E27FC236}">
                  <a16:creationId xmlns:a16="http://schemas.microsoft.com/office/drawing/2014/main" id="{C46836D0-6B29-4630-ABA4-D0D5A9650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0540">
              <a:off x="2263" y="33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55" name="Rectangle 359">
              <a:extLst>
                <a:ext uri="{FF2B5EF4-FFF2-40B4-BE49-F238E27FC236}">
                  <a16:creationId xmlns:a16="http://schemas.microsoft.com/office/drawing/2014/main" id="{FBE68E3A-CFB6-4CAD-A224-0CE5C0F928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4290">
              <a:off x="2207" y="3458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98" name="Text Box 360">
            <a:extLst>
              <a:ext uri="{FF2B5EF4-FFF2-40B4-BE49-F238E27FC236}">
                <a16:creationId xmlns:a16="http://schemas.microsoft.com/office/drawing/2014/main" id="{40EE9889-2913-4BC1-BCFC-8A4CF990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518" y="3330266"/>
            <a:ext cx="2252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DICIGO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Pathfinder</a:t>
            </a:r>
          </a:p>
        </p:txBody>
      </p:sp>
      <p:sp>
        <p:nvSpPr>
          <p:cNvPr id="199" name="Text Box 361">
            <a:extLst>
              <a:ext uri="{FF2B5EF4-FFF2-40B4-BE49-F238E27FC236}">
                <a16:creationId xmlns:a16="http://schemas.microsoft.com/office/drawing/2014/main" id="{4DF0B550-F052-4F32-9E38-831DA8A1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176" y="3405702"/>
            <a:ext cx="185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B-DECIGO</a:t>
            </a:r>
          </a:p>
        </p:txBody>
      </p:sp>
      <p:sp>
        <p:nvSpPr>
          <p:cNvPr id="200" name="Text Box 362">
            <a:extLst>
              <a:ext uri="{FF2B5EF4-FFF2-40B4-BE49-F238E27FC236}">
                <a16:creationId xmlns:a16="http://schemas.microsoft.com/office/drawing/2014/main" id="{155F9353-3FD8-4B1D-ABD5-7B629D2F9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687" y="3790950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DECIGO</a:t>
            </a:r>
          </a:p>
        </p:txBody>
      </p:sp>
      <p:sp>
        <p:nvSpPr>
          <p:cNvPr id="201" name="AutoShape 363">
            <a:extLst>
              <a:ext uri="{FF2B5EF4-FFF2-40B4-BE49-F238E27FC236}">
                <a16:creationId xmlns:a16="http://schemas.microsoft.com/office/drawing/2014/main" id="{42B18728-0F84-412F-8B53-EE1B6E03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46" y="2770181"/>
            <a:ext cx="1289050" cy="311150"/>
          </a:xfrm>
          <a:prstGeom prst="rightArrow">
            <a:avLst>
              <a:gd name="adj1" fmla="val 49639"/>
              <a:gd name="adj2" fmla="val 60378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2" name="Text Box 364">
            <a:extLst>
              <a:ext uri="{FF2B5EF4-FFF2-40B4-BE49-F238E27FC236}">
                <a16:creationId xmlns:a16="http://schemas.microsoft.com/office/drawing/2014/main" id="{2C9E59EE-EFE1-49D6-B3BB-B0ED666E0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19" y="2259013"/>
            <a:ext cx="1444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R&amp;D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Fabrication</a:t>
            </a:r>
          </a:p>
        </p:txBody>
      </p:sp>
      <p:sp>
        <p:nvSpPr>
          <p:cNvPr id="203" name="Text Box 365">
            <a:extLst>
              <a:ext uri="{FF2B5EF4-FFF2-40B4-BE49-F238E27FC236}">
                <a16:creationId xmlns:a16="http://schemas.microsoft.com/office/drawing/2014/main" id="{35C6457C-5B39-4630-96E6-0494AA4EA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08" y="2230431"/>
            <a:ext cx="1444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R&amp;D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Fabrication</a:t>
            </a:r>
          </a:p>
        </p:txBody>
      </p:sp>
      <p:sp>
        <p:nvSpPr>
          <p:cNvPr id="204" name="Text Box 366">
            <a:extLst>
              <a:ext uri="{FF2B5EF4-FFF2-40B4-BE49-F238E27FC236}">
                <a16:creationId xmlns:a16="http://schemas.microsoft.com/office/drawing/2014/main" id="{4570680C-751C-43D7-A082-30704D56D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483" y="2230431"/>
            <a:ext cx="1444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R&amp;D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Fabrication</a:t>
            </a:r>
          </a:p>
        </p:txBody>
      </p:sp>
      <p:sp>
        <p:nvSpPr>
          <p:cNvPr id="205" name="AutoShape 367">
            <a:extLst>
              <a:ext uri="{FF2B5EF4-FFF2-40B4-BE49-F238E27FC236}">
                <a16:creationId xmlns:a16="http://schemas.microsoft.com/office/drawing/2014/main" id="{6A9A161C-D284-4876-A2F5-240619A44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02" y="1785926"/>
            <a:ext cx="360363" cy="360362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6" name="AutoShape 368">
            <a:extLst>
              <a:ext uri="{FF2B5EF4-FFF2-40B4-BE49-F238E27FC236}">
                <a16:creationId xmlns:a16="http://schemas.microsoft.com/office/drawing/2014/main" id="{6DB4BF4C-0795-4CC0-AB56-660BC7BF6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96" y="1785926"/>
            <a:ext cx="360362" cy="3603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7" name="AutoShape 369">
            <a:extLst>
              <a:ext uri="{FF2B5EF4-FFF2-40B4-BE49-F238E27FC236}">
                <a16:creationId xmlns:a16="http://schemas.microsoft.com/office/drawing/2014/main" id="{FDB2C5C6-8E58-4D57-86BA-628FE151E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0" y="1785926"/>
            <a:ext cx="360362" cy="3603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8" name="AutoShape 370">
            <a:extLst>
              <a:ext uri="{FF2B5EF4-FFF2-40B4-BE49-F238E27FC236}">
                <a16:creationId xmlns:a16="http://schemas.microsoft.com/office/drawing/2014/main" id="{34959D71-2E47-45CB-9629-0D6D0F2D7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896" y="2770181"/>
            <a:ext cx="1289050" cy="311150"/>
          </a:xfrm>
          <a:prstGeom prst="rightArrow">
            <a:avLst>
              <a:gd name="adj1" fmla="val 49639"/>
              <a:gd name="adj2" fmla="val 60378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09" name="AutoShape 371">
            <a:extLst>
              <a:ext uri="{FF2B5EF4-FFF2-40B4-BE49-F238E27FC236}">
                <a16:creationId xmlns:a16="http://schemas.microsoft.com/office/drawing/2014/main" id="{65C02F74-8F44-4222-852B-4282F6D8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71" y="2770181"/>
            <a:ext cx="1289050" cy="311150"/>
          </a:xfrm>
          <a:prstGeom prst="rightArrow">
            <a:avLst>
              <a:gd name="adj1" fmla="val 49639"/>
              <a:gd name="adj2" fmla="val 60378"/>
            </a:avLst>
          </a:prstGeom>
          <a:solidFill>
            <a:srgbClr val="777777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210" name="Picture 372" descr="Earth-and-DPF-2">
            <a:extLst>
              <a:ext uri="{FF2B5EF4-FFF2-40B4-BE49-F238E27FC236}">
                <a16:creationId xmlns:a16="http://schemas.microsoft.com/office/drawing/2014/main" id="{2ACD9AD6-A447-40A5-ABB0-37F36065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500306"/>
            <a:ext cx="14398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355" descr="クリップボード01">
            <a:extLst>
              <a:ext uri="{FF2B5EF4-FFF2-40B4-BE49-F238E27FC236}">
                <a16:creationId xmlns:a16="http://schemas.microsoft.com/office/drawing/2014/main" id="{86C3E667-3E4E-48E4-BB15-9BBBCAD9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7104" y="3054112"/>
            <a:ext cx="1083287" cy="871139"/>
          </a:xfrm>
          <a:prstGeom prst="rect">
            <a:avLst/>
          </a:prstGeom>
          <a:noFill/>
        </p:spPr>
      </p:pic>
      <p:sp>
        <p:nvSpPr>
          <p:cNvPr id="212" name="Text Box 356">
            <a:extLst>
              <a:ext uri="{FF2B5EF4-FFF2-40B4-BE49-F238E27FC236}">
                <a16:creationId xmlns:a16="http://schemas.microsoft.com/office/drawing/2014/main" id="{5618282A-BBC0-4D85-8650-31C47EDC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04" y="3892912"/>
            <a:ext cx="930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SWIM</a:t>
            </a: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6D2A2113-83BC-49FF-B281-FD93837D3969}"/>
              </a:ext>
            </a:extLst>
          </p:cNvPr>
          <p:cNvSpPr/>
          <p:nvPr/>
        </p:nvSpPr>
        <p:spPr>
          <a:xfrm>
            <a:off x="2212182" y="2497931"/>
            <a:ext cx="1445418" cy="850107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4" name="Group 167">
            <a:extLst>
              <a:ext uri="{FF2B5EF4-FFF2-40B4-BE49-F238E27FC236}">
                <a16:creationId xmlns:a16="http://schemas.microsoft.com/office/drawing/2014/main" id="{A7ABE114-AAC0-4384-806C-715FEF2433A7}"/>
              </a:ext>
            </a:extLst>
          </p:cNvPr>
          <p:cNvGrpSpPr>
            <a:grpSpLocks/>
          </p:cNvGrpSpPr>
          <p:nvPr/>
        </p:nvGrpSpPr>
        <p:grpSpPr bwMode="auto">
          <a:xfrm>
            <a:off x="4920262" y="2369404"/>
            <a:ext cx="1081043" cy="989183"/>
            <a:chOff x="335" y="1710"/>
            <a:chExt cx="2393" cy="2190"/>
          </a:xfrm>
        </p:grpSpPr>
        <p:sp>
          <p:nvSpPr>
            <p:cNvPr id="215" name="Oval 168">
              <a:extLst>
                <a:ext uri="{FF2B5EF4-FFF2-40B4-BE49-F238E27FC236}">
                  <a16:creationId xmlns:a16="http://schemas.microsoft.com/office/drawing/2014/main" id="{C95261C5-DC28-402D-AC7D-C41A55AD31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19849">
              <a:off x="1918" y="3088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6" name="Oval 169">
              <a:extLst>
                <a:ext uri="{FF2B5EF4-FFF2-40B4-BE49-F238E27FC236}">
                  <a16:creationId xmlns:a16="http://schemas.microsoft.com/office/drawing/2014/main" id="{723C9E5F-80F8-4426-A13C-5E7E1241BF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1126" y="171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7" name="Oval 170">
              <a:extLst>
                <a:ext uri="{FF2B5EF4-FFF2-40B4-BE49-F238E27FC236}">
                  <a16:creationId xmlns:a16="http://schemas.microsoft.com/office/drawing/2014/main" id="{0CD47D3E-DFC2-4056-9860-49DE0195A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090"/>
              <a:ext cx="809" cy="8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8" name="Rectangle 171">
              <a:extLst>
                <a:ext uri="{FF2B5EF4-FFF2-40B4-BE49-F238E27FC236}">
                  <a16:creationId xmlns:a16="http://schemas.microsoft.com/office/drawing/2014/main" id="{8FF6EFE8-AFE6-4640-B568-3EC642F71D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779" y="3361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19" name="Rectangle 172">
              <a:extLst>
                <a:ext uri="{FF2B5EF4-FFF2-40B4-BE49-F238E27FC236}">
                  <a16:creationId xmlns:a16="http://schemas.microsoft.com/office/drawing/2014/main" id="{6CF69599-3FFD-4EDC-91F9-1AD56023B5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0" name="Rectangle 173">
              <a:extLst>
                <a:ext uri="{FF2B5EF4-FFF2-40B4-BE49-F238E27FC236}">
                  <a16:creationId xmlns:a16="http://schemas.microsoft.com/office/drawing/2014/main" id="{9C69DE87-5042-4C5B-93CD-359C90C8E9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1" name="Line 174">
              <a:extLst>
                <a:ext uri="{FF2B5EF4-FFF2-40B4-BE49-F238E27FC236}">
                  <a16:creationId xmlns:a16="http://schemas.microsoft.com/office/drawing/2014/main" id="{F2808C29-FCB7-4FF6-AE9C-A5ECDCBEA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" y="3495"/>
              <a:ext cx="1474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2" name="Rectangle 175">
              <a:extLst>
                <a:ext uri="{FF2B5EF4-FFF2-40B4-BE49-F238E27FC236}">
                  <a16:creationId xmlns:a16="http://schemas.microsoft.com/office/drawing/2014/main" id="{AEEECAC8-92DF-4CF9-B5EE-29F948B30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3452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3" name="Freeform 176">
              <a:extLst>
                <a:ext uri="{FF2B5EF4-FFF2-40B4-BE49-F238E27FC236}">
                  <a16:creationId xmlns:a16="http://schemas.microsoft.com/office/drawing/2014/main" id="{E65BB3A1-D64E-49B5-A876-8C422A144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3464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4" name="Line 177">
              <a:extLst>
                <a:ext uri="{FF2B5EF4-FFF2-40B4-BE49-F238E27FC236}">
                  <a16:creationId xmlns:a16="http://schemas.microsoft.com/office/drawing/2014/main" id="{71D1C300-5BB6-4271-B0CC-DEF2F91CE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" y="3465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5" name="Line 178">
              <a:extLst>
                <a:ext uri="{FF2B5EF4-FFF2-40B4-BE49-F238E27FC236}">
                  <a16:creationId xmlns:a16="http://schemas.microsoft.com/office/drawing/2014/main" id="{A7670A61-A7C0-445F-95D1-2D7AEB466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" y="352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26" name="Group 179">
              <a:extLst>
                <a:ext uri="{FF2B5EF4-FFF2-40B4-BE49-F238E27FC236}">
                  <a16:creationId xmlns:a16="http://schemas.microsoft.com/office/drawing/2014/main" id="{06A08134-80A3-47C0-827E-6E9CD4BA5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1" y="3383"/>
              <a:ext cx="272" cy="224"/>
              <a:chOff x="4785" y="11039"/>
              <a:chExt cx="829" cy="688"/>
            </a:xfrm>
          </p:grpSpPr>
          <p:sp>
            <p:nvSpPr>
              <p:cNvPr id="402" name="Freeform 180">
                <a:extLst>
                  <a:ext uri="{FF2B5EF4-FFF2-40B4-BE49-F238E27FC236}">
                    <a16:creationId xmlns:a16="http://schemas.microsoft.com/office/drawing/2014/main" id="{44E9CBDD-6EC5-4AF0-8654-91A97EB36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3" name="Line 181">
                <a:extLst>
                  <a:ext uri="{FF2B5EF4-FFF2-40B4-BE49-F238E27FC236}">
                    <a16:creationId xmlns:a16="http://schemas.microsoft.com/office/drawing/2014/main" id="{5119BF08-66EA-486C-8550-1F921AB5B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4" name="Line 182">
                <a:extLst>
                  <a:ext uri="{FF2B5EF4-FFF2-40B4-BE49-F238E27FC236}">
                    <a16:creationId xmlns:a16="http://schemas.microsoft.com/office/drawing/2014/main" id="{A5BFA830-4397-4BE3-B1D1-1404A5FFE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5" name="Line 183">
                <a:extLst>
                  <a:ext uri="{FF2B5EF4-FFF2-40B4-BE49-F238E27FC236}">
                    <a16:creationId xmlns:a16="http://schemas.microsoft.com/office/drawing/2014/main" id="{28699F37-4DC6-41A4-A049-4222D71B6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6" name="Arc 184">
                <a:extLst>
                  <a:ext uri="{FF2B5EF4-FFF2-40B4-BE49-F238E27FC236}">
                    <a16:creationId xmlns:a16="http://schemas.microsoft.com/office/drawing/2014/main" id="{CDFEF0C6-F2D5-41A1-B35B-E7A134BAD8A7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27" name="Freeform 185">
              <a:extLst>
                <a:ext uri="{FF2B5EF4-FFF2-40B4-BE49-F238E27FC236}">
                  <a16:creationId xmlns:a16="http://schemas.microsoft.com/office/drawing/2014/main" id="{A18F9E34-E7DE-4938-9A34-2F8739CAC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3452"/>
              <a:ext cx="972" cy="19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8" name="Freeform 186">
              <a:extLst>
                <a:ext uri="{FF2B5EF4-FFF2-40B4-BE49-F238E27FC236}">
                  <a16:creationId xmlns:a16="http://schemas.microsoft.com/office/drawing/2014/main" id="{20E42D53-49A1-4B52-A752-94ACAD85559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93" y="3521"/>
              <a:ext cx="972" cy="18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29" name="Freeform 187">
              <a:extLst>
                <a:ext uri="{FF2B5EF4-FFF2-40B4-BE49-F238E27FC236}">
                  <a16:creationId xmlns:a16="http://schemas.microsoft.com/office/drawing/2014/main" id="{CBF22658-7CDB-48A9-9E19-120FC9292FB0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947" y="3449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0" name="Freeform 188">
              <a:extLst>
                <a:ext uri="{FF2B5EF4-FFF2-40B4-BE49-F238E27FC236}">
                  <a16:creationId xmlns:a16="http://schemas.microsoft.com/office/drawing/2014/main" id="{0761AAE3-ABF6-4BCC-8551-69CA61C2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452"/>
              <a:ext cx="902" cy="89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1" name="Freeform 189">
              <a:extLst>
                <a:ext uri="{FF2B5EF4-FFF2-40B4-BE49-F238E27FC236}">
                  <a16:creationId xmlns:a16="http://schemas.microsoft.com/office/drawing/2014/main" id="{66D9EDE5-6529-4646-AF5A-163F211A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3443"/>
              <a:ext cx="204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2" name="Arc 190">
              <a:extLst>
                <a:ext uri="{FF2B5EF4-FFF2-40B4-BE49-F238E27FC236}">
                  <a16:creationId xmlns:a16="http://schemas.microsoft.com/office/drawing/2014/main" id="{ED280C11-B7DD-4E75-B3A9-666E4C66CE26}"/>
                </a:ext>
              </a:extLst>
            </p:cNvPr>
            <p:cNvSpPr>
              <a:spLocks/>
            </p:cNvSpPr>
            <p:nvPr/>
          </p:nvSpPr>
          <p:spPr bwMode="auto">
            <a:xfrm rot="6937498">
              <a:off x="860" y="3347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3" name="Arc 191">
              <a:extLst>
                <a:ext uri="{FF2B5EF4-FFF2-40B4-BE49-F238E27FC236}">
                  <a16:creationId xmlns:a16="http://schemas.microsoft.com/office/drawing/2014/main" id="{EB80B9F2-50E0-4255-AF28-037C10FBE28E}"/>
                </a:ext>
              </a:extLst>
            </p:cNvPr>
            <p:cNvSpPr>
              <a:spLocks/>
            </p:cNvSpPr>
            <p:nvPr/>
          </p:nvSpPr>
          <p:spPr bwMode="auto">
            <a:xfrm rot="14662502" flipV="1">
              <a:off x="861" y="3493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4" name="Freeform 192">
              <a:extLst>
                <a:ext uri="{FF2B5EF4-FFF2-40B4-BE49-F238E27FC236}">
                  <a16:creationId xmlns:a16="http://schemas.microsoft.com/office/drawing/2014/main" id="{3C2A46AC-CC79-4935-8E52-A228A22B7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3411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5" name="Line 193">
              <a:extLst>
                <a:ext uri="{FF2B5EF4-FFF2-40B4-BE49-F238E27FC236}">
                  <a16:creationId xmlns:a16="http://schemas.microsoft.com/office/drawing/2014/main" id="{D0AA71B3-2A39-4216-AD09-26D0972CB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6" name="Line 194">
              <a:extLst>
                <a:ext uri="{FF2B5EF4-FFF2-40B4-BE49-F238E27FC236}">
                  <a16:creationId xmlns:a16="http://schemas.microsoft.com/office/drawing/2014/main" id="{6E24BBF0-FD07-4C3F-9802-668DB9694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58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7" name="Arc 195">
              <a:extLst>
                <a:ext uri="{FF2B5EF4-FFF2-40B4-BE49-F238E27FC236}">
                  <a16:creationId xmlns:a16="http://schemas.microsoft.com/office/drawing/2014/main" id="{5B23A4F6-A30E-4855-9D26-732DF9E96185}"/>
                </a:ext>
              </a:extLst>
            </p:cNvPr>
            <p:cNvSpPr>
              <a:spLocks/>
            </p:cNvSpPr>
            <p:nvPr/>
          </p:nvSpPr>
          <p:spPr bwMode="auto">
            <a:xfrm rot="-8071501">
              <a:off x="1073" y="3380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8" name="Arc 196">
              <a:extLst>
                <a:ext uri="{FF2B5EF4-FFF2-40B4-BE49-F238E27FC236}">
                  <a16:creationId xmlns:a16="http://schemas.microsoft.com/office/drawing/2014/main" id="{6950B573-6516-42F3-B27A-ADCE6EB41D22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950" y="3413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39" name="Arc 197">
              <a:extLst>
                <a:ext uri="{FF2B5EF4-FFF2-40B4-BE49-F238E27FC236}">
                  <a16:creationId xmlns:a16="http://schemas.microsoft.com/office/drawing/2014/main" id="{5DE3DFE8-1FE5-4B64-AF43-AA03B914A0F2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880" y="3419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0" name="Arc 198">
              <a:extLst>
                <a:ext uri="{FF2B5EF4-FFF2-40B4-BE49-F238E27FC236}">
                  <a16:creationId xmlns:a16="http://schemas.microsoft.com/office/drawing/2014/main" id="{5429E2BF-C585-4E6E-81FA-CE0422202388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862" y="3464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1" name="Arc 199">
              <a:extLst>
                <a:ext uri="{FF2B5EF4-FFF2-40B4-BE49-F238E27FC236}">
                  <a16:creationId xmlns:a16="http://schemas.microsoft.com/office/drawing/2014/main" id="{F0B11D2E-154E-46F3-A5C3-F8FFD3309640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921" y="3464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2" name="Line 200">
              <a:extLst>
                <a:ext uri="{FF2B5EF4-FFF2-40B4-BE49-F238E27FC236}">
                  <a16:creationId xmlns:a16="http://schemas.microsoft.com/office/drawing/2014/main" id="{3FAA6729-2F2C-4F40-93D5-B471E4522B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7332" flipV="1">
              <a:off x="857" y="3046"/>
              <a:ext cx="1" cy="481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3" name="Freeform 201">
              <a:extLst>
                <a:ext uri="{FF2B5EF4-FFF2-40B4-BE49-F238E27FC236}">
                  <a16:creationId xmlns:a16="http://schemas.microsoft.com/office/drawing/2014/main" id="{8B89D6F1-FE90-4A28-A77D-75DBB7E8559A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813" y="3304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4" name="Line 202">
              <a:extLst>
                <a:ext uri="{FF2B5EF4-FFF2-40B4-BE49-F238E27FC236}">
                  <a16:creationId xmlns:a16="http://schemas.microsoft.com/office/drawing/2014/main" id="{FB85AAA1-8F94-4382-90C1-F6DDA74999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791" y="3320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5" name="Line 203">
              <a:extLst>
                <a:ext uri="{FF2B5EF4-FFF2-40B4-BE49-F238E27FC236}">
                  <a16:creationId xmlns:a16="http://schemas.microsoft.com/office/drawing/2014/main" id="{332C1F69-3BC9-4205-AE80-ADA1B125F8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842" y="334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46" name="Group 204">
              <a:extLst>
                <a:ext uri="{FF2B5EF4-FFF2-40B4-BE49-F238E27FC236}">
                  <a16:creationId xmlns:a16="http://schemas.microsoft.com/office/drawing/2014/main" id="{F3DC277F-B8A4-4291-A225-6162F6DDBCE7}"/>
                </a:ext>
              </a:extLst>
            </p:cNvPr>
            <p:cNvGrpSpPr>
              <a:grpSpLocks/>
            </p:cNvGrpSpPr>
            <p:nvPr/>
          </p:nvGrpSpPr>
          <p:grpSpPr bwMode="auto">
            <a:xfrm rot="-3592668">
              <a:off x="835" y="3010"/>
              <a:ext cx="272" cy="227"/>
              <a:chOff x="4785" y="11039"/>
              <a:chExt cx="829" cy="688"/>
            </a:xfrm>
          </p:grpSpPr>
          <p:sp>
            <p:nvSpPr>
              <p:cNvPr id="397" name="Freeform 205">
                <a:extLst>
                  <a:ext uri="{FF2B5EF4-FFF2-40B4-BE49-F238E27FC236}">
                    <a16:creationId xmlns:a16="http://schemas.microsoft.com/office/drawing/2014/main" id="{884C8860-FEA2-4FDD-B337-3B9622DA6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8" name="Line 206">
                <a:extLst>
                  <a:ext uri="{FF2B5EF4-FFF2-40B4-BE49-F238E27FC236}">
                    <a16:creationId xmlns:a16="http://schemas.microsoft.com/office/drawing/2014/main" id="{D3FFD795-FD4E-4584-9791-B95C0B285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9" name="Line 207">
                <a:extLst>
                  <a:ext uri="{FF2B5EF4-FFF2-40B4-BE49-F238E27FC236}">
                    <a16:creationId xmlns:a16="http://schemas.microsoft.com/office/drawing/2014/main" id="{0C03084F-2598-4D56-BF65-39588A7CF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0" name="Line 208">
                <a:extLst>
                  <a:ext uri="{FF2B5EF4-FFF2-40B4-BE49-F238E27FC236}">
                    <a16:creationId xmlns:a16="http://schemas.microsoft.com/office/drawing/2014/main" id="{3BD20B64-F168-42C0-B33C-65A3F1FB2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401" name="Arc 209">
                <a:extLst>
                  <a:ext uri="{FF2B5EF4-FFF2-40B4-BE49-F238E27FC236}">
                    <a16:creationId xmlns:a16="http://schemas.microsoft.com/office/drawing/2014/main" id="{D2409A51-93A2-43B2-BC58-A45DBF6C877A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47" name="Freeform 210">
              <a:extLst>
                <a:ext uri="{FF2B5EF4-FFF2-40B4-BE49-F238E27FC236}">
                  <a16:creationId xmlns:a16="http://schemas.microsoft.com/office/drawing/2014/main" id="{E21BD8E7-7871-42EE-8E85-5DFC3F416198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593" y="2827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8" name="Freeform 211">
              <a:extLst>
                <a:ext uri="{FF2B5EF4-FFF2-40B4-BE49-F238E27FC236}">
                  <a16:creationId xmlns:a16="http://schemas.microsoft.com/office/drawing/2014/main" id="{FA77E61D-334B-4557-AEEE-2B12DB41BE0B}"/>
                </a:ext>
              </a:extLst>
            </p:cNvPr>
            <p:cNvSpPr>
              <a:spLocks/>
            </p:cNvSpPr>
            <p:nvPr/>
          </p:nvSpPr>
          <p:spPr bwMode="auto">
            <a:xfrm rot="18007332" flipV="1">
              <a:off x="652" y="2862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9" name="Freeform 212">
              <a:extLst>
                <a:ext uri="{FF2B5EF4-FFF2-40B4-BE49-F238E27FC236}">
                  <a16:creationId xmlns:a16="http://schemas.microsoft.com/office/drawing/2014/main" id="{97317F0E-282D-4942-B814-2F57940DE83E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819" y="3225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0" name="Freeform 213">
              <a:extLst>
                <a:ext uri="{FF2B5EF4-FFF2-40B4-BE49-F238E27FC236}">
                  <a16:creationId xmlns:a16="http://schemas.microsoft.com/office/drawing/2014/main" id="{ED56999D-0707-46D4-8A61-CED1CB4B0EBF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687" y="2758"/>
              <a:ext cx="903" cy="88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1" name="Freeform 214">
              <a:extLst>
                <a:ext uri="{FF2B5EF4-FFF2-40B4-BE49-F238E27FC236}">
                  <a16:creationId xmlns:a16="http://schemas.microsoft.com/office/drawing/2014/main" id="{C9BBE3AB-1431-4B7A-8821-468F1944B92F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768" y="3215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2" name="Arc 215">
              <a:extLst>
                <a:ext uri="{FF2B5EF4-FFF2-40B4-BE49-F238E27FC236}">
                  <a16:creationId xmlns:a16="http://schemas.microsoft.com/office/drawing/2014/main" id="{363B1D45-8E17-4F11-8E27-2DEBE7738281}"/>
                </a:ext>
              </a:extLst>
            </p:cNvPr>
            <p:cNvSpPr>
              <a:spLocks/>
            </p:cNvSpPr>
            <p:nvPr/>
          </p:nvSpPr>
          <p:spPr bwMode="auto">
            <a:xfrm rot="3344830">
              <a:off x="704" y="3219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3" name="Arc 216">
              <a:extLst>
                <a:ext uri="{FF2B5EF4-FFF2-40B4-BE49-F238E27FC236}">
                  <a16:creationId xmlns:a16="http://schemas.microsoft.com/office/drawing/2014/main" id="{C1E10625-B359-4935-B0A8-91A52ADD7A1D}"/>
                </a:ext>
              </a:extLst>
            </p:cNvPr>
            <p:cNvSpPr>
              <a:spLocks/>
            </p:cNvSpPr>
            <p:nvPr/>
          </p:nvSpPr>
          <p:spPr bwMode="auto">
            <a:xfrm rot="11069833" flipV="1">
              <a:off x="830" y="3293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4" name="Freeform 217">
              <a:extLst>
                <a:ext uri="{FF2B5EF4-FFF2-40B4-BE49-F238E27FC236}">
                  <a16:creationId xmlns:a16="http://schemas.microsoft.com/office/drawing/2014/main" id="{3F908B73-996A-4D48-8DBF-1B67E352716D}"/>
                </a:ext>
              </a:extLst>
            </p:cNvPr>
            <p:cNvSpPr>
              <a:spLocks/>
            </p:cNvSpPr>
            <p:nvPr/>
          </p:nvSpPr>
          <p:spPr bwMode="auto">
            <a:xfrm rot="-3592668">
              <a:off x="868" y="3119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5" name="Line 218">
              <a:extLst>
                <a:ext uri="{FF2B5EF4-FFF2-40B4-BE49-F238E27FC236}">
                  <a16:creationId xmlns:a16="http://schemas.microsoft.com/office/drawing/2014/main" id="{260A6CE1-1E36-41C9-B213-0C51354439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887" y="3148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6" name="Line 219">
              <a:extLst>
                <a:ext uri="{FF2B5EF4-FFF2-40B4-BE49-F238E27FC236}">
                  <a16:creationId xmlns:a16="http://schemas.microsoft.com/office/drawing/2014/main" id="{38EDBEBF-FAC4-4BA7-99FB-FFF1670AA2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792" y="3163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7" name="Line 220">
              <a:extLst>
                <a:ext uri="{FF2B5EF4-FFF2-40B4-BE49-F238E27FC236}">
                  <a16:creationId xmlns:a16="http://schemas.microsoft.com/office/drawing/2014/main" id="{8B1D83BA-5AC6-45A2-A3AF-0B0783395C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592668">
              <a:off x="936" y="3246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8" name="Arc 221">
              <a:extLst>
                <a:ext uri="{FF2B5EF4-FFF2-40B4-BE49-F238E27FC236}">
                  <a16:creationId xmlns:a16="http://schemas.microsoft.com/office/drawing/2014/main" id="{4765C16D-9E04-4091-B9F4-8037A1387FAB}"/>
                </a:ext>
              </a:extLst>
            </p:cNvPr>
            <p:cNvSpPr>
              <a:spLocks/>
            </p:cNvSpPr>
            <p:nvPr/>
          </p:nvSpPr>
          <p:spPr bwMode="auto">
            <a:xfrm rot="9935830">
              <a:off x="851" y="2990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59" name="Arc 222">
              <a:extLst>
                <a:ext uri="{FF2B5EF4-FFF2-40B4-BE49-F238E27FC236}">
                  <a16:creationId xmlns:a16="http://schemas.microsoft.com/office/drawing/2014/main" id="{014DF3A3-326F-4E28-99B7-A22EE801C2E6}"/>
                </a:ext>
              </a:extLst>
            </p:cNvPr>
            <p:cNvSpPr>
              <a:spLocks/>
            </p:cNvSpPr>
            <p:nvPr/>
          </p:nvSpPr>
          <p:spPr bwMode="auto">
            <a:xfrm rot="-929206" flipH="1" flipV="1">
              <a:off x="805" y="3162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0" name="Arc 223">
              <a:extLst>
                <a:ext uri="{FF2B5EF4-FFF2-40B4-BE49-F238E27FC236}">
                  <a16:creationId xmlns:a16="http://schemas.microsoft.com/office/drawing/2014/main" id="{30A2E203-8A9A-42AA-9621-10AF0F0FFA20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773" y="3225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1" name="Arc 224">
              <a:extLst>
                <a:ext uri="{FF2B5EF4-FFF2-40B4-BE49-F238E27FC236}">
                  <a16:creationId xmlns:a16="http://schemas.microsoft.com/office/drawing/2014/main" id="{017E3313-02FD-4086-A9E2-478BAED25B9B}"/>
                </a:ext>
              </a:extLst>
            </p:cNvPr>
            <p:cNvSpPr>
              <a:spLocks/>
            </p:cNvSpPr>
            <p:nvPr/>
          </p:nvSpPr>
          <p:spPr bwMode="auto">
            <a:xfrm rot="-929206">
              <a:off x="786" y="3331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2" name="Arc 225">
              <a:extLst>
                <a:ext uri="{FF2B5EF4-FFF2-40B4-BE49-F238E27FC236}">
                  <a16:creationId xmlns:a16="http://schemas.microsoft.com/office/drawing/2014/main" id="{8C926438-AFD8-41C5-9759-66BB0C8D57D2}"/>
                </a:ext>
              </a:extLst>
            </p:cNvPr>
            <p:cNvSpPr>
              <a:spLocks/>
            </p:cNvSpPr>
            <p:nvPr/>
          </p:nvSpPr>
          <p:spPr bwMode="auto">
            <a:xfrm rot="-929206" flipH="1" flipV="1">
              <a:off x="814" y="3277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3" name="Line 226">
              <a:extLst>
                <a:ext uri="{FF2B5EF4-FFF2-40B4-BE49-F238E27FC236}">
                  <a16:creationId xmlns:a16="http://schemas.microsoft.com/office/drawing/2014/main" id="{C4AA9C8C-38B5-4C64-9CBA-E40D54194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3486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4" name="Line 227">
              <a:extLst>
                <a:ext uri="{FF2B5EF4-FFF2-40B4-BE49-F238E27FC236}">
                  <a16:creationId xmlns:a16="http://schemas.microsoft.com/office/drawing/2014/main" id="{BE62AFF6-8BC6-4175-B552-3857E77917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20284">
              <a:off x="703" y="3224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65" name="Group 228">
              <a:extLst>
                <a:ext uri="{FF2B5EF4-FFF2-40B4-BE49-F238E27FC236}">
                  <a16:creationId xmlns:a16="http://schemas.microsoft.com/office/drawing/2014/main" id="{438C2D60-66E6-4D65-AFA8-52E7C85BA928}"/>
                </a:ext>
              </a:extLst>
            </p:cNvPr>
            <p:cNvGrpSpPr>
              <a:grpSpLocks/>
            </p:cNvGrpSpPr>
            <p:nvPr/>
          </p:nvGrpSpPr>
          <p:grpSpPr bwMode="auto">
            <a:xfrm rot="7253297">
              <a:off x="563" y="3220"/>
              <a:ext cx="101" cy="80"/>
              <a:chOff x="5504" y="8144"/>
              <a:chExt cx="291" cy="236"/>
            </a:xfrm>
          </p:grpSpPr>
          <p:sp>
            <p:nvSpPr>
              <p:cNvPr id="395" name="Rectangle 229">
                <a:extLst>
                  <a:ext uri="{FF2B5EF4-FFF2-40B4-BE49-F238E27FC236}">
                    <a16:creationId xmlns:a16="http://schemas.microsoft.com/office/drawing/2014/main" id="{143114E9-C429-4305-96F0-79BD07689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6" name="Rectangle 230">
                <a:extLst>
                  <a:ext uri="{FF2B5EF4-FFF2-40B4-BE49-F238E27FC236}">
                    <a16:creationId xmlns:a16="http://schemas.microsoft.com/office/drawing/2014/main" id="{6033E78F-A238-48BA-9191-D7FE3AA75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266" name="Group 231">
              <a:extLst>
                <a:ext uri="{FF2B5EF4-FFF2-40B4-BE49-F238E27FC236}">
                  <a16:creationId xmlns:a16="http://schemas.microsoft.com/office/drawing/2014/main" id="{A975392E-89E3-4356-95AE-494ED6AE3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" y="3710"/>
              <a:ext cx="100" cy="80"/>
              <a:chOff x="5504" y="8144"/>
              <a:chExt cx="291" cy="236"/>
            </a:xfrm>
          </p:grpSpPr>
          <p:sp>
            <p:nvSpPr>
              <p:cNvPr id="393" name="Rectangle 232">
                <a:extLst>
                  <a:ext uri="{FF2B5EF4-FFF2-40B4-BE49-F238E27FC236}">
                    <a16:creationId xmlns:a16="http://schemas.microsoft.com/office/drawing/2014/main" id="{371239CB-5D77-44DF-B7F9-86A82DAF4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4" name="Rectangle 233">
                <a:extLst>
                  <a:ext uri="{FF2B5EF4-FFF2-40B4-BE49-F238E27FC236}">
                    <a16:creationId xmlns:a16="http://schemas.microsoft.com/office/drawing/2014/main" id="{1EE9838B-9479-44A5-835E-BAF0004D9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67" name="Rectangle 234">
              <a:extLst>
                <a:ext uri="{FF2B5EF4-FFF2-40B4-BE49-F238E27FC236}">
                  <a16:creationId xmlns:a16="http://schemas.microsoft.com/office/drawing/2014/main" id="{C1A3C2FB-7DCA-413C-8E8A-3D19C28BE6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728" y="3427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8" name="Rectangle 235">
              <a:extLst>
                <a:ext uri="{FF2B5EF4-FFF2-40B4-BE49-F238E27FC236}">
                  <a16:creationId xmlns:a16="http://schemas.microsoft.com/office/drawing/2014/main" id="{E335E9E8-6387-4413-ABE6-27B550DBD7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832" y="3456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69" name="Rectangle 236">
              <a:extLst>
                <a:ext uri="{FF2B5EF4-FFF2-40B4-BE49-F238E27FC236}">
                  <a16:creationId xmlns:a16="http://schemas.microsoft.com/office/drawing/2014/main" id="{90BCC678-24C1-43AF-BAA6-74D0ED9491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780" y="3360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0" name="Freeform 237">
              <a:extLst>
                <a:ext uri="{FF2B5EF4-FFF2-40B4-BE49-F238E27FC236}">
                  <a16:creationId xmlns:a16="http://schemas.microsoft.com/office/drawing/2014/main" id="{9C320677-25B1-4665-9135-1D43FDB35576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443" y="2731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1" name="Freeform 238">
              <a:extLst>
                <a:ext uri="{FF2B5EF4-FFF2-40B4-BE49-F238E27FC236}">
                  <a16:creationId xmlns:a16="http://schemas.microsoft.com/office/drawing/2014/main" id="{EB8B5827-A777-463A-ABC2-E77EB140DD3D}"/>
                </a:ext>
              </a:extLst>
            </p:cNvPr>
            <p:cNvSpPr>
              <a:spLocks/>
            </p:cNvSpPr>
            <p:nvPr/>
          </p:nvSpPr>
          <p:spPr bwMode="auto">
            <a:xfrm rot="3608242" flipV="1">
              <a:off x="1383" y="2765"/>
              <a:ext cx="975" cy="17"/>
            </a:xfrm>
            <a:custGeom>
              <a:avLst/>
              <a:gdLst>
                <a:gd name="T0" fmla="*/ 0 w 1884"/>
                <a:gd name="T1" fmla="*/ 0 h 58"/>
                <a:gd name="T2" fmla="*/ 240 w 1884"/>
                <a:gd name="T3" fmla="*/ 27 h 58"/>
                <a:gd name="T4" fmla="*/ 549 w 1884"/>
                <a:gd name="T5" fmla="*/ 51 h 58"/>
                <a:gd name="T6" fmla="*/ 804 w 1884"/>
                <a:gd name="T7" fmla="*/ 57 h 58"/>
                <a:gd name="T8" fmla="*/ 1044 w 1884"/>
                <a:gd name="T9" fmla="*/ 57 h 58"/>
                <a:gd name="T10" fmla="*/ 1290 w 1884"/>
                <a:gd name="T11" fmla="*/ 51 h 58"/>
                <a:gd name="T12" fmla="*/ 1539 w 1884"/>
                <a:gd name="T13" fmla="*/ 39 h 58"/>
                <a:gd name="T14" fmla="*/ 1737 w 1884"/>
                <a:gd name="T15" fmla="*/ 18 h 58"/>
                <a:gd name="T16" fmla="*/ 1884 w 1884"/>
                <a:gd name="T17" fmla="*/ 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4"/>
                <a:gd name="T28" fmla="*/ 0 h 58"/>
                <a:gd name="T29" fmla="*/ 1884 w 188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2" name="Freeform 239">
              <a:extLst>
                <a:ext uri="{FF2B5EF4-FFF2-40B4-BE49-F238E27FC236}">
                  <a16:creationId xmlns:a16="http://schemas.microsoft.com/office/drawing/2014/main" id="{6A62D8F3-EB94-4D79-8796-5033419B4FB7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479" y="2763"/>
              <a:ext cx="903" cy="88"/>
            </a:xfrm>
            <a:custGeom>
              <a:avLst/>
              <a:gdLst>
                <a:gd name="T0" fmla="*/ 45 w 3705"/>
                <a:gd name="T1" fmla="*/ 30 h 365"/>
                <a:gd name="T2" fmla="*/ 30 w 3705"/>
                <a:gd name="T3" fmla="*/ 171 h 365"/>
                <a:gd name="T4" fmla="*/ 45 w 3705"/>
                <a:gd name="T5" fmla="*/ 327 h 365"/>
                <a:gd name="T6" fmla="*/ 126 w 3705"/>
                <a:gd name="T7" fmla="*/ 315 h 365"/>
                <a:gd name="T8" fmla="*/ 735 w 3705"/>
                <a:gd name="T9" fmla="*/ 303 h 365"/>
                <a:gd name="T10" fmla="*/ 1605 w 3705"/>
                <a:gd name="T11" fmla="*/ 279 h 365"/>
                <a:gd name="T12" fmla="*/ 2607 w 3705"/>
                <a:gd name="T13" fmla="*/ 300 h 365"/>
                <a:gd name="T14" fmla="*/ 3330 w 3705"/>
                <a:gd name="T15" fmla="*/ 333 h 365"/>
                <a:gd name="T16" fmla="*/ 3648 w 3705"/>
                <a:gd name="T17" fmla="*/ 351 h 365"/>
                <a:gd name="T18" fmla="*/ 3672 w 3705"/>
                <a:gd name="T19" fmla="*/ 249 h 365"/>
                <a:gd name="T20" fmla="*/ 3672 w 3705"/>
                <a:gd name="T21" fmla="*/ 171 h 365"/>
                <a:gd name="T22" fmla="*/ 3690 w 3705"/>
                <a:gd name="T23" fmla="*/ 36 h 365"/>
                <a:gd name="T24" fmla="*/ 3660 w 3705"/>
                <a:gd name="T25" fmla="*/ 12 h 365"/>
                <a:gd name="T26" fmla="*/ 3594 w 3705"/>
                <a:gd name="T27" fmla="*/ 6 h 365"/>
                <a:gd name="T28" fmla="*/ 2991 w 3705"/>
                <a:gd name="T29" fmla="*/ 51 h 365"/>
                <a:gd name="T30" fmla="*/ 1911 w 3705"/>
                <a:gd name="T31" fmla="*/ 75 h 365"/>
                <a:gd name="T32" fmla="*/ 1065 w 3705"/>
                <a:gd name="T33" fmla="*/ 78 h 365"/>
                <a:gd name="T34" fmla="*/ 303 w 3705"/>
                <a:gd name="T35" fmla="*/ 51 h 365"/>
                <a:gd name="T36" fmla="*/ 45 w 3705"/>
                <a:gd name="T37" fmla="*/ 30 h 3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05"/>
                <a:gd name="T58" fmla="*/ 0 h 365"/>
                <a:gd name="T59" fmla="*/ 3705 w 3705"/>
                <a:gd name="T60" fmla="*/ 365 h 3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127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3" name="Rectangle 240">
              <a:extLst>
                <a:ext uri="{FF2B5EF4-FFF2-40B4-BE49-F238E27FC236}">
                  <a16:creationId xmlns:a16="http://schemas.microsoft.com/office/drawing/2014/main" id="{BD4A5B18-9724-4C01-AC99-842453D901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63530">
              <a:off x="1578" y="2165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4" name="Rectangle 241">
              <a:extLst>
                <a:ext uri="{FF2B5EF4-FFF2-40B4-BE49-F238E27FC236}">
                  <a16:creationId xmlns:a16="http://schemas.microsoft.com/office/drawing/2014/main" id="{58A00ACC-17E6-4137-BECD-CAA72EA1EC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5" name="Rectangle 242">
              <a:extLst>
                <a:ext uri="{FF2B5EF4-FFF2-40B4-BE49-F238E27FC236}">
                  <a16:creationId xmlns:a16="http://schemas.microsoft.com/office/drawing/2014/main" id="{D7B951B6-BE7F-464A-985A-73DAE1F0F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6" name="Line 243">
              <a:extLst>
                <a:ext uri="{FF2B5EF4-FFF2-40B4-BE49-F238E27FC236}">
                  <a16:creationId xmlns:a16="http://schemas.microsoft.com/office/drawing/2014/main" id="{3FAF7138-AF1E-42D0-BE31-D6090E4AE5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 flipV="1">
              <a:off x="1254" y="2099"/>
              <a:ext cx="571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7" name="Rectangle 244">
              <a:extLst>
                <a:ext uri="{FF2B5EF4-FFF2-40B4-BE49-F238E27FC236}">
                  <a16:creationId xmlns:a16="http://schemas.microsoft.com/office/drawing/2014/main" id="{93A70051-ACD9-482F-956F-12C9DAC4D4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1573" y="1864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8" name="Freeform 245">
              <a:extLst>
                <a:ext uri="{FF2B5EF4-FFF2-40B4-BE49-F238E27FC236}">
                  <a16:creationId xmlns:a16="http://schemas.microsoft.com/office/drawing/2014/main" id="{89ECEA5C-F2B0-4BE4-8EEE-EA611F018782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421" y="2240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79" name="Line 246">
              <a:extLst>
                <a:ext uri="{FF2B5EF4-FFF2-40B4-BE49-F238E27FC236}">
                  <a16:creationId xmlns:a16="http://schemas.microsoft.com/office/drawing/2014/main" id="{28B269DB-923B-4FB4-96FE-01C0E500BB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449" y="2286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0" name="Line 247">
              <a:extLst>
                <a:ext uri="{FF2B5EF4-FFF2-40B4-BE49-F238E27FC236}">
                  <a16:creationId xmlns:a16="http://schemas.microsoft.com/office/drawing/2014/main" id="{CE26BF15-76B7-4F44-A025-60A6FB752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98" y="225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81" name="Group 248">
              <a:extLst>
                <a:ext uri="{FF2B5EF4-FFF2-40B4-BE49-F238E27FC236}">
                  <a16:creationId xmlns:a16="http://schemas.microsoft.com/office/drawing/2014/main" id="{0B21ECA0-3F4A-46C7-AD74-FC3F712A1491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1166" y="2399"/>
              <a:ext cx="272" cy="224"/>
              <a:chOff x="4785" y="11039"/>
              <a:chExt cx="829" cy="688"/>
            </a:xfrm>
          </p:grpSpPr>
          <p:sp>
            <p:nvSpPr>
              <p:cNvPr id="388" name="Freeform 249">
                <a:extLst>
                  <a:ext uri="{FF2B5EF4-FFF2-40B4-BE49-F238E27FC236}">
                    <a16:creationId xmlns:a16="http://schemas.microsoft.com/office/drawing/2014/main" id="{97945558-8403-4B58-9486-44B6D4E2A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9" name="Line 250">
                <a:extLst>
                  <a:ext uri="{FF2B5EF4-FFF2-40B4-BE49-F238E27FC236}">
                    <a16:creationId xmlns:a16="http://schemas.microsoft.com/office/drawing/2014/main" id="{EEB913C0-AFF3-4DF2-AC78-85DC7C3E2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0" name="Line 251">
                <a:extLst>
                  <a:ext uri="{FF2B5EF4-FFF2-40B4-BE49-F238E27FC236}">
                    <a16:creationId xmlns:a16="http://schemas.microsoft.com/office/drawing/2014/main" id="{96683DAB-E3CF-4A7C-BEA1-EFEEB3044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1" name="Line 252">
                <a:extLst>
                  <a:ext uri="{FF2B5EF4-FFF2-40B4-BE49-F238E27FC236}">
                    <a16:creationId xmlns:a16="http://schemas.microsoft.com/office/drawing/2014/main" id="{1EA3868D-4B33-45A6-A7A2-DE4CA86B4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92" name="Arc 253">
                <a:extLst>
                  <a:ext uri="{FF2B5EF4-FFF2-40B4-BE49-F238E27FC236}">
                    <a16:creationId xmlns:a16="http://schemas.microsoft.com/office/drawing/2014/main" id="{3BC8A8CF-40DC-49C3-94AE-CC2604D3631A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82" name="Freeform 254">
              <a:extLst>
                <a:ext uri="{FF2B5EF4-FFF2-40B4-BE49-F238E27FC236}">
                  <a16:creationId xmlns:a16="http://schemas.microsoft.com/office/drawing/2014/main" id="{131B2E2E-6D7E-4766-AF49-D795AB737EA1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353" y="2287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3" name="Freeform 255">
              <a:extLst>
                <a:ext uri="{FF2B5EF4-FFF2-40B4-BE49-F238E27FC236}">
                  <a16:creationId xmlns:a16="http://schemas.microsoft.com/office/drawing/2014/main" id="{07C52500-BEA2-469A-A5C4-59E51DDF59FF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299" y="2292"/>
              <a:ext cx="204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4" name="Arc 256">
              <a:extLst>
                <a:ext uri="{FF2B5EF4-FFF2-40B4-BE49-F238E27FC236}">
                  <a16:creationId xmlns:a16="http://schemas.microsoft.com/office/drawing/2014/main" id="{2C0124FE-1D22-414E-9584-0E65896377E8}"/>
                </a:ext>
              </a:extLst>
            </p:cNvPr>
            <p:cNvSpPr>
              <a:spLocks/>
            </p:cNvSpPr>
            <p:nvPr/>
          </p:nvSpPr>
          <p:spPr bwMode="auto">
            <a:xfrm rot="-7461591">
              <a:off x="1435" y="2238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5" name="Arc 257">
              <a:extLst>
                <a:ext uri="{FF2B5EF4-FFF2-40B4-BE49-F238E27FC236}">
                  <a16:creationId xmlns:a16="http://schemas.microsoft.com/office/drawing/2014/main" id="{3216CC25-5A20-4313-9F7E-64B05EC6560F}"/>
                </a:ext>
              </a:extLst>
            </p:cNvPr>
            <p:cNvSpPr>
              <a:spLocks/>
            </p:cNvSpPr>
            <p:nvPr/>
          </p:nvSpPr>
          <p:spPr bwMode="auto">
            <a:xfrm rot="263413" flipV="1">
              <a:off x="1310" y="2165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6" name="Freeform 258">
              <a:extLst>
                <a:ext uri="{FF2B5EF4-FFF2-40B4-BE49-F238E27FC236}">
                  <a16:creationId xmlns:a16="http://schemas.microsoft.com/office/drawing/2014/main" id="{ED53D5E4-4A28-489F-AC77-5C41BE015959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1325" y="2319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7" name="Line 259">
              <a:extLst>
                <a:ext uri="{FF2B5EF4-FFF2-40B4-BE49-F238E27FC236}">
                  <a16:creationId xmlns:a16="http://schemas.microsoft.com/office/drawing/2014/main" id="{085CC943-BB56-4F5E-A155-3D601803FF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82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8" name="Line 260">
              <a:extLst>
                <a:ext uri="{FF2B5EF4-FFF2-40B4-BE49-F238E27FC236}">
                  <a16:creationId xmlns:a16="http://schemas.microsoft.com/office/drawing/2014/main" id="{610F4D16-AB37-434E-A761-BAE3D10D04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247" y="23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89" name="Arc 261">
              <a:extLst>
                <a:ext uri="{FF2B5EF4-FFF2-40B4-BE49-F238E27FC236}">
                  <a16:creationId xmlns:a16="http://schemas.microsoft.com/office/drawing/2014/main" id="{EB1034A1-5557-4990-AEA6-F75BCE878194}"/>
                </a:ext>
              </a:extLst>
            </p:cNvPr>
            <p:cNvSpPr>
              <a:spLocks/>
            </p:cNvSpPr>
            <p:nvPr/>
          </p:nvSpPr>
          <p:spPr bwMode="auto">
            <a:xfrm rot="-870590">
              <a:off x="1196" y="2386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0" name="Arc 262">
              <a:extLst>
                <a:ext uri="{FF2B5EF4-FFF2-40B4-BE49-F238E27FC236}">
                  <a16:creationId xmlns:a16="http://schemas.microsoft.com/office/drawing/2014/main" id="{5258A0C1-6170-45D4-8D33-A545844E73C8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1308" y="2285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1" name="Arc 263">
              <a:extLst>
                <a:ext uri="{FF2B5EF4-FFF2-40B4-BE49-F238E27FC236}">
                  <a16:creationId xmlns:a16="http://schemas.microsoft.com/office/drawing/2014/main" id="{4CE8318C-E46E-4481-A7EE-0CDFD9D18D74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339" y="2223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2" name="Arc 264">
              <a:extLst>
                <a:ext uri="{FF2B5EF4-FFF2-40B4-BE49-F238E27FC236}">
                  <a16:creationId xmlns:a16="http://schemas.microsoft.com/office/drawing/2014/main" id="{591C12BC-CFD4-46EB-A544-E85132737F42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1422" y="2214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3" name="Arc 265">
              <a:extLst>
                <a:ext uri="{FF2B5EF4-FFF2-40B4-BE49-F238E27FC236}">
                  <a16:creationId xmlns:a16="http://schemas.microsoft.com/office/drawing/2014/main" id="{89FA7175-1A90-4570-A03A-4ADC51AC96AE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1391" y="2267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4" name="Line 266">
              <a:extLst>
                <a:ext uri="{FF2B5EF4-FFF2-40B4-BE49-F238E27FC236}">
                  <a16:creationId xmlns:a16="http://schemas.microsoft.com/office/drawing/2014/main" id="{84E6012D-A146-41D9-9ED1-09360AF297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8242" flipV="1">
              <a:off x="1611" y="2090"/>
              <a:ext cx="1" cy="323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5" name="Freeform 267">
              <a:extLst>
                <a:ext uri="{FF2B5EF4-FFF2-40B4-BE49-F238E27FC236}">
                  <a16:creationId xmlns:a16="http://schemas.microsoft.com/office/drawing/2014/main" id="{C8D52C31-4276-4B03-A454-408C52B823B3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606" y="2239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6" name="Line 268">
              <a:extLst>
                <a:ext uri="{FF2B5EF4-FFF2-40B4-BE49-F238E27FC236}">
                  <a16:creationId xmlns:a16="http://schemas.microsoft.com/office/drawing/2014/main" id="{D92A08A4-FB03-41DC-8228-EF8C910BEE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633" y="2258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97" name="Line 269">
              <a:extLst>
                <a:ext uri="{FF2B5EF4-FFF2-40B4-BE49-F238E27FC236}">
                  <a16:creationId xmlns:a16="http://schemas.microsoft.com/office/drawing/2014/main" id="{F63C5124-8C5E-4DE3-AF22-F9D45610A5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584" y="229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98" name="Group 270">
              <a:extLst>
                <a:ext uri="{FF2B5EF4-FFF2-40B4-BE49-F238E27FC236}">
                  <a16:creationId xmlns:a16="http://schemas.microsoft.com/office/drawing/2014/main" id="{26DE6366-2E7F-46BB-B263-9D71026014AF}"/>
                </a:ext>
              </a:extLst>
            </p:cNvPr>
            <p:cNvGrpSpPr>
              <a:grpSpLocks/>
            </p:cNvGrpSpPr>
            <p:nvPr/>
          </p:nvGrpSpPr>
          <p:grpSpPr bwMode="auto">
            <a:xfrm rot="3608242">
              <a:off x="1601" y="2388"/>
              <a:ext cx="272" cy="227"/>
              <a:chOff x="4785" y="11039"/>
              <a:chExt cx="829" cy="688"/>
            </a:xfrm>
          </p:grpSpPr>
          <p:sp>
            <p:nvSpPr>
              <p:cNvPr id="383" name="Freeform 271">
                <a:extLst>
                  <a:ext uri="{FF2B5EF4-FFF2-40B4-BE49-F238E27FC236}">
                    <a16:creationId xmlns:a16="http://schemas.microsoft.com/office/drawing/2014/main" id="{46BA34E4-9DDC-4EDD-89EB-991426B5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4" name="Line 272">
                <a:extLst>
                  <a:ext uri="{FF2B5EF4-FFF2-40B4-BE49-F238E27FC236}">
                    <a16:creationId xmlns:a16="http://schemas.microsoft.com/office/drawing/2014/main" id="{C7409620-6E7B-4B3F-89CB-CC7E89962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5" name="Line 273">
                <a:extLst>
                  <a:ext uri="{FF2B5EF4-FFF2-40B4-BE49-F238E27FC236}">
                    <a16:creationId xmlns:a16="http://schemas.microsoft.com/office/drawing/2014/main" id="{C9629C9A-E8BD-4DEA-B3F3-E3DEB164F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6" name="Line 274">
                <a:extLst>
                  <a:ext uri="{FF2B5EF4-FFF2-40B4-BE49-F238E27FC236}">
                    <a16:creationId xmlns:a16="http://schemas.microsoft.com/office/drawing/2014/main" id="{C573B75F-361D-4884-A0BF-4C39B054F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7" name="Arc 275">
                <a:extLst>
                  <a:ext uri="{FF2B5EF4-FFF2-40B4-BE49-F238E27FC236}">
                    <a16:creationId xmlns:a16="http://schemas.microsoft.com/office/drawing/2014/main" id="{7783926A-38CE-479F-B631-BA0434F71D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99" name="Freeform 276">
              <a:extLst>
                <a:ext uri="{FF2B5EF4-FFF2-40B4-BE49-F238E27FC236}">
                  <a16:creationId xmlns:a16="http://schemas.microsoft.com/office/drawing/2014/main" id="{5DEE2ED1-49E5-4AF3-B9F4-EAFE3CF5169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610" y="2289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0" name="Freeform 277">
              <a:extLst>
                <a:ext uri="{FF2B5EF4-FFF2-40B4-BE49-F238E27FC236}">
                  <a16:creationId xmlns:a16="http://schemas.microsoft.com/office/drawing/2014/main" id="{B8262665-A547-47A5-A157-9E9242738919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562" y="2291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1" name="Arc 278">
              <a:extLst>
                <a:ext uri="{FF2B5EF4-FFF2-40B4-BE49-F238E27FC236}">
                  <a16:creationId xmlns:a16="http://schemas.microsoft.com/office/drawing/2014/main" id="{9C0E11B8-73DA-46D5-BBE3-23D6E988DED5}"/>
                </a:ext>
              </a:extLst>
            </p:cNvPr>
            <p:cNvSpPr>
              <a:spLocks/>
            </p:cNvSpPr>
            <p:nvPr/>
          </p:nvSpPr>
          <p:spPr bwMode="auto">
            <a:xfrm rot="10545741">
              <a:off x="1624" y="2164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2" name="Arc 279">
              <a:extLst>
                <a:ext uri="{FF2B5EF4-FFF2-40B4-BE49-F238E27FC236}">
                  <a16:creationId xmlns:a16="http://schemas.microsoft.com/office/drawing/2014/main" id="{2C2D5D0F-9140-4FC9-9045-1B9E12376D8F}"/>
                </a:ext>
              </a:extLst>
            </p:cNvPr>
            <p:cNvSpPr>
              <a:spLocks/>
            </p:cNvSpPr>
            <p:nvPr/>
          </p:nvSpPr>
          <p:spPr bwMode="auto">
            <a:xfrm rot="18270744" flipV="1">
              <a:off x="1497" y="2239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3" name="Freeform 280">
              <a:extLst>
                <a:ext uri="{FF2B5EF4-FFF2-40B4-BE49-F238E27FC236}">
                  <a16:creationId xmlns:a16="http://schemas.microsoft.com/office/drawing/2014/main" id="{9E150A44-A43F-4289-8E5A-16F083929634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1660" y="2320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4" name="Line 281">
              <a:extLst>
                <a:ext uri="{FF2B5EF4-FFF2-40B4-BE49-F238E27FC236}">
                  <a16:creationId xmlns:a16="http://schemas.microsoft.com/office/drawing/2014/main" id="{A931EA2A-6F10-4843-8B11-CF4E699D8B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680" y="228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5" name="Line 282">
              <a:extLst>
                <a:ext uri="{FF2B5EF4-FFF2-40B4-BE49-F238E27FC236}">
                  <a16:creationId xmlns:a16="http://schemas.microsoft.com/office/drawing/2014/main" id="{F18D1EA1-D287-4171-AEEF-FF3448D8F4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730" y="2360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6" name="Line 283">
              <a:extLst>
                <a:ext uri="{FF2B5EF4-FFF2-40B4-BE49-F238E27FC236}">
                  <a16:creationId xmlns:a16="http://schemas.microsoft.com/office/drawing/2014/main" id="{1039EC07-C837-4215-8CB5-F0FDC0E98C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1583" y="2445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7" name="Arc 284">
              <a:extLst>
                <a:ext uri="{FF2B5EF4-FFF2-40B4-BE49-F238E27FC236}">
                  <a16:creationId xmlns:a16="http://schemas.microsoft.com/office/drawing/2014/main" id="{906DCDF3-2E40-4399-B113-46FBCD8C528F}"/>
                </a:ext>
              </a:extLst>
            </p:cNvPr>
            <p:cNvSpPr>
              <a:spLocks/>
            </p:cNvSpPr>
            <p:nvPr/>
          </p:nvSpPr>
          <p:spPr bwMode="auto">
            <a:xfrm rot="-4463258">
              <a:off x="1644" y="2387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8" name="Arc 285">
              <a:extLst>
                <a:ext uri="{FF2B5EF4-FFF2-40B4-BE49-F238E27FC236}">
                  <a16:creationId xmlns:a16="http://schemas.microsoft.com/office/drawing/2014/main" id="{00985B12-B491-4CD6-B243-E03BA9707E7D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1598" y="2285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09" name="Arc 286">
              <a:extLst>
                <a:ext uri="{FF2B5EF4-FFF2-40B4-BE49-F238E27FC236}">
                  <a16:creationId xmlns:a16="http://schemas.microsoft.com/office/drawing/2014/main" id="{91BAF146-91FF-4C1A-B6BA-52A573147ADF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559" y="2226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0" name="Arc 287">
              <a:extLst>
                <a:ext uri="{FF2B5EF4-FFF2-40B4-BE49-F238E27FC236}">
                  <a16:creationId xmlns:a16="http://schemas.microsoft.com/office/drawing/2014/main" id="{6320A883-6641-40F4-95E3-C2E4D70E5981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1576" y="2217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1" name="Arc 288">
              <a:extLst>
                <a:ext uri="{FF2B5EF4-FFF2-40B4-BE49-F238E27FC236}">
                  <a16:creationId xmlns:a16="http://schemas.microsoft.com/office/drawing/2014/main" id="{8728ABCB-F854-4B9E-B506-83EDB2F58866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1608" y="2267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2" name="Line 289">
              <a:extLst>
                <a:ext uri="{FF2B5EF4-FFF2-40B4-BE49-F238E27FC236}">
                  <a16:creationId xmlns:a16="http://schemas.microsoft.com/office/drawing/2014/main" id="{40255324-7E57-4510-B88C-D5FFFE3485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1381" y="2039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3" name="Line 290">
              <a:extLst>
                <a:ext uri="{FF2B5EF4-FFF2-40B4-BE49-F238E27FC236}">
                  <a16:creationId xmlns:a16="http://schemas.microsoft.com/office/drawing/2014/main" id="{F2289D90-B72F-4C97-9565-A29A68AB64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178806">
              <a:off x="1683" y="2045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14" name="Group 291">
              <a:extLst>
                <a:ext uri="{FF2B5EF4-FFF2-40B4-BE49-F238E27FC236}">
                  <a16:creationId xmlns:a16="http://schemas.microsoft.com/office/drawing/2014/main" id="{12DB0964-4ABB-44A5-86B5-25DF548778D6}"/>
                </a:ext>
              </a:extLst>
            </p:cNvPr>
            <p:cNvGrpSpPr>
              <a:grpSpLocks/>
            </p:cNvGrpSpPr>
            <p:nvPr/>
          </p:nvGrpSpPr>
          <p:grpSpPr bwMode="auto">
            <a:xfrm rot="-7145793">
              <a:off x="1746" y="2084"/>
              <a:ext cx="101" cy="80"/>
              <a:chOff x="5504" y="8144"/>
              <a:chExt cx="291" cy="236"/>
            </a:xfrm>
          </p:grpSpPr>
          <p:sp>
            <p:nvSpPr>
              <p:cNvPr id="381" name="Rectangle 292">
                <a:extLst>
                  <a:ext uri="{FF2B5EF4-FFF2-40B4-BE49-F238E27FC236}">
                    <a16:creationId xmlns:a16="http://schemas.microsoft.com/office/drawing/2014/main" id="{04B3F5B1-EC5C-4D5D-883E-481EB12F0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2" name="Rectangle 293">
                <a:extLst>
                  <a:ext uri="{FF2B5EF4-FFF2-40B4-BE49-F238E27FC236}">
                    <a16:creationId xmlns:a16="http://schemas.microsoft.com/office/drawing/2014/main" id="{34604950-2D0A-4F6F-A0D9-2AC63A1CD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15" name="Group 294">
              <a:extLst>
                <a:ext uri="{FF2B5EF4-FFF2-40B4-BE49-F238E27FC236}">
                  <a16:creationId xmlns:a16="http://schemas.microsoft.com/office/drawing/2014/main" id="{071FB40D-4981-42D7-B902-628652AB1A81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1195" y="2059"/>
              <a:ext cx="100" cy="80"/>
              <a:chOff x="5504" y="8144"/>
              <a:chExt cx="291" cy="236"/>
            </a:xfrm>
          </p:grpSpPr>
          <p:sp>
            <p:nvSpPr>
              <p:cNvPr id="379" name="Rectangle 295">
                <a:extLst>
                  <a:ext uri="{FF2B5EF4-FFF2-40B4-BE49-F238E27FC236}">
                    <a16:creationId xmlns:a16="http://schemas.microsoft.com/office/drawing/2014/main" id="{0E3266E0-B802-4AB6-959A-AABE7C197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80" name="Rectangle 296">
                <a:extLst>
                  <a:ext uri="{FF2B5EF4-FFF2-40B4-BE49-F238E27FC236}">
                    <a16:creationId xmlns:a16="http://schemas.microsoft.com/office/drawing/2014/main" id="{5292A2DF-9356-4D92-9F2D-BA1BE169D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16" name="Rectangle 297">
              <a:extLst>
                <a:ext uri="{FF2B5EF4-FFF2-40B4-BE49-F238E27FC236}">
                  <a16:creationId xmlns:a16="http://schemas.microsoft.com/office/drawing/2014/main" id="{31A56B82-E648-48CF-AFC3-C3E6526469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1511" y="2030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7" name="Rectangle 298">
              <a:extLst>
                <a:ext uri="{FF2B5EF4-FFF2-40B4-BE49-F238E27FC236}">
                  <a16:creationId xmlns:a16="http://schemas.microsoft.com/office/drawing/2014/main" id="{B4D3D0E3-44B6-4FD7-9505-93E8FCA86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1470" y="2162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8" name="Rectangle 299">
              <a:extLst>
                <a:ext uri="{FF2B5EF4-FFF2-40B4-BE49-F238E27FC236}">
                  <a16:creationId xmlns:a16="http://schemas.microsoft.com/office/drawing/2014/main" id="{1F36C13D-9A1A-4DFA-B5CD-8A3E64CFEA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63530">
              <a:off x="1580" y="21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19" name="Rectangle 300">
              <a:extLst>
                <a:ext uri="{FF2B5EF4-FFF2-40B4-BE49-F238E27FC236}">
                  <a16:creationId xmlns:a16="http://schemas.microsoft.com/office/drawing/2014/main" id="{DF4E188D-75F5-4C08-A28E-5FFB7BE14D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4290">
              <a:off x="2207" y="3458"/>
              <a:ext cx="19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0" name="Rectangle 301">
              <a:extLst>
                <a:ext uri="{FF2B5EF4-FFF2-40B4-BE49-F238E27FC236}">
                  <a16:creationId xmlns:a16="http://schemas.microsoft.com/office/drawing/2014/main" id="{8FC3ED92-0D4E-4FFE-9738-79F346E963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0540">
              <a:off x="2263" y="3365"/>
              <a:ext cx="17" cy="79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1" name="Rectangle 302">
              <a:extLst>
                <a:ext uri="{FF2B5EF4-FFF2-40B4-BE49-F238E27FC236}">
                  <a16:creationId xmlns:a16="http://schemas.microsoft.com/office/drawing/2014/main" id="{9561BDF8-2BD2-46D5-BAB6-F103AC5EC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47889">
              <a:off x="2322" y="3409"/>
              <a:ext cx="21" cy="158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2" name="Line 303">
              <a:extLst>
                <a:ext uri="{FF2B5EF4-FFF2-40B4-BE49-F238E27FC236}">
                  <a16:creationId xmlns:a16="http://schemas.microsoft.com/office/drawing/2014/main" id="{D3584A58-C385-448C-9D51-3031FAC373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 flipV="1">
              <a:off x="2007" y="3487"/>
              <a:ext cx="623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3" name="Rectangle 304">
              <a:extLst>
                <a:ext uri="{FF2B5EF4-FFF2-40B4-BE49-F238E27FC236}">
                  <a16:creationId xmlns:a16="http://schemas.microsoft.com/office/drawing/2014/main" id="{3EB7D198-6945-4562-A953-C39B13B50B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19849">
              <a:off x="2364" y="3660"/>
              <a:ext cx="159" cy="8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4" name="Freeform 305">
              <a:extLst>
                <a:ext uri="{FF2B5EF4-FFF2-40B4-BE49-F238E27FC236}">
                  <a16:creationId xmlns:a16="http://schemas.microsoft.com/office/drawing/2014/main" id="{6DCAE4AC-37BA-4F1A-9BAA-C17850E86D62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213" y="3303"/>
              <a:ext cx="35" cy="63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5" name="Line 306">
              <a:extLst>
                <a:ext uri="{FF2B5EF4-FFF2-40B4-BE49-F238E27FC236}">
                  <a16:creationId xmlns:a16="http://schemas.microsoft.com/office/drawing/2014/main" id="{7F3A9376-9673-4A53-A738-7B893134E0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90" y="3349"/>
              <a:ext cx="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6" name="Line 307">
              <a:extLst>
                <a:ext uri="{FF2B5EF4-FFF2-40B4-BE49-F238E27FC236}">
                  <a16:creationId xmlns:a16="http://schemas.microsoft.com/office/drawing/2014/main" id="{08E61D42-D310-45AA-B333-4B791A7BAD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241" y="332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27" name="Group 308">
              <a:extLst>
                <a:ext uri="{FF2B5EF4-FFF2-40B4-BE49-F238E27FC236}">
                  <a16:creationId xmlns:a16="http://schemas.microsoft.com/office/drawing/2014/main" id="{A01C5A0B-D95F-4BD1-9656-0C16C80E2B51}"/>
                </a:ext>
              </a:extLst>
            </p:cNvPr>
            <p:cNvGrpSpPr>
              <a:grpSpLocks/>
            </p:cNvGrpSpPr>
            <p:nvPr/>
          </p:nvGrpSpPr>
          <p:grpSpPr bwMode="auto">
            <a:xfrm rot="-7219849">
              <a:off x="1957" y="2986"/>
              <a:ext cx="272" cy="224"/>
              <a:chOff x="4785" y="11039"/>
              <a:chExt cx="829" cy="688"/>
            </a:xfrm>
          </p:grpSpPr>
          <p:sp>
            <p:nvSpPr>
              <p:cNvPr id="374" name="Freeform 309">
                <a:extLst>
                  <a:ext uri="{FF2B5EF4-FFF2-40B4-BE49-F238E27FC236}">
                    <a16:creationId xmlns:a16="http://schemas.microsoft.com/office/drawing/2014/main" id="{3E7F11E2-4D24-4F99-B1DA-4E318673B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5" name="Line 310">
                <a:extLst>
                  <a:ext uri="{FF2B5EF4-FFF2-40B4-BE49-F238E27FC236}">
                    <a16:creationId xmlns:a16="http://schemas.microsoft.com/office/drawing/2014/main" id="{6542B56F-44A6-4F47-8963-1A3BE8E21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6" name="Line 311">
                <a:extLst>
                  <a:ext uri="{FF2B5EF4-FFF2-40B4-BE49-F238E27FC236}">
                    <a16:creationId xmlns:a16="http://schemas.microsoft.com/office/drawing/2014/main" id="{E102BB2F-C072-4D49-ABFD-C1CBDE3EE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7" name="Line 312">
                <a:extLst>
                  <a:ext uri="{FF2B5EF4-FFF2-40B4-BE49-F238E27FC236}">
                    <a16:creationId xmlns:a16="http://schemas.microsoft.com/office/drawing/2014/main" id="{AE917BDB-3DCA-4A53-8245-3D3E6DAB5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8" name="Arc 313">
                <a:extLst>
                  <a:ext uri="{FF2B5EF4-FFF2-40B4-BE49-F238E27FC236}">
                    <a16:creationId xmlns:a16="http://schemas.microsoft.com/office/drawing/2014/main" id="{2D6F7B93-9BCF-4027-B2AA-2AB81750B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28" name="Freeform 314">
              <a:extLst>
                <a:ext uri="{FF2B5EF4-FFF2-40B4-BE49-F238E27FC236}">
                  <a16:creationId xmlns:a16="http://schemas.microsoft.com/office/drawing/2014/main" id="{4DAAB974-6D86-4B83-BD80-CED84C0B6D31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147" y="3224"/>
              <a:ext cx="96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29" name="Freeform 315">
              <a:extLst>
                <a:ext uri="{FF2B5EF4-FFF2-40B4-BE49-F238E27FC236}">
                  <a16:creationId xmlns:a16="http://schemas.microsoft.com/office/drawing/2014/main" id="{D033BEA6-EA70-4E22-BF55-F93E665FBB1A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089" y="3217"/>
              <a:ext cx="201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0" name="Arc 316">
              <a:extLst>
                <a:ext uri="{FF2B5EF4-FFF2-40B4-BE49-F238E27FC236}">
                  <a16:creationId xmlns:a16="http://schemas.microsoft.com/office/drawing/2014/main" id="{6E802EBC-C28E-4E2F-8EE6-8D92F6956DB5}"/>
                </a:ext>
              </a:extLst>
            </p:cNvPr>
            <p:cNvSpPr>
              <a:spLocks/>
            </p:cNvSpPr>
            <p:nvPr/>
          </p:nvSpPr>
          <p:spPr bwMode="auto">
            <a:xfrm rot="-282350">
              <a:off x="2100" y="3294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1" name="Arc 317">
              <a:extLst>
                <a:ext uri="{FF2B5EF4-FFF2-40B4-BE49-F238E27FC236}">
                  <a16:creationId xmlns:a16="http://schemas.microsoft.com/office/drawing/2014/main" id="{7A4A9B32-1B9A-4C02-AA54-67701DCBF1B4}"/>
                </a:ext>
              </a:extLst>
            </p:cNvPr>
            <p:cNvSpPr>
              <a:spLocks/>
            </p:cNvSpPr>
            <p:nvPr/>
          </p:nvSpPr>
          <p:spPr bwMode="auto">
            <a:xfrm rot="7442651" flipV="1">
              <a:off x="2227" y="3220"/>
              <a:ext cx="130" cy="150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2" name="Freeform 318">
              <a:extLst>
                <a:ext uri="{FF2B5EF4-FFF2-40B4-BE49-F238E27FC236}">
                  <a16:creationId xmlns:a16="http://schemas.microsoft.com/office/drawing/2014/main" id="{A2389E20-8D48-44C8-BD9E-2DB0C3C92F88}"/>
                </a:ext>
              </a:extLst>
            </p:cNvPr>
            <p:cNvSpPr>
              <a:spLocks/>
            </p:cNvSpPr>
            <p:nvPr/>
          </p:nvSpPr>
          <p:spPr bwMode="auto">
            <a:xfrm rot="-7219849">
              <a:off x="2117" y="3119"/>
              <a:ext cx="75" cy="170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3" name="Line 319">
              <a:extLst>
                <a:ext uri="{FF2B5EF4-FFF2-40B4-BE49-F238E27FC236}">
                  <a16:creationId xmlns:a16="http://schemas.microsoft.com/office/drawing/2014/main" id="{17F79CEE-3429-416A-8AF4-57FB0F538E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74" y="3147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4" name="Line 320">
              <a:extLst>
                <a:ext uri="{FF2B5EF4-FFF2-40B4-BE49-F238E27FC236}">
                  <a16:creationId xmlns:a16="http://schemas.microsoft.com/office/drawing/2014/main" id="{7E3FEC6B-3976-465A-9E46-BFC3D89666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186" y="3161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5" name="Arc 321">
              <a:extLst>
                <a:ext uri="{FF2B5EF4-FFF2-40B4-BE49-F238E27FC236}">
                  <a16:creationId xmlns:a16="http://schemas.microsoft.com/office/drawing/2014/main" id="{377A1A44-0108-421A-A4CE-0827331046DC}"/>
                </a:ext>
              </a:extLst>
            </p:cNvPr>
            <p:cNvSpPr>
              <a:spLocks/>
            </p:cNvSpPr>
            <p:nvPr/>
          </p:nvSpPr>
          <p:spPr bwMode="auto">
            <a:xfrm rot="6308652">
              <a:off x="1986" y="2994"/>
              <a:ext cx="223" cy="229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3 h 19786"/>
                <a:gd name="T4" fmla="*/ 0 w 19558"/>
                <a:gd name="T5" fmla="*/ 229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6" name="Arc 322">
              <a:extLst>
                <a:ext uri="{FF2B5EF4-FFF2-40B4-BE49-F238E27FC236}">
                  <a16:creationId xmlns:a16="http://schemas.microsoft.com/office/drawing/2014/main" id="{D5695653-7304-4349-8999-80A3CC15E009}"/>
                </a:ext>
              </a:extLst>
            </p:cNvPr>
            <p:cNvSpPr>
              <a:spLocks/>
            </p:cNvSpPr>
            <p:nvPr/>
          </p:nvSpPr>
          <p:spPr bwMode="auto">
            <a:xfrm rot="-4556385" flipH="1" flipV="1">
              <a:off x="2097" y="3163"/>
              <a:ext cx="157" cy="162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4 h 20823"/>
                <a:gd name="T4" fmla="*/ 0 w 20700"/>
                <a:gd name="T5" fmla="*/ 1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7" name="Arc 323">
              <a:extLst>
                <a:ext uri="{FF2B5EF4-FFF2-40B4-BE49-F238E27FC236}">
                  <a16:creationId xmlns:a16="http://schemas.microsoft.com/office/drawing/2014/main" id="{C6FC41C8-AE06-48BC-9DDD-7AF5D05CA8EC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136" y="3222"/>
              <a:ext cx="158" cy="160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0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8" name="Arc 324">
              <a:extLst>
                <a:ext uri="{FF2B5EF4-FFF2-40B4-BE49-F238E27FC236}">
                  <a16:creationId xmlns:a16="http://schemas.microsoft.com/office/drawing/2014/main" id="{0AFA2662-84C8-46BE-B70C-B602C577F074}"/>
                </a:ext>
              </a:extLst>
            </p:cNvPr>
            <p:cNvSpPr>
              <a:spLocks/>
            </p:cNvSpPr>
            <p:nvPr/>
          </p:nvSpPr>
          <p:spPr bwMode="auto">
            <a:xfrm rot="-4556385">
              <a:off x="2216" y="3327"/>
              <a:ext cx="62" cy="65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6 h 20823"/>
                <a:gd name="T4" fmla="*/ 0 w 20700"/>
                <a:gd name="T5" fmla="*/ 65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39" name="Arc 325">
              <a:extLst>
                <a:ext uri="{FF2B5EF4-FFF2-40B4-BE49-F238E27FC236}">
                  <a16:creationId xmlns:a16="http://schemas.microsoft.com/office/drawing/2014/main" id="{C1A2CC32-8B61-46AF-91CB-D9E29017F8F1}"/>
                </a:ext>
              </a:extLst>
            </p:cNvPr>
            <p:cNvSpPr>
              <a:spLocks/>
            </p:cNvSpPr>
            <p:nvPr/>
          </p:nvSpPr>
          <p:spPr bwMode="auto">
            <a:xfrm rot="-4556385" flipH="1" flipV="1">
              <a:off x="2184" y="3276"/>
              <a:ext cx="63" cy="63"/>
            </a:xfrm>
            <a:custGeom>
              <a:avLst/>
              <a:gdLst>
                <a:gd name="T0" fmla="*/ 17 w 20700"/>
                <a:gd name="T1" fmla="*/ 0 h 20823"/>
                <a:gd name="T2" fmla="*/ 63 w 20700"/>
                <a:gd name="T3" fmla="*/ 44 h 20823"/>
                <a:gd name="T4" fmla="*/ 0 w 20700"/>
                <a:gd name="T5" fmla="*/ 63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0" name="Line 326">
              <a:extLst>
                <a:ext uri="{FF2B5EF4-FFF2-40B4-BE49-F238E27FC236}">
                  <a16:creationId xmlns:a16="http://schemas.microsoft.com/office/drawing/2014/main" id="{019E11F4-B603-4BB9-9167-331D41138B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187483" flipV="1">
              <a:off x="2164" y="3337"/>
              <a:ext cx="1" cy="31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1" name="Freeform 327">
              <a:extLst>
                <a:ext uri="{FF2B5EF4-FFF2-40B4-BE49-F238E27FC236}">
                  <a16:creationId xmlns:a16="http://schemas.microsoft.com/office/drawing/2014/main" id="{43DFEEFB-EA8B-47C2-BA6E-BA6CBB9852DF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2124" y="3462"/>
              <a:ext cx="34" cy="65"/>
            </a:xfrm>
            <a:custGeom>
              <a:avLst/>
              <a:gdLst>
                <a:gd name="T0" fmla="*/ 23 w 183"/>
                <a:gd name="T1" fmla="*/ 13 h 331"/>
                <a:gd name="T2" fmla="*/ 164 w 183"/>
                <a:gd name="T3" fmla="*/ 16 h 331"/>
                <a:gd name="T4" fmla="*/ 140 w 183"/>
                <a:gd name="T5" fmla="*/ 109 h 331"/>
                <a:gd name="T6" fmla="*/ 143 w 183"/>
                <a:gd name="T7" fmla="*/ 226 h 331"/>
                <a:gd name="T8" fmla="*/ 173 w 183"/>
                <a:gd name="T9" fmla="*/ 307 h 331"/>
                <a:gd name="T10" fmla="*/ 113 w 183"/>
                <a:gd name="T11" fmla="*/ 328 h 331"/>
                <a:gd name="T12" fmla="*/ 29 w 183"/>
                <a:gd name="T13" fmla="*/ 322 h 331"/>
                <a:gd name="T14" fmla="*/ 23 w 183"/>
                <a:gd name="T15" fmla="*/ 298 h 331"/>
                <a:gd name="T16" fmla="*/ 53 w 183"/>
                <a:gd name="T17" fmla="*/ 214 h 331"/>
                <a:gd name="T18" fmla="*/ 53 w 183"/>
                <a:gd name="T19" fmla="*/ 115 h 331"/>
                <a:gd name="T20" fmla="*/ 23 w 183"/>
                <a:gd name="T21" fmla="*/ 37 h 331"/>
                <a:gd name="T22" fmla="*/ 23 w 183"/>
                <a:gd name="T23" fmla="*/ 13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331"/>
                <a:gd name="T38" fmla="*/ 183 w 183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2" name="Line 328">
              <a:extLst>
                <a:ext uri="{FF2B5EF4-FFF2-40B4-BE49-F238E27FC236}">
                  <a16:creationId xmlns:a16="http://schemas.microsoft.com/office/drawing/2014/main" id="{FA98AEED-8680-4E1D-9AC4-0D2BCE5AD5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124" y="3523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3" name="Line 329">
              <a:extLst>
                <a:ext uri="{FF2B5EF4-FFF2-40B4-BE49-F238E27FC236}">
                  <a16:creationId xmlns:a16="http://schemas.microsoft.com/office/drawing/2014/main" id="{C62D3319-B7DE-4A35-957B-FD89372857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122" y="3465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44" name="Group 330">
              <a:extLst>
                <a:ext uri="{FF2B5EF4-FFF2-40B4-BE49-F238E27FC236}">
                  <a16:creationId xmlns:a16="http://schemas.microsoft.com/office/drawing/2014/main" id="{F7D2E122-0AA4-40B7-B7F1-C17B4A07BE1B}"/>
                </a:ext>
              </a:extLst>
            </p:cNvPr>
            <p:cNvGrpSpPr>
              <a:grpSpLocks/>
            </p:cNvGrpSpPr>
            <p:nvPr/>
          </p:nvGrpSpPr>
          <p:grpSpPr bwMode="auto">
            <a:xfrm rot="10787483">
              <a:off x="1748" y="3367"/>
              <a:ext cx="272" cy="227"/>
              <a:chOff x="4785" y="11039"/>
              <a:chExt cx="829" cy="688"/>
            </a:xfrm>
          </p:grpSpPr>
          <p:sp>
            <p:nvSpPr>
              <p:cNvPr id="369" name="Freeform 331">
                <a:extLst>
                  <a:ext uri="{FF2B5EF4-FFF2-40B4-BE49-F238E27FC236}">
                    <a16:creationId xmlns:a16="http://schemas.microsoft.com/office/drawing/2014/main" id="{5101C6E5-9C1B-4357-9C78-93B35BE61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>
                  <a:gd name="T0" fmla="*/ 0 w 312"/>
                  <a:gd name="T1" fmla="*/ 0 h 687"/>
                  <a:gd name="T2" fmla="*/ 3 w 312"/>
                  <a:gd name="T3" fmla="*/ 687 h 687"/>
                  <a:gd name="T4" fmla="*/ 312 w 312"/>
                  <a:gd name="T5" fmla="*/ 687 h 687"/>
                  <a:gd name="T6" fmla="*/ 258 w 312"/>
                  <a:gd name="T7" fmla="*/ 501 h 687"/>
                  <a:gd name="T8" fmla="*/ 246 w 312"/>
                  <a:gd name="T9" fmla="*/ 345 h 687"/>
                  <a:gd name="T10" fmla="*/ 261 w 312"/>
                  <a:gd name="T11" fmla="*/ 171 h 687"/>
                  <a:gd name="T12" fmla="*/ 306 w 312"/>
                  <a:gd name="T13" fmla="*/ 0 h 687"/>
                  <a:gd name="T14" fmla="*/ 0 w 312"/>
                  <a:gd name="T15" fmla="*/ 0 h 6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687"/>
                  <a:gd name="T26" fmla="*/ 312 w 312"/>
                  <a:gd name="T27" fmla="*/ 687 h 6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0" name="Line 332">
                <a:extLst>
                  <a:ext uri="{FF2B5EF4-FFF2-40B4-BE49-F238E27FC236}">
                    <a16:creationId xmlns:a16="http://schemas.microsoft.com/office/drawing/2014/main" id="{0AD985EB-AB4C-483E-AF71-F01464DF3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1" name="Line 333">
                <a:extLst>
                  <a:ext uri="{FF2B5EF4-FFF2-40B4-BE49-F238E27FC236}">
                    <a16:creationId xmlns:a16="http://schemas.microsoft.com/office/drawing/2014/main" id="{096A35AE-52E6-46B6-A7E4-2D0085623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2" name="Line 334">
                <a:extLst>
                  <a:ext uri="{FF2B5EF4-FFF2-40B4-BE49-F238E27FC236}">
                    <a16:creationId xmlns:a16="http://schemas.microsoft.com/office/drawing/2014/main" id="{0FC36827-BB71-4303-B683-88EF4B225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73" name="Arc 335">
                <a:extLst>
                  <a:ext uri="{FF2B5EF4-FFF2-40B4-BE49-F238E27FC236}">
                    <a16:creationId xmlns:a16="http://schemas.microsoft.com/office/drawing/2014/main" id="{CF5A968D-077E-4574-8C1D-C6F670BE42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8071501">
                <a:off x="4917" y="11030"/>
                <a:ext cx="688" cy="706"/>
              </a:xfrm>
              <a:custGeom>
                <a:avLst/>
                <a:gdLst>
                  <a:gd name="T0" fmla="*/ 305 w 19558"/>
                  <a:gd name="T1" fmla="*/ 0 h 19786"/>
                  <a:gd name="T2" fmla="*/ 688 w 19558"/>
                  <a:gd name="T3" fmla="*/ 379 h 19786"/>
                  <a:gd name="T4" fmla="*/ 0 w 19558"/>
                  <a:gd name="T5" fmla="*/ 706 h 19786"/>
                  <a:gd name="T6" fmla="*/ 0 60000 65536"/>
                  <a:gd name="T7" fmla="*/ 0 60000 65536"/>
                  <a:gd name="T8" fmla="*/ 0 60000 65536"/>
                  <a:gd name="T9" fmla="*/ 0 w 19558"/>
                  <a:gd name="T10" fmla="*/ 0 h 19786"/>
                  <a:gd name="T11" fmla="*/ 19558 w 19558"/>
                  <a:gd name="T12" fmla="*/ 19786 h 197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45" name="Freeform 336">
              <a:extLst>
                <a:ext uri="{FF2B5EF4-FFF2-40B4-BE49-F238E27FC236}">
                  <a16:creationId xmlns:a16="http://schemas.microsoft.com/office/drawing/2014/main" id="{287EA137-D737-4D53-83C5-C6D72CA57AD2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017" y="3446"/>
              <a:ext cx="98" cy="96"/>
            </a:xfrm>
            <a:custGeom>
              <a:avLst/>
              <a:gdLst>
                <a:gd name="T0" fmla="*/ 8 w 205"/>
                <a:gd name="T1" fmla="*/ 7 h 204"/>
                <a:gd name="T2" fmla="*/ 20 w 205"/>
                <a:gd name="T3" fmla="*/ 70 h 204"/>
                <a:gd name="T4" fmla="*/ 86 w 205"/>
                <a:gd name="T5" fmla="*/ 142 h 204"/>
                <a:gd name="T6" fmla="*/ 155 w 205"/>
                <a:gd name="T7" fmla="*/ 187 h 204"/>
                <a:gd name="T8" fmla="*/ 203 w 205"/>
                <a:gd name="T9" fmla="*/ 193 h 204"/>
                <a:gd name="T10" fmla="*/ 170 w 205"/>
                <a:gd name="T11" fmla="*/ 118 h 204"/>
                <a:gd name="T12" fmla="*/ 116 w 205"/>
                <a:gd name="T13" fmla="*/ 61 h 204"/>
                <a:gd name="T14" fmla="*/ 68 w 205"/>
                <a:gd name="T15" fmla="*/ 31 h 204"/>
                <a:gd name="T16" fmla="*/ 8 w 205"/>
                <a:gd name="T17" fmla="*/ 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204"/>
                <a:gd name="T29" fmla="*/ 205 w 205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6" name="Freeform 337">
              <a:extLst>
                <a:ext uri="{FF2B5EF4-FFF2-40B4-BE49-F238E27FC236}">
                  <a16:creationId xmlns:a16="http://schemas.microsoft.com/office/drawing/2014/main" id="{274BF579-3148-4D84-96B0-859F8C078DC7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1957" y="3445"/>
              <a:ext cx="203" cy="102"/>
            </a:xfrm>
            <a:custGeom>
              <a:avLst/>
              <a:gdLst>
                <a:gd name="T0" fmla="*/ 23 w 835"/>
                <a:gd name="T1" fmla="*/ 176 h 420"/>
                <a:gd name="T2" fmla="*/ 59 w 835"/>
                <a:gd name="T3" fmla="*/ 177 h 420"/>
                <a:gd name="T4" fmla="*/ 143 w 835"/>
                <a:gd name="T5" fmla="*/ 171 h 420"/>
                <a:gd name="T6" fmla="*/ 203 w 835"/>
                <a:gd name="T7" fmla="*/ 147 h 420"/>
                <a:gd name="T8" fmla="*/ 269 w 835"/>
                <a:gd name="T9" fmla="*/ 111 h 420"/>
                <a:gd name="T10" fmla="*/ 311 w 835"/>
                <a:gd name="T11" fmla="*/ 87 h 420"/>
                <a:gd name="T12" fmla="*/ 353 w 835"/>
                <a:gd name="T13" fmla="*/ 60 h 420"/>
                <a:gd name="T14" fmla="*/ 376 w 835"/>
                <a:gd name="T15" fmla="*/ 8 h 420"/>
                <a:gd name="T16" fmla="*/ 400 w 835"/>
                <a:gd name="T17" fmla="*/ 14 h 420"/>
                <a:gd name="T18" fmla="*/ 478 w 835"/>
                <a:gd name="T19" fmla="*/ 20 h 420"/>
                <a:gd name="T20" fmla="*/ 544 w 835"/>
                <a:gd name="T21" fmla="*/ 23 h 420"/>
                <a:gd name="T22" fmla="*/ 738 w 835"/>
                <a:gd name="T23" fmla="*/ 38 h 420"/>
                <a:gd name="T24" fmla="*/ 822 w 835"/>
                <a:gd name="T25" fmla="*/ 47 h 420"/>
                <a:gd name="T26" fmla="*/ 816 w 835"/>
                <a:gd name="T27" fmla="*/ 77 h 420"/>
                <a:gd name="T28" fmla="*/ 816 w 835"/>
                <a:gd name="T29" fmla="*/ 122 h 420"/>
                <a:gd name="T30" fmla="*/ 813 w 835"/>
                <a:gd name="T31" fmla="*/ 173 h 420"/>
                <a:gd name="T32" fmla="*/ 813 w 835"/>
                <a:gd name="T33" fmla="*/ 239 h 420"/>
                <a:gd name="T34" fmla="*/ 813 w 835"/>
                <a:gd name="T35" fmla="*/ 290 h 420"/>
                <a:gd name="T36" fmla="*/ 825 w 835"/>
                <a:gd name="T37" fmla="*/ 347 h 420"/>
                <a:gd name="T38" fmla="*/ 830 w 835"/>
                <a:gd name="T39" fmla="*/ 377 h 420"/>
                <a:gd name="T40" fmla="*/ 810 w 835"/>
                <a:gd name="T41" fmla="*/ 386 h 420"/>
                <a:gd name="T42" fmla="*/ 735 w 835"/>
                <a:gd name="T43" fmla="*/ 392 h 420"/>
                <a:gd name="T44" fmla="*/ 643 w 835"/>
                <a:gd name="T45" fmla="*/ 398 h 420"/>
                <a:gd name="T46" fmla="*/ 541 w 835"/>
                <a:gd name="T47" fmla="*/ 401 h 420"/>
                <a:gd name="T48" fmla="*/ 463 w 835"/>
                <a:gd name="T49" fmla="*/ 407 h 420"/>
                <a:gd name="T50" fmla="*/ 394 w 835"/>
                <a:gd name="T51" fmla="*/ 413 h 420"/>
                <a:gd name="T52" fmla="*/ 376 w 835"/>
                <a:gd name="T53" fmla="*/ 413 h 420"/>
                <a:gd name="T54" fmla="*/ 333 w 835"/>
                <a:gd name="T55" fmla="*/ 372 h 420"/>
                <a:gd name="T56" fmla="*/ 303 w 835"/>
                <a:gd name="T57" fmla="*/ 333 h 420"/>
                <a:gd name="T58" fmla="*/ 243 w 835"/>
                <a:gd name="T59" fmla="*/ 306 h 420"/>
                <a:gd name="T60" fmla="*/ 198 w 835"/>
                <a:gd name="T61" fmla="*/ 276 h 420"/>
                <a:gd name="T62" fmla="*/ 153 w 835"/>
                <a:gd name="T63" fmla="*/ 252 h 420"/>
                <a:gd name="T64" fmla="*/ 96 w 835"/>
                <a:gd name="T65" fmla="*/ 231 h 420"/>
                <a:gd name="T66" fmla="*/ 52 w 835"/>
                <a:gd name="T67" fmla="*/ 234 h 420"/>
                <a:gd name="T68" fmla="*/ 5 w 835"/>
                <a:gd name="T69" fmla="*/ 228 h 420"/>
                <a:gd name="T70" fmla="*/ 23 w 835"/>
                <a:gd name="T71" fmla="*/ 176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5"/>
                <a:gd name="T109" fmla="*/ 0 h 420"/>
                <a:gd name="T110" fmla="*/ 835 w 835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7" name="Arc 338">
              <a:extLst>
                <a:ext uri="{FF2B5EF4-FFF2-40B4-BE49-F238E27FC236}">
                  <a16:creationId xmlns:a16="http://schemas.microsoft.com/office/drawing/2014/main" id="{90D7C7CE-EB6D-4DEA-9F3A-642438B09BEF}"/>
                </a:ext>
              </a:extLst>
            </p:cNvPr>
            <p:cNvSpPr>
              <a:spLocks/>
            </p:cNvSpPr>
            <p:nvPr/>
          </p:nvSpPr>
          <p:spPr bwMode="auto">
            <a:xfrm rot="-3875019">
              <a:off x="2070" y="3493"/>
              <a:ext cx="130" cy="152"/>
            </a:xfrm>
            <a:custGeom>
              <a:avLst/>
              <a:gdLst>
                <a:gd name="T0" fmla="*/ 60 w 17311"/>
                <a:gd name="T1" fmla="*/ 0 h 20060"/>
                <a:gd name="T2" fmla="*/ 130 w 17311"/>
                <a:gd name="T3" fmla="*/ 54 h 20060"/>
                <a:gd name="T4" fmla="*/ 0 w 17311"/>
                <a:gd name="T5" fmla="*/ 152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8" name="Arc 339">
              <a:extLst>
                <a:ext uri="{FF2B5EF4-FFF2-40B4-BE49-F238E27FC236}">
                  <a16:creationId xmlns:a16="http://schemas.microsoft.com/office/drawing/2014/main" id="{00EE282F-19ED-426E-AA4C-76F9FB98A092}"/>
                </a:ext>
              </a:extLst>
            </p:cNvPr>
            <p:cNvSpPr>
              <a:spLocks/>
            </p:cNvSpPr>
            <p:nvPr/>
          </p:nvSpPr>
          <p:spPr bwMode="auto">
            <a:xfrm rot="3849983" flipV="1">
              <a:off x="2068" y="3347"/>
              <a:ext cx="131" cy="150"/>
            </a:xfrm>
            <a:custGeom>
              <a:avLst/>
              <a:gdLst>
                <a:gd name="T0" fmla="*/ 61 w 17311"/>
                <a:gd name="T1" fmla="*/ 0 h 20060"/>
                <a:gd name="T2" fmla="*/ 131 w 17311"/>
                <a:gd name="T3" fmla="*/ 53 h 20060"/>
                <a:gd name="T4" fmla="*/ 0 w 17311"/>
                <a:gd name="T5" fmla="*/ 150 h 20060"/>
                <a:gd name="T6" fmla="*/ 0 60000 65536"/>
                <a:gd name="T7" fmla="*/ 0 60000 65536"/>
                <a:gd name="T8" fmla="*/ 0 60000 65536"/>
                <a:gd name="T9" fmla="*/ 0 w 17311"/>
                <a:gd name="T10" fmla="*/ 0 h 20060"/>
                <a:gd name="T11" fmla="*/ 17311 w 17311"/>
                <a:gd name="T12" fmla="*/ 20060 h 20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49" name="Freeform 340">
              <a:extLst>
                <a:ext uri="{FF2B5EF4-FFF2-40B4-BE49-F238E27FC236}">
                  <a16:creationId xmlns:a16="http://schemas.microsoft.com/office/drawing/2014/main" id="{E515BFE2-D500-4AAD-BA75-AAD3D869CD1F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1948" y="3411"/>
              <a:ext cx="77" cy="169"/>
            </a:xfrm>
            <a:custGeom>
              <a:avLst/>
              <a:gdLst>
                <a:gd name="T0" fmla="*/ 0 w 312"/>
                <a:gd name="T1" fmla="*/ 0 h 687"/>
                <a:gd name="T2" fmla="*/ 3 w 312"/>
                <a:gd name="T3" fmla="*/ 687 h 687"/>
                <a:gd name="T4" fmla="*/ 312 w 312"/>
                <a:gd name="T5" fmla="*/ 687 h 687"/>
                <a:gd name="T6" fmla="*/ 258 w 312"/>
                <a:gd name="T7" fmla="*/ 501 h 687"/>
                <a:gd name="T8" fmla="*/ 246 w 312"/>
                <a:gd name="T9" fmla="*/ 345 h 687"/>
                <a:gd name="T10" fmla="*/ 261 w 312"/>
                <a:gd name="T11" fmla="*/ 171 h 687"/>
                <a:gd name="T12" fmla="*/ 306 w 312"/>
                <a:gd name="T13" fmla="*/ 0 h 687"/>
                <a:gd name="T14" fmla="*/ 0 w 312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687"/>
                <a:gd name="T26" fmla="*/ 312 w 312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0" name="Line 341">
              <a:extLst>
                <a:ext uri="{FF2B5EF4-FFF2-40B4-BE49-F238E27FC236}">
                  <a16:creationId xmlns:a16="http://schemas.microsoft.com/office/drawing/2014/main" id="{172FE84A-A12A-49EC-AD1B-120C0D98E8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2026" y="3406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1" name="Line 342">
              <a:extLst>
                <a:ext uri="{FF2B5EF4-FFF2-40B4-BE49-F238E27FC236}">
                  <a16:creationId xmlns:a16="http://schemas.microsoft.com/office/drawing/2014/main" id="{12F4591E-D53D-4993-934F-FEED200DB1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1949" y="3579"/>
              <a:ext cx="8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2" name="Line 343">
              <a:extLst>
                <a:ext uri="{FF2B5EF4-FFF2-40B4-BE49-F238E27FC236}">
                  <a16:creationId xmlns:a16="http://schemas.microsoft.com/office/drawing/2014/main" id="{A601B585-8B7C-410F-9E81-ABF8EE4CCA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1945" y="3411"/>
              <a:ext cx="8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3" name="Arc 344">
              <a:extLst>
                <a:ext uri="{FF2B5EF4-FFF2-40B4-BE49-F238E27FC236}">
                  <a16:creationId xmlns:a16="http://schemas.microsoft.com/office/drawing/2014/main" id="{8AD84EB4-3650-4E93-9455-1C2F114F025D}"/>
                </a:ext>
              </a:extLst>
            </p:cNvPr>
            <p:cNvSpPr>
              <a:spLocks/>
            </p:cNvSpPr>
            <p:nvPr/>
          </p:nvSpPr>
          <p:spPr bwMode="auto">
            <a:xfrm rot="2715983">
              <a:off x="1762" y="3381"/>
              <a:ext cx="223" cy="231"/>
            </a:xfrm>
            <a:custGeom>
              <a:avLst/>
              <a:gdLst>
                <a:gd name="T0" fmla="*/ 99 w 19558"/>
                <a:gd name="T1" fmla="*/ 0 h 19786"/>
                <a:gd name="T2" fmla="*/ 223 w 19558"/>
                <a:gd name="T3" fmla="*/ 124 h 19786"/>
                <a:gd name="T4" fmla="*/ 0 w 19558"/>
                <a:gd name="T5" fmla="*/ 231 h 19786"/>
                <a:gd name="T6" fmla="*/ 0 60000 65536"/>
                <a:gd name="T7" fmla="*/ 0 60000 65536"/>
                <a:gd name="T8" fmla="*/ 0 60000 65536"/>
                <a:gd name="T9" fmla="*/ 0 w 19558"/>
                <a:gd name="T10" fmla="*/ 0 h 19786"/>
                <a:gd name="T11" fmla="*/ 19558 w 19558"/>
                <a:gd name="T12" fmla="*/ 19786 h 197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4" name="Arc 345">
              <a:extLst>
                <a:ext uri="{FF2B5EF4-FFF2-40B4-BE49-F238E27FC236}">
                  <a16:creationId xmlns:a16="http://schemas.microsoft.com/office/drawing/2014/main" id="{4DE417D6-278B-4790-9EF5-EE7C8E041F8D}"/>
                </a:ext>
              </a:extLst>
            </p:cNvPr>
            <p:cNvSpPr>
              <a:spLocks/>
            </p:cNvSpPr>
            <p:nvPr/>
          </p:nvSpPr>
          <p:spPr bwMode="auto">
            <a:xfrm rot="-8149054" flipH="1" flipV="1">
              <a:off x="1953" y="3415"/>
              <a:ext cx="158" cy="161"/>
            </a:xfrm>
            <a:custGeom>
              <a:avLst/>
              <a:gdLst>
                <a:gd name="T0" fmla="*/ 44 w 20700"/>
                <a:gd name="T1" fmla="*/ 0 h 20823"/>
                <a:gd name="T2" fmla="*/ 158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5" name="Arc 346">
              <a:extLst>
                <a:ext uri="{FF2B5EF4-FFF2-40B4-BE49-F238E27FC236}">
                  <a16:creationId xmlns:a16="http://schemas.microsoft.com/office/drawing/2014/main" id="{0D0885D4-229B-4B70-9A13-8BD6D0208415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024" y="3410"/>
              <a:ext cx="157" cy="161"/>
            </a:xfrm>
            <a:custGeom>
              <a:avLst/>
              <a:gdLst>
                <a:gd name="T0" fmla="*/ 44 w 20700"/>
                <a:gd name="T1" fmla="*/ 0 h 20823"/>
                <a:gd name="T2" fmla="*/ 157 w 20700"/>
                <a:gd name="T3" fmla="*/ 113 h 20823"/>
                <a:gd name="T4" fmla="*/ 0 w 20700"/>
                <a:gd name="T5" fmla="*/ 161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6" name="Arc 347">
              <a:extLst>
                <a:ext uri="{FF2B5EF4-FFF2-40B4-BE49-F238E27FC236}">
                  <a16:creationId xmlns:a16="http://schemas.microsoft.com/office/drawing/2014/main" id="{7E66354E-D978-49EB-BF63-109144BE9DB3}"/>
                </a:ext>
              </a:extLst>
            </p:cNvPr>
            <p:cNvSpPr>
              <a:spLocks/>
            </p:cNvSpPr>
            <p:nvPr/>
          </p:nvSpPr>
          <p:spPr bwMode="auto">
            <a:xfrm rot="-8149054">
              <a:off x="2138" y="3462"/>
              <a:ext cx="61" cy="62"/>
            </a:xfrm>
            <a:custGeom>
              <a:avLst/>
              <a:gdLst>
                <a:gd name="T0" fmla="*/ 17 w 20700"/>
                <a:gd name="T1" fmla="*/ 0 h 20823"/>
                <a:gd name="T2" fmla="*/ 61 w 20700"/>
                <a:gd name="T3" fmla="*/ 44 h 20823"/>
                <a:gd name="T4" fmla="*/ 0 w 20700"/>
                <a:gd name="T5" fmla="*/ 62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7" name="Arc 348">
              <a:extLst>
                <a:ext uri="{FF2B5EF4-FFF2-40B4-BE49-F238E27FC236}">
                  <a16:creationId xmlns:a16="http://schemas.microsoft.com/office/drawing/2014/main" id="{7E42C9A0-B762-4EAB-B015-AA582601ABB7}"/>
                </a:ext>
              </a:extLst>
            </p:cNvPr>
            <p:cNvSpPr>
              <a:spLocks/>
            </p:cNvSpPr>
            <p:nvPr/>
          </p:nvSpPr>
          <p:spPr bwMode="auto">
            <a:xfrm rot="-8149054" flipH="1" flipV="1">
              <a:off x="2078" y="3464"/>
              <a:ext cx="62" cy="64"/>
            </a:xfrm>
            <a:custGeom>
              <a:avLst/>
              <a:gdLst>
                <a:gd name="T0" fmla="*/ 17 w 20700"/>
                <a:gd name="T1" fmla="*/ 0 h 20823"/>
                <a:gd name="T2" fmla="*/ 62 w 20700"/>
                <a:gd name="T3" fmla="*/ 45 h 20823"/>
                <a:gd name="T4" fmla="*/ 0 w 20700"/>
                <a:gd name="T5" fmla="*/ 64 h 20823"/>
                <a:gd name="T6" fmla="*/ 0 60000 65536"/>
                <a:gd name="T7" fmla="*/ 0 60000 65536"/>
                <a:gd name="T8" fmla="*/ 0 60000 65536"/>
                <a:gd name="T9" fmla="*/ 0 w 20700"/>
                <a:gd name="T10" fmla="*/ 0 h 20823"/>
                <a:gd name="T11" fmla="*/ 20700 w 20700"/>
                <a:gd name="T12" fmla="*/ 20823 h 20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8" name="Line 349">
              <a:extLst>
                <a:ext uri="{FF2B5EF4-FFF2-40B4-BE49-F238E27FC236}">
                  <a16:creationId xmlns:a16="http://schemas.microsoft.com/office/drawing/2014/main" id="{DA1B425F-8547-4F98-8C0E-6C4BEA9DAE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219849">
              <a:off x="2361" y="3224"/>
              <a:ext cx="0" cy="23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59" name="Line 350">
              <a:extLst>
                <a:ext uri="{FF2B5EF4-FFF2-40B4-BE49-F238E27FC236}">
                  <a16:creationId xmlns:a16="http://schemas.microsoft.com/office/drawing/2014/main" id="{A4F2D74E-E513-4FA1-BC82-0E6E07294E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6">
              <a:off x="2207" y="3487"/>
              <a:ext cx="0" cy="232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360" name="Group 351">
              <a:extLst>
                <a:ext uri="{FF2B5EF4-FFF2-40B4-BE49-F238E27FC236}">
                  <a16:creationId xmlns:a16="http://schemas.microsoft.com/office/drawing/2014/main" id="{BA7A667A-6160-4C00-8114-0873D07DB5A2}"/>
                </a:ext>
              </a:extLst>
            </p:cNvPr>
            <p:cNvGrpSpPr>
              <a:grpSpLocks/>
            </p:cNvGrpSpPr>
            <p:nvPr/>
          </p:nvGrpSpPr>
          <p:grpSpPr bwMode="auto">
            <a:xfrm rot="33448">
              <a:off x="2134" y="3679"/>
              <a:ext cx="101" cy="80"/>
              <a:chOff x="5504" y="8144"/>
              <a:chExt cx="291" cy="236"/>
            </a:xfrm>
          </p:grpSpPr>
          <p:sp>
            <p:nvSpPr>
              <p:cNvPr id="367" name="Rectangle 352">
                <a:extLst>
                  <a:ext uri="{FF2B5EF4-FFF2-40B4-BE49-F238E27FC236}">
                    <a16:creationId xmlns:a16="http://schemas.microsoft.com/office/drawing/2014/main" id="{1EC42B8A-6497-4C61-B328-D5956AA15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68" name="Rectangle 353">
                <a:extLst>
                  <a:ext uri="{FF2B5EF4-FFF2-40B4-BE49-F238E27FC236}">
                    <a16:creationId xmlns:a16="http://schemas.microsoft.com/office/drawing/2014/main" id="{32D6EC47-DF26-48FF-BFE4-3BF768C14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361" name="Group 354">
              <a:extLst>
                <a:ext uri="{FF2B5EF4-FFF2-40B4-BE49-F238E27FC236}">
                  <a16:creationId xmlns:a16="http://schemas.microsoft.com/office/drawing/2014/main" id="{BEFFE5E0-AFC4-4544-9701-EC1FB3482A11}"/>
                </a:ext>
              </a:extLst>
            </p:cNvPr>
            <p:cNvGrpSpPr>
              <a:grpSpLocks/>
            </p:cNvGrpSpPr>
            <p:nvPr/>
          </p:nvGrpSpPr>
          <p:grpSpPr bwMode="auto">
            <a:xfrm rot="-7219849">
              <a:off x="2427" y="3214"/>
              <a:ext cx="100" cy="80"/>
              <a:chOff x="5504" y="8144"/>
              <a:chExt cx="291" cy="236"/>
            </a:xfrm>
          </p:grpSpPr>
          <p:sp>
            <p:nvSpPr>
              <p:cNvPr id="365" name="Rectangle 355">
                <a:extLst>
                  <a:ext uri="{FF2B5EF4-FFF2-40B4-BE49-F238E27FC236}">
                    <a16:creationId xmlns:a16="http://schemas.microsoft.com/office/drawing/2014/main" id="{DA7B7AB7-FB43-4143-96AB-37E8C7DA8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366" name="Rectangle 356">
                <a:extLst>
                  <a:ext uri="{FF2B5EF4-FFF2-40B4-BE49-F238E27FC236}">
                    <a16:creationId xmlns:a16="http://schemas.microsoft.com/office/drawing/2014/main" id="{86331170-09A6-43EA-9838-919B2031D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362" name="Rectangle 357">
              <a:extLst>
                <a:ext uri="{FF2B5EF4-FFF2-40B4-BE49-F238E27FC236}">
                  <a16:creationId xmlns:a16="http://schemas.microsoft.com/office/drawing/2014/main" id="{DDE136A6-A803-400E-8F2C-5ED4DE8614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47889">
              <a:off x="2322" y="3409"/>
              <a:ext cx="21" cy="15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63" name="Rectangle 358">
              <a:extLst>
                <a:ext uri="{FF2B5EF4-FFF2-40B4-BE49-F238E27FC236}">
                  <a16:creationId xmlns:a16="http://schemas.microsoft.com/office/drawing/2014/main" id="{C2990BAB-D342-4B7B-B9CF-541DC36F96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0540">
              <a:off x="2263" y="3365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364" name="Rectangle 359">
              <a:extLst>
                <a:ext uri="{FF2B5EF4-FFF2-40B4-BE49-F238E27FC236}">
                  <a16:creationId xmlns:a16="http://schemas.microsoft.com/office/drawing/2014/main" id="{EF6CBAB8-7F17-4579-92EE-5D7702080D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4290">
              <a:off x="2207" y="3458"/>
              <a:ext cx="17" cy="79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317519-08C4-4499-8420-B717918C187C}"/>
              </a:ext>
            </a:extLst>
          </p:cNvPr>
          <p:cNvSpPr/>
          <p:nvPr/>
        </p:nvSpPr>
        <p:spPr>
          <a:xfrm>
            <a:off x="6000575" y="526301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Now updating the roadmap</a:t>
            </a:r>
          </a:p>
        </p:txBody>
      </p:sp>
      <p:sp>
        <p:nvSpPr>
          <p:cNvPr id="409" name="スライド番号プレースホルダー 408">
            <a:extLst>
              <a:ext uri="{FF2B5EF4-FFF2-40B4-BE49-F238E27FC236}">
                <a16:creationId xmlns:a16="http://schemas.microsoft.com/office/drawing/2014/main" id="{9CD627BE-DE96-0942-54F3-5A9EF98A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11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  <p:sp>
        <p:nvSpPr>
          <p:cNvPr id="410" name="Text Box 365">
            <a:extLst>
              <a:ext uri="{FF2B5EF4-FFF2-40B4-BE49-F238E27FC236}">
                <a16:creationId xmlns:a16="http://schemas.microsoft.com/office/drawing/2014/main" id="{20C01671-17CA-B572-050E-6D2F81FB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355" y="960432"/>
            <a:ext cx="1044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325420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E8EDF-5CB2-F539-59F5-F25623B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277"/>
            <a:ext cx="9144000" cy="1199745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kumimoji="1" lang="en-US" altLang="ja-JP" dirty="0">
                <a:latin typeface="Arial" panose="020B0604020202020204" pitchFamily="34" charset="0"/>
              </a:rPr>
              <a:t>B-DECIGO</a:t>
            </a:r>
            <a:br>
              <a:rPr kumimoji="1" lang="en-US" altLang="ja-JP" dirty="0">
                <a:latin typeface="Arial" panose="020B0604020202020204" pitchFamily="34" charset="0"/>
              </a:rPr>
            </a:b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</a:rPr>
              <a:t>Deci</a:t>
            </a:r>
            <a:r>
              <a:rPr lang="en-US" altLang="ja-JP" sz="2700" dirty="0">
                <a:solidFill>
                  <a:srgbClr val="000000"/>
                </a:solidFill>
                <a:latin typeface="Arial" panose="020B0604020202020204" pitchFamily="34" charset="0"/>
              </a:rPr>
              <a:t>-hertz Interferometer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n-US" altLang="ja-JP" sz="2700" dirty="0">
                <a:solidFill>
                  <a:srgbClr val="000000"/>
                </a:solidFill>
                <a:latin typeface="Arial" panose="020B0604020202020204" pitchFamily="34" charset="0"/>
              </a:rPr>
              <a:t>ravitational Wave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2700" dirty="0">
                <a:solidFill>
                  <a:srgbClr val="000000"/>
                </a:solidFill>
                <a:latin typeface="Arial" panose="020B0604020202020204" pitchFamily="34" charset="0"/>
              </a:rPr>
              <a:t>bservatory</a:t>
            </a:r>
            <a:endParaRPr kumimoji="1" lang="ja-JP" altLang="en-US" sz="2700" dirty="0">
              <a:latin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607C646-413F-ABA8-D5EF-160DAE95E0A4}"/>
              </a:ext>
            </a:extLst>
          </p:cNvPr>
          <p:cNvGrpSpPr/>
          <p:nvPr/>
        </p:nvGrpSpPr>
        <p:grpSpPr>
          <a:xfrm>
            <a:off x="2252133" y="1479141"/>
            <a:ext cx="5427037" cy="4970395"/>
            <a:chOff x="3390101" y="1311586"/>
            <a:chExt cx="5596485" cy="5125585"/>
          </a:xfrm>
        </p:grpSpPr>
        <p:sp>
          <p:nvSpPr>
            <p:cNvPr id="17" name="Oval 205">
              <a:extLst>
                <a:ext uri="{FF2B5EF4-FFF2-40B4-BE49-F238E27FC236}">
                  <a16:creationId xmlns:a16="http://schemas.microsoft.com/office/drawing/2014/main" id="{934F62B1-9AFF-74CF-0700-E8F5B55107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80151">
              <a:off x="7109852" y="4434282"/>
              <a:ext cx="1795997" cy="17993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Oval 206">
              <a:extLst>
                <a:ext uri="{FF2B5EF4-FFF2-40B4-BE49-F238E27FC236}">
                  <a16:creationId xmlns:a16="http://schemas.microsoft.com/office/drawing/2014/main" id="{F66DBE04-FBA2-C4CF-FAF4-7CED16E7FE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5357680" y="1372710"/>
              <a:ext cx="1795997" cy="17993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Oval 207">
              <a:extLst>
                <a:ext uri="{FF2B5EF4-FFF2-40B4-BE49-F238E27FC236}">
                  <a16:creationId xmlns:a16="http://schemas.microsoft.com/office/drawing/2014/main" id="{E05DA47E-40F4-A096-FD21-AF55EC29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043" y="4439264"/>
              <a:ext cx="1797079" cy="179821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Rectangle 208">
              <a:extLst>
                <a:ext uri="{FF2B5EF4-FFF2-40B4-BE49-F238E27FC236}">
                  <a16:creationId xmlns:a16="http://schemas.microsoft.com/office/drawing/2014/main" id="{18761730-DFED-A1D7-DAC8-9F9EE1E75C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4579196" y="5040837"/>
              <a:ext cx="42180" cy="175487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Rectangle 209">
              <a:extLst>
                <a:ext uri="{FF2B5EF4-FFF2-40B4-BE49-F238E27FC236}">
                  <a16:creationId xmlns:a16="http://schemas.microsoft.com/office/drawing/2014/main" id="{69A5D653-E17D-68AA-B2EE-18E67C726C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4696915" y="5251791"/>
              <a:ext cx="37763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Rectangle 210">
              <a:extLst>
                <a:ext uri="{FF2B5EF4-FFF2-40B4-BE49-F238E27FC236}">
                  <a16:creationId xmlns:a16="http://schemas.microsoft.com/office/drawing/2014/main" id="{AB8C7DDF-AE74-1EBF-9B36-964FDE8676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4465908" y="5187305"/>
              <a:ext cx="46620" cy="350975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Line 211">
              <a:extLst>
                <a:ext uri="{FF2B5EF4-FFF2-40B4-BE49-F238E27FC236}">
                  <a16:creationId xmlns:a16="http://schemas.microsoft.com/office/drawing/2014/main" id="{1A5F7B31-A589-0A2E-9439-FBD3769C7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5036" y="5338372"/>
              <a:ext cx="3274283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Rectangle 212">
              <a:extLst>
                <a:ext uri="{FF2B5EF4-FFF2-40B4-BE49-F238E27FC236}">
                  <a16:creationId xmlns:a16="http://schemas.microsoft.com/office/drawing/2014/main" id="{605A4C7F-24FE-1D4B-98CB-7514052D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273" y="5242911"/>
              <a:ext cx="353196" cy="184262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A2799068-5EDC-5CEC-BA44-AE70CB9A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853" y="5269552"/>
              <a:ext cx="77748" cy="139861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Line 214">
              <a:extLst>
                <a:ext uri="{FF2B5EF4-FFF2-40B4-BE49-F238E27FC236}">
                  <a16:creationId xmlns:a16="http://schemas.microsoft.com/office/drawing/2014/main" id="{F1CB7B16-F0E4-9B4F-A9E9-79E6C9740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296" y="5271772"/>
              <a:ext cx="68862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Line 215">
              <a:extLst>
                <a:ext uri="{FF2B5EF4-FFF2-40B4-BE49-F238E27FC236}">
                  <a16:creationId xmlns:a16="http://schemas.microsoft.com/office/drawing/2014/main" id="{F57C8074-EED1-EC0B-223B-69E045ADB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739" y="5404973"/>
              <a:ext cx="644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Group 216">
              <a:extLst>
                <a:ext uri="{FF2B5EF4-FFF2-40B4-BE49-F238E27FC236}">
                  <a16:creationId xmlns:a16="http://schemas.microsoft.com/office/drawing/2014/main" id="{F93EDAF2-02C6-D4B5-25E5-8C2183BEF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1187" y="5089730"/>
              <a:ext cx="593103" cy="497285"/>
              <a:chOff x="4785" y="11039"/>
              <a:chExt cx="829" cy="688"/>
            </a:xfrm>
          </p:grpSpPr>
          <p:sp>
            <p:nvSpPr>
              <p:cNvPr id="211" name="Freeform 217">
                <a:extLst>
                  <a:ext uri="{FF2B5EF4-FFF2-40B4-BE49-F238E27FC236}">
                    <a16:creationId xmlns:a16="http://schemas.microsoft.com/office/drawing/2014/main" id="{ECE65F9B-DFB2-E100-F8BA-E2A80107F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2" name="Line 218">
                <a:extLst>
                  <a:ext uri="{FF2B5EF4-FFF2-40B4-BE49-F238E27FC236}">
                    <a16:creationId xmlns:a16="http://schemas.microsoft.com/office/drawing/2014/main" id="{A04BB52F-F665-4A72-F562-5751EB1A9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3" name="Line 219">
                <a:extLst>
                  <a:ext uri="{FF2B5EF4-FFF2-40B4-BE49-F238E27FC236}">
                    <a16:creationId xmlns:a16="http://schemas.microsoft.com/office/drawing/2014/main" id="{DFA08A10-8B87-EBBC-8254-6F2C0A765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4" name="Line 220">
                <a:extLst>
                  <a:ext uri="{FF2B5EF4-FFF2-40B4-BE49-F238E27FC236}">
                    <a16:creationId xmlns:a16="http://schemas.microsoft.com/office/drawing/2014/main" id="{F49D95D4-D22C-6768-AACA-A2D9BD2CD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5" name="Arc 221">
                <a:extLst>
                  <a:ext uri="{FF2B5EF4-FFF2-40B4-BE49-F238E27FC236}">
                    <a16:creationId xmlns:a16="http://schemas.microsoft.com/office/drawing/2014/main" id="{735505C3-BE38-36F2-CC47-C284CAD449BB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9" name="Freeform 222">
              <a:extLst>
                <a:ext uri="{FF2B5EF4-FFF2-40B4-BE49-F238E27FC236}">
                  <a16:creationId xmlns:a16="http://schemas.microsoft.com/office/drawing/2014/main" id="{7FC191A6-1F0F-61B0-99DF-5AC39DB8C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554" y="5242911"/>
              <a:ext cx="2159161" cy="42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Freeform 223">
              <a:extLst>
                <a:ext uri="{FF2B5EF4-FFF2-40B4-BE49-F238E27FC236}">
                  <a16:creationId xmlns:a16="http://schemas.microsoft.com/office/drawing/2014/main" id="{041A35AA-2918-D270-2103-D710F477A1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54554" y="5396093"/>
              <a:ext cx="2159161" cy="39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id="{EDAEB8FD-2CC6-0354-E257-B08F719C8C89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952372" y="5236251"/>
              <a:ext cx="213250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Freeform 225">
              <a:extLst>
                <a:ext uri="{FF2B5EF4-FFF2-40B4-BE49-F238E27FC236}">
                  <a16:creationId xmlns:a16="http://schemas.microsoft.com/office/drawing/2014/main" id="{FBF41255-C996-C95E-6221-0D72B5E4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812" y="5242911"/>
              <a:ext cx="2003666" cy="19758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Freeform 226">
              <a:extLst>
                <a:ext uri="{FF2B5EF4-FFF2-40B4-BE49-F238E27FC236}">
                  <a16:creationId xmlns:a16="http://schemas.microsoft.com/office/drawing/2014/main" id="{C5382520-B005-547A-71FB-F3DE2ECF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968" y="5222931"/>
              <a:ext cx="453157" cy="22644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Arc 227">
              <a:extLst>
                <a:ext uri="{FF2B5EF4-FFF2-40B4-BE49-F238E27FC236}">
                  <a16:creationId xmlns:a16="http://schemas.microsoft.com/office/drawing/2014/main" id="{A825A5D3-0A71-7ADE-BDAF-E70C0CC8B7BF}"/>
                </a:ext>
              </a:extLst>
            </p:cNvPr>
            <p:cNvSpPr>
              <a:spLocks/>
            </p:cNvSpPr>
            <p:nvPr/>
          </p:nvSpPr>
          <p:spPr bwMode="auto">
            <a:xfrm rot="6937498">
              <a:off x="4759201" y="5009709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Arc 228">
              <a:extLst>
                <a:ext uri="{FF2B5EF4-FFF2-40B4-BE49-F238E27FC236}">
                  <a16:creationId xmlns:a16="http://schemas.microsoft.com/office/drawing/2014/main" id="{4B74BF5C-E88D-A0DD-51CE-5E8C02302516}"/>
                </a:ext>
              </a:extLst>
            </p:cNvPr>
            <p:cNvSpPr>
              <a:spLocks/>
            </p:cNvSpPr>
            <p:nvPr/>
          </p:nvSpPr>
          <p:spPr bwMode="auto">
            <a:xfrm rot="14662502" flipV="1">
              <a:off x="4761422" y="5333832"/>
              <a:ext cx="28860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Freeform 229">
              <a:extLst>
                <a:ext uri="{FF2B5EF4-FFF2-40B4-BE49-F238E27FC236}">
                  <a16:creationId xmlns:a16="http://schemas.microsoft.com/office/drawing/2014/main" id="{28231E1B-041B-9E01-7C6B-A95F3273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073" y="5151891"/>
              <a:ext cx="166602" cy="377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Line 230">
              <a:extLst>
                <a:ext uri="{FF2B5EF4-FFF2-40B4-BE49-F238E27FC236}">
                  <a16:creationId xmlns:a16="http://schemas.microsoft.com/office/drawing/2014/main" id="{82997C4F-006D-77CC-4B63-EDBC459A6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0073" y="5140790"/>
              <a:ext cx="0" cy="397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Line 231">
              <a:extLst>
                <a:ext uri="{FF2B5EF4-FFF2-40B4-BE49-F238E27FC236}">
                  <a16:creationId xmlns:a16="http://schemas.microsoft.com/office/drawing/2014/main" id="{B014D47C-92DC-B5A0-CE06-D1A3CCE12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187" y="5529294"/>
              <a:ext cx="1843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Arc 232">
              <a:extLst>
                <a:ext uri="{FF2B5EF4-FFF2-40B4-BE49-F238E27FC236}">
                  <a16:creationId xmlns:a16="http://schemas.microsoft.com/office/drawing/2014/main" id="{A0094793-9884-86DB-45E1-D8258D4C3FE3}"/>
                </a:ext>
              </a:extLst>
            </p:cNvPr>
            <p:cNvSpPr>
              <a:spLocks/>
            </p:cNvSpPr>
            <p:nvPr/>
          </p:nvSpPr>
          <p:spPr bwMode="auto">
            <a:xfrm rot="13528499">
              <a:off x="5232412" y="5082917"/>
              <a:ext cx="495065" cy="50869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Arc 233">
              <a:extLst>
                <a:ext uri="{FF2B5EF4-FFF2-40B4-BE49-F238E27FC236}">
                  <a16:creationId xmlns:a16="http://schemas.microsoft.com/office/drawing/2014/main" id="{5D973398-0AA1-A0A8-E05A-DD19B95D6834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4959036" y="5156331"/>
              <a:ext cx="348753" cy="35964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Arc 234">
              <a:extLst>
                <a:ext uri="{FF2B5EF4-FFF2-40B4-BE49-F238E27FC236}">
                  <a16:creationId xmlns:a16="http://schemas.microsoft.com/office/drawing/2014/main" id="{B0C77CAD-0408-EE83-ECE4-7CEFA54D6D7C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803541" y="5169651"/>
              <a:ext cx="350975" cy="35520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Arc 235">
              <a:extLst>
                <a:ext uri="{FF2B5EF4-FFF2-40B4-BE49-F238E27FC236}">
                  <a16:creationId xmlns:a16="http://schemas.microsoft.com/office/drawing/2014/main" id="{BF16447A-E423-2023-C783-718298C7F1AB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763556" y="5269552"/>
              <a:ext cx="137724" cy="14430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Arc 236">
              <a:extLst>
                <a:ext uri="{FF2B5EF4-FFF2-40B4-BE49-F238E27FC236}">
                  <a16:creationId xmlns:a16="http://schemas.microsoft.com/office/drawing/2014/main" id="{86E810E1-AB80-1A4F-9F61-5E1FF778350C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4894616" y="5269552"/>
              <a:ext cx="139946" cy="1398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Line 237">
              <a:extLst>
                <a:ext uri="{FF2B5EF4-FFF2-40B4-BE49-F238E27FC236}">
                  <a16:creationId xmlns:a16="http://schemas.microsoft.com/office/drawing/2014/main" id="{2EFDD733-7EE1-D101-43C7-D58A0D948A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7332" flipV="1">
              <a:off x="4752449" y="4341583"/>
              <a:ext cx="2221" cy="106783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Freeform 238">
              <a:extLst>
                <a:ext uri="{FF2B5EF4-FFF2-40B4-BE49-F238E27FC236}">
                  <a16:creationId xmlns:a16="http://schemas.microsoft.com/office/drawing/2014/main" id="{433D1FED-3516-2E69-363E-E0027A28529E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654732" y="4914305"/>
              <a:ext cx="75481" cy="14438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Line 239">
              <a:extLst>
                <a:ext uri="{FF2B5EF4-FFF2-40B4-BE49-F238E27FC236}">
                  <a16:creationId xmlns:a16="http://schemas.microsoft.com/office/drawing/2014/main" id="{A9BD3D0F-0DD1-7377-81FF-15463C72FF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605860" y="4949867"/>
              <a:ext cx="6660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Line 240">
              <a:extLst>
                <a:ext uri="{FF2B5EF4-FFF2-40B4-BE49-F238E27FC236}">
                  <a16:creationId xmlns:a16="http://schemas.microsoft.com/office/drawing/2014/main" id="{9B517ACA-949D-3110-5ABE-A8370CD4BB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719148" y="5014249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8" name="Group 241">
              <a:extLst>
                <a:ext uri="{FF2B5EF4-FFF2-40B4-BE49-F238E27FC236}">
                  <a16:creationId xmlns:a16="http://schemas.microsoft.com/office/drawing/2014/main" id="{207FE645-D0AB-0F5A-6749-E75F586AC747}"/>
                </a:ext>
              </a:extLst>
            </p:cNvPr>
            <p:cNvGrpSpPr>
              <a:grpSpLocks/>
            </p:cNvGrpSpPr>
            <p:nvPr/>
          </p:nvGrpSpPr>
          <p:grpSpPr bwMode="auto">
            <a:xfrm rot="18007332">
              <a:off x="4663776" y="4265951"/>
              <a:ext cx="599406" cy="502027"/>
              <a:chOff x="4785" y="11039"/>
              <a:chExt cx="829" cy="688"/>
            </a:xfrm>
          </p:grpSpPr>
          <p:sp>
            <p:nvSpPr>
              <p:cNvPr id="206" name="Freeform 242">
                <a:extLst>
                  <a:ext uri="{FF2B5EF4-FFF2-40B4-BE49-F238E27FC236}">
                    <a16:creationId xmlns:a16="http://schemas.microsoft.com/office/drawing/2014/main" id="{DCD5219F-4193-EBED-0A7C-B0C2FEA8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7" name="Line 243">
                <a:extLst>
                  <a:ext uri="{FF2B5EF4-FFF2-40B4-BE49-F238E27FC236}">
                    <a16:creationId xmlns:a16="http://schemas.microsoft.com/office/drawing/2014/main" id="{EA99E6E7-D85E-0CED-EAC5-ED88C3AB2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8" name="Line 244">
                <a:extLst>
                  <a:ext uri="{FF2B5EF4-FFF2-40B4-BE49-F238E27FC236}">
                    <a16:creationId xmlns:a16="http://schemas.microsoft.com/office/drawing/2014/main" id="{B941DFE2-A139-7B33-70E9-7943C82CF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9" name="Line 245">
                <a:extLst>
                  <a:ext uri="{FF2B5EF4-FFF2-40B4-BE49-F238E27FC236}">
                    <a16:creationId xmlns:a16="http://schemas.microsoft.com/office/drawing/2014/main" id="{8AE52436-600E-1CC4-EB34-DF2D0DBCE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0" name="Arc 246">
                <a:extLst>
                  <a:ext uri="{FF2B5EF4-FFF2-40B4-BE49-F238E27FC236}">
                    <a16:creationId xmlns:a16="http://schemas.microsoft.com/office/drawing/2014/main" id="{2975EE76-0376-2DB2-59FA-8BA7F60AAE40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49" name="Freeform 247">
              <a:extLst>
                <a:ext uri="{FF2B5EF4-FFF2-40B4-BE49-F238E27FC236}">
                  <a16:creationId xmlns:a16="http://schemas.microsoft.com/office/drawing/2014/main" id="{D5B4D5FB-0CD5-FA5D-F8C7-5D4E2A529263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166663" y="3855387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Freeform 248">
              <a:extLst>
                <a:ext uri="{FF2B5EF4-FFF2-40B4-BE49-F238E27FC236}">
                  <a16:creationId xmlns:a16="http://schemas.microsoft.com/office/drawing/2014/main" id="{F8276CDD-00BE-2F63-4A87-F1FB9B3D20DE}"/>
                </a:ext>
              </a:extLst>
            </p:cNvPr>
            <p:cNvSpPr>
              <a:spLocks/>
            </p:cNvSpPr>
            <p:nvPr/>
          </p:nvSpPr>
          <p:spPr bwMode="auto">
            <a:xfrm rot="18007332" flipV="1">
              <a:off x="4297723" y="3933087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Freeform 249">
              <a:extLst>
                <a:ext uri="{FF2B5EF4-FFF2-40B4-BE49-F238E27FC236}">
                  <a16:creationId xmlns:a16="http://schemas.microsoft.com/office/drawing/2014/main" id="{DD70F4ED-BAA2-E22C-06E1-76251CBE7D73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668038" y="4738967"/>
              <a:ext cx="217693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Freeform 250">
              <a:extLst>
                <a:ext uri="{FF2B5EF4-FFF2-40B4-BE49-F238E27FC236}">
                  <a16:creationId xmlns:a16="http://schemas.microsoft.com/office/drawing/2014/main" id="{003C94AF-6F8E-B42A-D625-BF2F3C9164BD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375422" y="3702158"/>
              <a:ext cx="2004679" cy="195480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Freeform 251">
              <a:extLst>
                <a:ext uri="{FF2B5EF4-FFF2-40B4-BE49-F238E27FC236}">
                  <a16:creationId xmlns:a16="http://schemas.microsoft.com/office/drawing/2014/main" id="{48904E7D-C701-5B0D-6711-E1CF2AAD2E0E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554884" y="4716698"/>
              <a:ext cx="45066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Arc 252">
              <a:extLst>
                <a:ext uri="{FF2B5EF4-FFF2-40B4-BE49-F238E27FC236}">
                  <a16:creationId xmlns:a16="http://schemas.microsoft.com/office/drawing/2014/main" id="{F810418A-5173-4269-A8B4-4ABFC28B119E}"/>
                </a:ext>
              </a:extLst>
            </p:cNvPr>
            <p:cNvSpPr>
              <a:spLocks/>
            </p:cNvSpPr>
            <p:nvPr/>
          </p:nvSpPr>
          <p:spPr bwMode="auto">
            <a:xfrm rot="3344830">
              <a:off x="4412668" y="4725545"/>
              <a:ext cx="288603" cy="337647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Arc 253">
              <a:extLst>
                <a:ext uri="{FF2B5EF4-FFF2-40B4-BE49-F238E27FC236}">
                  <a16:creationId xmlns:a16="http://schemas.microsoft.com/office/drawing/2014/main" id="{1A0AB6A6-38AB-156E-EEF7-794D70902453}"/>
                </a:ext>
              </a:extLst>
            </p:cNvPr>
            <p:cNvSpPr>
              <a:spLocks/>
            </p:cNvSpPr>
            <p:nvPr/>
          </p:nvSpPr>
          <p:spPr bwMode="auto">
            <a:xfrm rot="11069833" flipV="1">
              <a:off x="4692473" y="4889928"/>
              <a:ext cx="290998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Freeform 254">
              <a:extLst>
                <a:ext uri="{FF2B5EF4-FFF2-40B4-BE49-F238E27FC236}">
                  <a16:creationId xmlns:a16="http://schemas.microsoft.com/office/drawing/2014/main" id="{883F8B59-124B-A8E3-FC73-66322C3F546A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776936" y="4503531"/>
              <a:ext cx="170942" cy="375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Line 255">
              <a:extLst>
                <a:ext uri="{FF2B5EF4-FFF2-40B4-BE49-F238E27FC236}">
                  <a16:creationId xmlns:a16="http://schemas.microsoft.com/office/drawing/2014/main" id="{C132CF20-BA12-F7FA-E402-7EB46F9B11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819090" y="4567905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Line 256">
              <a:extLst>
                <a:ext uri="{FF2B5EF4-FFF2-40B4-BE49-F238E27FC236}">
                  <a16:creationId xmlns:a16="http://schemas.microsoft.com/office/drawing/2014/main" id="{CEF4D549-D026-102F-5EF3-C2AD658E25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608115" y="4601324"/>
              <a:ext cx="1798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Line 257">
              <a:extLst>
                <a:ext uri="{FF2B5EF4-FFF2-40B4-BE49-F238E27FC236}">
                  <a16:creationId xmlns:a16="http://schemas.microsoft.com/office/drawing/2014/main" id="{4CB599BE-EBFB-51DE-69C9-8011D008EE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927994" y="4785586"/>
              <a:ext cx="1909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Arc 258">
              <a:extLst>
                <a:ext uri="{FF2B5EF4-FFF2-40B4-BE49-F238E27FC236}">
                  <a16:creationId xmlns:a16="http://schemas.microsoft.com/office/drawing/2014/main" id="{75957316-3ACA-0F09-C4EB-AE5A28D37E64}"/>
                </a:ext>
              </a:extLst>
            </p:cNvPr>
            <p:cNvSpPr>
              <a:spLocks/>
            </p:cNvSpPr>
            <p:nvPr/>
          </p:nvSpPr>
          <p:spPr bwMode="auto">
            <a:xfrm rot="9935830">
              <a:off x="4739121" y="4217261"/>
              <a:ext cx="495363" cy="512825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Arc 259">
              <a:extLst>
                <a:ext uri="{FF2B5EF4-FFF2-40B4-BE49-F238E27FC236}">
                  <a16:creationId xmlns:a16="http://schemas.microsoft.com/office/drawing/2014/main" id="{08964236-39A6-6537-44D1-9A86DD0C144D}"/>
                </a:ext>
              </a:extLst>
            </p:cNvPr>
            <p:cNvSpPr>
              <a:spLocks/>
            </p:cNvSpPr>
            <p:nvPr/>
          </p:nvSpPr>
          <p:spPr bwMode="auto">
            <a:xfrm rot="20670794" flipH="1" flipV="1">
              <a:off x="4636939" y="4599105"/>
              <a:ext cx="350975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Arc 260">
              <a:extLst>
                <a:ext uri="{FF2B5EF4-FFF2-40B4-BE49-F238E27FC236}">
                  <a16:creationId xmlns:a16="http://schemas.microsoft.com/office/drawing/2014/main" id="{57CA4A13-F514-28C4-A171-627850AC0BB7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565855" y="4738967"/>
              <a:ext cx="348753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Arc 261">
              <a:extLst>
                <a:ext uri="{FF2B5EF4-FFF2-40B4-BE49-F238E27FC236}">
                  <a16:creationId xmlns:a16="http://schemas.microsoft.com/office/drawing/2014/main" id="{6ABFCAD6-FD41-AB0B-A9F2-BA027B07A243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594733" y="4974289"/>
              <a:ext cx="135503" cy="13764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Arc 262">
              <a:extLst>
                <a:ext uri="{FF2B5EF4-FFF2-40B4-BE49-F238E27FC236}">
                  <a16:creationId xmlns:a16="http://schemas.microsoft.com/office/drawing/2014/main" id="{E09BAC16-2CAB-CA7B-770D-AD659399ED94}"/>
                </a:ext>
              </a:extLst>
            </p:cNvPr>
            <p:cNvSpPr>
              <a:spLocks/>
            </p:cNvSpPr>
            <p:nvPr/>
          </p:nvSpPr>
          <p:spPr bwMode="auto">
            <a:xfrm rot="20670794" flipH="1" flipV="1">
              <a:off x="4656931" y="4854408"/>
              <a:ext cx="137724" cy="14208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Line 263">
              <a:extLst>
                <a:ext uri="{FF2B5EF4-FFF2-40B4-BE49-F238E27FC236}">
                  <a16:creationId xmlns:a16="http://schemas.microsoft.com/office/drawing/2014/main" id="{21C8B71A-B161-5FD4-E138-F5E1AE609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121" y="5318392"/>
              <a:ext cx="0" cy="52170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Line 264">
              <a:extLst>
                <a:ext uri="{FF2B5EF4-FFF2-40B4-BE49-F238E27FC236}">
                  <a16:creationId xmlns:a16="http://schemas.microsoft.com/office/drawing/2014/main" id="{DE41B6CF-E9D6-C3FC-D3B4-AAF828C6EC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20284">
              <a:off x="4410360" y="4736591"/>
              <a:ext cx="0" cy="51535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67" name="Group 265">
              <a:extLst>
                <a:ext uri="{FF2B5EF4-FFF2-40B4-BE49-F238E27FC236}">
                  <a16:creationId xmlns:a16="http://schemas.microsoft.com/office/drawing/2014/main" id="{3CC3D736-D564-E666-282E-CAF121B49233}"/>
                </a:ext>
              </a:extLst>
            </p:cNvPr>
            <p:cNvGrpSpPr>
              <a:grpSpLocks/>
            </p:cNvGrpSpPr>
            <p:nvPr/>
          </p:nvGrpSpPr>
          <p:grpSpPr bwMode="auto">
            <a:xfrm rot="7253297">
              <a:off x="4010584" y="4723372"/>
              <a:ext cx="226442" cy="179930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204" name="Rectangle 266">
                <a:extLst>
                  <a:ext uri="{FF2B5EF4-FFF2-40B4-BE49-F238E27FC236}">
                    <a16:creationId xmlns:a16="http://schemas.microsoft.com/office/drawing/2014/main" id="{EB5D0D67-0399-5AEF-9AC0-42401896E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5" name="Rectangle 267">
                <a:extLst>
                  <a:ext uri="{FF2B5EF4-FFF2-40B4-BE49-F238E27FC236}">
                    <a16:creationId xmlns:a16="http://schemas.microsoft.com/office/drawing/2014/main" id="{479751BA-C0E3-3E39-17E8-DA92F1FF2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68" name="Group 268">
              <a:extLst>
                <a:ext uri="{FF2B5EF4-FFF2-40B4-BE49-F238E27FC236}">
                  <a16:creationId xmlns:a16="http://schemas.microsoft.com/office/drawing/2014/main" id="{FA5928A5-E64D-5638-E99B-6EC15DE40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3611" y="5815677"/>
              <a:ext cx="219915" cy="177602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202" name="Rectangle 269">
                <a:extLst>
                  <a:ext uri="{FF2B5EF4-FFF2-40B4-BE49-F238E27FC236}">
                    <a16:creationId xmlns:a16="http://schemas.microsoft.com/office/drawing/2014/main" id="{96D27211-FB26-EED5-AB39-840923250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3" name="Rectangle 270">
                <a:extLst>
                  <a:ext uri="{FF2B5EF4-FFF2-40B4-BE49-F238E27FC236}">
                    <a16:creationId xmlns:a16="http://schemas.microsoft.com/office/drawing/2014/main" id="{4B00C9C9-D59E-FC49-1C17-4063E1ED4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9" name="Rectangle 271">
              <a:extLst>
                <a:ext uri="{FF2B5EF4-FFF2-40B4-BE49-F238E27FC236}">
                  <a16:creationId xmlns:a16="http://schemas.microsoft.com/office/drawing/2014/main" id="{0ED52821-3560-35BE-5D43-5811FED28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4465908" y="5187305"/>
              <a:ext cx="46620" cy="3509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Rectangle 272">
              <a:extLst>
                <a:ext uri="{FF2B5EF4-FFF2-40B4-BE49-F238E27FC236}">
                  <a16:creationId xmlns:a16="http://schemas.microsoft.com/office/drawing/2014/main" id="{7AFEEBA4-7C61-BB33-7D54-0A8F05C066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4696915" y="5251791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Rectangle 273">
              <a:extLst>
                <a:ext uri="{FF2B5EF4-FFF2-40B4-BE49-F238E27FC236}">
                  <a16:creationId xmlns:a16="http://schemas.microsoft.com/office/drawing/2014/main" id="{49E229A5-E07C-1866-E26F-6E45749CBD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4581416" y="5038617"/>
              <a:ext cx="37740" cy="175487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Freeform 274">
              <a:extLst>
                <a:ext uri="{FF2B5EF4-FFF2-40B4-BE49-F238E27FC236}">
                  <a16:creationId xmlns:a16="http://schemas.microsoft.com/office/drawing/2014/main" id="{2454753E-2F83-3FEE-55AE-0D54B5EBBDF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054818" y="3642265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Freeform 275">
              <a:extLst>
                <a:ext uri="{FF2B5EF4-FFF2-40B4-BE49-F238E27FC236}">
                  <a16:creationId xmlns:a16="http://schemas.microsoft.com/office/drawing/2014/main" id="{11CECDC1-667F-00CE-3272-8976B4CCD819}"/>
                </a:ext>
              </a:extLst>
            </p:cNvPr>
            <p:cNvSpPr>
              <a:spLocks/>
            </p:cNvSpPr>
            <p:nvPr/>
          </p:nvSpPr>
          <p:spPr bwMode="auto">
            <a:xfrm rot="3608242" flipV="1">
              <a:off x="5921536" y="3717745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Freeform 276">
              <a:extLst>
                <a:ext uri="{FF2B5EF4-FFF2-40B4-BE49-F238E27FC236}">
                  <a16:creationId xmlns:a16="http://schemas.microsoft.com/office/drawing/2014/main" id="{213A2994-7C2B-0CF3-A828-A8A0C27BABAF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134739" y="3713258"/>
              <a:ext cx="2004679" cy="195480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Rectangle 277">
              <a:extLst>
                <a:ext uri="{FF2B5EF4-FFF2-40B4-BE49-F238E27FC236}">
                  <a16:creationId xmlns:a16="http://schemas.microsoft.com/office/drawing/2014/main" id="{1125EE60-7FEA-4ABF-1F17-36C38D413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36470">
              <a:off x="6354049" y="2385744"/>
              <a:ext cx="42206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Rectangle 278">
              <a:extLst>
                <a:ext uri="{FF2B5EF4-FFF2-40B4-BE49-F238E27FC236}">
                  <a16:creationId xmlns:a16="http://schemas.microsoft.com/office/drawing/2014/main" id="{EA28C56B-46E6-F68A-DE2E-476B39E7B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6114142" y="2379084"/>
              <a:ext cx="37763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Rectangle 279">
              <a:extLst>
                <a:ext uri="{FF2B5EF4-FFF2-40B4-BE49-F238E27FC236}">
                  <a16:creationId xmlns:a16="http://schemas.microsoft.com/office/drawing/2014/main" id="{3949715E-74FA-59DE-AA41-C81FE99AA6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6205218" y="2086041"/>
              <a:ext cx="46649" cy="350763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Line 280">
              <a:extLst>
                <a:ext uri="{FF2B5EF4-FFF2-40B4-BE49-F238E27FC236}">
                  <a16:creationId xmlns:a16="http://schemas.microsoft.com/office/drawing/2014/main" id="{8E136AD2-040E-71DA-03C7-390D59B32E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 flipV="1">
              <a:off x="5634711" y="2239222"/>
              <a:ext cx="1267632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Rectangle 281">
              <a:extLst>
                <a:ext uri="{FF2B5EF4-FFF2-40B4-BE49-F238E27FC236}">
                  <a16:creationId xmlns:a16="http://schemas.microsoft.com/office/drawing/2014/main" id="{37D48329-7AB9-CB87-C165-64F3AD70A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6343049" y="1717462"/>
              <a:ext cx="352983" cy="184373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Freeform 282">
              <a:extLst>
                <a:ext uri="{FF2B5EF4-FFF2-40B4-BE49-F238E27FC236}">
                  <a16:creationId xmlns:a16="http://schemas.microsoft.com/office/drawing/2014/main" id="{423CF6EE-BCDD-4EE9-3380-55D6F403AAEB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6005319" y="2552203"/>
              <a:ext cx="77701" cy="139946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Line 283">
              <a:extLst>
                <a:ext uri="{FF2B5EF4-FFF2-40B4-BE49-F238E27FC236}">
                  <a16:creationId xmlns:a16="http://schemas.microsoft.com/office/drawing/2014/main" id="{BC4A79FA-E891-2E5B-2ADF-CCD96B9B3E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6067515" y="2654365"/>
              <a:ext cx="6882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Line 284">
              <a:extLst>
                <a:ext uri="{FF2B5EF4-FFF2-40B4-BE49-F238E27FC236}">
                  <a16:creationId xmlns:a16="http://schemas.microsoft.com/office/drawing/2014/main" id="{2C90EA4F-FDB7-ED74-0E94-922D1538D3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54224" y="2594426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83" name="Group 285">
              <a:extLst>
                <a:ext uri="{FF2B5EF4-FFF2-40B4-BE49-F238E27FC236}">
                  <a16:creationId xmlns:a16="http://schemas.microsoft.com/office/drawing/2014/main" id="{EADDA38A-E088-2601-5EA4-17980D6B90CA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5479012" y="2845138"/>
              <a:ext cx="592746" cy="497584"/>
              <a:chOff x="4785" y="11039"/>
              <a:chExt cx="829" cy="688"/>
            </a:xfrm>
          </p:grpSpPr>
          <p:sp>
            <p:nvSpPr>
              <p:cNvPr id="197" name="Freeform 286">
                <a:extLst>
                  <a:ext uri="{FF2B5EF4-FFF2-40B4-BE49-F238E27FC236}">
                    <a16:creationId xmlns:a16="http://schemas.microsoft.com/office/drawing/2014/main" id="{BC22E007-D9CE-02DE-F032-5D3E3A30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8" name="Line 287">
                <a:extLst>
                  <a:ext uri="{FF2B5EF4-FFF2-40B4-BE49-F238E27FC236}">
                    <a16:creationId xmlns:a16="http://schemas.microsoft.com/office/drawing/2014/main" id="{697A4D30-54BD-6892-A05C-F05A61A99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9" name="Line 288">
                <a:extLst>
                  <a:ext uri="{FF2B5EF4-FFF2-40B4-BE49-F238E27FC236}">
                    <a16:creationId xmlns:a16="http://schemas.microsoft.com/office/drawing/2014/main" id="{FCDFC90D-158B-DBB8-7BCC-4DEDDF0B0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0" name="Line 289">
                <a:extLst>
                  <a:ext uri="{FF2B5EF4-FFF2-40B4-BE49-F238E27FC236}">
                    <a16:creationId xmlns:a16="http://schemas.microsoft.com/office/drawing/2014/main" id="{17AE9E57-6834-8F0E-5194-D1378B85D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1" name="Arc 290">
                <a:extLst>
                  <a:ext uri="{FF2B5EF4-FFF2-40B4-BE49-F238E27FC236}">
                    <a16:creationId xmlns:a16="http://schemas.microsoft.com/office/drawing/2014/main" id="{604E1B54-2DED-A1FF-016C-B898EC67A543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84" name="Freeform 291">
              <a:extLst>
                <a:ext uri="{FF2B5EF4-FFF2-40B4-BE49-F238E27FC236}">
                  <a16:creationId xmlns:a16="http://schemas.microsoft.com/office/drawing/2014/main" id="{38EBEBEB-726B-0096-CFF5-137D61B6A5D6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5854243" y="2656586"/>
              <a:ext cx="213250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5" name="Freeform 292">
              <a:extLst>
                <a:ext uri="{FF2B5EF4-FFF2-40B4-BE49-F238E27FC236}">
                  <a16:creationId xmlns:a16="http://schemas.microsoft.com/office/drawing/2014/main" id="{20AB0EB1-0BCE-35C3-8F1B-906CEC72DFB4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5734426" y="2667618"/>
              <a:ext cx="45288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Arc 293">
              <a:extLst>
                <a:ext uri="{FF2B5EF4-FFF2-40B4-BE49-F238E27FC236}">
                  <a16:creationId xmlns:a16="http://schemas.microsoft.com/office/drawing/2014/main" id="{E5809560-7776-B555-1A61-E0B626786F14}"/>
                </a:ext>
              </a:extLst>
            </p:cNvPr>
            <p:cNvSpPr>
              <a:spLocks/>
            </p:cNvSpPr>
            <p:nvPr/>
          </p:nvSpPr>
          <p:spPr bwMode="auto">
            <a:xfrm rot="14138409">
              <a:off x="6036482" y="2547705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Arc 294">
              <a:extLst>
                <a:ext uri="{FF2B5EF4-FFF2-40B4-BE49-F238E27FC236}">
                  <a16:creationId xmlns:a16="http://schemas.microsoft.com/office/drawing/2014/main" id="{A6E6C096-48C1-087C-F39C-81289E540534}"/>
                </a:ext>
              </a:extLst>
            </p:cNvPr>
            <p:cNvSpPr>
              <a:spLocks/>
            </p:cNvSpPr>
            <p:nvPr/>
          </p:nvSpPr>
          <p:spPr bwMode="auto">
            <a:xfrm rot="263413" flipV="1">
              <a:off x="5758725" y="2385744"/>
              <a:ext cx="288777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Freeform 295">
              <a:extLst>
                <a:ext uri="{FF2B5EF4-FFF2-40B4-BE49-F238E27FC236}">
                  <a16:creationId xmlns:a16="http://schemas.microsoft.com/office/drawing/2014/main" id="{197AFD1F-6C52-3C24-6FA7-7BB0611BF6C3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5792096" y="2727513"/>
              <a:ext cx="166502" cy="377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Line 296">
              <a:extLst>
                <a:ext uri="{FF2B5EF4-FFF2-40B4-BE49-F238E27FC236}">
                  <a16:creationId xmlns:a16="http://schemas.microsoft.com/office/drawing/2014/main" id="{369C99C8-0F6E-EEA8-5DF8-BE0951E2A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18663" y="2643147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0" name="Line 297">
              <a:extLst>
                <a:ext uri="{FF2B5EF4-FFF2-40B4-BE49-F238E27FC236}">
                  <a16:creationId xmlns:a16="http://schemas.microsoft.com/office/drawing/2014/main" id="{75CB5762-0076-F5F7-DE1E-3B9A70189B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618835" y="2820868"/>
              <a:ext cx="184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1" name="Arc 298">
              <a:extLst>
                <a:ext uri="{FF2B5EF4-FFF2-40B4-BE49-F238E27FC236}">
                  <a16:creationId xmlns:a16="http://schemas.microsoft.com/office/drawing/2014/main" id="{92457B03-E76B-8C27-7A4B-E97E017484F8}"/>
                </a:ext>
              </a:extLst>
            </p:cNvPr>
            <p:cNvSpPr>
              <a:spLocks/>
            </p:cNvSpPr>
            <p:nvPr/>
          </p:nvSpPr>
          <p:spPr bwMode="auto">
            <a:xfrm rot="20729410">
              <a:off x="5505490" y="2876369"/>
              <a:ext cx="495363" cy="508385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2" name="Arc 299">
              <a:extLst>
                <a:ext uri="{FF2B5EF4-FFF2-40B4-BE49-F238E27FC236}">
                  <a16:creationId xmlns:a16="http://schemas.microsoft.com/office/drawing/2014/main" id="{5D1493D6-E174-A33E-C5E3-D281822A6B2B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5754282" y="2652146"/>
              <a:ext cx="348753" cy="35964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3" name="Arc 300">
              <a:extLst>
                <a:ext uri="{FF2B5EF4-FFF2-40B4-BE49-F238E27FC236}">
                  <a16:creationId xmlns:a16="http://schemas.microsoft.com/office/drawing/2014/main" id="{76E43439-2B9C-3CB9-30C0-3B8890E4987C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5823144" y="2514505"/>
              <a:ext cx="350975" cy="35520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4" name="Arc 301">
              <a:extLst>
                <a:ext uri="{FF2B5EF4-FFF2-40B4-BE49-F238E27FC236}">
                  <a16:creationId xmlns:a16="http://schemas.microsoft.com/office/drawing/2014/main" id="{D9E044BC-F302-A1DF-701B-22BFAEFB0906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6007517" y="2494525"/>
              <a:ext cx="137724" cy="14430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5" name="Arc 302">
              <a:extLst>
                <a:ext uri="{FF2B5EF4-FFF2-40B4-BE49-F238E27FC236}">
                  <a16:creationId xmlns:a16="http://schemas.microsoft.com/office/drawing/2014/main" id="{453B4342-EF55-EDFD-FC8D-CE9821856A0D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5938655" y="2612186"/>
              <a:ext cx="139946" cy="1398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6" name="Line 303">
              <a:extLst>
                <a:ext uri="{FF2B5EF4-FFF2-40B4-BE49-F238E27FC236}">
                  <a16:creationId xmlns:a16="http://schemas.microsoft.com/office/drawing/2014/main" id="{A2FF0829-7C70-3777-BC5A-8F49D8B989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8242" flipV="1">
              <a:off x="6427354" y="2219242"/>
              <a:ext cx="2221" cy="717067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7" name="Freeform 304">
              <a:extLst>
                <a:ext uri="{FF2B5EF4-FFF2-40B4-BE49-F238E27FC236}">
                  <a16:creationId xmlns:a16="http://schemas.microsoft.com/office/drawing/2014/main" id="{233FFACA-AE2A-A17B-8A95-BA766312A73D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416270" y="2549982"/>
              <a:ext cx="75481" cy="14438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8" name="Line 305">
              <a:extLst>
                <a:ext uri="{FF2B5EF4-FFF2-40B4-BE49-F238E27FC236}">
                  <a16:creationId xmlns:a16="http://schemas.microsoft.com/office/drawing/2014/main" id="{4BFBF1BE-AEB1-D635-0367-F539E581B6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476244" y="2592204"/>
              <a:ext cx="6660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9" name="Line 306">
              <a:extLst>
                <a:ext uri="{FF2B5EF4-FFF2-40B4-BE49-F238E27FC236}">
                  <a16:creationId xmlns:a16="http://schemas.microsoft.com/office/drawing/2014/main" id="{BDCCF169-D96F-4DAE-04B5-8621A2D85D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367397" y="2663246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00" name="Group 307">
              <a:extLst>
                <a:ext uri="{FF2B5EF4-FFF2-40B4-BE49-F238E27FC236}">
                  <a16:creationId xmlns:a16="http://schemas.microsoft.com/office/drawing/2014/main" id="{D7750DC6-4516-5479-C666-743091DAF596}"/>
                </a:ext>
              </a:extLst>
            </p:cNvPr>
            <p:cNvGrpSpPr>
              <a:grpSpLocks/>
            </p:cNvGrpSpPr>
            <p:nvPr/>
          </p:nvGrpSpPr>
          <p:grpSpPr bwMode="auto">
            <a:xfrm rot="3608242">
              <a:off x="6425313" y="2842917"/>
              <a:ext cx="599406" cy="502027"/>
              <a:chOff x="4785" y="11039"/>
              <a:chExt cx="829" cy="688"/>
            </a:xfrm>
          </p:grpSpPr>
          <p:sp>
            <p:nvSpPr>
              <p:cNvPr id="192" name="Freeform 308">
                <a:extLst>
                  <a:ext uri="{FF2B5EF4-FFF2-40B4-BE49-F238E27FC236}">
                    <a16:creationId xmlns:a16="http://schemas.microsoft.com/office/drawing/2014/main" id="{2B8B094E-8E3E-53AB-E086-5D5ECD23F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3" name="Line 309">
                <a:extLst>
                  <a:ext uri="{FF2B5EF4-FFF2-40B4-BE49-F238E27FC236}">
                    <a16:creationId xmlns:a16="http://schemas.microsoft.com/office/drawing/2014/main" id="{B69B42D2-D500-3E15-C3DC-5E223BE74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4" name="Line 310">
                <a:extLst>
                  <a:ext uri="{FF2B5EF4-FFF2-40B4-BE49-F238E27FC236}">
                    <a16:creationId xmlns:a16="http://schemas.microsoft.com/office/drawing/2014/main" id="{B546D358-AADC-F2D2-5B01-F62635E0B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5" name="Line 311">
                <a:extLst>
                  <a:ext uri="{FF2B5EF4-FFF2-40B4-BE49-F238E27FC236}">
                    <a16:creationId xmlns:a16="http://schemas.microsoft.com/office/drawing/2014/main" id="{6B3D741D-FDF6-1DEC-B1A9-CEB728E5F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6" name="Arc 312">
                <a:extLst>
                  <a:ext uri="{FF2B5EF4-FFF2-40B4-BE49-F238E27FC236}">
                    <a16:creationId xmlns:a16="http://schemas.microsoft.com/office/drawing/2014/main" id="{1F8A59D3-DAAB-1DB8-04CB-267231D5AC55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01" name="Freeform 313">
              <a:extLst>
                <a:ext uri="{FF2B5EF4-FFF2-40B4-BE49-F238E27FC236}">
                  <a16:creationId xmlns:a16="http://schemas.microsoft.com/office/drawing/2014/main" id="{55E7754A-1F77-33D6-A18E-B4F38ACCEA03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425198" y="2660962"/>
              <a:ext cx="217562" cy="213250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2" name="Freeform 314">
              <a:extLst>
                <a:ext uri="{FF2B5EF4-FFF2-40B4-BE49-F238E27FC236}">
                  <a16:creationId xmlns:a16="http://schemas.microsoft.com/office/drawing/2014/main" id="{8EDA741A-A3AC-3270-75B6-C612FF16468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318643" y="2665398"/>
              <a:ext cx="45066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3" name="Arc 315">
              <a:extLst>
                <a:ext uri="{FF2B5EF4-FFF2-40B4-BE49-F238E27FC236}">
                  <a16:creationId xmlns:a16="http://schemas.microsoft.com/office/drawing/2014/main" id="{7D16D794-03AD-5E30-EA1F-D03C0CEADBB5}"/>
                </a:ext>
              </a:extLst>
            </p:cNvPr>
            <p:cNvSpPr>
              <a:spLocks/>
            </p:cNvSpPr>
            <p:nvPr/>
          </p:nvSpPr>
          <p:spPr bwMode="auto">
            <a:xfrm rot="10545741">
              <a:off x="6456232" y="2383524"/>
              <a:ext cx="288777" cy="33744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4" name="Arc 316">
              <a:extLst>
                <a:ext uri="{FF2B5EF4-FFF2-40B4-BE49-F238E27FC236}">
                  <a16:creationId xmlns:a16="http://schemas.microsoft.com/office/drawing/2014/main" id="{5F5301F9-2F6F-7E94-C23A-9A7DA1711202}"/>
                </a:ext>
              </a:extLst>
            </p:cNvPr>
            <p:cNvSpPr>
              <a:spLocks/>
            </p:cNvSpPr>
            <p:nvPr/>
          </p:nvSpPr>
          <p:spPr bwMode="auto">
            <a:xfrm rot="18270744" flipV="1">
              <a:off x="6174207" y="2549925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5" name="Freeform 317">
              <a:extLst>
                <a:ext uri="{FF2B5EF4-FFF2-40B4-BE49-F238E27FC236}">
                  <a16:creationId xmlns:a16="http://schemas.microsoft.com/office/drawing/2014/main" id="{5C1EA59F-63E3-A602-99E2-51BECCFF9B6D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536252" y="2729734"/>
              <a:ext cx="170942" cy="375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6" name="Line 318">
              <a:extLst>
                <a:ext uri="{FF2B5EF4-FFF2-40B4-BE49-F238E27FC236}">
                  <a16:creationId xmlns:a16="http://schemas.microsoft.com/office/drawing/2014/main" id="{D8C9DE5B-C03A-13F0-5F05-2E3F4F3E3A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580628" y="2643147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Line 319">
              <a:extLst>
                <a:ext uri="{FF2B5EF4-FFF2-40B4-BE49-F238E27FC236}">
                  <a16:creationId xmlns:a16="http://schemas.microsoft.com/office/drawing/2014/main" id="{71689697-DE61-91E1-2CA6-AAAD8DEB2D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691750" y="2818647"/>
              <a:ext cx="1798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8" name="Line 320">
              <a:extLst>
                <a:ext uri="{FF2B5EF4-FFF2-40B4-BE49-F238E27FC236}">
                  <a16:creationId xmlns:a16="http://schemas.microsoft.com/office/drawing/2014/main" id="{2A9C33BF-5193-5BB5-73B0-20D508E44C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365213" y="3007348"/>
              <a:ext cx="1909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Arc 321">
              <a:extLst>
                <a:ext uri="{FF2B5EF4-FFF2-40B4-BE49-F238E27FC236}">
                  <a16:creationId xmlns:a16="http://schemas.microsoft.com/office/drawing/2014/main" id="{CBA2ACEC-6122-6312-0D14-09EE56AC540A}"/>
                </a:ext>
              </a:extLst>
            </p:cNvPr>
            <p:cNvSpPr>
              <a:spLocks/>
            </p:cNvSpPr>
            <p:nvPr/>
          </p:nvSpPr>
          <p:spPr bwMode="auto">
            <a:xfrm rot="17136742">
              <a:off x="6500808" y="2878434"/>
              <a:ext cx="495065" cy="513134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Arc 322">
              <a:extLst>
                <a:ext uri="{FF2B5EF4-FFF2-40B4-BE49-F238E27FC236}">
                  <a16:creationId xmlns:a16="http://schemas.microsoft.com/office/drawing/2014/main" id="{5A3B1E9B-0241-EB88-A28B-6661B864F3D6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6398582" y="2652039"/>
              <a:ext cx="350763" cy="357639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Arc 323">
              <a:extLst>
                <a:ext uri="{FF2B5EF4-FFF2-40B4-BE49-F238E27FC236}">
                  <a16:creationId xmlns:a16="http://schemas.microsoft.com/office/drawing/2014/main" id="{56A88E06-F0A7-1052-F4A8-3761D8518BD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311948" y="2521057"/>
              <a:ext cx="348543" cy="357639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2" name="Arc 324">
              <a:extLst>
                <a:ext uri="{FF2B5EF4-FFF2-40B4-BE49-F238E27FC236}">
                  <a16:creationId xmlns:a16="http://schemas.microsoft.com/office/drawing/2014/main" id="{F63C7878-886E-9CA0-0345-FAAC18E52FA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349647" y="2501143"/>
              <a:ext cx="135421" cy="137724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Arc 325">
              <a:extLst>
                <a:ext uri="{FF2B5EF4-FFF2-40B4-BE49-F238E27FC236}">
                  <a16:creationId xmlns:a16="http://schemas.microsoft.com/office/drawing/2014/main" id="{E7764963-4AA5-45BD-ECF9-82075730C500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6420731" y="2612143"/>
              <a:ext cx="137641" cy="142167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Line 326">
              <a:extLst>
                <a:ext uri="{FF2B5EF4-FFF2-40B4-BE49-F238E27FC236}">
                  <a16:creationId xmlns:a16="http://schemas.microsoft.com/office/drawing/2014/main" id="{38385CA0-4E3B-F4F3-1D8C-E1986A440E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16441" y="2105864"/>
              <a:ext cx="0" cy="522019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Line 327">
              <a:extLst>
                <a:ext uri="{FF2B5EF4-FFF2-40B4-BE49-F238E27FC236}">
                  <a16:creationId xmlns:a16="http://schemas.microsoft.com/office/drawing/2014/main" id="{F2B7D8F5-6E7D-13BE-CB0C-74F224687D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421194">
              <a:off x="6587292" y="2119186"/>
              <a:ext cx="0" cy="51535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16" name="Group 328">
              <a:extLst>
                <a:ext uri="{FF2B5EF4-FFF2-40B4-BE49-F238E27FC236}">
                  <a16:creationId xmlns:a16="http://schemas.microsoft.com/office/drawing/2014/main" id="{0BE7F139-9ACC-ECEB-9423-04F48D6AF7BC}"/>
                </a:ext>
              </a:extLst>
            </p:cNvPr>
            <p:cNvGrpSpPr>
              <a:grpSpLocks/>
            </p:cNvGrpSpPr>
            <p:nvPr/>
          </p:nvGrpSpPr>
          <p:grpSpPr bwMode="auto">
            <a:xfrm rot="14454207">
              <a:off x="6773954" y="2128167"/>
              <a:ext cx="226442" cy="179930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90" name="Rectangle 329">
                <a:extLst>
                  <a:ext uri="{FF2B5EF4-FFF2-40B4-BE49-F238E27FC236}">
                    <a16:creationId xmlns:a16="http://schemas.microsoft.com/office/drawing/2014/main" id="{35DF58AF-7001-6A48-798C-20F7030A0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1" name="Rectangle 330">
                <a:extLst>
                  <a:ext uri="{FF2B5EF4-FFF2-40B4-BE49-F238E27FC236}">
                    <a16:creationId xmlns:a16="http://schemas.microsoft.com/office/drawing/2014/main" id="{DF8CF007-8C29-08E2-3684-217ADBCFA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17" name="Group 331">
              <a:extLst>
                <a:ext uri="{FF2B5EF4-FFF2-40B4-BE49-F238E27FC236}">
                  <a16:creationId xmlns:a16="http://schemas.microsoft.com/office/drawing/2014/main" id="{516CBC30-8F03-AFCA-5AA1-2188C0BC5A59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5525549" y="2112628"/>
              <a:ext cx="219782" cy="177709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88" name="Rectangle 332">
                <a:extLst>
                  <a:ext uri="{FF2B5EF4-FFF2-40B4-BE49-F238E27FC236}">
                    <a16:creationId xmlns:a16="http://schemas.microsoft.com/office/drawing/2014/main" id="{BEED1A0E-C994-1D29-D160-2EFC5E14E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9" name="Rectangle 333">
                <a:extLst>
                  <a:ext uri="{FF2B5EF4-FFF2-40B4-BE49-F238E27FC236}">
                    <a16:creationId xmlns:a16="http://schemas.microsoft.com/office/drawing/2014/main" id="{5670F110-A006-B441-2ED7-A22B8F182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18" name="Rectangle 334">
              <a:extLst>
                <a:ext uri="{FF2B5EF4-FFF2-40B4-BE49-F238E27FC236}">
                  <a16:creationId xmlns:a16="http://schemas.microsoft.com/office/drawing/2014/main" id="{B0636ACB-7912-DB2F-9955-CD71E8593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6205218" y="2086041"/>
              <a:ext cx="46649" cy="35076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9" name="Rectangle 335">
              <a:extLst>
                <a:ext uri="{FF2B5EF4-FFF2-40B4-BE49-F238E27FC236}">
                  <a16:creationId xmlns:a16="http://schemas.microsoft.com/office/drawing/2014/main" id="{CFC9F7BE-0638-E2B0-EB56-6FA130BB1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6114142" y="2379084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0" name="Rectangle 336">
              <a:extLst>
                <a:ext uri="{FF2B5EF4-FFF2-40B4-BE49-F238E27FC236}">
                  <a16:creationId xmlns:a16="http://schemas.microsoft.com/office/drawing/2014/main" id="{2EB7B7D4-24AA-665F-FAD9-6C7C1DE8CD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36470">
              <a:off x="6358492" y="2385744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1" name="Rectangle 337">
              <a:extLst>
                <a:ext uri="{FF2B5EF4-FFF2-40B4-BE49-F238E27FC236}">
                  <a16:creationId xmlns:a16="http://schemas.microsoft.com/office/drawing/2014/main" id="{45E33A7D-4EB5-702F-DEF1-150E048C1A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5710">
              <a:off x="7751284" y="5256232"/>
              <a:ext cx="42206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2" name="Rectangle 338">
              <a:extLst>
                <a:ext uri="{FF2B5EF4-FFF2-40B4-BE49-F238E27FC236}">
                  <a16:creationId xmlns:a16="http://schemas.microsoft.com/office/drawing/2014/main" id="{680805BC-E6FE-FDDE-2B6E-A32A29870B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9460">
              <a:off x="7875691" y="5049717"/>
              <a:ext cx="37740" cy="175487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Rectangle 339">
              <a:extLst>
                <a:ext uri="{FF2B5EF4-FFF2-40B4-BE49-F238E27FC236}">
                  <a16:creationId xmlns:a16="http://schemas.microsoft.com/office/drawing/2014/main" id="{83ADD6D4-FE2F-56D4-05E1-6F3FC55858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52111">
              <a:off x="8006754" y="5147345"/>
              <a:ext cx="46620" cy="350975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4" name="Line 340">
              <a:extLst>
                <a:ext uri="{FF2B5EF4-FFF2-40B4-BE49-F238E27FC236}">
                  <a16:creationId xmlns:a16="http://schemas.microsoft.com/office/drawing/2014/main" id="{516559E9-D554-A1B5-CB3B-991DBF27E3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 flipV="1">
              <a:off x="7307429" y="5320612"/>
              <a:ext cx="1383073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Rectangle 341">
              <a:extLst>
                <a:ext uri="{FF2B5EF4-FFF2-40B4-BE49-F238E27FC236}">
                  <a16:creationId xmlns:a16="http://schemas.microsoft.com/office/drawing/2014/main" id="{915117B1-0144-4CF3-8D92-2B3DA4A16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80151">
              <a:off x="8100144" y="5704620"/>
              <a:ext cx="352983" cy="184373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6" name="Freeform 342">
              <a:extLst>
                <a:ext uri="{FF2B5EF4-FFF2-40B4-BE49-F238E27FC236}">
                  <a16:creationId xmlns:a16="http://schemas.microsoft.com/office/drawing/2014/main" id="{BCAE5D2F-2CC7-0C4A-4A06-667E0219AA9E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764636" y="4912086"/>
              <a:ext cx="77701" cy="139946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Line 343">
              <a:extLst>
                <a:ext uri="{FF2B5EF4-FFF2-40B4-BE49-F238E27FC236}">
                  <a16:creationId xmlns:a16="http://schemas.microsoft.com/office/drawing/2014/main" id="{1089944F-3E78-8976-CCB4-7FB30520A2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713542" y="5014248"/>
              <a:ext cx="6882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8" name="Line 344">
              <a:extLst>
                <a:ext uri="{FF2B5EF4-FFF2-40B4-BE49-F238E27FC236}">
                  <a16:creationId xmlns:a16="http://schemas.microsoft.com/office/drawing/2014/main" id="{63E5B655-07FB-D01F-EAF9-8B1601A6F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826830" y="4949869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29" name="Group 345">
              <a:extLst>
                <a:ext uri="{FF2B5EF4-FFF2-40B4-BE49-F238E27FC236}">
                  <a16:creationId xmlns:a16="http://schemas.microsoft.com/office/drawing/2014/main" id="{398ADFEC-CF9E-D5AD-BCC8-D3398B820509}"/>
                </a:ext>
              </a:extLst>
            </p:cNvPr>
            <p:cNvGrpSpPr>
              <a:grpSpLocks/>
            </p:cNvGrpSpPr>
            <p:nvPr/>
          </p:nvGrpSpPr>
          <p:grpSpPr bwMode="auto">
            <a:xfrm rot="14380151">
              <a:off x="7231665" y="4268172"/>
              <a:ext cx="592746" cy="497584"/>
              <a:chOff x="4785" y="11039"/>
              <a:chExt cx="829" cy="688"/>
            </a:xfrm>
          </p:grpSpPr>
          <p:sp>
            <p:nvSpPr>
              <p:cNvPr id="183" name="Freeform 346">
                <a:extLst>
                  <a:ext uri="{FF2B5EF4-FFF2-40B4-BE49-F238E27FC236}">
                    <a16:creationId xmlns:a16="http://schemas.microsoft.com/office/drawing/2014/main" id="{901519D9-0C1D-96CA-FBA4-3B1A1068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4" name="Line 347">
                <a:extLst>
                  <a:ext uri="{FF2B5EF4-FFF2-40B4-BE49-F238E27FC236}">
                    <a16:creationId xmlns:a16="http://schemas.microsoft.com/office/drawing/2014/main" id="{CF0A9782-151C-8618-18B0-6306888F6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5" name="Line 348">
                <a:extLst>
                  <a:ext uri="{FF2B5EF4-FFF2-40B4-BE49-F238E27FC236}">
                    <a16:creationId xmlns:a16="http://schemas.microsoft.com/office/drawing/2014/main" id="{D6EDED45-41D6-3BE2-0B16-90DE90E9A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6" name="Line 349">
                <a:extLst>
                  <a:ext uri="{FF2B5EF4-FFF2-40B4-BE49-F238E27FC236}">
                    <a16:creationId xmlns:a16="http://schemas.microsoft.com/office/drawing/2014/main" id="{242B23D5-ADC9-493F-3369-9EA2A7A14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7" name="Arc 350">
                <a:extLst>
                  <a:ext uri="{FF2B5EF4-FFF2-40B4-BE49-F238E27FC236}">
                    <a16:creationId xmlns:a16="http://schemas.microsoft.com/office/drawing/2014/main" id="{B443DE57-FBB8-804A-C949-AE264106260C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30" name="Freeform 351">
              <a:extLst>
                <a:ext uri="{FF2B5EF4-FFF2-40B4-BE49-F238E27FC236}">
                  <a16:creationId xmlns:a16="http://schemas.microsoft.com/office/drawing/2014/main" id="{E1856433-A5A1-1447-BBD1-695A7B63D3D0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618067" y="4736682"/>
              <a:ext cx="213122" cy="213250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1" name="Freeform 352">
              <a:extLst>
                <a:ext uri="{FF2B5EF4-FFF2-40B4-BE49-F238E27FC236}">
                  <a16:creationId xmlns:a16="http://schemas.microsoft.com/office/drawing/2014/main" id="{57FEEC45-7700-6947-4B59-CF5AAB767FE6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489298" y="4721138"/>
              <a:ext cx="44622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2" name="Arc 353">
              <a:extLst>
                <a:ext uri="{FF2B5EF4-FFF2-40B4-BE49-F238E27FC236}">
                  <a16:creationId xmlns:a16="http://schemas.microsoft.com/office/drawing/2014/main" id="{780D3B25-1B20-CE5A-A656-CFE34976A03F}"/>
                </a:ext>
              </a:extLst>
            </p:cNvPr>
            <p:cNvSpPr>
              <a:spLocks/>
            </p:cNvSpPr>
            <p:nvPr/>
          </p:nvSpPr>
          <p:spPr bwMode="auto">
            <a:xfrm rot="21317650">
              <a:off x="7513599" y="4892148"/>
              <a:ext cx="290998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3" name="Arc 354">
              <a:extLst>
                <a:ext uri="{FF2B5EF4-FFF2-40B4-BE49-F238E27FC236}">
                  <a16:creationId xmlns:a16="http://schemas.microsoft.com/office/drawing/2014/main" id="{E6EDA6B4-6F05-1A2D-A56C-668AFAC102BF}"/>
                </a:ext>
              </a:extLst>
            </p:cNvPr>
            <p:cNvSpPr>
              <a:spLocks/>
            </p:cNvSpPr>
            <p:nvPr/>
          </p:nvSpPr>
          <p:spPr bwMode="auto">
            <a:xfrm rot="7442651" flipV="1">
              <a:off x="7795798" y="4727766"/>
              <a:ext cx="28860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4" name="Freeform 355">
              <a:extLst>
                <a:ext uri="{FF2B5EF4-FFF2-40B4-BE49-F238E27FC236}">
                  <a16:creationId xmlns:a16="http://schemas.microsoft.com/office/drawing/2014/main" id="{20ACF5DC-4825-395E-30BE-97B39EEEC08A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551412" y="4503531"/>
              <a:ext cx="166502" cy="377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5" name="Line 356">
              <a:extLst>
                <a:ext uri="{FF2B5EF4-FFF2-40B4-BE49-F238E27FC236}">
                  <a16:creationId xmlns:a16="http://schemas.microsoft.com/office/drawing/2014/main" id="{E38118B1-AB3D-D99E-267C-6C3F99A379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677979" y="4565685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" name="Line 357">
              <a:extLst>
                <a:ext uri="{FF2B5EF4-FFF2-40B4-BE49-F238E27FC236}">
                  <a16:creationId xmlns:a16="http://schemas.microsoft.com/office/drawing/2014/main" id="{F6D4D0B3-A094-FBC1-C847-5E535A8FCF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704691" y="4596885"/>
              <a:ext cx="184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" name="Arc 358">
              <a:extLst>
                <a:ext uri="{FF2B5EF4-FFF2-40B4-BE49-F238E27FC236}">
                  <a16:creationId xmlns:a16="http://schemas.microsoft.com/office/drawing/2014/main" id="{1DC78A06-4C63-1EC0-44BB-F882977A7A08}"/>
                </a:ext>
              </a:extLst>
            </p:cNvPr>
            <p:cNvSpPr>
              <a:spLocks/>
            </p:cNvSpPr>
            <p:nvPr/>
          </p:nvSpPr>
          <p:spPr bwMode="auto">
            <a:xfrm rot="6308652">
              <a:off x="7260513" y="4225988"/>
              <a:ext cx="495065" cy="50869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" name="Arc 359">
              <a:extLst>
                <a:ext uri="{FF2B5EF4-FFF2-40B4-BE49-F238E27FC236}">
                  <a16:creationId xmlns:a16="http://schemas.microsoft.com/office/drawing/2014/main" id="{E46650FC-76C7-07F7-EB43-51AA186EAA32}"/>
                </a:ext>
              </a:extLst>
            </p:cNvPr>
            <p:cNvSpPr>
              <a:spLocks/>
            </p:cNvSpPr>
            <p:nvPr/>
          </p:nvSpPr>
          <p:spPr bwMode="auto">
            <a:xfrm rot="17043615" flipH="1" flipV="1">
              <a:off x="7507039" y="4601217"/>
              <a:ext cx="348543" cy="359860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" name="Arc 360">
              <a:extLst>
                <a:ext uri="{FF2B5EF4-FFF2-40B4-BE49-F238E27FC236}">
                  <a16:creationId xmlns:a16="http://schemas.microsoft.com/office/drawing/2014/main" id="{EF79E6BB-3D3D-D393-A875-4E2FDAF40158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593673" y="4732199"/>
              <a:ext cx="350763" cy="355417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" name="Arc 361">
              <a:extLst>
                <a:ext uri="{FF2B5EF4-FFF2-40B4-BE49-F238E27FC236}">
                  <a16:creationId xmlns:a16="http://schemas.microsoft.com/office/drawing/2014/main" id="{4A7A2C42-873C-4040-6441-73FA6250FFFF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771318" y="4965365"/>
              <a:ext cx="137641" cy="144388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" name="Arc 362">
              <a:extLst>
                <a:ext uri="{FF2B5EF4-FFF2-40B4-BE49-F238E27FC236}">
                  <a16:creationId xmlns:a16="http://schemas.microsoft.com/office/drawing/2014/main" id="{BD399E65-35F1-BDE9-460F-2FC142FE1485}"/>
                </a:ext>
              </a:extLst>
            </p:cNvPr>
            <p:cNvSpPr>
              <a:spLocks/>
            </p:cNvSpPr>
            <p:nvPr/>
          </p:nvSpPr>
          <p:spPr bwMode="auto">
            <a:xfrm rot="17043615" flipH="1" flipV="1">
              <a:off x="7700235" y="4852145"/>
              <a:ext cx="139861" cy="139946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" name="Line 363">
              <a:extLst>
                <a:ext uri="{FF2B5EF4-FFF2-40B4-BE49-F238E27FC236}">
                  <a16:creationId xmlns:a16="http://schemas.microsoft.com/office/drawing/2014/main" id="{46B1009B-5D28-7665-57CC-14300D74E0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187483" flipV="1">
              <a:off x="7655766" y="4987396"/>
              <a:ext cx="2220" cy="706392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" name="Freeform 364">
              <a:extLst>
                <a:ext uri="{FF2B5EF4-FFF2-40B4-BE49-F238E27FC236}">
                  <a16:creationId xmlns:a16="http://schemas.microsoft.com/office/drawing/2014/main" id="{F83D7F8C-A304-5B4D-9ADC-49AECBB0CA56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566911" y="5265112"/>
              <a:ext cx="75526" cy="144301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" name="Line 365">
              <a:extLst>
                <a:ext uri="{FF2B5EF4-FFF2-40B4-BE49-F238E27FC236}">
                  <a16:creationId xmlns:a16="http://schemas.microsoft.com/office/drawing/2014/main" id="{9C12BD94-47E8-57EC-6F76-67144F1BD5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566911" y="5400533"/>
              <a:ext cx="66641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" name="Line 366">
              <a:extLst>
                <a:ext uri="{FF2B5EF4-FFF2-40B4-BE49-F238E27FC236}">
                  <a16:creationId xmlns:a16="http://schemas.microsoft.com/office/drawing/2014/main" id="{93250486-5B9E-002C-719E-C1344AD6C2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562468" y="5271772"/>
              <a:ext cx="644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46" name="Group 367">
              <a:extLst>
                <a:ext uri="{FF2B5EF4-FFF2-40B4-BE49-F238E27FC236}">
                  <a16:creationId xmlns:a16="http://schemas.microsoft.com/office/drawing/2014/main" id="{89525A54-C061-1B12-CA71-C4C01970FD28}"/>
                </a:ext>
              </a:extLst>
            </p:cNvPr>
            <p:cNvGrpSpPr>
              <a:grpSpLocks/>
            </p:cNvGrpSpPr>
            <p:nvPr/>
          </p:nvGrpSpPr>
          <p:grpSpPr bwMode="auto">
            <a:xfrm rot="10787483">
              <a:off x="6760558" y="5091950"/>
              <a:ext cx="599767" cy="501725"/>
              <a:chOff x="4785" y="11039"/>
              <a:chExt cx="829" cy="688"/>
            </a:xfrm>
          </p:grpSpPr>
          <p:sp>
            <p:nvSpPr>
              <p:cNvPr id="178" name="Freeform 368">
                <a:extLst>
                  <a:ext uri="{FF2B5EF4-FFF2-40B4-BE49-F238E27FC236}">
                    <a16:creationId xmlns:a16="http://schemas.microsoft.com/office/drawing/2014/main" id="{79F2307A-40D4-8068-2E6C-B4A1567AB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9" name="Line 369">
                <a:extLst>
                  <a:ext uri="{FF2B5EF4-FFF2-40B4-BE49-F238E27FC236}">
                    <a16:creationId xmlns:a16="http://schemas.microsoft.com/office/drawing/2014/main" id="{DDC64E49-9C16-DFAB-0175-79EC42306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0" name="Line 370">
                <a:extLst>
                  <a:ext uri="{FF2B5EF4-FFF2-40B4-BE49-F238E27FC236}">
                    <a16:creationId xmlns:a16="http://schemas.microsoft.com/office/drawing/2014/main" id="{6380E7B2-A17F-48B4-7597-C89212916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1" name="Line 371">
                <a:extLst>
                  <a:ext uri="{FF2B5EF4-FFF2-40B4-BE49-F238E27FC236}">
                    <a16:creationId xmlns:a16="http://schemas.microsoft.com/office/drawing/2014/main" id="{D924AB7B-4628-FB92-76D2-87D8E27C2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2" name="Arc 372">
                <a:extLst>
                  <a:ext uri="{FF2B5EF4-FFF2-40B4-BE49-F238E27FC236}">
                    <a16:creationId xmlns:a16="http://schemas.microsoft.com/office/drawing/2014/main" id="{296B9EF9-2C0C-DB57-D32F-347BF702E04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47" name="Freeform 373">
              <a:extLst>
                <a:ext uri="{FF2B5EF4-FFF2-40B4-BE49-F238E27FC236}">
                  <a16:creationId xmlns:a16="http://schemas.microsoft.com/office/drawing/2014/main" id="{701D8241-19E7-B534-1A70-F6CD5A5313D7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329226" y="5229591"/>
              <a:ext cx="217693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" name="Freeform 374">
              <a:extLst>
                <a:ext uri="{FF2B5EF4-FFF2-40B4-BE49-F238E27FC236}">
                  <a16:creationId xmlns:a16="http://schemas.microsoft.com/office/drawing/2014/main" id="{83F51779-B190-2890-223D-0E85A424D3AB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195944" y="5227371"/>
              <a:ext cx="450936" cy="22644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" name="Arc 375">
              <a:extLst>
                <a:ext uri="{FF2B5EF4-FFF2-40B4-BE49-F238E27FC236}">
                  <a16:creationId xmlns:a16="http://schemas.microsoft.com/office/drawing/2014/main" id="{69FAADC4-5C79-FAFE-D172-C27325728E90}"/>
                </a:ext>
              </a:extLst>
            </p:cNvPr>
            <p:cNvSpPr>
              <a:spLocks/>
            </p:cNvSpPr>
            <p:nvPr/>
          </p:nvSpPr>
          <p:spPr bwMode="auto">
            <a:xfrm rot="17724981">
              <a:off x="7447045" y="5333831"/>
              <a:ext cx="288603" cy="337647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" name="Arc 376">
              <a:extLst>
                <a:ext uri="{FF2B5EF4-FFF2-40B4-BE49-F238E27FC236}">
                  <a16:creationId xmlns:a16="http://schemas.microsoft.com/office/drawing/2014/main" id="{051853D1-2090-5EF3-24F1-2A34C3C28E5D}"/>
                </a:ext>
              </a:extLst>
            </p:cNvPr>
            <p:cNvSpPr>
              <a:spLocks/>
            </p:cNvSpPr>
            <p:nvPr/>
          </p:nvSpPr>
          <p:spPr bwMode="auto">
            <a:xfrm rot="3849983" flipV="1">
              <a:off x="7442603" y="5009709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" name="Freeform 377">
              <a:extLst>
                <a:ext uri="{FF2B5EF4-FFF2-40B4-BE49-F238E27FC236}">
                  <a16:creationId xmlns:a16="http://schemas.microsoft.com/office/drawing/2014/main" id="{9489BA79-6B68-3FC6-9EA6-555790F40784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175952" y="5151891"/>
              <a:ext cx="171045" cy="375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" name="Line 378">
              <a:extLst>
                <a:ext uri="{FF2B5EF4-FFF2-40B4-BE49-F238E27FC236}">
                  <a16:creationId xmlns:a16="http://schemas.microsoft.com/office/drawing/2014/main" id="{E7A69726-A52D-A977-366D-CB293642C2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349218" y="5140790"/>
              <a:ext cx="0" cy="397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" name="Line 379">
              <a:extLst>
                <a:ext uri="{FF2B5EF4-FFF2-40B4-BE49-F238E27FC236}">
                  <a16:creationId xmlns:a16="http://schemas.microsoft.com/office/drawing/2014/main" id="{6B15A27F-2C1D-4F86-2EF3-1754A0235E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178173" y="5524854"/>
              <a:ext cx="179930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" name="Line 380">
              <a:extLst>
                <a:ext uri="{FF2B5EF4-FFF2-40B4-BE49-F238E27FC236}">
                  <a16:creationId xmlns:a16="http://schemas.microsoft.com/office/drawing/2014/main" id="{DB42868F-A6DD-B3F5-1AE1-F6D1A2D60F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169288" y="5151891"/>
              <a:ext cx="191037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5" name="Arc 381">
              <a:extLst>
                <a:ext uri="{FF2B5EF4-FFF2-40B4-BE49-F238E27FC236}">
                  <a16:creationId xmlns:a16="http://schemas.microsoft.com/office/drawing/2014/main" id="{E2EECB7F-217E-8696-0070-8A29B0F0E5EF}"/>
                </a:ext>
              </a:extLst>
            </p:cNvPr>
            <p:cNvSpPr>
              <a:spLocks/>
            </p:cNvSpPr>
            <p:nvPr/>
          </p:nvSpPr>
          <p:spPr bwMode="auto">
            <a:xfrm rot="2715983">
              <a:off x="6762928" y="5085135"/>
              <a:ext cx="495065" cy="513134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6" name="Arc 382">
              <a:extLst>
                <a:ext uri="{FF2B5EF4-FFF2-40B4-BE49-F238E27FC236}">
                  <a16:creationId xmlns:a16="http://schemas.microsoft.com/office/drawing/2014/main" id="{8196E4AD-7595-2F1E-7E1B-57217E814F8D}"/>
                </a:ext>
              </a:extLst>
            </p:cNvPr>
            <p:cNvSpPr>
              <a:spLocks/>
            </p:cNvSpPr>
            <p:nvPr/>
          </p:nvSpPr>
          <p:spPr bwMode="auto">
            <a:xfrm rot="13450946" flipH="1" flipV="1">
              <a:off x="7187059" y="5160771"/>
              <a:ext cx="350975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7" name="Arc 383">
              <a:extLst>
                <a:ext uri="{FF2B5EF4-FFF2-40B4-BE49-F238E27FC236}">
                  <a16:creationId xmlns:a16="http://schemas.microsoft.com/office/drawing/2014/main" id="{766A9735-3D22-65BA-DE13-CE577E603342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344775" y="5149670"/>
              <a:ext cx="348753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8" name="Arc 384">
              <a:extLst>
                <a:ext uri="{FF2B5EF4-FFF2-40B4-BE49-F238E27FC236}">
                  <a16:creationId xmlns:a16="http://schemas.microsoft.com/office/drawing/2014/main" id="{711635E7-D7EB-FEFE-C1B3-9552268B72DF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598010" y="5265112"/>
              <a:ext cx="135503" cy="13764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9" name="Arc 385">
              <a:extLst>
                <a:ext uri="{FF2B5EF4-FFF2-40B4-BE49-F238E27FC236}">
                  <a16:creationId xmlns:a16="http://schemas.microsoft.com/office/drawing/2014/main" id="{A7F0017F-7C22-870A-BED1-22550C35B4C4}"/>
                </a:ext>
              </a:extLst>
            </p:cNvPr>
            <p:cNvSpPr>
              <a:spLocks/>
            </p:cNvSpPr>
            <p:nvPr/>
          </p:nvSpPr>
          <p:spPr bwMode="auto">
            <a:xfrm rot="13450946" flipH="1" flipV="1">
              <a:off x="7464729" y="5269552"/>
              <a:ext cx="137724" cy="14208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0" name="Line 386">
              <a:extLst>
                <a:ext uri="{FF2B5EF4-FFF2-40B4-BE49-F238E27FC236}">
                  <a16:creationId xmlns:a16="http://schemas.microsoft.com/office/drawing/2014/main" id="{3CA7F90E-0D26-9F5C-398D-3431661DB1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8093373" y="4736589"/>
              <a:ext cx="0" cy="522019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1" name="Line 387">
              <a:extLst>
                <a:ext uri="{FF2B5EF4-FFF2-40B4-BE49-F238E27FC236}">
                  <a16:creationId xmlns:a16="http://schemas.microsoft.com/office/drawing/2014/main" id="{3B6E49B8-3099-7CD9-6C14-3ADC0FC521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6">
              <a:off x="7751284" y="5320612"/>
              <a:ext cx="0" cy="51504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62" name="Group 388">
              <a:extLst>
                <a:ext uri="{FF2B5EF4-FFF2-40B4-BE49-F238E27FC236}">
                  <a16:creationId xmlns:a16="http://schemas.microsoft.com/office/drawing/2014/main" id="{6D9FC956-4A8C-3A8F-7CCE-C4FC3D80B1FD}"/>
                </a:ext>
              </a:extLst>
            </p:cNvPr>
            <p:cNvGrpSpPr>
              <a:grpSpLocks/>
            </p:cNvGrpSpPr>
            <p:nvPr/>
          </p:nvGrpSpPr>
          <p:grpSpPr bwMode="auto">
            <a:xfrm rot="33448">
              <a:off x="7629109" y="5824557"/>
              <a:ext cx="226579" cy="179822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76" name="Rectangle 389">
                <a:extLst>
                  <a:ext uri="{FF2B5EF4-FFF2-40B4-BE49-F238E27FC236}">
                    <a16:creationId xmlns:a16="http://schemas.microsoft.com/office/drawing/2014/main" id="{7C5EA6FA-629E-9ECC-BD2C-EF4B13FF0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7" name="Rectangle 390">
                <a:extLst>
                  <a:ext uri="{FF2B5EF4-FFF2-40B4-BE49-F238E27FC236}">
                    <a16:creationId xmlns:a16="http://schemas.microsoft.com/office/drawing/2014/main" id="{51F84E09-D146-CD64-6C35-69AA805DB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63" name="Group 391">
              <a:extLst>
                <a:ext uri="{FF2B5EF4-FFF2-40B4-BE49-F238E27FC236}">
                  <a16:creationId xmlns:a16="http://schemas.microsoft.com/office/drawing/2014/main" id="{B819360D-B6D5-1502-FC4A-767978B3C0A6}"/>
                </a:ext>
              </a:extLst>
            </p:cNvPr>
            <p:cNvGrpSpPr>
              <a:grpSpLocks/>
            </p:cNvGrpSpPr>
            <p:nvPr/>
          </p:nvGrpSpPr>
          <p:grpSpPr bwMode="auto">
            <a:xfrm rot="14380151">
              <a:off x="8264484" y="4750013"/>
              <a:ext cx="219782" cy="177709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74" name="Rectangle 392">
                <a:extLst>
                  <a:ext uri="{FF2B5EF4-FFF2-40B4-BE49-F238E27FC236}">
                    <a16:creationId xmlns:a16="http://schemas.microsoft.com/office/drawing/2014/main" id="{7F78F3E0-DE10-ADB1-7133-3682D7AB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5" name="Rectangle 393">
                <a:extLst>
                  <a:ext uri="{FF2B5EF4-FFF2-40B4-BE49-F238E27FC236}">
                    <a16:creationId xmlns:a16="http://schemas.microsoft.com/office/drawing/2014/main" id="{1DA41F33-7B69-F0B5-1FE1-6489CE94D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64" name="Rectangle 394">
              <a:extLst>
                <a:ext uri="{FF2B5EF4-FFF2-40B4-BE49-F238E27FC236}">
                  <a16:creationId xmlns:a16="http://schemas.microsoft.com/office/drawing/2014/main" id="{60CB5790-7ACD-A60B-5F40-A13D8875BE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52111">
              <a:off x="8006754" y="5147345"/>
              <a:ext cx="46620" cy="3509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5" name="Rectangle 395">
              <a:extLst>
                <a:ext uri="{FF2B5EF4-FFF2-40B4-BE49-F238E27FC236}">
                  <a16:creationId xmlns:a16="http://schemas.microsoft.com/office/drawing/2014/main" id="{294FEA23-8041-CE81-409C-33E96C855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9460">
              <a:off x="7875691" y="5049717"/>
              <a:ext cx="37740" cy="175487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6" name="Rectangle 396">
              <a:extLst>
                <a:ext uri="{FF2B5EF4-FFF2-40B4-BE49-F238E27FC236}">
                  <a16:creationId xmlns:a16="http://schemas.microsoft.com/office/drawing/2014/main" id="{2B31B285-6E9D-C8AE-FDF0-03593A3E9A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5710">
              <a:off x="7751284" y="5256232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7" name="台形 166">
              <a:extLst>
                <a:ext uri="{FF2B5EF4-FFF2-40B4-BE49-F238E27FC236}">
                  <a16:creationId xmlns:a16="http://schemas.microsoft.com/office/drawing/2014/main" id="{8A255F9F-AE87-F02A-986D-8F6C2C163B7A}"/>
                </a:ext>
              </a:extLst>
            </p:cNvPr>
            <p:cNvSpPr/>
            <p:nvPr/>
          </p:nvSpPr>
          <p:spPr>
            <a:xfrm rot="16200000">
              <a:off x="3390101" y="5233637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" name="台形 167">
              <a:extLst>
                <a:ext uri="{FF2B5EF4-FFF2-40B4-BE49-F238E27FC236}">
                  <a16:creationId xmlns:a16="http://schemas.microsoft.com/office/drawing/2014/main" id="{EFA4095C-6ED9-5E84-B7C3-C54FADCCC425}"/>
                </a:ext>
              </a:extLst>
            </p:cNvPr>
            <p:cNvSpPr/>
            <p:nvPr/>
          </p:nvSpPr>
          <p:spPr>
            <a:xfrm flipV="1">
              <a:off x="4396037" y="6235835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" name="台形 168">
              <a:extLst>
                <a:ext uri="{FF2B5EF4-FFF2-40B4-BE49-F238E27FC236}">
                  <a16:creationId xmlns:a16="http://schemas.microsoft.com/office/drawing/2014/main" id="{14678625-43F4-A76B-CBA8-224785F29393}"/>
                </a:ext>
              </a:extLst>
            </p:cNvPr>
            <p:cNvSpPr/>
            <p:nvPr/>
          </p:nvSpPr>
          <p:spPr>
            <a:xfrm rot="3613017">
              <a:off x="8785250" y="4747930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台形 169">
              <a:extLst>
                <a:ext uri="{FF2B5EF4-FFF2-40B4-BE49-F238E27FC236}">
                  <a16:creationId xmlns:a16="http://schemas.microsoft.com/office/drawing/2014/main" id="{1303BDB2-3978-E1EB-F821-8DFECC3A4382}"/>
                </a:ext>
              </a:extLst>
            </p:cNvPr>
            <p:cNvSpPr/>
            <p:nvPr/>
          </p:nvSpPr>
          <p:spPr>
            <a:xfrm rot="12616105" flipV="1">
              <a:off x="6647367" y="1311586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" name="台形 170">
              <a:extLst>
                <a:ext uri="{FF2B5EF4-FFF2-40B4-BE49-F238E27FC236}">
                  <a16:creationId xmlns:a16="http://schemas.microsoft.com/office/drawing/2014/main" id="{76304BB1-4BF7-1008-E15A-692317F8AB06}"/>
                </a:ext>
              </a:extLst>
            </p:cNvPr>
            <p:cNvSpPr/>
            <p:nvPr/>
          </p:nvSpPr>
          <p:spPr>
            <a:xfrm rot="19800653" flipV="1">
              <a:off x="8413489" y="6092350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" name="台形 171">
              <a:extLst>
                <a:ext uri="{FF2B5EF4-FFF2-40B4-BE49-F238E27FC236}">
                  <a16:creationId xmlns:a16="http://schemas.microsoft.com/office/drawing/2014/main" id="{90B598AB-554C-ECE4-944F-5AEE99074E17}"/>
                </a:ext>
              </a:extLst>
            </p:cNvPr>
            <p:cNvSpPr/>
            <p:nvPr/>
          </p:nvSpPr>
          <p:spPr>
            <a:xfrm rot="7260726" flipV="1">
              <a:off x="5285095" y="1658788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" name="Line 192">
              <a:extLst>
                <a:ext uri="{FF2B5EF4-FFF2-40B4-BE49-F238E27FC236}">
                  <a16:creationId xmlns:a16="http://schemas.microsoft.com/office/drawing/2014/main" id="{5384E586-097C-CBCE-6391-C8C43B3D76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934751" y="4780331"/>
              <a:ext cx="1873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7" name="Text Box 211">
            <a:extLst>
              <a:ext uri="{FF2B5EF4-FFF2-40B4-BE49-F238E27FC236}">
                <a16:creationId xmlns:a16="http://schemas.microsoft.com/office/drawing/2014/main" id="{CCFDDDA2-58EC-11E5-2D52-56FB96A1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147" y="4954417"/>
            <a:ext cx="1108119" cy="2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Thruster</a:t>
            </a:r>
          </a:p>
        </p:txBody>
      </p:sp>
      <p:sp>
        <p:nvSpPr>
          <p:cNvPr id="9" name="Text Box 215">
            <a:extLst>
              <a:ext uri="{FF2B5EF4-FFF2-40B4-BE49-F238E27FC236}">
                <a16:creationId xmlns:a16="http://schemas.microsoft.com/office/drawing/2014/main" id="{5E32A6AF-77A2-D870-8979-618B7390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982" y="5632366"/>
            <a:ext cx="1467884" cy="6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Drag-free spacecraft</a:t>
            </a:r>
          </a:p>
        </p:txBody>
      </p:sp>
      <p:sp>
        <p:nvSpPr>
          <p:cNvPr id="10" name="Text Box 218">
            <a:extLst>
              <a:ext uri="{FF2B5EF4-FFF2-40B4-BE49-F238E27FC236}">
                <a16:creationId xmlns:a16="http://schemas.microsoft.com/office/drawing/2014/main" id="{F46E1D68-D986-F523-B44F-FD202A54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897" y="4482496"/>
            <a:ext cx="1331632" cy="7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Mirror</a:t>
            </a:r>
          </a:p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R: 0.15 m</a:t>
            </a:r>
          </a:p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M: 30 kg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1" name="Text Box 211">
            <a:extLst>
              <a:ext uri="{FF2B5EF4-FFF2-40B4-BE49-F238E27FC236}">
                <a16:creationId xmlns:a16="http://schemas.microsoft.com/office/drawing/2014/main" id="{7FE66088-F32F-1272-66FB-674C535A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703" y="5586458"/>
            <a:ext cx="1452297" cy="7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Laser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P: 1 W</a:t>
            </a:r>
          </a:p>
          <a:p>
            <a:pPr marL="0" marR="0" lvl="0" indent="0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: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0.515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m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B2AB887-04D6-83DD-41EE-591E209DACB6}"/>
              </a:ext>
            </a:extLst>
          </p:cNvPr>
          <p:cNvCxnSpPr>
            <a:cxnSpLocks/>
          </p:cNvCxnSpPr>
          <p:nvPr/>
        </p:nvCxnSpPr>
        <p:spPr>
          <a:xfrm flipH="1" flipV="1">
            <a:off x="4189520" y="5706739"/>
            <a:ext cx="195240" cy="65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16">
            <a:extLst>
              <a:ext uri="{FF2B5EF4-FFF2-40B4-BE49-F238E27FC236}">
                <a16:creationId xmlns:a16="http://schemas.microsoft.com/office/drawing/2014/main" id="{4C7AF325-16C7-E523-CD89-86BE01CB6B76}"/>
              </a:ext>
            </a:extLst>
          </p:cNvPr>
          <p:cNvSpPr txBox="1">
            <a:spLocks noChangeArrowheads="1"/>
          </p:cNvSpPr>
          <p:nvPr/>
        </p:nvSpPr>
        <p:spPr bwMode="auto">
          <a:xfrm rot="3568451">
            <a:off x="5573913" y="3763887"/>
            <a:ext cx="1146208" cy="3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100 km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0B3B79E-1D4B-8F8F-11DC-791C81BAB8C6}"/>
              </a:ext>
            </a:extLst>
          </p:cNvPr>
          <p:cNvCxnSpPr>
            <a:cxnSpLocks/>
          </p:cNvCxnSpPr>
          <p:nvPr/>
        </p:nvCxnSpPr>
        <p:spPr>
          <a:xfrm flipH="1">
            <a:off x="3857439" y="4688340"/>
            <a:ext cx="395853" cy="1836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973FE24-AB6C-C5C8-ACEC-19D6A52A6BF0}"/>
              </a:ext>
            </a:extLst>
          </p:cNvPr>
          <p:cNvCxnSpPr>
            <a:cxnSpLocks/>
          </p:cNvCxnSpPr>
          <p:nvPr/>
        </p:nvCxnSpPr>
        <p:spPr>
          <a:xfrm flipH="1">
            <a:off x="7131096" y="5697588"/>
            <a:ext cx="578044" cy="93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E003FA7-E9D1-7A08-8688-6CD66608B6F2}"/>
              </a:ext>
            </a:extLst>
          </p:cNvPr>
          <p:cNvCxnSpPr>
            <a:cxnSpLocks/>
          </p:cNvCxnSpPr>
          <p:nvPr/>
        </p:nvCxnSpPr>
        <p:spPr>
          <a:xfrm flipH="1" flipV="1">
            <a:off x="7635660" y="5007514"/>
            <a:ext cx="390164" cy="883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211">
            <a:extLst>
              <a:ext uri="{FF2B5EF4-FFF2-40B4-BE49-F238E27FC236}">
                <a16:creationId xmlns:a16="http://schemas.microsoft.com/office/drawing/2014/main" id="{B34CA214-B9F1-899B-58DC-FB3B5BDBE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133" y="6433457"/>
            <a:ext cx="3252588" cy="4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srgbClr val="0000FF"/>
                </a:solidFill>
                <a:latin typeface="Arial" charset="0"/>
                <a:ea typeface="ＭＳ Ｐゴシック"/>
              </a:rPr>
              <a:t>Conceptual design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40" name="Text Box 211">
            <a:extLst>
              <a:ext uri="{FF2B5EF4-FFF2-40B4-BE49-F238E27FC236}">
                <a16:creationId xmlns:a16="http://schemas.microsoft.com/office/drawing/2014/main" id="{1F445FD5-7776-7C01-73F9-70AB9E4F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987" y="2748503"/>
            <a:ext cx="2481546" cy="87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Orbit: TBD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srgbClr val="0000FF"/>
                </a:solidFill>
                <a:latin typeface="Arial" charset="0"/>
                <a:ea typeface="ＭＳ Ｐゴシック"/>
              </a:rPr>
              <a:t># of clusters: 1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2F318F-E712-53BE-96CA-5162956BF2D2}"/>
              </a:ext>
            </a:extLst>
          </p:cNvPr>
          <p:cNvSpPr txBox="1"/>
          <p:nvPr/>
        </p:nvSpPr>
        <p:spPr>
          <a:xfrm>
            <a:off x="0" y="6435754"/>
            <a:ext cx="367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Nakamura, et al., PTEP, 2016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ext Box 216">
            <a:extLst>
              <a:ext uri="{FF2B5EF4-FFF2-40B4-BE49-F238E27FC236}">
                <a16:creationId xmlns:a16="http://schemas.microsoft.com/office/drawing/2014/main" id="{6DD6408D-FC27-08C6-7943-9D18E7E6BAEB}"/>
              </a:ext>
            </a:extLst>
          </p:cNvPr>
          <p:cNvSpPr txBox="1">
            <a:spLocks noChangeArrowheads="1"/>
          </p:cNvSpPr>
          <p:nvPr/>
        </p:nvSpPr>
        <p:spPr bwMode="auto">
          <a:xfrm rot="3568906">
            <a:off x="4695130" y="3790705"/>
            <a:ext cx="1623129" cy="66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latin typeface="Arial" charset="0"/>
                <a:ea typeface="ＭＳ Ｐゴシック"/>
              </a:rPr>
              <a:t>FP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cavity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Finesse: 100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74D7C53-1432-2E86-EEFF-CC874AB66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10" y="1428492"/>
            <a:ext cx="3413757" cy="4159508"/>
          </a:xfrm>
        </p:spPr>
        <p:txBody>
          <a:bodyPr>
            <a:normAutofit/>
          </a:bodyPr>
          <a:lstStyle/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0000FF"/>
                </a:solidFill>
              </a:rPr>
              <a:t>Prediction of timing and location of NS-NS (BH) coalescence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009900"/>
                </a:solidFill>
              </a:rPr>
              <a:t>Revelation of origin of ~30 M BBH 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FF00FF"/>
                </a:solidFill>
              </a:rPr>
              <a:t>Much better parameter estimation of binaries</a:t>
            </a:r>
            <a:endParaRPr lang="en-US" altLang="ja-JP" sz="2000" dirty="0">
              <a:solidFill>
                <a:srgbClr val="FF00FF"/>
              </a:solidFill>
            </a:endParaRP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6600FF"/>
                </a:solidFill>
              </a:rPr>
              <a:t>Removal of foreground for DECIGO</a:t>
            </a:r>
          </a:p>
          <a:p>
            <a:pPr marL="288000" indent="-288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CC6600"/>
                </a:solidFill>
              </a:rPr>
              <a:t>Verification of technologies for DECIGO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A9E8A70-80D6-F52D-86D7-4F7953EC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12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711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23D036-C159-4285-972B-6F83B4F0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835"/>
            <a:ext cx="9144000" cy="117926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Progress on technologies</a:t>
            </a:r>
            <a:br>
              <a:rPr kumimoji="1" lang="en-US" altLang="ja-JP" dirty="0">
                <a:latin typeface="Arial" panose="020B0604020202020204" pitchFamily="34" charset="0"/>
              </a:rPr>
            </a:br>
            <a:r>
              <a:rPr kumimoji="1" lang="en-US" altLang="ja-JP" dirty="0">
                <a:latin typeface="Arial" panose="020B0604020202020204" pitchFamily="34" charset="0"/>
              </a:rPr>
              <a:t>for B-DECIGO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498831-B2F4-4AD0-A9F4-4FEF030B7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0" t="2556" r="2287" b="22099"/>
          <a:stretch/>
        </p:blipFill>
        <p:spPr>
          <a:xfrm>
            <a:off x="991279" y="1663034"/>
            <a:ext cx="3104617" cy="2110144"/>
          </a:xfrm>
          <a:prstGeom prst="rect">
            <a:avLst/>
          </a:prstGeom>
        </p:spPr>
      </p:pic>
      <p:pic>
        <p:nvPicPr>
          <p:cNvPr id="6" name="図 5" descr="屋内, テーブル, 部屋, 机 が含まれている画像&#10;&#10;自動的に生成された説明">
            <a:extLst>
              <a:ext uri="{FF2B5EF4-FFF2-40B4-BE49-F238E27FC236}">
                <a16:creationId xmlns:a16="http://schemas.microsoft.com/office/drawing/2014/main" id="{88FCA494-617E-494E-801F-07BDD5D486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396" y="1668896"/>
            <a:ext cx="2850719" cy="2526176"/>
          </a:xfrm>
          <a:prstGeom prst="rect">
            <a:avLst/>
          </a:prstGeom>
        </p:spPr>
      </p:pic>
      <p:pic>
        <p:nvPicPr>
          <p:cNvPr id="7" name="図 6" descr="回路, エンジン, コンピュータ, キーボード が含まれている画像&#10;&#10;自動的に生成された説明">
            <a:extLst>
              <a:ext uri="{FF2B5EF4-FFF2-40B4-BE49-F238E27FC236}">
                <a16:creationId xmlns:a16="http://schemas.microsoft.com/office/drawing/2014/main" id="{0DB0CECE-8BAB-4797-ACD0-D274913E69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882" y="4763403"/>
            <a:ext cx="2792795" cy="2094597"/>
          </a:xfrm>
          <a:prstGeom prst="rect">
            <a:avLst/>
          </a:prstGeom>
        </p:spPr>
      </p:pic>
      <p:pic>
        <p:nvPicPr>
          <p:cNvPr id="8" name="図 7" descr="屋内, テーブル, 回路, エンジン が含まれている画像&#10;&#10;自動的に生成された説明">
            <a:extLst>
              <a:ext uri="{FF2B5EF4-FFF2-40B4-BE49-F238E27FC236}">
                <a16:creationId xmlns:a16="http://schemas.microsoft.com/office/drawing/2014/main" id="{4E20ADA2-1991-416C-9BA2-2241F6D441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12" y="4763403"/>
            <a:ext cx="2792795" cy="20945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F379A4-69F8-49A1-90A5-ABA63781B0CF}"/>
              </a:ext>
            </a:extLst>
          </p:cNvPr>
          <p:cNvSpPr txBox="1"/>
          <p:nvPr/>
        </p:nvSpPr>
        <p:spPr>
          <a:xfrm>
            <a:off x="1238714" y="1284052"/>
            <a:ext cx="718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Dual-pass FP cavity                           Low-noise thruster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18CAE5-1DDF-4A38-A526-4828018161B5}"/>
              </a:ext>
            </a:extLst>
          </p:cNvPr>
          <p:cNvSpPr txBox="1"/>
          <p:nvPr/>
        </p:nvSpPr>
        <p:spPr>
          <a:xfrm>
            <a:off x="2882006" y="4343745"/>
            <a:ext cx="381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High-power stabilized laser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B826D2-7520-BB7A-B9E9-322AD93C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13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96B638-7BAE-37DF-085B-097E0AB7D01C}"/>
              </a:ext>
            </a:extLst>
          </p:cNvPr>
          <p:cNvSpPr txBox="1"/>
          <p:nvPr/>
        </p:nvSpPr>
        <p:spPr>
          <a:xfrm>
            <a:off x="394067" y="3757111"/>
            <a:ext cx="427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Posters in this workshop: Ono</a:t>
            </a:r>
          </a:p>
        </p:txBody>
      </p:sp>
    </p:spTree>
    <p:extLst>
      <p:ext uri="{BB962C8B-B14F-4D97-AF65-F5344CB8AC3E}">
        <p14:creationId xmlns:p14="http://schemas.microsoft.com/office/powerpoint/2010/main" val="313919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774496-8C34-57B5-C7BD-8297F430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</a:rPr>
              <a:t>Related mission: SILVIA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848621-E857-0181-3745-1E610807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1151466"/>
            <a:ext cx="8356600" cy="5393267"/>
          </a:xfrm>
        </p:spPr>
        <p:txBody>
          <a:bodyPr>
            <a:normAutofit fontScale="92500" lnSpcReduction="20000"/>
          </a:bodyPr>
          <a:lstStyle/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en-US" altLang="ja-JP" dirty="0"/>
              <a:t>SILVIA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Space Interferometer Laboratory Voyaging towards Innovative Applications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Candidate for small satellite mission at ISAS/JAXA in collaboration with DECIGO and infrared interferometer team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Objectives: </a:t>
            </a:r>
            <a:r>
              <a:rPr kumimoji="1" lang="en-US" altLang="ja-JP" dirty="0">
                <a:solidFill>
                  <a:srgbClr val="009900"/>
                </a:solidFill>
              </a:rPr>
              <a:t>Demonstration of the formation flying technology and drag-free technology</a:t>
            </a:r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en-US" altLang="ja-JP" dirty="0"/>
              <a:t>Recent progress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Feb. 2020: SILVIA mission proposed to ISAS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Aug. 2020: Approved to proceed to </a:t>
            </a:r>
            <a:r>
              <a:rPr lang="en-US" altLang="ja-JP" dirty="0"/>
              <a:t>“</a:t>
            </a:r>
            <a:r>
              <a:rPr kumimoji="1" lang="en-US" altLang="ja-JP" dirty="0"/>
              <a:t>Idea implementation process”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FF0000"/>
                </a:solidFill>
              </a:rPr>
              <a:t>Dec. 2022: Approved to proceed to </a:t>
            </a:r>
            <a:r>
              <a:rPr lang="en-US" altLang="ja-JP" dirty="0">
                <a:solidFill>
                  <a:srgbClr val="FF0000"/>
                </a:solidFill>
              </a:rPr>
              <a:t>“</a:t>
            </a:r>
            <a:r>
              <a:rPr kumimoji="1" lang="en-US" altLang="ja-JP" dirty="0">
                <a:solidFill>
                  <a:srgbClr val="FF0000"/>
                </a:solidFill>
              </a:rPr>
              <a:t>Mission definition phase”</a:t>
            </a:r>
          </a:p>
          <a:p>
            <a:pPr marL="648000" lvl="1" indent="-288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9933FF"/>
                </a:solidFill>
              </a:rPr>
              <a:t>Now: Study for mission definition underway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ja-JP" dirty="0">
              <a:solidFill>
                <a:srgbClr val="9933FF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FAA10-2FF8-D2DF-24CB-2886F970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14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901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B3E7E9-9090-4396-997F-1E6AC5DA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835191"/>
            <a:ext cx="4040221" cy="1143000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</a:rPr>
              <a:t>Summary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311916-26E0-49D1-9F1F-614D0AAFEE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44" y="239948"/>
            <a:ext cx="3101371" cy="286641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33AA-1FF0-44A6-9F6E-C9F31FA32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89" y="3082047"/>
            <a:ext cx="8464292" cy="3260387"/>
          </a:xfrm>
        </p:spPr>
        <p:txBody>
          <a:bodyPr/>
          <a:lstStyle/>
          <a:p>
            <a:pPr marL="288000" indent="-288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2800" dirty="0"/>
              <a:t>DECIGO will accomplish a variety of science, including </a:t>
            </a:r>
            <a:r>
              <a:rPr lang="en-US" altLang="ja-JP" sz="2800" dirty="0">
                <a:solidFill>
                  <a:srgbClr val="FF0000"/>
                </a:solidFill>
              </a:rPr>
              <a:t>direct detection of </a:t>
            </a:r>
            <a:r>
              <a:rPr lang="en-US" altLang="ja-JP" dirty="0">
                <a:solidFill>
                  <a:srgbClr val="FF0000"/>
                </a:solidFill>
              </a:rPr>
              <a:t>P</a:t>
            </a:r>
            <a:r>
              <a:rPr lang="en-US" altLang="ja-JP" sz="2800" dirty="0">
                <a:solidFill>
                  <a:srgbClr val="FF0000"/>
                </a:solidFill>
              </a:rPr>
              <a:t>GW</a:t>
            </a:r>
            <a:r>
              <a:rPr lang="en-US" altLang="ja-JP" sz="2800" dirty="0"/>
              <a:t>, for which </a:t>
            </a:r>
            <a:r>
              <a:rPr lang="en-US" altLang="ja-JP" sz="2800" dirty="0">
                <a:solidFill>
                  <a:srgbClr val="009900"/>
                </a:solidFill>
              </a:rPr>
              <a:t>w</a:t>
            </a:r>
            <a:r>
              <a:rPr lang="en-US" altLang="ja-JP" dirty="0">
                <a:solidFill>
                  <a:srgbClr val="009900"/>
                </a:solidFill>
              </a:rPr>
              <a:t>e are updating DECIGO design</a:t>
            </a:r>
            <a:r>
              <a:rPr lang="en-US" altLang="ja-JP" dirty="0"/>
              <a:t>.</a:t>
            </a:r>
            <a:endParaRPr lang="en-US" altLang="ja-JP" sz="2800" dirty="0"/>
          </a:p>
          <a:p>
            <a:pPr marL="288000" indent="-288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2800" dirty="0"/>
              <a:t>B-DECIGO will verify </a:t>
            </a:r>
            <a:r>
              <a:rPr lang="en-US" altLang="ja-JP" sz="2800" dirty="0">
                <a:solidFill>
                  <a:srgbClr val="9933FF"/>
                </a:solidFill>
              </a:rPr>
              <a:t>technologies for DECIGO </a:t>
            </a:r>
            <a:r>
              <a:rPr lang="en-US" altLang="ja-JP" sz="2800" dirty="0"/>
              <a:t>as well as accomplish a variety of science, including </a:t>
            </a:r>
            <a:r>
              <a:rPr lang="en-US" altLang="ja-JP" sz="2800" dirty="0">
                <a:solidFill>
                  <a:srgbClr val="0099FF"/>
                </a:solidFill>
              </a:rPr>
              <a:t>frequent prediction of NS-NS</a:t>
            </a:r>
            <a:r>
              <a:rPr lang="en-US" altLang="ja-JP" sz="2800" dirty="0"/>
              <a:t>.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4723DB-B3AB-497E-9AE4-D87909D2E704}"/>
              </a:ext>
            </a:extLst>
          </p:cNvPr>
          <p:cNvSpPr txBox="1"/>
          <p:nvPr/>
        </p:nvSpPr>
        <p:spPr>
          <a:xfrm>
            <a:off x="7594060" y="1618497"/>
            <a:ext cx="1439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Image of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B-DECIGO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©NEC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450FCF-6E51-2626-1873-25FE5F3A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15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03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E8EDF-5CB2-F539-59F5-F25623B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277"/>
            <a:ext cx="9144000" cy="1199745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kumimoji="1" lang="en-US" altLang="ja-JP" dirty="0">
                <a:latin typeface="Arial" panose="020B0604020202020204" pitchFamily="34" charset="0"/>
              </a:rPr>
              <a:t>DECIGO</a:t>
            </a:r>
            <a:br>
              <a:rPr kumimoji="1" lang="en-US" altLang="ja-JP" dirty="0">
                <a:latin typeface="Arial" panose="020B0604020202020204" pitchFamily="34" charset="0"/>
              </a:rPr>
            </a:b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</a:rPr>
              <a:t>Deci</a:t>
            </a:r>
            <a:r>
              <a:rPr lang="en-US" altLang="ja-JP" sz="2700" dirty="0">
                <a:solidFill>
                  <a:srgbClr val="000000"/>
                </a:solidFill>
                <a:latin typeface="Arial" panose="020B0604020202020204" pitchFamily="34" charset="0"/>
              </a:rPr>
              <a:t>-hertz Interferometer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n-US" altLang="ja-JP" sz="2700" dirty="0">
                <a:solidFill>
                  <a:srgbClr val="000000"/>
                </a:solidFill>
                <a:latin typeface="Arial" panose="020B0604020202020204" pitchFamily="34" charset="0"/>
              </a:rPr>
              <a:t>ravitational Wave </a:t>
            </a:r>
            <a:r>
              <a:rPr lang="en-US" altLang="ja-JP" sz="27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2700" dirty="0">
                <a:solidFill>
                  <a:srgbClr val="000000"/>
                </a:solidFill>
                <a:latin typeface="Arial" panose="020B0604020202020204" pitchFamily="34" charset="0"/>
              </a:rPr>
              <a:t>bservatory</a:t>
            </a:r>
            <a:endParaRPr kumimoji="1" lang="ja-JP" altLang="en-US" sz="2700" dirty="0">
              <a:latin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607C646-413F-ABA8-D5EF-160DAE95E0A4}"/>
              </a:ext>
            </a:extLst>
          </p:cNvPr>
          <p:cNvGrpSpPr/>
          <p:nvPr/>
        </p:nvGrpSpPr>
        <p:grpSpPr>
          <a:xfrm>
            <a:off x="2155758" y="1479141"/>
            <a:ext cx="5427037" cy="4970395"/>
            <a:chOff x="3390101" y="1311586"/>
            <a:chExt cx="5596485" cy="5125585"/>
          </a:xfrm>
        </p:grpSpPr>
        <p:sp>
          <p:nvSpPr>
            <p:cNvPr id="17" name="Oval 205">
              <a:extLst>
                <a:ext uri="{FF2B5EF4-FFF2-40B4-BE49-F238E27FC236}">
                  <a16:creationId xmlns:a16="http://schemas.microsoft.com/office/drawing/2014/main" id="{934F62B1-9AFF-74CF-0700-E8F5B55107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80151">
              <a:off x="7109852" y="4434282"/>
              <a:ext cx="1795997" cy="17993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Oval 206">
              <a:extLst>
                <a:ext uri="{FF2B5EF4-FFF2-40B4-BE49-F238E27FC236}">
                  <a16:creationId xmlns:a16="http://schemas.microsoft.com/office/drawing/2014/main" id="{F66DBE04-FBA2-C4CF-FAF4-7CED16E7FE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5357680" y="1372710"/>
              <a:ext cx="1795997" cy="17993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Oval 207">
              <a:extLst>
                <a:ext uri="{FF2B5EF4-FFF2-40B4-BE49-F238E27FC236}">
                  <a16:creationId xmlns:a16="http://schemas.microsoft.com/office/drawing/2014/main" id="{E05DA47E-40F4-A096-FD21-AF55EC29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043" y="4439264"/>
              <a:ext cx="1797079" cy="179821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Rectangle 208">
              <a:extLst>
                <a:ext uri="{FF2B5EF4-FFF2-40B4-BE49-F238E27FC236}">
                  <a16:creationId xmlns:a16="http://schemas.microsoft.com/office/drawing/2014/main" id="{18761730-DFED-A1D7-DAC8-9F9EE1E75C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4579196" y="5040837"/>
              <a:ext cx="42180" cy="175487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Rectangle 209">
              <a:extLst>
                <a:ext uri="{FF2B5EF4-FFF2-40B4-BE49-F238E27FC236}">
                  <a16:creationId xmlns:a16="http://schemas.microsoft.com/office/drawing/2014/main" id="{69A5D653-E17D-68AA-B2EE-18E67C726C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4696915" y="5251791"/>
              <a:ext cx="37763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Rectangle 210">
              <a:extLst>
                <a:ext uri="{FF2B5EF4-FFF2-40B4-BE49-F238E27FC236}">
                  <a16:creationId xmlns:a16="http://schemas.microsoft.com/office/drawing/2014/main" id="{AB8C7DDF-AE74-1EBF-9B36-964FDE8676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4465908" y="5187305"/>
              <a:ext cx="46620" cy="350975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Line 211">
              <a:extLst>
                <a:ext uri="{FF2B5EF4-FFF2-40B4-BE49-F238E27FC236}">
                  <a16:creationId xmlns:a16="http://schemas.microsoft.com/office/drawing/2014/main" id="{1A5F7B31-A589-0A2E-9439-FBD3769C7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5036" y="5338372"/>
              <a:ext cx="3274283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Rectangle 212">
              <a:extLst>
                <a:ext uri="{FF2B5EF4-FFF2-40B4-BE49-F238E27FC236}">
                  <a16:creationId xmlns:a16="http://schemas.microsoft.com/office/drawing/2014/main" id="{605A4C7F-24FE-1D4B-98CB-7514052D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273" y="5242911"/>
              <a:ext cx="353196" cy="184262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Freeform 213">
              <a:extLst>
                <a:ext uri="{FF2B5EF4-FFF2-40B4-BE49-F238E27FC236}">
                  <a16:creationId xmlns:a16="http://schemas.microsoft.com/office/drawing/2014/main" id="{A2799068-5EDC-5CEC-BA44-AE70CB9A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853" y="5269552"/>
              <a:ext cx="77748" cy="139861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Line 214">
              <a:extLst>
                <a:ext uri="{FF2B5EF4-FFF2-40B4-BE49-F238E27FC236}">
                  <a16:creationId xmlns:a16="http://schemas.microsoft.com/office/drawing/2014/main" id="{F1CB7B16-F0E4-9B4F-A9E9-79E6C9740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296" y="5271772"/>
              <a:ext cx="68862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Line 215">
              <a:extLst>
                <a:ext uri="{FF2B5EF4-FFF2-40B4-BE49-F238E27FC236}">
                  <a16:creationId xmlns:a16="http://schemas.microsoft.com/office/drawing/2014/main" id="{F57C8074-EED1-EC0B-223B-69E045ADB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739" y="5404973"/>
              <a:ext cx="644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Group 216">
              <a:extLst>
                <a:ext uri="{FF2B5EF4-FFF2-40B4-BE49-F238E27FC236}">
                  <a16:creationId xmlns:a16="http://schemas.microsoft.com/office/drawing/2014/main" id="{F93EDAF2-02C6-D4B5-25E5-8C2183BEF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1187" y="5089730"/>
              <a:ext cx="593103" cy="497285"/>
              <a:chOff x="4785" y="11039"/>
              <a:chExt cx="829" cy="688"/>
            </a:xfrm>
          </p:grpSpPr>
          <p:sp>
            <p:nvSpPr>
              <p:cNvPr id="211" name="Freeform 217">
                <a:extLst>
                  <a:ext uri="{FF2B5EF4-FFF2-40B4-BE49-F238E27FC236}">
                    <a16:creationId xmlns:a16="http://schemas.microsoft.com/office/drawing/2014/main" id="{ECE65F9B-DFB2-E100-F8BA-E2A80107F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2" name="Line 218">
                <a:extLst>
                  <a:ext uri="{FF2B5EF4-FFF2-40B4-BE49-F238E27FC236}">
                    <a16:creationId xmlns:a16="http://schemas.microsoft.com/office/drawing/2014/main" id="{A04BB52F-F665-4A72-F562-5751EB1A9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3" name="Line 219">
                <a:extLst>
                  <a:ext uri="{FF2B5EF4-FFF2-40B4-BE49-F238E27FC236}">
                    <a16:creationId xmlns:a16="http://schemas.microsoft.com/office/drawing/2014/main" id="{DFA08A10-8B87-EBBC-8254-6F2C0A765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4" name="Line 220">
                <a:extLst>
                  <a:ext uri="{FF2B5EF4-FFF2-40B4-BE49-F238E27FC236}">
                    <a16:creationId xmlns:a16="http://schemas.microsoft.com/office/drawing/2014/main" id="{F49D95D4-D22C-6768-AACA-A2D9BD2CD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5" name="Arc 221">
                <a:extLst>
                  <a:ext uri="{FF2B5EF4-FFF2-40B4-BE49-F238E27FC236}">
                    <a16:creationId xmlns:a16="http://schemas.microsoft.com/office/drawing/2014/main" id="{735505C3-BE38-36F2-CC47-C284CAD449BB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9" name="Freeform 222">
              <a:extLst>
                <a:ext uri="{FF2B5EF4-FFF2-40B4-BE49-F238E27FC236}">
                  <a16:creationId xmlns:a16="http://schemas.microsoft.com/office/drawing/2014/main" id="{7FC191A6-1F0F-61B0-99DF-5AC39DB8C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554" y="5242911"/>
              <a:ext cx="2159161" cy="42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Freeform 223">
              <a:extLst>
                <a:ext uri="{FF2B5EF4-FFF2-40B4-BE49-F238E27FC236}">
                  <a16:creationId xmlns:a16="http://schemas.microsoft.com/office/drawing/2014/main" id="{041A35AA-2918-D270-2103-D710F477A1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54554" y="5396093"/>
              <a:ext cx="2159161" cy="39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Freeform 224">
              <a:extLst>
                <a:ext uri="{FF2B5EF4-FFF2-40B4-BE49-F238E27FC236}">
                  <a16:creationId xmlns:a16="http://schemas.microsoft.com/office/drawing/2014/main" id="{EDAEB8FD-2CC6-0354-E257-B08F719C8C89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952372" y="5236251"/>
              <a:ext cx="213250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Freeform 225">
              <a:extLst>
                <a:ext uri="{FF2B5EF4-FFF2-40B4-BE49-F238E27FC236}">
                  <a16:creationId xmlns:a16="http://schemas.microsoft.com/office/drawing/2014/main" id="{FBF41255-C996-C95E-6221-0D72B5E4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812" y="5242911"/>
              <a:ext cx="2003666" cy="19758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Freeform 226">
              <a:extLst>
                <a:ext uri="{FF2B5EF4-FFF2-40B4-BE49-F238E27FC236}">
                  <a16:creationId xmlns:a16="http://schemas.microsoft.com/office/drawing/2014/main" id="{C5382520-B005-547A-71FB-F3DE2ECF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968" y="5222931"/>
              <a:ext cx="453157" cy="22644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Arc 227">
              <a:extLst>
                <a:ext uri="{FF2B5EF4-FFF2-40B4-BE49-F238E27FC236}">
                  <a16:creationId xmlns:a16="http://schemas.microsoft.com/office/drawing/2014/main" id="{A825A5D3-0A71-7ADE-BDAF-E70C0CC8B7BF}"/>
                </a:ext>
              </a:extLst>
            </p:cNvPr>
            <p:cNvSpPr>
              <a:spLocks/>
            </p:cNvSpPr>
            <p:nvPr/>
          </p:nvSpPr>
          <p:spPr bwMode="auto">
            <a:xfrm rot="6937498">
              <a:off x="4759201" y="5009709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Arc 228">
              <a:extLst>
                <a:ext uri="{FF2B5EF4-FFF2-40B4-BE49-F238E27FC236}">
                  <a16:creationId xmlns:a16="http://schemas.microsoft.com/office/drawing/2014/main" id="{4B74BF5C-E88D-A0DD-51CE-5E8C02302516}"/>
                </a:ext>
              </a:extLst>
            </p:cNvPr>
            <p:cNvSpPr>
              <a:spLocks/>
            </p:cNvSpPr>
            <p:nvPr/>
          </p:nvSpPr>
          <p:spPr bwMode="auto">
            <a:xfrm rot="14662502" flipV="1">
              <a:off x="4761422" y="5333832"/>
              <a:ext cx="28860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Freeform 229">
              <a:extLst>
                <a:ext uri="{FF2B5EF4-FFF2-40B4-BE49-F238E27FC236}">
                  <a16:creationId xmlns:a16="http://schemas.microsoft.com/office/drawing/2014/main" id="{28231E1B-041B-9E01-7C6B-A95F3273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073" y="5151891"/>
              <a:ext cx="166602" cy="3774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Line 230">
              <a:extLst>
                <a:ext uri="{FF2B5EF4-FFF2-40B4-BE49-F238E27FC236}">
                  <a16:creationId xmlns:a16="http://schemas.microsoft.com/office/drawing/2014/main" id="{82997C4F-006D-77CC-4B63-EDBC459A6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0073" y="5140790"/>
              <a:ext cx="0" cy="397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Line 231">
              <a:extLst>
                <a:ext uri="{FF2B5EF4-FFF2-40B4-BE49-F238E27FC236}">
                  <a16:creationId xmlns:a16="http://schemas.microsoft.com/office/drawing/2014/main" id="{B014D47C-92DC-B5A0-CE06-D1A3CCE12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187" y="5529294"/>
              <a:ext cx="1843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Arc 232">
              <a:extLst>
                <a:ext uri="{FF2B5EF4-FFF2-40B4-BE49-F238E27FC236}">
                  <a16:creationId xmlns:a16="http://schemas.microsoft.com/office/drawing/2014/main" id="{A0094793-9884-86DB-45E1-D8258D4C3FE3}"/>
                </a:ext>
              </a:extLst>
            </p:cNvPr>
            <p:cNvSpPr>
              <a:spLocks/>
            </p:cNvSpPr>
            <p:nvPr/>
          </p:nvSpPr>
          <p:spPr bwMode="auto">
            <a:xfrm rot="13528499">
              <a:off x="5232412" y="5082917"/>
              <a:ext cx="495065" cy="50869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Arc 233">
              <a:extLst>
                <a:ext uri="{FF2B5EF4-FFF2-40B4-BE49-F238E27FC236}">
                  <a16:creationId xmlns:a16="http://schemas.microsoft.com/office/drawing/2014/main" id="{5D973398-0AA1-A0A8-E05A-DD19B95D6834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4959036" y="5156331"/>
              <a:ext cx="348753" cy="35964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Arc 234">
              <a:extLst>
                <a:ext uri="{FF2B5EF4-FFF2-40B4-BE49-F238E27FC236}">
                  <a16:creationId xmlns:a16="http://schemas.microsoft.com/office/drawing/2014/main" id="{B0C77CAD-0408-EE83-ECE4-7CEFA54D6D7C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803541" y="5169651"/>
              <a:ext cx="350975" cy="35520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Arc 235">
              <a:extLst>
                <a:ext uri="{FF2B5EF4-FFF2-40B4-BE49-F238E27FC236}">
                  <a16:creationId xmlns:a16="http://schemas.microsoft.com/office/drawing/2014/main" id="{BF16447A-E423-2023-C783-718298C7F1AB}"/>
                </a:ext>
              </a:extLst>
            </p:cNvPr>
            <p:cNvSpPr>
              <a:spLocks/>
            </p:cNvSpPr>
            <p:nvPr/>
          </p:nvSpPr>
          <p:spPr bwMode="auto">
            <a:xfrm rot="2663462">
              <a:off x="4763556" y="5269552"/>
              <a:ext cx="137724" cy="14430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Arc 236">
              <a:extLst>
                <a:ext uri="{FF2B5EF4-FFF2-40B4-BE49-F238E27FC236}">
                  <a16:creationId xmlns:a16="http://schemas.microsoft.com/office/drawing/2014/main" id="{86E810E1-AB80-1A4F-9F61-5E1FF778350C}"/>
                </a:ext>
              </a:extLst>
            </p:cNvPr>
            <p:cNvSpPr>
              <a:spLocks/>
            </p:cNvSpPr>
            <p:nvPr/>
          </p:nvSpPr>
          <p:spPr bwMode="auto">
            <a:xfrm rot="2663462" flipH="1" flipV="1">
              <a:off x="4894616" y="5269552"/>
              <a:ext cx="139946" cy="1398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Line 237">
              <a:extLst>
                <a:ext uri="{FF2B5EF4-FFF2-40B4-BE49-F238E27FC236}">
                  <a16:creationId xmlns:a16="http://schemas.microsoft.com/office/drawing/2014/main" id="{2EFDD733-7EE1-D101-43C7-D58A0D948A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7332" flipV="1">
              <a:off x="4752449" y="4341583"/>
              <a:ext cx="2221" cy="106783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Freeform 238">
              <a:extLst>
                <a:ext uri="{FF2B5EF4-FFF2-40B4-BE49-F238E27FC236}">
                  <a16:creationId xmlns:a16="http://schemas.microsoft.com/office/drawing/2014/main" id="{433D1FED-3516-2E69-363E-E0027A28529E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654732" y="4914305"/>
              <a:ext cx="75481" cy="14438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Line 239">
              <a:extLst>
                <a:ext uri="{FF2B5EF4-FFF2-40B4-BE49-F238E27FC236}">
                  <a16:creationId xmlns:a16="http://schemas.microsoft.com/office/drawing/2014/main" id="{A9BD3D0F-0DD1-7377-81FF-15463C72FF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605860" y="4949867"/>
              <a:ext cx="6660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Line 240">
              <a:extLst>
                <a:ext uri="{FF2B5EF4-FFF2-40B4-BE49-F238E27FC236}">
                  <a16:creationId xmlns:a16="http://schemas.microsoft.com/office/drawing/2014/main" id="{9B517ACA-949D-3110-5ABE-A8370CD4BB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719148" y="5014249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8" name="Group 241">
              <a:extLst>
                <a:ext uri="{FF2B5EF4-FFF2-40B4-BE49-F238E27FC236}">
                  <a16:creationId xmlns:a16="http://schemas.microsoft.com/office/drawing/2014/main" id="{207FE645-D0AB-0F5A-6749-E75F586AC747}"/>
                </a:ext>
              </a:extLst>
            </p:cNvPr>
            <p:cNvGrpSpPr>
              <a:grpSpLocks/>
            </p:cNvGrpSpPr>
            <p:nvPr/>
          </p:nvGrpSpPr>
          <p:grpSpPr bwMode="auto">
            <a:xfrm rot="18007332">
              <a:off x="4663776" y="4265951"/>
              <a:ext cx="599406" cy="502027"/>
              <a:chOff x="4785" y="11039"/>
              <a:chExt cx="829" cy="688"/>
            </a:xfrm>
          </p:grpSpPr>
          <p:sp>
            <p:nvSpPr>
              <p:cNvPr id="206" name="Freeform 242">
                <a:extLst>
                  <a:ext uri="{FF2B5EF4-FFF2-40B4-BE49-F238E27FC236}">
                    <a16:creationId xmlns:a16="http://schemas.microsoft.com/office/drawing/2014/main" id="{DCD5219F-4193-EBED-0A7C-B0C2FEA8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7" name="Line 243">
                <a:extLst>
                  <a:ext uri="{FF2B5EF4-FFF2-40B4-BE49-F238E27FC236}">
                    <a16:creationId xmlns:a16="http://schemas.microsoft.com/office/drawing/2014/main" id="{EA99E6E7-D85E-0CED-EAC5-ED88C3AB2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8" name="Line 244">
                <a:extLst>
                  <a:ext uri="{FF2B5EF4-FFF2-40B4-BE49-F238E27FC236}">
                    <a16:creationId xmlns:a16="http://schemas.microsoft.com/office/drawing/2014/main" id="{B941DFE2-A139-7B33-70E9-7943C82CF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9" name="Line 245">
                <a:extLst>
                  <a:ext uri="{FF2B5EF4-FFF2-40B4-BE49-F238E27FC236}">
                    <a16:creationId xmlns:a16="http://schemas.microsoft.com/office/drawing/2014/main" id="{8AE52436-600E-1CC4-EB34-DF2D0DBCE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0" name="Arc 246">
                <a:extLst>
                  <a:ext uri="{FF2B5EF4-FFF2-40B4-BE49-F238E27FC236}">
                    <a16:creationId xmlns:a16="http://schemas.microsoft.com/office/drawing/2014/main" id="{2975EE76-0376-2DB2-59FA-8BA7F60AAE40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49" name="Freeform 247">
              <a:extLst>
                <a:ext uri="{FF2B5EF4-FFF2-40B4-BE49-F238E27FC236}">
                  <a16:creationId xmlns:a16="http://schemas.microsoft.com/office/drawing/2014/main" id="{D5B4D5FB-0CD5-FA5D-F8C7-5D4E2A529263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166663" y="3855387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Freeform 248">
              <a:extLst>
                <a:ext uri="{FF2B5EF4-FFF2-40B4-BE49-F238E27FC236}">
                  <a16:creationId xmlns:a16="http://schemas.microsoft.com/office/drawing/2014/main" id="{F8276CDD-00BE-2F63-4A87-F1FB9B3D20DE}"/>
                </a:ext>
              </a:extLst>
            </p:cNvPr>
            <p:cNvSpPr>
              <a:spLocks/>
            </p:cNvSpPr>
            <p:nvPr/>
          </p:nvSpPr>
          <p:spPr bwMode="auto">
            <a:xfrm rot="18007332" flipV="1">
              <a:off x="4297723" y="3933087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Freeform 249">
              <a:extLst>
                <a:ext uri="{FF2B5EF4-FFF2-40B4-BE49-F238E27FC236}">
                  <a16:creationId xmlns:a16="http://schemas.microsoft.com/office/drawing/2014/main" id="{DD70F4ED-BAA2-E22C-06E1-76251CBE7D73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668038" y="4738967"/>
              <a:ext cx="217693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Freeform 250">
              <a:extLst>
                <a:ext uri="{FF2B5EF4-FFF2-40B4-BE49-F238E27FC236}">
                  <a16:creationId xmlns:a16="http://schemas.microsoft.com/office/drawing/2014/main" id="{003C94AF-6F8E-B42A-D625-BF2F3C9164BD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375422" y="3702158"/>
              <a:ext cx="2004679" cy="195480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Freeform 251">
              <a:extLst>
                <a:ext uri="{FF2B5EF4-FFF2-40B4-BE49-F238E27FC236}">
                  <a16:creationId xmlns:a16="http://schemas.microsoft.com/office/drawing/2014/main" id="{48904E7D-C701-5B0D-6711-E1CF2AAD2E0E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554884" y="4716698"/>
              <a:ext cx="45066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Arc 252">
              <a:extLst>
                <a:ext uri="{FF2B5EF4-FFF2-40B4-BE49-F238E27FC236}">
                  <a16:creationId xmlns:a16="http://schemas.microsoft.com/office/drawing/2014/main" id="{F810418A-5173-4269-A8B4-4ABFC28B119E}"/>
                </a:ext>
              </a:extLst>
            </p:cNvPr>
            <p:cNvSpPr>
              <a:spLocks/>
            </p:cNvSpPr>
            <p:nvPr/>
          </p:nvSpPr>
          <p:spPr bwMode="auto">
            <a:xfrm rot="3344830">
              <a:off x="4412668" y="4725545"/>
              <a:ext cx="288603" cy="337647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Arc 253">
              <a:extLst>
                <a:ext uri="{FF2B5EF4-FFF2-40B4-BE49-F238E27FC236}">
                  <a16:creationId xmlns:a16="http://schemas.microsoft.com/office/drawing/2014/main" id="{1A0AB6A6-38AB-156E-EEF7-794D70902453}"/>
                </a:ext>
              </a:extLst>
            </p:cNvPr>
            <p:cNvSpPr>
              <a:spLocks/>
            </p:cNvSpPr>
            <p:nvPr/>
          </p:nvSpPr>
          <p:spPr bwMode="auto">
            <a:xfrm rot="11069833" flipV="1">
              <a:off x="4692473" y="4889928"/>
              <a:ext cx="290998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Freeform 254">
              <a:extLst>
                <a:ext uri="{FF2B5EF4-FFF2-40B4-BE49-F238E27FC236}">
                  <a16:creationId xmlns:a16="http://schemas.microsoft.com/office/drawing/2014/main" id="{883F8B59-124B-A8E3-FC73-66322C3F546A}"/>
                </a:ext>
              </a:extLst>
            </p:cNvPr>
            <p:cNvSpPr>
              <a:spLocks/>
            </p:cNvSpPr>
            <p:nvPr/>
          </p:nvSpPr>
          <p:spPr bwMode="auto">
            <a:xfrm rot="18007332">
              <a:off x="4776936" y="4503531"/>
              <a:ext cx="170942" cy="375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Line 255">
              <a:extLst>
                <a:ext uri="{FF2B5EF4-FFF2-40B4-BE49-F238E27FC236}">
                  <a16:creationId xmlns:a16="http://schemas.microsoft.com/office/drawing/2014/main" id="{C132CF20-BA12-F7FA-E402-7EB46F9B11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819090" y="4567905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Line 256">
              <a:extLst>
                <a:ext uri="{FF2B5EF4-FFF2-40B4-BE49-F238E27FC236}">
                  <a16:creationId xmlns:a16="http://schemas.microsoft.com/office/drawing/2014/main" id="{CEF4D549-D026-102F-5EF3-C2AD658E25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608115" y="4601324"/>
              <a:ext cx="1798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Line 257">
              <a:extLst>
                <a:ext uri="{FF2B5EF4-FFF2-40B4-BE49-F238E27FC236}">
                  <a16:creationId xmlns:a16="http://schemas.microsoft.com/office/drawing/2014/main" id="{4CB599BE-EBFB-51DE-69C9-8011D008EE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927994" y="4785586"/>
              <a:ext cx="1909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Arc 258">
              <a:extLst>
                <a:ext uri="{FF2B5EF4-FFF2-40B4-BE49-F238E27FC236}">
                  <a16:creationId xmlns:a16="http://schemas.microsoft.com/office/drawing/2014/main" id="{75957316-3ACA-0F09-C4EB-AE5A28D37E64}"/>
                </a:ext>
              </a:extLst>
            </p:cNvPr>
            <p:cNvSpPr>
              <a:spLocks/>
            </p:cNvSpPr>
            <p:nvPr/>
          </p:nvSpPr>
          <p:spPr bwMode="auto">
            <a:xfrm rot="9935830">
              <a:off x="4739121" y="4217261"/>
              <a:ext cx="495363" cy="512825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Arc 259">
              <a:extLst>
                <a:ext uri="{FF2B5EF4-FFF2-40B4-BE49-F238E27FC236}">
                  <a16:creationId xmlns:a16="http://schemas.microsoft.com/office/drawing/2014/main" id="{08964236-39A6-6537-44D1-9A86DD0C144D}"/>
                </a:ext>
              </a:extLst>
            </p:cNvPr>
            <p:cNvSpPr>
              <a:spLocks/>
            </p:cNvSpPr>
            <p:nvPr/>
          </p:nvSpPr>
          <p:spPr bwMode="auto">
            <a:xfrm rot="20670794" flipH="1" flipV="1">
              <a:off x="4636939" y="4599105"/>
              <a:ext cx="350975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Arc 260">
              <a:extLst>
                <a:ext uri="{FF2B5EF4-FFF2-40B4-BE49-F238E27FC236}">
                  <a16:creationId xmlns:a16="http://schemas.microsoft.com/office/drawing/2014/main" id="{57CA4A13-F514-28C4-A171-627850AC0BB7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565855" y="4738967"/>
              <a:ext cx="348753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Arc 261">
              <a:extLst>
                <a:ext uri="{FF2B5EF4-FFF2-40B4-BE49-F238E27FC236}">
                  <a16:creationId xmlns:a16="http://schemas.microsoft.com/office/drawing/2014/main" id="{6ABFCAD6-FD41-AB0B-A9F2-BA027B07A243}"/>
                </a:ext>
              </a:extLst>
            </p:cNvPr>
            <p:cNvSpPr>
              <a:spLocks/>
            </p:cNvSpPr>
            <p:nvPr/>
          </p:nvSpPr>
          <p:spPr bwMode="auto">
            <a:xfrm rot="20670794">
              <a:off x="4594733" y="4974289"/>
              <a:ext cx="135503" cy="13764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Arc 262">
              <a:extLst>
                <a:ext uri="{FF2B5EF4-FFF2-40B4-BE49-F238E27FC236}">
                  <a16:creationId xmlns:a16="http://schemas.microsoft.com/office/drawing/2014/main" id="{E09BAC16-2CAB-CA7B-770D-AD659399ED94}"/>
                </a:ext>
              </a:extLst>
            </p:cNvPr>
            <p:cNvSpPr>
              <a:spLocks/>
            </p:cNvSpPr>
            <p:nvPr/>
          </p:nvSpPr>
          <p:spPr bwMode="auto">
            <a:xfrm rot="20670794" flipH="1" flipV="1">
              <a:off x="4656931" y="4854408"/>
              <a:ext cx="137724" cy="14208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Line 263">
              <a:extLst>
                <a:ext uri="{FF2B5EF4-FFF2-40B4-BE49-F238E27FC236}">
                  <a16:creationId xmlns:a16="http://schemas.microsoft.com/office/drawing/2014/main" id="{21C8B71A-B161-5FD4-E138-F5E1AE609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121" y="5318392"/>
              <a:ext cx="0" cy="52170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Line 264">
              <a:extLst>
                <a:ext uri="{FF2B5EF4-FFF2-40B4-BE49-F238E27FC236}">
                  <a16:creationId xmlns:a16="http://schemas.microsoft.com/office/drawing/2014/main" id="{DE41B6CF-E9D6-C3FC-D3B4-AAF828C6EC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20284">
              <a:off x="4410360" y="4736591"/>
              <a:ext cx="0" cy="51535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67" name="Group 265">
              <a:extLst>
                <a:ext uri="{FF2B5EF4-FFF2-40B4-BE49-F238E27FC236}">
                  <a16:creationId xmlns:a16="http://schemas.microsoft.com/office/drawing/2014/main" id="{3CC3D736-D564-E666-282E-CAF121B49233}"/>
                </a:ext>
              </a:extLst>
            </p:cNvPr>
            <p:cNvGrpSpPr>
              <a:grpSpLocks/>
            </p:cNvGrpSpPr>
            <p:nvPr/>
          </p:nvGrpSpPr>
          <p:grpSpPr bwMode="auto">
            <a:xfrm rot="7253297">
              <a:off x="4010584" y="4723372"/>
              <a:ext cx="226442" cy="179930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204" name="Rectangle 266">
                <a:extLst>
                  <a:ext uri="{FF2B5EF4-FFF2-40B4-BE49-F238E27FC236}">
                    <a16:creationId xmlns:a16="http://schemas.microsoft.com/office/drawing/2014/main" id="{EB5D0D67-0399-5AEF-9AC0-42401896E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5" name="Rectangle 267">
                <a:extLst>
                  <a:ext uri="{FF2B5EF4-FFF2-40B4-BE49-F238E27FC236}">
                    <a16:creationId xmlns:a16="http://schemas.microsoft.com/office/drawing/2014/main" id="{479751BA-C0E3-3E39-17E8-DA92F1FF2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68" name="Group 268">
              <a:extLst>
                <a:ext uri="{FF2B5EF4-FFF2-40B4-BE49-F238E27FC236}">
                  <a16:creationId xmlns:a16="http://schemas.microsoft.com/office/drawing/2014/main" id="{FA5928A5-E64D-5638-E99B-6EC15DE40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3611" y="5815677"/>
              <a:ext cx="219915" cy="177602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202" name="Rectangle 269">
                <a:extLst>
                  <a:ext uri="{FF2B5EF4-FFF2-40B4-BE49-F238E27FC236}">
                    <a16:creationId xmlns:a16="http://schemas.microsoft.com/office/drawing/2014/main" id="{96D27211-FB26-EED5-AB39-840923250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3" name="Rectangle 270">
                <a:extLst>
                  <a:ext uri="{FF2B5EF4-FFF2-40B4-BE49-F238E27FC236}">
                    <a16:creationId xmlns:a16="http://schemas.microsoft.com/office/drawing/2014/main" id="{4B00C9C9-D59E-FC49-1C17-4063E1ED4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9" name="Rectangle 271">
              <a:extLst>
                <a:ext uri="{FF2B5EF4-FFF2-40B4-BE49-F238E27FC236}">
                  <a16:creationId xmlns:a16="http://schemas.microsoft.com/office/drawing/2014/main" id="{0ED52821-3560-35BE-5D43-5811FED28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71960">
              <a:off x="4465908" y="5187305"/>
              <a:ext cx="46620" cy="3509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Rectangle 272">
              <a:extLst>
                <a:ext uri="{FF2B5EF4-FFF2-40B4-BE49-F238E27FC236}">
                  <a16:creationId xmlns:a16="http://schemas.microsoft.com/office/drawing/2014/main" id="{7AFEEBA4-7C61-BB33-7D54-0A8F05C066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9310">
              <a:off x="4696915" y="5251791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Rectangle 273">
              <a:extLst>
                <a:ext uri="{FF2B5EF4-FFF2-40B4-BE49-F238E27FC236}">
                  <a16:creationId xmlns:a16="http://schemas.microsoft.com/office/drawing/2014/main" id="{49E229A5-E07C-1866-E26F-6E45749CBD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535559">
              <a:off x="4581416" y="5038617"/>
              <a:ext cx="37740" cy="175487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Freeform 274">
              <a:extLst>
                <a:ext uri="{FF2B5EF4-FFF2-40B4-BE49-F238E27FC236}">
                  <a16:creationId xmlns:a16="http://schemas.microsoft.com/office/drawing/2014/main" id="{2454753E-2F83-3FEE-55AE-0D54B5EBBDF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054818" y="3642265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Freeform 275">
              <a:extLst>
                <a:ext uri="{FF2B5EF4-FFF2-40B4-BE49-F238E27FC236}">
                  <a16:creationId xmlns:a16="http://schemas.microsoft.com/office/drawing/2014/main" id="{11CECDC1-667F-00CE-3272-8976B4CCD819}"/>
                </a:ext>
              </a:extLst>
            </p:cNvPr>
            <p:cNvSpPr>
              <a:spLocks/>
            </p:cNvSpPr>
            <p:nvPr/>
          </p:nvSpPr>
          <p:spPr bwMode="auto">
            <a:xfrm rot="3608242" flipV="1">
              <a:off x="5921536" y="3717745"/>
              <a:ext cx="2164521" cy="37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7"/>
                </a:cxn>
                <a:cxn ang="0">
                  <a:pos x="549" y="51"/>
                </a:cxn>
                <a:cxn ang="0">
                  <a:pos x="804" y="57"/>
                </a:cxn>
                <a:cxn ang="0">
                  <a:pos x="1044" y="57"/>
                </a:cxn>
                <a:cxn ang="0">
                  <a:pos x="1290" y="51"/>
                </a:cxn>
                <a:cxn ang="0">
                  <a:pos x="1539" y="39"/>
                </a:cxn>
                <a:cxn ang="0">
                  <a:pos x="1737" y="18"/>
                </a:cxn>
                <a:cxn ang="0">
                  <a:pos x="1884" y="6"/>
                </a:cxn>
              </a:cxnLst>
              <a:rect l="0" t="0" r="r" b="b"/>
              <a:pathLst>
                <a:path w="1884" h="58">
                  <a:moveTo>
                    <a:pt x="0" y="0"/>
                  </a:moveTo>
                  <a:cubicBezTo>
                    <a:pt x="74" y="9"/>
                    <a:pt x="149" y="19"/>
                    <a:pt x="240" y="27"/>
                  </a:cubicBezTo>
                  <a:cubicBezTo>
                    <a:pt x="331" y="35"/>
                    <a:pt x="455" y="46"/>
                    <a:pt x="549" y="51"/>
                  </a:cubicBezTo>
                  <a:cubicBezTo>
                    <a:pt x="643" y="56"/>
                    <a:pt x="722" y="56"/>
                    <a:pt x="804" y="57"/>
                  </a:cubicBezTo>
                  <a:cubicBezTo>
                    <a:pt x="886" y="58"/>
                    <a:pt x="963" y="58"/>
                    <a:pt x="1044" y="57"/>
                  </a:cubicBezTo>
                  <a:cubicBezTo>
                    <a:pt x="1125" y="56"/>
                    <a:pt x="1208" y="54"/>
                    <a:pt x="1290" y="51"/>
                  </a:cubicBezTo>
                  <a:cubicBezTo>
                    <a:pt x="1372" y="48"/>
                    <a:pt x="1465" y="44"/>
                    <a:pt x="1539" y="39"/>
                  </a:cubicBezTo>
                  <a:cubicBezTo>
                    <a:pt x="1613" y="34"/>
                    <a:pt x="1680" y="23"/>
                    <a:pt x="1737" y="18"/>
                  </a:cubicBezTo>
                  <a:cubicBezTo>
                    <a:pt x="1794" y="13"/>
                    <a:pt x="1839" y="9"/>
                    <a:pt x="1884" y="6"/>
                  </a:cubicBezTo>
                </a:path>
              </a:pathLst>
            </a:custGeom>
            <a:noFill/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Freeform 276">
              <a:extLst>
                <a:ext uri="{FF2B5EF4-FFF2-40B4-BE49-F238E27FC236}">
                  <a16:creationId xmlns:a16="http://schemas.microsoft.com/office/drawing/2014/main" id="{213A2994-7C2B-0CF3-A828-A8A0C27BABAF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134739" y="3713258"/>
              <a:ext cx="2004679" cy="195480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Rectangle 277">
              <a:extLst>
                <a:ext uri="{FF2B5EF4-FFF2-40B4-BE49-F238E27FC236}">
                  <a16:creationId xmlns:a16="http://schemas.microsoft.com/office/drawing/2014/main" id="{1125EE60-7FEA-4ABF-1F17-36C38D413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36470">
              <a:off x="6354049" y="2385744"/>
              <a:ext cx="42206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Rectangle 278">
              <a:extLst>
                <a:ext uri="{FF2B5EF4-FFF2-40B4-BE49-F238E27FC236}">
                  <a16:creationId xmlns:a16="http://schemas.microsoft.com/office/drawing/2014/main" id="{EA28C56B-46E6-F68A-DE2E-476B39E7B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6114142" y="2379084"/>
              <a:ext cx="37763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Rectangle 279">
              <a:extLst>
                <a:ext uri="{FF2B5EF4-FFF2-40B4-BE49-F238E27FC236}">
                  <a16:creationId xmlns:a16="http://schemas.microsoft.com/office/drawing/2014/main" id="{3949715E-74FA-59DE-AA41-C81FE99AA6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6205218" y="2086041"/>
              <a:ext cx="46649" cy="350763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Line 280">
              <a:extLst>
                <a:ext uri="{FF2B5EF4-FFF2-40B4-BE49-F238E27FC236}">
                  <a16:creationId xmlns:a16="http://schemas.microsoft.com/office/drawing/2014/main" id="{8E136AD2-040E-71DA-03C7-390D59B32E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 flipV="1">
              <a:off x="5634711" y="2239222"/>
              <a:ext cx="1267632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Rectangle 281">
              <a:extLst>
                <a:ext uri="{FF2B5EF4-FFF2-40B4-BE49-F238E27FC236}">
                  <a16:creationId xmlns:a16="http://schemas.microsoft.com/office/drawing/2014/main" id="{37D48329-7AB9-CB87-C165-64F3AD70A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911">
              <a:off x="6343049" y="1717462"/>
              <a:ext cx="352983" cy="184373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Freeform 282">
              <a:extLst>
                <a:ext uri="{FF2B5EF4-FFF2-40B4-BE49-F238E27FC236}">
                  <a16:creationId xmlns:a16="http://schemas.microsoft.com/office/drawing/2014/main" id="{423CF6EE-BCDD-4EE9-3380-55D6F403AAEB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6005319" y="2552203"/>
              <a:ext cx="77701" cy="139946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Line 283">
              <a:extLst>
                <a:ext uri="{FF2B5EF4-FFF2-40B4-BE49-F238E27FC236}">
                  <a16:creationId xmlns:a16="http://schemas.microsoft.com/office/drawing/2014/main" id="{BC4A79FA-E891-2E5B-2ADF-CCD96B9B3E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6067515" y="2654365"/>
              <a:ext cx="6882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Line 284">
              <a:extLst>
                <a:ext uri="{FF2B5EF4-FFF2-40B4-BE49-F238E27FC236}">
                  <a16:creationId xmlns:a16="http://schemas.microsoft.com/office/drawing/2014/main" id="{2C90EA4F-FDB7-ED74-0E94-922D1538D3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54224" y="2594426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83" name="Group 285">
              <a:extLst>
                <a:ext uri="{FF2B5EF4-FFF2-40B4-BE49-F238E27FC236}">
                  <a16:creationId xmlns:a16="http://schemas.microsoft.com/office/drawing/2014/main" id="{EADDA38A-E088-2601-5EA4-17980D6B90CA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5479012" y="2845138"/>
              <a:ext cx="592746" cy="497584"/>
              <a:chOff x="4785" y="11039"/>
              <a:chExt cx="829" cy="688"/>
            </a:xfrm>
          </p:grpSpPr>
          <p:sp>
            <p:nvSpPr>
              <p:cNvPr id="197" name="Freeform 286">
                <a:extLst>
                  <a:ext uri="{FF2B5EF4-FFF2-40B4-BE49-F238E27FC236}">
                    <a16:creationId xmlns:a16="http://schemas.microsoft.com/office/drawing/2014/main" id="{BC22E007-D9CE-02DE-F032-5D3E3A30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8" name="Line 287">
                <a:extLst>
                  <a:ext uri="{FF2B5EF4-FFF2-40B4-BE49-F238E27FC236}">
                    <a16:creationId xmlns:a16="http://schemas.microsoft.com/office/drawing/2014/main" id="{697A4D30-54BD-6892-A05C-F05A61A99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9" name="Line 288">
                <a:extLst>
                  <a:ext uri="{FF2B5EF4-FFF2-40B4-BE49-F238E27FC236}">
                    <a16:creationId xmlns:a16="http://schemas.microsoft.com/office/drawing/2014/main" id="{FCDFC90D-158B-DBB8-7BCC-4DEDDF0B0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0" name="Line 289">
                <a:extLst>
                  <a:ext uri="{FF2B5EF4-FFF2-40B4-BE49-F238E27FC236}">
                    <a16:creationId xmlns:a16="http://schemas.microsoft.com/office/drawing/2014/main" id="{17AE9E57-6834-8F0E-5194-D1378B85D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01" name="Arc 290">
                <a:extLst>
                  <a:ext uri="{FF2B5EF4-FFF2-40B4-BE49-F238E27FC236}">
                    <a16:creationId xmlns:a16="http://schemas.microsoft.com/office/drawing/2014/main" id="{604E1B54-2DED-A1FF-016C-B898EC67A543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84" name="Freeform 291">
              <a:extLst>
                <a:ext uri="{FF2B5EF4-FFF2-40B4-BE49-F238E27FC236}">
                  <a16:creationId xmlns:a16="http://schemas.microsoft.com/office/drawing/2014/main" id="{38EBEBEB-726B-0096-CFF5-137D61B6A5D6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5854243" y="2656586"/>
              <a:ext cx="213250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5" name="Freeform 292">
              <a:extLst>
                <a:ext uri="{FF2B5EF4-FFF2-40B4-BE49-F238E27FC236}">
                  <a16:creationId xmlns:a16="http://schemas.microsoft.com/office/drawing/2014/main" id="{20AB0EB1-0BCE-35C3-8F1B-906CEC72DFB4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5734426" y="2667618"/>
              <a:ext cx="45288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Arc 293">
              <a:extLst>
                <a:ext uri="{FF2B5EF4-FFF2-40B4-BE49-F238E27FC236}">
                  <a16:creationId xmlns:a16="http://schemas.microsoft.com/office/drawing/2014/main" id="{E5809560-7776-B555-1A61-E0B626786F14}"/>
                </a:ext>
              </a:extLst>
            </p:cNvPr>
            <p:cNvSpPr>
              <a:spLocks/>
            </p:cNvSpPr>
            <p:nvPr/>
          </p:nvSpPr>
          <p:spPr bwMode="auto">
            <a:xfrm rot="14138409">
              <a:off x="6036482" y="2547705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Arc 294">
              <a:extLst>
                <a:ext uri="{FF2B5EF4-FFF2-40B4-BE49-F238E27FC236}">
                  <a16:creationId xmlns:a16="http://schemas.microsoft.com/office/drawing/2014/main" id="{A6E6C096-48C1-087C-F39C-81289E540534}"/>
                </a:ext>
              </a:extLst>
            </p:cNvPr>
            <p:cNvSpPr>
              <a:spLocks/>
            </p:cNvSpPr>
            <p:nvPr/>
          </p:nvSpPr>
          <p:spPr bwMode="auto">
            <a:xfrm rot="263413" flipV="1">
              <a:off x="5758725" y="2385744"/>
              <a:ext cx="288777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Freeform 295">
              <a:extLst>
                <a:ext uri="{FF2B5EF4-FFF2-40B4-BE49-F238E27FC236}">
                  <a16:creationId xmlns:a16="http://schemas.microsoft.com/office/drawing/2014/main" id="{197AFD1F-6C52-3C24-6FA7-7BB0611BF6C3}"/>
                </a:ext>
              </a:extLst>
            </p:cNvPr>
            <p:cNvSpPr>
              <a:spLocks/>
            </p:cNvSpPr>
            <p:nvPr/>
          </p:nvSpPr>
          <p:spPr bwMode="auto">
            <a:xfrm rot="7200911">
              <a:off x="5792096" y="2727513"/>
              <a:ext cx="166502" cy="377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Line 296">
              <a:extLst>
                <a:ext uri="{FF2B5EF4-FFF2-40B4-BE49-F238E27FC236}">
                  <a16:creationId xmlns:a16="http://schemas.microsoft.com/office/drawing/2014/main" id="{369C99C8-0F6E-EEA8-5DF8-BE0951E2A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18663" y="2643147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0" name="Line 297">
              <a:extLst>
                <a:ext uri="{FF2B5EF4-FFF2-40B4-BE49-F238E27FC236}">
                  <a16:creationId xmlns:a16="http://schemas.microsoft.com/office/drawing/2014/main" id="{75CB5762-0076-F5F7-DE1E-3B9A70189B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618835" y="2820868"/>
              <a:ext cx="184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1" name="Arc 298">
              <a:extLst>
                <a:ext uri="{FF2B5EF4-FFF2-40B4-BE49-F238E27FC236}">
                  <a16:creationId xmlns:a16="http://schemas.microsoft.com/office/drawing/2014/main" id="{92457B03-E76B-8C27-7A4B-E97E017484F8}"/>
                </a:ext>
              </a:extLst>
            </p:cNvPr>
            <p:cNvSpPr>
              <a:spLocks/>
            </p:cNvSpPr>
            <p:nvPr/>
          </p:nvSpPr>
          <p:spPr bwMode="auto">
            <a:xfrm rot="20729410">
              <a:off x="5505490" y="2876369"/>
              <a:ext cx="495363" cy="508385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2" name="Arc 299">
              <a:extLst>
                <a:ext uri="{FF2B5EF4-FFF2-40B4-BE49-F238E27FC236}">
                  <a16:creationId xmlns:a16="http://schemas.microsoft.com/office/drawing/2014/main" id="{5D1493D6-E174-A33E-C5E3-D281822A6B2B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5754282" y="2652146"/>
              <a:ext cx="348753" cy="35964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3" name="Arc 300">
              <a:extLst>
                <a:ext uri="{FF2B5EF4-FFF2-40B4-BE49-F238E27FC236}">
                  <a16:creationId xmlns:a16="http://schemas.microsoft.com/office/drawing/2014/main" id="{76E43439-2B9C-3CB9-30C0-3B8890E4987C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5823144" y="2514505"/>
              <a:ext cx="350975" cy="35520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4" name="Arc 301">
              <a:extLst>
                <a:ext uri="{FF2B5EF4-FFF2-40B4-BE49-F238E27FC236}">
                  <a16:creationId xmlns:a16="http://schemas.microsoft.com/office/drawing/2014/main" id="{D9E044BC-F302-A1DF-701B-22BFAEFB0906}"/>
                </a:ext>
              </a:extLst>
            </p:cNvPr>
            <p:cNvSpPr>
              <a:spLocks/>
            </p:cNvSpPr>
            <p:nvPr/>
          </p:nvSpPr>
          <p:spPr bwMode="auto">
            <a:xfrm rot="9864373">
              <a:off x="6007517" y="2494525"/>
              <a:ext cx="137724" cy="14430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5" name="Arc 302">
              <a:extLst>
                <a:ext uri="{FF2B5EF4-FFF2-40B4-BE49-F238E27FC236}">
                  <a16:creationId xmlns:a16="http://schemas.microsoft.com/office/drawing/2014/main" id="{453B4342-EF55-EDFD-FC8D-CE9821856A0D}"/>
                </a:ext>
              </a:extLst>
            </p:cNvPr>
            <p:cNvSpPr>
              <a:spLocks/>
            </p:cNvSpPr>
            <p:nvPr/>
          </p:nvSpPr>
          <p:spPr bwMode="auto">
            <a:xfrm rot="9864373" flipH="1" flipV="1">
              <a:off x="5938655" y="2612186"/>
              <a:ext cx="139946" cy="13986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6" name="Line 303">
              <a:extLst>
                <a:ext uri="{FF2B5EF4-FFF2-40B4-BE49-F238E27FC236}">
                  <a16:creationId xmlns:a16="http://schemas.microsoft.com/office/drawing/2014/main" id="{A2FF0829-7C70-3777-BC5A-8F49D8B989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8242" flipV="1">
              <a:off x="6427354" y="2219242"/>
              <a:ext cx="2221" cy="717067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7" name="Freeform 304">
              <a:extLst>
                <a:ext uri="{FF2B5EF4-FFF2-40B4-BE49-F238E27FC236}">
                  <a16:creationId xmlns:a16="http://schemas.microsoft.com/office/drawing/2014/main" id="{233FFACA-AE2A-A17B-8A95-BA766312A73D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416270" y="2549982"/>
              <a:ext cx="75481" cy="144388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8" name="Line 305">
              <a:extLst>
                <a:ext uri="{FF2B5EF4-FFF2-40B4-BE49-F238E27FC236}">
                  <a16:creationId xmlns:a16="http://schemas.microsoft.com/office/drawing/2014/main" id="{4BFBF1BE-AEB1-D635-0367-F539E581B6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476244" y="2592204"/>
              <a:ext cx="6660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9" name="Line 306">
              <a:extLst>
                <a:ext uri="{FF2B5EF4-FFF2-40B4-BE49-F238E27FC236}">
                  <a16:creationId xmlns:a16="http://schemas.microsoft.com/office/drawing/2014/main" id="{BDCCF169-D96F-4DAE-04B5-8621A2D85D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367397" y="2663246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00" name="Group 307">
              <a:extLst>
                <a:ext uri="{FF2B5EF4-FFF2-40B4-BE49-F238E27FC236}">
                  <a16:creationId xmlns:a16="http://schemas.microsoft.com/office/drawing/2014/main" id="{D7750DC6-4516-5479-C666-743091DAF596}"/>
                </a:ext>
              </a:extLst>
            </p:cNvPr>
            <p:cNvGrpSpPr>
              <a:grpSpLocks/>
            </p:cNvGrpSpPr>
            <p:nvPr/>
          </p:nvGrpSpPr>
          <p:grpSpPr bwMode="auto">
            <a:xfrm rot="3608242">
              <a:off x="6425313" y="2842917"/>
              <a:ext cx="599406" cy="502027"/>
              <a:chOff x="4785" y="11039"/>
              <a:chExt cx="829" cy="688"/>
            </a:xfrm>
          </p:grpSpPr>
          <p:sp>
            <p:nvSpPr>
              <p:cNvPr id="192" name="Freeform 308">
                <a:extLst>
                  <a:ext uri="{FF2B5EF4-FFF2-40B4-BE49-F238E27FC236}">
                    <a16:creationId xmlns:a16="http://schemas.microsoft.com/office/drawing/2014/main" id="{2B8B094E-8E3E-53AB-E086-5D5ECD23F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3" name="Line 309">
                <a:extLst>
                  <a:ext uri="{FF2B5EF4-FFF2-40B4-BE49-F238E27FC236}">
                    <a16:creationId xmlns:a16="http://schemas.microsoft.com/office/drawing/2014/main" id="{B69B42D2-D500-3E15-C3DC-5E223BE74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4" name="Line 310">
                <a:extLst>
                  <a:ext uri="{FF2B5EF4-FFF2-40B4-BE49-F238E27FC236}">
                    <a16:creationId xmlns:a16="http://schemas.microsoft.com/office/drawing/2014/main" id="{B546D358-AADC-F2D2-5B01-F62635E0B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5" name="Line 311">
                <a:extLst>
                  <a:ext uri="{FF2B5EF4-FFF2-40B4-BE49-F238E27FC236}">
                    <a16:creationId xmlns:a16="http://schemas.microsoft.com/office/drawing/2014/main" id="{6B3D741D-FDF6-1DEC-B1A9-CEB728E5F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6" name="Arc 312">
                <a:extLst>
                  <a:ext uri="{FF2B5EF4-FFF2-40B4-BE49-F238E27FC236}">
                    <a16:creationId xmlns:a16="http://schemas.microsoft.com/office/drawing/2014/main" id="{1F8A59D3-DAAB-1DB8-04CB-267231D5AC55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01" name="Freeform 313">
              <a:extLst>
                <a:ext uri="{FF2B5EF4-FFF2-40B4-BE49-F238E27FC236}">
                  <a16:creationId xmlns:a16="http://schemas.microsoft.com/office/drawing/2014/main" id="{55E7754A-1F77-33D6-A18E-B4F38ACCEA03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425198" y="2660962"/>
              <a:ext cx="217562" cy="213250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2" name="Freeform 314">
              <a:extLst>
                <a:ext uri="{FF2B5EF4-FFF2-40B4-BE49-F238E27FC236}">
                  <a16:creationId xmlns:a16="http://schemas.microsoft.com/office/drawing/2014/main" id="{8EDA741A-A3AC-3270-75B6-C612FF164682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318643" y="2665398"/>
              <a:ext cx="45066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3" name="Arc 315">
              <a:extLst>
                <a:ext uri="{FF2B5EF4-FFF2-40B4-BE49-F238E27FC236}">
                  <a16:creationId xmlns:a16="http://schemas.microsoft.com/office/drawing/2014/main" id="{7D16D794-03AD-5E30-EA1F-D03C0CEADBB5}"/>
                </a:ext>
              </a:extLst>
            </p:cNvPr>
            <p:cNvSpPr>
              <a:spLocks/>
            </p:cNvSpPr>
            <p:nvPr/>
          </p:nvSpPr>
          <p:spPr bwMode="auto">
            <a:xfrm rot="10545741">
              <a:off x="6456232" y="2383524"/>
              <a:ext cx="288777" cy="33744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4" name="Arc 316">
              <a:extLst>
                <a:ext uri="{FF2B5EF4-FFF2-40B4-BE49-F238E27FC236}">
                  <a16:creationId xmlns:a16="http://schemas.microsoft.com/office/drawing/2014/main" id="{5F5301F9-2F6F-7E94-C23A-9A7DA1711202}"/>
                </a:ext>
              </a:extLst>
            </p:cNvPr>
            <p:cNvSpPr>
              <a:spLocks/>
            </p:cNvSpPr>
            <p:nvPr/>
          </p:nvSpPr>
          <p:spPr bwMode="auto">
            <a:xfrm rot="18270744" flipV="1">
              <a:off x="6174207" y="2549925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5" name="Freeform 317">
              <a:extLst>
                <a:ext uri="{FF2B5EF4-FFF2-40B4-BE49-F238E27FC236}">
                  <a16:creationId xmlns:a16="http://schemas.microsoft.com/office/drawing/2014/main" id="{5C1EA59F-63E3-A602-99E2-51BECCFF9B6D}"/>
                </a:ext>
              </a:extLst>
            </p:cNvPr>
            <p:cNvSpPr>
              <a:spLocks/>
            </p:cNvSpPr>
            <p:nvPr/>
          </p:nvSpPr>
          <p:spPr bwMode="auto">
            <a:xfrm rot="3608242">
              <a:off x="6536252" y="2729734"/>
              <a:ext cx="170942" cy="375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6" name="Line 318">
              <a:extLst>
                <a:ext uri="{FF2B5EF4-FFF2-40B4-BE49-F238E27FC236}">
                  <a16:creationId xmlns:a16="http://schemas.microsoft.com/office/drawing/2014/main" id="{D8C9DE5B-C03A-13F0-5F05-2E3F4F3E3A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580628" y="2643147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Line 319">
              <a:extLst>
                <a:ext uri="{FF2B5EF4-FFF2-40B4-BE49-F238E27FC236}">
                  <a16:creationId xmlns:a16="http://schemas.microsoft.com/office/drawing/2014/main" id="{71689697-DE61-91E1-2CA6-AAAD8DEB2D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691750" y="2818647"/>
              <a:ext cx="1798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8" name="Line 320">
              <a:extLst>
                <a:ext uri="{FF2B5EF4-FFF2-40B4-BE49-F238E27FC236}">
                  <a16:creationId xmlns:a16="http://schemas.microsoft.com/office/drawing/2014/main" id="{2A9C33BF-5193-5BB5-73B0-20D508E44C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8242">
              <a:off x="6365213" y="3007348"/>
              <a:ext cx="190922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Arc 321">
              <a:extLst>
                <a:ext uri="{FF2B5EF4-FFF2-40B4-BE49-F238E27FC236}">
                  <a16:creationId xmlns:a16="http://schemas.microsoft.com/office/drawing/2014/main" id="{CBA2ACEC-6122-6312-0D14-09EE56AC540A}"/>
                </a:ext>
              </a:extLst>
            </p:cNvPr>
            <p:cNvSpPr>
              <a:spLocks/>
            </p:cNvSpPr>
            <p:nvPr/>
          </p:nvSpPr>
          <p:spPr bwMode="auto">
            <a:xfrm rot="17136742">
              <a:off x="6500808" y="2878434"/>
              <a:ext cx="495065" cy="513134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Arc 322">
              <a:extLst>
                <a:ext uri="{FF2B5EF4-FFF2-40B4-BE49-F238E27FC236}">
                  <a16:creationId xmlns:a16="http://schemas.microsoft.com/office/drawing/2014/main" id="{5A3B1E9B-0241-EB88-A28B-6661B864F3D6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6398582" y="2652039"/>
              <a:ext cx="350763" cy="357639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Arc 323">
              <a:extLst>
                <a:ext uri="{FF2B5EF4-FFF2-40B4-BE49-F238E27FC236}">
                  <a16:creationId xmlns:a16="http://schemas.microsoft.com/office/drawing/2014/main" id="{56A88E06-F0A7-1052-F4A8-3761D8518BD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311948" y="2521057"/>
              <a:ext cx="348543" cy="357639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2" name="Arc 324">
              <a:extLst>
                <a:ext uri="{FF2B5EF4-FFF2-40B4-BE49-F238E27FC236}">
                  <a16:creationId xmlns:a16="http://schemas.microsoft.com/office/drawing/2014/main" id="{F63C7878-886E-9CA0-0345-FAAC18E52FAB}"/>
                </a:ext>
              </a:extLst>
            </p:cNvPr>
            <p:cNvSpPr>
              <a:spLocks/>
            </p:cNvSpPr>
            <p:nvPr/>
          </p:nvSpPr>
          <p:spPr bwMode="auto">
            <a:xfrm rot="6271705">
              <a:off x="6349647" y="2501143"/>
              <a:ext cx="135421" cy="137724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Arc 325">
              <a:extLst>
                <a:ext uri="{FF2B5EF4-FFF2-40B4-BE49-F238E27FC236}">
                  <a16:creationId xmlns:a16="http://schemas.microsoft.com/office/drawing/2014/main" id="{E7764963-4AA5-45BD-ECF9-82075730C500}"/>
                </a:ext>
              </a:extLst>
            </p:cNvPr>
            <p:cNvSpPr>
              <a:spLocks/>
            </p:cNvSpPr>
            <p:nvPr/>
          </p:nvSpPr>
          <p:spPr bwMode="auto">
            <a:xfrm rot="6271705" flipH="1" flipV="1">
              <a:off x="6420731" y="2612143"/>
              <a:ext cx="137641" cy="142167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Line 326">
              <a:extLst>
                <a:ext uri="{FF2B5EF4-FFF2-40B4-BE49-F238E27FC236}">
                  <a16:creationId xmlns:a16="http://schemas.microsoft.com/office/drawing/2014/main" id="{38385CA0-4E3B-F4F3-1D8C-E1986A440E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200911">
              <a:off x="5916441" y="2105864"/>
              <a:ext cx="0" cy="522019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Line 327">
              <a:extLst>
                <a:ext uri="{FF2B5EF4-FFF2-40B4-BE49-F238E27FC236}">
                  <a16:creationId xmlns:a16="http://schemas.microsoft.com/office/drawing/2014/main" id="{F2B7D8F5-6E7D-13BE-CB0C-74F224687D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421194">
              <a:off x="6587292" y="2119186"/>
              <a:ext cx="0" cy="51535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16" name="Group 328">
              <a:extLst>
                <a:ext uri="{FF2B5EF4-FFF2-40B4-BE49-F238E27FC236}">
                  <a16:creationId xmlns:a16="http://schemas.microsoft.com/office/drawing/2014/main" id="{0BE7F139-9ACC-ECEB-9423-04F48D6AF7BC}"/>
                </a:ext>
              </a:extLst>
            </p:cNvPr>
            <p:cNvGrpSpPr>
              <a:grpSpLocks/>
            </p:cNvGrpSpPr>
            <p:nvPr/>
          </p:nvGrpSpPr>
          <p:grpSpPr bwMode="auto">
            <a:xfrm rot="14454207">
              <a:off x="6773954" y="2128167"/>
              <a:ext cx="226442" cy="179930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90" name="Rectangle 329">
                <a:extLst>
                  <a:ext uri="{FF2B5EF4-FFF2-40B4-BE49-F238E27FC236}">
                    <a16:creationId xmlns:a16="http://schemas.microsoft.com/office/drawing/2014/main" id="{35DF58AF-7001-6A48-798C-20F7030A0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1" name="Rectangle 330">
                <a:extLst>
                  <a:ext uri="{FF2B5EF4-FFF2-40B4-BE49-F238E27FC236}">
                    <a16:creationId xmlns:a16="http://schemas.microsoft.com/office/drawing/2014/main" id="{DF8CF007-8C29-08E2-3684-217ADBCFA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17" name="Group 331">
              <a:extLst>
                <a:ext uri="{FF2B5EF4-FFF2-40B4-BE49-F238E27FC236}">
                  <a16:creationId xmlns:a16="http://schemas.microsoft.com/office/drawing/2014/main" id="{516CBC30-8F03-AFCA-5AA1-2188C0BC5A59}"/>
                </a:ext>
              </a:extLst>
            </p:cNvPr>
            <p:cNvGrpSpPr>
              <a:grpSpLocks/>
            </p:cNvGrpSpPr>
            <p:nvPr/>
          </p:nvGrpSpPr>
          <p:grpSpPr bwMode="auto">
            <a:xfrm rot="7200911">
              <a:off x="5525549" y="2112628"/>
              <a:ext cx="219782" cy="177709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88" name="Rectangle 332">
                <a:extLst>
                  <a:ext uri="{FF2B5EF4-FFF2-40B4-BE49-F238E27FC236}">
                    <a16:creationId xmlns:a16="http://schemas.microsoft.com/office/drawing/2014/main" id="{BEED1A0E-C994-1D29-D160-2EFC5E14E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9" name="Rectangle 333">
                <a:extLst>
                  <a:ext uri="{FF2B5EF4-FFF2-40B4-BE49-F238E27FC236}">
                    <a16:creationId xmlns:a16="http://schemas.microsoft.com/office/drawing/2014/main" id="{5670F110-A006-B441-2ED7-A22B8F182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18" name="Rectangle 334">
              <a:extLst>
                <a:ext uri="{FF2B5EF4-FFF2-40B4-BE49-F238E27FC236}">
                  <a16:creationId xmlns:a16="http://schemas.microsoft.com/office/drawing/2014/main" id="{B0636ACB-7912-DB2F-9955-CD71E8593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72871">
              <a:off x="6205218" y="2086041"/>
              <a:ext cx="46649" cy="35076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9" name="Rectangle 335">
              <a:extLst>
                <a:ext uri="{FF2B5EF4-FFF2-40B4-BE49-F238E27FC236}">
                  <a16:creationId xmlns:a16="http://schemas.microsoft.com/office/drawing/2014/main" id="{CFC9F7BE-0638-E2B0-EB56-6FA130BB1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80221">
              <a:off x="6114142" y="2379084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0" name="Rectangle 336">
              <a:extLst>
                <a:ext uri="{FF2B5EF4-FFF2-40B4-BE49-F238E27FC236}">
                  <a16:creationId xmlns:a16="http://schemas.microsoft.com/office/drawing/2014/main" id="{2EB7B7D4-24AA-665F-FAD9-6C7C1DE8CD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36470">
              <a:off x="6358492" y="2385744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1" name="Rectangle 337">
              <a:extLst>
                <a:ext uri="{FF2B5EF4-FFF2-40B4-BE49-F238E27FC236}">
                  <a16:creationId xmlns:a16="http://schemas.microsoft.com/office/drawing/2014/main" id="{45E33A7D-4EB5-702F-DEF1-150E048C1A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5710">
              <a:off x="7751284" y="5256232"/>
              <a:ext cx="42206" cy="175382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2" name="Rectangle 338">
              <a:extLst>
                <a:ext uri="{FF2B5EF4-FFF2-40B4-BE49-F238E27FC236}">
                  <a16:creationId xmlns:a16="http://schemas.microsoft.com/office/drawing/2014/main" id="{680805BC-E6FE-FDDE-2B6E-A32A29870B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9460">
              <a:off x="7875691" y="5049717"/>
              <a:ext cx="37740" cy="175487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Rectangle 339">
              <a:extLst>
                <a:ext uri="{FF2B5EF4-FFF2-40B4-BE49-F238E27FC236}">
                  <a16:creationId xmlns:a16="http://schemas.microsoft.com/office/drawing/2014/main" id="{83ADD6D4-FE2F-56D4-05E1-6F3FC55858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52111">
              <a:off x="8006754" y="5147345"/>
              <a:ext cx="46620" cy="350975"/>
            </a:xfrm>
            <a:prstGeom prst="rect">
              <a:avLst/>
            </a:prstGeom>
            <a:solidFill>
              <a:srgbClr val="00CC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4" name="Line 340">
              <a:extLst>
                <a:ext uri="{FF2B5EF4-FFF2-40B4-BE49-F238E27FC236}">
                  <a16:creationId xmlns:a16="http://schemas.microsoft.com/office/drawing/2014/main" id="{516559E9-D554-A1B5-CB3B-991DBF27E3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 flipV="1">
              <a:off x="7307429" y="5320612"/>
              <a:ext cx="1383073" cy="0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Rectangle 341">
              <a:extLst>
                <a:ext uri="{FF2B5EF4-FFF2-40B4-BE49-F238E27FC236}">
                  <a16:creationId xmlns:a16="http://schemas.microsoft.com/office/drawing/2014/main" id="{915117B1-0144-4CF3-8D92-2B3DA4A16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380151">
              <a:off x="8100144" y="5704620"/>
              <a:ext cx="352983" cy="184373"/>
            </a:xfrm>
            <a:prstGeom prst="rect">
              <a:avLst/>
            </a:prstGeom>
            <a:solidFill>
              <a:srgbClr val="0066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6" name="Freeform 342">
              <a:extLst>
                <a:ext uri="{FF2B5EF4-FFF2-40B4-BE49-F238E27FC236}">
                  <a16:creationId xmlns:a16="http://schemas.microsoft.com/office/drawing/2014/main" id="{BCAE5D2F-2CC7-0C4A-4A06-667E0219AA9E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764636" y="4912086"/>
              <a:ext cx="77701" cy="139946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Line 343">
              <a:extLst>
                <a:ext uri="{FF2B5EF4-FFF2-40B4-BE49-F238E27FC236}">
                  <a16:creationId xmlns:a16="http://schemas.microsoft.com/office/drawing/2014/main" id="{1089944F-3E78-8976-CCB4-7FB30520A2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713542" y="5014248"/>
              <a:ext cx="68821" cy="44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8" name="Line 344">
              <a:extLst>
                <a:ext uri="{FF2B5EF4-FFF2-40B4-BE49-F238E27FC236}">
                  <a16:creationId xmlns:a16="http://schemas.microsoft.com/office/drawing/2014/main" id="{63E5B655-07FB-D01F-EAF9-8B1601A6F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826830" y="4949869"/>
              <a:ext cx="64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29" name="Group 345">
              <a:extLst>
                <a:ext uri="{FF2B5EF4-FFF2-40B4-BE49-F238E27FC236}">
                  <a16:creationId xmlns:a16="http://schemas.microsoft.com/office/drawing/2014/main" id="{398ADFEC-CF9E-D5AD-BCC8-D3398B820509}"/>
                </a:ext>
              </a:extLst>
            </p:cNvPr>
            <p:cNvGrpSpPr>
              <a:grpSpLocks/>
            </p:cNvGrpSpPr>
            <p:nvPr/>
          </p:nvGrpSpPr>
          <p:grpSpPr bwMode="auto">
            <a:xfrm rot="14380151">
              <a:off x="7231665" y="4268172"/>
              <a:ext cx="592746" cy="497584"/>
              <a:chOff x="4785" y="11039"/>
              <a:chExt cx="829" cy="688"/>
            </a:xfrm>
          </p:grpSpPr>
          <p:sp>
            <p:nvSpPr>
              <p:cNvPr id="183" name="Freeform 346">
                <a:extLst>
                  <a:ext uri="{FF2B5EF4-FFF2-40B4-BE49-F238E27FC236}">
                    <a16:creationId xmlns:a16="http://schemas.microsoft.com/office/drawing/2014/main" id="{901519D9-0C1D-96CA-FBA4-3B1A1068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4" name="Line 347">
                <a:extLst>
                  <a:ext uri="{FF2B5EF4-FFF2-40B4-BE49-F238E27FC236}">
                    <a16:creationId xmlns:a16="http://schemas.microsoft.com/office/drawing/2014/main" id="{CF0A9782-151C-8618-18B0-6306888F6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5" name="Line 348">
                <a:extLst>
                  <a:ext uri="{FF2B5EF4-FFF2-40B4-BE49-F238E27FC236}">
                    <a16:creationId xmlns:a16="http://schemas.microsoft.com/office/drawing/2014/main" id="{D6EDED45-41D6-3BE2-0B16-90DE90E9A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6" name="Line 349">
                <a:extLst>
                  <a:ext uri="{FF2B5EF4-FFF2-40B4-BE49-F238E27FC236}">
                    <a16:creationId xmlns:a16="http://schemas.microsoft.com/office/drawing/2014/main" id="{242B23D5-ADC9-493F-3369-9EA2A7A14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7" name="Arc 350">
                <a:extLst>
                  <a:ext uri="{FF2B5EF4-FFF2-40B4-BE49-F238E27FC236}">
                    <a16:creationId xmlns:a16="http://schemas.microsoft.com/office/drawing/2014/main" id="{B443DE57-FBB8-804A-C949-AE264106260C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30" name="Freeform 351">
              <a:extLst>
                <a:ext uri="{FF2B5EF4-FFF2-40B4-BE49-F238E27FC236}">
                  <a16:creationId xmlns:a16="http://schemas.microsoft.com/office/drawing/2014/main" id="{E1856433-A5A1-1447-BBD1-695A7B63D3D0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618067" y="4736682"/>
              <a:ext cx="213122" cy="213250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1" name="Freeform 352">
              <a:extLst>
                <a:ext uri="{FF2B5EF4-FFF2-40B4-BE49-F238E27FC236}">
                  <a16:creationId xmlns:a16="http://schemas.microsoft.com/office/drawing/2014/main" id="{57FEEC45-7700-6947-4B59-CF5AAB767FE6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489298" y="4721138"/>
              <a:ext cx="446224" cy="226579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2" name="Arc 353">
              <a:extLst>
                <a:ext uri="{FF2B5EF4-FFF2-40B4-BE49-F238E27FC236}">
                  <a16:creationId xmlns:a16="http://schemas.microsoft.com/office/drawing/2014/main" id="{780D3B25-1B20-CE5A-A656-CFE34976A03F}"/>
                </a:ext>
              </a:extLst>
            </p:cNvPr>
            <p:cNvSpPr>
              <a:spLocks/>
            </p:cNvSpPr>
            <p:nvPr/>
          </p:nvSpPr>
          <p:spPr bwMode="auto">
            <a:xfrm rot="21317650">
              <a:off x="7513599" y="4892148"/>
              <a:ext cx="290998" cy="333003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3" name="Arc 354">
              <a:extLst>
                <a:ext uri="{FF2B5EF4-FFF2-40B4-BE49-F238E27FC236}">
                  <a16:creationId xmlns:a16="http://schemas.microsoft.com/office/drawing/2014/main" id="{E6EDA6B4-6F05-1A2D-A56C-668AFAC102BF}"/>
                </a:ext>
              </a:extLst>
            </p:cNvPr>
            <p:cNvSpPr>
              <a:spLocks/>
            </p:cNvSpPr>
            <p:nvPr/>
          </p:nvSpPr>
          <p:spPr bwMode="auto">
            <a:xfrm rot="7442651" flipV="1">
              <a:off x="7795798" y="4727766"/>
              <a:ext cx="28860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4" name="Freeform 355">
              <a:extLst>
                <a:ext uri="{FF2B5EF4-FFF2-40B4-BE49-F238E27FC236}">
                  <a16:creationId xmlns:a16="http://schemas.microsoft.com/office/drawing/2014/main" id="{20ACF5DC-4825-395E-30BE-97B39EEEC08A}"/>
                </a:ext>
              </a:extLst>
            </p:cNvPr>
            <p:cNvSpPr>
              <a:spLocks/>
            </p:cNvSpPr>
            <p:nvPr/>
          </p:nvSpPr>
          <p:spPr bwMode="auto">
            <a:xfrm rot="14380151">
              <a:off x="7551412" y="4503531"/>
              <a:ext cx="166502" cy="377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5" name="Line 356">
              <a:extLst>
                <a:ext uri="{FF2B5EF4-FFF2-40B4-BE49-F238E27FC236}">
                  <a16:creationId xmlns:a16="http://schemas.microsoft.com/office/drawing/2014/main" id="{E38118B1-AB3D-D99E-267C-6C3F99A379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677979" y="4565685"/>
              <a:ext cx="0" cy="3976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" name="Line 357">
              <a:extLst>
                <a:ext uri="{FF2B5EF4-FFF2-40B4-BE49-F238E27FC236}">
                  <a16:creationId xmlns:a16="http://schemas.microsoft.com/office/drawing/2014/main" id="{F6D4D0B3-A094-FBC1-C847-5E535A8FCF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7704691" y="4596885"/>
              <a:ext cx="1842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" name="Arc 358">
              <a:extLst>
                <a:ext uri="{FF2B5EF4-FFF2-40B4-BE49-F238E27FC236}">
                  <a16:creationId xmlns:a16="http://schemas.microsoft.com/office/drawing/2014/main" id="{1DC78A06-4C63-1EC0-44BB-F882977A7A08}"/>
                </a:ext>
              </a:extLst>
            </p:cNvPr>
            <p:cNvSpPr>
              <a:spLocks/>
            </p:cNvSpPr>
            <p:nvPr/>
          </p:nvSpPr>
          <p:spPr bwMode="auto">
            <a:xfrm rot="6308652">
              <a:off x="7260513" y="4225988"/>
              <a:ext cx="495065" cy="508691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" name="Arc 359">
              <a:extLst>
                <a:ext uri="{FF2B5EF4-FFF2-40B4-BE49-F238E27FC236}">
                  <a16:creationId xmlns:a16="http://schemas.microsoft.com/office/drawing/2014/main" id="{E46650FC-76C7-07F7-EB43-51AA186EAA32}"/>
                </a:ext>
              </a:extLst>
            </p:cNvPr>
            <p:cNvSpPr>
              <a:spLocks/>
            </p:cNvSpPr>
            <p:nvPr/>
          </p:nvSpPr>
          <p:spPr bwMode="auto">
            <a:xfrm rot="17043615" flipH="1" flipV="1">
              <a:off x="7507039" y="4601217"/>
              <a:ext cx="348543" cy="359860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" name="Arc 360">
              <a:extLst>
                <a:ext uri="{FF2B5EF4-FFF2-40B4-BE49-F238E27FC236}">
                  <a16:creationId xmlns:a16="http://schemas.microsoft.com/office/drawing/2014/main" id="{EF79E6BB-3D3D-D393-A875-4E2FDAF40158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593673" y="4732199"/>
              <a:ext cx="350763" cy="355417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" name="Arc 361">
              <a:extLst>
                <a:ext uri="{FF2B5EF4-FFF2-40B4-BE49-F238E27FC236}">
                  <a16:creationId xmlns:a16="http://schemas.microsoft.com/office/drawing/2014/main" id="{4A7A2C42-873C-4040-6441-73FA6250FFFF}"/>
                </a:ext>
              </a:extLst>
            </p:cNvPr>
            <p:cNvSpPr>
              <a:spLocks/>
            </p:cNvSpPr>
            <p:nvPr/>
          </p:nvSpPr>
          <p:spPr bwMode="auto">
            <a:xfrm rot="17043615">
              <a:off x="7771318" y="4965365"/>
              <a:ext cx="137641" cy="144388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" name="Arc 362">
              <a:extLst>
                <a:ext uri="{FF2B5EF4-FFF2-40B4-BE49-F238E27FC236}">
                  <a16:creationId xmlns:a16="http://schemas.microsoft.com/office/drawing/2014/main" id="{BD399E65-35F1-BDE9-460F-2FC142FE1485}"/>
                </a:ext>
              </a:extLst>
            </p:cNvPr>
            <p:cNvSpPr>
              <a:spLocks/>
            </p:cNvSpPr>
            <p:nvPr/>
          </p:nvSpPr>
          <p:spPr bwMode="auto">
            <a:xfrm rot="17043615" flipH="1" flipV="1">
              <a:off x="7700235" y="4852145"/>
              <a:ext cx="139861" cy="139946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" name="Line 363">
              <a:extLst>
                <a:ext uri="{FF2B5EF4-FFF2-40B4-BE49-F238E27FC236}">
                  <a16:creationId xmlns:a16="http://schemas.microsoft.com/office/drawing/2014/main" id="{46B1009B-5D28-7665-57CC-14300D74E0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187483" flipV="1">
              <a:off x="7655766" y="4987396"/>
              <a:ext cx="2220" cy="706392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" name="Freeform 364">
              <a:extLst>
                <a:ext uri="{FF2B5EF4-FFF2-40B4-BE49-F238E27FC236}">
                  <a16:creationId xmlns:a16="http://schemas.microsoft.com/office/drawing/2014/main" id="{F83D7F8C-A304-5B4D-9ADC-49AECBB0CA56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566911" y="5265112"/>
              <a:ext cx="75526" cy="144301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164" y="16"/>
                </a:cxn>
                <a:cxn ang="0">
                  <a:pos x="140" y="109"/>
                </a:cxn>
                <a:cxn ang="0">
                  <a:pos x="143" y="226"/>
                </a:cxn>
                <a:cxn ang="0">
                  <a:pos x="173" y="307"/>
                </a:cxn>
                <a:cxn ang="0">
                  <a:pos x="113" y="328"/>
                </a:cxn>
                <a:cxn ang="0">
                  <a:pos x="29" y="322"/>
                </a:cxn>
                <a:cxn ang="0">
                  <a:pos x="23" y="298"/>
                </a:cxn>
                <a:cxn ang="0">
                  <a:pos x="53" y="214"/>
                </a:cxn>
                <a:cxn ang="0">
                  <a:pos x="53" y="115"/>
                </a:cxn>
                <a:cxn ang="0">
                  <a:pos x="23" y="37"/>
                </a:cxn>
                <a:cxn ang="0">
                  <a:pos x="23" y="13"/>
                </a:cxn>
              </a:cxnLst>
              <a:rect l="0" t="0" r="r" b="b"/>
              <a:pathLst>
                <a:path w="183" h="331">
                  <a:moveTo>
                    <a:pt x="23" y="13"/>
                  </a:moveTo>
                  <a:cubicBezTo>
                    <a:pt x="46" y="10"/>
                    <a:pt x="145" y="0"/>
                    <a:pt x="164" y="16"/>
                  </a:cubicBezTo>
                  <a:cubicBezTo>
                    <a:pt x="183" y="32"/>
                    <a:pt x="143" y="74"/>
                    <a:pt x="140" y="109"/>
                  </a:cubicBezTo>
                  <a:cubicBezTo>
                    <a:pt x="137" y="144"/>
                    <a:pt x="138" y="193"/>
                    <a:pt x="143" y="226"/>
                  </a:cubicBezTo>
                  <a:cubicBezTo>
                    <a:pt x="148" y="259"/>
                    <a:pt x="178" y="290"/>
                    <a:pt x="173" y="307"/>
                  </a:cubicBezTo>
                  <a:cubicBezTo>
                    <a:pt x="168" y="324"/>
                    <a:pt x="137" y="325"/>
                    <a:pt x="113" y="328"/>
                  </a:cubicBezTo>
                  <a:cubicBezTo>
                    <a:pt x="89" y="331"/>
                    <a:pt x="44" y="327"/>
                    <a:pt x="29" y="322"/>
                  </a:cubicBezTo>
                  <a:cubicBezTo>
                    <a:pt x="14" y="317"/>
                    <a:pt x="19" y="316"/>
                    <a:pt x="23" y="298"/>
                  </a:cubicBezTo>
                  <a:cubicBezTo>
                    <a:pt x="27" y="280"/>
                    <a:pt x="48" y="244"/>
                    <a:pt x="53" y="214"/>
                  </a:cubicBezTo>
                  <a:cubicBezTo>
                    <a:pt x="58" y="184"/>
                    <a:pt x="58" y="144"/>
                    <a:pt x="53" y="115"/>
                  </a:cubicBezTo>
                  <a:cubicBezTo>
                    <a:pt x="48" y="86"/>
                    <a:pt x="28" y="53"/>
                    <a:pt x="23" y="37"/>
                  </a:cubicBezTo>
                  <a:cubicBezTo>
                    <a:pt x="18" y="21"/>
                    <a:pt x="0" y="16"/>
                    <a:pt x="23" y="13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" name="Line 365">
              <a:extLst>
                <a:ext uri="{FF2B5EF4-FFF2-40B4-BE49-F238E27FC236}">
                  <a16:creationId xmlns:a16="http://schemas.microsoft.com/office/drawing/2014/main" id="{9C12BD94-47E8-57EC-6F76-67144F1BD5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566911" y="5400533"/>
              <a:ext cx="66641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" name="Line 366">
              <a:extLst>
                <a:ext uri="{FF2B5EF4-FFF2-40B4-BE49-F238E27FC236}">
                  <a16:creationId xmlns:a16="http://schemas.microsoft.com/office/drawing/2014/main" id="{93250486-5B9E-002C-719E-C1344AD6C2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562468" y="5271772"/>
              <a:ext cx="6441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46" name="Group 367">
              <a:extLst>
                <a:ext uri="{FF2B5EF4-FFF2-40B4-BE49-F238E27FC236}">
                  <a16:creationId xmlns:a16="http://schemas.microsoft.com/office/drawing/2014/main" id="{89525A54-C061-1B12-CA71-C4C01970FD28}"/>
                </a:ext>
              </a:extLst>
            </p:cNvPr>
            <p:cNvGrpSpPr>
              <a:grpSpLocks/>
            </p:cNvGrpSpPr>
            <p:nvPr/>
          </p:nvGrpSpPr>
          <p:grpSpPr bwMode="auto">
            <a:xfrm rot="10787483">
              <a:off x="6760558" y="5091950"/>
              <a:ext cx="599767" cy="501725"/>
              <a:chOff x="4785" y="11039"/>
              <a:chExt cx="829" cy="688"/>
            </a:xfrm>
          </p:grpSpPr>
          <p:sp>
            <p:nvSpPr>
              <p:cNvPr id="178" name="Freeform 368">
                <a:extLst>
                  <a:ext uri="{FF2B5EF4-FFF2-40B4-BE49-F238E27FC236}">
                    <a16:creationId xmlns:a16="http://schemas.microsoft.com/office/drawing/2014/main" id="{79F2307A-40D4-8068-2E6C-B4A1567AB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254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9" name="Line 369">
                <a:extLst>
                  <a:ext uri="{FF2B5EF4-FFF2-40B4-BE49-F238E27FC236}">
                    <a16:creationId xmlns:a16="http://schemas.microsoft.com/office/drawing/2014/main" id="{DDC64E49-9C16-DFAB-0175-79EC42306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0" name="Line 370">
                <a:extLst>
                  <a:ext uri="{FF2B5EF4-FFF2-40B4-BE49-F238E27FC236}">
                    <a16:creationId xmlns:a16="http://schemas.microsoft.com/office/drawing/2014/main" id="{6380E7B2-A17F-48B4-7597-C89212916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1" name="Line 371">
                <a:extLst>
                  <a:ext uri="{FF2B5EF4-FFF2-40B4-BE49-F238E27FC236}">
                    <a16:creationId xmlns:a16="http://schemas.microsoft.com/office/drawing/2014/main" id="{D924AB7B-4628-FB92-76D2-87D8E27C2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2" name="Arc 372">
                <a:extLst>
                  <a:ext uri="{FF2B5EF4-FFF2-40B4-BE49-F238E27FC236}">
                    <a16:creationId xmlns:a16="http://schemas.microsoft.com/office/drawing/2014/main" id="{296B9EF9-2C0C-DB57-D32F-347BF702E04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47" name="Freeform 373">
              <a:extLst>
                <a:ext uri="{FF2B5EF4-FFF2-40B4-BE49-F238E27FC236}">
                  <a16:creationId xmlns:a16="http://schemas.microsoft.com/office/drawing/2014/main" id="{701D8241-19E7-B534-1A70-F6CD5A5313D7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329226" y="5229591"/>
              <a:ext cx="217693" cy="21312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20" y="70"/>
                </a:cxn>
                <a:cxn ang="0">
                  <a:pos x="86" y="142"/>
                </a:cxn>
                <a:cxn ang="0">
                  <a:pos x="155" y="187"/>
                </a:cxn>
                <a:cxn ang="0">
                  <a:pos x="203" y="193"/>
                </a:cxn>
                <a:cxn ang="0">
                  <a:pos x="170" y="118"/>
                </a:cxn>
                <a:cxn ang="0">
                  <a:pos x="116" y="61"/>
                </a:cxn>
                <a:cxn ang="0">
                  <a:pos x="68" y="31"/>
                </a:cxn>
                <a:cxn ang="0">
                  <a:pos x="8" y="7"/>
                </a:cxn>
              </a:cxnLst>
              <a:rect l="0" t="0" r="r" b="b"/>
              <a:pathLst>
                <a:path w="205" h="204">
                  <a:moveTo>
                    <a:pt x="8" y="7"/>
                  </a:moveTo>
                  <a:cubicBezTo>
                    <a:pt x="0" y="14"/>
                    <a:pt x="7" y="47"/>
                    <a:pt x="20" y="70"/>
                  </a:cubicBezTo>
                  <a:cubicBezTo>
                    <a:pt x="33" y="93"/>
                    <a:pt x="64" y="123"/>
                    <a:pt x="86" y="142"/>
                  </a:cubicBezTo>
                  <a:cubicBezTo>
                    <a:pt x="108" y="161"/>
                    <a:pt x="136" y="179"/>
                    <a:pt x="155" y="187"/>
                  </a:cubicBezTo>
                  <a:cubicBezTo>
                    <a:pt x="174" y="195"/>
                    <a:pt x="201" y="204"/>
                    <a:pt x="203" y="193"/>
                  </a:cubicBezTo>
                  <a:cubicBezTo>
                    <a:pt x="205" y="182"/>
                    <a:pt x="184" y="140"/>
                    <a:pt x="170" y="118"/>
                  </a:cubicBezTo>
                  <a:cubicBezTo>
                    <a:pt x="156" y="96"/>
                    <a:pt x="133" y="75"/>
                    <a:pt x="116" y="61"/>
                  </a:cubicBezTo>
                  <a:cubicBezTo>
                    <a:pt x="99" y="47"/>
                    <a:pt x="86" y="39"/>
                    <a:pt x="68" y="31"/>
                  </a:cubicBezTo>
                  <a:cubicBezTo>
                    <a:pt x="50" y="23"/>
                    <a:pt x="16" y="0"/>
                    <a:pt x="8" y="7"/>
                  </a:cubicBez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" name="Freeform 374">
              <a:extLst>
                <a:ext uri="{FF2B5EF4-FFF2-40B4-BE49-F238E27FC236}">
                  <a16:creationId xmlns:a16="http://schemas.microsoft.com/office/drawing/2014/main" id="{83F51779-B190-2890-223D-0E85A424D3AB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195944" y="5227371"/>
              <a:ext cx="450936" cy="226442"/>
            </a:xfrm>
            <a:custGeom>
              <a:avLst/>
              <a:gdLst/>
              <a:ahLst/>
              <a:cxnLst>
                <a:cxn ang="0">
                  <a:pos x="23" y="176"/>
                </a:cxn>
                <a:cxn ang="0">
                  <a:pos x="59" y="177"/>
                </a:cxn>
                <a:cxn ang="0">
                  <a:pos x="143" y="171"/>
                </a:cxn>
                <a:cxn ang="0">
                  <a:pos x="203" y="147"/>
                </a:cxn>
                <a:cxn ang="0">
                  <a:pos x="269" y="111"/>
                </a:cxn>
                <a:cxn ang="0">
                  <a:pos x="311" y="87"/>
                </a:cxn>
                <a:cxn ang="0">
                  <a:pos x="353" y="60"/>
                </a:cxn>
                <a:cxn ang="0">
                  <a:pos x="376" y="8"/>
                </a:cxn>
                <a:cxn ang="0">
                  <a:pos x="400" y="14"/>
                </a:cxn>
                <a:cxn ang="0">
                  <a:pos x="478" y="20"/>
                </a:cxn>
                <a:cxn ang="0">
                  <a:pos x="544" y="23"/>
                </a:cxn>
                <a:cxn ang="0">
                  <a:pos x="738" y="38"/>
                </a:cxn>
                <a:cxn ang="0">
                  <a:pos x="822" y="47"/>
                </a:cxn>
                <a:cxn ang="0">
                  <a:pos x="816" y="77"/>
                </a:cxn>
                <a:cxn ang="0">
                  <a:pos x="816" y="122"/>
                </a:cxn>
                <a:cxn ang="0">
                  <a:pos x="813" y="173"/>
                </a:cxn>
                <a:cxn ang="0">
                  <a:pos x="813" y="239"/>
                </a:cxn>
                <a:cxn ang="0">
                  <a:pos x="813" y="290"/>
                </a:cxn>
                <a:cxn ang="0">
                  <a:pos x="825" y="347"/>
                </a:cxn>
                <a:cxn ang="0">
                  <a:pos x="830" y="377"/>
                </a:cxn>
                <a:cxn ang="0">
                  <a:pos x="810" y="386"/>
                </a:cxn>
                <a:cxn ang="0">
                  <a:pos x="735" y="392"/>
                </a:cxn>
                <a:cxn ang="0">
                  <a:pos x="643" y="398"/>
                </a:cxn>
                <a:cxn ang="0">
                  <a:pos x="541" y="401"/>
                </a:cxn>
                <a:cxn ang="0">
                  <a:pos x="463" y="407"/>
                </a:cxn>
                <a:cxn ang="0">
                  <a:pos x="394" y="413"/>
                </a:cxn>
                <a:cxn ang="0">
                  <a:pos x="376" y="413"/>
                </a:cxn>
                <a:cxn ang="0">
                  <a:pos x="333" y="372"/>
                </a:cxn>
                <a:cxn ang="0">
                  <a:pos x="303" y="333"/>
                </a:cxn>
                <a:cxn ang="0">
                  <a:pos x="243" y="306"/>
                </a:cxn>
                <a:cxn ang="0">
                  <a:pos x="198" y="276"/>
                </a:cxn>
                <a:cxn ang="0">
                  <a:pos x="153" y="252"/>
                </a:cxn>
                <a:cxn ang="0">
                  <a:pos x="96" y="231"/>
                </a:cxn>
                <a:cxn ang="0">
                  <a:pos x="52" y="234"/>
                </a:cxn>
                <a:cxn ang="0">
                  <a:pos x="5" y="228"/>
                </a:cxn>
                <a:cxn ang="0">
                  <a:pos x="23" y="176"/>
                </a:cxn>
              </a:cxnLst>
              <a:rect l="0" t="0" r="r" b="b"/>
              <a:pathLst>
                <a:path w="835" h="420">
                  <a:moveTo>
                    <a:pt x="23" y="176"/>
                  </a:moveTo>
                  <a:cubicBezTo>
                    <a:pt x="32" y="168"/>
                    <a:pt x="39" y="178"/>
                    <a:pt x="59" y="177"/>
                  </a:cubicBezTo>
                  <a:cubicBezTo>
                    <a:pt x="79" y="176"/>
                    <a:pt x="119" y="176"/>
                    <a:pt x="143" y="171"/>
                  </a:cubicBezTo>
                  <a:cubicBezTo>
                    <a:pt x="167" y="166"/>
                    <a:pt x="182" y="157"/>
                    <a:pt x="203" y="147"/>
                  </a:cubicBezTo>
                  <a:cubicBezTo>
                    <a:pt x="224" y="137"/>
                    <a:pt x="251" y="121"/>
                    <a:pt x="269" y="111"/>
                  </a:cubicBezTo>
                  <a:cubicBezTo>
                    <a:pt x="287" y="101"/>
                    <a:pt x="297" y="95"/>
                    <a:pt x="311" y="87"/>
                  </a:cubicBezTo>
                  <a:cubicBezTo>
                    <a:pt x="325" y="79"/>
                    <a:pt x="342" y="73"/>
                    <a:pt x="353" y="60"/>
                  </a:cubicBezTo>
                  <a:cubicBezTo>
                    <a:pt x="364" y="47"/>
                    <a:pt x="368" y="16"/>
                    <a:pt x="376" y="8"/>
                  </a:cubicBezTo>
                  <a:cubicBezTo>
                    <a:pt x="384" y="0"/>
                    <a:pt x="384" y="12"/>
                    <a:pt x="400" y="14"/>
                  </a:cubicBezTo>
                  <a:cubicBezTo>
                    <a:pt x="416" y="16"/>
                    <a:pt x="455" y="18"/>
                    <a:pt x="478" y="20"/>
                  </a:cubicBezTo>
                  <a:cubicBezTo>
                    <a:pt x="501" y="22"/>
                    <a:pt x="501" y="20"/>
                    <a:pt x="544" y="23"/>
                  </a:cubicBezTo>
                  <a:cubicBezTo>
                    <a:pt x="587" y="26"/>
                    <a:pt x="692" y="34"/>
                    <a:pt x="738" y="38"/>
                  </a:cubicBezTo>
                  <a:cubicBezTo>
                    <a:pt x="784" y="42"/>
                    <a:pt x="809" y="41"/>
                    <a:pt x="822" y="47"/>
                  </a:cubicBezTo>
                  <a:cubicBezTo>
                    <a:pt x="835" y="53"/>
                    <a:pt x="817" y="65"/>
                    <a:pt x="816" y="77"/>
                  </a:cubicBezTo>
                  <a:cubicBezTo>
                    <a:pt x="815" y="89"/>
                    <a:pt x="816" y="106"/>
                    <a:pt x="816" y="122"/>
                  </a:cubicBezTo>
                  <a:cubicBezTo>
                    <a:pt x="816" y="138"/>
                    <a:pt x="813" y="154"/>
                    <a:pt x="813" y="173"/>
                  </a:cubicBezTo>
                  <a:cubicBezTo>
                    <a:pt x="813" y="192"/>
                    <a:pt x="813" y="220"/>
                    <a:pt x="813" y="239"/>
                  </a:cubicBezTo>
                  <a:cubicBezTo>
                    <a:pt x="813" y="258"/>
                    <a:pt x="811" y="272"/>
                    <a:pt x="813" y="290"/>
                  </a:cubicBezTo>
                  <a:cubicBezTo>
                    <a:pt x="815" y="308"/>
                    <a:pt x="822" y="333"/>
                    <a:pt x="825" y="347"/>
                  </a:cubicBezTo>
                  <a:cubicBezTo>
                    <a:pt x="828" y="361"/>
                    <a:pt x="832" y="371"/>
                    <a:pt x="830" y="377"/>
                  </a:cubicBezTo>
                  <a:cubicBezTo>
                    <a:pt x="828" y="383"/>
                    <a:pt x="826" y="384"/>
                    <a:pt x="810" y="386"/>
                  </a:cubicBezTo>
                  <a:cubicBezTo>
                    <a:pt x="794" y="388"/>
                    <a:pt x="763" y="390"/>
                    <a:pt x="735" y="392"/>
                  </a:cubicBezTo>
                  <a:cubicBezTo>
                    <a:pt x="707" y="394"/>
                    <a:pt x="674" y="397"/>
                    <a:pt x="643" y="398"/>
                  </a:cubicBezTo>
                  <a:cubicBezTo>
                    <a:pt x="611" y="399"/>
                    <a:pt x="571" y="400"/>
                    <a:pt x="541" y="401"/>
                  </a:cubicBezTo>
                  <a:cubicBezTo>
                    <a:pt x="511" y="402"/>
                    <a:pt x="486" y="405"/>
                    <a:pt x="463" y="407"/>
                  </a:cubicBezTo>
                  <a:cubicBezTo>
                    <a:pt x="438" y="409"/>
                    <a:pt x="407" y="412"/>
                    <a:pt x="394" y="413"/>
                  </a:cubicBezTo>
                  <a:cubicBezTo>
                    <a:pt x="381" y="414"/>
                    <a:pt x="386" y="420"/>
                    <a:pt x="376" y="413"/>
                  </a:cubicBezTo>
                  <a:cubicBezTo>
                    <a:pt x="366" y="406"/>
                    <a:pt x="345" y="385"/>
                    <a:pt x="333" y="372"/>
                  </a:cubicBezTo>
                  <a:cubicBezTo>
                    <a:pt x="321" y="359"/>
                    <a:pt x="318" y="344"/>
                    <a:pt x="303" y="333"/>
                  </a:cubicBezTo>
                  <a:cubicBezTo>
                    <a:pt x="288" y="322"/>
                    <a:pt x="260" y="315"/>
                    <a:pt x="243" y="306"/>
                  </a:cubicBezTo>
                  <a:cubicBezTo>
                    <a:pt x="226" y="297"/>
                    <a:pt x="213" y="285"/>
                    <a:pt x="198" y="276"/>
                  </a:cubicBezTo>
                  <a:cubicBezTo>
                    <a:pt x="183" y="267"/>
                    <a:pt x="170" y="259"/>
                    <a:pt x="153" y="252"/>
                  </a:cubicBezTo>
                  <a:cubicBezTo>
                    <a:pt x="136" y="245"/>
                    <a:pt x="113" y="234"/>
                    <a:pt x="96" y="231"/>
                  </a:cubicBezTo>
                  <a:cubicBezTo>
                    <a:pt x="79" y="228"/>
                    <a:pt x="67" y="234"/>
                    <a:pt x="52" y="234"/>
                  </a:cubicBezTo>
                  <a:cubicBezTo>
                    <a:pt x="37" y="234"/>
                    <a:pt x="10" y="238"/>
                    <a:pt x="5" y="228"/>
                  </a:cubicBezTo>
                  <a:cubicBezTo>
                    <a:pt x="0" y="218"/>
                    <a:pt x="19" y="187"/>
                    <a:pt x="23" y="176"/>
                  </a:cubicBezTo>
                  <a:close/>
                </a:path>
              </a:pathLst>
            </a:custGeom>
            <a:solidFill>
              <a:srgbClr val="339933"/>
            </a:solidFill>
            <a:ln w="25400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" name="Arc 375">
              <a:extLst>
                <a:ext uri="{FF2B5EF4-FFF2-40B4-BE49-F238E27FC236}">
                  <a16:creationId xmlns:a16="http://schemas.microsoft.com/office/drawing/2014/main" id="{69FAADC4-5C79-FAFE-D172-C27325728E90}"/>
                </a:ext>
              </a:extLst>
            </p:cNvPr>
            <p:cNvSpPr>
              <a:spLocks/>
            </p:cNvSpPr>
            <p:nvPr/>
          </p:nvSpPr>
          <p:spPr bwMode="auto">
            <a:xfrm rot="17724981">
              <a:off x="7447045" y="5333831"/>
              <a:ext cx="288603" cy="337647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" name="Arc 376">
              <a:extLst>
                <a:ext uri="{FF2B5EF4-FFF2-40B4-BE49-F238E27FC236}">
                  <a16:creationId xmlns:a16="http://schemas.microsoft.com/office/drawing/2014/main" id="{051853D1-2090-5EF3-24F1-2A34C3C28E5D}"/>
                </a:ext>
              </a:extLst>
            </p:cNvPr>
            <p:cNvSpPr>
              <a:spLocks/>
            </p:cNvSpPr>
            <p:nvPr/>
          </p:nvSpPr>
          <p:spPr bwMode="auto">
            <a:xfrm rot="3849983" flipV="1">
              <a:off x="7442603" y="5009709"/>
              <a:ext cx="290823" cy="333204"/>
            </a:xfrm>
            <a:custGeom>
              <a:avLst/>
              <a:gdLst>
                <a:gd name="G0" fmla="+- 0 0 0"/>
                <a:gd name="G1" fmla="+- 20060 0 0"/>
                <a:gd name="G2" fmla="+- 21600 0 0"/>
                <a:gd name="T0" fmla="*/ 8010 w 17311"/>
                <a:gd name="T1" fmla="*/ 0 h 20060"/>
                <a:gd name="T2" fmla="*/ 17311 w 17311"/>
                <a:gd name="T3" fmla="*/ 7141 h 20060"/>
                <a:gd name="T4" fmla="*/ 0 w 17311"/>
                <a:gd name="T5" fmla="*/ 20060 h 20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11" h="20060" fill="none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</a:path>
                <a:path w="17311" h="20060" stroke="0" extrusionOk="0">
                  <a:moveTo>
                    <a:pt x="8009" y="0"/>
                  </a:moveTo>
                  <a:cubicBezTo>
                    <a:pt x="11709" y="1477"/>
                    <a:pt x="14928" y="3948"/>
                    <a:pt x="17310" y="7141"/>
                  </a:cubicBezTo>
                  <a:lnTo>
                    <a:pt x="0" y="20060"/>
                  </a:lnTo>
                  <a:close/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" name="Freeform 377">
              <a:extLst>
                <a:ext uri="{FF2B5EF4-FFF2-40B4-BE49-F238E27FC236}">
                  <a16:creationId xmlns:a16="http://schemas.microsoft.com/office/drawing/2014/main" id="{9489BA79-6B68-3FC6-9EA6-555790F40784}"/>
                </a:ext>
              </a:extLst>
            </p:cNvPr>
            <p:cNvSpPr>
              <a:spLocks/>
            </p:cNvSpPr>
            <p:nvPr/>
          </p:nvSpPr>
          <p:spPr bwMode="auto">
            <a:xfrm rot="10787483">
              <a:off x="7175952" y="5151891"/>
              <a:ext cx="171045" cy="375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" name="Line 378">
              <a:extLst>
                <a:ext uri="{FF2B5EF4-FFF2-40B4-BE49-F238E27FC236}">
                  <a16:creationId xmlns:a16="http://schemas.microsoft.com/office/drawing/2014/main" id="{E7A69726-A52D-A977-366D-CB293642C2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349218" y="5140790"/>
              <a:ext cx="0" cy="397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" name="Line 379">
              <a:extLst>
                <a:ext uri="{FF2B5EF4-FFF2-40B4-BE49-F238E27FC236}">
                  <a16:creationId xmlns:a16="http://schemas.microsoft.com/office/drawing/2014/main" id="{6B15A27F-2C1D-4F86-2EF3-1754A0235E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178173" y="5524854"/>
              <a:ext cx="179930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" name="Line 380">
              <a:extLst>
                <a:ext uri="{FF2B5EF4-FFF2-40B4-BE49-F238E27FC236}">
                  <a16:creationId xmlns:a16="http://schemas.microsoft.com/office/drawing/2014/main" id="{DB42868F-A6DD-B3F5-1AE1-F6D1A2D60F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87483">
              <a:off x="7169288" y="5151891"/>
              <a:ext cx="191037" cy="4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5" name="Arc 381">
              <a:extLst>
                <a:ext uri="{FF2B5EF4-FFF2-40B4-BE49-F238E27FC236}">
                  <a16:creationId xmlns:a16="http://schemas.microsoft.com/office/drawing/2014/main" id="{E2EECB7F-217E-8696-0070-8A29B0F0E5EF}"/>
                </a:ext>
              </a:extLst>
            </p:cNvPr>
            <p:cNvSpPr>
              <a:spLocks/>
            </p:cNvSpPr>
            <p:nvPr/>
          </p:nvSpPr>
          <p:spPr bwMode="auto">
            <a:xfrm rot="2715983">
              <a:off x="6762928" y="5085135"/>
              <a:ext cx="495065" cy="513134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6" name="Arc 382">
              <a:extLst>
                <a:ext uri="{FF2B5EF4-FFF2-40B4-BE49-F238E27FC236}">
                  <a16:creationId xmlns:a16="http://schemas.microsoft.com/office/drawing/2014/main" id="{8196E4AD-7595-2F1E-7E1B-57217E814F8D}"/>
                </a:ext>
              </a:extLst>
            </p:cNvPr>
            <p:cNvSpPr>
              <a:spLocks/>
            </p:cNvSpPr>
            <p:nvPr/>
          </p:nvSpPr>
          <p:spPr bwMode="auto">
            <a:xfrm rot="13450946" flipH="1" flipV="1">
              <a:off x="7187059" y="5160771"/>
              <a:ext cx="350975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7" name="Arc 383">
              <a:extLst>
                <a:ext uri="{FF2B5EF4-FFF2-40B4-BE49-F238E27FC236}">
                  <a16:creationId xmlns:a16="http://schemas.microsoft.com/office/drawing/2014/main" id="{766A9735-3D22-65BA-DE13-CE577E603342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344775" y="5149670"/>
              <a:ext cx="348753" cy="357423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8" name="Arc 384">
              <a:extLst>
                <a:ext uri="{FF2B5EF4-FFF2-40B4-BE49-F238E27FC236}">
                  <a16:creationId xmlns:a16="http://schemas.microsoft.com/office/drawing/2014/main" id="{711635E7-D7EB-FEFE-C1B3-9552268B72DF}"/>
                </a:ext>
              </a:extLst>
            </p:cNvPr>
            <p:cNvSpPr>
              <a:spLocks/>
            </p:cNvSpPr>
            <p:nvPr/>
          </p:nvSpPr>
          <p:spPr bwMode="auto">
            <a:xfrm rot="13450946">
              <a:off x="7598010" y="5265112"/>
              <a:ext cx="135503" cy="13764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9" name="Arc 385">
              <a:extLst>
                <a:ext uri="{FF2B5EF4-FFF2-40B4-BE49-F238E27FC236}">
                  <a16:creationId xmlns:a16="http://schemas.microsoft.com/office/drawing/2014/main" id="{A7F0017F-7C22-870A-BED1-22550C35B4C4}"/>
                </a:ext>
              </a:extLst>
            </p:cNvPr>
            <p:cNvSpPr>
              <a:spLocks/>
            </p:cNvSpPr>
            <p:nvPr/>
          </p:nvSpPr>
          <p:spPr bwMode="auto">
            <a:xfrm rot="13450946" flipH="1" flipV="1">
              <a:off x="7464729" y="5269552"/>
              <a:ext cx="137724" cy="142081"/>
            </a:xfrm>
            <a:custGeom>
              <a:avLst/>
              <a:gdLst>
                <a:gd name="G0" fmla="+- 0 0 0"/>
                <a:gd name="G1" fmla="+- 20823 0 0"/>
                <a:gd name="G2" fmla="+- 21600 0 0"/>
                <a:gd name="T0" fmla="*/ 5743 w 20700"/>
                <a:gd name="T1" fmla="*/ 0 h 20823"/>
                <a:gd name="T2" fmla="*/ 20700 w 20700"/>
                <a:gd name="T3" fmla="*/ 14655 h 20823"/>
                <a:gd name="T4" fmla="*/ 0 w 20700"/>
                <a:gd name="T5" fmla="*/ 20823 h 20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0" h="20823" fill="none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</a:path>
                <a:path w="20700" h="20823" stroke="0" extrusionOk="0">
                  <a:moveTo>
                    <a:pt x="5742" y="0"/>
                  </a:moveTo>
                  <a:cubicBezTo>
                    <a:pt x="12921" y="1980"/>
                    <a:pt x="18574" y="7518"/>
                    <a:pt x="20700" y="14654"/>
                  </a:cubicBezTo>
                  <a:lnTo>
                    <a:pt x="0" y="20823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0" name="Line 386">
              <a:extLst>
                <a:ext uri="{FF2B5EF4-FFF2-40B4-BE49-F238E27FC236}">
                  <a16:creationId xmlns:a16="http://schemas.microsoft.com/office/drawing/2014/main" id="{3CA7F90E-0D26-9F5C-398D-3431661DB1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380151">
              <a:off x="8093373" y="4736589"/>
              <a:ext cx="0" cy="522019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1" name="Line 387">
              <a:extLst>
                <a:ext uri="{FF2B5EF4-FFF2-40B4-BE49-F238E27FC236}">
                  <a16:creationId xmlns:a16="http://schemas.microsoft.com/office/drawing/2014/main" id="{3B6E49B8-3099-7CD9-6C14-3ADC0FC521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6">
              <a:off x="7751284" y="5320612"/>
              <a:ext cx="0" cy="515045"/>
            </a:xfrm>
            <a:prstGeom prst="line">
              <a:avLst/>
            </a:prstGeom>
            <a:noFill/>
            <a:ln w="508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62" name="Group 388">
              <a:extLst>
                <a:ext uri="{FF2B5EF4-FFF2-40B4-BE49-F238E27FC236}">
                  <a16:creationId xmlns:a16="http://schemas.microsoft.com/office/drawing/2014/main" id="{6D9FC956-4A8C-3A8F-7CCE-C4FC3D80B1FD}"/>
                </a:ext>
              </a:extLst>
            </p:cNvPr>
            <p:cNvGrpSpPr>
              <a:grpSpLocks/>
            </p:cNvGrpSpPr>
            <p:nvPr/>
          </p:nvGrpSpPr>
          <p:grpSpPr bwMode="auto">
            <a:xfrm rot="33448">
              <a:off x="7629109" y="5824557"/>
              <a:ext cx="226579" cy="179822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76" name="Rectangle 389">
                <a:extLst>
                  <a:ext uri="{FF2B5EF4-FFF2-40B4-BE49-F238E27FC236}">
                    <a16:creationId xmlns:a16="http://schemas.microsoft.com/office/drawing/2014/main" id="{7C5EA6FA-629E-9ECC-BD2C-EF4B13FF0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7" name="Rectangle 390">
                <a:extLst>
                  <a:ext uri="{FF2B5EF4-FFF2-40B4-BE49-F238E27FC236}">
                    <a16:creationId xmlns:a16="http://schemas.microsoft.com/office/drawing/2014/main" id="{51F84E09-D146-CD64-6C35-69AA805DB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63" name="Group 391">
              <a:extLst>
                <a:ext uri="{FF2B5EF4-FFF2-40B4-BE49-F238E27FC236}">
                  <a16:creationId xmlns:a16="http://schemas.microsoft.com/office/drawing/2014/main" id="{B819360D-B6D5-1502-FC4A-767978B3C0A6}"/>
                </a:ext>
              </a:extLst>
            </p:cNvPr>
            <p:cNvGrpSpPr>
              <a:grpSpLocks/>
            </p:cNvGrpSpPr>
            <p:nvPr/>
          </p:nvGrpSpPr>
          <p:grpSpPr bwMode="auto">
            <a:xfrm rot="14380151">
              <a:off x="8264484" y="4750013"/>
              <a:ext cx="219782" cy="177709"/>
              <a:chOff x="5504" y="8144"/>
              <a:chExt cx="291" cy="236"/>
            </a:xfrm>
            <a:solidFill>
              <a:srgbClr val="0066FF"/>
            </a:solidFill>
          </p:grpSpPr>
          <p:sp>
            <p:nvSpPr>
              <p:cNvPr id="174" name="Rectangle 392">
                <a:extLst>
                  <a:ext uri="{FF2B5EF4-FFF2-40B4-BE49-F238E27FC236}">
                    <a16:creationId xmlns:a16="http://schemas.microsoft.com/office/drawing/2014/main" id="{7F78F3E0-DE10-ADB1-7133-3682D7AB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5" name="Rectangle 393">
                <a:extLst>
                  <a:ext uri="{FF2B5EF4-FFF2-40B4-BE49-F238E27FC236}">
                    <a16:creationId xmlns:a16="http://schemas.microsoft.com/office/drawing/2014/main" id="{1DA41F33-7B69-F0B5-1FE1-6489CE94D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64" name="Rectangle 394">
              <a:extLst>
                <a:ext uri="{FF2B5EF4-FFF2-40B4-BE49-F238E27FC236}">
                  <a16:creationId xmlns:a16="http://schemas.microsoft.com/office/drawing/2014/main" id="{60CB5790-7ACD-A60B-5F40-A13D8875BE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52111">
              <a:off x="8006754" y="5147345"/>
              <a:ext cx="46620" cy="350975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5" name="Rectangle 395">
              <a:extLst>
                <a:ext uri="{FF2B5EF4-FFF2-40B4-BE49-F238E27FC236}">
                  <a16:creationId xmlns:a16="http://schemas.microsoft.com/office/drawing/2014/main" id="{294FEA23-8041-CE81-409C-33E96C855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9460">
              <a:off x="7875691" y="5049717"/>
              <a:ext cx="37740" cy="175487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6" name="Rectangle 396">
              <a:extLst>
                <a:ext uri="{FF2B5EF4-FFF2-40B4-BE49-F238E27FC236}">
                  <a16:creationId xmlns:a16="http://schemas.microsoft.com/office/drawing/2014/main" id="{2B31B285-6E9D-C8AE-FDF0-03593A3E9A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5710">
              <a:off x="7751284" y="5256232"/>
              <a:ext cx="37763" cy="17538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7" name="台形 166">
              <a:extLst>
                <a:ext uri="{FF2B5EF4-FFF2-40B4-BE49-F238E27FC236}">
                  <a16:creationId xmlns:a16="http://schemas.microsoft.com/office/drawing/2014/main" id="{8A255F9F-AE87-F02A-986D-8F6C2C163B7A}"/>
                </a:ext>
              </a:extLst>
            </p:cNvPr>
            <p:cNvSpPr/>
            <p:nvPr/>
          </p:nvSpPr>
          <p:spPr>
            <a:xfrm rot="16200000">
              <a:off x="3390101" y="5233637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" name="台形 167">
              <a:extLst>
                <a:ext uri="{FF2B5EF4-FFF2-40B4-BE49-F238E27FC236}">
                  <a16:creationId xmlns:a16="http://schemas.microsoft.com/office/drawing/2014/main" id="{EFA4095C-6ED9-5E84-B7C3-C54FADCCC425}"/>
                </a:ext>
              </a:extLst>
            </p:cNvPr>
            <p:cNvSpPr/>
            <p:nvPr/>
          </p:nvSpPr>
          <p:spPr>
            <a:xfrm flipV="1">
              <a:off x="4396037" y="6235835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" name="台形 168">
              <a:extLst>
                <a:ext uri="{FF2B5EF4-FFF2-40B4-BE49-F238E27FC236}">
                  <a16:creationId xmlns:a16="http://schemas.microsoft.com/office/drawing/2014/main" id="{14678625-43F4-A76B-CBA8-224785F29393}"/>
                </a:ext>
              </a:extLst>
            </p:cNvPr>
            <p:cNvSpPr/>
            <p:nvPr/>
          </p:nvSpPr>
          <p:spPr>
            <a:xfrm rot="3613017">
              <a:off x="8785250" y="4747930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台形 169">
              <a:extLst>
                <a:ext uri="{FF2B5EF4-FFF2-40B4-BE49-F238E27FC236}">
                  <a16:creationId xmlns:a16="http://schemas.microsoft.com/office/drawing/2014/main" id="{1303BDB2-3978-E1EB-F821-8DFECC3A4382}"/>
                </a:ext>
              </a:extLst>
            </p:cNvPr>
            <p:cNvSpPr/>
            <p:nvPr/>
          </p:nvSpPr>
          <p:spPr>
            <a:xfrm rot="12616105" flipV="1">
              <a:off x="6647367" y="1311586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" name="台形 170">
              <a:extLst>
                <a:ext uri="{FF2B5EF4-FFF2-40B4-BE49-F238E27FC236}">
                  <a16:creationId xmlns:a16="http://schemas.microsoft.com/office/drawing/2014/main" id="{76304BB1-4BF7-1008-E15A-692317F8AB06}"/>
                </a:ext>
              </a:extLst>
            </p:cNvPr>
            <p:cNvSpPr/>
            <p:nvPr/>
          </p:nvSpPr>
          <p:spPr>
            <a:xfrm rot="19800653" flipV="1">
              <a:off x="8413489" y="6092350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" name="台形 171">
              <a:extLst>
                <a:ext uri="{FF2B5EF4-FFF2-40B4-BE49-F238E27FC236}">
                  <a16:creationId xmlns:a16="http://schemas.microsoft.com/office/drawing/2014/main" id="{90B598AB-554C-ECE4-944F-5AEE99074E17}"/>
                </a:ext>
              </a:extLst>
            </p:cNvPr>
            <p:cNvSpPr/>
            <p:nvPr/>
          </p:nvSpPr>
          <p:spPr>
            <a:xfrm rot="7260726" flipV="1">
              <a:off x="5285095" y="1658788"/>
              <a:ext cx="201335" cy="201336"/>
            </a:xfrm>
            <a:prstGeom prst="trapezoid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" name="Line 192">
              <a:extLst>
                <a:ext uri="{FF2B5EF4-FFF2-40B4-BE49-F238E27FC236}">
                  <a16:creationId xmlns:a16="http://schemas.microsoft.com/office/drawing/2014/main" id="{5384E586-097C-CBCE-6391-C8C43B3D76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7332">
              <a:off x="4934751" y="4780331"/>
              <a:ext cx="1873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7" name="Text Box 211">
            <a:extLst>
              <a:ext uri="{FF2B5EF4-FFF2-40B4-BE49-F238E27FC236}">
                <a16:creationId xmlns:a16="http://schemas.microsoft.com/office/drawing/2014/main" id="{CCFDDDA2-58EC-11E5-2D52-56FB96A1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772" y="4954417"/>
            <a:ext cx="1192785" cy="2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Thruster</a:t>
            </a:r>
          </a:p>
        </p:txBody>
      </p:sp>
      <p:sp>
        <p:nvSpPr>
          <p:cNvPr id="8" name="Text Box 216">
            <a:extLst>
              <a:ext uri="{FF2B5EF4-FFF2-40B4-BE49-F238E27FC236}">
                <a16:creationId xmlns:a16="http://schemas.microsoft.com/office/drawing/2014/main" id="{9BED1C80-FC84-6016-208C-0F3CDE7B246F}"/>
              </a:ext>
            </a:extLst>
          </p:cNvPr>
          <p:cNvSpPr txBox="1">
            <a:spLocks noChangeArrowheads="1"/>
          </p:cNvSpPr>
          <p:nvPr/>
        </p:nvSpPr>
        <p:spPr bwMode="auto">
          <a:xfrm rot="3568906">
            <a:off x="4700434" y="3788106"/>
            <a:ext cx="1416709" cy="66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latin typeface="Arial" charset="0"/>
                <a:ea typeface="ＭＳ Ｐゴシック"/>
              </a:rPr>
              <a:t>FP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cavity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Finesse: 10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" name="Text Box 215">
            <a:extLst>
              <a:ext uri="{FF2B5EF4-FFF2-40B4-BE49-F238E27FC236}">
                <a16:creationId xmlns:a16="http://schemas.microsoft.com/office/drawing/2014/main" id="{5E32A6AF-77A2-D870-8979-618B7390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07" y="5632366"/>
            <a:ext cx="1467884" cy="6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Drag-free spacecraft</a:t>
            </a:r>
          </a:p>
        </p:txBody>
      </p:sp>
      <p:sp>
        <p:nvSpPr>
          <p:cNvPr id="10" name="Text Box 218">
            <a:extLst>
              <a:ext uri="{FF2B5EF4-FFF2-40B4-BE49-F238E27FC236}">
                <a16:creationId xmlns:a16="http://schemas.microsoft.com/office/drawing/2014/main" id="{F46E1D68-D986-F523-B44F-FD202A54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522" y="4482496"/>
            <a:ext cx="1331632" cy="7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Mirror</a:t>
            </a:r>
          </a:p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: </a:t>
            </a: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0.5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m</a:t>
            </a:r>
          </a:p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M: 100 kg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1" name="Text Box 211">
            <a:extLst>
              <a:ext uri="{FF2B5EF4-FFF2-40B4-BE49-F238E27FC236}">
                <a16:creationId xmlns:a16="http://schemas.microsoft.com/office/drawing/2014/main" id="{7FE66088-F32F-1272-66FB-674C535A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328" y="5586458"/>
            <a:ext cx="1452297" cy="7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Laser</a:t>
            </a:r>
          </a:p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P: 10 W</a:t>
            </a:r>
          </a:p>
          <a:p>
            <a:pPr marL="0" marR="0" lvl="0" indent="0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: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0.515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m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B2AB887-04D6-83DD-41EE-591E209DACB6}"/>
              </a:ext>
            </a:extLst>
          </p:cNvPr>
          <p:cNvCxnSpPr>
            <a:cxnSpLocks/>
          </p:cNvCxnSpPr>
          <p:nvPr/>
        </p:nvCxnSpPr>
        <p:spPr>
          <a:xfrm flipH="1" flipV="1">
            <a:off x="4093145" y="5706739"/>
            <a:ext cx="195240" cy="65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16">
            <a:extLst>
              <a:ext uri="{FF2B5EF4-FFF2-40B4-BE49-F238E27FC236}">
                <a16:creationId xmlns:a16="http://schemas.microsoft.com/office/drawing/2014/main" id="{4C7AF325-16C7-E523-CD89-86BE01CB6B76}"/>
              </a:ext>
            </a:extLst>
          </p:cNvPr>
          <p:cNvSpPr txBox="1">
            <a:spLocks noChangeArrowheads="1"/>
          </p:cNvSpPr>
          <p:nvPr/>
        </p:nvSpPr>
        <p:spPr bwMode="auto">
          <a:xfrm rot="3568451">
            <a:off x="5396936" y="3717843"/>
            <a:ext cx="1253113" cy="3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1,000 km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0B3B79E-1D4B-8F8F-11DC-791C81BAB8C6}"/>
              </a:ext>
            </a:extLst>
          </p:cNvPr>
          <p:cNvCxnSpPr>
            <a:cxnSpLocks/>
          </p:cNvCxnSpPr>
          <p:nvPr/>
        </p:nvCxnSpPr>
        <p:spPr>
          <a:xfrm flipH="1">
            <a:off x="3761064" y="4688340"/>
            <a:ext cx="395853" cy="1836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973FE24-AB6C-C5C8-ACEC-19D6A52A6BF0}"/>
              </a:ext>
            </a:extLst>
          </p:cNvPr>
          <p:cNvCxnSpPr>
            <a:cxnSpLocks/>
          </p:cNvCxnSpPr>
          <p:nvPr/>
        </p:nvCxnSpPr>
        <p:spPr>
          <a:xfrm flipH="1">
            <a:off x="7034721" y="5697588"/>
            <a:ext cx="578044" cy="93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E003FA7-E9D1-7A08-8688-6CD66608B6F2}"/>
              </a:ext>
            </a:extLst>
          </p:cNvPr>
          <p:cNvCxnSpPr>
            <a:cxnSpLocks/>
          </p:cNvCxnSpPr>
          <p:nvPr/>
        </p:nvCxnSpPr>
        <p:spPr>
          <a:xfrm flipH="1" flipV="1">
            <a:off x="7539285" y="5007514"/>
            <a:ext cx="390164" cy="883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Box 784">
            <a:extLst>
              <a:ext uri="{FF2B5EF4-FFF2-40B4-BE49-F238E27FC236}">
                <a16:creationId xmlns:a16="http://schemas.microsoft.com/office/drawing/2014/main" id="{29D758B1-B300-0202-DE4C-C9C6C5EA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06" y="2930959"/>
            <a:ext cx="689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Sun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24" name="Text Box 785">
            <a:extLst>
              <a:ext uri="{FF2B5EF4-FFF2-40B4-BE49-F238E27FC236}">
                <a16:creationId xmlns:a16="http://schemas.microsoft.com/office/drawing/2014/main" id="{081566E4-DFEF-5DF5-BFD1-86DF180B4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134" y="2055304"/>
            <a:ext cx="805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Earth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39" name="Text Box 211">
            <a:extLst>
              <a:ext uri="{FF2B5EF4-FFF2-40B4-BE49-F238E27FC236}">
                <a16:creationId xmlns:a16="http://schemas.microsoft.com/office/drawing/2014/main" id="{B34CA214-B9F1-899B-58DC-FB3B5BDBE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449" y="6433457"/>
            <a:ext cx="3518807" cy="4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srgbClr val="0000FF"/>
                </a:solidFill>
                <a:latin typeface="Arial" charset="0"/>
                <a:ea typeface="ＭＳ Ｐゴシック"/>
              </a:rPr>
              <a:t>Pre-conceptual design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40" name="Text Box 211">
            <a:extLst>
              <a:ext uri="{FF2B5EF4-FFF2-40B4-BE49-F238E27FC236}">
                <a16:creationId xmlns:a16="http://schemas.microsoft.com/office/drawing/2014/main" id="{1F445FD5-7776-7C01-73F9-70AB9E4F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016" y="3802151"/>
            <a:ext cx="929984" cy="38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Orbit</a:t>
            </a:r>
          </a:p>
        </p:txBody>
      </p:sp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89A3CF68-6F32-1F5B-C529-76D4FBBBFE44}"/>
              </a:ext>
            </a:extLst>
          </p:cNvPr>
          <p:cNvGrpSpPr/>
          <p:nvPr/>
        </p:nvGrpSpPr>
        <p:grpSpPr>
          <a:xfrm>
            <a:off x="5800993" y="1596093"/>
            <a:ext cx="3283724" cy="3111978"/>
            <a:chOff x="5651835" y="1596093"/>
            <a:chExt cx="3283724" cy="3111978"/>
          </a:xfrm>
        </p:grpSpPr>
        <p:sp>
          <p:nvSpPr>
            <p:cNvPr id="244" name="Oval 3">
              <a:extLst>
                <a:ext uri="{FF2B5EF4-FFF2-40B4-BE49-F238E27FC236}">
                  <a16:creationId xmlns:a16="http://schemas.microsoft.com/office/drawing/2014/main" id="{E2A42AE2-D67B-9752-332C-896742761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383" y="2437817"/>
              <a:ext cx="2675156" cy="13351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5" name="Oval 4">
              <a:extLst>
                <a:ext uri="{FF2B5EF4-FFF2-40B4-BE49-F238E27FC236}">
                  <a16:creationId xmlns:a16="http://schemas.microsoft.com/office/drawing/2014/main" id="{C946BF2B-2F9B-97B4-98AE-E931061D1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097" y="3023678"/>
              <a:ext cx="175758" cy="17575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6" name="Oval 5">
              <a:extLst>
                <a:ext uri="{FF2B5EF4-FFF2-40B4-BE49-F238E27FC236}">
                  <a16:creationId xmlns:a16="http://schemas.microsoft.com/office/drawing/2014/main" id="{33058486-1EEA-9B55-4B4C-021CC990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4263" y="2413062"/>
              <a:ext cx="91592" cy="9159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7" name="Freeform 6">
              <a:extLst>
                <a:ext uri="{FF2B5EF4-FFF2-40B4-BE49-F238E27FC236}">
                  <a16:creationId xmlns:a16="http://schemas.microsoft.com/office/drawing/2014/main" id="{E89F49B0-C561-3802-A155-6CC27672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767" y="2782732"/>
              <a:ext cx="143577" cy="18070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89"/>
                </a:cxn>
                <a:cxn ang="0">
                  <a:pos x="150" y="126"/>
                </a:cxn>
                <a:cxn ang="0">
                  <a:pos x="16" y="0"/>
                </a:cxn>
              </a:cxnLst>
              <a:rect l="0" t="0" r="r" b="b"/>
              <a:pathLst>
                <a:path w="150" h="189">
                  <a:moveTo>
                    <a:pt x="16" y="0"/>
                  </a:moveTo>
                  <a:lnTo>
                    <a:pt x="0" y="189"/>
                  </a:lnTo>
                  <a:lnTo>
                    <a:pt x="150" y="126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248" name="Freeform 7">
              <a:extLst>
                <a:ext uri="{FF2B5EF4-FFF2-40B4-BE49-F238E27FC236}">
                  <a16:creationId xmlns:a16="http://schemas.microsoft.com/office/drawing/2014/main" id="{8201AF9F-46DC-BD9A-AA01-0A4669D59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247" y="3720110"/>
              <a:ext cx="215366" cy="1237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5" y="15"/>
                </a:cxn>
                <a:cxn ang="0">
                  <a:pos x="79" y="118"/>
                </a:cxn>
                <a:cxn ang="0">
                  <a:pos x="0" y="0"/>
                </a:cxn>
              </a:cxnLst>
              <a:rect l="0" t="0" r="r" b="b"/>
              <a:pathLst>
                <a:path w="205" h="118">
                  <a:moveTo>
                    <a:pt x="0" y="0"/>
                  </a:moveTo>
                  <a:lnTo>
                    <a:pt x="205" y="15"/>
                  </a:lnTo>
                  <a:lnTo>
                    <a:pt x="79" y="1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grpSp>
          <p:nvGrpSpPr>
            <p:cNvPr id="249" name="Group 8">
              <a:extLst>
                <a:ext uri="{FF2B5EF4-FFF2-40B4-BE49-F238E27FC236}">
                  <a16:creationId xmlns:a16="http://schemas.microsoft.com/office/drawing/2014/main" id="{3D4EA580-31FD-FD10-37BE-A8141F75E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2658" y="2498878"/>
              <a:ext cx="161731" cy="205464"/>
              <a:chOff x="3731" y="1786"/>
              <a:chExt cx="196" cy="249"/>
            </a:xfrm>
          </p:grpSpPr>
          <p:sp>
            <p:nvSpPr>
              <p:cNvPr id="255" name="Freeform 9">
                <a:extLst>
                  <a:ext uri="{FF2B5EF4-FFF2-40B4-BE49-F238E27FC236}">
                    <a16:creationId xmlns:a16="http://schemas.microsoft.com/office/drawing/2014/main" id="{3A7C4C94-94E1-3887-9263-83AA220C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830"/>
                <a:ext cx="194" cy="2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268"/>
                  </a:cxn>
                  <a:cxn ang="0">
                    <a:pos x="253" y="15"/>
                  </a:cxn>
                  <a:cxn ang="0">
                    <a:pos x="0" y="0"/>
                  </a:cxn>
                </a:cxnLst>
                <a:rect l="0" t="0" r="r" b="b"/>
                <a:pathLst>
                  <a:path w="253" h="268">
                    <a:moveTo>
                      <a:pt x="0" y="0"/>
                    </a:moveTo>
                    <a:lnTo>
                      <a:pt x="119" y="268"/>
                    </a:lnTo>
                    <a:lnTo>
                      <a:pt x="25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56" name="Freeform 10">
                <a:extLst>
                  <a:ext uri="{FF2B5EF4-FFF2-40B4-BE49-F238E27FC236}">
                    <a16:creationId xmlns:a16="http://schemas.microsoft.com/office/drawing/2014/main" id="{4E4B3256-2C50-D1F4-648B-B468951D28C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33" y="1786"/>
                <a:ext cx="194" cy="2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268"/>
                  </a:cxn>
                  <a:cxn ang="0">
                    <a:pos x="253" y="15"/>
                  </a:cxn>
                  <a:cxn ang="0">
                    <a:pos x="0" y="0"/>
                  </a:cxn>
                </a:cxnLst>
                <a:rect l="0" t="0" r="r" b="b"/>
                <a:pathLst>
                  <a:path w="253" h="268">
                    <a:moveTo>
                      <a:pt x="0" y="0"/>
                    </a:moveTo>
                    <a:lnTo>
                      <a:pt x="119" y="268"/>
                    </a:lnTo>
                    <a:lnTo>
                      <a:pt x="25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250" name="図 249">
              <a:extLst>
                <a:ext uri="{FF2B5EF4-FFF2-40B4-BE49-F238E27FC236}">
                  <a16:creationId xmlns:a16="http://schemas.microsoft.com/office/drawing/2014/main" id="{887E18D2-6F11-24C3-072A-7EF3C7719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835" y="1929921"/>
              <a:ext cx="843508" cy="772456"/>
            </a:xfrm>
            <a:prstGeom prst="rect">
              <a:avLst/>
            </a:prstGeom>
          </p:spPr>
        </p:pic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62B8638B-8A26-B05E-2A93-F2DC2684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3807" y="3935615"/>
              <a:ext cx="843508" cy="772456"/>
            </a:xfrm>
            <a:prstGeom prst="rect">
              <a:avLst/>
            </a:prstGeom>
          </p:spPr>
        </p:pic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EBB63927-2E30-3DD5-5299-56675820AE0C}"/>
                </a:ext>
              </a:extLst>
            </p:cNvPr>
            <p:cNvGrpSpPr/>
            <p:nvPr/>
          </p:nvGrpSpPr>
          <p:grpSpPr>
            <a:xfrm>
              <a:off x="8091822" y="1596093"/>
              <a:ext cx="843737" cy="906940"/>
              <a:chOff x="8090235" y="1608793"/>
              <a:chExt cx="843737" cy="906940"/>
            </a:xfrm>
          </p:grpSpPr>
          <p:pic>
            <p:nvPicPr>
              <p:cNvPr id="253" name="図 252">
                <a:extLst>
                  <a:ext uri="{FF2B5EF4-FFF2-40B4-BE49-F238E27FC236}">
                    <a16:creationId xmlns:a16="http://schemas.microsoft.com/office/drawing/2014/main" id="{A5879745-7F49-736C-B1D5-0C9A8C5F0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0235" y="1608793"/>
                <a:ext cx="843508" cy="772456"/>
              </a:xfrm>
              <a:prstGeom prst="rect">
                <a:avLst/>
              </a:prstGeom>
            </p:spPr>
          </p:pic>
          <p:pic>
            <p:nvPicPr>
              <p:cNvPr id="254" name="図 253">
                <a:extLst>
                  <a:ext uri="{FF2B5EF4-FFF2-40B4-BE49-F238E27FC236}">
                    <a16:creationId xmlns:a16="http://schemas.microsoft.com/office/drawing/2014/main" id="{358CA83F-C3B9-2B9D-D813-879290A25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8090464" y="1743277"/>
                <a:ext cx="843508" cy="772456"/>
              </a:xfrm>
              <a:prstGeom prst="rect">
                <a:avLst/>
              </a:prstGeom>
            </p:spPr>
          </p:pic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2F318F-E712-53BE-96CA-5162956BF2D2}"/>
              </a:ext>
            </a:extLst>
          </p:cNvPr>
          <p:cNvSpPr txBox="1"/>
          <p:nvPr/>
        </p:nvSpPr>
        <p:spPr>
          <a:xfrm>
            <a:off x="-77821" y="5651957"/>
            <a:ext cx="279508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Seto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Kawamura, Nakamura, PRL, 2001</a:t>
            </a:r>
          </a:p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Kawamura, et al., PTEP, 2021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FFEAE8CD-5117-47F6-E479-330FDAF6FE0A}"/>
              </a:ext>
            </a:extLst>
          </p:cNvPr>
          <p:cNvSpPr txBox="1"/>
          <p:nvPr/>
        </p:nvSpPr>
        <p:spPr>
          <a:xfrm>
            <a:off x="177956" y="1971370"/>
            <a:ext cx="368879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band:             0.1 Hz - 10 Hz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bridges the gap between LISA and ground-based detectors (GBD)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for LISA and  predictor for GBD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DBB0131-4C40-CA6A-EB4F-2D549798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2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485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EB674-3AFB-48E7-9BB0-F52BA382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612"/>
            <a:ext cx="9209314" cy="939972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Arial" panose="020B0604020202020204" pitchFamily="34" charset="0"/>
              </a:rPr>
              <a:t>Target sensitivity and aimed science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0AB3465-0774-17A2-3273-F3D1BCA7710D}"/>
              </a:ext>
            </a:extLst>
          </p:cNvPr>
          <p:cNvGrpSpPr/>
          <p:nvPr/>
        </p:nvGrpSpPr>
        <p:grpSpPr>
          <a:xfrm>
            <a:off x="3304945" y="1147333"/>
            <a:ext cx="6252812" cy="5293206"/>
            <a:chOff x="1574116" y="1098347"/>
            <a:chExt cx="6252812" cy="5293206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13A871DC-845D-4DA0-A72A-758777A8B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841" y="2048153"/>
              <a:ext cx="5000625" cy="3173412"/>
            </a:xfrm>
            <a:custGeom>
              <a:avLst/>
              <a:gdLst>
                <a:gd name="T0" fmla="*/ 0 w 7001"/>
                <a:gd name="T1" fmla="*/ 0 h 5298"/>
                <a:gd name="T2" fmla="*/ 51018383 w 7001"/>
                <a:gd name="T3" fmla="*/ 81084338 h 5298"/>
                <a:gd name="T4" fmla="*/ 102037480 w 7001"/>
                <a:gd name="T5" fmla="*/ 161809885 h 5298"/>
                <a:gd name="T6" fmla="*/ 153055841 w 7001"/>
                <a:gd name="T7" fmla="*/ 242535994 h 5298"/>
                <a:gd name="T8" fmla="*/ 204074246 w 7001"/>
                <a:gd name="T9" fmla="*/ 323261579 h 5298"/>
                <a:gd name="T10" fmla="*/ 255092606 w 7001"/>
                <a:gd name="T11" fmla="*/ 403987088 h 5298"/>
                <a:gd name="T12" fmla="*/ 306111681 w 7001"/>
                <a:gd name="T13" fmla="*/ 484712598 h 5298"/>
                <a:gd name="T14" fmla="*/ 357130042 w 7001"/>
                <a:gd name="T15" fmla="*/ 565438108 h 5298"/>
                <a:gd name="T16" fmla="*/ 408148492 w 7001"/>
                <a:gd name="T17" fmla="*/ 646163768 h 5298"/>
                <a:gd name="T18" fmla="*/ 459167566 w 7001"/>
                <a:gd name="T19" fmla="*/ 726889277 h 5298"/>
                <a:gd name="T20" fmla="*/ 510185927 w 7001"/>
                <a:gd name="T21" fmla="*/ 807615386 h 5298"/>
                <a:gd name="T22" fmla="*/ 561714992 w 7001"/>
                <a:gd name="T23" fmla="*/ 888340896 h 5298"/>
                <a:gd name="T24" fmla="*/ 612733353 w 7001"/>
                <a:gd name="T25" fmla="*/ 969066406 h 5298"/>
                <a:gd name="T26" fmla="*/ 663751714 w 7001"/>
                <a:gd name="T27" fmla="*/ 1049791916 h 5298"/>
                <a:gd name="T28" fmla="*/ 714770074 w 7001"/>
                <a:gd name="T29" fmla="*/ 1130517426 h 5298"/>
                <a:gd name="T30" fmla="*/ 765789328 w 7001"/>
                <a:gd name="T31" fmla="*/ 1211242935 h 5298"/>
                <a:gd name="T32" fmla="*/ 816807688 w 7001"/>
                <a:gd name="T33" fmla="*/ 1291969344 h 5298"/>
                <a:gd name="T34" fmla="*/ 867826049 w 7001"/>
                <a:gd name="T35" fmla="*/ 1372336063 h 5298"/>
                <a:gd name="T36" fmla="*/ 918845123 w 7001"/>
                <a:gd name="T37" fmla="*/ 1451985200 h 5298"/>
                <a:gd name="T38" fmla="*/ 969863484 w 7001"/>
                <a:gd name="T39" fmla="*/ 1530558565 h 5298"/>
                <a:gd name="T40" fmla="*/ 1020881845 w 7001"/>
                <a:gd name="T41" fmla="*/ 1605902215 h 5298"/>
                <a:gd name="T42" fmla="*/ 1071900919 w 7001"/>
                <a:gd name="T43" fmla="*/ 1674787632 h 5298"/>
                <a:gd name="T44" fmla="*/ 1122919280 w 7001"/>
                <a:gd name="T45" fmla="*/ 1731475363 h 5298"/>
                <a:gd name="T46" fmla="*/ 1173937641 w 7001"/>
                <a:gd name="T47" fmla="*/ 1772016914 h 5298"/>
                <a:gd name="T48" fmla="*/ 1224956715 w 7001"/>
                <a:gd name="T49" fmla="*/ 1798567425 h 5298"/>
                <a:gd name="T50" fmla="*/ 1275975076 w 7001"/>
                <a:gd name="T51" fmla="*/ 1815788181 h 5298"/>
                <a:gd name="T52" fmla="*/ 1326993436 w 7001"/>
                <a:gd name="T53" fmla="*/ 1828345256 h 5298"/>
                <a:gd name="T54" fmla="*/ 1378011797 w 7001"/>
                <a:gd name="T55" fmla="*/ 1838750785 h 5298"/>
                <a:gd name="T56" fmla="*/ 1429030872 w 7001"/>
                <a:gd name="T57" fmla="*/ 1848079343 h 5298"/>
                <a:gd name="T58" fmla="*/ 1480049232 w 7001"/>
                <a:gd name="T59" fmla="*/ 1856689122 h 5298"/>
                <a:gd name="T60" fmla="*/ 1531067236 w 7001"/>
                <a:gd name="T61" fmla="*/ 1865300098 h 5298"/>
                <a:gd name="T62" fmla="*/ 1582086311 w 7001"/>
                <a:gd name="T63" fmla="*/ 1873551685 h 5298"/>
                <a:gd name="T64" fmla="*/ 1633105385 w 7001"/>
                <a:gd name="T65" fmla="*/ 1881086889 h 5298"/>
                <a:gd name="T66" fmla="*/ 1684123032 w 7001"/>
                <a:gd name="T67" fmla="*/ 1888262703 h 5298"/>
                <a:gd name="T68" fmla="*/ 1735142107 w 7001"/>
                <a:gd name="T69" fmla="*/ 1894002156 h 5298"/>
                <a:gd name="T70" fmla="*/ 1786161181 w 7001"/>
                <a:gd name="T71" fmla="*/ 1898667034 h 5298"/>
                <a:gd name="T72" fmla="*/ 1837178828 w 7001"/>
                <a:gd name="T73" fmla="*/ 1900819778 h 5298"/>
                <a:gd name="T74" fmla="*/ 1888197902 w 7001"/>
                <a:gd name="T75" fmla="*/ 1900102196 h 5298"/>
                <a:gd name="T76" fmla="*/ 1939215549 w 7001"/>
                <a:gd name="T77" fmla="*/ 1895796708 h 5298"/>
                <a:gd name="T78" fmla="*/ 1990234624 w 7001"/>
                <a:gd name="T79" fmla="*/ 1887545121 h 5298"/>
                <a:gd name="T80" fmla="*/ 2041253698 w 7001"/>
                <a:gd name="T81" fmla="*/ 1874986848 h 5298"/>
                <a:gd name="T82" fmla="*/ 2092272773 w 7001"/>
                <a:gd name="T83" fmla="*/ 1858841866 h 5298"/>
                <a:gd name="T84" fmla="*/ 2143290420 w 7001"/>
                <a:gd name="T85" fmla="*/ 1839826558 h 5298"/>
                <a:gd name="T86" fmla="*/ 2147483647 w 7001"/>
                <a:gd name="T87" fmla="*/ 1818300314 h 5298"/>
                <a:gd name="T88" fmla="*/ 2147483647 w 7001"/>
                <a:gd name="T89" fmla="*/ 1794620129 h 5298"/>
                <a:gd name="T90" fmla="*/ 2147483647 w 7001"/>
                <a:gd name="T91" fmla="*/ 1770223560 h 5298"/>
                <a:gd name="T92" fmla="*/ 2147483647 w 7001"/>
                <a:gd name="T93" fmla="*/ 1744750020 h 5298"/>
                <a:gd name="T94" fmla="*/ 2147483647 w 7001"/>
                <a:gd name="T95" fmla="*/ 1718918288 h 5298"/>
                <a:gd name="T96" fmla="*/ 2147483647 w 7001"/>
                <a:gd name="T97" fmla="*/ 1692367776 h 5298"/>
                <a:gd name="T98" fmla="*/ 2147483647 w 7001"/>
                <a:gd name="T99" fmla="*/ 1665818463 h 5298"/>
                <a:gd name="T100" fmla="*/ 2147483647 w 7001"/>
                <a:gd name="T101" fmla="*/ 1639269150 h 5298"/>
                <a:gd name="T102" fmla="*/ 2147483647 w 7001"/>
                <a:gd name="T103" fmla="*/ 1612360447 h 5298"/>
                <a:gd name="T104" fmla="*/ 2147483647 w 7001"/>
                <a:gd name="T105" fmla="*/ 1585809936 h 5298"/>
                <a:gd name="T106" fmla="*/ 2147483647 w 7001"/>
                <a:gd name="T107" fmla="*/ 1558901233 h 5298"/>
                <a:gd name="T108" fmla="*/ 2147483647 w 7001"/>
                <a:gd name="T109" fmla="*/ 1531993728 h 5298"/>
                <a:gd name="T110" fmla="*/ 2147483647 w 7001"/>
                <a:gd name="T111" fmla="*/ 1505085025 h 5298"/>
                <a:gd name="T112" fmla="*/ 2147483647 w 7001"/>
                <a:gd name="T113" fmla="*/ 1478176322 h 5298"/>
                <a:gd name="T114" fmla="*/ 2147483647 w 7001"/>
                <a:gd name="T115" fmla="*/ 1451267619 h 5298"/>
                <a:gd name="T116" fmla="*/ 2147483647 w 7001"/>
                <a:gd name="T117" fmla="*/ 1424358916 h 5298"/>
                <a:gd name="T118" fmla="*/ 2147483647 w 7001"/>
                <a:gd name="T119" fmla="*/ 1397450213 h 5298"/>
                <a:gd name="T120" fmla="*/ 2147483647 w 7001"/>
                <a:gd name="T121" fmla="*/ 1370541510 h 5298"/>
                <a:gd name="T122" fmla="*/ 2147483647 w 7001"/>
                <a:gd name="T123" fmla="*/ 1101815368 h 52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01"/>
                <a:gd name="T187" fmla="*/ 0 h 5298"/>
                <a:gd name="T188" fmla="*/ 7001 w 7001"/>
                <a:gd name="T189" fmla="*/ 5298 h 52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01" h="5298">
                  <a:moveTo>
                    <a:pt x="0" y="0"/>
                  </a:moveTo>
                  <a:lnTo>
                    <a:pt x="100" y="226"/>
                  </a:lnTo>
                  <a:lnTo>
                    <a:pt x="200" y="451"/>
                  </a:lnTo>
                  <a:lnTo>
                    <a:pt x="300" y="676"/>
                  </a:lnTo>
                  <a:lnTo>
                    <a:pt x="400" y="901"/>
                  </a:lnTo>
                  <a:lnTo>
                    <a:pt x="500" y="1126"/>
                  </a:lnTo>
                  <a:lnTo>
                    <a:pt x="600" y="1351"/>
                  </a:lnTo>
                  <a:lnTo>
                    <a:pt x="700" y="1576"/>
                  </a:lnTo>
                  <a:lnTo>
                    <a:pt x="800" y="1801"/>
                  </a:lnTo>
                  <a:lnTo>
                    <a:pt x="900" y="2026"/>
                  </a:lnTo>
                  <a:lnTo>
                    <a:pt x="1000" y="2251"/>
                  </a:lnTo>
                  <a:lnTo>
                    <a:pt x="1101" y="2476"/>
                  </a:lnTo>
                  <a:lnTo>
                    <a:pt x="1201" y="2701"/>
                  </a:lnTo>
                  <a:lnTo>
                    <a:pt x="1301" y="2926"/>
                  </a:lnTo>
                  <a:lnTo>
                    <a:pt x="1401" y="3151"/>
                  </a:lnTo>
                  <a:lnTo>
                    <a:pt x="1501" y="3376"/>
                  </a:lnTo>
                  <a:lnTo>
                    <a:pt x="1601" y="3601"/>
                  </a:lnTo>
                  <a:lnTo>
                    <a:pt x="1701" y="3825"/>
                  </a:lnTo>
                  <a:lnTo>
                    <a:pt x="1801" y="4047"/>
                  </a:lnTo>
                  <a:lnTo>
                    <a:pt x="1901" y="4266"/>
                  </a:lnTo>
                  <a:lnTo>
                    <a:pt x="2001" y="4476"/>
                  </a:lnTo>
                  <a:lnTo>
                    <a:pt x="2101" y="4668"/>
                  </a:lnTo>
                  <a:lnTo>
                    <a:pt x="2201" y="4826"/>
                  </a:lnTo>
                  <a:lnTo>
                    <a:pt x="2301" y="4939"/>
                  </a:lnTo>
                  <a:lnTo>
                    <a:pt x="2401" y="5013"/>
                  </a:lnTo>
                  <a:lnTo>
                    <a:pt x="2501" y="5061"/>
                  </a:lnTo>
                  <a:lnTo>
                    <a:pt x="2601" y="5096"/>
                  </a:lnTo>
                  <a:lnTo>
                    <a:pt x="2701" y="5125"/>
                  </a:lnTo>
                  <a:lnTo>
                    <a:pt x="2801" y="5151"/>
                  </a:lnTo>
                  <a:lnTo>
                    <a:pt x="2901" y="5175"/>
                  </a:lnTo>
                  <a:lnTo>
                    <a:pt x="3001" y="5199"/>
                  </a:lnTo>
                  <a:lnTo>
                    <a:pt x="3101" y="5222"/>
                  </a:lnTo>
                  <a:lnTo>
                    <a:pt x="3201" y="5243"/>
                  </a:lnTo>
                  <a:lnTo>
                    <a:pt x="3301" y="5263"/>
                  </a:lnTo>
                  <a:lnTo>
                    <a:pt x="3401" y="5279"/>
                  </a:lnTo>
                  <a:lnTo>
                    <a:pt x="3501" y="5292"/>
                  </a:lnTo>
                  <a:lnTo>
                    <a:pt x="3601" y="5298"/>
                  </a:lnTo>
                  <a:lnTo>
                    <a:pt x="3701" y="5296"/>
                  </a:lnTo>
                  <a:lnTo>
                    <a:pt x="3801" y="5284"/>
                  </a:lnTo>
                  <a:lnTo>
                    <a:pt x="3901" y="5261"/>
                  </a:lnTo>
                  <a:lnTo>
                    <a:pt x="4001" y="5226"/>
                  </a:lnTo>
                  <a:lnTo>
                    <a:pt x="4101" y="5181"/>
                  </a:lnTo>
                  <a:lnTo>
                    <a:pt x="4201" y="5128"/>
                  </a:lnTo>
                  <a:lnTo>
                    <a:pt x="4301" y="5068"/>
                  </a:lnTo>
                  <a:lnTo>
                    <a:pt x="4401" y="5002"/>
                  </a:lnTo>
                  <a:lnTo>
                    <a:pt x="4501" y="4934"/>
                  </a:lnTo>
                  <a:lnTo>
                    <a:pt x="4601" y="4863"/>
                  </a:lnTo>
                  <a:lnTo>
                    <a:pt x="4701" y="4791"/>
                  </a:lnTo>
                  <a:lnTo>
                    <a:pt x="4801" y="4717"/>
                  </a:lnTo>
                  <a:lnTo>
                    <a:pt x="4901" y="4643"/>
                  </a:lnTo>
                  <a:lnTo>
                    <a:pt x="5001" y="4569"/>
                  </a:lnTo>
                  <a:lnTo>
                    <a:pt x="5101" y="4494"/>
                  </a:lnTo>
                  <a:lnTo>
                    <a:pt x="5201" y="4420"/>
                  </a:lnTo>
                  <a:lnTo>
                    <a:pt x="5301" y="4345"/>
                  </a:lnTo>
                  <a:lnTo>
                    <a:pt x="5401" y="4270"/>
                  </a:lnTo>
                  <a:lnTo>
                    <a:pt x="5501" y="4195"/>
                  </a:lnTo>
                  <a:lnTo>
                    <a:pt x="5602" y="4120"/>
                  </a:lnTo>
                  <a:lnTo>
                    <a:pt x="5702" y="4045"/>
                  </a:lnTo>
                  <a:lnTo>
                    <a:pt x="5802" y="3970"/>
                  </a:lnTo>
                  <a:lnTo>
                    <a:pt x="5902" y="3895"/>
                  </a:lnTo>
                  <a:lnTo>
                    <a:pt x="6002" y="3820"/>
                  </a:lnTo>
                  <a:lnTo>
                    <a:pt x="7001" y="3071"/>
                  </a:ln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B591D821-CFEF-424D-B443-5830C240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691" y="1470303"/>
              <a:ext cx="4951412" cy="2566987"/>
            </a:xfrm>
            <a:custGeom>
              <a:avLst/>
              <a:gdLst>
                <a:gd name="T0" fmla="*/ 0 w 2445"/>
                <a:gd name="T1" fmla="*/ 0 h 1268"/>
                <a:gd name="T2" fmla="*/ 49212374 w 2445"/>
                <a:gd name="T3" fmla="*/ 45082202 h 1268"/>
                <a:gd name="T4" fmla="*/ 196853545 w 2445"/>
                <a:gd name="T5" fmla="*/ 290982567 h 1268"/>
                <a:gd name="T6" fmla="*/ 340391846 w 2445"/>
                <a:gd name="T7" fmla="*/ 532785488 h 1268"/>
                <a:gd name="T8" fmla="*/ 483930083 w 2445"/>
                <a:gd name="T9" fmla="*/ 774588282 h 1268"/>
                <a:gd name="T10" fmla="*/ 627468448 w 2445"/>
                <a:gd name="T11" fmla="*/ 1016389052 h 1268"/>
                <a:gd name="T12" fmla="*/ 775107546 w 2445"/>
                <a:gd name="T13" fmla="*/ 1258192099 h 1268"/>
                <a:gd name="T14" fmla="*/ 918645784 w 2445"/>
                <a:gd name="T15" fmla="*/ 1499994894 h 1268"/>
                <a:gd name="T16" fmla="*/ 1062184275 w 2445"/>
                <a:gd name="T17" fmla="*/ 1741797688 h 1268"/>
                <a:gd name="T18" fmla="*/ 1205724537 w 2445"/>
                <a:gd name="T19" fmla="*/ 1987697943 h 1268"/>
                <a:gd name="T20" fmla="*/ 1353363636 w 2445"/>
                <a:gd name="T21" fmla="*/ 2147483647 h 1268"/>
                <a:gd name="T22" fmla="*/ 1496901874 w 2445"/>
                <a:gd name="T23" fmla="*/ 2147483647 h 1268"/>
                <a:gd name="T24" fmla="*/ 1640440111 w 2445"/>
                <a:gd name="T25" fmla="*/ 2147483647 h 1268"/>
                <a:gd name="T26" fmla="*/ 1788079210 w 2445"/>
                <a:gd name="T27" fmla="*/ 2147483647 h 1268"/>
                <a:gd name="T28" fmla="*/ 1931617448 w 2445"/>
                <a:gd name="T29" fmla="*/ 2147483647 h 1268"/>
                <a:gd name="T30" fmla="*/ 2075155685 w 2445"/>
                <a:gd name="T31" fmla="*/ 2147483647 h 1268"/>
                <a:gd name="T32" fmla="*/ 2147483647 w 2445"/>
                <a:gd name="T33" fmla="*/ 2147483647 h 1268"/>
                <a:gd name="T34" fmla="*/ 2147483647 w 2445"/>
                <a:gd name="T35" fmla="*/ 2147483647 h 1268"/>
                <a:gd name="T36" fmla="*/ 2147483647 w 2445"/>
                <a:gd name="T37" fmla="*/ 2147483647 h 1268"/>
                <a:gd name="T38" fmla="*/ 2147483647 w 2445"/>
                <a:gd name="T39" fmla="*/ 2147483647 h 1268"/>
                <a:gd name="T40" fmla="*/ 2147483647 w 2445"/>
                <a:gd name="T41" fmla="*/ 2147483647 h 1268"/>
                <a:gd name="T42" fmla="*/ 2147483647 w 2445"/>
                <a:gd name="T43" fmla="*/ 2147483647 h 1268"/>
                <a:gd name="T44" fmla="*/ 2147483647 w 2445"/>
                <a:gd name="T45" fmla="*/ 2147483647 h 1268"/>
                <a:gd name="T46" fmla="*/ 2147483647 w 2445"/>
                <a:gd name="T47" fmla="*/ 2147483647 h 1268"/>
                <a:gd name="T48" fmla="*/ 2147483647 w 2445"/>
                <a:gd name="T49" fmla="*/ 2147483647 h 1268"/>
                <a:gd name="T50" fmla="*/ 2147483647 w 2445"/>
                <a:gd name="T51" fmla="*/ 2147483647 h 1268"/>
                <a:gd name="T52" fmla="*/ 2147483647 w 2445"/>
                <a:gd name="T53" fmla="*/ 2147483647 h 1268"/>
                <a:gd name="T54" fmla="*/ 2147483647 w 2445"/>
                <a:gd name="T55" fmla="*/ 2147483647 h 1268"/>
                <a:gd name="T56" fmla="*/ 2147483647 w 2445"/>
                <a:gd name="T57" fmla="*/ 2147483647 h 1268"/>
                <a:gd name="T58" fmla="*/ 2147483647 w 2445"/>
                <a:gd name="T59" fmla="*/ 2147483647 h 1268"/>
                <a:gd name="T60" fmla="*/ 2147483647 w 2445"/>
                <a:gd name="T61" fmla="*/ 2147483647 h 1268"/>
                <a:gd name="T62" fmla="*/ 2147483647 w 2445"/>
                <a:gd name="T63" fmla="*/ 2147483647 h 1268"/>
                <a:gd name="T64" fmla="*/ 2147483647 w 2445"/>
                <a:gd name="T65" fmla="*/ 2147483647 h 1268"/>
                <a:gd name="T66" fmla="*/ 2147483647 w 2445"/>
                <a:gd name="T67" fmla="*/ 2147483647 h 1268"/>
                <a:gd name="T68" fmla="*/ 2147483647 w 2445"/>
                <a:gd name="T69" fmla="*/ 2147483647 h 1268"/>
                <a:gd name="T70" fmla="*/ 2147483647 w 2445"/>
                <a:gd name="T71" fmla="*/ 2147483647 h 1268"/>
                <a:gd name="T72" fmla="*/ 2147483647 w 2445"/>
                <a:gd name="T73" fmla="*/ 2147483647 h 1268"/>
                <a:gd name="T74" fmla="*/ 2147483647 w 2445"/>
                <a:gd name="T75" fmla="*/ 2147483647 h 1268"/>
                <a:gd name="T76" fmla="*/ 2147483647 w 2445"/>
                <a:gd name="T77" fmla="*/ 2147483647 h 1268"/>
                <a:gd name="T78" fmla="*/ 2147483647 w 2445"/>
                <a:gd name="T79" fmla="*/ 2147483647 h 1268"/>
                <a:gd name="T80" fmla="*/ 2147483647 w 2445"/>
                <a:gd name="T81" fmla="*/ 2147483647 h 1268"/>
                <a:gd name="T82" fmla="*/ 2147483647 w 2445"/>
                <a:gd name="T83" fmla="*/ 2147483647 h 1268"/>
                <a:gd name="T84" fmla="*/ 2147483647 w 2445"/>
                <a:gd name="T85" fmla="*/ 2147483647 h 1268"/>
                <a:gd name="T86" fmla="*/ 2147483647 w 2445"/>
                <a:gd name="T87" fmla="*/ 2147483647 h 1268"/>
                <a:gd name="T88" fmla="*/ 2147483647 w 2445"/>
                <a:gd name="T89" fmla="*/ 2147483647 h 1268"/>
                <a:gd name="T90" fmla="*/ 2147483647 w 2445"/>
                <a:gd name="T91" fmla="*/ 2147483647 h 1268"/>
                <a:gd name="T92" fmla="*/ 2147483647 w 2445"/>
                <a:gd name="T93" fmla="*/ 2147483647 h 1268"/>
                <a:gd name="T94" fmla="*/ 2147483647 w 2445"/>
                <a:gd name="T95" fmla="*/ 2147483647 h 1268"/>
                <a:gd name="T96" fmla="*/ 2147483647 w 2445"/>
                <a:gd name="T97" fmla="*/ 2147483647 h 1268"/>
                <a:gd name="T98" fmla="*/ 2147483647 w 2445"/>
                <a:gd name="T99" fmla="*/ 2147483647 h 1268"/>
                <a:gd name="T100" fmla="*/ 2147483647 w 2445"/>
                <a:gd name="T101" fmla="*/ 2147483647 h 1268"/>
                <a:gd name="T102" fmla="*/ 2147483647 w 2445"/>
                <a:gd name="T103" fmla="*/ 2147483647 h 1268"/>
                <a:gd name="T104" fmla="*/ 2147483647 w 2445"/>
                <a:gd name="T105" fmla="*/ 2147483647 h 1268"/>
                <a:gd name="T106" fmla="*/ 2147483647 w 2445"/>
                <a:gd name="T107" fmla="*/ 2147483647 h 1268"/>
                <a:gd name="T108" fmla="*/ 2147483647 w 2445"/>
                <a:gd name="T109" fmla="*/ 2147483647 h 1268"/>
                <a:gd name="T110" fmla="*/ 2147483647 w 2445"/>
                <a:gd name="T111" fmla="*/ 2147483647 h 1268"/>
                <a:gd name="T112" fmla="*/ 2147483647 w 2445"/>
                <a:gd name="T113" fmla="*/ 2147483647 h 1268"/>
                <a:gd name="T114" fmla="*/ 2147483647 w 2445"/>
                <a:gd name="T115" fmla="*/ 2147483647 h 1268"/>
                <a:gd name="T116" fmla="*/ 2147483647 w 2445"/>
                <a:gd name="T117" fmla="*/ 2147483647 h 1268"/>
                <a:gd name="T118" fmla="*/ 2147483647 w 2445"/>
                <a:gd name="T119" fmla="*/ 2147483647 h 1268"/>
                <a:gd name="T120" fmla="*/ 2147483647 w 2445"/>
                <a:gd name="T121" fmla="*/ 2147483647 h 1268"/>
                <a:gd name="T122" fmla="*/ 2147483647 w 2445"/>
                <a:gd name="T123" fmla="*/ 1405733062 h 12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45"/>
                <a:gd name="T187" fmla="*/ 0 h 1268"/>
                <a:gd name="T188" fmla="*/ 2445 w 2445"/>
                <a:gd name="T189" fmla="*/ 1268 h 12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45" h="1268">
                  <a:moveTo>
                    <a:pt x="0" y="0"/>
                  </a:moveTo>
                  <a:lnTo>
                    <a:pt x="12" y="11"/>
                  </a:lnTo>
                  <a:lnTo>
                    <a:pt x="48" y="71"/>
                  </a:lnTo>
                  <a:lnTo>
                    <a:pt x="83" y="130"/>
                  </a:lnTo>
                  <a:lnTo>
                    <a:pt x="118" y="189"/>
                  </a:lnTo>
                  <a:lnTo>
                    <a:pt x="153" y="248"/>
                  </a:lnTo>
                  <a:lnTo>
                    <a:pt x="189" y="307"/>
                  </a:lnTo>
                  <a:lnTo>
                    <a:pt x="224" y="366"/>
                  </a:lnTo>
                  <a:lnTo>
                    <a:pt x="259" y="425"/>
                  </a:lnTo>
                  <a:lnTo>
                    <a:pt x="294" y="485"/>
                  </a:lnTo>
                  <a:lnTo>
                    <a:pt x="330" y="544"/>
                  </a:lnTo>
                  <a:lnTo>
                    <a:pt x="365" y="603"/>
                  </a:lnTo>
                  <a:lnTo>
                    <a:pt x="400" y="662"/>
                  </a:lnTo>
                  <a:lnTo>
                    <a:pt x="436" y="721"/>
                  </a:lnTo>
                  <a:lnTo>
                    <a:pt x="471" y="780"/>
                  </a:lnTo>
                  <a:lnTo>
                    <a:pt x="506" y="839"/>
                  </a:lnTo>
                  <a:lnTo>
                    <a:pt x="541" y="899"/>
                  </a:lnTo>
                  <a:lnTo>
                    <a:pt x="577" y="957"/>
                  </a:lnTo>
                  <a:lnTo>
                    <a:pt x="612" y="1016"/>
                  </a:lnTo>
                  <a:lnTo>
                    <a:pt x="647" y="1073"/>
                  </a:lnTo>
                  <a:lnTo>
                    <a:pt x="682" y="1128"/>
                  </a:lnTo>
                  <a:lnTo>
                    <a:pt x="718" y="1177"/>
                  </a:lnTo>
                  <a:lnTo>
                    <a:pt x="753" y="1216"/>
                  </a:lnTo>
                  <a:lnTo>
                    <a:pt x="788" y="1243"/>
                  </a:lnTo>
                  <a:lnTo>
                    <a:pt x="823" y="1257"/>
                  </a:lnTo>
                  <a:lnTo>
                    <a:pt x="859" y="1264"/>
                  </a:lnTo>
                  <a:lnTo>
                    <a:pt x="894" y="1267"/>
                  </a:lnTo>
                  <a:lnTo>
                    <a:pt x="929" y="1268"/>
                  </a:lnTo>
                  <a:lnTo>
                    <a:pt x="964" y="1268"/>
                  </a:lnTo>
                  <a:lnTo>
                    <a:pt x="1000" y="1268"/>
                  </a:lnTo>
                  <a:lnTo>
                    <a:pt x="1035" y="1268"/>
                  </a:lnTo>
                  <a:lnTo>
                    <a:pt x="1070" y="1267"/>
                  </a:lnTo>
                  <a:lnTo>
                    <a:pt x="1105" y="1266"/>
                  </a:lnTo>
                  <a:lnTo>
                    <a:pt x="1141" y="1264"/>
                  </a:lnTo>
                  <a:lnTo>
                    <a:pt x="1176" y="1262"/>
                  </a:lnTo>
                  <a:lnTo>
                    <a:pt x="1211" y="1258"/>
                  </a:lnTo>
                  <a:lnTo>
                    <a:pt x="1246" y="1252"/>
                  </a:lnTo>
                  <a:lnTo>
                    <a:pt x="1282" y="1244"/>
                  </a:lnTo>
                  <a:lnTo>
                    <a:pt x="1317" y="1233"/>
                  </a:lnTo>
                  <a:lnTo>
                    <a:pt x="1352" y="1219"/>
                  </a:lnTo>
                  <a:lnTo>
                    <a:pt x="1387" y="1202"/>
                  </a:lnTo>
                  <a:lnTo>
                    <a:pt x="1423" y="1181"/>
                  </a:lnTo>
                  <a:lnTo>
                    <a:pt x="1458" y="1158"/>
                  </a:lnTo>
                  <a:lnTo>
                    <a:pt x="1493" y="1133"/>
                  </a:lnTo>
                  <a:lnTo>
                    <a:pt x="1528" y="1106"/>
                  </a:lnTo>
                  <a:lnTo>
                    <a:pt x="1564" y="1078"/>
                  </a:lnTo>
                  <a:lnTo>
                    <a:pt x="1599" y="1050"/>
                  </a:lnTo>
                  <a:lnTo>
                    <a:pt x="1634" y="1021"/>
                  </a:lnTo>
                  <a:lnTo>
                    <a:pt x="1669" y="992"/>
                  </a:lnTo>
                  <a:lnTo>
                    <a:pt x="1705" y="963"/>
                  </a:lnTo>
                  <a:lnTo>
                    <a:pt x="1740" y="934"/>
                  </a:lnTo>
                  <a:lnTo>
                    <a:pt x="1775" y="904"/>
                  </a:lnTo>
                  <a:lnTo>
                    <a:pt x="1810" y="874"/>
                  </a:lnTo>
                  <a:lnTo>
                    <a:pt x="1846" y="845"/>
                  </a:lnTo>
                  <a:lnTo>
                    <a:pt x="1881" y="815"/>
                  </a:lnTo>
                  <a:lnTo>
                    <a:pt x="1916" y="786"/>
                  </a:lnTo>
                  <a:lnTo>
                    <a:pt x="1952" y="756"/>
                  </a:lnTo>
                  <a:lnTo>
                    <a:pt x="1987" y="727"/>
                  </a:lnTo>
                  <a:lnTo>
                    <a:pt x="2022" y="697"/>
                  </a:lnTo>
                  <a:lnTo>
                    <a:pt x="2058" y="667"/>
                  </a:lnTo>
                  <a:lnTo>
                    <a:pt x="2093" y="638"/>
                  </a:lnTo>
                  <a:lnTo>
                    <a:pt x="2445" y="343"/>
                  </a:lnTo>
                </a:path>
              </a:pathLst>
            </a:custGeom>
            <a:noFill/>
            <a:ln w="76200" cmpd="sng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0" name="Rectangle 84">
              <a:extLst>
                <a:ext uri="{FF2B5EF4-FFF2-40B4-BE49-F238E27FC236}">
                  <a16:creationId xmlns:a16="http://schemas.microsoft.com/office/drawing/2014/main" id="{3A0B07E2-A37E-4E47-A57C-7AA87DAAB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417" y="1816829"/>
              <a:ext cx="848511" cy="26574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1" name="Text Box 11">
              <a:extLst>
                <a:ext uri="{FF2B5EF4-FFF2-40B4-BE49-F238E27FC236}">
                  <a16:creationId xmlns:a16="http://schemas.microsoft.com/office/drawing/2014/main" id="{98BDFC71-AA63-48BF-9E0A-69709FE99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841" y="6058178"/>
              <a:ext cx="2198687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Frequency [Hz]</a:t>
              </a:r>
            </a:p>
          </p:txBody>
        </p:sp>
        <p:sp>
          <p:nvSpPr>
            <p:cNvPr id="82" name="Text Box 13">
              <a:extLst>
                <a:ext uri="{FF2B5EF4-FFF2-40B4-BE49-F238E27FC236}">
                  <a16:creationId xmlns:a16="http://schemas.microsoft.com/office/drawing/2014/main" id="{8847D1E2-18FB-4947-8E34-A5003AA20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693591">
              <a:off x="5520329" y="4928910"/>
              <a:ext cx="1369043" cy="48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" tIns="8890" rIns="7200" bIns="8890"/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Correlation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(3 years)</a:t>
              </a:r>
            </a:p>
          </p:txBody>
        </p:sp>
        <p:sp>
          <p:nvSpPr>
            <p:cNvPr id="83" name="Text Box 51">
              <a:extLst>
                <a:ext uri="{FF2B5EF4-FFF2-40B4-BE49-F238E27FC236}">
                  <a16:creationId xmlns:a16="http://schemas.microsoft.com/office/drawing/2014/main" id="{2F460E57-35AB-4DBA-97B8-88B4C2308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11616">
              <a:off x="758141" y="3287990"/>
              <a:ext cx="20288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Strain [Hz</a:t>
              </a:r>
              <a:r>
                <a:rPr kumimoji="1" lang="en-US" altLang="ja-JP" sz="2000" b="1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-1/2</a:t>
              </a:r>
              <a:r>
                <a:rPr kumimoji="1" lang="en-US" altLang="ja-JP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]</a:t>
              </a:r>
            </a:p>
          </p:txBody>
        </p:sp>
        <p:sp>
          <p:nvSpPr>
            <p:cNvPr id="84" name="Text Box 57">
              <a:extLst>
                <a:ext uri="{FF2B5EF4-FFF2-40B4-BE49-F238E27FC236}">
                  <a16:creationId xmlns:a16="http://schemas.microsoft.com/office/drawing/2014/main" id="{A2A46844-A1CE-40AB-8D54-D7B9B6F9A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6105" y="5608013"/>
              <a:ext cx="48625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-3      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-2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    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-1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     1       10     </a:t>
              </a:r>
              <a:r>
                <a:rPr kumimoji="1" lang="ja-JP" altLang="en-US" sz="2000" b="1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 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2</a:t>
              </a: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     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3</a:t>
              </a:r>
            </a:p>
          </p:txBody>
        </p:sp>
        <p:sp>
          <p:nvSpPr>
            <p:cNvPr id="85" name="Text Box 58">
              <a:extLst>
                <a:ext uri="{FF2B5EF4-FFF2-40B4-BE49-F238E27FC236}">
                  <a16:creationId xmlns:a16="http://schemas.microsoft.com/office/drawing/2014/main" id="{A553C573-44C1-4938-BDC8-E322D3FF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527" y="1098347"/>
              <a:ext cx="762000" cy="484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-19</a:t>
              </a:r>
            </a:p>
            <a:p>
              <a:pPr marL="0" marR="0" lvl="0" indent="0" algn="l" defTabSz="914400" rtl="0" eaLnBrk="1" fontAlgn="base" latinLnBrk="0" hangingPunct="1">
                <a:lnSpc>
                  <a:spcPct val="1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-20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-21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-22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-23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-24</a:t>
              </a:r>
            </a:p>
            <a:p>
              <a:pPr marL="0" marR="0" lvl="0" indent="0" algn="l" defTabSz="914400" rtl="0" eaLnBrk="1" fontAlgn="base" latinLnBrk="0" hangingPunct="1">
                <a:lnSpc>
                  <a:spcPct val="1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-25</a:t>
              </a:r>
            </a:p>
            <a:p>
              <a:pPr marL="0" marR="0" lvl="0" indent="0" algn="l" defTabSz="914400" rtl="0" eaLnBrk="1" fontAlgn="base" latinLnBrk="0" hangingPunct="1">
                <a:lnSpc>
                  <a:spcPct val="1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10</a:t>
              </a:r>
              <a:r>
                <a:rPr kumimoji="1" lang="en-US" altLang="ja-JP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-26</a:t>
              </a:r>
            </a:p>
          </p:txBody>
        </p:sp>
        <p:sp>
          <p:nvSpPr>
            <p:cNvPr id="86" name="Text Box 68">
              <a:extLst>
                <a:ext uri="{FF2B5EF4-FFF2-40B4-BE49-F238E27FC236}">
                  <a16:creationId xmlns:a16="http://schemas.microsoft.com/office/drawing/2014/main" id="{271C644E-D304-49F8-BA8F-3585C220E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813">
              <a:off x="4031566" y="2060853"/>
              <a:ext cx="1433512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BH-BH</a:t>
              </a:r>
            </a:p>
          </p:txBody>
        </p:sp>
        <p:sp>
          <p:nvSpPr>
            <p:cNvPr id="87" name="Text Box 72">
              <a:extLst>
                <a:ext uri="{FF2B5EF4-FFF2-40B4-BE49-F238E27FC236}">
                  <a16:creationId xmlns:a16="http://schemas.microsoft.com/office/drawing/2014/main" id="{3BA7DBFD-4A61-446C-B575-58170EA6D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2453" y="2384703"/>
              <a:ext cx="17827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Coalescence</a:t>
              </a:r>
            </a:p>
          </p:txBody>
        </p:sp>
        <p:sp>
          <p:nvSpPr>
            <p:cNvPr id="88" name="Line 10">
              <a:extLst>
                <a:ext uri="{FF2B5EF4-FFF2-40B4-BE49-F238E27FC236}">
                  <a16:creationId xmlns:a16="http://schemas.microsoft.com/office/drawing/2014/main" id="{998B9942-9813-4C69-A5E8-182522928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7441" y="2316440"/>
              <a:ext cx="4110037" cy="2439988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9" name="Text Box 62">
              <a:extLst>
                <a:ext uri="{FF2B5EF4-FFF2-40B4-BE49-F238E27FC236}">
                  <a16:creationId xmlns:a16="http://schemas.microsoft.com/office/drawing/2014/main" id="{E6825376-4E07-4B14-9FD5-B32E6B98C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37569">
              <a:off x="4365705" y="3839243"/>
              <a:ext cx="1651272" cy="31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66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NS-NS (z=1)</a:t>
              </a:r>
            </a:p>
          </p:txBody>
        </p:sp>
        <p:sp>
          <p:nvSpPr>
            <p:cNvPr id="90" name="AutoShape 76">
              <a:extLst>
                <a:ext uri="{FF2B5EF4-FFF2-40B4-BE49-F238E27FC236}">
                  <a16:creationId xmlns:a16="http://schemas.microsoft.com/office/drawing/2014/main" id="{A0057A3B-F969-4B80-861D-5FE15F071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091" y="4557990"/>
              <a:ext cx="317500" cy="355600"/>
            </a:xfrm>
            <a:prstGeom prst="irregularSeal2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2" name="Text Box 116">
              <a:extLst>
                <a:ext uri="{FF2B5EF4-FFF2-40B4-BE49-F238E27FC236}">
                  <a16:creationId xmlns:a16="http://schemas.microsoft.com/office/drawing/2014/main" id="{E9A6ACD7-C573-4B60-BE50-30453898B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196786">
              <a:off x="5742176" y="3012843"/>
              <a:ext cx="11144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" tIns="8890" rIns="7200" bIns="8890"/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1 cluster</a:t>
              </a:r>
            </a:p>
          </p:txBody>
        </p:sp>
        <p:sp>
          <p:nvSpPr>
            <p:cNvPr id="94" name="Line 10">
              <a:extLst>
                <a:ext uri="{FF2B5EF4-FFF2-40B4-BE49-F238E27FC236}">
                  <a16:creationId xmlns:a16="http://schemas.microsoft.com/office/drawing/2014/main" id="{DE1D9272-4BA6-4983-B462-17B5B5677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528" y="2056090"/>
              <a:ext cx="3781425" cy="226060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5" name="AutoShape 76">
              <a:extLst>
                <a:ext uri="{FF2B5EF4-FFF2-40B4-BE49-F238E27FC236}">
                  <a16:creationId xmlns:a16="http://schemas.microsoft.com/office/drawing/2014/main" id="{4EBFE7C7-500E-4730-B3AF-36FF43C5B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078" y="4110315"/>
              <a:ext cx="317500" cy="355600"/>
            </a:xfrm>
            <a:prstGeom prst="irregularSeal2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6" name="Line 66">
              <a:extLst>
                <a:ext uri="{FF2B5EF4-FFF2-40B4-BE49-F238E27FC236}">
                  <a16:creationId xmlns:a16="http://schemas.microsoft.com/office/drawing/2014/main" id="{A95DAB6A-6166-4C89-8B67-D67737431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79103" y="1481415"/>
              <a:ext cx="739775" cy="290513"/>
            </a:xfrm>
            <a:prstGeom prst="line">
              <a:avLst/>
            </a:prstGeom>
            <a:noFill/>
            <a:ln w="57150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7" name="Line 69">
              <a:extLst>
                <a:ext uri="{FF2B5EF4-FFF2-40B4-BE49-F238E27FC236}">
                  <a16:creationId xmlns:a16="http://schemas.microsoft.com/office/drawing/2014/main" id="{20051EE9-1C0D-450C-8DD2-15DE49EB7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03003" y="1737003"/>
              <a:ext cx="6350" cy="650875"/>
            </a:xfrm>
            <a:prstGeom prst="line">
              <a:avLst/>
            </a:prstGeom>
            <a:noFill/>
            <a:ln w="57150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8" name="Line 77">
              <a:extLst>
                <a:ext uri="{FF2B5EF4-FFF2-40B4-BE49-F238E27FC236}">
                  <a16:creationId xmlns:a16="http://schemas.microsoft.com/office/drawing/2014/main" id="{B88C2154-E737-4EE4-8944-8F1C121B1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703" y="1429028"/>
              <a:ext cx="1782763" cy="962025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9" name="AutoShape 76">
              <a:extLst>
                <a:ext uri="{FF2B5EF4-FFF2-40B4-BE49-F238E27FC236}">
                  <a16:creationId xmlns:a16="http://schemas.microsoft.com/office/drawing/2014/main" id="{2E3D8E30-9577-46A1-A369-11D62582F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166" y="2227540"/>
              <a:ext cx="317500" cy="355600"/>
            </a:xfrm>
            <a:prstGeom prst="irregularSeal2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100" name="Text Box 62">
              <a:extLst>
                <a:ext uri="{FF2B5EF4-FFF2-40B4-BE49-F238E27FC236}">
                  <a16:creationId xmlns:a16="http://schemas.microsoft.com/office/drawing/2014/main" id="{A19EB043-823B-486F-AEFA-BDCCE88C0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6850">
              <a:off x="4325006" y="3002226"/>
              <a:ext cx="1779587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BH-NS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(10 M</a:t>
              </a:r>
              <a:r>
                <a:rPr kumimoji="0" lang="en-US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  <a:sym typeface="Wingdings 2" panose="05020102010507070707" pitchFamily="18" charset="2"/>
                </a:rPr>
                <a:t></a:t>
              </a: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 z=1)</a:t>
              </a:r>
            </a:p>
          </p:txBody>
        </p:sp>
        <p:sp>
          <p:nvSpPr>
            <p:cNvPr id="101" name="Text Box 72">
              <a:extLst>
                <a:ext uri="{FF2B5EF4-FFF2-40B4-BE49-F238E27FC236}">
                  <a16:creationId xmlns:a16="http://schemas.microsoft.com/office/drawing/2014/main" id="{43912B86-F8FC-41FF-89CD-2E556377C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191" y="1500465"/>
              <a:ext cx="178276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PBH related</a:t>
              </a:r>
            </a:p>
          </p:txBody>
        </p:sp>
        <p:sp>
          <p:nvSpPr>
            <p:cNvPr id="102" name="直角三角形 101">
              <a:extLst>
                <a:ext uri="{FF2B5EF4-FFF2-40B4-BE49-F238E27FC236}">
                  <a16:creationId xmlns:a16="http://schemas.microsoft.com/office/drawing/2014/main" id="{47C30B9A-9082-4F12-828D-6B1896DBC5D3}"/>
                </a:ext>
              </a:extLst>
            </p:cNvPr>
            <p:cNvSpPr/>
            <p:nvPr/>
          </p:nvSpPr>
          <p:spPr>
            <a:xfrm>
              <a:off x="3822406" y="2682467"/>
              <a:ext cx="191068" cy="191068"/>
            </a:xfrm>
            <a:prstGeom prst="rtTriangl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  <a:scene3d>
              <a:camera prst="orthographicFront">
                <a:rot lat="0" lon="0" rev="6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03" name="直角三角形 102">
              <a:extLst>
                <a:ext uri="{FF2B5EF4-FFF2-40B4-BE49-F238E27FC236}">
                  <a16:creationId xmlns:a16="http://schemas.microsoft.com/office/drawing/2014/main" id="{DE5CBA77-916A-476E-B072-11A5A89B1E13}"/>
                </a:ext>
              </a:extLst>
            </p:cNvPr>
            <p:cNvSpPr/>
            <p:nvPr/>
          </p:nvSpPr>
          <p:spPr>
            <a:xfrm>
              <a:off x="4015287" y="3015842"/>
              <a:ext cx="191068" cy="191068"/>
            </a:xfrm>
            <a:prstGeom prst="rtTriangle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  <a:scene3d>
              <a:camera prst="orthographicFront">
                <a:rot lat="0" lon="0" rev="6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04" name="直角三角形 103">
              <a:extLst>
                <a:ext uri="{FF2B5EF4-FFF2-40B4-BE49-F238E27FC236}">
                  <a16:creationId xmlns:a16="http://schemas.microsoft.com/office/drawing/2014/main" id="{37F29C3B-70B0-42D5-9AFD-CE2F8D22A660}"/>
                </a:ext>
              </a:extLst>
            </p:cNvPr>
            <p:cNvSpPr/>
            <p:nvPr/>
          </p:nvSpPr>
          <p:spPr>
            <a:xfrm>
              <a:off x="4312943" y="3189673"/>
              <a:ext cx="191068" cy="19106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CC6600"/>
              </a:solidFill>
            </a:ln>
            <a:scene3d>
              <a:camera prst="orthographicFront">
                <a:rot lat="0" lon="0" rev="6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05" name="直角三角形 104">
              <a:extLst>
                <a:ext uri="{FF2B5EF4-FFF2-40B4-BE49-F238E27FC236}">
                  <a16:creationId xmlns:a16="http://schemas.microsoft.com/office/drawing/2014/main" id="{3198680F-9CA1-4391-A60B-6C279B64B698}"/>
                </a:ext>
              </a:extLst>
            </p:cNvPr>
            <p:cNvSpPr/>
            <p:nvPr/>
          </p:nvSpPr>
          <p:spPr>
            <a:xfrm>
              <a:off x="4136732" y="2868203"/>
              <a:ext cx="191068" cy="19106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  <a:scene3d>
              <a:camera prst="orthographicFront">
                <a:rot lat="0" lon="0" rev="6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06" name="Text Box 54">
              <a:extLst>
                <a:ext uri="{FF2B5EF4-FFF2-40B4-BE49-F238E27FC236}">
                  <a16:creationId xmlns:a16="http://schemas.microsoft.com/office/drawing/2014/main" id="{E13605F8-75EF-4F5A-AB5E-8F3D8700B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74993">
              <a:off x="2731403" y="2011640"/>
              <a:ext cx="1976438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(1000 M</a:t>
              </a:r>
              <a:r>
                <a:rPr kumimoji="0" lang="en-US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  <a:sym typeface="Wingdings 2" panose="05020102010507070707" pitchFamily="18" charset="2"/>
                </a:rPr>
                <a:t></a:t>
              </a: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 z=10)</a:t>
              </a:r>
            </a:p>
          </p:txBody>
        </p:sp>
        <p:sp>
          <p:nvSpPr>
            <p:cNvPr id="107" name="Text Box 15">
              <a:extLst>
                <a:ext uri="{FF2B5EF4-FFF2-40B4-BE49-F238E27FC236}">
                  <a16:creationId xmlns:a16="http://schemas.microsoft.com/office/drawing/2014/main" id="{38756092-CD23-42A5-8F38-6AD040C0F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084" y="2446571"/>
              <a:ext cx="1304925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5 years</a:t>
              </a:r>
            </a:p>
          </p:txBody>
        </p:sp>
        <p:sp>
          <p:nvSpPr>
            <p:cNvPr id="108" name="Text Box 81">
              <a:extLst>
                <a:ext uri="{FF2B5EF4-FFF2-40B4-BE49-F238E27FC236}">
                  <a16:creationId xmlns:a16="http://schemas.microsoft.com/office/drawing/2014/main" id="{6AB28A84-FD5A-4267-94E9-775C772E0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936" y="2647514"/>
              <a:ext cx="127793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3 months</a:t>
              </a:r>
            </a:p>
          </p:txBody>
        </p:sp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5040E704-8BAC-4A08-B220-2E9E27846DCF}"/>
                </a:ext>
              </a:extLst>
            </p:cNvPr>
            <p:cNvGrpSpPr/>
            <p:nvPr/>
          </p:nvGrpSpPr>
          <p:grpSpPr>
            <a:xfrm>
              <a:off x="6885330" y="1455888"/>
              <a:ext cx="90000" cy="4176000"/>
              <a:chOff x="7362000" y="1719000"/>
              <a:chExt cx="90000" cy="3780000"/>
            </a:xfrm>
          </p:grpSpPr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92D36C15-65EC-42D1-9F21-DDB91462BA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225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039C9026-71CE-4241-850C-06BA0242B3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279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3C605DE4-0B78-4994-B1C0-38E102FB7A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333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21AA715A-52DA-45BD-A668-EEB42B5B5E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387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12FCFA41-7DAF-458F-B725-D86A871568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441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920EAD1B-D98A-42D9-B4F4-328578CE25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495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B0CAF611-57E4-456C-8D86-03632B629C7C}"/>
                  </a:ext>
                </a:extLst>
              </p:cNvPr>
              <p:cNvCxnSpPr/>
              <p:nvPr/>
            </p:nvCxnSpPr>
            <p:spPr>
              <a:xfrm>
                <a:off x="7452000" y="1719000"/>
                <a:ext cx="0" cy="37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F58BA0C9-B178-451E-B118-CB5AC5DB8417}"/>
                </a:ext>
              </a:extLst>
            </p:cNvPr>
            <p:cNvGrpSpPr/>
            <p:nvPr/>
          </p:nvGrpSpPr>
          <p:grpSpPr>
            <a:xfrm flipH="1">
              <a:off x="2692232" y="1457286"/>
              <a:ext cx="90000" cy="4176000"/>
              <a:chOff x="7362000" y="1719000"/>
              <a:chExt cx="90000" cy="3780000"/>
            </a:xfrm>
          </p:grpSpPr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E92F1E5E-87CA-423A-9905-03B5217099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225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76E5287F-F36C-4D34-B7E1-2A3775FBEF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279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AF1BF480-2D6D-4FCF-A4FF-A29EC7FB71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333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50B3ADBE-9FD2-4178-BE26-D25C7508E9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387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45AB3BD2-4F25-4C5B-A4B2-57A5D976CB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441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8D9FA8CA-2AF1-4BA7-840A-F527E3BA7B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2000" y="4959000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61E2C48D-833D-4F41-94FE-475D6C3AA8BA}"/>
                  </a:ext>
                </a:extLst>
              </p:cNvPr>
              <p:cNvCxnSpPr/>
              <p:nvPr/>
            </p:nvCxnSpPr>
            <p:spPr>
              <a:xfrm>
                <a:off x="7452000" y="1719000"/>
                <a:ext cx="0" cy="37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381BBA98-7945-41C4-944A-5488A31DF799}"/>
                </a:ext>
              </a:extLst>
            </p:cNvPr>
            <p:cNvGrpSpPr/>
            <p:nvPr/>
          </p:nvGrpSpPr>
          <p:grpSpPr>
            <a:xfrm>
              <a:off x="2696146" y="1461761"/>
              <a:ext cx="4284000" cy="90000"/>
              <a:chOff x="2729702" y="924865"/>
              <a:chExt cx="3590136" cy="90000"/>
            </a:xfrm>
          </p:grpSpPr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419DC31A-019D-4305-B2D2-B52F99D0F5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281273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>
                <a:extLst>
                  <a:ext uri="{FF2B5EF4-FFF2-40B4-BE49-F238E27FC236}">
                    <a16:creationId xmlns:a16="http://schemas.microsoft.com/office/drawing/2014/main" id="{0AE567C3-6C93-4919-A4EA-5BE4CAF1FB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877845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DE45E7B8-19F2-41D6-9E1F-94CCA8F32DD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474416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49335C50-2311-4624-9F58-4614874FB0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070988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2D3979A4-A159-46B1-8180-F2172F2803D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67559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23DF1335-87CD-445B-BF27-D3B99C216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9702" y="924865"/>
                <a:ext cx="3590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D3355AB9-E5DD-4591-9E8F-59434CBC6257}"/>
                </a:ext>
              </a:extLst>
            </p:cNvPr>
            <p:cNvGrpSpPr/>
            <p:nvPr/>
          </p:nvGrpSpPr>
          <p:grpSpPr>
            <a:xfrm flipV="1">
              <a:off x="2689155" y="5540209"/>
              <a:ext cx="4284000" cy="90000"/>
              <a:chOff x="2729702" y="924865"/>
              <a:chExt cx="3590136" cy="90000"/>
            </a:xfrm>
          </p:grpSpPr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1E06418A-900D-4DBE-BC79-D149C6C7B2D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281273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A572A12F-E41F-4BB7-9539-B2A8A90CEBB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877845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66CD873D-2508-43C6-BE65-0BB7A57618E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474416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4CB51634-DA3E-4394-9E63-098F06E9D7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070988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65D53A91-2A0B-4200-BC01-B64E05A6A5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67559" y="969865"/>
                <a:ext cx="9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504717C9-8D19-4152-AE69-EC1B26F1D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9702" y="924865"/>
                <a:ext cx="3590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コンテンツ プレースホルダー 2">
            <a:extLst>
              <a:ext uri="{FF2B5EF4-FFF2-40B4-BE49-F238E27FC236}">
                <a16:creationId xmlns:a16="http://schemas.microsoft.com/office/drawing/2014/main" id="{DC915B38-BE30-5DA8-FFFE-69476505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31" y="1622088"/>
            <a:ext cx="3542407" cy="4636040"/>
          </a:xfrm>
        </p:spPr>
        <p:txBody>
          <a:bodyPr>
            <a:noAutofit/>
          </a:bodyPr>
          <a:lstStyle/>
          <a:p>
            <a:pPr marL="288000" lvl="0" indent="-2880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ＭＳ Ｐゴシック" panose="020B0600070205080204" pitchFamily="50" charset="-128"/>
              </a:rPr>
              <a:t>Detect primordial gravitational waves (PGW)</a:t>
            </a:r>
          </a:p>
          <a:p>
            <a:pPr marL="288000" indent="-2880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0000FF"/>
                </a:solidFill>
                <a:latin typeface="Arial" charset="0"/>
                <a:ea typeface="ＭＳ Ｐゴシック" panose="020B0600070205080204" pitchFamily="50" charset="-128"/>
              </a:rPr>
              <a:t>Prediction of NS-NS coalescences</a:t>
            </a:r>
          </a:p>
          <a:p>
            <a:pPr marL="288000" lvl="0" indent="-2880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CC6600"/>
                </a:solidFill>
                <a:latin typeface="Arial" charset="0"/>
                <a:ea typeface="ＭＳ Ｐゴシック" panose="020B0600070205080204" pitchFamily="50" charset="-128"/>
              </a:rPr>
              <a:t>Measure acceleration of expansion of Universe</a:t>
            </a:r>
          </a:p>
          <a:p>
            <a:pPr marL="288000" lvl="0" indent="-2880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009900"/>
                </a:solidFill>
                <a:latin typeface="Arial" charset="0"/>
                <a:ea typeface="ＭＳ Ｐゴシック" panose="020B0600070205080204" pitchFamily="50" charset="-128"/>
              </a:rPr>
              <a:t>Reveal formation of intermediate-mass BH</a:t>
            </a:r>
          </a:p>
          <a:p>
            <a:pPr marL="288000" indent="-2880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9933FF"/>
                </a:solidFill>
                <a:latin typeface="Arial" charset="0"/>
                <a:ea typeface="ＭＳ Ｐゴシック" panose="020B0600070205080204" pitchFamily="50" charset="-128"/>
              </a:rPr>
              <a:t>Detect Primordial-BH related GWs</a:t>
            </a:r>
          </a:p>
          <a:p>
            <a:pPr marL="288000" indent="-2880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FF00FF"/>
                </a:solidFill>
                <a:latin typeface="Arial" charset="0"/>
                <a:ea typeface="ＭＳ Ｐゴシック" panose="020B0600070205080204" pitchFamily="50" charset="-128"/>
              </a:rPr>
              <a:t>Improve accuracy of general relativity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BF5EFF-4999-7640-EA81-F052E847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3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9B30C4D-68E7-73D9-4687-EE1118A9E44B}"/>
              </a:ext>
            </a:extLst>
          </p:cNvPr>
          <p:cNvCxnSpPr>
            <a:cxnSpLocks/>
          </p:cNvCxnSpPr>
          <p:nvPr/>
        </p:nvCxnSpPr>
        <p:spPr>
          <a:xfrm>
            <a:off x="4422582" y="2571327"/>
            <a:ext cx="2435929" cy="3110789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72">
            <a:extLst>
              <a:ext uri="{FF2B5EF4-FFF2-40B4-BE49-F238E27FC236}">
                <a16:creationId xmlns:a16="http://schemas.microsoft.com/office/drawing/2014/main" id="{CCDA59DB-3C04-AB07-F955-1E983958B03A}"/>
              </a:ext>
            </a:extLst>
          </p:cNvPr>
          <p:cNvSpPr txBox="1">
            <a:spLocks noChangeArrowheads="1"/>
          </p:cNvSpPr>
          <p:nvPr/>
        </p:nvSpPr>
        <p:spPr bwMode="auto">
          <a:xfrm rot="3118869">
            <a:off x="4610495" y="4093755"/>
            <a:ext cx="2600587" cy="34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PGW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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GW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~2×10</a:t>
            </a:r>
            <a:r>
              <a:rPr kumimoji="0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-15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)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22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EB674-3AFB-48E7-9BB0-F52BA382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848"/>
            <a:ext cx="9144000" cy="939972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Update of PGW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13A871DC-845D-4DA0-A72A-758777A8B9AC}"/>
              </a:ext>
            </a:extLst>
          </p:cNvPr>
          <p:cNvSpPr>
            <a:spLocks/>
          </p:cNvSpPr>
          <p:nvPr/>
        </p:nvSpPr>
        <p:spPr bwMode="auto">
          <a:xfrm>
            <a:off x="4611854" y="2098487"/>
            <a:ext cx="5000625" cy="3173412"/>
          </a:xfrm>
          <a:custGeom>
            <a:avLst/>
            <a:gdLst>
              <a:gd name="T0" fmla="*/ 0 w 7001"/>
              <a:gd name="T1" fmla="*/ 0 h 5298"/>
              <a:gd name="T2" fmla="*/ 51018383 w 7001"/>
              <a:gd name="T3" fmla="*/ 81084338 h 5298"/>
              <a:gd name="T4" fmla="*/ 102037480 w 7001"/>
              <a:gd name="T5" fmla="*/ 161809885 h 5298"/>
              <a:gd name="T6" fmla="*/ 153055841 w 7001"/>
              <a:gd name="T7" fmla="*/ 242535994 h 5298"/>
              <a:gd name="T8" fmla="*/ 204074246 w 7001"/>
              <a:gd name="T9" fmla="*/ 323261579 h 5298"/>
              <a:gd name="T10" fmla="*/ 255092606 w 7001"/>
              <a:gd name="T11" fmla="*/ 403987088 h 5298"/>
              <a:gd name="T12" fmla="*/ 306111681 w 7001"/>
              <a:gd name="T13" fmla="*/ 484712598 h 5298"/>
              <a:gd name="T14" fmla="*/ 357130042 w 7001"/>
              <a:gd name="T15" fmla="*/ 565438108 h 5298"/>
              <a:gd name="T16" fmla="*/ 408148492 w 7001"/>
              <a:gd name="T17" fmla="*/ 646163768 h 5298"/>
              <a:gd name="T18" fmla="*/ 459167566 w 7001"/>
              <a:gd name="T19" fmla="*/ 726889277 h 5298"/>
              <a:gd name="T20" fmla="*/ 510185927 w 7001"/>
              <a:gd name="T21" fmla="*/ 807615386 h 5298"/>
              <a:gd name="T22" fmla="*/ 561714992 w 7001"/>
              <a:gd name="T23" fmla="*/ 888340896 h 5298"/>
              <a:gd name="T24" fmla="*/ 612733353 w 7001"/>
              <a:gd name="T25" fmla="*/ 969066406 h 5298"/>
              <a:gd name="T26" fmla="*/ 663751714 w 7001"/>
              <a:gd name="T27" fmla="*/ 1049791916 h 5298"/>
              <a:gd name="T28" fmla="*/ 714770074 w 7001"/>
              <a:gd name="T29" fmla="*/ 1130517426 h 5298"/>
              <a:gd name="T30" fmla="*/ 765789328 w 7001"/>
              <a:gd name="T31" fmla="*/ 1211242935 h 5298"/>
              <a:gd name="T32" fmla="*/ 816807688 w 7001"/>
              <a:gd name="T33" fmla="*/ 1291969344 h 5298"/>
              <a:gd name="T34" fmla="*/ 867826049 w 7001"/>
              <a:gd name="T35" fmla="*/ 1372336063 h 5298"/>
              <a:gd name="T36" fmla="*/ 918845123 w 7001"/>
              <a:gd name="T37" fmla="*/ 1451985200 h 5298"/>
              <a:gd name="T38" fmla="*/ 969863484 w 7001"/>
              <a:gd name="T39" fmla="*/ 1530558565 h 5298"/>
              <a:gd name="T40" fmla="*/ 1020881845 w 7001"/>
              <a:gd name="T41" fmla="*/ 1605902215 h 5298"/>
              <a:gd name="T42" fmla="*/ 1071900919 w 7001"/>
              <a:gd name="T43" fmla="*/ 1674787632 h 5298"/>
              <a:gd name="T44" fmla="*/ 1122919280 w 7001"/>
              <a:gd name="T45" fmla="*/ 1731475363 h 5298"/>
              <a:gd name="T46" fmla="*/ 1173937641 w 7001"/>
              <a:gd name="T47" fmla="*/ 1772016914 h 5298"/>
              <a:gd name="T48" fmla="*/ 1224956715 w 7001"/>
              <a:gd name="T49" fmla="*/ 1798567425 h 5298"/>
              <a:gd name="T50" fmla="*/ 1275975076 w 7001"/>
              <a:gd name="T51" fmla="*/ 1815788181 h 5298"/>
              <a:gd name="T52" fmla="*/ 1326993436 w 7001"/>
              <a:gd name="T53" fmla="*/ 1828345256 h 5298"/>
              <a:gd name="T54" fmla="*/ 1378011797 w 7001"/>
              <a:gd name="T55" fmla="*/ 1838750785 h 5298"/>
              <a:gd name="T56" fmla="*/ 1429030872 w 7001"/>
              <a:gd name="T57" fmla="*/ 1848079343 h 5298"/>
              <a:gd name="T58" fmla="*/ 1480049232 w 7001"/>
              <a:gd name="T59" fmla="*/ 1856689122 h 5298"/>
              <a:gd name="T60" fmla="*/ 1531067236 w 7001"/>
              <a:gd name="T61" fmla="*/ 1865300098 h 5298"/>
              <a:gd name="T62" fmla="*/ 1582086311 w 7001"/>
              <a:gd name="T63" fmla="*/ 1873551685 h 5298"/>
              <a:gd name="T64" fmla="*/ 1633105385 w 7001"/>
              <a:gd name="T65" fmla="*/ 1881086889 h 5298"/>
              <a:gd name="T66" fmla="*/ 1684123032 w 7001"/>
              <a:gd name="T67" fmla="*/ 1888262703 h 5298"/>
              <a:gd name="T68" fmla="*/ 1735142107 w 7001"/>
              <a:gd name="T69" fmla="*/ 1894002156 h 5298"/>
              <a:gd name="T70" fmla="*/ 1786161181 w 7001"/>
              <a:gd name="T71" fmla="*/ 1898667034 h 5298"/>
              <a:gd name="T72" fmla="*/ 1837178828 w 7001"/>
              <a:gd name="T73" fmla="*/ 1900819778 h 5298"/>
              <a:gd name="T74" fmla="*/ 1888197902 w 7001"/>
              <a:gd name="T75" fmla="*/ 1900102196 h 5298"/>
              <a:gd name="T76" fmla="*/ 1939215549 w 7001"/>
              <a:gd name="T77" fmla="*/ 1895796708 h 5298"/>
              <a:gd name="T78" fmla="*/ 1990234624 w 7001"/>
              <a:gd name="T79" fmla="*/ 1887545121 h 5298"/>
              <a:gd name="T80" fmla="*/ 2041253698 w 7001"/>
              <a:gd name="T81" fmla="*/ 1874986848 h 5298"/>
              <a:gd name="T82" fmla="*/ 2092272773 w 7001"/>
              <a:gd name="T83" fmla="*/ 1858841866 h 5298"/>
              <a:gd name="T84" fmla="*/ 2143290420 w 7001"/>
              <a:gd name="T85" fmla="*/ 1839826558 h 5298"/>
              <a:gd name="T86" fmla="*/ 2147483647 w 7001"/>
              <a:gd name="T87" fmla="*/ 1818300314 h 5298"/>
              <a:gd name="T88" fmla="*/ 2147483647 w 7001"/>
              <a:gd name="T89" fmla="*/ 1794620129 h 5298"/>
              <a:gd name="T90" fmla="*/ 2147483647 w 7001"/>
              <a:gd name="T91" fmla="*/ 1770223560 h 5298"/>
              <a:gd name="T92" fmla="*/ 2147483647 w 7001"/>
              <a:gd name="T93" fmla="*/ 1744750020 h 5298"/>
              <a:gd name="T94" fmla="*/ 2147483647 w 7001"/>
              <a:gd name="T95" fmla="*/ 1718918288 h 5298"/>
              <a:gd name="T96" fmla="*/ 2147483647 w 7001"/>
              <a:gd name="T97" fmla="*/ 1692367776 h 5298"/>
              <a:gd name="T98" fmla="*/ 2147483647 w 7001"/>
              <a:gd name="T99" fmla="*/ 1665818463 h 5298"/>
              <a:gd name="T100" fmla="*/ 2147483647 w 7001"/>
              <a:gd name="T101" fmla="*/ 1639269150 h 5298"/>
              <a:gd name="T102" fmla="*/ 2147483647 w 7001"/>
              <a:gd name="T103" fmla="*/ 1612360447 h 5298"/>
              <a:gd name="T104" fmla="*/ 2147483647 w 7001"/>
              <a:gd name="T105" fmla="*/ 1585809936 h 5298"/>
              <a:gd name="T106" fmla="*/ 2147483647 w 7001"/>
              <a:gd name="T107" fmla="*/ 1558901233 h 5298"/>
              <a:gd name="T108" fmla="*/ 2147483647 w 7001"/>
              <a:gd name="T109" fmla="*/ 1531993728 h 5298"/>
              <a:gd name="T110" fmla="*/ 2147483647 w 7001"/>
              <a:gd name="T111" fmla="*/ 1505085025 h 5298"/>
              <a:gd name="T112" fmla="*/ 2147483647 w 7001"/>
              <a:gd name="T113" fmla="*/ 1478176322 h 5298"/>
              <a:gd name="T114" fmla="*/ 2147483647 w 7001"/>
              <a:gd name="T115" fmla="*/ 1451267619 h 5298"/>
              <a:gd name="T116" fmla="*/ 2147483647 w 7001"/>
              <a:gd name="T117" fmla="*/ 1424358916 h 5298"/>
              <a:gd name="T118" fmla="*/ 2147483647 w 7001"/>
              <a:gd name="T119" fmla="*/ 1397450213 h 5298"/>
              <a:gd name="T120" fmla="*/ 2147483647 w 7001"/>
              <a:gd name="T121" fmla="*/ 1370541510 h 5298"/>
              <a:gd name="T122" fmla="*/ 2147483647 w 7001"/>
              <a:gd name="T123" fmla="*/ 1101815368 h 52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01"/>
              <a:gd name="T187" fmla="*/ 0 h 5298"/>
              <a:gd name="T188" fmla="*/ 7001 w 7001"/>
              <a:gd name="T189" fmla="*/ 5298 h 52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01" h="5298">
                <a:moveTo>
                  <a:pt x="0" y="0"/>
                </a:moveTo>
                <a:lnTo>
                  <a:pt x="100" y="226"/>
                </a:lnTo>
                <a:lnTo>
                  <a:pt x="200" y="451"/>
                </a:lnTo>
                <a:lnTo>
                  <a:pt x="300" y="676"/>
                </a:lnTo>
                <a:lnTo>
                  <a:pt x="400" y="901"/>
                </a:lnTo>
                <a:lnTo>
                  <a:pt x="500" y="1126"/>
                </a:lnTo>
                <a:lnTo>
                  <a:pt x="600" y="1351"/>
                </a:lnTo>
                <a:lnTo>
                  <a:pt x="700" y="1576"/>
                </a:lnTo>
                <a:lnTo>
                  <a:pt x="800" y="1801"/>
                </a:lnTo>
                <a:lnTo>
                  <a:pt x="900" y="2026"/>
                </a:lnTo>
                <a:lnTo>
                  <a:pt x="1000" y="2251"/>
                </a:lnTo>
                <a:lnTo>
                  <a:pt x="1101" y="2476"/>
                </a:lnTo>
                <a:lnTo>
                  <a:pt x="1201" y="2701"/>
                </a:lnTo>
                <a:lnTo>
                  <a:pt x="1301" y="2926"/>
                </a:lnTo>
                <a:lnTo>
                  <a:pt x="1401" y="3151"/>
                </a:lnTo>
                <a:lnTo>
                  <a:pt x="1501" y="3376"/>
                </a:lnTo>
                <a:lnTo>
                  <a:pt x="1601" y="3601"/>
                </a:lnTo>
                <a:lnTo>
                  <a:pt x="1701" y="3825"/>
                </a:lnTo>
                <a:lnTo>
                  <a:pt x="1801" y="4047"/>
                </a:lnTo>
                <a:lnTo>
                  <a:pt x="1901" y="4266"/>
                </a:lnTo>
                <a:lnTo>
                  <a:pt x="2001" y="4476"/>
                </a:lnTo>
                <a:lnTo>
                  <a:pt x="2101" y="4668"/>
                </a:lnTo>
                <a:lnTo>
                  <a:pt x="2201" y="4826"/>
                </a:lnTo>
                <a:lnTo>
                  <a:pt x="2301" y="4939"/>
                </a:lnTo>
                <a:lnTo>
                  <a:pt x="2401" y="5013"/>
                </a:lnTo>
                <a:lnTo>
                  <a:pt x="2501" y="5061"/>
                </a:lnTo>
                <a:lnTo>
                  <a:pt x="2601" y="5096"/>
                </a:lnTo>
                <a:lnTo>
                  <a:pt x="2701" y="5125"/>
                </a:lnTo>
                <a:lnTo>
                  <a:pt x="2801" y="5151"/>
                </a:lnTo>
                <a:lnTo>
                  <a:pt x="2901" y="5175"/>
                </a:lnTo>
                <a:lnTo>
                  <a:pt x="3001" y="5199"/>
                </a:lnTo>
                <a:lnTo>
                  <a:pt x="3101" y="5222"/>
                </a:lnTo>
                <a:lnTo>
                  <a:pt x="3201" y="5243"/>
                </a:lnTo>
                <a:lnTo>
                  <a:pt x="3301" y="5263"/>
                </a:lnTo>
                <a:lnTo>
                  <a:pt x="3401" y="5279"/>
                </a:lnTo>
                <a:lnTo>
                  <a:pt x="3501" y="5292"/>
                </a:lnTo>
                <a:lnTo>
                  <a:pt x="3601" y="5298"/>
                </a:lnTo>
                <a:lnTo>
                  <a:pt x="3701" y="5296"/>
                </a:lnTo>
                <a:lnTo>
                  <a:pt x="3801" y="5284"/>
                </a:lnTo>
                <a:lnTo>
                  <a:pt x="3901" y="5261"/>
                </a:lnTo>
                <a:lnTo>
                  <a:pt x="4001" y="5226"/>
                </a:lnTo>
                <a:lnTo>
                  <a:pt x="4101" y="5181"/>
                </a:lnTo>
                <a:lnTo>
                  <a:pt x="4201" y="5128"/>
                </a:lnTo>
                <a:lnTo>
                  <a:pt x="4301" y="5068"/>
                </a:lnTo>
                <a:lnTo>
                  <a:pt x="4401" y="5002"/>
                </a:lnTo>
                <a:lnTo>
                  <a:pt x="4501" y="4934"/>
                </a:lnTo>
                <a:lnTo>
                  <a:pt x="4601" y="4863"/>
                </a:lnTo>
                <a:lnTo>
                  <a:pt x="4701" y="4791"/>
                </a:lnTo>
                <a:lnTo>
                  <a:pt x="4801" y="4717"/>
                </a:lnTo>
                <a:lnTo>
                  <a:pt x="4901" y="4643"/>
                </a:lnTo>
                <a:lnTo>
                  <a:pt x="5001" y="4569"/>
                </a:lnTo>
                <a:lnTo>
                  <a:pt x="5101" y="4494"/>
                </a:lnTo>
                <a:lnTo>
                  <a:pt x="5201" y="4420"/>
                </a:lnTo>
                <a:lnTo>
                  <a:pt x="5301" y="4345"/>
                </a:lnTo>
                <a:lnTo>
                  <a:pt x="5401" y="4270"/>
                </a:lnTo>
                <a:lnTo>
                  <a:pt x="5501" y="4195"/>
                </a:lnTo>
                <a:lnTo>
                  <a:pt x="5602" y="4120"/>
                </a:lnTo>
                <a:lnTo>
                  <a:pt x="5702" y="4045"/>
                </a:lnTo>
                <a:lnTo>
                  <a:pt x="5802" y="3970"/>
                </a:lnTo>
                <a:lnTo>
                  <a:pt x="5902" y="3895"/>
                </a:lnTo>
                <a:lnTo>
                  <a:pt x="6002" y="3820"/>
                </a:lnTo>
                <a:lnTo>
                  <a:pt x="7001" y="3071"/>
                </a:ln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B591D821-CFEF-424D-B443-5830C2405992}"/>
              </a:ext>
            </a:extLst>
          </p:cNvPr>
          <p:cNvSpPr>
            <a:spLocks/>
          </p:cNvSpPr>
          <p:nvPr/>
        </p:nvSpPr>
        <p:spPr bwMode="auto">
          <a:xfrm>
            <a:off x="4681704" y="1520637"/>
            <a:ext cx="4951412" cy="2566987"/>
          </a:xfrm>
          <a:custGeom>
            <a:avLst/>
            <a:gdLst>
              <a:gd name="T0" fmla="*/ 0 w 2445"/>
              <a:gd name="T1" fmla="*/ 0 h 1268"/>
              <a:gd name="T2" fmla="*/ 49212374 w 2445"/>
              <a:gd name="T3" fmla="*/ 45082202 h 1268"/>
              <a:gd name="T4" fmla="*/ 196853545 w 2445"/>
              <a:gd name="T5" fmla="*/ 290982567 h 1268"/>
              <a:gd name="T6" fmla="*/ 340391846 w 2445"/>
              <a:gd name="T7" fmla="*/ 532785488 h 1268"/>
              <a:gd name="T8" fmla="*/ 483930083 w 2445"/>
              <a:gd name="T9" fmla="*/ 774588282 h 1268"/>
              <a:gd name="T10" fmla="*/ 627468448 w 2445"/>
              <a:gd name="T11" fmla="*/ 1016389052 h 1268"/>
              <a:gd name="T12" fmla="*/ 775107546 w 2445"/>
              <a:gd name="T13" fmla="*/ 1258192099 h 1268"/>
              <a:gd name="T14" fmla="*/ 918645784 w 2445"/>
              <a:gd name="T15" fmla="*/ 1499994894 h 1268"/>
              <a:gd name="T16" fmla="*/ 1062184275 w 2445"/>
              <a:gd name="T17" fmla="*/ 1741797688 h 1268"/>
              <a:gd name="T18" fmla="*/ 1205724537 w 2445"/>
              <a:gd name="T19" fmla="*/ 1987697943 h 1268"/>
              <a:gd name="T20" fmla="*/ 1353363636 w 2445"/>
              <a:gd name="T21" fmla="*/ 2147483647 h 1268"/>
              <a:gd name="T22" fmla="*/ 1496901874 w 2445"/>
              <a:gd name="T23" fmla="*/ 2147483647 h 1268"/>
              <a:gd name="T24" fmla="*/ 1640440111 w 2445"/>
              <a:gd name="T25" fmla="*/ 2147483647 h 1268"/>
              <a:gd name="T26" fmla="*/ 1788079210 w 2445"/>
              <a:gd name="T27" fmla="*/ 2147483647 h 1268"/>
              <a:gd name="T28" fmla="*/ 1931617448 w 2445"/>
              <a:gd name="T29" fmla="*/ 2147483647 h 1268"/>
              <a:gd name="T30" fmla="*/ 2075155685 w 2445"/>
              <a:gd name="T31" fmla="*/ 2147483647 h 1268"/>
              <a:gd name="T32" fmla="*/ 2147483647 w 2445"/>
              <a:gd name="T33" fmla="*/ 2147483647 h 1268"/>
              <a:gd name="T34" fmla="*/ 2147483647 w 2445"/>
              <a:gd name="T35" fmla="*/ 2147483647 h 1268"/>
              <a:gd name="T36" fmla="*/ 2147483647 w 2445"/>
              <a:gd name="T37" fmla="*/ 2147483647 h 1268"/>
              <a:gd name="T38" fmla="*/ 2147483647 w 2445"/>
              <a:gd name="T39" fmla="*/ 2147483647 h 1268"/>
              <a:gd name="T40" fmla="*/ 2147483647 w 2445"/>
              <a:gd name="T41" fmla="*/ 2147483647 h 1268"/>
              <a:gd name="T42" fmla="*/ 2147483647 w 2445"/>
              <a:gd name="T43" fmla="*/ 2147483647 h 1268"/>
              <a:gd name="T44" fmla="*/ 2147483647 w 2445"/>
              <a:gd name="T45" fmla="*/ 2147483647 h 1268"/>
              <a:gd name="T46" fmla="*/ 2147483647 w 2445"/>
              <a:gd name="T47" fmla="*/ 2147483647 h 1268"/>
              <a:gd name="T48" fmla="*/ 2147483647 w 2445"/>
              <a:gd name="T49" fmla="*/ 2147483647 h 1268"/>
              <a:gd name="T50" fmla="*/ 2147483647 w 2445"/>
              <a:gd name="T51" fmla="*/ 2147483647 h 1268"/>
              <a:gd name="T52" fmla="*/ 2147483647 w 2445"/>
              <a:gd name="T53" fmla="*/ 2147483647 h 1268"/>
              <a:gd name="T54" fmla="*/ 2147483647 w 2445"/>
              <a:gd name="T55" fmla="*/ 2147483647 h 1268"/>
              <a:gd name="T56" fmla="*/ 2147483647 w 2445"/>
              <a:gd name="T57" fmla="*/ 2147483647 h 1268"/>
              <a:gd name="T58" fmla="*/ 2147483647 w 2445"/>
              <a:gd name="T59" fmla="*/ 2147483647 h 1268"/>
              <a:gd name="T60" fmla="*/ 2147483647 w 2445"/>
              <a:gd name="T61" fmla="*/ 2147483647 h 1268"/>
              <a:gd name="T62" fmla="*/ 2147483647 w 2445"/>
              <a:gd name="T63" fmla="*/ 2147483647 h 1268"/>
              <a:gd name="T64" fmla="*/ 2147483647 w 2445"/>
              <a:gd name="T65" fmla="*/ 2147483647 h 1268"/>
              <a:gd name="T66" fmla="*/ 2147483647 w 2445"/>
              <a:gd name="T67" fmla="*/ 2147483647 h 1268"/>
              <a:gd name="T68" fmla="*/ 2147483647 w 2445"/>
              <a:gd name="T69" fmla="*/ 2147483647 h 1268"/>
              <a:gd name="T70" fmla="*/ 2147483647 w 2445"/>
              <a:gd name="T71" fmla="*/ 2147483647 h 1268"/>
              <a:gd name="T72" fmla="*/ 2147483647 w 2445"/>
              <a:gd name="T73" fmla="*/ 2147483647 h 1268"/>
              <a:gd name="T74" fmla="*/ 2147483647 w 2445"/>
              <a:gd name="T75" fmla="*/ 2147483647 h 1268"/>
              <a:gd name="T76" fmla="*/ 2147483647 w 2445"/>
              <a:gd name="T77" fmla="*/ 2147483647 h 1268"/>
              <a:gd name="T78" fmla="*/ 2147483647 w 2445"/>
              <a:gd name="T79" fmla="*/ 2147483647 h 1268"/>
              <a:gd name="T80" fmla="*/ 2147483647 w 2445"/>
              <a:gd name="T81" fmla="*/ 2147483647 h 1268"/>
              <a:gd name="T82" fmla="*/ 2147483647 w 2445"/>
              <a:gd name="T83" fmla="*/ 2147483647 h 1268"/>
              <a:gd name="T84" fmla="*/ 2147483647 w 2445"/>
              <a:gd name="T85" fmla="*/ 2147483647 h 1268"/>
              <a:gd name="T86" fmla="*/ 2147483647 w 2445"/>
              <a:gd name="T87" fmla="*/ 2147483647 h 1268"/>
              <a:gd name="T88" fmla="*/ 2147483647 w 2445"/>
              <a:gd name="T89" fmla="*/ 2147483647 h 1268"/>
              <a:gd name="T90" fmla="*/ 2147483647 w 2445"/>
              <a:gd name="T91" fmla="*/ 2147483647 h 1268"/>
              <a:gd name="T92" fmla="*/ 2147483647 w 2445"/>
              <a:gd name="T93" fmla="*/ 2147483647 h 1268"/>
              <a:gd name="T94" fmla="*/ 2147483647 w 2445"/>
              <a:gd name="T95" fmla="*/ 2147483647 h 1268"/>
              <a:gd name="T96" fmla="*/ 2147483647 w 2445"/>
              <a:gd name="T97" fmla="*/ 2147483647 h 1268"/>
              <a:gd name="T98" fmla="*/ 2147483647 w 2445"/>
              <a:gd name="T99" fmla="*/ 2147483647 h 1268"/>
              <a:gd name="T100" fmla="*/ 2147483647 w 2445"/>
              <a:gd name="T101" fmla="*/ 2147483647 h 1268"/>
              <a:gd name="T102" fmla="*/ 2147483647 w 2445"/>
              <a:gd name="T103" fmla="*/ 2147483647 h 1268"/>
              <a:gd name="T104" fmla="*/ 2147483647 w 2445"/>
              <a:gd name="T105" fmla="*/ 2147483647 h 1268"/>
              <a:gd name="T106" fmla="*/ 2147483647 w 2445"/>
              <a:gd name="T107" fmla="*/ 2147483647 h 1268"/>
              <a:gd name="T108" fmla="*/ 2147483647 w 2445"/>
              <a:gd name="T109" fmla="*/ 2147483647 h 1268"/>
              <a:gd name="T110" fmla="*/ 2147483647 w 2445"/>
              <a:gd name="T111" fmla="*/ 2147483647 h 1268"/>
              <a:gd name="T112" fmla="*/ 2147483647 w 2445"/>
              <a:gd name="T113" fmla="*/ 2147483647 h 1268"/>
              <a:gd name="T114" fmla="*/ 2147483647 w 2445"/>
              <a:gd name="T115" fmla="*/ 2147483647 h 1268"/>
              <a:gd name="T116" fmla="*/ 2147483647 w 2445"/>
              <a:gd name="T117" fmla="*/ 2147483647 h 1268"/>
              <a:gd name="T118" fmla="*/ 2147483647 w 2445"/>
              <a:gd name="T119" fmla="*/ 2147483647 h 1268"/>
              <a:gd name="T120" fmla="*/ 2147483647 w 2445"/>
              <a:gd name="T121" fmla="*/ 2147483647 h 1268"/>
              <a:gd name="T122" fmla="*/ 2147483647 w 2445"/>
              <a:gd name="T123" fmla="*/ 1405733062 h 1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5"/>
              <a:gd name="T187" fmla="*/ 0 h 1268"/>
              <a:gd name="T188" fmla="*/ 2445 w 2445"/>
              <a:gd name="T189" fmla="*/ 1268 h 1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5" h="1268">
                <a:moveTo>
                  <a:pt x="0" y="0"/>
                </a:moveTo>
                <a:lnTo>
                  <a:pt x="12" y="11"/>
                </a:lnTo>
                <a:lnTo>
                  <a:pt x="48" y="71"/>
                </a:lnTo>
                <a:lnTo>
                  <a:pt x="83" y="130"/>
                </a:lnTo>
                <a:lnTo>
                  <a:pt x="118" y="189"/>
                </a:lnTo>
                <a:lnTo>
                  <a:pt x="153" y="248"/>
                </a:lnTo>
                <a:lnTo>
                  <a:pt x="189" y="307"/>
                </a:lnTo>
                <a:lnTo>
                  <a:pt x="224" y="366"/>
                </a:lnTo>
                <a:lnTo>
                  <a:pt x="259" y="425"/>
                </a:lnTo>
                <a:lnTo>
                  <a:pt x="294" y="485"/>
                </a:lnTo>
                <a:lnTo>
                  <a:pt x="330" y="544"/>
                </a:lnTo>
                <a:lnTo>
                  <a:pt x="365" y="603"/>
                </a:lnTo>
                <a:lnTo>
                  <a:pt x="400" y="662"/>
                </a:lnTo>
                <a:lnTo>
                  <a:pt x="436" y="721"/>
                </a:lnTo>
                <a:lnTo>
                  <a:pt x="471" y="780"/>
                </a:lnTo>
                <a:lnTo>
                  <a:pt x="506" y="839"/>
                </a:lnTo>
                <a:lnTo>
                  <a:pt x="541" y="899"/>
                </a:lnTo>
                <a:lnTo>
                  <a:pt x="577" y="957"/>
                </a:lnTo>
                <a:lnTo>
                  <a:pt x="612" y="1016"/>
                </a:lnTo>
                <a:lnTo>
                  <a:pt x="647" y="1073"/>
                </a:lnTo>
                <a:lnTo>
                  <a:pt x="682" y="1128"/>
                </a:lnTo>
                <a:lnTo>
                  <a:pt x="718" y="1177"/>
                </a:lnTo>
                <a:lnTo>
                  <a:pt x="753" y="1216"/>
                </a:lnTo>
                <a:lnTo>
                  <a:pt x="788" y="1243"/>
                </a:lnTo>
                <a:lnTo>
                  <a:pt x="823" y="1257"/>
                </a:lnTo>
                <a:lnTo>
                  <a:pt x="859" y="1264"/>
                </a:lnTo>
                <a:lnTo>
                  <a:pt x="894" y="1267"/>
                </a:lnTo>
                <a:lnTo>
                  <a:pt x="929" y="1268"/>
                </a:lnTo>
                <a:lnTo>
                  <a:pt x="964" y="1268"/>
                </a:lnTo>
                <a:lnTo>
                  <a:pt x="1000" y="1268"/>
                </a:lnTo>
                <a:lnTo>
                  <a:pt x="1035" y="1268"/>
                </a:lnTo>
                <a:lnTo>
                  <a:pt x="1070" y="1267"/>
                </a:lnTo>
                <a:lnTo>
                  <a:pt x="1105" y="1266"/>
                </a:lnTo>
                <a:lnTo>
                  <a:pt x="1141" y="1264"/>
                </a:lnTo>
                <a:lnTo>
                  <a:pt x="1176" y="1262"/>
                </a:lnTo>
                <a:lnTo>
                  <a:pt x="1211" y="1258"/>
                </a:lnTo>
                <a:lnTo>
                  <a:pt x="1246" y="1252"/>
                </a:lnTo>
                <a:lnTo>
                  <a:pt x="1282" y="1244"/>
                </a:lnTo>
                <a:lnTo>
                  <a:pt x="1317" y="1233"/>
                </a:lnTo>
                <a:lnTo>
                  <a:pt x="1352" y="1219"/>
                </a:lnTo>
                <a:lnTo>
                  <a:pt x="1387" y="1202"/>
                </a:lnTo>
                <a:lnTo>
                  <a:pt x="1423" y="1181"/>
                </a:lnTo>
                <a:lnTo>
                  <a:pt x="1458" y="1158"/>
                </a:lnTo>
                <a:lnTo>
                  <a:pt x="1493" y="1133"/>
                </a:lnTo>
                <a:lnTo>
                  <a:pt x="1528" y="1106"/>
                </a:lnTo>
                <a:lnTo>
                  <a:pt x="1564" y="1078"/>
                </a:lnTo>
                <a:lnTo>
                  <a:pt x="1599" y="1050"/>
                </a:lnTo>
                <a:lnTo>
                  <a:pt x="1634" y="1021"/>
                </a:lnTo>
                <a:lnTo>
                  <a:pt x="1669" y="992"/>
                </a:lnTo>
                <a:lnTo>
                  <a:pt x="1705" y="963"/>
                </a:lnTo>
                <a:lnTo>
                  <a:pt x="1740" y="934"/>
                </a:lnTo>
                <a:lnTo>
                  <a:pt x="1775" y="904"/>
                </a:lnTo>
                <a:lnTo>
                  <a:pt x="1810" y="874"/>
                </a:lnTo>
                <a:lnTo>
                  <a:pt x="1846" y="845"/>
                </a:lnTo>
                <a:lnTo>
                  <a:pt x="1881" y="815"/>
                </a:lnTo>
                <a:lnTo>
                  <a:pt x="1916" y="786"/>
                </a:lnTo>
                <a:lnTo>
                  <a:pt x="1952" y="756"/>
                </a:lnTo>
                <a:lnTo>
                  <a:pt x="1987" y="727"/>
                </a:lnTo>
                <a:lnTo>
                  <a:pt x="2022" y="697"/>
                </a:lnTo>
                <a:lnTo>
                  <a:pt x="2058" y="667"/>
                </a:lnTo>
                <a:lnTo>
                  <a:pt x="2093" y="638"/>
                </a:lnTo>
                <a:lnTo>
                  <a:pt x="2445" y="343"/>
                </a:lnTo>
              </a:path>
            </a:pathLst>
          </a:custGeom>
          <a:noFill/>
          <a:ln w="76200" cmpd="sng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0" name="Rectangle 84">
            <a:extLst>
              <a:ext uri="{FF2B5EF4-FFF2-40B4-BE49-F238E27FC236}">
                <a16:creationId xmlns:a16="http://schemas.microsoft.com/office/drawing/2014/main" id="{3A0B07E2-A37E-4E47-A57C-7AA87DAAB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4430" y="1867163"/>
            <a:ext cx="848511" cy="265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98BDFC71-AA63-48BF-9E0A-69709FE9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854" y="6108512"/>
            <a:ext cx="2198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Frequency [Hz]</a:t>
            </a:r>
          </a:p>
        </p:txBody>
      </p:sp>
      <p:sp>
        <p:nvSpPr>
          <p:cNvPr id="82" name="Text Box 13">
            <a:extLst>
              <a:ext uri="{FF2B5EF4-FFF2-40B4-BE49-F238E27FC236}">
                <a16:creationId xmlns:a16="http://schemas.microsoft.com/office/drawing/2014/main" id="{8847D1E2-18FB-4947-8E34-A5003AA20EF3}"/>
              </a:ext>
            </a:extLst>
          </p:cNvPr>
          <p:cNvSpPr txBox="1">
            <a:spLocks noChangeArrowheads="1"/>
          </p:cNvSpPr>
          <p:nvPr/>
        </p:nvSpPr>
        <p:spPr bwMode="auto">
          <a:xfrm rot="19693591">
            <a:off x="7456342" y="4979244"/>
            <a:ext cx="1369043" cy="48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" tIns="8890" rIns="7200" bIns="8890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Correlation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(3 years)</a:t>
            </a:r>
          </a:p>
        </p:txBody>
      </p:sp>
      <p:sp>
        <p:nvSpPr>
          <p:cNvPr id="83" name="Text Box 51">
            <a:extLst>
              <a:ext uri="{FF2B5EF4-FFF2-40B4-BE49-F238E27FC236}">
                <a16:creationId xmlns:a16="http://schemas.microsoft.com/office/drawing/2014/main" id="{2F460E57-35AB-4DBA-97B8-88B4C2308ABB}"/>
              </a:ext>
            </a:extLst>
          </p:cNvPr>
          <p:cNvSpPr txBox="1">
            <a:spLocks noChangeArrowheads="1"/>
          </p:cNvSpPr>
          <p:nvPr/>
        </p:nvSpPr>
        <p:spPr bwMode="auto">
          <a:xfrm rot="16211616">
            <a:off x="2819989" y="3329935"/>
            <a:ext cx="202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Strain [Hz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-1/2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]</a:t>
            </a:r>
          </a:p>
        </p:txBody>
      </p:sp>
      <p:sp>
        <p:nvSpPr>
          <p:cNvPr id="84" name="Text Box 57">
            <a:extLst>
              <a:ext uri="{FF2B5EF4-FFF2-40B4-BE49-F238E27FC236}">
                <a16:creationId xmlns:a16="http://schemas.microsoft.com/office/drawing/2014/main" id="{A2A46844-A1CE-40AB-8D54-D7B9B6F9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118" y="5658347"/>
            <a:ext cx="4862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-3    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  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   1       10     </a:t>
            </a:r>
            <a:r>
              <a:rPr kumimoji="1" lang="ja-JP" altLang="en-US" sz="20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   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3</a:t>
            </a:r>
          </a:p>
        </p:txBody>
      </p:sp>
      <p:sp>
        <p:nvSpPr>
          <p:cNvPr id="85" name="Text Box 58">
            <a:extLst>
              <a:ext uri="{FF2B5EF4-FFF2-40B4-BE49-F238E27FC236}">
                <a16:creationId xmlns:a16="http://schemas.microsoft.com/office/drawing/2014/main" id="{A553C573-44C1-4938-BDC8-E322D3FF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540" y="1148681"/>
            <a:ext cx="7620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-19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-20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-21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-22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-23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-24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-25</a:t>
            </a:r>
          </a:p>
          <a:p>
            <a:pPr marL="0" marR="0" lvl="0" indent="0" algn="l" defTabSz="914400" rtl="0" eaLnBrk="1" fontAlgn="base" latinLnBrk="0" hangingPunct="1">
              <a:lnSpc>
                <a:spcPct val="1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-26</a:t>
            </a:r>
          </a:p>
        </p:txBody>
      </p:sp>
      <p:sp>
        <p:nvSpPr>
          <p:cNvPr id="92" name="Text Box 116">
            <a:extLst>
              <a:ext uri="{FF2B5EF4-FFF2-40B4-BE49-F238E27FC236}">
                <a16:creationId xmlns:a16="http://schemas.microsoft.com/office/drawing/2014/main" id="{E9A6ACD7-C573-4B60-BE50-30453898BBF4}"/>
              </a:ext>
            </a:extLst>
          </p:cNvPr>
          <p:cNvSpPr txBox="1">
            <a:spLocks noChangeArrowheads="1"/>
          </p:cNvSpPr>
          <p:nvPr/>
        </p:nvSpPr>
        <p:spPr bwMode="auto">
          <a:xfrm rot="19196786">
            <a:off x="7678189" y="3063177"/>
            <a:ext cx="1114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" tIns="8890" rIns="7200" bIns="8890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 cluster</a:t>
            </a:r>
          </a:p>
        </p:txBody>
      </p:sp>
      <p:sp>
        <p:nvSpPr>
          <p:cNvPr id="93" name="Text Box 72">
            <a:extLst>
              <a:ext uri="{FF2B5EF4-FFF2-40B4-BE49-F238E27FC236}">
                <a16:creationId xmlns:a16="http://schemas.microsoft.com/office/drawing/2014/main" id="{8DA24B46-A3EE-42BE-BD1C-624CA240D7DA}"/>
              </a:ext>
            </a:extLst>
          </p:cNvPr>
          <p:cNvSpPr txBox="1">
            <a:spLocks noChangeArrowheads="1"/>
          </p:cNvSpPr>
          <p:nvPr/>
        </p:nvSpPr>
        <p:spPr bwMode="auto">
          <a:xfrm rot="3083834">
            <a:off x="4100373" y="4198736"/>
            <a:ext cx="2533475" cy="31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PGW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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GW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~1×10</a:t>
            </a:r>
            <a:r>
              <a:rPr kumimoji="0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-16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)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73A30DA-50DA-4C97-B3B1-5F4C041E89FF}"/>
              </a:ext>
            </a:extLst>
          </p:cNvPr>
          <p:cNvCxnSpPr>
            <a:cxnSpLocks/>
          </p:cNvCxnSpPr>
          <p:nvPr/>
        </p:nvCxnSpPr>
        <p:spPr>
          <a:xfrm>
            <a:off x="4639725" y="2978092"/>
            <a:ext cx="2117982" cy="2683961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040E704-8BAC-4A08-B220-2E9E27846DCF}"/>
              </a:ext>
            </a:extLst>
          </p:cNvPr>
          <p:cNvGrpSpPr/>
          <p:nvPr/>
        </p:nvGrpSpPr>
        <p:grpSpPr>
          <a:xfrm>
            <a:off x="8821343" y="1506222"/>
            <a:ext cx="90000" cy="4176000"/>
            <a:chOff x="7362000" y="1719000"/>
            <a:chExt cx="90000" cy="3780000"/>
          </a:xfrm>
        </p:grpSpPr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92D36C15-65EC-42D1-9F21-DDB91462B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2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039C9026-71CE-4241-850C-06BA0242B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79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3C605DE4-0B78-4994-B1C0-38E102FB7A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33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21AA715A-52DA-45BD-A668-EEB42B5B5E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87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12FCFA41-7DAF-458F-B725-D86A87156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41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920EAD1B-D98A-42D9-B4F4-328578CE2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9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B0CAF611-57E4-456C-8D86-03632B629C7C}"/>
                </a:ext>
              </a:extLst>
            </p:cNvPr>
            <p:cNvCxnSpPr/>
            <p:nvPr/>
          </p:nvCxnSpPr>
          <p:spPr>
            <a:xfrm>
              <a:off x="7452000" y="1719000"/>
              <a:ext cx="0" cy="37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58BA0C9-B178-451E-B118-CB5AC5DB8417}"/>
              </a:ext>
            </a:extLst>
          </p:cNvPr>
          <p:cNvGrpSpPr/>
          <p:nvPr/>
        </p:nvGrpSpPr>
        <p:grpSpPr>
          <a:xfrm flipH="1">
            <a:off x="4628245" y="1507620"/>
            <a:ext cx="90000" cy="4176000"/>
            <a:chOff x="7362000" y="1719000"/>
            <a:chExt cx="90000" cy="3780000"/>
          </a:xfrm>
        </p:grpSpPr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E92F1E5E-87CA-423A-9905-03B5217099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2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76E5287F-F36C-4D34-B7E1-2A3775FBE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279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AF1BF480-2D6D-4FCF-A4FF-A29EC7FB7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33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50B3ADBE-9FD2-4178-BE26-D25C7508E9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387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45AB3BD2-4F25-4C5B-A4B2-57A5D976CB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41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8D9FA8CA-2AF1-4BA7-840A-F527E3BA7B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000" y="4959000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61E2C48D-833D-4F41-94FE-475D6C3AA8BA}"/>
                </a:ext>
              </a:extLst>
            </p:cNvPr>
            <p:cNvCxnSpPr/>
            <p:nvPr/>
          </p:nvCxnSpPr>
          <p:spPr>
            <a:xfrm>
              <a:off x="7452000" y="1719000"/>
              <a:ext cx="0" cy="37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381BBA98-7945-41C4-944A-5488A31DF799}"/>
              </a:ext>
            </a:extLst>
          </p:cNvPr>
          <p:cNvGrpSpPr/>
          <p:nvPr/>
        </p:nvGrpSpPr>
        <p:grpSpPr>
          <a:xfrm>
            <a:off x="4632159" y="1512095"/>
            <a:ext cx="4284000" cy="90000"/>
            <a:chOff x="2729702" y="924865"/>
            <a:chExt cx="3590136" cy="90000"/>
          </a:xfrm>
        </p:grpSpPr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419DC31A-019D-4305-B2D2-B52F99D0F55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81273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0AE567C3-6C93-4919-A4EA-5BE4CAF1FB4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77845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DE45E7B8-19F2-41D6-9E1F-94CCA8F32DD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74416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49335C50-2311-4624-9F58-4614874FB0B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70988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2D3979A4-A159-46B1-8180-F2172F2803D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67559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23DF1335-87CD-445B-BF27-D3B99C2161D4}"/>
                </a:ext>
              </a:extLst>
            </p:cNvPr>
            <p:cNvCxnSpPr>
              <a:cxnSpLocks/>
            </p:cNvCxnSpPr>
            <p:nvPr/>
          </p:nvCxnSpPr>
          <p:spPr>
            <a:xfrm>
              <a:off x="2729702" y="924865"/>
              <a:ext cx="3590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D3355AB9-E5DD-4591-9E8F-59434CBC6257}"/>
              </a:ext>
            </a:extLst>
          </p:cNvPr>
          <p:cNvGrpSpPr/>
          <p:nvPr/>
        </p:nvGrpSpPr>
        <p:grpSpPr>
          <a:xfrm flipV="1">
            <a:off x="4625168" y="5590543"/>
            <a:ext cx="4284000" cy="90000"/>
            <a:chOff x="2729702" y="924865"/>
            <a:chExt cx="3590136" cy="90000"/>
          </a:xfrm>
        </p:grpSpPr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1E06418A-900D-4DBE-BC79-D149C6C7B2D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281273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A572A12F-E41F-4BB7-9539-B2A8A90CEBB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77845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66CD873D-2508-43C6-BE65-0BB7A57618E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74416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4CB51634-DA3E-4394-9E63-098F06E9D77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70988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65D53A91-2A0B-4200-BC01-B64E05A6A55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67559" y="969865"/>
              <a:ext cx="9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504717C9-8D19-4152-AE69-EC1B26F1D08E}"/>
                </a:ext>
              </a:extLst>
            </p:cNvPr>
            <p:cNvCxnSpPr>
              <a:cxnSpLocks/>
            </p:cNvCxnSpPr>
            <p:nvPr/>
          </p:nvCxnSpPr>
          <p:spPr>
            <a:xfrm>
              <a:off x="2729702" y="924865"/>
              <a:ext cx="3590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EE99B6F1-A457-4C47-BF23-3C6266D7FE88}"/>
              </a:ext>
            </a:extLst>
          </p:cNvPr>
          <p:cNvCxnSpPr>
            <a:cxnSpLocks/>
          </p:cNvCxnSpPr>
          <p:nvPr/>
        </p:nvCxnSpPr>
        <p:spPr>
          <a:xfrm>
            <a:off x="4623620" y="2571327"/>
            <a:ext cx="2435929" cy="3110789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 Box 72">
            <a:extLst>
              <a:ext uri="{FF2B5EF4-FFF2-40B4-BE49-F238E27FC236}">
                <a16:creationId xmlns:a16="http://schemas.microsoft.com/office/drawing/2014/main" id="{1DA03B32-D0FE-4FB3-A6DE-1A77A6232614}"/>
              </a:ext>
            </a:extLst>
          </p:cNvPr>
          <p:cNvSpPr txBox="1">
            <a:spLocks noChangeArrowheads="1"/>
          </p:cNvSpPr>
          <p:nvPr/>
        </p:nvSpPr>
        <p:spPr bwMode="auto">
          <a:xfrm rot="3118869">
            <a:off x="4805048" y="4074300"/>
            <a:ext cx="2600587" cy="34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PGW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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GW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~2×10</a:t>
            </a:r>
            <a:r>
              <a:rPr kumimoji="0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-15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)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91" name="コンテンツ プレースホルダー 2">
            <a:extLst>
              <a:ext uri="{FF2B5EF4-FFF2-40B4-BE49-F238E27FC236}">
                <a16:creationId xmlns:a16="http://schemas.microsoft.com/office/drawing/2014/main" id="{0A4CB897-6038-4BD5-ADA7-393B38C4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9294"/>
            <a:ext cx="3741906" cy="3022060"/>
          </a:xfr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solidFill>
                  <a:srgbClr val="FF0000"/>
                </a:solidFill>
              </a:rPr>
              <a:t>The upper limit of PGW has been reduced </a:t>
            </a:r>
            <a:r>
              <a:rPr kumimoji="1" lang="en-US" altLang="ja-JP" sz="2000" dirty="0"/>
              <a:t>by the Planck observations, etc.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009900"/>
                </a:solidFill>
              </a:rPr>
              <a:t>The target sensitivity of DECIGO should be improved </a:t>
            </a:r>
            <a:r>
              <a:rPr lang="en-US" altLang="ja-JP" sz="2000" dirty="0"/>
              <a:t>to enhance the possibility of  detection of PGW.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9506A2-2552-1FEB-7E1B-70662EED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4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02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626010-E331-4A30-B849-F621AE9B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6462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Optimization with quantum noise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5D3274D-C106-4C40-8A14-B7F517EAB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2745" y="1819185"/>
            <a:ext cx="5471257" cy="410344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72F86C-3F43-4453-977D-5DEF62B3DFA7}"/>
              </a:ext>
            </a:extLst>
          </p:cNvPr>
          <p:cNvSpPr txBox="1"/>
          <p:nvPr/>
        </p:nvSpPr>
        <p:spPr>
          <a:xfrm>
            <a:off x="4591514" y="6093092"/>
            <a:ext cx="3962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dirty="0" err="1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Iwaguchi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, et al., Galaxies, 2021</a:t>
            </a:r>
            <a:endParaRPr lang="ja-JP" altLang="ja-JP" dirty="0">
              <a:solidFill>
                <a:srgbClr val="000000"/>
              </a:solidFill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ja-JP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Ishikawa,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et al., Galaxies, 2021</a:t>
            </a:r>
            <a:endParaRPr lang="ja-JP" altLang="ja-JP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1DAB3-42C3-4107-BC7C-6C0173E9E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19743"/>
            <a:ext cx="3984770" cy="3027355"/>
          </a:xfr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/>
              <a:t>The following parameters are optimized </a:t>
            </a:r>
            <a:r>
              <a:rPr lang="en-US" altLang="ja-JP" sz="2000" dirty="0">
                <a:solidFill>
                  <a:srgbClr val="FF0000"/>
                </a:solidFill>
              </a:rPr>
              <a:t>for the best SNR for a given mirror radius</a:t>
            </a:r>
          </a:p>
          <a:p>
            <a:pPr marL="673200" lvl="4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/>
              <a:t>Cavity length</a:t>
            </a:r>
          </a:p>
          <a:p>
            <a:pPr marL="673200" lvl="4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/>
              <a:t>Reflectivity of mirror</a:t>
            </a:r>
          </a:p>
          <a:p>
            <a:pPr marL="673200" lvl="4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/>
              <a:t>Laser power (up to 100 W)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6600FF"/>
                </a:solidFill>
              </a:rPr>
              <a:t>Considering only quantum noise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D41937D-3920-491B-A224-F60663EC845F}"/>
                  </a:ext>
                </a:extLst>
              </p:cNvPr>
              <p:cNvSpPr txBox="1"/>
              <p:nvPr/>
            </p:nvSpPr>
            <p:spPr>
              <a:xfrm>
                <a:off x="64851" y="4619752"/>
                <a:ext cx="3936461" cy="97328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solidFill>
                            <a:srgbClr val="3843FF"/>
                          </a:solidFill>
                          <a:latin typeface="Cambria Math" panose="02040503050406030204" pitchFamily="18" charset="0"/>
                        </a:rPr>
                        <m:t>SNR</m:t>
                      </m:r>
                      <m:r>
                        <a:rPr kumimoji="1" lang="en-US" altLang="ja-JP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sSup>
                        <m:sSupPr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.1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kumimoji="1" lang="en-US" altLang="ja-JP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ja-JP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gw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kumimoji="1"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D41937D-3920-491B-A224-F60663EC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1" y="4619752"/>
                <a:ext cx="3936461" cy="973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5EF696-080F-4B72-801E-BE71CABF59FD}"/>
              </a:ext>
            </a:extLst>
          </p:cNvPr>
          <p:cNvSpPr txBox="1"/>
          <p:nvPr/>
        </p:nvSpPr>
        <p:spPr>
          <a:xfrm>
            <a:off x="4221760" y="1631550"/>
            <a:ext cx="332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CC6600"/>
                </a:solidFill>
              </a:rPr>
              <a:t>Constant mirror mass is assumed</a:t>
            </a:r>
            <a:endParaRPr kumimoji="1" lang="ja-JP" altLang="en-US" dirty="0">
              <a:solidFill>
                <a:srgbClr val="CC6600"/>
              </a:solidFill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12327B8-2CB3-50AA-3FC3-D38AA4EF2615}"/>
              </a:ext>
            </a:extLst>
          </p:cNvPr>
          <p:cNvCxnSpPr>
            <a:cxnSpLocks/>
          </p:cNvCxnSpPr>
          <p:nvPr/>
        </p:nvCxnSpPr>
        <p:spPr>
          <a:xfrm>
            <a:off x="5858933" y="1888067"/>
            <a:ext cx="0" cy="36237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F0162E2-2807-CD07-879B-66FC8633F0FD}"/>
              </a:ext>
            </a:extLst>
          </p:cNvPr>
          <p:cNvCxnSpPr>
            <a:cxnSpLocks/>
          </p:cNvCxnSpPr>
          <p:nvPr/>
        </p:nvCxnSpPr>
        <p:spPr>
          <a:xfrm>
            <a:off x="4123267" y="5418667"/>
            <a:ext cx="171873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4E7F531-0095-6A61-3C66-C8C47DCABAB2}"/>
              </a:ext>
            </a:extLst>
          </p:cNvPr>
          <p:cNvCxnSpPr>
            <a:cxnSpLocks/>
          </p:cNvCxnSpPr>
          <p:nvPr/>
        </p:nvCxnSpPr>
        <p:spPr>
          <a:xfrm>
            <a:off x="4140200" y="4038600"/>
            <a:ext cx="3454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529634-6F8E-B131-A060-438C32265A9B}"/>
              </a:ext>
            </a:extLst>
          </p:cNvPr>
          <p:cNvCxnSpPr>
            <a:cxnSpLocks/>
          </p:cNvCxnSpPr>
          <p:nvPr/>
        </p:nvCxnSpPr>
        <p:spPr>
          <a:xfrm>
            <a:off x="5867400" y="4639734"/>
            <a:ext cx="171026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055FE4-7238-24C6-C68E-6958FFF8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5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  <p:sp>
        <p:nvSpPr>
          <p:cNvPr id="13" name="Text Box 72">
            <a:extLst>
              <a:ext uri="{FF2B5EF4-FFF2-40B4-BE49-F238E27FC236}">
                <a16:creationId xmlns:a16="http://schemas.microsoft.com/office/drawing/2014/main" id="{07A281C0-9D82-C055-5892-6B719E490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28" y="5683825"/>
            <a:ext cx="4284869" cy="11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</a:t>
            </a:r>
            <a:r>
              <a:rPr kumimoji="0" lang="en-US" altLang="ja-JP" sz="200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GW</a:t>
            </a: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~1×10</a:t>
            </a:r>
            <a:r>
              <a:rPr kumimoji="0" lang="en-US" altLang="ja-JP" sz="2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itchFamily="18" charset="2"/>
              </a:rPr>
              <a:t>-16</a:t>
            </a:r>
            <a:endParaRPr kumimoji="0" lang="en-US" altLang="ja-JP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Cut-off frequency for double white dwarf (DWD) noise: 0.1 Hz</a:t>
            </a:r>
          </a:p>
        </p:txBody>
      </p:sp>
    </p:spTree>
    <p:extLst>
      <p:ext uri="{BB962C8B-B14F-4D97-AF65-F5344CB8AC3E}">
        <p14:creationId xmlns:p14="http://schemas.microsoft.com/office/powerpoint/2010/main" val="17593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EFCE-28BA-4FBB-8E54-D7314C82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939972"/>
          </a:xfrm>
        </p:spPr>
        <p:txBody>
          <a:bodyPr>
            <a:noAutofit/>
          </a:bodyPr>
          <a:lstStyle/>
          <a:p>
            <a:r>
              <a:rPr kumimoji="1" lang="en-US" dirty="0">
                <a:latin typeface="Arial" panose="020B0604020202020204" pitchFamily="34" charset="0"/>
                <a:ea typeface="ＭＳ Ｐゴシック"/>
              </a:rPr>
              <a:t>Optimization with thermal noise</a:t>
            </a:r>
            <a:br>
              <a:rPr kumimoji="1" lang="en-US" dirty="0">
                <a:latin typeface="Arial" panose="020B0604020202020204" pitchFamily="34" charset="0"/>
                <a:ea typeface="ＭＳ Ｐゴシック"/>
              </a:rPr>
            </a:br>
            <a:r>
              <a:rPr kumimoji="1" lang="en-US" dirty="0">
                <a:latin typeface="Arial" panose="020B0604020202020204" pitchFamily="34" charset="0"/>
                <a:ea typeface="ＭＳ Ｐゴシック"/>
              </a:rPr>
              <a:t>and DWD noise</a:t>
            </a:r>
            <a:endParaRPr kumimoji="1" lang="en-US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8FEDF-9666-4A65-9E33-F9FBF8FE4B48}"/>
              </a:ext>
            </a:extLst>
          </p:cNvPr>
          <p:cNvSpPr txBox="1"/>
          <p:nvPr/>
        </p:nvSpPr>
        <p:spPr>
          <a:xfrm>
            <a:off x="113582" y="3958676"/>
            <a:ext cx="6144605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solidFill>
                  <a:srgbClr val="0099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Values/type for each model: 2</a:t>
            </a:r>
            <a:r>
              <a:rPr lang="en-US" altLang="ja-JP" sz="2400" baseline="30000" dirty="0">
                <a:solidFill>
                  <a:srgbClr val="0099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</a:t>
            </a:r>
            <a:r>
              <a:rPr lang="en-US" altLang="ja-JP" sz="2400" dirty="0">
                <a:solidFill>
                  <a:srgbClr val="0099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in total</a:t>
            </a:r>
            <a:endParaRPr lang="en-US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318D1C0-ED3C-467C-8ECC-4A18C89E64B5}"/>
              </a:ext>
            </a:extLst>
          </p:cNvPr>
          <p:cNvSpPr txBox="1"/>
          <p:nvPr/>
        </p:nvSpPr>
        <p:spPr>
          <a:xfrm>
            <a:off x="193891" y="1584016"/>
            <a:ext cx="33462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For a given radius, </a:t>
            </a:r>
          </a:p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optimize the other parameters 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21EC2E1B-990C-49A5-A266-1DA5818CF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7000"/>
              </p:ext>
            </p:extLst>
          </p:nvPr>
        </p:nvGraphicFramePr>
        <p:xfrm>
          <a:off x="3699544" y="1615115"/>
          <a:ext cx="5184398" cy="18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99">
                  <a:extLst>
                    <a:ext uri="{9D8B030D-6E8A-4147-A177-3AD203B41FA5}">
                      <a16:colId xmlns:a16="http://schemas.microsoft.com/office/drawing/2014/main" val="147729486"/>
                    </a:ext>
                  </a:extLst>
                </a:gridCol>
                <a:gridCol w="2592199">
                  <a:extLst>
                    <a:ext uri="{9D8B030D-6E8A-4147-A177-3AD203B41FA5}">
                      <a16:colId xmlns:a16="http://schemas.microsoft.com/office/drawing/2014/main" val="3267001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218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Mirror radius</a:t>
                      </a:r>
                      <a:endParaRPr kumimoji="1" lang="ja-JP" altLang="en-US" sz="2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1" lang="ja-JP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770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reflectivity</a:t>
                      </a:r>
                      <a:endParaRPr kumimoji="1" lang="ja-JP" altLang="en-US" sz="2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1" lang="ja-JP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407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Laser power</a:t>
                      </a:r>
                      <a:endParaRPr kumimoji="1" lang="ja-JP" altLang="en-US" sz="2000" i="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1" lang="ja-JP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W 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070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length</a:t>
                      </a:r>
                      <a:endParaRPr kumimoji="1" lang="ja-JP" altLang="en-US" sz="20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1" lang="ja-JP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171551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表 3">
                <a:extLst>
                  <a:ext uri="{FF2B5EF4-FFF2-40B4-BE49-F238E27FC236}">
                    <a16:creationId xmlns:a16="http://schemas.microsoft.com/office/drawing/2014/main" id="{70CFA4C9-A3FF-4CBD-9280-3C9CA7B05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619994"/>
                  </p:ext>
                </p:extLst>
              </p:nvPr>
            </p:nvGraphicFramePr>
            <p:xfrm>
              <a:off x="159391" y="4493937"/>
              <a:ext cx="8825218" cy="179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4539">
                      <a:extLst>
                        <a:ext uri="{9D8B030D-6E8A-4147-A177-3AD203B41FA5}">
                          <a16:colId xmlns:a16="http://schemas.microsoft.com/office/drawing/2014/main" val="147729486"/>
                        </a:ext>
                      </a:extLst>
                    </a:gridCol>
                    <a:gridCol w="4890679">
                      <a:extLst>
                        <a:ext uri="{9D8B030D-6E8A-4147-A177-3AD203B41FA5}">
                          <a16:colId xmlns:a16="http://schemas.microsoft.com/office/drawing/2014/main" val="32670010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6218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DWD cut-off</a:t>
                          </a:r>
                          <a:r>
                            <a:rPr kumimoji="1" lang="ja-JP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 Hz / 0.1 Hz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37703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Pressure</a:t>
                          </a:r>
                          <a:r>
                            <a:rPr kumimoji="1" lang="ja-JP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inside</a:t>
                          </a:r>
                          <a:r>
                            <a:rPr kumimoji="1" lang="ja-JP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spacecraft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ja-JP" sz="2000" i="1" dirty="0" smtClean="0">
                                      <a:latin typeface="Cambria Math" panose="02040503050406030204" pitchFamily="18" charset="0"/>
                                      <a:ea typeface="ＭＳ Ｐゴシック"/>
                                      <a:cs typeface="Calibri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  <a:ea typeface="ＭＳ Ｐゴシック"/>
                                      <a:cs typeface="Calibri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  <a:ea typeface="ＭＳ Ｐゴシック"/>
                                      <a:cs typeface="Calibri"/>
                                    </a:rPr>
                                    <m:t>−8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Pa 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ja-JP" sz="2000" i="1" dirty="0" smtClean="0">
                                      <a:latin typeface="Cambria Math" panose="02040503050406030204" pitchFamily="18" charset="0"/>
                                      <a:ea typeface="ＭＳ Ｐゴシック"/>
                                      <a:cs typeface="Calibri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  <a:ea typeface="ＭＳ Ｐゴシック"/>
                                      <a:cs typeface="Calibri"/>
                                    </a:rPr>
                                    <m:t> </m:t>
                                  </m:r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  <a:ea typeface="ＭＳ Ｐゴシック"/>
                                      <a:cs typeface="Calibri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ja-JP" sz="2000" b="0" i="1" dirty="0" smtClean="0">
                                      <a:latin typeface="Cambria Math" panose="02040503050406030204" pitchFamily="18" charset="0"/>
                                      <a:ea typeface="ＭＳ Ｐゴシック"/>
                                      <a:cs typeface="Calibri"/>
                                    </a:rPr>
                                    <m:t>−9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Pa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14070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Mirror model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Constant mass (100 kg) /</a:t>
                          </a:r>
                          <a:endParaRPr kumimoji="1" lang="en-US" altLang="ja-JP" sz="20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kumimoji="1" lang="en-US" altLang="ja-JP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Constant thickness (0.5 m, 100 kg)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50706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表 3">
                <a:extLst>
                  <a:ext uri="{FF2B5EF4-FFF2-40B4-BE49-F238E27FC236}">
                    <a16:creationId xmlns:a16="http://schemas.microsoft.com/office/drawing/2014/main" id="{70CFA4C9-A3FF-4CBD-9280-3C9CA7B05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619994"/>
                  </p:ext>
                </p:extLst>
              </p:nvPr>
            </p:nvGraphicFramePr>
            <p:xfrm>
              <a:off x="159391" y="4493937"/>
              <a:ext cx="8825218" cy="179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4539">
                      <a:extLst>
                        <a:ext uri="{9D8B030D-6E8A-4147-A177-3AD203B41FA5}">
                          <a16:colId xmlns:a16="http://schemas.microsoft.com/office/drawing/2014/main" val="147729486"/>
                        </a:ext>
                      </a:extLst>
                    </a:gridCol>
                    <a:gridCol w="4890679">
                      <a:extLst>
                        <a:ext uri="{9D8B030D-6E8A-4147-A177-3AD203B41FA5}">
                          <a16:colId xmlns:a16="http://schemas.microsoft.com/office/drawing/2014/main" val="3267001080"/>
                        </a:ext>
                      </a:extLst>
                    </a:gridCol>
                  </a:tblGrid>
                  <a:tr h="37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62185611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DWD cut-off</a:t>
                          </a:r>
                          <a:r>
                            <a:rPr kumimoji="1" lang="ja-JP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frequency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 Hz / 0.1 Hz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37703204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Pressure</a:t>
                          </a:r>
                          <a:r>
                            <a:rPr kumimoji="1" lang="ja-JP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inside</a:t>
                          </a:r>
                          <a:r>
                            <a:rPr kumimoji="1" lang="ja-JP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spacecraft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80673" t="-211475" r="-623" b="-2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070707"/>
                      </a:ext>
                    </a:extLst>
                  </a:tr>
                  <a:tr h="678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Mirror model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Constant mass (100 kg) /</a:t>
                          </a:r>
                          <a:endParaRPr kumimoji="1" lang="en-US" altLang="ja-JP" sz="20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kumimoji="1" lang="en-US" altLang="ja-JP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Constant thickness (0.5 m, 100 kg)</a:t>
                          </a:r>
                          <a:endParaRPr kumimoji="1" lang="ja-JP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50706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31A26-A02F-1E97-F065-589B7CB4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6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144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>
            <a:extLst>
              <a:ext uri="{FF2B5EF4-FFF2-40B4-BE49-F238E27FC236}">
                <a16:creationId xmlns:a16="http://schemas.microsoft.com/office/drawing/2014/main" id="{73DA1C7B-554B-F825-2A37-B9F09C6F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1976247" cy="146361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1A1C796-B97B-64AA-B824-1EC2AF1C0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1978724" cy="146113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87BBC22F-3570-B9B2-F113-99D3B488B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05064"/>
            <a:ext cx="2001012" cy="146361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938D94FC-8183-6ACF-ABA5-670439644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5064"/>
            <a:ext cx="2005965" cy="146361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FB3F12F-3613-E61A-4543-6CBE99466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1978724" cy="1461135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3E7019BD-6625-2CA1-D86C-381F8487CB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2005965" cy="1466088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60143848-B031-B56B-801B-B9F8C51191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16832"/>
            <a:ext cx="2003489" cy="1463612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8BDF17D-0CBB-FD3A-CA53-62ECA4F2EF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1973771" cy="147104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508670-85CB-489B-8765-8526923AE079}"/>
              </a:ext>
            </a:extLst>
          </p:cNvPr>
          <p:cNvSpPr/>
          <p:nvPr/>
        </p:nvSpPr>
        <p:spPr>
          <a:xfrm>
            <a:off x="323528" y="1772816"/>
            <a:ext cx="4104456" cy="3816424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B042D1E-E552-40A7-8BEE-4AB1EBFCBC68}"/>
              </a:ext>
            </a:extLst>
          </p:cNvPr>
          <p:cNvSpPr/>
          <p:nvPr/>
        </p:nvSpPr>
        <p:spPr>
          <a:xfrm>
            <a:off x="4644007" y="1772816"/>
            <a:ext cx="4176465" cy="3816424"/>
          </a:xfrm>
          <a:prstGeom prst="rect">
            <a:avLst/>
          </a:prstGeom>
          <a:noFill/>
          <a:ln w="254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ABC88F-708B-4B73-99DC-009C10ABEEDD}"/>
              </a:ext>
            </a:extLst>
          </p:cNvPr>
          <p:cNvSpPr txBox="1"/>
          <p:nvPr/>
        </p:nvSpPr>
        <p:spPr>
          <a:xfrm>
            <a:off x="701850" y="5698830"/>
            <a:ext cx="798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Cut-off frequency: 0.1Hz          </a:t>
            </a:r>
            <a:r>
              <a:rPr lang="ja-JP" altLang="en-US" sz="2400" dirty="0">
                <a:solidFill>
                  <a:srgbClr val="0099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400" dirty="0">
                <a:solidFill>
                  <a:srgbClr val="CC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Cut-off frequency: 0.07Hz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02F2BC2-BC5A-4D97-B380-37B94C966CDB}"/>
              </a:ext>
            </a:extLst>
          </p:cNvPr>
          <p:cNvSpPr/>
          <p:nvPr/>
        </p:nvSpPr>
        <p:spPr>
          <a:xfrm>
            <a:off x="251520" y="1700809"/>
            <a:ext cx="8640960" cy="1956791"/>
          </a:xfrm>
          <a:prstGeom prst="rect">
            <a:avLst/>
          </a:prstGeom>
          <a:noFill/>
          <a:ln w="254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8C4E3C3-AB86-490A-972B-82A7AE489432}"/>
              </a:ext>
            </a:extLst>
          </p:cNvPr>
          <p:cNvSpPr txBox="1"/>
          <p:nvPr/>
        </p:nvSpPr>
        <p:spPr>
          <a:xfrm>
            <a:off x="3234267" y="1196752"/>
            <a:ext cx="265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99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Constant thickness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61D7045-78E4-4138-88D7-A147CB14C1BA}"/>
              </a:ext>
            </a:extLst>
          </p:cNvPr>
          <p:cNvSpPr/>
          <p:nvPr/>
        </p:nvSpPr>
        <p:spPr>
          <a:xfrm>
            <a:off x="251520" y="3717032"/>
            <a:ext cx="8640960" cy="1944216"/>
          </a:xfrm>
          <a:prstGeom prst="rect">
            <a:avLst/>
          </a:prstGeom>
          <a:noFill/>
          <a:ln w="254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267C7A-2AD3-43F7-B769-EBB429396886}"/>
              </a:ext>
            </a:extLst>
          </p:cNvPr>
          <p:cNvSpPr txBox="1"/>
          <p:nvPr/>
        </p:nvSpPr>
        <p:spPr>
          <a:xfrm>
            <a:off x="3420533" y="6021288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9933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Constant mass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F466545-10E2-487F-ADC1-1AC03FFEAFE2}"/>
              </a:ext>
            </a:extLst>
          </p:cNvPr>
          <p:cNvSpPr/>
          <p:nvPr/>
        </p:nvSpPr>
        <p:spPr>
          <a:xfrm>
            <a:off x="179512" y="1628800"/>
            <a:ext cx="2160239" cy="4104456"/>
          </a:xfrm>
          <a:prstGeom prst="rect">
            <a:avLst/>
          </a:prstGeom>
          <a:noFill/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B7BA7D8-B1EA-440C-BFF8-8B7BB84B4E67}"/>
              </a:ext>
            </a:extLst>
          </p:cNvPr>
          <p:cNvSpPr/>
          <p:nvPr/>
        </p:nvSpPr>
        <p:spPr>
          <a:xfrm>
            <a:off x="2411761" y="1628800"/>
            <a:ext cx="2088232" cy="4104456"/>
          </a:xfrm>
          <a:prstGeom prst="rect">
            <a:avLst/>
          </a:prstGeom>
          <a:noFill/>
          <a:ln w="254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F3DD889-00BF-435A-8AB2-C2E4B42AFCE7}"/>
              </a:ext>
            </a:extLst>
          </p:cNvPr>
          <p:cNvSpPr/>
          <p:nvPr/>
        </p:nvSpPr>
        <p:spPr>
          <a:xfrm>
            <a:off x="4572001" y="1628800"/>
            <a:ext cx="2088232" cy="4104456"/>
          </a:xfrm>
          <a:prstGeom prst="rect">
            <a:avLst/>
          </a:prstGeom>
          <a:noFill/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361F230-0775-4631-9CF8-689D16579543}"/>
              </a:ext>
            </a:extLst>
          </p:cNvPr>
          <p:cNvSpPr/>
          <p:nvPr/>
        </p:nvSpPr>
        <p:spPr>
          <a:xfrm>
            <a:off x="6732240" y="1628800"/>
            <a:ext cx="2232247" cy="4104456"/>
          </a:xfrm>
          <a:prstGeom prst="rect">
            <a:avLst/>
          </a:prstGeom>
          <a:noFill/>
          <a:ln w="254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7FCC45C-FB2A-4852-B982-FC541225EC0A}"/>
              </a:ext>
            </a:extLst>
          </p:cNvPr>
          <p:cNvSpPr txBox="1"/>
          <p:nvPr/>
        </p:nvSpPr>
        <p:spPr>
          <a:xfrm>
            <a:off x="755576" y="908720"/>
            <a:ext cx="119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400" baseline="30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D1A5D11-F65C-44D1-AB4A-6FDCD13958CF}"/>
              </a:ext>
            </a:extLst>
          </p:cNvPr>
          <p:cNvSpPr txBox="1"/>
          <p:nvPr/>
        </p:nvSpPr>
        <p:spPr>
          <a:xfrm>
            <a:off x="5076056" y="908720"/>
            <a:ext cx="119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400" baseline="30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E280C4E-B469-4106-95B0-E5F112BA02FD}"/>
              </a:ext>
            </a:extLst>
          </p:cNvPr>
          <p:cNvSpPr txBox="1"/>
          <p:nvPr/>
        </p:nvSpPr>
        <p:spPr>
          <a:xfrm>
            <a:off x="2699792" y="908720"/>
            <a:ext cx="119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400" baseline="300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altLang="ja-JP" sz="24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C3C9A9-7212-4CD0-871E-2D5C4F55EEDF}"/>
              </a:ext>
            </a:extLst>
          </p:cNvPr>
          <p:cNvSpPr txBox="1"/>
          <p:nvPr/>
        </p:nvSpPr>
        <p:spPr>
          <a:xfrm>
            <a:off x="7092280" y="908720"/>
            <a:ext cx="119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400" baseline="300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altLang="ja-JP" sz="2400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DBE1DF9-E81B-4FE4-83DF-DB4EECFF3B93}"/>
              </a:ext>
            </a:extLst>
          </p:cNvPr>
          <p:cNvSpPr txBox="1"/>
          <p:nvPr/>
        </p:nvSpPr>
        <p:spPr>
          <a:xfrm>
            <a:off x="61495" y="6488668"/>
            <a:ext cx="390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Kawasaki, et al., Galaxies, 2022</a:t>
            </a:r>
            <a:endParaRPr lang="ja-JP" altLang="ja-JP" dirty="0">
              <a:solidFill>
                <a:srgbClr val="000000"/>
              </a:solidFill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727C31BC-1DE3-C3FF-CE9B-CF5B84F3D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006977" cy="292722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C58BA5C4-1A5A-777F-8A0C-6F57FAADF1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947541" cy="2942082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961D512C-6E6A-16C4-4604-35BCD16F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</a:rPr>
              <a:t>Results</a:t>
            </a:r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62EF4AD-E2D7-B6B9-3612-BE3DE367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7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049 -0.1597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-798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2535 0.1453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726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11233 0.0013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0487 -0.0018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9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1.85185E-6 L 0.22951 -0.0020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1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5538 -0.002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11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8" grpId="1"/>
      <p:bldP spid="18" grpId="2"/>
      <p:bldP spid="20" grpId="0" animBg="1"/>
      <p:bldP spid="20" grpId="1" animBg="1"/>
      <p:bldP spid="20" grpId="2" animBg="1"/>
      <p:bldP spid="21" grpId="0"/>
      <p:bldP spid="21" grpId="1"/>
      <p:bldP spid="21" grpId="2"/>
      <p:bldP spid="21" grpId="3"/>
      <p:bldP spid="22" grpId="0" animBg="1"/>
      <p:bldP spid="22" grpId="1" animBg="1"/>
      <p:bldP spid="22" grpId="2" animBg="1"/>
      <p:bldP spid="23" grpId="0"/>
      <p:bldP spid="23" grpId="1"/>
      <p:bldP spid="23" grpId="2"/>
      <p:bldP spid="23" grpId="3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/>
      <p:bldP spid="28" grpId="1"/>
      <p:bldP spid="28" grpId="2"/>
      <p:bldP spid="28" grpId="3"/>
      <p:bldP spid="29" grpId="0"/>
      <p:bldP spid="29" grpId="1"/>
      <p:bldP spid="29" grpId="2"/>
      <p:bldP spid="29" grpId="3"/>
      <p:bldP spid="30" grpId="0"/>
      <p:bldP spid="30" grpId="1"/>
      <p:bldP spid="30" grpId="2"/>
      <p:bldP spid="30" grpId="3"/>
      <p:bldP spid="31" grpId="0"/>
      <p:bldP spid="31" grpId="1"/>
      <p:bldP spid="31" grpId="2"/>
      <p:bldP spid="3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&#10;&#10;自動的に生成された説明">
            <a:extLst>
              <a:ext uri="{FF2B5EF4-FFF2-40B4-BE49-F238E27FC236}">
                <a16:creationId xmlns:a16="http://schemas.microsoft.com/office/drawing/2014/main" id="{0BE6A895-715D-56BA-9A36-D6977CA03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154"/>
            <a:ext cx="6976105" cy="49372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8A1221-3960-1A1E-1B3D-A939F90B2B23}"/>
              </a:ext>
            </a:extLst>
          </p:cNvPr>
          <p:cNvSpPr txBox="1"/>
          <p:nvPr/>
        </p:nvSpPr>
        <p:spPr>
          <a:xfrm>
            <a:off x="5614397" y="6150114"/>
            <a:ext cx="168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current upper limit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E3C8B2-8066-DFB9-2275-1DFFCB53C800}"/>
              </a:ext>
            </a:extLst>
          </p:cNvPr>
          <p:cNvSpPr txBox="1"/>
          <p:nvPr/>
        </p:nvSpPr>
        <p:spPr>
          <a:xfrm>
            <a:off x="64246" y="6150114"/>
            <a:ext cx="240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Predicted by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Starobinski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8C796383-1FE1-0EE7-FB9A-80EB8A3E973A}"/>
              </a:ext>
            </a:extLst>
          </p:cNvPr>
          <p:cNvSpPr/>
          <p:nvPr/>
        </p:nvSpPr>
        <p:spPr>
          <a:xfrm flipV="1">
            <a:off x="708710" y="5825067"/>
            <a:ext cx="331694" cy="385482"/>
          </a:xfrm>
          <a:prstGeom prst="down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37754506-C2E6-3992-C6E4-F74ECE3F1C7F}"/>
              </a:ext>
            </a:extLst>
          </p:cNvPr>
          <p:cNvSpPr/>
          <p:nvPr/>
        </p:nvSpPr>
        <p:spPr>
          <a:xfrm flipV="1">
            <a:off x="6239436" y="5827059"/>
            <a:ext cx="331694" cy="385482"/>
          </a:xfrm>
          <a:prstGeom prst="down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E36974-B5A5-B1C6-5116-A42007BF94B5}"/>
              </a:ext>
            </a:extLst>
          </p:cNvPr>
          <p:cNvSpPr txBox="1"/>
          <p:nvPr/>
        </p:nvSpPr>
        <p:spPr>
          <a:xfrm>
            <a:off x="6543452" y="1503313"/>
            <a:ext cx="260054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Considering quantum noise and thermal noise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DWD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cut-off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frequency: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0.07 Hz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Mirror: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Constant thickness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E5D9C1-712D-0468-BED5-F9A2C5478EF1}"/>
              </a:ext>
            </a:extLst>
          </p:cNvPr>
          <p:cNvSpPr txBox="1"/>
          <p:nvPr/>
        </p:nvSpPr>
        <p:spPr>
          <a:xfrm>
            <a:off x="3541059" y="5602941"/>
            <a:ext cx="753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ym typeface="Symbol" panose="05050102010706020507" pitchFamily="18" charset="2"/>
              </a:rPr>
              <a:t></a:t>
            </a:r>
            <a:r>
              <a:rPr kumimoji="1" lang="en-US" altLang="ja-JP" sz="2400" b="1" baseline="-25000" dirty="0">
                <a:sym typeface="Symbol" panose="05050102010706020507" pitchFamily="18" charset="2"/>
              </a:rPr>
              <a:t>GW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68ECE6-087F-5FCF-355D-18B33AE1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8</a:t>
            </a:fld>
            <a:r>
              <a:rPr kumimoji="1" lang="en-US" altLang="ja-JP"/>
              <a:t>/15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384D1D-8983-A0E3-B7E1-43F57071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913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Arial" panose="020B0604020202020204" pitchFamily="34" charset="0"/>
              </a:rPr>
              <a:t>Relationship between</a:t>
            </a:r>
            <a:br>
              <a:rPr lang="en-US" altLang="ja-JP" sz="3600" dirty="0">
                <a:latin typeface="Arial" panose="020B0604020202020204" pitchFamily="34" charset="0"/>
              </a:rPr>
            </a:br>
            <a:r>
              <a:rPr kumimoji="1" lang="ja-JP" altLang="en-US" sz="3600" dirty="0">
                <a:sym typeface="Symbol" panose="05050102010706020507" pitchFamily="18" charset="2"/>
              </a:rPr>
              <a:t></a:t>
            </a:r>
            <a:r>
              <a:rPr kumimoji="1" lang="en-US" altLang="ja-JP" sz="3600" baseline="-25000" dirty="0">
                <a:sym typeface="Symbol" panose="05050102010706020507" pitchFamily="18" charset="2"/>
              </a:rPr>
              <a:t>GW</a:t>
            </a:r>
            <a:r>
              <a:rPr kumimoji="1" lang="en-US" altLang="ja-JP" sz="3600" dirty="0">
                <a:latin typeface="Arial" panose="020B0604020202020204" pitchFamily="34" charset="0"/>
              </a:rPr>
              <a:t>@0.1Hz and SNR</a:t>
            </a:r>
            <a:endParaRPr kumimoji="1" lang="ja-JP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7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E7EF3-E7FB-31A2-4392-58C1624D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Arial" panose="020B0604020202020204" pitchFamily="34" charset="0"/>
              </a:rPr>
              <a:t>Quantum locking with optical spring</a:t>
            </a:r>
            <a:endParaRPr kumimoji="1" lang="ja-JP" altLang="en-US" dirty="0">
              <a:latin typeface="Arial" panose="020B0604020202020204" pitchFamily="34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19D56E7-5C0D-F1D1-827E-F6C90BB20E76}"/>
              </a:ext>
            </a:extLst>
          </p:cNvPr>
          <p:cNvSpPr txBox="1"/>
          <p:nvPr/>
        </p:nvSpPr>
        <p:spPr>
          <a:xfrm>
            <a:off x="66569" y="5842337"/>
            <a:ext cx="380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Yamada, et al., PLA, 2020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Yamada, et al., PLA, 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2021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Ishikawa, et al., PRD, 2023</a:t>
            </a:r>
          </a:p>
        </p:txBody>
      </p:sp>
      <p:sp>
        <p:nvSpPr>
          <p:cNvPr id="86" name="円/楕円 179">
            <a:extLst>
              <a:ext uri="{FF2B5EF4-FFF2-40B4-BE49-F238E27FC236}">
                <a16:creationId xmlns:a16="http://schemas.microsoft.com/office/drawing/2014/main" id="{1C09B628-B974-56E8-8488-C0FF35D125BD}"/>
              </a:ext>
            </a:extLst>
          </p:cNvPr>
          <p:cNvSpPr/>
          <p:nvPr/>
        </p:nvSpPr>
        <p:spPr>
          <a:xfrm>
            <a:off x="-624096" y="1556073"/>
            <a:ext cx="4284962" cy="4284962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7" name="円/楕円 42">
            <a:extLst>
              <a:ext uri="{FF2B5EF4-FFF2-40B4-BE49-F238E27FC236}">
                <a16:creationId xmlns:a16="http://schemas.microsoft.com/office/drawing/2014/main" id="{E0BFD044-B514-A79C-D360-9C78047917F1}"/>
              </a:ext>
            </a:extLst>
          </p:cNvPr>
          <p:cNvSpPr/>
          <p:nvPr/>
        </p:nvSpPr>
        <p:spPr>
          <a:xfrm>
            <a:off x="5507953" y="1606813"/>
            <a:ext cx="4284962" cy="4284962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2EEF4294-8E05-D3CD-CFB0-F7F3298F903E}"/>
              </a:ext>
            </a:extLst>
          </p:cNvPr>
          <p:cNvCxnSpPr>
            <a:cxnSpLocks/>
          </p:cNvCxnSpPr>
          <p:nvPr/>
        </p:nvCxnSpPr>
        <p:spPr>
          <a:xfrm flipV="1">
            <a:off x="683059" y="2434449"/>
            <a:ext cx="857447" cy="14851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四角形: 角を丸くする 119">
            <a:extLst>
              <a:ext uri="{FF2B5EF4-FFF2-40B4-BE49-F238E27FC236}">
                <a16:creationId xmlns:a16="http://schemas.microsoft.com/office/drawing/2014/main" id="{416A32E7-D180-3AB2-058A-4B5E45862A73}"/>
              </a:ext>
            </a:extLst>
          </p:cNvPr>
          <p:cNvSpPr/>
          <p:nvPr/>
        </p:nvSpPr>
        <p:spPr>
          <a:xfrm>
            <a:off x="5687360" y="3328672"/>
            <a:ext cx="1515149" cy="558336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0" name="四角形: 角を丸くする 119">
            <a:extLst>
              <a:ext uri="{FF2B5EF4-FFF2-40B4-BE49-F238E27FC236}">
                <a16:creationId xmlns:a16="http://schemas.microsoft.com/office/drawing/2014/main" id="{374C82C6-D059-6C21-8D15-351DEA75A383}"/>
              </a:ext>
            </a:extLst>
          </p:cNvPr>
          <p:cNvSpPr/>
          <p:nvPr/>
        </p:nvSpPr>
        <p:spPr>
          <a:xfrm>
            <a:off x="1977721" y="3335173"/>
            <a:ext cx="1513541" cy="558336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9CEF9E9E-8281-7302-6E8A-35CEE195D6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43295" y="3825012"/>
            <a:ext cx="219075" cy="219075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FEA81590-A65E-C072-A129-81130B9E32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995" y="3549406"/>
            <a:ext cx="219075" cy="219075"/>
          </a:xfrm>
          <a:prstGeom prst="rect">
            <a:avLst/>
          </a:prstGeom>
        </p:spPr>
      </p:pic>
      <p:sp>
        <p:nvSpPr>
          <p:cNvPr id="93" name="四角形: 角を丸くする 120">
            <a:extLst>
              <a:ext uri="{FF2B5EF4-FFF2-40B4-BE49-F238E27FC236}">
                <a16:creationId xmlns:a16="http://schemas.microsoft.com/office/drawing/2014/main" id="{88DEDA8A-A106-3EB7-A655-775C9C504ED1}"/>
              </a:ext>
            </a:extLst>
          </p:cNvPr>
          <p:cNvSpPr/>
          <p:nvPr/>
        </p:nvSpPr>
        <p:spPr>
          <a:xfrm>
            <a:off x="3137915" y="3277772"/>
            <a:ext cx="2904431" cy="943044"/>
          </a:xfrm>
          <a:prstGeom prst="round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C8ADD35A-D622-A77D-BB25-EE9B0FE16F55}"/>
              </a:ext>
            </a:extLst>
          </p:cNvPr>
          <p:cNvCxnSpPr>
            <a:cxnSpLocks/>
          </p:cNvCxnSpPr>
          <p:nvPr/>
        </p:nvCxnSpPr>
        <p:spPr>
          <a:xfrm flipH="1">
            <a:off x="698194" y="3926367"/>
            <a:ext cx="27313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112B6365-8842-E81B-B7FB-6AF37AF6E27C}"/>
              </a:ext>
            </a:extLst>
          </p:cNvPr>
          <p:cNvCxnSpPr>
            <a:cxnSpLocks/>
            <a:stCxn id="100" idx="1"/>
          </p:cNvCxnSpPr>
          <p:nvPr/>
        </p:nvCxnSpPr>
        <p:spPr>
          <a:xfrm flipV="1">
            <a:off x="5872531" y="2821177"/>
            <a:ext cx="0" cy="117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コンテンツ プレースホルダー 4">
            <a:extLst>
              <a:ext uri="{FF2B5EF4-FFF2-40B4-BE49-F238E27FC236}">
                <a16:creationId xmlns:a16="http://schemas.microsoft.com/office/drawing/2014/main" id="{0EBBF174-B3AB-E5F0-A3AE-E45BF6B4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22" y="3391557"/>
            <a:ext cx="230409" cy="668186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90045B7A-4333-31F4-00A1-31C38C96EF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614" y="3504072"/>
            <a:ext cx="406718" cy="306705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E5D4FA2A-E6FB-1498-F801-17224BFB2F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79836" y="3550363"/>
            <a:ext cx="219075" cy="219075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37CCE922-E809-AF3F-6666-F48362EC52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13174" y="2950597"/>
            <a:ext cx="152400" cy="219075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1A4AAC69-AFA5-E755-7AFE-8C70D212FD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15368" y="2914807"/>
            <a:ext cx="314325" cy="361950"/>
          </a:xfrm>
          <a:prstGeom prst="rect">
            <a:avLst/>
          </a:prstGeom>
        </p:spPr>
      </p:pic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93F6696D-BFFD-AFB0-8468-5D14DD6681CC}"/>
              </a:ext>
            </a:extLst>
          </p:cNvPr>
          <p:cNvCxnSpPr>
            <a:cxnSpLocks/>
          </p:cNvCxnSpPr>
          <p:nvPr/>
        </p:nvCxnSpPr>
        <p:spPr>
          <a:xfrm flipH="1">
            <a:off x="6906552" y="3657424"/>
            <a:ext cx="138680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コンテンツ プレースホルダー 4">
            <a:extLst>
              <a:ext uri="{FF2B5EF4-FFF2-40B4-BE49-F238E27FC236}">
                <a16:creationId xmlns:a16="http://schemas.microsoft.com/office/drawing/2014/main" id="{9791660A-F598-47DC-642F-84A00D4F01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785" y="3453165"/>
            <a:ext cx="142875" cy="414338"/>
          </a:xfrm>
          <a:prstGeom prst="rect">
            <a:avLst/>
          </a:prstGeom>
        </p:spPr>
      </p:pic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6FAE2381-5164-FF9D-F854-0F6B4ECC9ACE}"/>
              </a:ext>
            </a:extLst>
          </p:cNvPr>
          <p:cNvCxnSpPr>
            <a:cxnSpLocks/>
          </p:cNvCxnSpPr>
          <p:nvPr/>
        </p:nvCxnSpPr>
        <p:spPr>
          <a:xfrm flipH="1">
            <a:off x="5987736" y="3654229"/>
            <a:ext cx="98680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E9C6995C-28DA-A182-955E-51E365997AC0}"/>
              </a:ext>
            </a:extLst>
          </p:cNvPr>
          <p:cNvCxnSpPr>
            <a:cxnSpLocks/>
            <a:endCxn id="99" idx="1"/>
          </p:cNvCxnSpPr>
          <p:nvPr/>
        </p:nvCxnSpPr>
        <p:spPr>
          <a:xfrm flipH="1" flipV="1">
            <a:off x="7389374" y="3136335"/>
            <a:ext cx="261" cy="5210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98662262-93FE-F3CB-C479-D1529ADAECDA}"/>
              </a:ext>
            </a:extLst>
          </p:cNvPr>
          <p:cNvCxnSpPr>
            <a:cxnSpLocks/>
          </p:cNvCxnSpPr>
          <p:nvPr/>
        </p:nvCxnSpPr>
        <p:spPr>
          <a:xfrm>
            <a:off x="5871345" y="2826409"/>
            <a:ext cx="15151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C2F37858-5AC9-DC09-3DDE-5900FB5846D8}"/>
              </a:ext>
            </a:extLst>
          </p:cNvPr>
          <p:cNvCxnSpPr>
            <a:cxnSpLocks/>
            <a:stCxn id="99" idx="3"/>
          </p:cNvCxnSpPr>
          <p:nvPr/>
        </p:nvCxnSpPr>
        <p:spPr>
          <a:xfrm flipV="1">
            <a:off x="7389374" y="2821176"/>
            <a:ext cx="0" cy="162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CF47EE2F-4ADB-515F-7B8E-2677D767C647}"/>
              </a:ext>
            </a:extLst>
          </p:cNvPr>
          <p:cNvCxnSpPr>
            <a:cxnSpLocks/>
          </p:cNvCxnSpPr>
          <p:nvPr/>
        </p:nvCxnSpPr>
        <p:spPr>
          <a:xfrm flipH="1">
            <a:off x="3429532" y="3926368"/>
            <a:ext cx="2327795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図 107">
            <a:extLst>
              <a:ext uri="{FF2B5EF4-FFF2-40B4-BE49-F238E27FC236}">
                <a16:creationId xmlns:a16="http://schemas.microsoft.com/office/drawing/2014/main" id="{C7A0EE2D-B5FE-2581-5ECB-AEF7FBCD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326" y="3391556"/>
            <a:ext cx="230409" cy="668186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036D4433-0424-5E4D-5055-735314493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65691" y="3501268"/>
            <a:ext cx="406718" cy="306705"/>
          </a:xfrm>
          <a:prstGeom prst="rect">
            <a:avLst/>
          </a:prstGeom>
        </p:spPr>
      </p:pic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F31BD146-872A-9992-857E-7BFFA0592C02}"/>
              </a:ext>
            </a:extLst>
          </p:cNvPr>
          <p:cNvCxnSpPr>
            <a:cxnSpLocks/>
          </p:cNvCxnSpPr>
          <p:nvPr/>
        </p:nvCxnSpPr>
        <p:spPr>
          <a:xfrm flipH="1">
            <a:off x="1469572" y="3654229"/>
            <a:ext cx="17288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コンテンツ プレースホルダー 4">
            <a:extLst>
              <a:ext uri="{FF2B5EF4-FFF2-40B4-BE49-F238E27FC236}">
                <a16:creationId xmlns:a16="http://schemas.microsoft.com/office/drawing/2014/main" id="{EA94AC9E-8438-922C-0BC5-DFB7A3123A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427" y="3447060"/>
            <a:ext cx="142875" cy="414338"/>
          </a:xfrm>
          <a:prstGeom prst="rect">
            <a:avLst/>
          </a:prstGeom>
        </p:spPr>
      </p:pic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8C87DB75-08E3-D2B5-A0D1-DCEF53AD94FA}"/>
              </a:ext>
            </a:extLst>
          </p:cNvPr>
          <p:cNvCxnSpPr>
            <a:cxnSpLocks/>
          </p:cNvCxnSpPr>
          <p:nvPr/>
        </p:nvCxnSpPr>
        <p:spPr>
          <a:xfrm>
            <a:off x="2223302" y="3656611"/>
            <a:ext cx="97507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図 112">
            <a:extLst>
              <a:ext uri="{FF2B5EF4-FFF2-40B4-BE49-F238E27FC236}">
                <a16:creationId xmlns:a16="http://schemas.microsoft.com/office/drawing/2014/main" id="{70950F0E-C727-8AD5-FE47-7D175324F0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0">
            <a:off x="108442" y="4406199"/>
            <a:ext cx="406718" cy="306705"/>
          </a:xfrm>
          <a:prstGeom prst="rect">
            <a:avLst/>
          </a:prstGeom>
        </p:spPr>
      </p:pic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EB4D78E3-0D95-CE8F-A188-66A432776B5B}"/>
              </a:ext>
            </a:extLst>
          </p:cNvPr>
          <p:cNvCxnSpPr>
            <a:cxnSpLocks/>
          </p:cNvCxnSpPr>
          <p:nvPr/>
        </p:nvCxnSpPr>
        <p:spPr>
          <a:xfrm flipH="1" flipV="1">
            <a:off x="1806782" y="3133140"/>
            <a:ext cx="261" cy="5210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C317E071-7B31-E2D6-D96D-1420D7E785A6}"/>
              </a:ext>
            </a:extLst>
          </p:cNvPr>
          <p:cNvCxnSpPr/>
          <p:nvPr/>
        </p:nvCxnSpPr>
        <p:spPr>
          <a:xfrm flipV="1">
            <a:off x="3320368" y="2829342"/>
            <a:ext cx="0" cy="570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図 115">
            <a:extLst>
              <a:ext uri="{FF2B5EF4-FFF2-40B4-BE49-F238E27FC236}">
                <a16:creationId xmlns:a16="http://schemas.microsoft.com/office/drawing/2014/main" id="{C977033E-34D6-17A4-EBB4-BC878E7C97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30849" y="2949193"/>
            <a:ext cx="152400" cy="219075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8F1C8C52-2899-F109-0676-E174C130108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63205" y="2922586"/>
            <a:ext cx="314325" cy="361950"/>
          </a:xfrm>
          <a:prstGeom prst="rect">
            <a:avLst/>
          </a:prstGeom>
        </p:spPr>
      </p:pic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09F4D4EB-29A7-C3A0-27A0-50E7D658BDA3}"/>
              </a:ext>
            </a:extLst>
          </p:cNvPr>
          <p:cNvCxnSpPr>
            <a:cxnSpLocks/>
          </p:cNvCxnSpPr>
          <p:nvPr/>
        </p:nvCxnSpPr>
        <p:spPr>
          <a:xfrm>
            <a:off x="1806574" y="2821929"/>
            <a:ext cx="15151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C55EE9A4-00EB-775E-A73B-3E371BBABF7F}"/>
              </a:ext>
            </a:extLst>
          </p:cNvPr>
          <p:cNvCxnSpPr>
            <a:cxnSpLocks/>
          </p:cNvCxnSpPr>
          <p:nvPr/>
        </p:nvCxnSpPr>
        <p:spPr>
          <a:xfrm flipV="1">
            <a:off x="1811392" y="2826409"/>
            <a:ext cx="0" cy="162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D2109471-C5AF-E3C3-FC27-CA1A3459CEDF}"/>
              </a:ext>
            </a:extLst>
          </p:cNvPr>
          <p:cNvSpPr txBox="1"/>
          <p:nvPr/>
        </p:nvSpPr>
        <p:spPr>
          <a:xfrm>
            <a:off x="1827332" y="3081027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Sub</a:t>
            </a:r>
            <a:r>
              <a:rPr lang="ja-JP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Cavity</a:t>
            </a:r>
            <a:endParaRPr lang="ja-JP" altLang="en-US" sz="2000" b="1" dirty="0">
              <a:solidFill>
                <a:srgbClr val="0070C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21" name="図 120">
            <a:extLst>
              <a:ext uri="{FF2B5EF4-FFF2-40B4-BE49-F238E27FC236}">
                <a16:creationId xmlns:a16="http://schemas.microsoft.com/office/drawing/2014/main" id="{1564A2D0-A6A7-9812-2D61-3EDD4F0229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69172" y="4373814"/>
            <a:ext cx="152400" cy="219075"/>
          </a:xfrm>
          <a:prstGeom prst="rect">
            <a:avLst/>
          </a:prstGeom>
        </p:spPr>
      </p:pic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3335820D-AA9D-6CF0-E8AA-9E65DABE3BAF}"/>
              </a:ext>
            </a:extLst>
          </p:cNvPr>
          <p:cNvCxnSpPr>
            <a:cxnSpLocks/>
          </p:cNvCxnSpPr>
          <p:nvPr/>
        </p:nvCxnSpPr>
        <p:spPr>
          <a:xfrm flipH="1" flipV="1">
            <a:off x="1644970" y="3919591"/>
            <a:ext cx="402" cy="4906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983E4A1C-28BD-F6BC-38BB-58695A2EC29B}"/>
              </a:ext>
            </a:extLst>
          </p:cNvPr>
          <p:cNvCxnSpPr>
            <a:cxnSpLocks/>
            <a:stCxn id="108" idx="0"/>
            <a:endCxn id="100" idx="3"/>
          </p:cNvCxnSpPr>
          <p:nvPr/>
        </p:nvCxnSpPr>
        <p:spPr>
          <a:xfrm flipV="1">
            <a:off x="5872531" y="3252945"/>
            <a:ext cx="0" cy="138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0EE6414-1141-E9A6-4207-DEFFA8F7CDC2}"/>
              </a:ext>
            </a:extLst>
          </p:cNvPr>
          <p:cNvSpPr txBox="1"/>
          <p:nvPr/>
        </p:nvSpPr>
        <p:spPr>
          <a:xfrm>
            <a:off x="3796762" y="3385897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CC66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Main Cavity</a:t>
            </a:r>
            <a:endParaRPr lang="ja-JP" altLang="en-US" sz="2000" b="1" dirty="0">
              <a:solidFill>
                <a:srgbClr val="CC660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0AFA0A20-F4AB-3A85-E4CA-B931254478F1}"/>
              </a:ext>
            </a:extLst>
          </p:cNvPr>
          <p:cNvCxnSpPr>
            <a:cxnSpLocks/>
          </p:cNvCxnSpPr>
          <p:nvPr/>
        </p:nvCxnSpPr>
        <p:spPr>
          <a:xfrm flipV="1">
            <a:off x="417311" y="3919591"/>
            <a:ext cx="269708" cy="46714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コンテンツ プレースホルダー 4">
            <a:extLst>
              <a:ext uri="{FF2B5EF4-FFF2-40B4-BE49-F238E27FC236}">
                <a16:creationId xmlns:a16="http://schemas.microsoft.com/office/drawing/2014/main" id="{6B5127E0-6068-EB68-BD98-79E562381B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599314" y="3671466"/>
            <a:ext cx="142875" cy="414338"/>
          </a:xfrm>
          <a:prstGeom prst="rect">
            <a:avLst/>
          </a:prstGeom>
        </p:spPr>
      </p:pic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5E339338-3A9B-27E5-E0D8-1022B81793DA}"/>
              </a:ext>
            </a:extLst>
          </p:cNvPr>
          <p:cNvCxnSpPr>
            <a:stCxn id="96" idx="2"/>
          </p:cNvCxnSpPr>
          <p:nvPr/>
        </p:nvCxnSpPr>
        <p:spPr>
          <a:xfrm>
            <a:off x="3314327" y="4059742"/>
            <a:ext cx="0" cy="67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92949F7B-CD96-3967-2EBD-4DE7E3E9547B}"/>
              </a:ext>
            </a:extLst>
          </p:cNvPr>
          <p:cNvCxnSpPr/>
          <p:nvPr/>
        </p:nvCxnSpPr>
        <p:spPr>
          <a:xfrm>
            <a:off x="5875574" y="4059742"/>
            <a:ext cx="0" cy="67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73591139-4D0F-3F3C-4AC7-B76D5B73AD06}"/>
              </a:ext>
            </a:extLst>
          </p:cNvPr>
          <p:cNvCxnSpPr>
            <a:cxnSpLocks/>
          </p:cNvCxnSpPr>
          <p:nvPr/>
        </p:nvCxnSpPr>
        <p:spPr>
          <a:xfrm>
            <a:off x="2151865" y="3861398"/>
            <a:ext cx="0" cy="87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81FE87A6-1DB7-CFA1-378B-F7FEDCFB2530}"/>
              </a:ext>
            </a:extLst>
          </p:cNvPr>
          <p:cNvCxnSpPr>
            <a:cxnSpLocks/>
          </p:cNvCxnSpPr>
          <p:nvPr/>
        </p:nvCxnSpPr>
        <p:spPr>
          <a:xfrm>
            <a:off x="7045223" y="3861398"/>
            <a:ext cx="0" cy="87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8F3AFCBA-0437-D477-E9A0-BE045D7944DD}"/>
              </a:ext>
            </a:extLst>
          </p:cNvPr>
          <p:cNvCxnSpPr/>
          <p:nvPr/>
        </p:nvCxnSpPr>
        <p:spPr>
          <a:xfrm>
            <a:off x="3320368" y="4559551"/>
            <a:ext cx="2550977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9DE75C60-5567-72D4-C53F-34D43C4E623D}"/>
              </a:ext>
            </a:extLst>
          </p:cNvPr>
          <p:cNvCxnSpPr>
            <a:cxnSpLocks/>
          </p:cNvCxnSpPr>
          <p:nvPr/>
        </p:nvCxnSpPr>
        <p:spPr>
          <a:xfrm>
            <a:off x="2151865" y="4559551"/>
            <a:ext cx="1168503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5A84032A-88C8-5F65-AB22-D1D200608BE1}"/>
              </a:ext>
            </a:extLst>
          </p:cNvPr>
          <p:cNvCxnSpPr>
            <a:cxnSpLocks/>
          </p:cNvCxnSpPr>
          <p:nvPr/>
        </p:nvCxnSpPr>
        <p:spPr>
          <a:xfrm>
            <a:off x="5871345" y="4559551"/>
            <a:ext cx="1168503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A9A8601-3680-1DAD-640A-20C977F0F4B7}"/>
              </a:ext>
            </a:extLst>
          </p:cNvPr>
          <p:cNvSpPr txBox="1"/>
          <p:nvPr/>
        </p:nvSpPr>
        <p:spPr>
          <a:xfrm>
            <a:off x="3961115" y="462320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1,000 km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3B89178B-1530-E1A3-1444-3BB5629F488A}"/>
              </a:ext>
            </a:extLst>
          </p:cNvPr>
          <p:cNvSpPr txBox="1"/>
          <p:nvPr/>
        </p:nvSpPr>
        <p:spPr>
          <a:xfrm>
            <a:off x="6073194" y="460627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~1 m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8ED32A79-1E0C-5A85-13D4-AC2E8BC3014D}"/>
              </a:ext>
            </a:extLst>
          </p:cNvPr>
          <p:cNvSpPr txBox="1"/>
          <p:nvPr/>
        </p:nvSpPr>
        <p:spPr>
          <a:xfrm>
            <a:off x="2316650" y="4607427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~1 m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8D22E856-E17B-AEFD-86F2-6191EEB132FA}"/>
              </a:ext>
            </a:extLst>
          </p:cNvPr>
          <p:cNvSpPr txBox="1"/>
          <p:nvPr/>
        </p:nvSpPr>
        <p:spPr>
          <a:xfrm>
            <a:off x="8515350" y="5386998"/>
            <a:ext cx="628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500" dirty="0">
                <a:solidFill>
                  <a:schemeClr val="bg1"/>
                </a:solidFill>
                <a:latin typeface="Times New Roman" panose="02020603050405020304" pitchFamily="18" charset="0"/>
                <a:ea typeface="Hiragino Kaku Gothic Pro W3" panose="020B0300000000000000" pitchFamily="34" charset="-128"/>
                <a:cs typeface="Times New Roman" panose="02020603050405020304" pitchFamily="18" charset="0"/>
              </a:rPr>
              <a:t>1/11</a:t>
            </a:r>
            <a:endParaRPr lang="ja-JP" altLang="en-US" sz="1500">
              <a:solidFill>
                <a:schemeClr val="bg1"/>
              </a:solidFill>
              <a:latin typeface="Times New Roman" panose="02020603050405020304" pitchFamily="18" charset="0"/>
              <a:ea typeface="Hiragino Kaku Gothic Pro W3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B9B15F-D642-27E0-9464-23FA45F91AAB}"/>
              </a:ext>
            </a:extLst>
          </p:cNvPr>
          <p:cNvSpPr txBox="1"/>
          <p:nvPr/>
        </p:nvSpPr>
        <p:spPr>
          <a:xfrm>
            <a:off x="5907207" y="307891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Sub</a:t>
            </a:r>
            <a:r>
              <a:rPr lang="ja-JP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Cavity</a:t>
            </a:r>
            <a:endParaRPr lang="ja-JP" altLang="en-US" sz="2000" b="1" dirty="0">
              <a:solidFill>
                <a:srgbClr val="0070C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1800A83-FE11-4B59-FB32-DCD1039F2C77}"/>
              </a:ext>
            </a:extLst>
          </p:cNvPr>
          <p:cNvGrpSpPr/>
          <p:nvPr/>
        </p:nvGrpSpPr>
        <p:grpSpPr>
          <a:xfrm>
            <a:off x="1356263" y="1013256"/>
            <a:ext cx="2665394" cy="1715835"/>
            <a:chOff x="1356263" y="1013256"/>
            <a:chExt cx="2665394" cy="171583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A49C35E-3A81-A025-2D1F-CCB103AC0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6263" y="1013256"/>
              <a:ext cx="2287781" cy="1715835"/>
            </a:xfrm>
            <a:prstGeom prst="rect">
              <a:avLst/>
            </a:prstGeom>
          </p:spPr>
        </p:pic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47EA7576-5C27-4E1E-E317-FEC83EE3C184}"/>
                </a:ext>
              </a:extLst>
            </p:cNvPr>
            <p:cNvSpPr/>
            <p:nvPr/>
          </p:nvSpPr>
          <p:spPr>
            <a:xfrm>
              <a:off x="2709334" y="1278467"/>
              <a:ext cx="118534" cy="1185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D2F16CA-C707-2433-6C79-E0136749183F}"/>
                </a:ext>
              </a:extLst>
            </p:cNvPr>
            <p:cNvSpPr txBox="1"/>
            <p:nvPr/>
          </p:nvSpPr>
          <p:spPr>
            <a:xfrm>
              <a:off x="2809466" y="1176027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Hiragino Kaku Gothic Pro W3" panose="020B0300000000000000" pitchFamily="34" charset="-128"/>
                  <a:cs typeface="Arial" panose="020B0604020202020204" pitchFamily="34" charset="0"/>
                </a:rPr>
                <a:t>Detuned</a:t>
              </a:r>
              <a:endParaRPr lang="ja-JP" altLang="en-US" sz="20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EE148BB-DD74-436B-2FB3-FF9370797C0D}"/>
              </a:ext>
            </a:extLst>
          </p:cNvPr>
          <p:cNvGrpSpPr/>
          <p:nvPr/>
        </p:nvGrpSpPr>
        <p:grpSpPr>
          <a:xfrm>
            <a:off x="5233997" y="1013256"/>
            <a:ext cx="2665394" cy="1715835"/>
            <a:chOff x="1356263" y="1013256"/>
            <a:chExt cx="2665394" cy="171583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DE6E115-02AA-8968-ADD3-4BFE50EF5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6263" y="1013256"/>
              <a:ext cx="2287781" cy="1715835"/>
            </a:xfrm>
            <a:prstGeom prst="rect">
              <a:avLst/>
            </a:prstGeom>
          </p:spPr>
        </p:pic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0ED8474E-4A61-AEDC-4859-E7FC7D53B731}"/>
                </a:ext>
              </a:extLst>
            </p:cNvPr>
            <p:cNvSpPr/>
            <p:nvPr/>
          </p:nvSpPr>
          <p:spPr>
            <a:xfrm>
              <a:off x="2709334" y="1278467"/>
              <a:ext cx="118534" cy="1185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4AF1014-EBB9-1B80-DFCA-A6B290FA87EC}"/>
                </a:ext>
              </a:extLst>
            </p:cNvPr>
            <p:cNvSpPr txBox="1"/>
            <p:nvPr/>
          </p:nvSpPr>
          <p:spPr>
            <a:xfrm>
              <a:off x="2809466" y="1176027"/>
              <a:ext cx="121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Hiragino Kaku Gothic Pro W3" panose="020B0300000000000000" pitchFamily="34" charset="-128"/>
                  <a:cs typeface="Arial" panose="020B0604020202020204" pitchFamily="34" charset="0"/>
                </a:rPr>
                <a:t>Detuned</a:t>
              </a:r>
              <a:endParaRPr lang="ja-JP" altLang="en-US" sz="20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A6AE51-804F-ADD0-F66E-8C23BF455322}"/>
              </a:ext>
            </a:extLst>
          </p:cNvPr>
          <p:cNvSpPr txBox="1"/>
          <p:nvPr/>
        </p:nvSpPr>
        <p:spPr>
          <a:xfrm>
            <a:off x="4259189" y="5871255"/>
            <a:ext cx="478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Posters in this workshop: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   Ishikawa, Shimizu, Umemura, Tsuji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F5044F-179C-E27D-62BD-3C46B690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3694-1D23-4B41-8818-5054C7C30276}" type="slidenum">
              <a:rPr kumimoji="1" lang="ja-JP" altLang="en-US" smtClean="0"/>
              <a:pPr/>
              <a:t>9</a:t>
            </a:fld>
            <a:r>
              <a:rPr kumimoji="1" lang="en-US" altLang="ja-JP" dirty="0"/>
              <a:t>/15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66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2095</TotalTime>
  <Words>991</Words>
  <Application>Microsoft Office PowerPoint</Application>
  <PresentationFormat>画面に合わせる (4:3)</PresentationFormat>
  <Paragraphs>241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ＭＳ Ｐゴシック</vt:lpstr>
      <vt:lpstr>游ゴシック</vt:lpstr>
      <vt:lpstr>Arial</vt:lpstr>
      <vt:lpstr>Calibri</vt:lpstr>
      <vt:lpstr>Cambria Math</vt:lpstr>
      <vt:lpstr>Times New Roman</vt:lpstr>
      <vt:lpstr>Wingdings</vt:lpstr>
      <vt:lpstr>Office テーマ</vt:lpstr>
      <vt:lpstr>Space gravitational wave antenna DECIGO and B-DECIGO</vt:lpstr>
      <vt:lpstr>DECIGO Deci-hertz Interferometer Gravitational Wave Observatory</vt:lpstr>
      <vt:lpstr>Target sensitivity and aimed science</vt:lpstr>
      <vt:lpstr>Update of PGW</vt:lpstr>
      <vt:lpstr>Optimization with quantum noise</vt:lpstr>
      <vt:lpstr>Optimization with thermal noise and DWD noise</vt:lpstr>
      <vt:lpstr>Results</vt:lpstr>
      <vt:lpstr>Relationship between GW@0.1Hz and SNR</vt:lpstr>
      <vt:lpstr>Quantum locking with optical spring</vt:lpstr>
      <vt:lpstr>Sensitivity</vt:lpstr>
      <vt:lpstr>Roadmap</vt:lpstr>
      <vt:lpstr>B-DECIGO Deci-hertz Interferometer Gravitational Wave Observatory</vt:lpstr>
      <vt:lpstr>Progress on technologies for B-DECIGO</vt:lpstr>
      <vt:lpstr>Related mission: SILVIA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DECIGO  Introduction, Status, and Plans</dc:title>
  <dc:creator>Seiji Kawamura</dc:creator>
  <cp:lastModifiedBy>KAWAMURA Seiji</cp:lastModifiedBy>
  <cp:revision>276</cp:revision>
  <cp:lastPrinted>2022-04-20T12:29:51Z</cp:lastPrinted>
  <dcterms:created xsi:type="dcterms:W3CDTF">2020-08-01T07:26:31Z</dcterms:created>
  <dcterms:modified xsi:type="dcterms:W3CDTF">2023-05-23T10:14:51Z</dcterms:modified>
</cp:coreProperties>
</file>