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501" r:id="rId2"/>
    <p:sldMasterId id="2147484494" r:id="rId3"/>
    <p:sldMasterId id="2147483661" r:id="rId4"/>
    <p:sldMasterId id="2147484202" r:id="rId5"/>
    <p:sldMasterId id="2147484499" r:id="rId6"/>
  </p:sldMasterIdLst>
  <p:notesMasterIdLst>
    <p:notesMasterId r:id="rId22"/>
  </p:notesMasterIdLst>
  <p:handoutMasterIdLst>
    <p:handoutMasterId r:id="rId23"/>
  </p:handoutMasterIdLst>
  <p:sldIdLst>
    <p:sldId id="393" r:id="rId7"/>
    <p:sldId id="392" r:id="rId8"/>
    <p:sldId id="400" r:id="rId9"/>
    <p:sldId id="409" r:id="rId10"/>
    <p:sldId id="410" r:id="rId11"/>
    <p:sldId id="415" r:id="rId12"/>
    <p:sldId id="421" r:id="rId13"/>
    <p:sldId id="408" r:id="rId14"/>
    <p:sldId id="427" r:id="rId15"/>
    <p:sldId id="423" r:id="rId16"/>
    <p:sldId id="422" r:id="rId17"/>
    <p:sldId id="425" r:id="rId18"/>
    <p:sldId id="426" r:id="rId19"/>
    <p:sldId id="418" r:id="rId20"/>
    <p:sldId id="396" r:id="rId21"/>
  </p:sldIdLst>
  <p:sldSz cx="12192000" cy="6858000"/>
  <p:notesSz cx="6805613" cy="9944100"/>
  <p:defaultTextStyle>
    <a:defPPr>
      <a:defRPr lang="it-IT"/>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15:guide id="1" orient="horz" pos="3133">
          <p15:clr>
            <a:srgbClr val="A4A3A4"/>
          </p15:clr>
        </p15:guide>
        <p15:guide id="2"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E9A0FB-1B0B-0748-ADF9-32C06DADF0A4}" name="Paul Derby" initials="PD" userId="ab60b66f3e55b2f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l Riccio Beatrice" initials="DRB" lastIdx="7" clrIdx="0"/>
  <p:cmAuthor id="1" name="Piccioli Rita" initials="PR" lastIdx="10" clrIdx="1">
    <p:extLst>
      <p:ext uri="{19B8F6BF-5375-455C-9EA6-DF929625EA0E}">
        <p15:presenceInfo xmlns:p15="http://schemas.microsoft.com/office/powerpoint/2012/main" userId="S::Rita.Piccioli@leonardocompany.com::c92f8c3c-b151-47c5-9d7b-0e8aef6034ab" providerId="AD"/>
      </p:ext>
    </p:extLst>
  </p:cmAuthor>
  <p:cmAuthor id="2" name="Serri Niccolo" initials="SN" lastIdx="3" clrIdx="2">
    <p:extLst>
      <p:ext uri="{19B8F6BF-5375-455C-9EA6-DF929625EA0E}">
        <p15:presenceInfo xmlns:p15="http://schemas.microsoft.com/office/powerpoint/2012/main" userId="S-1-5-21-2766148036-4236413669-1173662127-47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5B6770"/>
    <a:srgbClr val="CF9C00"/>
    <a:srgbClr val="007E69"/>
    <a:srgbClr val="1B242A"/>
    <a:srgbClr val="445159"/>
    <a:srgbClr val="54636C"/>
    <a:srgbClr val="5E6A71"/>
    <a:srgbClr val="E274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0" autoAdjust="0"/>
    <p:restoredTop sz="94692" autoAdjust="0"/>
  </p:normalViewPr>
  <p:slideViewPr>
    <p:cSldViewPr snapToObjects="1">
      <p:cViewPr varScale="1">
        <p:scale>
          <a:sx n="78" d="100"/>
          <a:sy n="78" d="100"/>
        </p:scale>
        <p:origin x="1464"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9" d="100"/>
          <a:sy n="89" d="100"/>
        </p:scale>
        <p:origin x="3576" y="184"/>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98058103227881"/>
          <c:y val="4.6877979124325071E-2"/>
          <c:w val="0.56819785248315768"/>
          <c:h val="0.90744786152117385"/>
        </c:manualLayout>
      </c:layout>
      <c:doughnutChart>
        <c:varyColors val="1"/>
        <c:ser>
          <c:idx val="0"/>
          <c:order val="0"/>
          <c:tx>
            <c:strRef>
              <c:f>Foglio1!$B$1</c:f>
              <c:strCache>
                <c:ptCount val="1"/>
                <c:pt idx="0">
                  <c:v>Vendite</c:v>
                </c:pt>
              </c:strCache>
            </c:strRef>
          </c:tx>
          <c:spPr>
            <a:effectLst/>
            <a:scene3d>
              <a:camera prst="orthographicFront"/>
              <a:lightRig rig="threePt" dir="t"/>
            </a:scene3d>
            <a:sp3d/>
          </c:spPr>
          <c:dPt>
            <c:idx val="0"/>
            <c:bubble3D val="0"/>
            <c:spPr>
              <a:solidFill>
                <a:srgbClr val="445159"/>
              </a:solidFill>
              <a:ln>
                <a:noFill/>
              </a:ln>
              <a:effectLst/>
              <a:scene3d>
                <a:camera prst="orthographicFront"/>
                <a:lightRig rig="threePt" dir="t"/>
              </a:scene3d>
              <a:sp3d/>
            </c:spPr>
            <c:extLst>
              <c:ext xmlns:c16="http://schemas.microsoft.com/office/drawing/2014/chart" uri="{C3380CC4-5D6E-409C-BE32-E72D297353CC}">
                <c16:uniqueId val="{00000001-26F6-F546-ACD9-1DF7ECD98F8A}"/>
              </c:ext>
            </c:extLst>
          </c:dPt>
          <c:dPt>
            <c:idx val="1"/>
            <c:bubble3D val="0"/>
            <c:spPr>
              <a:solidFill>
                <a:srgbClr val="445159">
                  <a:alpha val="60487"/>
                </a:srgbClr>
              </a:solidFill>
              <a:ln>
                <a:noFill/>
              </a:ln>
              <a:effectLst/>
              <a:scene3d>
                <a:camera prst="orthographicFront"/>
                <a:lightRig rig="threePt" dir="t"/>
              </a:scene3d>
              <a:sp3d/>
            </c:spPr>
            <c:extLst>
              <c:ext xmlns:c16="http://schemas.microsoft.com/office/drawing/2014/chart" uri="{C3380CC4-5D6E-409C-BE32-E72D297353CC}">
                <c16:uniqueId val="{00000003-26F6-F546-ACD9-1DF7ECD98F8A}"/>
              </c:ext>
            </c:extLst>
          </c:dPt>
          <c:dPt>
            <c:idx val="2"/>
            <c:bubble3D val="0"/>
            <c:spPr>
              <a:solidFill>
                <a:srgbClr val="445159">
                  <a:alpha val="30309"/>
                </a:srgbClr>
              </a:solidFill>
              <a:ln>
                <a:noFill/>
              </a:ln>
              <a:effectLst/>
              <a:scene3d>
                <a:camera prst="orthographicFront"/>
                <a:lightRig rig="threePt" dir="t"/>
              </a:scene3d>
              <a:sp3d/>
            </c:spPr>
            <c:extLst>
              <c:ext xmlns:c16="http://schemas.microsoft.com/office/drawing/2014/chart" uri="{C3380CC4-5D6E-409C-BE32-E72D297353CC}">
                <c16:uniqueId val="{00000005-26F6-F546-ACD9-1DF7ECD98F8A}"/>
              </c:ext>
            </c:extLst>
          </c:dPt>
          <c:dPt>
            <c:idx val="3"/>
            <c:bubble3D val="0"/>
            <c:spPr>
              <a:solidFill>
                <a:srgbClr val="007E69"/>
              </a:solidFill>
              <a:ln>
                <a:noFill/>
              </a:ln>
              <a:effectLst/>
              <a:scene3d>
                <a:camera prst="orthographicFront"/>
                <a:lightRig rig="threePt" dir="t"/>
              </a:scene3d>
              <a:sp3d/>
            </c:spPr>
            <c:extLst>
              <c:ext xmlns:c16="http://schemas.microsoft.com/office/drawing/2014/chart" uri="{C3380CC4-5D6E-409C-BE32-E72D297353CC}">
                <c16:uniqueId val="{00000007-26F6-F546-ACD9-1DF7ECD98F8A}"/>
              </c:ext>
            </c:extLst>
          </c:dPt>
          <c:dPt>
            <c:idx val="4"/>
            <c:bubble3D val="0"/>
            <c:spPr>
              <a:solidFill>
                <a:srgbClr val="CF9C00"/>
              </a:solidFill>
              <a:ln>
                <a:noFill/>
              </a:ln>
              <a:effectLst/>
              <a:scene3d>
                <a:camera prst="orthographicFront"/>
                <a:lightRig rig="threePt" dir="t"/>
              </a:scene3d>
              <a:sp3d/>
            </c:spPr>
            <c:extLst>
              <c:ext xmlns:c16="http://schemas.microsoft.com/office/drawing/2014/chart" uri="{C3380CC4-5D6E-409C-BE32-E72D297353CC}">
                <c16:uniqueId val="{00000009-26F6-F546-ACD9-1DF7ECD98F8A}"/>
              </c:ext>
            </c:extLst>
          </c:dPt>
          <c:dPt>
            <c:idx val="5"/>
            <c:bubble3D val="0"/>
            <c:spPr>
              <a:solidFill>
                <a:schemeClr val="accent6"/>
              </a:solidFill>
              <a:ln>
                <a:noFill/>
              </a:ln>
              <a:effectLst/>
              <a:scene3d>
                <a:camera prst="orthographicFront"/>
                <a:lightRig rig="threePt" dir="t"/>
              </a:scene3d>
              <a:sp3d/>
            </c:spPr>
            <c:extLst>
              <c:ext xmlns:c16="http://schemas.microsoft.com/office/drawing/2014/chart" uri="{C3380CC4-5D6E-409C-BE32-E72D297353CC}">
                <c16:uniqueId val="{0000000B-26F6-F546-ACD9-1DF7ECD98F8A}"/>
              </c:ext>
            </c:extLst>
          </c:dPt>
          <c:dLbls>
            <c:delete val="1"/>
          </c:dLbls>
          <c:cat>
            <c:numRef>
              <c:f>Foglio1!$A$2:$A$7</c:f>
              <c:numCache>
                <c:formatCode>General</c:formatCode>
                <c:ptCount val="6"/>
              </c:numCache>
            </c:numRef>
          </c:cat>
          <c:val>
            <c:numRef>
              <c:f>Foglio1!$B$2:$B$7</c:f>
              <c:numCache>
                <c:formatCode>0.00%</c:formatCode>
                <c:ptCount val="6"/>
                <c:pt idx="0">
                  <c:v>0.44700000000000001</c:v>
                </c:pt>
                <c:pt idx="1">
                  <c:v>0.30199999999999999</c:v>
                </c:pt>
                <c:pt idx="2">
                  <c:v>0.17499999999999999</c:v>
                </c:pt>
                <c:pt idx="3" formatCode="0%">
                  <c:v>7.0999999999999994E-2</c:v>
                </c:pt>
                <c:pt idx="4">
                  <c:v>5.0000000000000001E-3</c:v>
                </c:pt>
              </c:numCache>
            </c:numRef>
          </c:val>
          <c:extLst>
            <c:ext xmlns:c16="http://schemas.microsoft.com/office/drawing/2014/chart" uri="{C3380CC4-5D6E-409C-BE32-E72D297353CC}">
              <c16:uniqueId val="{0000000C-26F6-F546-ACD9-1DF7ECD98F8A}"/>
            </c:ext>
          </c:extLst>
        </c:ser>
        <c:dLbls>
          <c:showLegendKey val="0"/>
          <c:showVal val="0"/>
          <c:showCatName val="1"/>
          <c:showSerName val="0"/>
          <c:showPercent val="0"/>
          <c:showBubbleSize val="0"/>
          <c:showLeaderLines val="1"/>
        </c:dLbls>
        <c:firstSliceAng val="360"/>
        <c:holeSize val="77"/>
      </c:doughnutChart>
      <c:spPr>
        <a:noFill/>
        <a:ln>
          <a:noFill/>
        </a:ln>
        <a:effectLst/>
      </c:spPr>
    </c:plotArea>
    <c:plotVisOnly val="1"/>
    <c:dispBlanksAs val="zero"/>
    <c:showDLblsOverMax val="0"/>
  </c:chart>
  <c:spPr>
    <a:noFill/>
    <a:ln w="9525" cap="flat" cmpd="sng" algn="ctr">
      <a:noFill/>
      <a:prstDash val="solid"/>
    </a:ln>
    <a:effectLst/>
  </c:spPr>
  <c:txPr>
    <a:bodyPr/>
    <a:lstStyle/>
    <a:p>
      <a:pPr>
        <a:defRPr lang="it-IT"/>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5"/>
          </a:xfrm>
          <a:prstGeom prst="rect">
            <a:avLst/>
          </a:prstGeom>
        </p:spPr>
        <p:txBody>
          <a:bodyPr vert="horz" lIns="92400" tIns="46200" rIns="92400" bIns="4620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54940" y="1"/>
            <a:ext cx="2949099" cy="497205"/>
          </a:xfrm>
          <a:prstGeom prst="rect">
            <a:avLst/>
          </a:prstGeom>
        </p:spPr>
        <p:txBody>
          <a:bodyPr vert="horz" wrap="square" lIns="92400" tIns="46200" rIns="92400" bIns="46200" numCol="1" anchor="t" anchorCtr="0" compatLnSpc="1">
            <a:prstTxWarp prst="textNoShape">
              <a:avLst/>
            </a:prstTxWarp>
          </a:bodyPr>
          <a:lstStyle>
            <a:lvl1pPr algn="r">
              <a:defRPr sz="1200"/>
            </a:lvl1pPr>
          </a:lstStyle>
          <a:p>
            <a:fld id="{9306B416-8334-4297-B81B-4188A451A60C}" type="datetime1">
              <a:rPr lang="en-US"/>
              <a:pPr/>
              <a:t>10/13/2022</a:t>
            </a:fld>
            <a:endParaRPr lang="en-US"/>
          </a:p>
        </p:txBody>
      </p:sp>
      <p:sp>
        <p:nvSpPr>
          <p:cNvPr id="4" name="Footer Placeholder 3"/>
          <p:cNvSpPr>
            <a:spLocks noGrp="1"/>
          </p:cNvSpPr>
          <p:nvPr>
            <p:ph type="ftr" sz="quarter" idx="2"/>
          </p:nvPr>
        </p:nvSpPr>
        <p:spPr>
          <a:xfrm>
            <a:off x="1" y="9445171"/>
            <a:ext cx="2949099" cy="497205"/>
          </a:xfrm>
          <a:prstGeom prst="rect">
            <a:avLst/>
          </a:prstGeom>
        </p:spPr>
        <p:txBody>
          <a:bodyPr vert="horz" lIns="92400" tIns="46200" rIns="92400" bIns="4620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54940" y="9445171"/>
            <a:ext cx="2949099" cy="497205"/>
          </a:xfrm>
          <a:prstGeom prst="rect">
            <a:avLst/>
          </a:prstGeom>
        </p:spPr>
        <p:txBody>
          <a:bodyPr vert="horz" wrap="square" lIns="92400" tIns="46200" rIns="92400" bIns="46200" numCol="1" anchor="b" anchorCtr="0" compatLnSpc="1">
            <a:prstTxWarp prst="textNoShape">
              <a:avLst/>
            </a:prstTxWarp>
          </a:bodyPr>
          <a:lstStyle>
            <a:lvl1pPr algn="r">
              <a:defRPr sz="1200"/>
            </a:lvl1pPr>
          </a:lstStyle>
          <a:p>
            <a:fld id="{9F5232D3-7836-4B1E-A099-DEC880FF1998}" type="slidenum">
              <a:rPr lang="en-US"/>
              <a:pPr/>
              <a:t>‹N›</a:t>
            </a:fld>
            <a:endParaRPr lang="en-US"/>
          </a:p>
        </p:txBody>
      </p:sp>
    </p:spTree>
    <p:extLst>
      <p:ext uri="{BB962C8B-B14F-4D97-AF65-F5344CB8AC3E}">
        <p14:creationId xmlns:p14="http://schemas.microsoft.com/office/powerpoint/2010/main" val="1399924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9099" cy="497205"/>
          </a:xfrm>
          <a:prstGeom prst="rect">
            <a:avLst/>
          </a:prstGeom>
        </p:spPr>
        <p:txBody>
          <a:bodyPr vert="horz" wrap="square" lIns="92400" tIns="46200" rIns="92400" bIns="4620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Segnaposto data 2"/>
          <p:cNvSpPr>
            <a:spLocks noGrp="1"/>
          </p:cNvSpPr>
          <p:nvPr>
            <p:ph type="dt" idx="1"/>
          </p:nvPr>
        </p:nvSpPr>
        <p:spPr>
          <a:xfrm>
            <a:off x="3854940" y="1"/>
            <a:ext cx="2949099" cy="497205"/>
          </a:xfrm>
          <a:prstGeom prst="rect">
            <a:avLst/>
          </a:prstGeom>
        </p:spPr>
        <p:txBody>
          <a:bodyPr vert="horz" wrap="square" lIns="92400" tIns="46200" rIns="92400" bIns="46200" numCol="1" anchor="t" anchorCtr="0" compatLnSpc="1">
            <a:prstTxWarp prst="textNoShape">
              <a:avLst/>
            </a:prstTxWarp>
          </a:bodyPr>
          <a:lstStyle>
            <a:lvl1pPr algn="r">
              <a:defRPr sz="1200"/>
            </a:lvl1pPr>
          </a:lstStyle>
          <a:p>
            <a:fld id="{FC1A6F20-703F-4173-AD04-DAC64B8E4BF2}" type="datetime1">
              <a:rPr lang="it-IT"/>
              <a:pPr/>
              <a:t>13/10/2022</a:t>
            </a:fld>
            <a:endParaRPr lang="it-IT"/>
          </a:p>
        </p:txBody>
      </p:sp>
      <p:sp>
        <p:nvSpPr>
          <p:cNvPr id="4" name="Segnaposto immagine diapositiva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Segnaposto note 4"/>
          <p:cNvSpPr>
            <a:spLocks noGrp="1"/>
          </p:cNvSpPr>
          <p:nvPr>
            <p:ph type="body" sz="quarter" idx="3"/>
          </p:nvPr>
        </p:nvSpPr>
        <p:spPr>
          <a:xfrm>
            <a:off x="680562" y="4723448"/>
            <a:ext cx="5444490" cy="4474845"/>
          </a:xfrm>
          <a:prstGeom prst="rect">
            <a:avLst/>
          </a:prstGeom>
        </p:spPr>
        <p:txBody>
          <a:bodyPr vert="horz" wrap="square" lIns="92400" tIns="46200" rIns="92400" bIns="4620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1" y="9445171"/>
            <a:ext cx="2949099" cy="497205"/>
          </a:xfrm>
          <a:prstGeom prst="rect">
            <a:avLst/>
          </a:prstGeom>
        </p:spPr>
        <p:txBody>
          <a:bodyPr vert="horz" wrap="square" lIns="92400" tIns="46200" rIns="92400" bIns="4620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 name="Segnaposto numero diapositiva 6"/>
          <p:cNvSpPr>
            <a:spLocks noGrp="1"/>
          </p:cNvSpPr>
          <p:nvPr>
            <p:ph type="sldNum" sz="quarter" idx="5"/>
          </p:nvPr>
        </p:nvSpPr>
        <p:spPr>
          <a:xfrm>
            <a:off x="3854940" y="9445171"/>
            <a:ext cx="2949099" cy="497205"/>
          </a:xfrm>
          <a:prstGeom prst="rect">
            <a:avLst/>
          </a:prstGeom>
        </p:spPr>
        <p:txBody>
          <a:bodyPr vert="horz" wrap="square" lIns="92400" tIns="46200" rIns="92400" bIns="46200" numCol="1" anchor="b" anchorCtr="0" compatLnSpc="1">
            <a:prstTxWarp prst="textNoShape">
              <a:avLst/>
            </a:prstTxWarp>
          </a:bodyPr>
          <a:lstStyle>
            <a:lvl1pPr algn="r">
              <a:defRPr sz="1200"/>
            </a:lvl1pPr>
          </a:lstStyle>
          <a:p>
            <a:fld id="{8C18E062-BBD6-4F08-BFFA-3263573559BD}" type="slidenum">
              <a:rPr lang="it-IT"/>
              <a:pPr/>
              <a:t>‹N›</a:t>
            </a:fld>
            <a:endParaRPr lang="it-IT"/>
          </a:p>
        </p:txBody>
      </p:sp>
    </p:spTree>
    <p:extLst>
      <p:ext uri="{BB962C8B-B14F-4D97-AF65-F5344CB8AC3E}">
        <p14:creationId xmlns:p14="http://schemas.microsoft.com/office/powerpoint/2010/main" val="24779570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8900" y="746125"/>
            <a:ext cx="6627813" cy="3729038"/>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C18E062-BBD6-4F08-BFFA-3263573559BD}" type="slidenum">
              <a:rPr lang="it-IT" smtClean="0"/>
              <a:pPr/>
              <a:t>1</a:t>
            </a:fld>
            <a:endParaRPr lang="it-IT" dirty="0"/>
          </a:p>
        </p:txBody>
      </p:sp>
    </p:spTree>
    <p:extLst>
      <p:ext uri="{BB962C8B-B14F-4D97-AF65-F5344CB8AC3E}">
        <p14:creationId xmlns:p14="http://schemas.microsoft.com/office/powerpoint/2010/main" val="43179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5575" y="574675"/>
            <a:ext cx="6621463" cy="372427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C18E062-BBD6-4F08-BFFA-3263573559BD}" type="slidenum">
              <a:rPr kumimoji="0" lang="it-IT"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it-IT"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3319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8C18E062-BBD6-4F08-BFFA-3263573559BD}" type="slidenum">
              <a:rPr lang="it-IT" smtClean="0"/>
              <a:pPr/>
              <a:t>9</a:t>
            </a:fld>
            <a:endParaRPr lang="it-IT"/>
          </a:p>
        </p:txBody>
      </p:sp>
    </p:spTree>
    <p:extLst>
      <p:ext uri="{BB962C8B-B14F-4D97-AF65-F5344CB8AC3E}">
        <p14:creationId xmlns:p14="http://schemas.microsoft.com/office/powerpoint/2010/main" val="175665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8C18E062-BBD6-4F08-BFFA-3263573559BD}" type="slidenum">
              <a:rPr lang="it-IT" smtClean="0"/>
              <a:pPr/>
              <a:t>14</a:t>
            </a:fld>
            <a:endParaRPr lang="it-IT"/>
          </a:p>
        </p:txBody>
      </p:sp>
    </p:spTree>
    <p:extLst>
      <p:ext uri="{BB962C8B-B14F-4D97-AF65-F5344CB8AC3E}">
        <p14:creationId xmlns:p14="http://schemas.microsoft.com/office/powerpoint/2010/main" val="273812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leonardo.com/" TargetMode="External"/><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title - Format A">
    <p:spTree>
      <p:nvGrpSpPr>
        <p:cNvPr id="1" name=""/>
        <p:cNvGrpSpPr/>
        <p:nvPr/>
      </p:nvGrpSpPr>
      <p:grpSpPr>
        <a:xfrm>
          <a:off x="0" y="0"/>
          <a:ext cx="0" cy="0"/>
          <a:chOff x="0" y="0"/>
          <a:chExt cx="0" cy="0"/>
        </a:xfrm>
      </p:grpSpPr>
      <p:sp>
        <p:nvSpPr>
          <p:cNvPr id="6" name="TextBox 11"/>
          <p:cNvSpPr txBox="1">
            <a:spLocks noChangeArrowheads="1"/>
          </p:cNvSpPr>
          <p:nvPr userDrawn="1"/>
        </p:nvSpPr>
        <p:spPr bwMode="auto">
          <a:xfrm>
            <a:off x="11307234" y="606426"/>
            <a:ext cx="184731" cy="461665"/>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a:p>
        </p:txBody>
      </p:sp>
      <p:sp>
        <p:nvSpPr>
          <p:cNvPr id="16" name="Segnaposto testo 15"/>
          <p:cNvSpPr>
            <a:spLocks noGrp="1"/>
          </p:cNvSpPr>
          <p:nvPr>
            <p:ph type="body" sz="quarter" idx="10" hasCustomPrompt="1"/>
          </p:nvPr>
        </p:nvSpPr>
        <p:spPr>
          <a:xfrm>
            <a:off x="259200" y="6021288"/>
            <a:ext cx="5836800" cy="260736"/>
          </a:xfrm>
          <a:prstGeom prst="rect">
            <a:avLst/>
          </a:prstGeom>
        </p:spPr>
        <p:txBody>
          <a:bodyPr lIns="0" tIns="0" rIns="0" bIns="0" anchor="b"/>
          <a:lstStyle>
            <a:lvl1pPr>
              <a:buNone/>
              <a:defRPr sz="1400" b="0">
                <a:solidFill>
                  <a:srgbClr val="5E6A71"/>
                </a:solidFill>
                <a:latin typeface="Arial" pitchFamily="34" charset="0"/>
                <a:cs typeface="Arial" pitchFamily="34" charset="0"/>
              </a:defRPr>
            </a:lvl1pPr>
            <a:lvl2pPr>
              <a:defRPr sz="1600">
                <a:solidFill>
                  <a:srgbClr val="50555A"/>
                </a:solidFill>
                <a:latin typeface="Arial" pitchFamily="34" charset="0"/>
                <a:cs typeface="Arial" pitchFamily="34" charset="0"/>
              </a:defRPr>
            </a:lvl2pPr>
            <a:lvl3pPr>
              <a:defRPr sz="1600">
                <a:solidFill>
                  <a:srgbClr val="50555A"/>
                </a:solidFill>
                <a:latin typeface="Arial" pitchFamily="34" charset="0"/>
                <a:cs typeface="Arial" pitchFamily="34" charset="0"/>
              </a:defRPr>
            </a:lvl3pPr>
            <a:lvl4pPr>
              <a:defRPr sz="1600">
                <a:solidFill>
                  <a:srgbClr val="50555A"/>
                </a:solidFill>
                <a:latin typeface="Arial" pitchFamily="34" charset="0"/>
                <a:cs typeface="Arial" pitchFamily="34" charset="0"/>
              </a:defRPr>
            </a:lvl4pPr>
            <a:lvl5pPr>
              <a:defRPr sz="1600">
                <a:solidFill>
                  <a:srgbClr val="50555A"/>
                </a:solidFill>
                <a:latin typeface="Arial" pitchFamily="34" charset="0"/>
                <a:cs typeface="Arial" pitchFamily="34" charset="0"/>
              </a:defRPr>
            </a:lvl5pPr>
          </a:lstStyle>
          <a:p>
            <a:pPr lvl="0"/>
            <a:r>
              <a:rPr lang="it-IT" dirty="0"/>
              <a:t>Date 00.00.00</a:t>
            </a:r>
          </a:p>
        </p:txBody>
      </p:sp>
      <p:sp>
        <p:nvSpPr>
          <p:cNvPr id="11" name="Segnaposto testo 10">
            <a:extLst>
              <a:ext uri="{FF2B5EF4-FFF2-40B4-BE49-F238E27FC236}">
                <a16:creationId xmlns:a16="http://schemas.microsoft.com/office/drawing/2014/main" id="{227CB73A-13E7-D342-8C22-9B2B28EF838C}"/>
              </a:ext>
            </a:extLst>
          </p:cNvPr>
          <p:cNvSpPr>
            <a:spLocks noGrp="1"/>
          </p:cNvSpPr>
          <p:nvPr>
            <p:ph type="body" sz="quarter" idx="12" hasCustomPrompt="1"/>
          </p:nvPr>
        </p:nvSpPr>
        <p:spPr>
          <a:xfrm>
            <a:off x="252000" y="3645024"/>
            <a:ext cx="6636088" cy="504701"/>
          </a:xfrm>
          <a:prstGeom prst="rect">
            <a:avLst/>
          </a:prstGeom>
        </p:spPr>
        <p:txBody>
          <a:bodyPr lIns="0" tIns="0" rIns="0" bIns="0" anchor="b"/>
          <a:lstStyle>
            <a:lvl1pPr marL="0" indent="0">
              <a:buNone/>
              <a:defRPr b="0">
                <a:solidFill>
                  <a:srgbClr val="5E6A71"/>
                </a:solidFill>
                <a:latin typeface="+mj-lt"/>
              </a:defRPr>
            </a:lvl1pPr>
          </a:lstStyle>
          <a:p>
            <a:r>
              <a:rPr lang="it-IT" dirty="0"/>
              <a:t>LEVEL 2 : </a:t>
            </a:r>
            <a:br>
              <a:rPr lang="it-IT" dirty="0"/>
            </a:br>
            <a:r>
              <a:rPr lang="it-IT" dirty="0"/>
              <a:t>SUBTITLE</a:t>
            </a:r>
          </a:p>
        </p:txBody>
      </p:sp>
      <p:sp>
        <p:nvSpPr>
          <p:cNvPr id="7" name="Segnaposto testo 10">
            <a:extLst>
              <a:ext uri="{FF2B5EF4-FFF2-40B4-BE49-F238E27FC236}">
                <a16:creationId xmlns:a16="http://schemas.microsoft.com/office/drawing/2014/main" id="{D7F83B16-F01D-5E4F-8C09-4ED92B3841F9}"/>
              </a:ext>
            </a:extLst>
          </p:cNvPr>
          <p:cNvSpPr>
            <a:spLocks noGrp="1"/>
          </p:cNvSpPr>
          <p:nvPr>
            <p:ph type="body" sz="quarter" idx="13" hasCustomPrompt="1"/>
          </p:nvPr>
        </p:nvSpPr>
        <p:spPr>
          <a:xfrm>
            <a:off x="252000" y="2709590"/>
            <a:ext cx="6636088" cy="864096"/>
          </a:xfrm>
          <a:prstGeom prst="rect">
            <a:avLst/>
          </a:prstGeom>
        </p:spPr>
        <p:txBody>
          <a:bodyPr lIns="0" tIns="0" rIns="0" bIns="0" anchor="b"/>
          <a:lstStyle>
            <a:lvl1pPr marL="0" indent="0">
              <a:lnSpc>
                <a:spcPct val="100000"/>
              </a:lnSpc>
              <a:buNone/>
              <a:defRPr sz="2400" b="1">
                <a:solidFill>
                  <a:srgbClr val="E4002B"/>
                </a:solidFill>
                <a:latin typeface="+mj-lt"/>
              </a:defRPr>
            </a:lvl1pPr>
          </a:lstStyle>
          <a:p>
            <a:r>
              <a:rPr lang="it-IT" dirty="0"/>
              <a:t>LEVEL 1:</a:t>
            </a:r>
            <a:br>
              <a:rPr lang="it-IT" dirty="0"/>
            </a:br>
            <a:r>
              <a:rPr lang="it-IT" dirty="0"/>
              <a:t>PRESENTATION TITLE</a:t>
            </a:r>
          </a:p>
        </p:txBody>
      </p:sp>
      <p:sp>
        <p:nvSpPr>
          <p:cNvPr id="9" name="Segnaposto testo 15">
            <a:extLst>
              <a:ext uri="{FF2B5EF4-FFF2-40B4-BE49-F238E27FC236}">
                <a16:creationId xmlns:a16="http://schemas.microsoft.com/office/drawing/2014/main" id="{D2F27B4C-A5A3-2540-960D-B5AB31C3F2ED}"/>
              </a:ext>
            </a:extLst>
          </p:cNvPr>
          <p:cNvSpPr>
            <a:spLocks noGrp="1"/>
          </p:cNvSpPr>
          <p:nvPr>
            <p:ph type="body" sz="quarter" idx="14" hasCustomPrompt="1"/>
          </p:nvPr>
        </p:nvSpPr>
        <p:spPr>
          <a:xfrm>
            <a:off x="259200" y="5661248"/>
            <a:ext cx="5836800" cy="291592"/>
          </a:xfrm>
          <a:prstGeom prst="rect">
            <a:avLst/>
          </a:prstGeom>
        </p:spPr>
        <p:txBody>
          <a:bodyPr lIns="0" tIns="0" rIns="0" bIns="0" anchor="b"/>
          <a:lstStyle>
            <a:lvl1pPr>
              <a:buNone/>
              <a:defRPr sz="1400" b="0">
                <a:solidFill>
                  <a:srgbClr val="5E6A71"/>
                </a:solidFill>
                <a:latin typeface="Arial" pitchFamily="34" charset="0"/>
                <a:cs typeface="Arial" pitchFamily="34" charset="0"/>
              </a:defRPr>
            </a:lvl1pPr>
            <a:lvl2pPr>
              <a:defRPr sz="1600">
                <a:solidFill>
                  <a:srgbClr val="50555A"/>
                </a:solidFill>
                <a:latin typeface="Arial" pitchFamily="34" charset="0"/>
                <a:cs typeface="Arial" pitchFamily="34" charset="0"/>
              </a:defRPr>
            </a:lvl2pPr>
            <a:lvl3pPr>
              <a:defRPr sz="1600">
                <a:solidFill>
                  <a:srgbClr val="50555A"/>
                </a:solidFill>
                <a:latin typeface="Arial" pitchFamily="34" charset="0"/>
                <a:cs typeface="Arial" pitchFamily="34" charset="0"/>
              </a:defRPr>
            </a:lvl3pPr>
            <a:lvl4pPr>
              <a:defRPr sz="1600">
                <a:solidFill>
                  <a:srgbClr val="50555A"/>
                </a:solidFill>
                <a:latin typeface="Arial" pitchFamily="34" charset="0"/>
                <a:cs typeface="Arial" pitchFamily="34" charset="0"/>
              </a:defRPr>
            </a:lvl4pPr>
            <a:lvl5pPr>
              <a:defRPr sz="1600">
                <a:solidFill>
                  <a:srgbClr val="50555A"/>
                </a:solidFill>
                <a:latin typeface="Arial" pitchFamily="34" charset="0"/>
                <a:cs typeface="Arial" pitchFamily="34" charset="0"/>
              </a:defRPr>
            </a:lvl5pPr>
          </a:lstStyle>
          <a:p>
            <a:pPr lvl="0"/>
            <a:r>
              <a:rPr lang="it-IT" dirty="0" err="1"/>
              <a:t>Place</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itle 2 coloumn - 2 img + subtitle + master text">
    <p:spTree>
      <p:nvGrpSpPr>
        <p:cNvPr id="1" name=""/>
        <p:cNvGrpSpPr/>
        <p:nvPr/>
      </p:nvGrpSpPr>
      <p:grpSpPr>
        <a:xfrm>
          <a:off x="0" y="0"/>
          <a:ext cx="0" cy="0"/>
          <a:chOff x="0" y="0"/>
          <a:chExt cx="0" cy="0"/>
        </a:xfrm>
      </p:grpSpPr>
      <p:sp>
        <p:nvSpPr>
          <p:cNvPr id="4" name="Segnaposto immagine 2"/>
          <p:cNvSpPr>
            <a:spLocks noGrp="1"/>
          </p:cNvSpPr>
          <p:nvPr>
            <p:ph type="pic" idx="1" hasCustomPrompt="1"/>
          </p:nvPr>
        </p:nvSpPr>
        <p:spPr>
          <a:xfrm>
            <a:off x="263524" y="1844675"/>
            <a:ext cx="5688013" cy="4321175"/>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0" name="Segnaposto immagine 2"/>
          <p:cNvSpPr>
            <a:spLocks noGrp="1"/>
          </p:cNvSpPr>
          <p:nvPr>
            <p:ph type="pic" idx="15" hasCustomPrompt="1"/>
          </p:nvPr>
        </p:nvSpPr>
        <p:spPr>
          <a:xfrm>
            <a:off x="6096000" y="1844675"/>
            <a:ext cx="5832475" cy="4321175"/>
          </a:xfrm>
          <a:prstGeom prst="rect">
            <a:avLst/>
          </a:prstGeom>
        </p:spPr>
        <p:txBody>
          <a:bodyPr lIns="0" tIns="0" rIns="0" bIns="0" rtlCol="0">
            <a:normAutofit/>
          </a:bodyPr>
          <a:lstStyle>
            <a:lvl1pPr marL="0" indent="0">
              <a:buNone/>
              <a:defRPr lang="it-IT" sz="1200" kern="1200" noProof="0" dirty="0">
                <a:solidFill>
                  <a:srgbClr val="5B6770"/>
                </a:solidFill>
                <a:latin typeface="Arial" panose="020B0604020202020204" pitchFamily="34" charset="0"/>
                <a:ea typeface="ＭＳ Ｐゴシック"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marL="0" lvl="0" indent="0" algn="l" defTabSz="457200" rtl="0" eaLnBrk="0" fontAlgn="base" hangingPunct="0">
              <a:spcBef>
                <a:spcPct val="20000"/>
              </a:spcBef>
              <a:spcAft>
                <a:spcPct val="0"/>
              </a:spcAft>
              <a:buFont typeface="Arial" pitchFamily="34" charset="0"/>
              <a:buNone/>
            </a:pPr>
            <a:r>
              <a:rPr lang="en-US" noProof="0" dirty="0"/>
              <a:t>Click icon to add picture</a:t>
            </a:r>
            <a:endParaRPr lang="it-IT" noProof="0" dirty="0"/>
          </a:p>
        </p:txBody>
      </p:sp>
      <p:sp>
        <p:nvSpPr>
          <p:cNvPr id="13" name="Text Placeholder 12">
            <a:extLst>
              <a:ext uri="{FF2B5EF4-FFF2-40B4-BE49-F238E27FC236}">
                <a16:creationId xmlns:a16="http://schemas.microsoft.com/office/drawing/2014/main" id="{E592FC5F-4D45-F942-AF53-5B3A4F19AAB9}"/>
              </a:ext>
            </a:extLst>
          </p:cNvPr>
          <p:cNvSpPr>
            <a:spLocks noGrp="1"/>
          </p:cNvSpPr>
          <p:nvPr>
            <p:ph type="body" sz="quarter" idx="14" hasCustomPrompt="1"/>
          </p:nvPr>
        </p:nvSpPr>
        <p:spPr>
          <a:xfrm>
            <a:off x="264265" y="1080000"/>
            <a:ext cx="11664210"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14" name="Title 1">
            <a:extLst>
              <a:ext uri="{FF2B5EF4-FFF2-40B4-BE49-F238E27FC236}">
                <a16:creationId xmlns:a16="http://schemas.microsoft.com/office/drawing/2014/main" id="{275C99F5-25C2-324D-B732-4BD9AF77A519}"/>
              </a:ext>
            </a:extLst>
          </p:cNvPr>
          <p:cNvSpPr>
            <a:spLocks noGrp="1"/>
          </p:cNvSpPr>
          <p:nvPr>
            <p:ph type="title" hasCustomPrompt="1"/>
          </p:nvPr>
        </p:nvSpPr>
        <p:spPr>
          <a:xfrm>
            <a:off x="263525" y="476672"/>
            <a:ext cx="11664950"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17" name="Segnaposto testo 3">
            <a:extLst>
              <a:ext uri="{FF2B5EF4-FFF2-40B4-BE49-F238E27FC236}">
                <a16:creationId xmlns:a16="http://schemas.microsoft.com/office/drawing/2014/main" id="{43ED9478-E965-2F41-8C7F-DA7776974235}"/>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11" name="Segnaposto testo 6">
            <a:extLst>
              <a:ext uri="{FF2B5EF4-FFF2-40B4-BE49-F238E27FC236}">
                <a16:creationId xmlns:a16="http://schemas.microsoft.com/office/drawing/2014/main" id="{A6AADA33-2E09-944C-A3A3-163168C876C4}"/>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pos="3840" userDrawn="1">
          <p15:clr>
            <a:srgbClr val="FBAE40"/>
          </p15:clr>
        </p15:guide>
        <p15:guide id="2" pos="3749" userDrawn="1">
          <p15:clr>
            <a:srgbClr val="FBAE40"/>
          </p15:clr>
        </p15:guide>
        <p15:guide id="3" orient="horz" pos="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2 coloumn - title + subtitle + master text + 1/3 text + 2/3 table/text/image">
    <p:spTree>
      <p:nvGrpSpPr>
        <p:cNvPr id="1" name=""/>
        <p:cNvGrpSpPr/>
        <p:nvPr/>
      </p:nvGrpSpPr>
      <p:grpSpPr>
        <a:xfrm>
          <a:off x="0" y="0"/>
          <a:ext cx="0" cy="0"/>
          <a:chOff x="0" y="0"/>
          <a:chExt cx="0" cy="0"/>
        </a:xfrm>
      </p:grpSpPr>
      <p:sp>
        <p:nvSpPr>
          <p:cNvPr id="8" name="Segnaposto contenuto 2"/>
          <p:cNvSpPr>
            <a:spLocks noGrp="1"/>
          </p:cNvSpPr>
          <p:nvPr>
            <p:ph idx="18" hasCustomPrompt="1"/>
          </p:nvPr>
        </p:nvSpPr>
        <p:spPr>
          <a:xfrm>
            <a:off x="4152281" y="1844675"/>
            <a:ext cx="7776193" cy="4323495"/>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a:solidFill>
                  <a:srgbClr val="5B6770"/>
                </a:solidFill>
                <a:latin typeface="Arial"/>
                <a:cs typeface="Arial"/>
              </a:defRPr>
            </a:lvl3pPr>
            <a:lvl4pPr marL="1073150" indent="-265113">
              <a:defRPr sz="1400">
                <a:solidFill>
                  <a:srgbClr val="5B6770"/>
                </a:solidFill>
                <a:latin typeface="Arial"/>
                <a:cs typeface="Arial"/>
              </a:defRPr>
            </a:lvl4pPr>
            <a:lvl5pPr marL="1344613" indent="-271463">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
        <p:nvSpPr>
          <p:cNvPr id="11" name="Text Placeholder 12">
            <a:extLst>
              <a:ext uri="{FF2B5EF4-FFF2-40B4-BE49-F238E27FC236}">
                <a16:creationId xmlns:a16="http://schemas.microsoft.com/office/drawing/2014/main" id="{D450F6D9-99C3-6145-AF8A-95F2FFF1590C}"/>
              </a:ext>
            </a:extLst>
          </p:cNvPr>
          <p:cNvSpPr>
            <a:spLocks noGrp="1"/>
          </p:cNvSpPr>
          <p:nvPr>
            <p:ph type="body" sz="quarter" idx="14" hasCustomPrompt="1"/>
          </p:nvPr>
        </p:nvSpPr>
        <p:spPr>
          <a:xfrm>
            <a:off x="264262" y="1080000"/>
            <a:ext cx="11664212"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14" name="Title 1">
            <a:extLst>
              <a:ext uri="{FF2B5EF4-FFF2-40B4-BE49-F238E27FC236}">
                <a16:creationId xmlns:a16="http://schemas.microsoft.com/office/drawing/2014/main" id="{ABABD267-1DB2-A94F-A60F-AE1E8234AAE0}"/>
              </a:ext>
            </a:extLst>
          </p:cNvPr>
          <p:cNvSpPr>
            <a:spLocks noGrp="1"/>
          </p:cNvSpPr>
          <p:nvPr>
            <p:ph type="title" hasCustomPrompt="1"/>
          </p:nvPr>
        </p:nvSpPr>
        <p:spPr>
          <a:xfrm>
            <a:off x="263524" y="476672"/>
            <a:ext cx="11664951"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27" name="Segnaposto testo 3">
            <a:extLst>
              <a:ext uri="{FF2B5EF4-FFF2-40B4-BE49-F238E27FC236}">
                <a16:creationId xmlns:a16="http://schemas.microsoft.com/office/drawing/2014/main" id="{1145DC62-7A1E-0B43-9C41-790633E2C857}"/>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9" name="Segnaposto testo 6">
            <a:extLst>
              <a:ext uri="{FF2B5EF4-FFF2-40B4-BE49-F238E27FC236}">
                <a16:creationId xmlns:a16="http://schemas.microsoft.com/office/drawing/2014/main" id="{6DD6A73E-32F7-0F4A-9464-80B78507DE4B}"/>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
        <p:nvSpPr>
          <p:cNvPr id="10" name="Segnaposto testo 2">
            <a:extLst>
              <a:ext uri="{FF2B5EF4-FFF2-40B4-BE49-F238E27FC236}">
                <a16:creationId xmlns:a16="http://schemas.microsoft.com/office/drawing/2014/main" id="{62C35163-1A43-0340-B1F1-96FE9EF380CD}"/>
              </a:ext>
            </a:extLst>
          </p:cNvPr>
          <p:cNvSpPr>
            <a:spLocks noGrp="1"/>
          </p:cNvSpPr>
          <p:nvPr>
            <p:ph type="body" sz="quarter" idx="21" hasCustomPrompt="1"/>
          </p:nvPr>
        </p:nvSpPr>
        <p:spPr>
          <a:xfrm>
            <a:off x="263525" y="1844675"/>
            <a:ext cx="3744913" cy="4321175"/>
          </a:xfrm>
          <a:prstGeom prst="rect">
            <a:avLst/>
          </a:prstGeom>
        </p:spPr>
        <p:txBody>
          <a:bodyPr lIns="0" tIns="0" rIns="0" bIns="0"/>
          <a:lstStyle>
            <a:lvl1pPr marL="0" indent="0">
              <a:buNone/>
              <a:defRPr sz="1200">
                <a:solidFill>
                  <a:srgbClr val="5B6770"/>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err="1"/>
              <a:t>Insert</a:t>
            </a:r>
            <a:r>
              <a:rPr lang="it-IT" dirty="0"/>
              <a:t> </a:t>
            </a:r>
            <a:r>
              <a:rPr lang="it-IT" dirty="0" err="1"/>
              <a:t>here</a:t>
            </a:r>
            <a:r>
              <a:rPr lang="it-IT" dirty="0"/>
              <a:t> </a:t>
            </a:r>
            <a:r>
              <a:rPr lang="it-IT" dirty="0" err="1"/>
              <a:t>your</a:t>
            </a:r>
            <a:r>
              <a:rPr lang="it-IT" dirty="0"/>
              <a:t> text</a:t>
            </a:r>
          </a:p>
          <a:p>
            <a:pPr lvl="0"/>
            <a:endParaRPr lang="it-IT" dirty="0"/>
          </a:p>
          <a:p>
            <a:r>
              <a:rPr lang="it-IT" dirty="0" err="1">
                <a:solidFill>
                  <a:srgbClr val="5B6770"/>
                </a:solidFill>
              </a:rPr>
              <a:t>Lorem</a:t>
            </a:r>
            <a:r>
              <a:rPr lang="it-IT" dirty="0">
                <a:solidFill>
                  <a:srgbClr val="5B6770"/>
                </a:solidFill>
              </a:rPr>
              <a:t> </a:t>
            </a:r>
            <a:r>
              <a:rPr lang="it-IT" dirty="0" err="1">
                <a:solidFill>
                  <a:srgbClr val="5B6770"/>
                </a:solidFill>
              </a:rPr>
              <a:t>ipsum</a:t>
            </a:r>
            <a:r>
              <a:rPr lang="it-IT" dirty="0">
                <a:solidFill>
                  <a:srgbClr val="5B6770"/>
                </a:solidFill>
              </a:rPr>
              <a:t> </a:t>
            </a:r>
            <a:r>
              <a:rPr lang="it-IT" dirty="0" err="1">
                <a:solidFill>
                  <a:srgbClr val="5B6770"/>
                </a:solidFill>
              </a:rPr>
              <a:t>dolor</a:t>
            </a:r>
            <a:r>
              <a:rPr lang="it-IT" dirty="0">
                <a:solidFill>
                  <a:srgbClr val="5B6770"/>
                </a:solidFill>
              </a:rPr>
              <a:t> </a:t>
            </a:r>
            <a:r>
              <a:rPr lang="it-IT" dirty="0" err="1">
                <a:solidFill>
                  <a:srgbClr val="5B6770"/>
                </a:solidFill>
              </a:rPr>
              <a:t>sit</a:t>
            </a:r>
            <a:r>
              <a:rPr lang="it-IT" dirty="0">
                <a:solidFill>
                  <a:srgbClr val="5B6770"/>
                </a:solidFill>
              </a:rPr>
              <a:t> </a:t>
            </a:r>
            <a:r>
              <a:rPr lang="it-IT" dirty="0" err="1">
                <a:solidFill>
                  <a:srgbClr val="5B6770"/>
                </a:solidFill>
              </a:rPr>
              <a:t>amet</a:t>
            </a:r>
            <a:r>
              <a:rPr lang="it-IT" dirty="0">
                <a:solidFill>
                  <a:srgbClr val="5B6770"/>
                </a:solidFill>
              </a:rPr>
              <a:t>, </a:t>
            </a:r>
            <a:r>
              <a:rPr lang="it-IT" dirty="0" err="1">
                <a:solidFill>
                  <a:srgbClr val="5B6770"/>
                </a:solidFill>
              </a:rPr>
              <a:t>consectetuer</a:t>
            </a:r>
            <a:r>
              <a:rPr lang="it-IT" dirty="0">
                <a:solidFill>
                  <a:srgbClr val="5B6770"/>
                </a:solidFill>
              </a:rPr>
              <a:t> </a:t>
            </a:r>
            <a:r>
              <a:rPr lang="it-IT" dirty="0" err="1">
                <a:solidFill>
                  <a:srgbClr val="5B6770"/>
                </a:solidFill>
              </a:rPr>
              <a:t>adipiscing</a:t>
            </a:r>
            <a:r>
              <a:rPr lang="it-IT" dirty="0">
                <a:solidFill>
                  <a:srgbClr val="5B6770"/>
                </a:solidFill>
              </a:rPr>
              <a:t> </a:t>
            </a:r>
            <a:r>
              <a:rPr lang="it-IT" dirty="0" err="1">
                <a:solidFill>
                  <a:srgbClr val="5B6770"/>
                </a:solidFill>
              </a:rPr>
              <a:t>elit</a:t>
            </a:r>
            <a:r>
              <a:rPr lang="it-IT" dirty="0">
                <a:solidFill>
                  <a:srgbClr val="5B6770"/>
                </a:solidFill>
              </a:rPr>
              <a:t/>
            </a:r>
            <a:br>
              <a:rPr lang="it-IT" dirty="0">
                <a:solidFill>
                  <a:srgbClr val="5B6770"/>
                </a:solidFill>
              </a:rPr>
            </a:br>
            <a:endParaRPr lang="it-IT" dirty="0">
              <a:solidFill>
                <a:srgbClr val="5B6770"/>
              </a:solidFill>
            </a:endParaRPr>
          </a:p>
          <a:p>
            <a:r>
              <a:rPr lang="it-IT" dirty="0" err="1">
                <a:solidFill>
                  <a:srgbClr val="5B6770"/>
                </a:solidFill>
              </a:rPr>
              <a:t>Sed</a:t>
            </a:r>
            <a:r>
              <a:rPr lang="it-IT" dirty="0">
                <a:solidFill>
                  <a:srgbClr val="5B6770"/>
                </a:solidFill>
              </a:rPr>
              <a:t> </a:t>
            </a:r>
            <a:r>
              <a:rPr lang="it-IT" dirty="0" err="1">
                <a:solidFill>
                  <a:srgbClr val="5B6770"/>
                </a:solidFill>
              </a:rPr>
              <a:t>diam</a:t>
            </a:r>
            <a:r>
              <a:rPr lang="it-IT" dirty="0">
                <a:solidFill>
                  <a:srgbClr val="5B6770"/>
                </a:solidFill>
              </a:rPr>
              <a:t> </a:t>
            </a:r>
            <a:r>
              <a:rPr lang="it-IT" dirty="0" err="1">
                <a:solidFill>
                  <a:srgbClr val="5B6770"/>
                </a:solidFill>
              </a:rPr>
              <a:t>nonummy</a:t>
            </a:r>
            <a:r>
              <a:rPr lang="it-IT" dirty="0">
                <a:solidFill>
                  <a:srgbClr val="5B6770"/>
                </a:solidFill>
              </a:rPr>
              <a:t> </a:t>
            </a:r>
            <a:r>
              <a:rPr lang="it-IT" dirty="0" err="1">
                <a:solidFill>
                  <a:srgbClr val="5B6770"/>
                </a:solidFill>
              </a:rPr>
              <a:t>nibh</a:t>
            </a:r>
            <a:r>
              <a:rPr lang="it-IT" dirty="0">
                <a:solidFill>
                  <a:srgbClr val="5B6770"/>
                </a:solidFill>
              </a:rPr>
              <a:t> </a:t>
            </a:r>
            <a:r>
              <a:rPr lang="it-IT" dirty="0" err="1">
                <a:solidFill>
                  <a:srgbClr val="5B6770"/>
                </a:solidFill>
              </a:rPr>
              <a:t>euismod</a:t>
            </a:r>
            <a:r>
              <a:rPr lang="it-IT" dirty="0">
                <a:solidFill>
                  <a:srgbClr val="5B6770"/>
                </a:solidFill>
              </a:rPr>
              <a:t> </a:t>
            </a:r>
            <a:r>
              <a:rPr lang="it-IT" dirty="0" err="1">
                <a:solidFill>
                  <a:srgbClr val="5B6770"/>
                </a:solidFill>
              </a:rPr>
              <a:t>tincidunt</a:t>
            </a:r>
            <a:r>
              <a:rPr lang="it-IT" dirty="0">
                <a:solidFill>
                  <a:srgbClr val="5B6770"/>
                </a:solidFill>
              </a:rPr>
              <a:t> ut </a:t>
            </a:r>
            <a:r>
              <a:rPr lang="it-IT" dirty="0" err="1">
                <a:solidFill>
                  <a:srgbClr val="5B6770"/>
                </a:solidFill>
              </a:rPr>
              <a:t>laoreet</a:t>
            </a:r>
            <a:r>
              <a:rPr lang="it-IT" dirty="0">
                <a:solidFill>
                  <a:srgbClr val="5B6770"/>
                </a:solidFill>
              </a:rPr>
              <a:t> dolore magna </a:t>
            </a:r>
            <a:r>
              <a:rPr lang="it-IT" dirty="0" err="1">
                <a:solidFill>
                  <a:srgbClr val="5B6770"/>
                </a:solidFill>
              </a:rPr>
              <a:t>aliquam</a:t>
            </a:r>
            <a:r>
              <a:rPr lang="it-IT" dirty="0">
                <a:solidFill>
                  <a:srgbClr val="5B6770"/>
                </a:solidFill>
              </a:rPr>
              <a:t> </a:t>
            </a:r>
            <a:r>
              <a:rPr lang="it-IT" dirty="0" err="1">
                <a:solidFill>
                  <a:srgbClr val="5B6770"/>
                </a:solidFill>
              </a:rPr>
              <a:t>erat</a:t>
            </a:r>
            <a:r>
              <a:rPr lang="it-IT" dirty="0">
                <a:solidFill>
                  <a:srgbClr val="5B6770"/>
                </a:solidFill>
              </a:rPr>
              <a:t> </a:t>
            </a:r>
            <a:r>
              <a:rPr lang="it-IT" dirty="0" err="1">
                <a:solidFill>
                  <a:srgbClr val="5B6770"/>
                </a:solidFill>
              </a:rPr>
              <a:t>volutpat</a:t>
            </a:r>
            <a:r>
              <a:rPr lang="it-IT" dirty="0">
                <a:solidFill>
                  <a:srgbClr val="5B6770"/>
                </a:solidFill>
              </a:rPr>
              <a:t/>
            </a:r>
            <a:br>
              <a:rPr lang="it-IT" dirty="0">
                <a:solidFill>
                  <a:srgbClr val="5B6770"/>
                </a:solidFill>
              </a:rPr>
            </a:br>
            <a:endParaRPr lang="it-IT" dirty="0">
              <a:solidFill>
                <a:srgbClr val="5B6770"/>
              </a:solidFill>
            </a:endParaRPr>
          </a:p>
          <a:p>
            <a:r>
              <a:rPr lang="it-IT" dirty="0">
                <a:solidFill>
                  <a:srgbClr val="5B6770"/>
                </a:solidFill>
              </a:rPr>
              <a:t>Ut </a:t>
            </a:r>
            <a:r>
              <a:rPr lang="it-IT" dirty="0" err="1">
                <a:solidFill>
                  <a:srgbClr val="5B6770"/>
                </a:solidFill>
              </a:rPr>
              <a:t>wisi</a:t>
            </a:r>
            <a:r>
              <a:rPr lang="it-IT" dirty="0">
                <a:solidFill>
                  <a:srgbClr val="5B6770"/>
                </a:solidFill>
              </a:rPr>
              <a:t> </a:t>
            </a:r>
            <a:r>
              <a:rPr lang="it-IT" dirty="0" err="1">
                <a:solidFill>
                  <a:srgbClr val="5B6770"/>
                </a:solidFill>
              </a:rPr>
              <a:t>enim</a:t>
            </a:r>
            <a:r>
              <a:rPr lang="it-IT" dirty="0">
                <a:solidFill>
                  <a:srgbClr val="5B6770"/>
                </a:solidFill>
              </a:rPr>
              <a:t> ad </a:t>
            </a:r>
            <a:r>
              <a:rPr lang="it-IT" dirty="0" err="1">
                <a:solidFill>
                  <a:srgbClr val="5B6770"/>
                </a:solidFill>
              </a:rPr>
              <a:t>minim</a:t>
            </a:r>
            <a:r>
              <a:rPr lang="it-IT" dirty="0">
                <a:solidFill>
                  <a:srgbClr val="5B6770"/>
                </a:solidFill>
              </a:rPr>
              <a:t> </a:t>
            </a:r>
            <a:r>
              <a:rPr lang="it-IT" dirty="0" err="1">
                <a:solidFill>
                  <a:srgbClr val="5B6770"/>
                </a:solidFill>
              </a:rPr>
              <a:t>veniam</a:t>
            </a:r>
            <a:r>
              <a:rPr lang="it-IT" dirty="0">
                <a:solidFill>
                  <a:srgbClr val="5B6770"/>
                </a:solidFill>
              </a:rPr>
              <a:t>, </a:t>
            </a:r>
            <a:r>
              <a:rPr lang="it-IT" dirty="0" err="1">
                <a:solidFill>
                  <a:srgbClr val="5B6770"/>
                </a:solidFill>
              </a:rPr>
              <a:t>quis</a:t>
            </a:r>
            <a:r>
              <a:rPr lang="it-IT" dirty="0">
                <a:solidFill>
                  <a:srgbClr val="5B6770"/>
                </a:solidFill>
              </a:rPr>
              <a:t> </a:t>
            </a:r>
            <a:r>
              <a:rPr lang="it-IT" dirty="0" err="1">
                <a:solidFill>
                  <a:srgbClr val="5B6770"/>
                </a:solidFill>
              </a:rPr>
              <a:t>nostrud</a:t>
            </a:r>
            <a:r>
              <a:rPr lang="it-IT" dirty="0">
                <a:solidFill>
                  <a:srgbClr val="5B6770"/>
                </a:solidFill>
              </a:rPr>
              <a:t> </a:t>
            </a:r>
            <a:r>
              <a:rPr lang="it-IT" dirty="0" err="1">
                <a:solidFill>
                  <a:srgbClr val="5B6770"/>
                </a:solidFill>
              </a:rPr>
              <a:t>exercitation</a:t>
            </a:r>
            <a:r>
              <a:rPr lang="it-IT" dirty="0">
                <a:solidFill>
                  <a:srgbClr val="5B6770"/>
                </a:solidFill>
              </a:rPr>
              <a:t> </a:t>
            </a:r>
            <a:r>
              <a:rPr lang="it-IT" dirty="0" err="1">
                <a:solidFill>
                  <a:srgbClr val="5B6770"/>
                </a:solidFill>
              </a:rPr>
              <a:t>ullamcorper</a:t>
            </a:r>
            <a:r>
              <a:rPr lang="it-IT" dirty="0">
                <a:solidFill>
                  <a:srgbClr val="5B6770"/>
                </a:solidFill>
              </a:rPr>
              <a:t> </a:t>
            </a:r>
            <a:r>
              <a:rPr lang="it-IT" dirty="0" err="1">
                <a:solidFill>
                  <a:srgbClr val="5B6770"/>
                </a:solidFill>
              </a:rPr>
              <a:t>suscipit</a:t>
            </a:r>
            <a:r>
              <a:rPr lang="it-IT" dirty="0">
                <a:solidFill>
                  <a:srgbClr val="5B6770"/>
                </a:solidFill>
              </a:rPr>
              <a:t> </a:t>
            </a:r>
            <a:r>
              <a:rPr lang="it-IT" dirty="0" err="1">
                <a:solidFill>
                  <a:srgbClr val="5B6770"/>
                </a:solidFill>
              </a:rPr>
              <a:t>lobortis</a:t>
            </a:r>
            <a:r>
              <a:rPr lang="it-IT" dirty="0">
                <a:solidFill>
                  <a:srgbClr val="5B6770"/>
                </a:solidFill>
              </a:rPr>
              <a:t> </a:t>
            </a:r>
            <a:r>
              <a:rPr lang="it-IT" dirty="0" err="1">
                <a:solidFill>
                  <a:srgbClr val="5B6770"/>
                </a:solidFill>
              </a:rPr>
              <a:t>nisl</a:t>
            </a:r>
            <a:r>
              <a:rPr lang="it-IT" dirty="0">
                <a:solidFill>
                  <a:srgbClr val="5B6770"/>
                </a:solidFill>
              </a:rPr>
              <a:t> ut </a:t>
            </a:r>
            <a:r>
              <a:rPr lang="it-IT" dirty="0" err="1">
                <a:solidFill>
                  <a:srgbClr val="5B6770"/>
                </a:solidFill>
              </a:rPr>
              <a:t>aliquip</a:t>
            </a:r>
            <a:r>
              <a:rPr lang="it-IT" dirty="0">
                <a:solidFill>
                  <a:srgbClr val="5B6770"/>
                </a:solidFill>
              </a:rPr>
              <a:t> ex ea </a:t>
            </a:r>
            <a:r>
              <a:rPr lang="it-IT" dirty="0" err="1">
                <a:solidFill>
                  <a:srgbClr val="5B6770"/>
                </a:solidFill>
              </a:rPr>
              <a:t>commodo</a:t>
            </a:r>
            <a:r>
              <a:rPr lang="it-IT" dirty="0">
                <a:solidFill>
                  <a:srgbClr val="5B6770"/>
                </a:solidFill>
              </a:rPr>
              <a:t> </a:t>
            </a:r>
            <a:r>
              <a:rPr lang="it-IT" dirty="0" err="1">
                <a:solidFill>
                  <a:srgbClr val="5B6770"/>
                </a:solidFill>
              </a:rPr>
              <a:t>consequat</a:t>
            </a:r>
            <a:r>
              <a:rPr lang="it-IT" dirty="0">
                <a:solidFill>
                  <a:srgbClr val="5B6770"/>
                </a:solidFill>
              </a:rPr>
              <a:t>.</a:t>
            </a:r>
          </a:p>
          <a:p>
            <a:endParaRPr lang="it-IT" dirty="0">
              <a:solidFill>
                <a:srgbClr val="5B6770"/>
              </a:solidFill>
            </a:endParaRPr>
          </a:p>
          <a:p>
            <a:r>
              <a:rPr lang="it-IT" dirty="0">
                <a:solidFill>
                  <a:srgbClr val="5B6770"/>
                </a:solidFill>
              </a:rPr>
              <a:t>Ut </a:t>
            </a:r>
            <a:r>
              <a:rPr lang="it-IT" dirty="0" err="1">
                <a:solidFill>
                  <a:srgbClr val="5B6770"/>
                </a:solidFill>
              </a:rPr>
              <a:t>wisi</a:t>
            </a:r>
            <a:r>
              <a:rPr lang="it-IT" dirty="0">
                <a:solidFill>
                  <a:srgbClr val="5B6770"/>
                </a:solidFill>
              </a:rPr>
              <a:t> </a:t>
            </a:r>
            <a:r>
              <a:rPr lang="it-IT" dirty="0" err="1">
                <a:solidFill>
                  <a:srgbClr val="5B6770"/>
                </a:solidFill>
              </a:rPr>
              <a:t>enim</a:t>
            </a:r>
            <a:r>
              <a:rPr lang="it-IT" dirty="0">
                <a:solidFill>
                  <a:srgbClr val="5B6770"/>
                </a:solidFill>
              </a:rPr>
              <a:t> ad </a:t>
            </a:r>
            <a:r>
              <a:rPr lang="it-IT" dirty="0" err="1">
                <a:solidFill>
                  <a:srgbClr val="5B6770"/>
                </a:solidFill>
              </a:rPr>
              <a:t>minim</a:t>
            </a:r>
            <a:r>
              <a:rPr lang="it-IT" dirty="0">
                <a:solidFill>
                  <a:srgbClr val="5B6770"/>
                </a:solidFill>
              </a:rPr>
              <a:t> </a:t>
            </a:r>
            <a:r>
              <a:rPr lang="it-IT" dirty="0" err="1">
                <a:solidFill>
                  <a:srgbClr val="5B6770"/>
                </a:solidFill>
              </a:rPr>
              <a:t>veniam</a:t>
            </a:r>
            <a:r>
              <a:rPr lang="it-IT" dirty="0">
                <a:solidFill>
                  <a:srgbClr val="5B6770"/>
                </a:solidFill>
              </a:rPr>
              <a:t>, </a:t>
            </a:r>
            <a:br>
              <a:rPr lang="it-IT" dirty="0">
                <a:solidFill>
                  <a:srgbClr val="5B6770"/>
                </a:solidFill>
              </a:rPr>
            </a:br>
            <a:r>
              <a:rPr lang="it-IT" dirty="0" err="1">
                <a:solidFill>
                  <a:srgbClr val="5B6770"/>
                </a:solidFill>
              </a:rPr>
              <a:t>quis</a:t>
            </a:r>
            <a:r>
              <a:rPr lang="it-IT" dirty="0">
                <a:solidFill>
                  <a:srgbClr val="5B6770"/>
                </a:solidFill>
              </a:rPr>
              <a:t> </a:t>
            </a:r>
            <a:r>
              <a:rPr lang="it-IT" dirty="0" err="1">
                <a:solidFill>
                  <a:srgbClr val="5B6770"/>
                </a:solidFill>
              </a:rPr>
              <a:t>nostrud</a:t>
            </a:r>
            <a:r>
              <a:rPr lang="it-IT" dirty="0">
                <a:solidFill>
                  <a:srgbClr val="5B6770"/>
                </a:solidFill>
              </a:rPr>
              <a:t> </a:t>
            </a:r>
            <a:r>
              <a:rPr lang="it-IT" dirty="0" err="1">
                <a:solidFill>
                  <a:srgbClr val="5B6770"/>
                </a:solidFill>
              </a:rPr>
              <a:t>exercitatio</a:t>
            </a:r>
            <a:r>
              <a:rPr lang="it-IT" dirty="0">
                <a:solidFill>
                  <a:srgbClr val="5B6770"/>
                </a:solidFill>
              </a:rPr>
              <a:t> </a:t>
            </a:r>
            <a:r>
              <a:rPr lang="it-IT" dirty="0" err="1">
                <a:solidFill>
                  <a:srgbClr val="5B6770"/>
                </a:solidFill>
              </a:rPr>
              <a:t>nullam</a:t>
            </a:r>
            <a:r>
              <a:rPr lang="it-IT" dirty="0">
                <a:solidFill>
                  <a:srgbClr val="5B6770"/>
                </a:solidFill>
              </a:rPr>
              <a:t> </a:t>
            </a:r>
            <a:br>
              <a:rPr lang="it-IT" dirty="0">
                <a:solidFill>
                  <a:srgbClr val="5B6770"/>
                </a:solidFill>
              </a:rPr>
            </a:br>
            <a:r>
              <a:rPr lang="it-IT" dirty="0" err="1">
                <a:solidFill>
                  <a:srgbClr val="5B6770"/>
                </a:solidFill>
              </a:rPr>
              <a:t>corper</a:t>
            </a:r>
            <a:r>
              <a:rPr lang="it-IT" dirty="0">
                <a:solidFill>
                  <a:srgbClr val="5B6770"/>
                </a:solidFill>
              </a:rPr>
              <a:t> </a:t>
            </a:r>
            <a:r>
              <a:rPr lang="it-IT" dirty="0" err="1">
                <a:solidFill>
                  <a:srgbClr val="5B6770"/>
                </a:solidFill>
              </a:rPr>
              <a:t>suscipit</a:t>
            </a:r>
            <a:r>
              <a:rPr lang="it-IT" dirty="0">
                <a:solidFill>
                  <a:srgbClr val="5B6770"/>
                </a:solidFill>
              </a:rPr>
              <a:t>.</a:t>
            </a:r>
            <a:br>
              <a:rPr lang="it-IT" dirty="0">
                <a:solidFill>
                  <a:srgbClr val="5B6770"/>
                </a:solidFill>
              </a:rPr>
            </a:br>
            <a:endParaRPr lang="it-IT" dirty="0">
              <a:solidFill>
                <a:srgbClr val="5B6770"/>
              </a:solidFill>
            </a:endParaRPr>
          </a:p>
          <a:p>
            <a:r>
              <a:rPr lang="it-IT" dirty="0" err="1">
                <a:solidFill>
                  <a:srgbClr val="5B6770"/>
                </a:solidFill>
              </a:rPr>
              <a:t>Duis</a:t>
            </a:r>
            <a:r>
              <a:rPr lang="it-IT" dirty="0">
                <a:solidFill>
                  <a:srgbClr val="5B6770"/>
                </a:solidFill>
              </a:rPr>
              <a:t> </a:t>
            </a:r>
            <a:r>
              <a:rPr lang="it-IT" dirty="0" err="1">
                <a:solidFill>
                  <a:srgbClr val="5B6770"/>
                </a:solidFill>
              </a:rPr>
              <a:t>autem</a:t>
            </a:r>
            <a:r>
              <a:rPr lang="it-IT" dirty="0">
                <a:solidFill>
                  <a:srgbClr val="5B6770"/>
                </a:solidFill>
              </a:rPr>
              <a:t> </a:t>
            </a:r>
            <a:r>
              <a:rPr lang="it-IT" dirty="0" err="1">
                <a:solidFill>
                  <a:srgbClr val="5B6770"/>
                </a:solidFill>
              </a:rPr>
              <a:t>vel</a:t>
            </a:r>
            <a:r>
              <a:rPr lang="it-IT" dirty="0">
                <a:solidFill>
                  <a:srgbClr val="5B6770"/>
                </a:solidFill>
              </a:rPr>
              <a:t> </a:t>
            </a:r>
            <a:r>
              <a:rPr lang="it-IT" dirty="0" err="1">
                <a:solidFill>
                  <a:srgbClr val="5B6770"/>
                </a:solidFill>
              </a:rPr>
              <a:t>eum</a:t>
            </a:r>
            <a:r>
              <a:rPr lang="it-IT" dirty="0">
                <a:solidFill>
                  <a:srgbClr val="5B6770"/>
                </a:solidFill>
              </a:rPr>
              <a:t> </a:t>
            </a:r>
            <a:r>
              <a:rPr lang="it-IT" dirty="0" err="1">
                <a:solidFill>
                  <a:srgbClr val="5B6770"/>
                </a:solidFill>
              </a:rPr>
              <a:t>iriure</a:t>
            </a:r>
            <a:r>
              <a:rPr lang="it-IT" dirty="0">
                <a:solidFill>
                  <a:srgbClr val="5B6770"/>
                </a:solidFill>
              </a:rPr>
              <a:t> </a:t>
            </a:r>
            <a:r>
              <a:rPr lang="it-IT" dirty="0" err="1">
                <a:solidFill>
                  <a:srgbClr val="5B6770"/>
                </a:solidFill>
              </a:rPr>
              <a:t>dolor</a:t>
            </a:r>
            <a:r>
              <a:rPr lang="it-IT" dirty="0">
                <a:solidFill>
                  <a:srgbClr val="5B6770"/>
                </a:solidFill>
              </a:rPr>
              <a:t> in </a:t>
            </a:r>
            <a:r>
              <a:rPr lang="it-IT" dirty="0" err="1">
                <a:solidFill>
                  <a:srgbClr val="5B6770"/>
                </a:solidFill>
              </a:rPr>
              <a:t>hendrerit</a:t>
            </a:r>
            <a:r>
              <a:rPr lang="it-IT" dirty="0">
                <a:solidFill>
                  <a:srgbClr val="5B6770"/>
                </a:solidFill>
              </a:rPr>
              <a:t> in </a:t>
            </a:r>
            <a:r>
              <a:rPr lang="it-IT" dirty="0" err="1">
                <a:solidFill>
                  <a:srgbClr val="5B6770"/>
                </a:solidFill>
              </a:rPr>
              <a:t>vulputate</a:t>
            </a:r>
            <a:r>
              <a:rPr lang="it-IT" dirty="0">
                <a:solidFill>
                  <a:srgbClr val="5B6770"/>
                </a:solidFill>
              </a:rPr>
              <a:t> </a:t>
            </a:r>
            <a:r>
              <a:rPr lang="it-IT" dirty="0" err="1">
                <a:solidFill>
                  <a:srgbClr val="5B6770"/>
                </a:solidFill>
              </a:rPr>
              <a:t>velit</a:t>
            </a:r>
            <a:r>
              <a:rPr lang="it-IT" dirty="0">
                <a:solidFill>
                  <a:srgbClr val="5B6770"/>
                </a:solidFill>
              </a:rPr>
              <a:t> esse molestie </a:t>
            </a:r>
            <a:r>
              <a:rPr lang="it-IT" dirty="0" err="1">
                <a:solidFill>
                  <a:srgbClr val="5B6770"/>
                </a:solidFill>
              </a:rPr>
              <a:t>consequat</a:t>
            </a:r>
            <a:r>
              <a:rPr lang="it-IT" dirty="0">
                <a:solidFill>
                  <a:srgbClr val="5B6770"/>
                </a:solidFill>
              </a:rPr>
              <a:t>.</a:t>
            </a:r>
            <a:br>
              <a:rPr lang="it-IT" dirty="0">
                <a:solidFill>
                  <a:srgbClr val="5B6770"/>
                </a:solidFill>
              </a:rPr>
            </a:br>
            <a:r>
              <a:rPr lang="it-IT" dirty="0">
                <a:solidFill>
                  <a:srgbClr val="5B6770"/>
                </a:solidFill>
              </a:rPr>
              <a:t> </a:t>
            </a:r>
          </a:p>
          <a:p>
            <a:pPr lvl="0"/>
            <a:endParaRPr lang="it-IT" dirty="0"/>
          </a:p>
        </p:txBody>
      </p:sp>
    </p:spTree>
    <p:extLst>
      <p:ext uri="{BB962C8B-B14F-4D97-AF65-F5344CB8AC3E}">
        <p14:creationId xmlns:p14="http://schemas.microsoft.com/office/powerpoint/2010/main" val="3325364956"/>
      </p:ext>
    </p:extLst>
  </p:cSld>
  <p:clrMapOvr>
    <a:masterClrMapping/>
  </p:clrMapOvr>
  <p:extLst>
    <p:ext uri="{DCECCB84-F9BA-43D5-87BE-67443E8EF086}">
      <p15:sldGuideLst xmlns:p15="http://schemas.microsoft.com/office/powerpoint/2012/main">
        <p15:guide id="1" pos="2525">
          <p15:clr>
            <a:srgbClr val="FBAE40"/>
          </p15:clr>
        </p15:guide>
        <p15:guide id="2" pos="2615">
          <p15:clr>
            <a:srgbClr val="FBAE40"/>
          </p15:clr>
        </p15:guide>
        <p15:guide id="3" orient="horz" pos="7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2 coloumn - title + subtitle + master text + 1/3 vertical image + 2/3 horizontal image">
    <p:spTree>
      <p:nvGrpSpPr>
        <p:cNvPr id="1" name=""/>
        <p:cNvGrpSpPr/>
        <p:nvPr/>
      </p:nvGrpSpPr>
      <p:grpSpPr>
        <a:xfrm>
          <a:off x="0" y="0"/>
          <a:ext cx="0" cy="0"/>
          <a:chOff x="0" y="0"/>
          <a:chExt cx="0" cy="0"/>
        </a:xfrm>
      </p:grpSpPr>
      <p:sp>
        <p:nvSpPr>
          <p:cNvPr id="8" name="Segnaposto contenuto 2"/>
          <p:cNvSpPr>
            <a:spLocks noGrp="1"/>
          </p:cNvSpPr>
          <p:nvPr>
            <p:ph idx="18" hasCustomPrompt="1"/>
          </p:nvPr>
        </p:nvSpPr>
        <p:spPr>
          <a:xfrm>
            <a:off x="4152281" y="1844675"/>
            <a:ext cx="7776193" cy="4323495"/>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a:solidFill>
                  <a:srgbClr val="5B6770"/>
                </a:solidFill>
                <a:latin typeface="Arial"/>
                <a:cs typeface="Arial"/>
              </a:defRPr>
            </a:lvl3pPr>
            <a:lvl4pPr marL="1073150" indent="-265113">
              <a:defRPr sz="1400">
                <a:solidFill>
                  <a:srgbClr val="5B6770"/>
                </a:solidFill>
                <a:latin typeface="Arial"/>
                <a:cs typeface="Arial"/>
              </a:defRPr>
            </a:lvl4pPr>
            <a:lvl5pPr marL="1344613" indent="-271463">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
        <p:nvSpPr>
          <p:cNvPr id="4" name="Segnaposto immagine 2"/>
          <p:cNvSpPr>
            <a:spLocks noGrp="1"/>
          </p:cNvSpPr>
          <p:nvPr>
            <p:ph type="pic" idx="1" hasCustomPrompt="1"/>
          </p:nvPr>
        </p:nvSpPr>
        <p:spPr>
          <a:xfrm>
            <a:off x="263524" y="1846997"/>
            <a:ext cx="3744914" cy="4321173"/>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1" name="Text Placeholder 12">
            <a:extLst>
              <a:ext uri="{FF2B5EF4-FFF2-40B4-BE49-F238E27FC236}">
                <a16:creationId xmlns:a16="http://schemas.microsoft.com/office/drawing/2014/main" id="{D450F6D9-99C3-6145-AF8A-95F2FFF1590C}"/>
              </a:ext>
            </a:extLst>
          </p:cNvPr>
          <p:cNvSpPr>
            <a:spLocks noGrp="1"/>
          </p:cNvSpPr>
          <p:nvPr>
            <p:ph type="body" sz="quarter" idx="14" hasCustomPrompt="1"/>
          </p:nvPr>
        </p:nvSpPr>
        <p:spPr>
          <a:xfrm>
            <a:off x="264262" y="1080000"/>
            <a:ext cx="11664212"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14" name="Title 1">
            <a:extLst>
              <a:ext uri="{FF2B5EF4-FFF2-40B4-BE49-F238E27FC236}">
                <a16:creationId xmlns:a16="http://schemas.microsoft.com/office/drawing/2014/main" id="{ABABD267-1DB2-A94F-A60F-AE1E8234AAE0}"/>
              </a:ext>
            </a:extLst>
          </p:cNvPr>
          <p:cNvSpPr>
            <a:spLocks noGrp="1"/>
          </p:cNvSpPr>
          <p:nvPr>
            <p:ph type="title" hasCustomPrompt="1"/>
          </p:nvPr>
        </p:nvSpPr>
        <p:spPr>
          <a:xfrm>
            <a:off x="263524" y="476672"/>
            <a:ext cx="11664951"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27" name="Segnaposto testo 3">
            <a:extLst>
              <a:ext uri="{FF2B5EF4-FFF2-40B4-BE49-F238E27FC236}">
                <a16:creationId xmlns:a16="http://schemas.microsoft.com/office/drawing/2014/main" id="{1145DC62-7A1E-0B43-9C41-790633E2C857}"/>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9" name="Segnaposto testo 6">
            <a:extLst>
              <a:ext uri="{FF2B5EF4-FFF2-40B4-BE49-F238E27FC236}">
                <a16:creationId xmlns:a16="http://schemas.microsoft.com/office/drawing/2014/main" id="{6DD6A73E-32F7-0F4A-9464-80B78507DE4B}"/>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pos="2525" userDrawn="1">
          <p15:clr>
            <a:srgbClr val="FBAE40"/>
          </p15:clr>
        </p15:guide>
        <p15:guide id="2" pos="2615" userDrawn="1">
          <p15:clr>
            <a:srgbClr val="FBAE40"/>
          </p15:clr>
        </p15:guide>
        <p15:guide id="3" orient="horz" pos="79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3 coloumn - title + subtitle + master text + 3 vertical image">
    <p:spTree>
      <p:nvGrpSpPr>
        <p:cNvPr id="1" name=""/>
        <p:cNvGrpSpPr/>
        <p:nvPr/>
      </p:nvGrpSpPr>
      <p:grpSpPr>
        <a:xfrm>
          <a:off x="0" y="0"/>
          <a:ext cx="0" cy="0"/>
          <a:chOff x="0" y="0"/>
          <a:chExt cx="0" cy="0"/>
        </a:xfrm>
      </p:grpSpPr>
      <p:sp>
        <p:nvSpPr>
          <p:cNvPr id="4" name="Segnaposto immagine 2"/>
          <p:cNvSpPr>
            <a:spLocks noGrp="1"/>
          </p:cNvSpPr>
          <p:nvPr>
            <p:ph type="pic" idx="1" hasCustomPrompt="1"/>
          </p:nvPr>
        </p:nvSpPr>
        <p:spPr>
          <a:xfrm>
            <a:off x="263524" y="1844675"/>
            <a:ext cx="3744563" cy="4105275"/>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3" name="Text Placeholder 12"/>
          <p:cNvSpPr>
            <a:spLocks noGrp="1"/>
          </p:cNvSpPr>
          <p:nvPr>
            <p:ph type="body" sz="quarter" idx="19"/>
          </p:nvPr>
        </p:nvSpPr>
        <p:spPr>
          <a:xfrm>
            <a:off x="263524" y="6052987"/>
            <a:ext cx="3744243" cy="1384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lvl1pPr marL="0" indent="0">
              <a:buNone/>
              <a:defRPr lang="en-US" sz="900" b="0"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19" name="Text Placeholder 12">
            <a:extLst>
              <a:ext uri="{FF2B5EF4-FFF2-40B4-BE49-F238E27FC236}">
                <a16:creationId xmlns:a16="http://schemas.microsoft.com/office/drawing/2014/main" id="{5DBFC135-012E-5C47-9A97-A2F35208EE96}"/>
              </a:ext>
            </a:extLst>
          </p:cNvPr>
          <p:cNvSpPr>
            <a:spLocks noGrp="1"/>
          </p:cNvSpPr>
          <p:nvPr>
            <p:ph type="body" sz="quarter" idx="14" hasCustomPrompt="1"/>
          </p:nvPr>
        </p:nvSpPr>
        <p:spPr>
          <a:xfrm>
            <a:off x="264263" y="1080000"/>
            <a:ext cx="11664211"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20" name="Title 1">
            <a:extLst>
              <a:ext uri="{FF2B5EF4-FFF2-40B4-BE49-F238E27FC236}">
                <a16:creationId xmlns:a16="http://schemas.microsoft.com/office/drawing/2014/main" id="{D08A6ED9-FF98-FE42-B1B3-BB293473BB25}"/>
              </a:ext>
            </a:extLst>
          </p:cNvPr>
          <p:cNvSpPr>
            <a:spLocks noGrp="1"/>
          </p:cNvSpPr>
          <p:nvPr>
            <p:ph type="title" hasCustomPrompt="1"/>
          </p:nvPr>
        </p:nvSpPr>
        <p:spPr>
          <a:xfrm>
            <a:off x="263525" y="476672"/>
            <a:ext cx="11664950"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27" name="Segnaposto immagine 2">
            <a:extLst>
              <a:ext uri="{FF2B5EF4-FFF2-40B4-BE49-F238E27FC236}">
                <a16:creationId xmlns:a16="http://schemas.microsoft.com/office/drawing/2014/main" id="{038B5583-2349-8141-92A4-BD50AA630A74}"/>
              </a:ext>
            </a:extLst>
          </p:cNvPr>
          <p:cNvSpPr>
            <a:spLocks noGrp="1"/>
          </p:cNvSpPr>
          <p:nvPr>
            <p:ph type="pic" idx="20" hasCustomPrompt="1"/>
          </p:nvPr>
        </p:nvSpPr>
        <p:spPr>
          <a:xfrm>
            <a:off x="4152281" y="1844675"/>
            <a:ext cx="3816000" cy="4105275"/>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28" name="Text Placeholder 12">
            <a:extLst>
              <a:ext uri="{FF2B5EF4-FFF2-40B4-BE49-F238E27FC236}">
                <a16:creationId xmlns:a16="http://schemas.microsoft.com/office/drawing/2014/main" id="{6F0D56AA-2E4A-E843-A154-695078BEDF58}"/>
              </a:ext>
            </a:extLst>
          </p:cNvPr>
          <p:cNvSpPr>
            <a:spLocks noGrp="1"/>
          </p:cNvSpPr>
          <p:nvPr>
            <p:ph type="body" sz="quarter" idx="21"/>
          </p:nvPr>
        </p:nvSpPr>
        <p:spPr>
          <a:xfrm>
            <a:off x="4151784" y="6052987"/>
            <a:ext cx="3816424" cy="1384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0" indent="0">
              <a:buNone/>
              <a:defRPr lang="en-US" sz="900" b="0"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29" name="Segnaposto immagine 2">
            <a:extLst>
              <a:ext uri="{FF2B5EF4-FFF2-40B4-BE49-F238E27FC236}">
                <a16:creationId xmlns:a16="http://schemas.microsoft.com/office/drawing/2014/main" id="{98155232-3508-A14A-BA83-BD981127E019}"/>
              </a:ext>
            </a:extLst>
          </p:cNvPr>
          <p:cNvSpPr>
            <a:spLocks noGrp="1"/>
          </p:cNvSpPr>
          <p:nvPr>
            <p:ph type="pic" idx="22" hasCustomPrompt="1"/>
          </p:nvPr>
        </p:nvSpPr>
        <p:spPr>
          <a:xfrm>
            <a:off x="8112475" y="1844675"/>
            <a:ext cx="3816000" cy="4105275"/>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30" name="Text Placeholder 12">
            <a:extLst>
              <a:ext uri="{FF2B5EF4-FFF2-40B4-BE49-F238E27FC236}">
                <a16:creationId xmlns:a16="http://schemas.microsoft.com/office/drawing/2014/main" id="{97A1DE96-2DFD-A54F-8C1E-819F7D0DEAF8}"/>
              </a:ext>
            </a:extLst>
          </p:cNvPr>
          <p:cNvSpPr>
            <a:spLocks noGrp="1"/>
          </p:cNvSpPr>
          <p:nvPr>
            <p:ph type="body" sz="quarter" idx="23"/>
          </p:nvPr>
        </p:nvSpPr>
        <p:spPr>
          <a:xfrm>
            <a:off x="8112224" y="6052987"/>
            <a:ext cx="3816249" cy="1384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0" indent="0">
              <a:buNone/>
              <a:defRPr lang="en-US" sz="900" b="0"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16" name="Segnaposto testo 3">
            <a:extLst>
              <a:ext uri="{FF2B5EF4-FFF2-40B4-BE49-F238E27FC236}">
                <a16:creationId xmlns:a16="http://schemas.microsoft.com/office/drawing/2014/main" id="{42B92391-27E9-C54B-BD72-EFDAEA7629CF}"/>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17" name="Segnaposto testo 6">
            <a:extLst>
              <a:ext uri="{FF2B5EF4-FFF2-40B4-BE49-F238E27FC236}">
                <a16:creationId xmlns:a16="http://schemas.microsoft.com/office/drawing/2014/main" id="{44F61DD1-C52D-924D-8257-1D0225592B8D}"/>
              </a:ext>
            </a:extLst>
          </p:cNvPr>
          <p:cNvSpPr>
            <a:spLocks noGrp="1"/>
          </p:cNvSpPr>
          <p:nvPr>
            <p:ph type="body" sz="quarter" idx="24"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pos="2525" userDrawn="1">
          <p15:clr>
            <a:srgbClr val="FBAE40"/>
          </p15:clr>
        </p15:guide>
        <p15:guide id="2" pos="2615" userDrawn="1">
          <p15:clr>
            <a:srgbClr val="FBAE40"/>
          </p15:clr>
        </p15:guide>
        <p15:guide id="3" pos="5110" userDrawn="1">
          <p15:clr>
            <a:srgbClr val="FBAE40"/>
          </p15:clr>
        </p15:guide>
        <p15:guide id="4" pos="5019" userDrawn="1">
          <p15:clr>
            <a:srgbClr val="FBAE40"/>
          </p15:clr>
        </p15:guide>
        <p15:guide id="5" orient="horz" pos="37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3 coloumn - title + subtitle + master text + 6 horizontal image">
    <p:spTree>
      <p:nvGrpSpPr>
        <p:cNvPr id="1" name=""/>
        <p:cNvGrpSpPr/>
        <p:nvPr/>
      </p:nvGrpSpPr>
      <p:grpSpPr>
        <a:xfrm>
          <a:off x="0" y="0"/>
          <a:ext cx="0" cy="0"/>
          <a:chOff x="0" y="0"/>
          <a:chExt cx="0" cy="0"/>
        </a:xfrm>
      </p:grpSpPr>
      <p:sp>
        <p:nvSpPr>
          <p:cNvPr id="4" name="Segnaposto immagine 2"/>
          <p:cNvSpPr>
            <a:spLocks noGrp="1"/>
          </p:cNvSpPr>
          <p:nvPr>
            <p:ph type="pic" idx="1" hasCustomPrompt="1"/>
          </p:nvPr>
        </p:nvSpPr>
        <p:spPr>
          <a:xfrm>
            <a:off x="263525" y="1846413"/>
            <a:ext cx="3744562" cy="2088232"/>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3" name="Segnaposto immagine 2"/>
          <p:cNvSpPr>
            <a:spLocks noGrp="1"/>
          </p:cNvSpPr>
          <p:nvPr>
            <p:ph type="pic" idx="20" hasCustomPrompt="1"/>
          </p:nvPr>
        </p:nvSpPr>
        <p:spPr>
          <a:xfrm>
            <a:off x="4151313" y="1848151"/>
            <a:ext cx="3816968" cy="2088232"/>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5" name="Segnaposto immagine 2"/>
          <p:cNvSpPr>
            <a:spLocks noGrp="1"/>
          </p:cNvSpPr>
          <p:nvPr>
            <p:ph type="pic" idx="22" hasCustomPrompt="1"/>
          </p:nvPr>
        </p:nvSpPr>
        <p:spPr>
          <a:xfrm>
            <a:off x="8112125" y="1846413"/>
            <a:ext cx="3816350" cy="2088232"/>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21" name="Text Placeholder 12">
            <a:extLst>
              <a:ext uri="{FF2B5EF4-FFF2-40B4-BE49-F238E27FC236}">
                <a16:creationId xmlns:a16="http://schemas.microsoft.com/office/drawing/2014/main" id="{131F5E48-88D8-DB47-B73C-CD42FB4EC05F}"/>
              </a:ext>
            </a:extLst>
          </p:cNvPr>
          <p:cNvSpPr>
            <a:spLocks noGrp="1"/>
          </p:cNvSpPr>
          <p:nvPr>
            <p:ph type="body" sz="quarter" idx="14" hasCustomPrompt="1"/>
          </p:nvPr>
        </p:nvSpPr>
        <p:spPr>
          <a:xfrm>
            <a:off x="264263" y="1080000"/>
            <a:ext cx="11664211"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22" name="Title 1">
            <a:extLst>
              <a:ext uri="{FF2B5EF4-FFF2-40B4-BE49-F238E27FC236}">
                <a16:creationId xmlns:a16="http://schemas.microsoft.com/office/drawing/2014/main" id="{77CDF233-06DE-6348-9904-B0D4BF95AFFE}"/>
              </a:ext>
            </a:extLst>
          </p:cNvPr>
          <p:cNvSpPr>
            <a:spLocks noGrp="1"/>
          </p:cNvSpPr>
          <p:nvPr>
            <p:ph type="title" hasCustomPrompt="1"/>
          </p:nvPr>
        </p:nvSpPr>
        <p:spPr>
          <a:xfrm>
            <a:off x="263525" y="476672"/>
            <a:ext cx="11664950"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23" name="Segnaposto immagine 2">
            <a:extLst>
              <a:ext uri="{FF2B5EF4-FFF2-40B4-BE49-F238E27FC236}">
                <a16:creationId xmlns:a16="http://schemas.microsoft.com/office/drawing/2014/main" id="{8DDA1E64-ED8F-B04D-8EC7-61E06A7E5D69}"/>
              </a:ext>
            </a:extLst>
          </p:cNvPr>
          <p:cNvSpPr>
            <a:spLocks noGrp="1"/>
          </p:cNvSpPr>
          <p:nvPr>
            <p:ph type="pic" idx="23" hasCustomPrompt="1"/>
          </p:nvPr>
        </p:nvSpPr>
        <p:spPr>
          <a:xfrm>
            <a:off x="263525" y="4069660"/>
            <a:ext cx="3744562" cy="2088232"/>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24" name="Segnaposto immagine 2">
            <a:extLst>
              <a:ext uri="{FF2B5EF4-FFF2-40B4-BE49-F238E27FC236}">
                <a16:creationId xmlns:a16="http://schemas.microsoft.com/office/drawing/2014/main" id="{2F28DE35-D4C5-3C4B-9CFB-3450B2C88D95}"/>
              </a:ext>
            </a:extLst>
          </p:cNvPr>
          <p:cNvSpPr>
            <a:spLocks noGrp="1"/>
          </p:cNvSpPr>
          <p:nvPr>
            <p:ph type="pic" idx="24" hasCustomPrompt="1"/>
          </p:nvPr>
        </p:nvSpPr>
        <p:spPr>
          <a:xfrm>
            <a:off x="4151313" y="4071398"/>
            <a:ext cx="3816968" cy="2088232"/>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25" name="Segnaposto immagine 2">
            <a:extLst>
              <a:ext uri="{FF2B5EF4-FFF2-40B4-BE49-F238E27FC236}">
                <a16:creationId xmlns:a16="http://schemas.microsoft.com/office/drawing/2014/main" id="{E6F73D2C-107C-9947-B4E5-3273CEDEF43A}"/>
              </a:ext>
            </a:extLst>
          </p:cNvPr>
          <p:cNvSpPr>
            <a:spLocks noGrp="1"/>
          </p:cNvSpPr>
          <p:nvPr>
            <p:ph type="pic" idx="25" hasCustomPrompt="1"/>
          </p:nvPr>
        </p:nvSpPr>
        <p:spPr>
          <a:xfrm>
            <a:off x="8112125" y="4069660"/>
            <a:ext cx="3816350" cy="2088232"/>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7" name="Segnaposto testo 3">
            <a:extLst>
              <a:ext uri="{FF2B5EF4-FFF2-40B4-BE49-F238E27FC236}">
                <a16:creationId xmlns:a16="http://schemas.microsoft.com/office/drawing/2014/main" id="{4B17E32B-9B08-BE40-A3BF-19F43C068CE6}"/>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18" name="Segnaposto testo 6">
            <a:extLst>
              <a:ext uri="{FF2B5EF4-FFF2-40B4-BE49-F238E27FC236}">
                <a16:creationId xmlns:a16="http://schemas.microsoft.com/office/drawing/2014/main" id="{424C93B1-ABD4-E447-AC7B-3402188E6B7C}"/>
              </a:ext>
            </a:extLst>
          </p:cNvPr>
          <p:cNvSpPr>
            <a:spLocks noGrp="1"/>
          </p:cNvSpPr>
          <p:nvPr>
            <p:ph type="body" sz="quarter" idx="26"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orient="horz" pos="2478" userDrawn="1">
          <p15:clr>
            <a:srgbClr val="FBAE40"/>
          </p15:clr>
        </p15:guide>
        <p15:guide id="2" orient="horz" pos="2568" userDrawn="1">
          <p15:clr>
            <a:srgbClr val="FBAE40"/>
          </p15:clr>
        </p15:guide>
        <p15:guide id="3" pos="2525" userDrawn="1">
          <p15:clr>
            <a:srgbClr val="FBAE40"/>
          </p15:clr>
        </p15:guide>
        <p15:guide id="4" pos="2615" userDrawn="1">
          <p15:clr>
            <a:srgbClr val="FBAE40"/>
          </p15:clr>
        </p15:guide>
        <p15:guide id="5" pos="5019" userDrawn="1">
          <p15:clr>
            <a:srgbClr val="FBAE40"/>
          </p15:clr>
        </p15:guide>
        <p15:guide id="6" pos="511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 coloumn - title + sub + master text 2 coloumn + 2 img Slide 3 coloumn - title + subtitle + master text + 2/4 text + 1/4 image + 1/4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C4529B-17A2-9B4E-A726-8420F412E39D}"/>
              </a:ext>
            </a:extLst>
          </p:cNvPr>
          <p:cNvSpPr>
            <a:spLocks noGrp="1"/>
          </p:cNvSpPr>
          <p:nvPr>
            <p:ph type="title" hasCustomPrompt="1"/>
          </p:nvPr>
        </p:nvSpPr>
        <p:spPr>
          <a:xfrm>
            <a:off x="263525" y="476672"/>
            <a:ext cx="11664950" cy="79208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br>
              <a:rPr lang="it-IT" dirty="0"/>
            </a:br>
            <a:endParaRPr lang="en-US" dirty="0"/>
          </a:p>
        </p:txBody>
      </p:sp>
      <p:sp>
        <p:nvSpPr>
          <p:cNvPr id="3" name="Segnaposto testo 2">
            <a:extLst>
              <a:ext uri="{FF2B5EF4-FFF2-40B4-BE49-F238E27FC236}">
                <a16:creationId xmlns:a16="http://schemas.microsoft.com/office/drawing/2014/main" id="{F65F544E-B71E-2145-83D2-E5491B51807E}"/>
              </a:ext>
            </a:extLst>
          </p:cNvPr>
          <p:cNvSpPr>
            <a:spLocks noGrp="1"/>
          </p:cNvSpPr>
          <p:nvPr>
            <p:ph type="body" sz="quarter" idx="17" hasCustomPrompt="1"/>
          </p:nvPr>
        </p:nvSpPr>
        <p:spPr>
          <a:xfrm>
            <a:off x="263525" y="1844675"/>
            <a:ext cx="5688013" cy="4321175"/>
          </a:xfrm>
          <a:prstGeom prst="rect">
            <a:avLst/>
          </a:prstGeom>
        </p:spPr>
        <p:txBody>
          <a:bodyPr lIns="0" tIns="0" rIns="0" numCol="2" spcCol="216000"/>
          <a:lstStyle>
            <a:lvl1pPr marL="171450" indent="-171450">
              <a:buClr>
                <a:srgbClr val="E4002B"/>
              </a:buClr>
              <a:buFont typeface="Arial" panose="020B0604020202020204" pitchFamily="34" charset="0"/>
              <a:buChar char="•"/>
              <a:defRPr sz="1200">
                <a:solidFill>
                  <a:srgbClr val="5B6770"/>
                </a:solidFill>
              </a:defRPr>
            </a:lvl1pPr>
            <a:lvl2pPr>
              <a:defRPr sz="1200"/>
            </a:lvl2pPr>
            <a:lvl3pPr>
              <a:defRPr sz="1200"/>
            </a:lvl3pPr>
            <a:lvl4pPr>
              <a:defRPr sz="1200"/>
            </a:lvl4pPr>
            <a:lvl5pPr>
              <a:defRPr sz="1200"/>
            </a:lvl5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diam</a:t>
            </a:r>
            <a:r>
              <a:rPr lang="it-IT" dirty="0"/>
              <a:t> </a:t>
            </a:r>
            <a:r>
              <a:rPr lang="it-IT" dirty="0" err="1"/>
              <a:t>nonummy</a:t>
            </a:r>
            <a:r>
              <a:rPr lang="it-IT" dirty="0"/>
              <a:t> </a:t>
            </a:r>
            <a:r>
              <a:rPr lang="it-IT" dirty="0" err="1"/>
              <a:t>nibh</a:t>
            </a:r>
            <a:r>
              <a:rPr lang="it-IT" dirty="0"/>
              <a:t> </a:t>
            </a:r>
            <a:r>
              <a:rPr lang="it-IT" dirty="0" err="1"/>
              <a:t>euismod</a:t>
            </a:r>
            <a:r>
              <a:rPr lang="it-IT" dirty="0"/>
              <a:t> </a:t>
            </a:r>
            <a:r>
              <a:rPr lang="it-IT" dirty="0" err="1"/>
              <a:t>tincidunt</a:t>
            </a:r>
            <a:r>
              <a:rPr lang="it-IT" dirty="0"/>
              <a:t> ut </a:t>
            </a:r>
            <a:r>
              <a:rPr lang="it-IT" dirty="0" err="1"/>
              <a:t>laoreet</a:t>
            </a:r>
            <a:r>
              <a:rPr lang="it-IT" dirty="0"/>
              <a:t> dolore magna </a:t>
            </a:r>
            <a:r>
              <a:rPr lang="it-IT" dirty="0" err="1"/>
              <a:t>aliquam</a:t>
            </a:r>
            <a:r>
              <a:rPr lang="it-IT" dirty="0"/>
              <a:t> </a:t>
            </a:r>
            <a:r>
              <a:rPr lang="it-IT" dirty="0" err="1"/>
              <a:t>erat</a:t>
            </a:r>
            <a:r>
              <a:rPr lang="it-IT" dirty="0"/>
              <a:t> </a:t>
            </a:r>
            <a:r>
              <a:rPr lang="it-IT" dirty="0" err="1"/>
              <a:t>volutpat</a:t>
            </a:r>
            <a:r>
              <a:rPr lang="it-IT" dirty="0"/>
              <a:t>. </a:t>
            </a:r>
          </a:p>
          <a:p>
            <a:pPr lvl="0"/>
            <a:endParaRPr lang="it-IT" dirty="0"/>
          </a:p>
          <a:p>
            <a:pPr lvl="0"/>
            <a:r>
              <a:rPr lang="it-IT" dirty="0"/>
              <a:t>Ut </a:t>
            </a:r>
            <a:r>
              <a:rPr lang="it-IT" dirty="0" err="1"/>
              <a:t>wisi</a:t>
            </a:r>
            <a:r>
              <a:rPr lang="it-IT" dirty="0"/>
              <a: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a:t>
            </a:r>
            <a:r>
              <a:rPr lang="it-IT" dirty="0"/>
              <a:t> </a:t>
            </a:r>
            <a:r>
              <a:rPr lang="it-IT" dirty="0" err="1"/>
              <a:t>tation</a:t>
            </a:r>
            <a:r>
              <a:rPr lang="it-IT" dirty="0"/>
              <a:t> </a:t>
            </a:r>
            <a:r>
              <a:rPr lang="it-IT" dirty="0" err="1"/>
              <a:t>ullamcorper</a:t>
            </a:r>
            <a:r>
              <a:rPr lang="it-IT" dirty="0"/>
              <a:t> </a:t>
            </a:r>
            <a:r>
              <a:rPr lang="it-IT" dirty="0" err="1"/>
              <a:t>suscipit</a:t>
            </a:r>
            <a:r>
              <a:rPr lang="it-IT" dirty="0"/>
              <a:t> </a:t>
            </a:r>
            <a:r>
              <a:rPr lang="it-IT" dirty="0" err="1"/>
              <a:t>lobortis</a:t>
            </a:r>
            <a:r>
              <a:rPr lang="it-IT" dirty="0"/>
              <a:t> </a:t>
            </a:r>
            <a:r>
              <a:rPr lang="it-IT" dirty="0" err="1"/>
              <a:t>nisl</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p>
          <a:p>
            <a:pPr lvl="0"/>
            <a:endParaRPr lang="it-IT" dirty="0"/>
          </a:p>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diam</a:t>
            </a:r>
            <a:r>
              <a:rPr lang="it-IT" dirty="0"/>
              <a:t> </a:t>
            </a:r>
            <a:r>
              <a:rPr lang="it-IT" dirty="0" err="1"/>
              <a:t>nonummy</a:t>
            </a:r>
            <a:r>
              <a:rPr lang="it-IT" dirty="0"/>
              <a:t> </a:t>
            </a:r>
            <a:r>
              <a:rPr lang="it-IT" dirty="0" err="1"/>
              <a:t>nibh</a:t>
            </a:r>
            <a:r>
              <a:rPr lang="it-IT" dirty="0"/>
              <a:t> </a:t>
            </a:r>
            <a:r>
              <a:rPr lang="it-IT" dirty="0" err="1"/>
              <a:t>euismod</a:t>
            </a:r>
            <a:r>
              <a:rPr lang="it-IT" dirty="0"/>
              <a:t> </a:t>
            </a:r>
            <a:r>
              <a:rPr lang="it-IT" dirty="0" err="1"/>
              <a:t>tincidunt</a:t>
            </a:r>
            <a:r>
              <a:rPr lang="it-IT" dirty="0"/>
              <a:t> ut </a:t>
            </a:r>
            <a:r>
              <a:rPr lang="it-IT" dirty="0" err="1"/>
              <a:t>laoreet</a:t>
            </a:r>
            <a:r>
              <a:rPr lang="it-IT" dirty="0"/>
              <a:t> dolore magna </a:t>
            </a:r>
            <a:r>
              <a:rPr lang="it-IT" dirty="0" err="1"/>
              <a:t>aliquam</a:t>
            </a:r>
            <a:r>
              <a:rPr lang="it-IT" dirty="0"/>
              <a:t> </a:t>
            </a:r>
            <a:r>
              <a:rPr lang="it-IT" dirty="0" err="1"/>
              <a:t>erat</a:t>
            </a:r>
            <a:r>
              <a:rPr lang="it-IT" dirty="0"/>
              <a:t> </a:t>
            </a:r>
            <a:r>
              <a:rPr lang="it-IT" dirty="0" err="1"/>
              <a:t>volutpat</a:t>
            </a:r>
            <a:r>
              <a:rPr lang="it-IT" dirty="0"/>
              <a:t>. </a:t>
            </a:r>
          </a:p>
          <a:p>
            <a:pPr lvl="0"/>
            <a:endParaRPr lang="it-IT" dirty="0"/>
          </a:p>
          <a:p>
            <a:pPr lvl="0"/>
            <a:r>
              <a:rPr lang="it-IT" dirty="0"/>
              <a:t>Ut </a:t>
            </a:r>
            <a:r>
              <a:rPr lang="it-IT" dirty="0" err="1"/>
              <a:t>wisi</a:t>
            </a:r>
            <a:r>
              <a:rPr lang="it-IT" dirty="0"/>
              <a: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a:t>
            </a:r>
            <a:r>
              <a:rPr lang="it-IT" dirty="0"/>
              <a:t> </a:t>
            </a:r>
            <a:r>
              <a:rPr lang="it-IT" dirty="0" err="1"/>
              <a:t>tation</a:t>
            </a:r>
            <a:r>
              <a:rPr lang="it-IT" dirty="0"/>
              <a:t> </a:t>
            </a:r>
            <a:r>
              <a:rPr lang="it-IT" dirty="0" err="1"/>
              <a:t>ullamcorper</a:t>
            </a:r>
            <a:r>
              <a:rPr lang="it-IT" dirty="0"/>
              <a:t> </a:t>
            </a:r>
            <a:r>
              <a:rPr lang="it-IT" dirty="0" err="1"/>
              <a:t>nonummy</a:t>
            </a:r>
            <a:r>
              <a:rPr lang="it-IT" dirty="0"/>
              <a:t> </a:t>
            </a:r>
            <a:r>
              <a:rPr lang="it-IT" dirty="0" err="1"/>
              <a:t>nibh</a:t>
            </a:r>
            <a:r>
              <a:rPr lang="it-IT" dirty="0"/>
              <a:t> </a:t>
            </a:r>
            <a:r>
              <a:rPr lang="it-IT" dirty="0" err="1"/>
              <a:t>euismod</a:t>
            </a:r>
            <a:r>
              <a:rPr lang="it-IT" dirty="0"/>
              <a:t> </a:t>
            </a:r>
            <a:r>
              <a:rPr lang="it-IT" dirty="0" err="1"/>
              <a:t>suscipit</a:t>
            </a:r>
            <a:r>
              <a:rPr lang="it-IT" dirty="0"/>
              <a:t>.</a:t>
            </a:r>
          </a:p>
          <a:p>
            <a:pPr lvl="0"/>
            <a:r>
              <a:rPr lang="it-IT" dirty="0" err="1"/>
              <a:t>Duis</a:t>
            </a:r>
            <a:r>
              <a:rPr lang="it-IT" dirty="0"/>
              <a:t> </a:t>
            </a:r>
            <a:r>
              <a:rPr lang="it-IT" dirty="0" err="1"/>
              <a:t>autem</a:t>
            </a:r>
            <a:r>
              <a:rPr lang="it-IT" dirty="0"/>
              <a:t> </a:t>
            </a:r>
            <a:r>
              <a:rPr lang="it-IT" dirty="0" err="1"/>
              <a:t>vel</a:t>
            </a:r>
            <a:r>
              <a:rPr lang="it-IT" dirty="0"/>
              <a:t> </a:t>
            </a:r>
            <a:r>
              <a:rPr lang="it-IT" dirty="0" err="1"/>
              <a:t>eum</a:t>
            </a:r>
            <a:r>
              <a:rPr lang="it-IT" dirty="0"/>
              <a:t> </a:t>
            </a:r>
            <a:r>
              <a:rPr lang="it-IT" dirty="0" err="1"/>
              <a:t>iriure</a:t>
            </a:r>
            <a:r>
              <a:rPr lang="it-IT" dirty="0"/>
              <a:t> </a:t>
            </a:r>
            <a:r>
              <a:rPr lang="it-IT" dirty="0" err="1"/>
              <a:t>dolor</a:t>
            </a:r>
            <a:r>
              <a:rPr lang="it-IT" dirty="0"/>
              <a:t> in </a:t>
            </a:r>
            <a:r>
              <a:rPr lang="it-IT" dirty="0" err="1"/>
              <a:t>hendrerit</a:t>
            </a:r>
            <a:r>
              <a:rPr lang="it-IT" dirty="0"/>
              <a:t> in </a:t>
            </a:r>
            <a:r>
              <a:rPr lang="it-IT" dirty="0" err="1"/>
              <a:t>vulputate</a:t>
            </a:r>
            <a:r>
              <a:rPr lang="it-IT" dirty="0"/>
              <a:t> </a:t>
            </a:r>
            <a:r>
              <a:rPr lang="it-IT" dirty="0" err="1"/>
              <a:t>velit</a:t>
            </a:r>
            <a:r>
              <a:rPr lang="it-IT" dirty="0"/>
              <a:t> esse molestie </a:t>
            </a:r>
            <a:r>
              <a:rPr lang="it-IT" dirty="0" err="1"/>
              <a:t>consequat</a:t>
            </a:r>
            <a:r>
              <a:rPr lang="it-IT" dirty="0"/>
              <a:t>, </a:t>
            </a:r>
            <a:r>
              <a:rPr lang="it-IT" dirty="0" err="1"/>
              <a:t>vel</a:t>
            </a:r>
            <a:r>
              <a:rPr lang="it-IT" dirty="0"/>
              <a:t> </a:t>
            </a:r>
            <a:r>
              <a:rPr lang="it-IT" dirty="0" err="1"/>
              <a:t>illum</a:t>
            </a:r>
            <a:r>
              <a:rPr lang="it-IT" dirty="0"/>
              <a:t> dolore </a:t>
            </a:r>
            <a:r>
              <a:rPr lang="it-IT" dirty="0" err="1"/>
              <a:t>eu</a:t>
            </a:r>
            <a:r>
              <a:rPr lang="it-IT" dirty="0"/>
              <a:t> </a:t>
            </a:r>
            <a:r>
              <a:rPr lang="it-IT" dirty="0" err="1"/>
              <a:t>feugiat</a:t>
            </a:r>
            <a:r>
              <a:rPr lang="it-IT" dirty="0"/>
              <a:t> nulla </a:t>
            </a:r>
            <a:r>
              <a:rPr lang="it-IT" dirty="0" err="1"/>
              <a:t>facilisis</a:t>
            </a:r>
            <a:r>
              <a:rPr lang="it-IT" dirty="0"/>
              <a:t> </a:t>
            </a:r>
            <a:r>
              <a:rPr lang="it-IT" dirty="0" err="1"/>
              <a:t>at</a:t>
            </a:r>
            <a:r>
              <a:rPr lang="it-IT" dirty="0"/>
              <a:t> vero</a:t>
            </a:r>
          </a:p>
          <a:p>
            <a:pPr lvl="0"/>
            <a:endParaRPr lang="it-IT" dirty="0"/>
          </a:p>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diam</a:t>
            </a:r>
            <a:r>
              <a:rPr lang="it-IT" dirty="0"/>
              <a:t> </a:t>
            </a:r>
            <a:r>
              <a:rPr lang="it-IT" dirty="0" err="1"/>
              <a:t>nonummy</a:t>
            </a:r>
            <a:r>
              <a:rPr lang="it-IT" dirty="0"/>
              <a:t> </a:t>
            </a:r>
            <a:r>
              <a:rPr lang="it-IT" dirty="0" err="1"/>
              <a:t>nibh</a:t>
            </a:r>
            <a:r>
              <a:rPr lang="it-IT" dirty="0"/>
              <a:t> </a:t>
            </a:r>
            <a:r>
              <a:rPr lang="it-IT" dirty="0" err="1"/>
              <a:t>euismod</a:t>
            </a:r>
            <a:r>
              <a:rPr lang="it-IT" dirty="0"/>
              <a:t> </a:t>
            </a:r>
            <a:r>
              <a:rPr lang="it-IT" dirty="0" err="1"/>
              <a:t>tincidunt</a:t>
            </a:r>
            <a:r>
              <a:rPr lang="it-IT" dirty="0"/>
              <a:t> ut </a:t>
            </a:r>
            <a:r>
              <a:rPr lang="it-IT" dirty="0" err="1"/>
              <a:t>laoreet</a:t>
            </a:r>
            <a:r>
              <a:rPr lang="it-IT" dirty="0"/>
              <a:t> dolore magna </a:t>
            </a:r>
            <a:r>
              <a:rPr lang="it-IT" dirty="0" err="1"/>
              <a:t>aliquam</a:t>
            </a:r>
            <a:r>
              <a:rPr lang="it-IT" dirty="0"/>
              <a:t> </a:t>
            </a:r>
            <a:r>
              <a:rPr lang="it-IT" dirty="0" err="1"/>
              <a:t>erat</a:t>
            </a:r>
            <a:r>
              <a:rPr lang="it-IT" dirty="0"/>
              <a:t> </a:t>
            </a:r>
            <a:r>
              <a:rPr lang="it-IT" dirty="0" err="1"/>
              <a:t>volutpat</a:t>
            </a:r>
            <a:r>
              <a:rPr lang="it-IT" dirty="0"/>
              <a:t>. </a:t>
            </a:r>
          </a:p>
          <a:p>
            <a:pPr lvl="0"/>
            <a:endParaRPr lang="it-IT" dirty="0"/>
          </a:p>
          <a:p>
            <a:pPr lvl="0"/>
            <a:r>
              <a:rPr lang="it-IT" dirty="0"/>
              <a:t>Ut </a:t>
            </a:r>
            <a:r>
              <a:rPr lang="it-IT" dirty="0" err="1"/>
              <a:t>wisi</a:t>
            </a:r>
            <a:r>
              <a:rPr lang="it-IT" dirty="0"/>
              <a: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a:t>
            </a:r>
            <a:r>
              <a:rPr lang="it-IT" dirty="0"/>
              <a:t> </a:t>
            </a:r>
            <a:r>
              <a:rPr lang="it-IT" dirty="0" err="1"/>
              <a:t>tation</a:t>
            </a:r>
            <a:r>
              <a:rPr lang="it-IT" dirty="0"/>
              <a:t> </a:t>
            </a:r>
            <a:r>
              <a:rPr lang="it-IT" dirty="0" err="1"/>
              <a:t>ullamcorper</a:t>
            </a:r>
            <a:r>
              <a:rPr lang="it-IT" dirty="0"/>
              <a:t> </a:t>
            </a:r>
            <a:r>
              <a:rPr lang="it-IT" dirty="0" err="1"/>
              <a:t>suscipit</a:t>
            </a:r>
            <a:r>
              <a:rPr lang="it-IT" dirty="0"/>
              <a:t>.</a:t>
            </a:r>
          </a:p>
          <a:p>
            <a:pPr lvl="0"/>
            <a:endParaRPr lang="it-IT" dirty="0"/>
          </a:p>
          <a:p>
            <a:pPr lvl="0"/>
            <a:r>
              <a:rPr lang="it-IT" dirty="0" err="1"/>
              <a:t>Duis</a:t>
            </a:r>
            <a:r>
              <a:rPr lang="it-IT" dirty="0"/>
              <a:t> </a:t>
            </a:r>
            <a:r>
              <a:rPr lang="it-IT" dirty="0" err="1"/>
              <a:t>autem</a:t>
            </a:r>
            <a:r>
              <a:rPr lang="it-IT" dirty="0"/>
              <a:t> </a:t>
            </a:r>
            <a:r>
              <a:rPr lang="it-IT" dirty="0" err="1"/>
              <a:t>vel</a:t>
            </a:r>
            <a:r>
              <a:rPr lang="it-IT" dirty="0"/>
              <a:t> </a:t>
            </a:r>
            <a:r>
              <a:rPr lang="it-IT" dirty="0" err="1"/>
              <a:t>eum</a:t>
            </a:r>
            <a:r>
              <a:rPr lang="it-IT" dirty="0"/>
              <a:t> </a:t>
            </a:r>
            <a:r>
              <a:rPr lang="it-IT" dirty="0" err="1"/>
              <a:t>iriure</a:t>
            </a:r>
            <a:r>
              <a:rPr lang="it-IT" dirty="0"/>
              <a:t> </a:t>
            </a:r>
            <a:r>
              <a:rPr lang="it-IT" dirty="0" err="1"/>
              <a:t>dolor</a:t>
            </a:r>
            <a:r>
              <a:rPr lang="it-IT" dirty="0"/>
              <a:t> in </a:t>
            </a:r>
            <a:r>
              <a:rPr lang="it-IT" dirty="0" err="1"/>
              <a:t>hendrerit</a:t>
            </a:r>
            <a:r>
              <a:rPr lang="it-IT" dirty="0"/>
              <a:t> in </a:t>
            </a:r>
            <a:r>
              <a:rPr lang="it-IT" dirty="0" err="1"/>
              <a:t>vulputate</a:t>
            </a:r>
            <a:r>
              <a:rPr lang="it-IT" dirty="0"/>
              <a:t> </a:t>
            </a:r>
            <a:r>
              <a:rPr lang="it-IT" dirty="0" err="1"/>
              <a:t>velit</a:t>
            </a:r>
            <a:r>
              <a:rPr lang="it-IT" dirty="0"/>
              <a:t> esse </a:t>
            </a:r>
            <a:r>
              <a:rPr lang="it-IT" dirty="0" err="1"/>
              <a:t>consequat</a:t>
            </a:r>
            <a:r>
              <a:rPr lang="it-IT" dirty="0"/>
              <a:t>.</a:t>
            </a:r>
          </a:p>
          <a:p>
            <a:pPr lvl="0"/>
            <a:endParaRPr lang="it-IT" dirty="0"/>
          </a:p>
        </p:txBody>
      </p:sp>
      <p:sp>
        <p:nvSpPr>
          <p:cNvPr id="11" name="Segnaposto immagine 2">
            <a:extLst>
              <a:ext uri="{FF2B5EF4-FFF2-40B4-BE49-F238E27FC236}">
                <a16:creationId xmlns:a16="http://schemas.microsoft.com/office/drawing/2014/main" id="{90C503CE-3B25-C344-8BD4-A512ADDA9A70}"/>
              </a:ext>
            </a:extLst>
          </p:cNvPr>
          <p:cNvSpPr>
            <a:spLocks noGrp="1"/>
          </p:cNvSpPr>
          <p:nvPr>
            <p:ph type="pic" idx="20" hasCustomPrompt="1"/>
          </p:nvPr>
        </p:nvSpPr>
        <p:spPr>
          <a:xfrm>
            <a:off x="6096000" y="1844676"/>
            <a:ext cx="2808288" cy="4105274"/>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23" name="Segnaposto testo 3">
            <a:extLst>
              <a:ext uri="{FF2B5EF4-FFF2-40B4-BE49-F238E27FC236}">
                <a16:creationId xmlns:a16="http://schemas.microsoft.com/office/drawing/2014/main" id="{D06EDF5C-712F-C945-9C2C-CB3D9EA484DC}"/>
              </a:ext>
            </a:extLst>
          </p:cNvPr>
          <p:cNvSpPr>
            <a:spLocks noGrp="1"/>
          </p:cNvSpPr>
          <p:nvPr>
            <p:ph type="body" sz="half" idx="2" hasCustomPrompt="1"/>
          </p:nvPr>
        </p:nvSpPr>
        <p:spPr>
          <a:xfrm>
            <a:off x="264265" y="1368000"/>
            <a:ext cx="11664209" cy="324000"/>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25" name="Text Placeholder 12">
            <a:extLst>
              <a:ext uri="{FF2B5EF4-FFF2-40B4-BE49-F238E27FC236}">
                <a16:creationId xmlns:a16="http://schemas.microsoft.com/office/drawing/2014/main" id="{8BA545F8-2B26-B54F-86B5-1DB5E50CEBBD}"/>
              </a:ext>
            </a:extLst>
          </p:cNvPr>
          <p:cNvSpPr>
            <a:spLocks noGrp="1"/>
          </p:cNvSpPr>
          <p:nvPr>
            <p:ph type="body" sz="quarter" idx="24" hasCustomPrompt="1"/>
          </p:nvPr>
        </p:nvSpPr>
        <p:spPr>
          <a:xfrm>
            <a:off x="9053239" y="6054262"/>
            <a:ext cx="2829599" cy="1384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0" indent="0">
              <a:buNone/>
              <a:defRPr lang="en-US" sz="900" b="0"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26" name="Text Placeholder 12">
            <a:extLst>
              <a:ext uri="{FF2B5EF4-FFF2-40B4-BE49-F238E27FC236}">
                <a16:creationId xmlns:a16="http://schemas.microsoft.com/office/drawing/2014/main" id="{3315A0D3-AC00-4448-A004-1EC0163E5B8F}"/>
              </a:ext>
            </a:extLst>
          </p:cNvPr>
          <p:cNvSpPr>
            <a:spLocks noGrp="1"/>
          </p:cNvSpPr>
          <p:nvPr>
            <p:ph type="body" sz="quarter" idx="25" hasCustomPrompt="1"/>
          </p:nvPr>
        </p:nvSpPr>
        <p:spPr>
          <a:xfrm>
            <a:off x="6082830" y="6054262"/>
            <a:ext cx="2829599" cy="1384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0" indent="0">
              <a:buNone/>
              <a:defRPr lang="en-US" sz="900" b="0"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16" name="Segnaposto immagine 2">
            <a:extLst>
              <a:ext uri="{FF2B5EF4-FFF2-40B4-BE49-F238E27FC236}">
                <a16:creationId xmlns:a16="http://schemas.microsoft.com/office/drawing/2014/main" id="{F59BE76D-9F5F-594F-8F15-1B49E26108A6}"/>
              </a:ext>
            </a:extLst>
          </p:cNvPr>
          <p:cNvSpPr>
            <a:spLocks noGrp="1"/>
          </p:cNvSpPr>
          <p:nvPr>
            <p:ph type="pic" idx="26" hasCustomPrompt="1"/>
          </p:nvPr>
        </p:nvSpPr>
        <p:spPr>
          <a:xfrm>
            <a:off x="9048750" y="1844676"/>
            <a:ext cx="2875593" cy="4105274"/>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2" name="Segnaposto testo 6">
            <a:extLst>
              <a:ext uri="{FF2B5EF4-FFF2-40B4-BE49-F238E27FC236}">
                <a16:creationId xmlns:a16="http://schemas.microsoft.com/office/drawing/2014/main" id="{96E13796-A0D7-334A-98EE-AD00E1C87AFF}"/>
              </a:ext>
            </a:extLst>
          </p:cNvPr>
          <p:cNvSpPr>
            <a:spLocks noGrp="1"/>
          </p:cNvSpPr>
          <p:nvPr>
            <p:ph type="body" sz="quarter" idx="27"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pos="3840" userDrawn="1">
          <p15:clr>
            <a:srgbClr val="FBAE40"/>
          </p15:clr>
        </p15:guide>
        <p15:guide id="2" pos="3749" userDrawn="1">
          <p15:clr>
            <a:srgbClr val="FBAE40"/>
          </p15:clr>
        </p15:guide>
        <p15:guide id="3" pos="5700" userDrawn="1">
          <p15:clr>
            <a:srgbClr val="FBAE40"/>
          </p15:clr>
        </p15:guide>
        <p15:guide id="4" pos="560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section - Grey version">
    <p:spTree>
      <p:nvGrpSpPr>
        <p:cNvPr id="1" name=""/>
        <p:cNvGrpSpPr/>
        <p:nvPr/>
      </p:nvGrpSpPr>
      <p:grpSpPr>
        <a:xfrm>
          <a:off x="0" y="0"/>
          <a:ext cx="0" cy="0"/>
          <a:chOff x="0" y="0"/>
          <a:chExt cx="0" cy="0"/>
        </a:xfrm>
      </p:grpSpPr>
      <p:grpSp>
        <p:nvGrpSpPr>
          <p:cNvPr id="16" name="Gruppo 15">
            <a:extLst>
              <a:ext uri="{FF2B5EF4-FFF2-40B4-BE49-F238E27FC236}">
                <a16:creationId xmlns:a16="http://schemas.microsoft.com/office/drawing/2014/main" id="{62C5F078-ABD4-C845-B2EB-AD1856C61E59}"/>
              </a:ext>
            </a:extLst>
          </p:cNvPr>
          <p:cNvGrpSpPr>
            <a:grpSpLocks noChangeAspect="1"/>
          </p:cNvGrpSpPr>
          <p:nvPr userDrawn="1"/>
        </p:nvGrpSpPr>
        <p:grpSpPr>
          <a:xfrm>
            <a:off x="282590" y="209468"/>
            <a:ext cx="11674787" cy="101764"/>
            <a:chOff x="147657" y="513096"/>
            <a:chExt cx="8261375" cy="72008"/>
          </a:xfrm>
        </p:grpSpPr>
        <p:cxnSp>
          <p:nvCxnSpPr>
            <p:cNvPr id="17" name="Connettore 1 16">
              <a:extLst>
                <a:ext uri="{FF2B5EF4-FFF2-40B4-BE49-F238E27FC236}">
                  <a16:creationId xmlns:a16="http://schemas.microsoft.com/office/drawing/2014/main" id="{B8BE4E33-0FD5-AE4D-8865-5F8D8DF528C3}"/>
                </a:ext>
              </a:extLst>
            </p:cNvPr>
            <p:cNvCxnSpPr>
              <a:cxnSpLocks/>
              <a:endCxn id="18" idx="2"/>
            </p:cNvCxnSpPr>
            <p:nvPr userDrawn="1"/>
          </p:nvCxnSpPr>
          <p:spPr>
            <a:xfrm flipV="1">
              <a:off x="147657" y="549100"/>
              <a:ext cx="8189367" cy="2205"/>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18" name="Ovale 17">
              <a:extLst>
                <a:ext uri="{FF2B5EF4-FFF2-40B4-BE49-F238E27FC236}">
                  <a16:creationId xmlns:a16="http://schemas.microsoft.com/office/drawing/2014/main" id="{C8C5E2BE-EC1C-9B49-869D-0ED3EA609E54}"/>
                </a:ext>
              </a:extLst>
            </p:cNvPr>
            <p:cNvSpPr/>
            <p:nvPr userDrawn="1"/>
          </p:nvSpPr>
          <p:spPr>
            <a:xfrm flipV="1">
              <a:off x="8337024" y="513096"/>
              <a:ext cx="72008" cy="72008"/>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grpSp>
    </p:spTree>
    <p:extLst>
      <p:ext uri="{BB962C8B-B14F-4D97-AF65-F5344CB8AC3E}">
        <p14:creationId xmlns:p14="http://schemas.microsoft.com/office/powerpoint/2010/main" val="895540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 Format A">
    <p:spTree>
      <p:nvGrpSpPr>
        <p:cNvPr id="1" name=""/>
        <p:cNvGrpSpPr/>
        <p:nvPr/>
      </p:nvGrpSpPr>
      <p:grpSpPr>
        <a:xfrm>
          <a:off x="0" y="0"/>
          <a:ext cx="0" cy="0"/>
          <a:chOff x="0" y="0"/>
          <a:chExt cx="0" cy="0"/>
        </a:xfrm>
      </p:grpSpPr>
      <p:pic>
        <p:nvPicPr>
          <p:cNvPr id="41" name="Immagine 40">
            <a:extLst>
              <a:ext uri="{FF2B5EF4-FFF2-40B4-BE49-F238E27FC236}">
                <a16:creationId xmlns:a16="http://schemas.microsoft.com/office/drawing/2014/main" id="{ABFDC14A-EA0F-944F-9DAD-9B6E1D6F3A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8608" cy="6856092"/>
          </a:xfrm>
          <a:prstGeom prst="rect">
            <a:avLst/>
          </a:prstGeom>
        </p:spPr>
      </p:pic>
      <p:sp>
        <p:nvSpPr>
          <p:cNvPr id="31" name="Segnaposto testo 2"/>
          <p:cNvSpPr>
            <a:spLocks noGrp="1"/>
          </p:cNvSpPr>
          <p:nvPr>
            <p:ph type="body" sz="quarter" idx="13" hasCustomPrompt="1"/>
          </p:nvPr>
        </p:nvSpPr>
        <p:spPr>
          <a:xfrm>
            <a:off x="263523" y="2082633"/>
            <a:ext cx="3420000" cy="180000"/>
          </a:xfrm>
          <a:prstGeom prst="rect">
            <a:avLst/>
          </a:prstGeom>
        </p:spPr>
        <p:txBody>
          <a:bodyPr lIns="0" rIns="0"/>
          <a:lstStyle>
            <a:lvl1pPr marL="0" indent="0">
              <a:lnSpc>
                <a:spcPts val="1100"/>
              </a:lnSpc>
              <a:buFontTx/>
              <a:buNone/>
              <a:defRPr sz="9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Job Title</a:t>
            </a:r>
          </a:p>
        </p:txBody>
      </p:sp>
      <p:sp>
        <p:nvSpPr>
          <p:cNvPr id="32" name="Segnaposto testo 2"/>
          <p:cNvSpPr>
            <a:spLocks noGrp="1"/>
          </p:cNvSpPr>
          <p:nvPr>
            <p:ph type="body" sz="quarter" idx="14" hasCustomPrompt="1"/>
          </p:nvPr>
        </p:nvSpPr>
        <p:spPr>
          <a:xfrm>
            <a:off x="263523" y="1844675"/>
            <a:ext cx="3420000" cy="180000"/>
          </a:xfrm>
          <a:prstGeom prst="rect">
            <a:avLst/>
          </a:prstGeom>
        </p:spPr>
        <p:txBody>
          <a:bodyPr lIns="0" rIns="0"/>
          <a:lstStyle>
            <a:lvl1pPr marL="0" indent="0">
              <a:lnSpc>
                <a:spcPts val="1250"/>
              </a:lnSpc>
              <a:buFontTx/>
              <a:buNone/>
              <a:defRPr sz="12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a:t>
            </a:r>
            <a:r>
              <a:rPr lang="it-IT" dirty="0"/>
              <a:t> </a:t>
            </a:r>
            <a:r>
              <a:rPr lang="it-IT" dirty="0" err="1"/>
              <a:t>Surname</a:t>
            </a:r>
            <a:endParaRPr lang="it-IT" dirty="0"/>
          </a:p>
        </p:txBody>
      </p:sp>
      <p:sp>
        <p:nvSpPr>
          <p:cNvPr id="33" name="Segnaposto testo 2"/>
          <p:cNvSpPr>
            <a:spLocks noGrp="1"/>
          </p:cNvSpPr>
          <p:nvPr>
            <p:ph type="body" sz="quarter" idx="15" hasCustomPrompt="1"/>
          </p:nvPr>
        </p:nvSpPr>
        <p:spPr>
          <a:xfrm>
            <a:off x="263523" y="2320591"/>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T +39 06 1234.567</a:t>
            </a:r>
          </a:p>
        </p:txBody>
      </p:sp>
      <p:sp>
        <p:nvSpPr>
          <p:cNvPr id="2" name="CasellaDiTesto 1"/>
          <p:cNvSpPr txBox="1"/>
          <p:nvPr userDrawn="1"/>
        </p:nvSpPr>
        <p:spPr>
          <a:xfrm>
            <a:off x="263525" y="464312"/>
            <a:ext cx="10152384" cy="369332"/>
          </a:xfrm>
          <a:prstGeom prst="rect">
            <a:avLst/>
          </a:prstGeom>
          <a:noFill/>
        </p:spPr>
        <p:txBody>
          <a:bodyPr wrap="square" lIns="0" tIns="0" rIns="0" bIns="0" rtlCol="0" anchor="t">
            <a:spAutoFit/>
          </a:bodyPr>
          <a:lstStyle/>
          <a:p>
            <a:r>
              <a:rPr lang="it-IT" sz="2400" b="1" dirty="0">
                <a:solidFill>
                  <a:srgbClr val="E4002B"/>
                </a:solidFill>
              </a:rPr>
              <a:t>CONTACTS</a:t>
            </a:r>
          </a:p>
        </p:txBody>
      </p:sp>
      <p:sp>
        <p:nvSpPr>
          <p:cNvPr id="43" name="TextBox 10">
            <a:hlinkClick r:id="rId3"/>
          </p:cNvPr>
          <p:cNvSpPr txBox="1">
            <a:spLocks noChangeArrowheads="1"/>
          </p:cNvSpPr>
          <p:nvPr userDrawn="1"/>
        </p:nvSpPr>
        <p:spPr bwMode="auto">
          <a:xfrm>
            <a:off x="263524" y="6393688"/>
            <a:ext cx="7301491" cy="184666"/>
          </a:xfrm>
          <a:prstGeom prst="rect">
            <a:avLst/>
          </a:prstGeom>
          <a:noFill/>
          <a:ln>
            <a:noFill/>
          </a:ln>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it-IT" sz="1200" dirty="0" err="1">
                <a:solidFill>
                  <a:srgbClr val="E4002B"/>
                </a:solidFill>
              </a:rPr>
              <a:t>leonardo.com</a:t>
            </a:r>
            <a:endParaRPr lang="it-IT" sz="1200" dirty="0">
              <a:solidFill>
                <a:srgbClr val="E4002B"/>
              </a:solidFill>
            </a:endParaRPr>
          </a:p>
        </p:txBody>
      </p:sp>
      <p:sp>
        <p:nvSpPr>
          <p:cNvPr id="44" name="Segnaposto testo 2"/>
          <p:cNvSpPr>
            <a:spLocks noGrp="1"/>
          </p:cNvSpPr>
          <p:nvPr>
            <p:ph type="body" sz="quarter" idx="23" hasCustomPrompt="1"/>
          </p:nvPr>
        </p:nvSpPr>
        <p:spPr>
          <a:xfrm>
            <a:off x="263523" y="2558549"/>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marL="0" marR="0" lvl="0" indent="0" algn="l" defTabSz="457200" rtl="0" eaLnBrk="0" fontAlgn="base" latinLnBrk="0" hangingPunct="0">
              <a:lnSpc>
                <a:spcPts val="1100"/>
              </a:lnSpc>
              <a:spcBef>
                <a:spcPct val="20000"/>
              </a:spcBef>
              <a:spcAft>
                <a:spcPct val="0"/>
              </a:spcAft>
              <a:buClrTx/>
              <a:buSzTx/>
              <a:buFontTx/>
              <a:buNone/>
              <a:tabLst/>
              <a:defRPr/>
            </a:pPr>
            <a:r>
              <a:rPr lang="it-IT" dirty="0"/>
              <a:t>M +39 000 1234.567</a:t>
            </a:r>
          </a:p>
        </p:txBody>
      </p:sp>
      <p:sp>
        <p:nvSpPr>
          <p:cNvPr id="47" name="Segnaposto testo 2"/>
          <p:cNvSpPr>
            <a:spLocks noGrp="1"/>
          </p:cNvSpPr>
          <p:nvPr>
            <p:ph type="body" sz="quarter" idx="24" hasCustomPrompt="1"/>
          </p:nvPr>
        </p:nvSpPr>
        <p:spPr>
          <a:xfrm>
            <a:off x="263523" y="2796507"/>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name.surname@leonardo.com</a:t>
            </a:r>
            <a:endParaRPr lang="it-IT" dirty="0"/>
          </a:p>
        </p:txBody>
      </p:sp>
      <p:pic>
        <p:nvPicPr>
          <p:cNvPr id="38" name="Immagine 37">
            <a:extLst>
              <a:ext uri="{FF2B5EF4-FFF2-40B4-BE49-F238E27FC236}">
                <a16:creationId xmlns:a16="http://schemas.microsoft.com/office/drawing/2014/main" id="{18DB5140-9032-CA48-9AB9-9348722F1446}"/>
              </a:ext>
            </a:extLst>
          </p:cNvPr>
          <p:cNvPicPr>
            <a:picLocks noChangeAspect="1"/>
          </p:cNvPicPr>
          <p:nvPr userDrawn="1"/>
        </p:nvPicPr>
        <p:blipFill>
          <a:blip r:embed="rId4"/>
          <a:stretch>
            <a:fillRect/>
          </a:stretch>
        </p:blipFill>
        <p:spPr>
          <a:xfrm>
            <a:off x="11631866" y="6165850"/>
            <a:ext cx="296609" cy="359494"/>
          </a:xfrm>
          <a:prstGeom prst="rect">
            <a:avLst/>
          </a:prstGeom>
        </p:spPr>
      </p:pic>
      <p:sp>
        <p:nvSpPr>
          <p:cNvPr id="24" name="Segnaposto testo 2">
            <a:extLst>
              <a:ext uri="{FF2B5EF4-FFF2-40B4-BE49-F238E27FC236}">
                <a16:creationId xmlns:a16="http://schemas.microsoft.com/office/drawing/2014/main" id="{41E200F6-DC62-764D-9962-DED1BBE6CD07}"/>
              </a:ext>
            </a:extLst>
          </p:cNvPr>
          <p:cNvSpPr>
            <a:spLocks noGrp="1"/>
          </p:cNvSpPr>
          <p:nvPr>
            <p:ph type="body" sz="quarter" idx="31" hasCustomPrompt="1"/>
          </p:nvPr>
        </p:nvSpPr>
        <p:spPr>
          <a:xfrm>
            <a:off x="3902835" y="2082633"/>
            <a:ext cx="3420000" cy="180000"/>
          </a:xfrm>
          <a:prstGeom prst="rect">
            <a:avLst/>
          </a:prstGeom>
        </p:spPr>
        <p:txBody>
          <a:bodyPr lIns="0" rIns="0"/>
          <a:lstStyle>
            <a:lvl1pPr marL="0" indent="0">
              <a:lnSpc>
                <a:spcPts val="1100"/>
              </a:lnSpc>
              <a:buFontTx/>
              <a:buNone/>
              <a:defRPr sz="9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Job Title</a:t>
            </a:r>
          </a:p>
        </p:txBody>
      </p:sp>
      <p:sp>
        <p:nvSpPr>
          <p:cNvPr id="25" name="Segnaposto testo 2">
            <a:extLst>
              <a:ext uri="{FF2B5EF4-FFF2-40B4-BE49-F238E27FC236}">
                <a16:creationId xmlns:a16="http://schemas.microsoft.com/office/drawing/2014/main" id="{F71E9EC5-6E11-B94E-8B3A-97FC44FD9FD7}"/>
              </a:ext>
            </a:extLst>
          </p:cNvPr>
          <p:cNvSpPr>
            <a:spLocks noGrp="1"/>
          </p:cNvSpPr>
          <p:nvPr>
            <p:ph type="body" sz="quarter" idx="32" hasCustomPrompt="1"/>
          </p:nvPr>
        </p:nvSpPr>
        <p:spPr>
          <a:xfrm>
            <a:off x="3902835" y="1844675"/>
            <a:ext cx="3420000" cy="180000"/>
          </a:xfrm>
          <a:prstGeom prst="rect">
            <a:avLst/>
          </a:prstGeom>
        </p:spPr>
        <p:txBody>
          <a:bodyPr lIns="0" rIns="0"/>
          <a:lstStyle>
            <a:lvl1pPr marL="0" indent="0">
              <a:lnSpc>
                <a:spcPts val="1250"/>
              </a:lnSpc>
              <a:buFontTx/>
              <a:buNone/>
              <a:defRPr sz="12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a:t>
            </a:r>
            <a:r>
              <a:rPr lang="it-IT" dirty="0"/>
              <a:t> </a:t>
            </a:r>
            <a:r>
              <a:rPr lang="it-IT" dirty="0" err="1"/>
              <a:t>Surname</a:t>
            </a:r>
            <a:endParaRPr lang="it-IT" dirty="0"/>
          </a:p>
        </p:txBody>
      </p:sp>
      <p:sp>
        <p:nvSpPr>
          <p:cNvPr id="26" name="Segnaposto testo 2">
            <a:extLst>
              <a:ext uri="{FF2B5EF4-FFF2-40B4-BE49-F238E27FC236}">
                <a16:creationId xmlns:a16="http://schemas.microsoft.com/office/drawing/2014/main" id="{E20CE15D-7B7B-5942-B2CE-F503CCD5BF19}"/>
              </a:ext>
            </a:extLst>
          </p:cNvPr>
          <p:cNvSpPr>
            <a:spLocks noGrp="1"/>
          </p:cNvSpPr>
          <p:nvPr>
            <p:ph type="body" sz="quarter" idx="33" hasCustomPrompt="1"/>
          </p:nvPr>
        </p:nvSpPr>
        <p:spPr>
          <a:xfrm>
            <a:off x="3902835" y="2320591"/>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T +39 06 1234.567</a:t>
            </a:r>
          </a:p>
        </p:txBody>
      </p:sp>
      <p:sp>
        <p:nvSpPr>
          <p:cNvPr id="28" name="Segnaposto testo 2">
            <a:extLst>
              <a:ext uri="{FF2B5EF4-FFF2-40B4-BE49-F238E27FC236}">
                <a16:creationId xmlns:a16="http://schemas.microsoft.com/office/drawing/2014/main" id="{3C5006C6-EA9A-F04C-8A77-E8A34168E22E}"/>
              </a:ext>
            </a:extLst>
          </p:cNvPr>
          <p:cNvSpPr>
            <a:spLocks noGrp="1"/>
          </p:cNvSpPr>
          <p:nvPr>
            <p:ph type="body" sz="quarter" idx="34" hasCustomPrompt="1"/>
          </p:nvPr>
        </p:nvSpPr>
        <p:spPr>
          <a:xfrm>
            <a:off x="3902835" y="2558549"/>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marL="0" marR="0" lvl="0" indent="0" algn="l" defTabSz="457200" rtl="0" eaLnBrk="0" fontAlgn="base" latinLnBrk="0" hangingPunct="0">
              <a:lnSpc>
                <a:spcPts val="1100"/>
              </a:lnSpc>
              <a:spcBef>
                <a:spcPct val="20000"/>
              </a:spcBef>
              <a:spcAft>
                <a:spcPct val="0"/>
              </a:spcAft>
              <a:buClrTx/>
              <a:buSzTx/>
              <a:buFontTx/>
              <a:buNone/>
              <a:tabLst/>
              <a:defRPr/>
            </a:pPr>
            <a:r>
              <a:rPr lang="it-IT" dirty="0"/>
              <a:t>M +39 000 1234.567</a:t>
            </a:r>
          </a:p>
        </p:txBody>
      </p:sp>
      <p:sp>
        <p:nvSpPr>
          <p:cNvPr id="39" name="Segnaposto testo 2">
            <a:extLst>
              <a:ext uri="{FF2B5EF4-FFF2-40B4-BE49-F238E27FC236}">
                <a16:creationId xmlns:a16="http://schemas.microsoft.com/office/drawing/2014/main" id="{40CD92C2-07BF-D645-85B2-D3CDA0B48DC9}"/>
              </a:ext>
            </a:extLst>
          </p:cNvPr>
          <p:cNvSpPr>
            <a:spLocks noGrp="1"/>
          </p:cNvSpPr>
          <p:nvPr>
            <p:ph type="body" sz="quarter" idx="35" hasCustomPrompt="1"/>
          </p:nvPr>
        </p:nvSpPr>
        <p:spPr>
          <a:xfrm>
            <a:off x="3902835" y="2796507"/>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name.surname@leonardo.com</a:t>
            </a:r>
            <a:endParaRPr lang="it-IT" dirty="0"/>
          </a:p>
        </p:txBody>
      </p:sp>
      <p:sp>
        <p:nvSpPr>
          <p:cNvPr id="40" name="Segnaposto testo 2">
            <a:extLst>
              <a:ext uri="{FF2B5EF4-FFF2-40B4-BE49-F238E27FC236}">
                <a16:creationId xmlns:a16="http://schemas.microsoft.com/office/drawing/2014/main" id="{0FCD9C6F-A13A-2C4F-A993-83A5C82D9372}"/>
              </a:ext>
            </a:extLst>
          </p:cNvPr>
          <p:cNvSpPr>
            <a:spLocks noGrp="1"/>
          </p:cNvSpPr>
          <p:nvPr>
            <p:ph type="body" sz="quarter" idx="36" hasCustomPrompt="1"/>
          </p:nvPr>
        </p:nvSpPr>
        <p:spPr>
          <a:xfrm>
            <a:off x="263523" y="3673689"/>
            <a:ext cx="3420000" cy="180000"/>
          </a:xfrm>
          <a:prstGeom prst="rect">
            <a:avLst/>
          </a:prstGeom>
        </p:spPr>
        <p:txBody>
          <a:bodyPr lIns="0" rIns="0"/>
          <a:lstStyle>
            <a:lvl1pPr marL="0" indent="0">
              <a:lnSpc>
                <a:spcPts val="1100"/>
              </a:lnSpc>
              <a:buFontTx/>
              <a:buNone/>
              <a:defRPr sz="9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Job Title</a:t>
            </a:r>
          </a:p>
        </p:txBody>
      </p:sp>
      <p:sp>
        <p:nvSpPr>
          <p:cNvPr id="42" name="Segnaposto testo 2">
            <a:extLst>
              <a:ext uri="{FF2B5EF4-FFF2-40B4-BE49-F238E27FC236}">
                <a16:creationId xmlns:a16="http://schemas.microsoft.com/office/drawing/2014/main" id="{31896B91-F994-154C-95E1-FE42768C1DFE}"/>
              </a:ext>
            </a:extLst>
          </p:cNvPr>
          <p:cNvSpPr>
            <a:spLocks noGrp="1"/>
          </p:cNvSpPr>
          <p:nvPr>
            <p:ph type="body" sz="quarter" idx="37" hasCustomPrompt="1"/>
          </p:nvPr>
        </p:nvSpPr>
        <p:spPr>
          <a:xfrm>
            <a:off x="263523" y="3435731"/>
            <a:ext cx="3420000" cy="180000"/>
          </a:xfrm>
          <a:prstGeom prst="rect">
            <a:avLst/>
          </a:prstGeom>
        </p:spPr>
        <p:txBody>
          <a:bodyPr lIns="0" rIns="0"/>
          <a:lstStyle>
            <a:lvl1pPr marL="0" indent="0">
              <a:lnSpc>
                <a:spcPts val="1250"/>
              </a:lnSpc>
              <a:buFontTx/>
              <a:buNone/>
              <a:defRPr sz="12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a:t>
            </a:r>
            <a:r>
              <a:rPr lang="it-IT" dirty="0"/>
              <a:t> </a:t>
            </a:r>
            <a:r>
              <a:rPr lang="it-IT" dirty="0" err="1"/>
              <a:t>Surname</a:t>
            </a:r>
            <a:endParaRPr lang="it-IT" dirty="0"/>
          </a:p>
        </p:txBody>
      </p:sp>
      <p:sp>
        <p:nvSpPr>
          <p:cNvPr id="45" name="Segnaposto testo 2">
            <a:extLst>
              <a:ext uri="{FF2B5EF4-FFF2-40B4-BE49-F238E27FC236}">
                <a16:creationId xmlns:a16="http://schemas.microsoft.com/office/drawing/2014/main" id="{EE277885-32D7-0044-BE3C-D5A50FD4DEBE}"/>
              </a:ext>
            </a:extLst>
          </p:cNvPr>
          <p:cNvSpPr>
            <a:spLocks noGrp="1"/>
          </p:cNvSpPr>
          <p:nvPr>
            <p:ph type="body" sz="quarter" idx="38" hasCustomPrompt="1"/>
          </p:nvPr>
        </p:nvSpPr>
        <p:spPr>
          <a:xfrm>
            <a:off x="263523" y="3911647"/>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T +39 06 1234.567</a:t>
            </a:r>
          </a:p>
        </p:txBody>
      </p:sp>
      <p:sp>
        <p:nvSpPr>
          <p:cNvPr id="46" name="Segnaposto testo 2">
            <a:extLst>
              <a:ext uri="{FF2B5EF4-FFF2-40B4-BE49-F238E27FC236}">
                <a16:creationId xmlns:a16="http://schemas.microsoft.com/office/drawing/2014/main" id="{E323BF8A-556B-F84E-8596-9807FF2042DF}"/>
              </a:ext>
            </a:extLst>
          </p:cNvPr>
          <p:cNvSpPr>
            <a:spLocks noGrp="1"/>
          </p:cNvSpPr>
          <p:nvPr>
            <p:ph type="body" sz="quarter" idx="39" hasCustomPrompt="1"/>
          </p:nvPr>
        </p:nvSpPr>
        <p:spPr>
          <a:xfrm>
            <a:off x="263523" y="4149605"/>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marL="0" marR="0" lvl="0" indent="0" algn="l" defTabSz="457200" rtl="0" eaLnBrk="0" fontAlgn="base" latinLnBrk="0" hangingPunct="0">
              <a:lnSpc>
                <a:spcPts val="1100"/>
              </a:lnSpc>
              <a:spcBef>
                <a:spcPct val="20000"/>
              </a:spcBef>
              <a:spcAft>
                <a:spcPct val="0"/>
              </a:spcAft>
              <a:buClrTx/>
              <a:buSzTx/>
              <a:buFontTx/>
              <a:buNone/>
              <a:tabLst/>
              <a:defRPr/>
            </a:pPr>
            <a:r>
              <a:rPr lang="it-IT" dirty="0"/>
              <a:t>M +39 000 1234.567</a:t>
            </a:r>
          </a:p>
        </p:txBody>
      </p:sp>
      <p:sp>
        <p:nvSpPr>
          <p:cNvPr id="50" name="Segnaposto testo 2">
            <a:extLst>
              <a:ext uri="{FF2B5EF4-FFF2-40B4-BE49-F238E27FC236}">
                <a16:creationId xmlns:a16="http://schemas.microsoft.com/office/drawing/2014/main" id="{44DBFFA2-0C87-1D4B-9E1F-513A3DA0AC06}"/>
              </a:ext>
            </a:extLst>
          </p:cNvPr>
          <p:cNvSpPr>
            <a:spLocks noGrp="1"/>
          </p:cNvSpPr>
          <p:nvPr>
            <p:ph type="body" sz="quarter" idx="40" hasCustomPrompt="1"/>
          </p:nvPr>
        </p:nvSpPr>
        <p:spPr>
          <a:xfrm>
            <a:off x="263523" y="4387563"/>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name.surname@leonardo.com</a:t>
            </a:r>
            <a:endParaRPr lang="it-IT" dirty="0"/>
          </a:p>
        </p:txBody>
      </p:sp>
      <p:sp>
        <p:nvSpPr>
          <p:cNvPr id="51" name="Segnaposto testo 2">
            <a:extLst>
              <a:ext uri="{FF2B5EF4-FFF2-40B4-BE49-F238E27FC236}">
                <a16:creationId xmlns:a16="http://schemas.microsoft.com/office/drawing/2014/main" id="{793A4543-FD9B-BB46-8AE9-CCE4B1B19DFF}"/>
              </a:ext>
            </a:extLst>
          </p:cNvPr>
          <p:cNvSpPr>
            <a:spLocks noGrp="1"/>
          </p:cNvSpPr>
          <p:nvPr>
            <p:ph type="body" sz="quarter" idx="41" hasCustomPrompt="1"/>
          </p:nvPr>
        </p:nvSpPr>
        <p:spPr>
          <a:xfrm>
            <a:off x="3902835" y="3673689"/>
            <a:ext cx="3420000" cy="180000"/>
          </a:xfrm>
          <a:prstGeom prst="rect">
            <a:avLst/>
          </a:prstGeom>
        </p:spPr>
        <p:txBody>
          <a:bodyPr lIns="0" rIns="0"/>
          <a:lstStyle>
            <a:lvl1pPr marL="0" indent="0">
              <a:lnSpc>
                <a:spcPts val="1100"/>
              </a:lnSpc>
              <a:buFontTx/>
              <a:buNone/>
              <a:defRPr sz="9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Job Title</a:t>
            </a:r>
          </a:p>
        </p:txBody>
      </p:sp>
      <p:sp>
        <p:nvSpPr>
          <p:cNvPr id="52" name="Segnaposto testo 2">
            <a:extLst>
              <a:ext uri="{FF2B5EF4-FFF2-40B4-BE49-F238E27FC236}">
                <a16:creationId xmlns:a16="http://schemas.microsoft.com/office/drawing/2014/main" id="{6777487F-0C0E-9641-A4CA-5C4735701D9F}"/>
              </a:ext>
            </a:extLst>
          </p:cNvPr>
          <p:cNvSpPr>
            <a:spLocks noGrp="1"/>
          </p:cNvSpPr>
          <p:nvPr>
            <p:ph type="body" sz="quarter" idx="42" hasCustomPrompt="1"/>
          </p:nvPr>
        </p:nvSpPr>
        <p:spPr>
          <a:xfrm>
            <a:off x="3902835" y="3435731"/>
            <a:ext cx="3420000" cy="180000"/>
          </a:xfrm>
          <a:prstGeom prst="rect">
            <a:avLst/>
          </a:prstGeom>
        </p:spPr>
        <p:txBody>
          <a:bodyPr lIns="0" rIns="0"/>
          <a:lstStyle>
            <a:lvl1pPr marL="0" indent="0">
              <a:lnSpc>
                <a:spcPts val="1250"/>
              </a:lnSpc>
              <a:buFontTx/>
              <a:buNone/>
              <a:defRPr sz="1200" b="1"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a:t>
            </a:r>
            <a:r>
              <a:rPr lang="it-IT" dirty="0"/>
              <a:t> </a:t>
            </a:r>
            <a:r>
              <a:rPr lang="it-IT" dirty="0" err="1"/>
              <a:t>Surname</a:t>
            </a:r>
            <a:endParaRPr lang="it-IT" dirty="0"/>
          </a:p>
        </p:txBody>
      </p:sp>
      <p:sp>
        <p:nvSpPr>
          <p:cNvPr id="53" name="Segnaposto testo 2">
            <a:extLst>
              <a:ext uri="{FF2B5EF4-FFF2-40B4-BE49-F238E27FC236}">
                <a16:creationId xmlns:a16="http://schemas.microsoft.com/office/drawing/2014/main" id="{69F1127B-935E-4E4D-B973-1607134AFE61}"/>
              </a:ext>
            </a:extLst>
          </p:cNvPr>
          <p:cNvSpPr>
            <a:spLocks noGrp="1"/>
          </p:cNvSpPr>
          <p:nvPr>
            <p:ph type="body" sz="quarter" idx="43" hasCustomPrompt="1"/>
          </p:nvPr>
        </p:nvSpPr>
        <p:spPr>
          <a:xfrm>
            <a:off x="3902835" y="3911647"/>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a:t>T +39 06 1234.567</a:t>
            </a:r>
          </a:p>
        </p:txBody>
      </p:sp>
      <p:sp>
        <p:nvSpPr>
          <p:cNvPr id="57" name="Segnaposto testo 2">
            <a:extLst>
              <a:ext uri="{FF2B5EF4-FFF2-40B4-BE49-F238E27FC236}">
                <a16:creationId xmlns:a16="http://schemas.microsoft.com/office/drawing/2014/main" id="{2CADB433-D979-3045-ABE9-D8114365EBDA}"/>
              </a:ext>
            </a:extLst>
          </p:cNvPr>
          <p:cNvSpPr>
            <a:spLocks noGrp="1"/>
          </p:cNvSpPr>
          <p:nvPr>
            <p:ph type="body" sz="quarter" idx="44" hasCustomPrompt="1"/>
          </p:nvPr>
        </p:nvSpPr>
        <p:spPr>
          <a:xfrm>
            <a:off x="3902835" y="4149605"/>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marL="0" marR="0" lvl="0" indent="0" algn="l" defTabSz="457200" rtl="0" eaLnBrk="0" fontAlgn="base" latinLnBrk="0" hangingPunct="0">
              <a:lnSpc>
                <a:spcPts val="1100"/>
              </a:lnSpc>
              <a:spcBef>
                <a:spcPct val="20000"/>
              </a:spcBef>
              <a:spcAft>
                <a:spcPct val="0"/>
              </a:spcAft>
              <a:buClrTx/>
              <a:buSzTx/>
              <a:buFontTx/>
              <a:buNone/>
              <a:tabLst/>
              <a:defRPr/>
            </a:pPr>
            <a:r>
              <a:rPr lang="it-IT" dirty="0"/>
              <a:t>M +39 000 1234.567</a:t>
            </a:r>
          </a:p>
        </p:txBody>
      </p:sp>
      <p:sp>
        <p:nvSpPr>
          <p:cNvPr id="58" name="Segnaposto testo 2">
            <a:extLst>
              <a:ext uri="{FF2B5EF4-FFF2-40B4-BE49-F238E27FC236}">
                <a16:creationId xmlns:a16="http://schemas.microsoft.com/office/drawing/2014/main" id="{3A9DA806-FF0E-9244-B355-960D14395E96}"/>
              </a:ext>
            </a:extLst>
          </p:cNvPr>
          <p:cNvSpPr>
            <a:spLocks noGrp="1"/>
          </p:cNvSpPr>
          <p:nvPr>
            <p:ph type="body" sz="quarter" idx="45" hasCustomPrompt="1"/>
          </p:nvPr>
        </p:nvSpPr>
        <p:spPr>
          <a:xfrm>
            <a:off x="3902835" y="4387563"/>
            <a:ext cx="3420000" cy="180000"/>
          </a:xfrm>
          <a:prstGeom prst="rect">
            <a:avLst/>
          </a:prstGeom>
        </p:spPr>
        <p:txBody>
          <a:bodyPr lIns="0" rIns="0"/>
          <a:lstStyle>
            <a:lvl1pPr marL="0" marR="0" indent="0" algn="l" defTabSz="457200" rtl="0" eaLnBrk="0" fontAlgn="base" latinLnBrk="0" hangingPunct="0">
              <a:lnSpc>
                <a:spcPts val="1100"/>
              </a:lnSpc>
              <a:spcBef>
                <a:spcPct val="20000"/>
              </a:spcBef>
              <a:spcAft>
                <a:spcPct val="0"/>
              </a:spcAft>
              <a:buClrTx/>
              <a:buSzTx/>
              <a:buFontTx/>
              <a:buNone/>
              <a:tabLst/>
              <a:defRPr sz="900" b="0" i="0">
                <a:solidFill>
                  <a:srgbClr val="5B6770"/>
                </a:solidFill>
                <a:latin typeface="Arial" panose="020B0604020202020204" pitchFamily="34" charset="0"/>
                <a:ea typeface="Arial" panose="020B0604020202020204" pitchFamily="34" charset="0"/>
                <a:cs typeface="Arial" panose="020B0604020202020204" pitchFamily="34"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lvl="0"/>
            <a:r>
              <a:rPr lang="it-IT" dirty="0" err="1"/>
              <a:t>name.surname@leonardo.com</a:t>
            </a:r>
            <a:endParaRPr lang="it-IT" dirty="0"/>
          </a:p>
        </p:txBody>
      </p:sp>
    </p:spTree>
    <p:extLst>
      <p:ext uri="{BB962C8B-B14F-4D97-AF65-F5344CB8AC3E}">
        <p14:creationId xmlns:p14="http://schemas.microsoft.com/office/powerpoint/2010/main" val="396626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s - format B">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844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0CEDAF3-C5AC-4AA0-8DF2-78A0EAEC7BE4}" type="datetimeFigureOut">
              <a:rPr lang="it-IT" smtClean="0"/>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5B98A3-CF14-46D4-8A86-31844D7C08B7}" type="slidenum">
              <a:rPr lang="it-IT" smtClean="0"/>
              <a:t>‹N›</a:t>
            </a:fld>
            <a:endParaRPr lang="it-IT"/>
          </a:p>
        </p:txBody>
      </p:sp>
    </p:spTree>
    <p:extLst>
      <p:ext uri="{BB962C8B-B14F-4D97-AF65-F5344CB8AC3E}">
        <p14:creationId xmlns:p14="http://schemas.microsoft.com/office/powerpoint/2010/main" val="406389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itle - Format B">
    <p:spTree>
      <p:nvGrpSpPr>
        <p:cNvPr id="1" name=""/>
        <p:cNvGrpSpPr/>
        <p:nvPr/>
      </p:nvGrpSpPr>
      <p:grpSpPr>
        <a:xfrm>
          <a:off x="0" y="0"/>
          <a:ext cx="0" cy="0"/>
          <a:chOff x="0" y="0"/>
          <a:chExt cx="0" cy="0"/>
        </a:xfrm>
      </p:grpSpPr>
      <p:sp>
        <p:nvSpPr>
          <p:cNvPr id="6" name="TextBox 11"/>
          <p:cNvSpPr txBox="1">
            <a:spLocks noChangeArrowheads="1"/>
          </p:cNvSpPr>
          <p:nvPr userDrawn="1"/>
        </p:nvSpPr>
        <p:spPr bwMode="auto">
          <a:xfrm>
            <a:off x="11307234" y="606426"/>
            <a:ext cx="184731" cy="461665"/>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a:p>
        </p:txBody>
      </p:sp>
      <p:sp>
        <p:nvSpPr>
          <p:cNvPr id="16" name="Segnaposto testo 15"/>
          <p:cNvSpPr>
            <a:spLocks noGrp="1"/>
          </p:cNvSpPr>
          <p:nvPr>
            <p:ph type="body" sz="quarter" idx="10" hasCustomPrompt="1"/>
          </p:nvPr>
        </p:nvSpPr>
        <p:spPr>
          <a:xfrm>
            <a:off x="259200" y="6021288"/>
            <a:ext cx="5836800" cy="260736"/>
          </a:xfrm>
          <a:prstGeom prst="rect">
            <a:avLst/>
          </a:prstGeom>
        </p:spPr>
        <p:txBody>
          <a:bodyPr lIns="0" tIns="0" rIns="0" bIns="0" anchor="b"/>
          <a:lstStyle>
            <a:lvl1pPr>
              <a:buNone/>
              <a:defRPr sz="1400" b="0">
                <a:solidFill>
                  <a:srgbClr val="5E6A71"/>
                </a:solidFill>
                <a:latin typeface="Arial" pitchFamily="34" charset="0"/>
                <a:cs typeface="Arial" pitchFamily="34" charset="0"/>
              </a:defRPr>
            </a:lvl1pPr>
            <a:lvl2pPr>
              <a:defRPr sz="1600">
                <a:solidFill>
                  <a:srgbClr val="50555A"/>
                </a:solidFill>
                <a:latin typeface="Arial" pitchFamily="34" charset="0"/>
                <a:cs typeface="Arial" pitchFamily="34" charset="0"/>
              </a:defRPr>
            </a:lvl2pPr>
            <a:lvl3pPr>
              <a:defRPr sz="1600">
                <a:solidFill>
                  <a:srgbClr val="50555A"/>
                </a:solidFill>
                <a:latin typeface="Arial" pitchFamily="34" charset="0"/>
                <a:cs typeface="Arial" pitchFamily="34" charset="0"/>
              </a:defRPr>
            </a:lvl3pPr>
            <a:lvl4pPr>
              <a:defRPr sz="1600">
                <a:solidFill>
                  <a:srgbClr val="50555A"/>
                </a:solidFill>
                <a:latin typeface="Arial" pitchFamily="34" charset="0"/>
                <a:cs typeface="Arial" pitchFamily="34" charset="0"/>
              </a:defRPr>
            </a:lvl4pPr>
            <a:lvl5pPr>
              <a:defRPr sz="1600">
                <a:solidFill>
                  <a:srgbClr val="50555A"/>
                </a:solidFill>
                <a:latin typeface="Arial" pitchFamily="34" charset="0"/>
                <a:cs typeface="Arial" pitchFamily="34" charset="0"/>
              </a:defRPr>
            </a:lvl5pPr>
          </a:lstStyle>
          <a:p>
            <a:pPr lvl="0"/>
            <a:r>
              <a:rPr lang="it-IT" dirty="0"/>
              <a:t>Date 00.00.00</a:t>
            </a:r>
          </a:p>
        </p:txBody>
      </p:sp>
      <p:sp>
        <p:nvSpPr>
          <p:cNvPr id="7" name="Segnaposto testo 10">
            <a:extLst>
              <a:ext uri="{FF2B5EF4-FFF2-40B4-BE49-F238E27FC236}">
                <a16:creationId xmlns:a16="http://schemas.microsoft.com/office/drawing/2014/main" id="{D7F83B16-F01D-5E4F-8C09-4ED92B3841F9}"/>
              </a:ext>
            </a:extLst>
          </p:cNvPr>
          <p:cNvSpPr>
            <a:spLocks noGrp="1"/>
          </p:cNvSpPr>
          <p:nvPr>
            <p:ph type="body" sz="quarter" idx="13" hasCustomPrompt="1"/>
          </p:nvPr>
        </p:nvSpPr>
        <p:spPr>
          <a:xfrm>
            <a:off x="252000" y="2203232"/>
            <a:ext cx="10884560" cy="483678"/>
          </a:xfrm>
          <a:prstGeom prst="rect">
            <a:avLst/>
          </a:prstGeom>
        </p:spPr>
        <p:txBody>
          <a:bodyPr lIns="0" tIns="0" rIns="0" bIns="0" anchor="b"/>
          <a:lstStyle>
            <a:lvl1pPr marL="0" indent="0">
              <a:lnSpc>
                <a:spcPct val="100000"/>
              </a:lnSpc>
              <a:buNone/>
              <a:defRPr sz="2400" b="1">
                <a:solidFill>
                  <a:srgbClr val="E4002B"/>
                </a:solidFill>
                <a:latin typeface="+mj-lt"/>
              </a:defRPr>
            </a:lvl1pPr>
          </a:lstStyle>
          <a:p>
            <a:r>
              <a:rPr lang="it-IT" dirty="0"/>
              <a:t>LEVEL 1: PRESENTATION TITLE</a:t>
            </a:r>
          </a:p>
        </p:txBody>
      </p:sp>
      <p:sp>
        <p:nvSpPr>
          <p:cNvPr id="9" name="Segnaposto testo 15">
            <a:extLst>
              <a:ext uri="{FF2B5EF4-FFF2-40B4-BE49-F238E27FC236}">
                <a16:creationId xmlns:a16="http://schemas.microsoft.com/office/drawing/2014/main" id="{48BAED35-E63C-454B-A6FE-BDAACB2864F0}"/>
              </a:ext>
            </a:extLst>
          </p:cNvPr>
          <p:cNvSpPr>
            <a:spLocks noGrp="1"/>
          </p:cNvSpPr>
          <p:nvPr>
            <p:ph type="body" sz="quarter" idx="14" hasCustomPrompt="1"/>
          </p:nvPr>
        </p:nvSpPr>
        <p:spPr>
          <a:xfrm>
            <a:off x="259200" y="5661248"/>
            <a:ext cx="5836800" cy="291592"/>
          </a:xfrm>
          <a:prstGeom prst="rect">
            <a:avLst/>
          </a:prstGeom>
        </p:spPr>
        <p:txBody>
          <a:bodyPr lIns="0" tIns="0" rIns="0" bIns="0" anchor="b"/>
          <a:lstStyle>
            <a:lvl1pPr>
              <a:buNone/>
              <a:defRPr sz="1400" b="0">
                <a:solidFill>
                  <a:srgbClr val="5E6A71"/>
                </a:solidFill>
                <a:latin typeface="Arial" pitchFamily="34" charset="0"/>
                <a:cs typeface="Arial" pitchFamily="34" charset="0"/>
              </a:defRPr>
            </a:lvl1pPr>
            <a:lvl2pPr>
              <a:defRPr sz="1600">
                <a:solidFill>
                  <a:srgbClr val="50555A"/>
                </a:solidFill>
                <a:latin typeface="Arial" pitchFamily="34" charset="0"/>
                <a:cs typeface="Arial" pitchFamily="34" charset="0"/>
              </a:defRPr>
            </a:lvl2pPr>
            <a:lvl3pPr>
              <a:defRPr sz="1600">
                <a:solidFill>
                  <a:srgbClr val="50555A"/>
                </a:solidFill>
                <a:latin typeface="Arial" pitchFamily="34" charset="0"/>
                <a:cs typeface="Arial" pitchFamily="34" charset="0"/>
              </a:defRPr>
            </a:lvl3pPr>
            <a:lvl4pPr>
              <a:defRPr sz="1600">
                <a:solidFill>
                  <a:srgbClr val="50555A"/>
                </a:solidFill>
                <a:latin typeface="Arial" pitchFamily="34" charset="0"/>
                <a:cs typeface="Arial" pitchFamily="34" charset="0"/>
              </a:defRPr>
            </a:lvl4pPr>
            <a:lvl5pPr>
              <a:defRPr sz="1600">
                <a:solidFill>
                  <a:srgbClr val="50555A"/>
                </a:solidFill>
                <a:latin typeface="Arial" pitchFamily="34" charset="0"/>
                <a:cs typeface="Arial" pitchFamily="34" charset="0"/>
              </a:defRPr>
            </a:lvl5pPr>
          </a:lstStyle>
          <a:p>
            <a:pPr lvl="0"/>
            <a:r>
              <a:rPr lang="it-IT" dirty="0" err="1"/>
              <a:t>Place</a:t>
            </a:r>
            <a:endParaRPr lang="it-IT" dirty="0"/>
          </a:p>
        </p:txBody>
      </p:sp>
      <p:sp>
        <p:nvSpPr>
          <p:cNvPr id="10" name="Segnaposto testo 10">
            <a:extLst>
              <a:ext uri="{FF2B5EF4-FFF2-40B4-BE49-F238E27FC236}">
                <a16:creationId xmlns:a16="http://schemas.microsoft.com/office/drawing/2014/main" id="{818D7E29-D6F8-4A49-9955-171AF3620378}"/>
              </a:ext>
            </a:extLst>
          </p:cNvPr>
          <p:cNvSpPr>
            <a:spLocks noGrp="1"/>
          </p:cNvSpPr>
          <p:nvPr>
            <p:ph type="body" sz="quarter" idx="15" hasCustomPrompt="1"/>
          </p:nvPr>
        </p:nvSpPr>
        <p:spPr>
          <a:xfrm>
            <a:off x="263525" y="2755947"/>
            <a:ext cx="10884560" cy="490024"/>
          </a:xfrm>
          <a:prstGeom prst="rect">
            <a:avLst/>
          </a:prstGeom>
        </p:spPr>
        <p:txBody>
          <a:bodyPr lIns="0" tIns="0" rIns="0" bIns="0" anchor="b"/>
          <a:lstStyle>
            <a:lvl1pPr marL="0" indent="0">
              <a:buNone/>
              <a:defRPr b="0">
                <a:solidFill>
                  <a:schemeClr val="bg1"/>
                </a:solidFill>
                <a:latin typeface="+mj-lt"/>
              </a:defRPr>
            </a:lvl1pPr>
          </a:lstStyle>
          <a:p>
            <a:r>
              <a:rPr lang="it-IT" dirty="0"/>
              <a:t>LEVEL 2 : </a:t>
            </a:r>
            <a:br>
              <a:rPr lang="it-IT" dirty="0"/>
            </a:br>
            <a:r>
              <a:rPr lang="it-IT" dirty="0"/>
              <a:t>SUBTITLE</a:t>
            </a:r>
          </a:p>
        </p:txBody>
      </p:sp>
    </p:spTree>
    <p:extLst>
      <p:ext uri="{BB962C8B-B14F-4D97-AF65-F5344CB8AC3E}">
        <p14:creationId xmlns:p14="http://schemas.microsoft.com/office/powerpoint/2010/main" val="1268085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 name="think-cell Slide" r:id="rId5" imgW="353" imgH="363" progId="TCLayout.ActiveDocument.1">
                  <p:embed/>
                </p:oleObj>
              </mc:Choice>
              <mc:Fallback>
                <p:oleObj name="think-cell Slide" r:id="rId5" imgW="353" imgH="363"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20200306 - Aerostructure Innovation - JF Week 2_v9.pptx</a:t>
            </a:r>
          </a:p>
        </p:txBody>
      </p:sp>
      <p:cxnSp>
        <p:nvCxnSpPr>
          <p:cNvPr id="4" name="Connettore diritto 18"/>
          <p:cNvCxnSpPr/>
          <p:nvPr userDrawn="1"/>
        </p:nvCxnSpPr>
        <p:spPr>
          <a:xfrm flipV="1">
            <a:off x="11352584" y="6602083"/>
            <a:ext cx="477107" cy="274203"/>
          </a:xfrm>
          <a:prstGeom prst="line">
            <a:avLst/>
          </a:prstGeom>
          <a:ln w="19050">
            <a:solidFill>
              <a:srgbClr val="EA00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30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 mod02">
    <p:spTree>
      <p:nvGrpSpPr>
        <p:cNvPr id="1" name=""/>
        <p:cNvGrpSpPr/>
        <p:nvPr/>
      </p:nvGrpSpPr>
      <p:grpSpPr>
        <a:xfrm>
          <a:off x="0" y="0"/>
          <a:ext cx="0" cy="0"/>
          <a:chOff x="0" y="0"/>
          <a:chExt cx="0" cy="0"/>
        </a:xfrm>
      </p:grpSpPr>
      <p:sp>
        <p:nvSpPr>
          <p:cNvPr id="10" name="Segnaposto contenuto 2"/>
          <p:cNvSpPr>
            <a:spLocks noGrp="1"/>
          </p:cNvSpPr>
          <p:nvPr>
            <p:ph idx="15" hasCustomPrompt="1"/>
          </p:nvPr>
        </p:nvSpPr>
        <p:spPr>
          <a:xfrm>
            <a:off x="5937572" y="1415580"/>
            <a:ext cx="5446011" cy="4680000"/>
          </a:xfrm>
          <a:prstGeom prst="rect">
            <a:avLst/>
          </a:prstGeom>
        </p:spPr>
        <p:txBody>
          <a:bodyPr/>
          <a:lstStyle>
            <a:lvl1pPr marL="265113" indent="-265113">
              <a:buClr>
                <a:srgbClr val="EA002A"/>
              </a:buClr>
              <a:buFont typeface="Arial" panose="020B0604020202020204" pitchFamily="34" charset="0"/>
              <a:buChar char="•"/>
              <a:defRPr sz="1400">
                <a:solidFill>
                  <a:srgbClr val="5B6770"/>
                </a:solidFill>
                <a:latin typeface="Arial"/>
                <a:cs typeface="Arial"/>
              </a:defRPr>
            </a:lvl1pPr>
            <a:lvl2pPr marL="536575" indent="-273050">
              <a:buClr>
                <a:srgbClr val="5B6770"/>
              </a:buClr>
              <a:buFont typeface="Arial" panose="020B0604020202020204" pitchFamily="34" charset="0"/>
              <a:buChar char="-"/>
              <a:defRPr sz="1400">
                <a:solidFill>
                  <a:srgbClr val="5B6770"/>
                </a:solidFill>
                <a:latin typeface="Arial"/>
                <a:cs typeface="Arial"/>
              </a:defRPr>
            </a:lvl2pPr>
            <a:lvl3pPr marL="808038" indent="-271463">
              <a:buFont typeface="Arial" panose="020B0604020202020204" pitchFamily="34" charset="0"/>
              <a:buChar char="•"/>
              <a:defRPr sz="1400">
                <a:solidFill>
                  <a:srgbClr val="5B6770"/>
                </a:solidFill>
                <a:latin typeface="Arial"/>
                <a:cs typeface="Arial"/>
              </a:defRPr>
            </a:lvl3pPr>
            <a:lvl4pPr marL="808037" indent="0">
              <a:buNone/>
              <a:defRPr sz="1400">
                <a:solidFill>
                  <a:srgbClr val="5B6770"/>
                </a:solidFill>
                <a:latin typeface="Arial"/>
                <a:cs typeface="Arial"/>
              </a:defRPr>
            </a:lvl4pPr>
            <a:lvl5pPr marL="1073150" indent="0">
              <a:buNone/>
              <a:defRPr sz="1400">
                <a:solidFill>
                  <a:srgbClr val="5B6770"/>
                </a:solidFill>
                <a:latin typeface="Arial"/>
                <a:cs typeface="Arial"/>
              </a:defRPr>
            </a:lvl5pPr>
          </a:lstStyle>
          <a:p>
            <a:pPr lvl="0"/>
            <a:r>
              <a:rPr lang="en-US" dirty="0" smtClean="0"/>
              <a:t>Click to edit Master text styles</a:t>
            </a:r>
          </a:p>
          <a:p>
            <a:pPr lvl="1"/>
            <a:r>
              <a:rPr lang="en-US" noProof="0" dirty="0" smtClean="0"/>
              <a:t>Second level</a:t>
            </a:r>
          </a:p>
          <a:p>
            <a:pPr lvl="2"/>
            <a:r>
              <a:rPr lang="en-US" noProof="0" dirty="0" err="1" smtClean="0"/>
              <a:t>Thirth</a:t>
            </a:r>
            <a:r>
              <a:rPr lang="en-US" noProof="0" dirty="0" smtClean="0"/>
              <a:t> level</a:t>
            </a:r>
          </a:p>
        </p:txBody>
      </p:sp>
      <p:sp>
        <p:nvSpPr>
          <p:cNvPr id="3" name="Title 1"/>
          <p:cNvSpPr>
            <a:spLocks noGrp="1"/>
          </p:cNvSpPr>
          <p:nvPr>
            <p:ph type="title"/>
          </p:nvPr>
        </p:nvSpPr>
        <p:spPr>
          <a:xfrm>
            <a:off x="361360" y="764704"/>
            <a:ext cx="11015229" cy="504057"/>
          </a:xfrm>
          <a:prstGeom prst="rect">
            <a:avLst/>
          </a:prstGeom>
        </p:spPr>
        <p:txBody>
          <a:bodyPr/>
          <a:lstStyle>
            <a:lvl1pPr algn="l">
              <a:defRPr sz="2400" b="1" i="0">
                <a:solidFill>
                  <a:srgbClr val="5B6770"/>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6" name="Segnaposto immagine 5"/>
          <p:cNvSpPr>
            <a:spLocks noGrp="1"/>
          </p:cNvSpPr>
          <p:nvPr>
            <p:ph type="pic" sz="quarter" idx="11" hasCustomPrompt="1"/>
          </p:nvPr>
        </p:nvSpPr>
        <p:spPr>
          <a:xfrm>
            <a:off x="361360" y="1412777"/>
            <a:ext cx="5446011" cy="4680521"/>
          </a:xfrm>
          <a:prstGeom prst="rect">
            <a:avLst/>
          </a:prstGeom>
        </p:spPr>
        <p:txBody>
          <a:bodyPr/>
          <a:lstStyle>
            <a:lvl1pPr>
              <a:buNone/>
              <a:defRPr sz="1200">
                <a:solidFill>
                  <a:srgbClr val="5B6770"/>
                </a:solidFill>
                <a:latin typeface="Arial" panose="020B0604020202020204" pitchFamily="34" charset="0"/>
                <a:cs typeface="Arial" panose="020B0604020202020204" pitchFamily="34" charset="0"/>
              </a:defRPr>
            </a:lvl1pPr>
          </a:lstStyle>
          <a:p>
            <a:pPr lvl="0"/>
            <a:r>
              <a:rPr lang="en-US" noProof="0" dirty="0" smtClean="0"/>
              <a:t>Click to edit Master text styles</a:t>
            </a:r>
            <a:endParaRPr lang="en-US" noProof="0" dirty="0"/>
          </a:p>
        </p:txBody>
      </p:sp>
      <p:sp>
        <p:nvSpPr>
          <p:cNvPr id="9" name="Text Placeholder 2"/>
          <p:cNvSpPr>
            <a:spLocks noGrp="1"/>
          </p:cNvSpPr>
          <p:nvPr>
            <p:ph type="body" idx="12"/>
          </p:nvPr>
        </p:nvSpPr>
        <p:spPr>
          <a:xfrm>
            <a:off x="4655840" y="6305587"/>
            <a:ext cx="6720747" cy="354347"/>
          </a:xfrm>
          <a:prstGeom prst="rect">
            <a:avLst/>
          </a:prstGeom>
        </p:spPr>
        <p:txBody>
          <a:bodyPr lIns="0" bIns="0" anchor="b">
            <a:normAutofit/>
          </a:bodyPr>
          <a:lstStyle>
            <a:lvl1pPr marL="0" indent="0" algn="r">
              <a:spcBef>
                <a:spcPts val="0"/>
              </a:spcBef>
              <a:buNone/>
              <a:defRPr sz="900" b="0">
                <a:solidFill>
                  <a:srgbClr val="5B677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8" name="Text Placeholder 12"/>
          <p:cNvSpPr>
            <a:spLocks noGrp="1"/>
          </p:cNvSpPr>
          <p:nvPr>
            <p:ph type="body" sz="quarter" idx="14" hasCustomPrompt="1"/>
          </p:nvPr>
        </p:nvSpPr>
        <p:spPr>
          <a:xfrm>
            <a:off x="361359" y="226297"/>
            <a:ext cx="11015229" cy="23083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900" b="0"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EDIT MASTER TEXT STYLES</a:t>
            </a:r>
          </a:p>
        </p:txBody>
      </p:sp>
    </p:spTree>
    <p:extLst>
      <p:ext uri="{BB962C8B-B14F-4D97-AF65-F5344CB8AC3E}">
        <p14:creationId xmlns:p14="http://schemas.microsoft.com/office/powerpoint/2010/main" val="305558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age - format 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47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Segnaposto testo 2"/>
          <p:cNvSpPr>
            <a:spLocks noGrp="1"/>
          </p:cNvSpPr>
          <p:nvPr>
            <p:ph type="body" sz="quarter" idx="11" hasCustomPrompt="1"/>
          </p:nvPr>
        </p:nvSpPr>
        <p:spPr>
          <a:xfrm>
            <a:off x="263525" y="1136766"/>
            <a:ext cx="11664950" cy="3804402"/>
          </a:xfrm>
          <a:prstGeom prst="rect">
            <a:avLst/>
          </a:prstGeom>
        </p:spPr>
        <p:txBody>
          <a:bodyPr wrap="square" lIns="0" tIns="0" rIns="0" bIns="0" anchor="t">
            <a:noAutofit/>
          </a:bodyPr>
          <a:lstStyle>
            <a:lvl1pPr marL="285750" indent="-285750">
              <a:lnSpc>
                <a:spcPct val="150000"/>
              </a:lnSpc>
              <a:buClr>
                <a:srgbClr val="EA002A"/>
              </a:buClr>
              <a:buFont typeface="Arial" panose="020B0604020202020204" pitchFamily="34" charset="0"/>
              <a:buChar char="•"/>
              <a:defRPr sz="1400" b="0" i="0" u="none">
                <a:solidFill>
                  <a:srgbClr val="5B6770"/>
                </a:solidFill>
                <a:latin typeface="Arial" charset="0"/>
                <a:ea typeface="Arial" charset="0"/>
                <a:cs typeface="Arial" charset="0"/>
              </a:defRPr>
            </a:lvl1pPr>
            <a:lvl2pPr marL="457200" indent="0">
              <a:buFontTx/>
              <a:buNone/>
              <a:defRPr sz="1050" b="1" i="0">
                <a:solidFill>
                  <a:schemeClr val="tx1">
                    <a:lumMod val="65000"/>
                    <a:lumOff val="35000"/>
                  </a:schemeClr>
                </a:solidFill>
                <a:latin typeface="Arial" charset="0"/>
                <a:ea typeface="Arial" charset="0"/>
                <a:cs typeface="Arial" charset="0"/>
              </a:defRPr>
            </a:lvl2pPr>
            <a:lvl3pPr marL="914400" indent="0">
              <a:buFontTx/>
              <a:buNone/>
              <a:defRPr sz="1050" b="1" i="0">
                <a:solidFill>
                  <a:schemeClr val="tx1">
                    <a:lumMod val="65000"/>
                    <a:lumOff val="35000"/>
                  </a:schemeClr>
                </a:solidFill>
                <a:latin typeface="Arial" charset="0"/>
                <a:ea typeface="Arial" charset="0"/>
                <a:cs typeface="Arial" charset="0"/>
              </a:defRPr>
            </a:lvl3pPr>
            <a:lvl4pPr marL="1371600" indent="0">
              <a:buFontTx/>
              <a:buNone/>
              <a:defRPr sz="1050" b="1" i="0">
                <a:solidFill>
                  <a:schemeClr val="tx1">
                    <a:lumMod val="65000"/>
                    <a:lumOff val="35000"/>
                  </a:schemeClr>
                </a:solidFill>
                <a:latin typeface="Arial" charset="0"/>
                <a:ea typeface="Arial" charset="0"/>
                <a:cs typeface="Arial" charset="0"/>
              </a:defRPr>
            </a:lvl4pPr>
            <a:lvl5pPr marL="1828800" indent="0">
              <a:buFontTx/>
              <a:buNone/>
              <a:defRPr sz="1050" b="1" i="0">
                <a:solidFill>
                  <a:schemeClr val="tx1">
                    <a:lumMod val="65000"/>
                    <a:lumOff val="35000"/>
                  </a:schemeClr>
                </a:solidFill>
                <a:latin typeface="Arial" charset="0"/>
                <a:ea typeface="Arial" charset="0"/>
                <a:cs typeface="Arial" charset="0"/>
              </a:defRPr>
            </a:lvl5pPr>
          </a:lstStyle>
          <a:p>
            <a:pPr>
              <a:lnSpc>
                <a:spcPct val="150000"/>
              </a:lnSpc>
            </a:pP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consectetuer</a:t>
            </a:r>
            <a:r>
              <a:rPr lang="it-IT" dirty="0"/>
              <a:t> </a:t>
            </a:r>
            <a:r>
              <a:rPr lang="it-IT" dirty="0" err="1"/>
              <a:t>adipiscing</a:t>
            </a:r>
            <a:r>
              <a:rPr lang="it-IT" dirty="0"/>
              <a:t> </a:t>
            </a:r>
            <a:r>
              <a:rPr lang="it-IT" dirty="0" err="1"/>
              <a:t>elit</a:t>
            </a:r>
            <a:r>
              <a:rPr lang="it-IT" dirty="0"/>
              <a:t>, </a:t>
            </a:r>
            <a:r>
              <a:rPr lang="it-IT" dirty="0" err="1"/>
              <a:t>sed</a:t>
            </a:r>
            <a:r>
              <a:rPr lang="it-IT" dirty="0"/>
              <a:t> </a:t>
            </a:r>
            <a:r>
              <a:rPr lang="it-IT" dirty="0" err="1"/>
              <a:t>diamnonummy</a:t>
            </a:r>
            <a:r>
              <a:rPr lang="it-IT" dirty="0"/>
              <a:t> </a:t>
            </a:r>
            <a:r>
              <a:rPr lang="it-IT" dirty="0" err="1"/>
              <a:t>nibh</a:t>
            </a:r>
            <a:r>
              <a:rPr lang="it-IT" dirty="0"/>
              <a:t> </a:t>
            </a:r>
            <a:r>
              <a:rPr lang="it-IT" dirty="0" err="1"/>
              <a:t>euismod</a:t>
            </a:r>
            <a:r>
              <a:rPr lang="it-IT" dirty="0"/>
              <a:t> </a:t>
            </a:r>
            <a:r>
              <a:rPr lang="it-IT" dirty="0" err="1"/>
              <a:t>tincidunt</a:t>
            </a:r>
            <a:endParaRPr lang="it-IT" dirty="0"/>
          </a:p>
          <a:p>
            <a:pPr>
              <a:lnSpc>
                <a:spcPct val="150000"/>
              </a:lnSpc>
            </a:pPr>
            <a:r>
              <a:rPr lang="it-IT" dirty="0"/>
              <a:t>Ut </a:t>
            </a:r>
            <a:r>
              <a:rPr lang="it-IT" dirty="0" err="1"/>
              <a:t>wisi</a:t>
            </a:r>
            <a:r>
              <a:rPr lang="it-IT" dirty="0"/>
              <a: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ullamcorper</a:t>
            </a:r>
            <a:r>
              <a:rPr lang="it-IT" dirty="0"/>
              <a:t> </a:t>
            </a:r>
            <a:r>
              <a:rPr lang="it-IT" dirty="0" err="1"/>
              <a:t>suscipit</a:t>
            </a:r>
            <a:endParaRPr lang="it-IT" dirty="0"/>
          </a:p>
          <a:p>
            <a:pPr>
              <a:lnSpc>
                <a:spcPct val="150000"/>
              </a:lnSpc>
            </a:pPr>
            <a:r>
              <a:rPr lang="it-IT" dirty="0" err="1"/>
              <a:t>Duis</a:t>
            </a:r>
            <a:r>
              <a:rPr lang="it-IT" dirty="0"/>
              <a:t> </a:t>
            </a:r>
            <a:r>
              <a:rPr lang="it-IT" dirty="0" err="1"/>
              <a:t>autem</a:t>
            </a:r>
            <a:r>
              <a:rPr lang="it-IT" dirty="0"/>
              <a:t> </a:t>
            </a:r>
            <a:r>
              <a:rPr lang="it-IT" dirty="0" err="1"/>
              <a:t>vel</a:t>
            </a:r>
            <a:r>
              <a:rPr lang="it-IT" dirty="0"/>
              <a:t> </a:t>
            </a:r>
            <a:r>
              <a:rPr lang="it-IT" dirty="0" err="1"/>
              <a:t>eum</a:t>
            </a:r>
            <a:r>
              <a:rPr lang="it-IT" dirty="0"/>
              <a:t> </a:t>
            </a:r>
            <a:r>
              <a:rPr lang="it-IT" dirty="0" err="1"/>
              <a:t>iriure</a:t>
            </a:r>
            <a:r>
              <a:rPr lang="it-IT" dirty="0"/>
              <a:t> </a:t>
            </a:r>
            <a:r>
              <a:rPr lang="it-IT" dirty="0" err="1"/>
              <a:t>dolor</a:t>
            </a:r>
            <a:r>
              <a:rPr lang="it-IT" dirty="0"/>
              <a:t> in </a:t>
            </a:r>
            <a:r>
              <a:rPr lang="it-IT" dirty="0" err="1"/>
              <a:t>hendrerit</a:t>
            </a:r>
            <a:r>
              <a:rPr lang="it-IT" dirty="0"/>
              <a:t> in </a:t>
            </a:r>
            <a:r>
              <a:rPr lang="it-IT" dirty="0" err="1"/>
              <a:t>vulputate</a:t>
            </a:r>
            <a:r>
              <a:rPr lang="it-IT" dirty="0"/>
              <a:t> </a:t>
            </a:r>
            <a:r>
              <a:rPr lang="it-IT" dirty="0" err="1"/>
              <a:t>velit</a:t>
            </a:r>
            <a:r>
              <a:rPr lang="it-IT" dirty="0"/>
              <a:t> esse molestie </a:t>
            </a:r>
            <a:r>
              <a:rPr lang="it-IT" dirty="0" err="1"/>
              <a:t>consequat</a:t>
            </a:r>
            <a:r>
              <a:rPr lang="it-IT" dirty="0"/>
              <a:t> </a:t>
            </a:r>
            <a:r>
              <a:rPr lang="it-IT" dirty="0" err="1"/>
              <a:t>nibh</a:t>
            </a:r>
            <a:r>
              <a:rPr lang="it-IT" dirty="0"/>
              <a:t> </a:t>
            </a:r>
            <a:r>
              <a:rPr lang="it-IT" dirty="0" err="1"/>
              <a:t>exercitation</a:t>
            </a:r>
            <a:endParaRPr lang="it-IT" dirty="0"/>
          </a:p>
          <a:p>
            <a:pPr>
              <a:lnSpc>
                <a:spcPct val="150000"/>
              </a:lnSpc>
            </a:pPr>
            <a:r>
              <a:rPr lang="it-IT" dirty="0" err="1"/>
              <a:t>Praesent</a:t>
            </a:r>
            <a:r>
              <a:rPr lang="it-IT" dirty="0"/>
              <a:t> </a:t>
            </a:r>
            <a:r>
              <a:rPr lang="it-IT" dirty="0" err="1"/>
              <a:t>luptatum</a:t>
            </a:r>
            <a:r>
              <a:rPr lang="it-IT" dirty="0"/>
              <a:t> </a:t>
            </a:r>
            <a:r>
              <a:rPr lang="it-IT" dirty="0" err="1"/>
              <a:t>zril</a:t>
            </a:r>
            <a:r>
              <a:rPr lang="it-IT" dirty="0"/>
              <a:t> </a:t>
            </a:r>
            <a:r>
              <a:rPr lang="it-IT" dirty="0" err="1"/>
              <a:t>delenit</a:t>
            </a:r>
            <a:r>
              <a:rPr lang="it-IT" dirty="0"/>
              <a:t> </a:t>
            </a:r>
            <a:r>
              <a:rPr lang="it-IT" dirty="0" err="1"/>
              <a:t>augue</a:t>
            </a:r>
            <a:r>
              <a:rPr lang="it-IT" dirty="0"/>
              <a:t> </a:t>
            </a:r>
            <a:r>
              <a:rPr lang="it-IT" dirty="0" err="1"/>
              <a:t>duis</a:t>
            </a:r>
            <a:r>
              <a:rPr lang="it-IT" dirty="0"/>
              <a:t> dolore te </a:t>
            </a:r>
            <a:r>
              <a:rPr lang="it-IT" dirty="0" err="1"/>
              <a:t>feugait</a:t>
            </a:r>
            <a:r>
              <a:rPr lang="it-IT" dirty="0"/>
              <a:t> nulla </a:t>
            </a:r>
            <a:r>
              <a:rPr lang="it-IT" dirty="0" err="1"/>
              <a:t>facilisi</a:t>
            </a:r>
            <a:endParaRPr lang="it-IT" dirty="0"/>
          </a:p>
          <a:p>
            <a:pPr>
              <a:lnSpc>
                <a:spcPct val="150000"/>
              </a:lnSpc>
            </a:pPr>
            <a:r>
              <a:rPr lang="it-IT" dirty="0" err="1"/>
              <a:t>Suscipit</a:t>
            </a:r>
            <a:r>
              <a:rPr lang="it-IT" dirty="0"/>
              <a:t> </a:t>
            </a:r>
            <a:r>
              <a:rPr lang="it-IT" dirty="0" err="1"/>
              <a:t>lobortis</a:t>
            </a:r>
            <a:r>
              <a:rPr lang="it-IT" dirty="0"/>
              <a:t> </a:t>
            </a:r>
            <a:r>
              <a:rPr lang="it-IT" dirty="0" err="1"/>
              <a:t>nisl</a:t>
            </a:r>
            <a:r>
              <a:rPr lang="it-IT" dirty="0"/>
              <a:t> ut </a:t>
            </a:r>
            <a:r>
              <a:rPr lang="it-IT" dirty="0" err="1"/>
              <a:t>aliquip</a:t>
            </a:r>
            <a:r>
              <a:rPr lang="it-IT" dirty="0"/>
              <a:t> ex ea ut </a:t>
            </a:r>
            <a:r>
              <a:rPr lang="it-IT" dirty="0" err="1"/>
              <a:t>aliquip</a:t>
            </a:r>
            <a:r>
              <a:rPr lang="it-IT" dirty="0"/>
              <a:t> </a:t>
            </a:r>
            <a:r>
              <a:rPr lang="it-IT" dirty="0" err="1"/>
              <a:t>commodo</a:t>
            </a:r>
            <a:endParaRPr lang="it-IT" dirty="0"/>
          </a:p>
          <a:p>
            <a:pPr>
              <a:lnSpc>
                <a:spcPct val="150000"/>
              </a:lnSpc>
            </a:pPr>
            <a:r>
              <a:rPr lang="it-IT" dirty="0"/>
              <a:t>Et </a:t>
            </a:r>
            <a:r>
              <a:rPr lang="it-IT" dirty="0" err="1"/>
              <a:t>iusto</a:t>
            </a:r>
            <a:r>
              <a:rPr lang="it-IT" dirty="0"/>
              <a:t> odio </a:t>
            </a:r>
            <a:r>
              <a:rPr lang="it-IT" dirty="0" err="1"/>
              <a:t>dignissim</a:t>
            </a:r>
            <a:r>
              <a:rPr lang="it-IT" dirty="0"/>
              <a:t> qui </a:t>
            </a:r>
            <a:r>
              <a:rPr lang="it-IT" dirty="0" err="1"/>
              <a:t>blandit</a:t>
            </a:r>
            <a:r>
              <a:rPr lang="it-IT" dirty="0"/>
              <a:t> </a:t>
            </a:r>
            <a:r>
              <a:rPr lang="it-IT" dirty="0" err="1"/>
              <a:t>praesent</a:t>
            </a:r>
            <a:r>
              <a:rPr lang="it-IT" dirty="0"/>
              <a:t> </a:t>
            </a:r>
            <a:r>
              <a:rPr lang="it-IT" dirty="0" err="1"/>
              <a:t>luptatum</a:t>
            </a:r>
            <a:r>
              <a:rPr lang="it-IT" dirty="0"/>
              <a:t> </a:t>
            </a:r>
            <a:r>
              <a:rPr lang="it-IT" dirty="0" err="1"/>
              <a:t>zril</a:t>
            </a:r>
            <a:r>
              <a:rPr lang="it-IT" dirty="0"/>
              <a:t> </a:t>
            </a:r>
            <a:r>
              <a:rPr lang="it-IT" dirty="0" err="1"/>
              <a:t>delenit</a:t>
            </a:r>
            <a:r>
              <a:rPr lang="it-IT" dirty="0"/>
              <a:t> </a:t>
            </a:r>
            <a:r>
              <a:rPr lang="it-IT" dirty="0" err="1"/>
              <a:t>augue</a:t>
            </a:r>
            <a:r>
              <a:rPr lang="it-IT" dirty="0"/>
              <a:t> </a:t>
            </a:r>
            <a:r>
              <a:rPr lang="it-IT" dirty="0" err="1"/>
              <a:t>duis</a:t>
            </a:r>
            <a:r>
              <a:rPr lang="it-IT" dirty="0"/>
              <a:t> dolore te </a:t>
            </a:r>
            <a:r>
              <a:rPr lang="it-IT" dirty="0" err="1"/>
              <a:t>feugait</a:t>
            </a:r>
            <a:r>
              <a:rPr lang="it-IT" dirty="0"/>
              <a:t> nulla </a:t>
            </a:r>
            <a:r>
              <a:rPr lang="it-IT" dirty="0" err="1"/>
              <a:t>ullamcorperi</a:t>
            </a:r>
            <a:r>
              <a:rPr lang="it-IT" dirty="0"/>
              <a:t>.</a:t>
            </a:r>
          </a:p>
          <a:p>
            <a:pPr>
              <a:lnSpc>
                <a:spcPct val="150000"/>
              </a:lnSpc>
            </a:pPr>
            <a:endParaRPr lang="it-IT" dirty="0"/>
          </a:p>
          <a:p>
            <a:pPr>
              <a:lnSpc>
                <a:spcPct val="150000"/>
              </a:lnSpc>
            </a:pPr>
            <a:endParaRPr lang="it-IT" dirty="0"/>
          </a:p>
        </p:txBody>
      </p:sp>
      <p:sp>
        <p:nvSpPr>
          <p:cNvPr id="12" name="CasellaDiTesto 11"/>
          <p:cNvSpPr txBox="1"/>
          <p:nvPr userDrawn="1"/>
        </p:nvSpPr>
        <p:spPr>
          <a:xfrm>
            <a:off x="262800" y="468000"/>
            <a:ext cx="7368219" cy="369332"/>
          </a:xfrm>
          <a:prstGeom prst="rect">
            <a:avLst/>
          </a:prstGeom>
          <a:noFill/>
        </p:spPr>
        <p:txBody>
          <a:bodyPr wrap="square" lIns="0" tIns="0" rIns="0" bIns="0" rtlCol="0">
            <a:spAutoFit/>
          </a:bodyPr>
          <a:lstStyle/>
          <a:p>
            <a:r>
              <a:rPr lang="it-IT" sz="2400" b="1" dirty="0">
                <a:solidFill>
                  <a:srgbClr val="E4002B"/>
                </a:solidFill>
              </a:rPr>
              <a:t>SUMMARY</a:t>
            </a:r>
          </a:p>
        </p:txBody>
      </p:sp>
    </p:spTree>
    <p:extLst>
      <p:ext uri="{BB962C8B-B14F-4D97-AF65-F5344CB8AC3E}">
        <p14:creationId xmlns:p14="http://schemas.microsoft.com/office/powerpoint/2010/main" val="342469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Format 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AC52FB-EBFD-0042-A9FF-23163565F0DA}"/>
              </a:ext>
            </a:extLst>
          </p:cNvPr>
          <p:cNvSpPr>
            <a:spLocks noGrp="1"/>
          </p:cNvSpPr>
          <p:nvPr>
            <p:ph type="title" hasCustomPrompt="1"/>
          </p:nvPr>
        </p:nvSpPr>
        <p:spPr>
          <a:xfrm>
            <a:off x="263525" y="2564904"/>
            <a:ext cx="6588000" cy="576064"/>
          </a:xfrm>
          <a:prstGeom prst="rect">
            <a:avLst/>
          </a:prstGeom>
        </p:spPr>
        <p:txBody>
          <a:bodyPr vert="horz" lIns="0" tIns="0" rIns="0" bIns="0" anchor="b"/>
          <a:lstStyle>
            <a:lvl1pPr algn="l">
              <a:defRPr sz="2400" b="1">
                <a:solidFill>
                  <a:srgbClr val="5B6770"/>
                </a:solidFill>
                <a:latin typeface="Arial" panose="020B0604020202020204" pitchFamily="34" charset="0"/>
                <a:cs typeface="Arial" panose="020B0604020202020204" pitchFamily="34" charset="0"/>
              </a:defRPr>
            </a:lvl1pPr>
          </a:lstStyle>
          <a:p>
            <a:r>
              <a:rPr lang="it-IT" dirty="0"/>
              <a:t>CLICK TO EDIT SECTION </a:t>
            </a:r>
            <a:br>
              <a:rPr lang="it-IT" dirty="0"/>
            </a:br>
            <a:r>
              <a:rPr lang="it-IT" dirty="0"/>
              <a:t>MASTER TITLE</a:t>
            </a:r>
            <a:endParaRPr lang="en-US" dirty="0"/>
          </a:p>
        </p:txBody>
      </p:sp>
      <p:sp>
        <p:nvSpPr>
          <p:cNvPr id="4" name="Segnaposto testo 3">
            <a:extLst>
              <a:ext uri="{FF2B5EF4-FFF2-40B4-BE49-F238E27FC236}">
                <a16:creationId xmlns:a16="http://schemas.microsoft.com/office/drawing/2014/main" id="{2E8B4C49-35BD-7441-9C32-05DB809C1447}"/>
              </a:ext>
            </a:extLst>
          </p:cNvPr>
          <p:cNvSpPr>
            <a:spLocks noGrp="1"/>
          </p:cNvSpPr>
          <p:nvPr>
            <p:ph type="body" sz="half" idx="2" hasCustomPrompt="1"/>
          </p:nvPr>
        </p:nvSpPr>
        <p:spPr>
          <a:xfrm>
            <a:off x="262801" y="3212976"/>
            <a:ext cx="6588000" cy="324000"/>
          </a:xfrm>
          <a:prstGeom prst="rect">
            <a:avLst/>
          </a:prstGeom>
        </p:spPr>
        <p:txBody>
          <a:bodyPr lIns="0" tIns="0" rIns="0" bIns="0" anchor="b"/>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8" name="Ovale 7">
            <a:extLst>
              <a:ext uri="{FF2B5EF4-FFF2-40B4-BE49-F238E27FC236}">
                <a16:creationId xmlns:a16="http://schemas.microsoft.com/office/drawing/2014/main" id="{BD6DC732-3195-3A48-8A40-98FE5CABD2ED}"/>
              </a:ext>
            </a:extLst>
          </p:cNvPr>
          <p:cNvSpPr/>
          <p:nvPr userDrawn="1"/>
        </p:nvSpPr>
        <p:spPr>
          <a:xfrm flipV="1">
            <a:off x="6765200" y="3666150"/>
            <a:ext cx="101760" cy="101764"/>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dirty="0">
              <a:solidFill>
                <a:schemeClr val="bg1"/>
              </a:solidFill>
              <a:cs typeface="Arial" panose="020B0604020202020204" pitchFamily="34" charset="0"/>
            </a:endParaRPr>
          </a:p>
        </p:txBody>
      </p:sp>
      <p:cxnSp>
        <p:nvCxnSpPr>
          <p:cNvPr id="9" name="Connettore 1 8">
            <a:extLst>
              <a:ext uri="{FF2B5EF4-FFF2-40B4-BE49-F238E27FC236}">
                <a16:creationId xmlns:a16="http://schemas.microsoft.com/office/drawing/2014/main" id="{9F31969D-EAF7-5E43-8E2F-7A42417F7C35}"/>
              </a:ext>
            </a:extLst>
          </p:cNvPr>
          <p:cNvCxnSpPr>
            <a:cxnSpLocks/>
          </p:cNvCxnSpPr>
          <p:nvPr userDrawn="1"/>
        </p:nvCxnSpPr>
        <p:spPr>
          <a:xfrm>
            <a:off x="263525" y="3717032"/>
            <a:ext cx="6501675"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column - 2 rows title with text ">
    <p:spTree>
      <p:nvGrpSpPr>
        <p:cNvPr id="1" name=""/>
        <p:cNvGrpSpPr/>
        <p:nvPr/>
      </p:nvGrpSpPr>
      <p:grpSpPr>
        <a:xfrm>
          <a:off x="0" y="0"/>
          <a:ext cx="0" cy="0"/>
          <a:chOff x="0" y="0"/>
          <a:chExt cx="0" cy="0"/>
        </a:xfrm>
      </p:grpSpPr>
      <p:sp>
        <p:nvSpPr>
          <p:cNvPr id="14" name="Segnaposto contenuto 2"/>
          <p:cNvSpPr>
            <a:spLocks noGrp="1"/>
          </p:cNvSpPr>
          <p:nvPr>
            <p:ph idx="1" hasCustomPrompt="1"/>
          </p:nvPr>
        </p:nvSpPr>
        <p:spPr>
          <a:xfrm>
            <a:off x="263525" y="1556792"/>
            <a:ext cx="11664950" cy="4608512"/>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a:solidFill>
                  <a:srgbClr val="5B6770"/>
                </a:solidFill>
                <a:latin typeface="Arial"/>
                <a:cs typeface="Arial"/>
              </a:defRPr>
            </a:lvl3pPr>
            <a:lvl4pPr marL="1073150" indent="-265113">
              <a:defRPr sz="1400">
                <a:solidFill>
                  <a:srgbClr val="5B6770"/>
                </a:solidFill>
                <a:latin typeface="Arial"/>
                <a:cs typeface="Arial"/>
              </a:defRPr>
            </a:lvl4pPr>
            <a:lvl5pPr marL="1344613" indent="-271463">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
        <p:nvSpPr>
          <p:cNvPr id="11" name="Title 1">
            <a:extLst>
              <a:ext uri="{FF2B5EF4-FFF2-40B4-BE49-F238E27FC236}">
                <a16:creationId xmlns:a16="http://schemas.microsoft.com/office/drawing/2014/main" id="{C7030F1A-9A2D-CA42-BF87-83938690B22D}"/>
              </a:ext>
            </a:extLst>
          </p:cNvPr>
          <p:cNvSpPr>
            <a:spLocks noGrp="1"/>
          </p:cNvSpPr>
          <p:nvPr>
            <p:ph type="title" hasCustomPrompt="1"/>
          </p:nvPr>
        </p:nvSpPr>
        <p:spPr>
          <a:xfrm>
            <a:off x="263525" y="476672"/>
            <a:ext cx="11664950" cy="288032"/>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br>
              <a:rPr lang="it-IT" dirty="0"/>
            </a:br>
            <a:endParaRPr lang="en-US" dirty="0"/>
          </a:p>
        </p:txBody>
      </p:sp>
      <p:sp>
        <p:nvSpPr>
          <p:cNvPr id="7" name="Segnaposto testo 6">
            <a:extLst>
              <a:ext uri="{FF2B5EF4-FFF2-40B4-BE49-F238E27FC236}">
                <a16:creationId xmlns:a16="http://schemas.microsoft.com/office/drawing/2014/main" id="{996E30DF-F266-8B4A-A351-D451A37C334B}"/>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
        <p:nvSpPr>
          <p:cNvPr id="5" name="Segnaposto testo 3">
            <a:extLst>
              <a:ext uri="{FF2B5EF4-FFF2-40B4-BE49-F238E27FC236}">
                <a16:creationId xmlns:a16="http://schemas.microsoft.com/office/drawing/2014/main" id="{536036FB-C85E-664E-ACE3-22E67E7DC621}"/>
              </a:ext>
            </a:extLst>
          </p:cNvPr>
          <p:cNvSpPr>
            <a:spLocks noGrp="1"/>
          </p:cNvSpPr>
          <p:nvPr>
            <p:ph type="body" sz="half" idx="2" hasCustomPrompt="1"/>
          </p:nvPr>
        </p:nvSpPr>
        <p:spPr>
          <a:xfrm>
            <a:off x="264265" y="1080000"/>
            <a:ext cx="11664209" cy="324000"/>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 coloumn - title + subtitle + text/table/image + text/table/image">
    <p:spTree>
      <p:nvGrpSpPr>
        <p:cNvPr id="1" name=""/>
        <p:cNvGrpSpPr/>
        <p:nvPr/>
      </p:nvGrpSpPr>
      <p:grpSpPr>
        <a:xfrm>
          <a:off x="0" y="0"/>
          <a:ext cx="0" cy="0"/>
          <a:chOff x="0" y="0"/>
          <a:chExt cx="0" cy="0"/>
        </a:xfrm>
      </p:grpSpPr>
      <p:sp>
        <p:nvSpPr>
          <p:cNvPr id="14" name="Segnaposto contenuto 2"/>
          <p:cNvSpPr>
            <a:spLocks noGrp="1"/>
          </p:cNvSpPr>
          <p:nvPr>
            <p:ph idx="1" hasCustomPrompt="1"/>
          </p:nvPr>
        </p:nvSpPr>
        <p:spPr>
          <a:xfrm>
            <a:off x="263525" y="1556792"/>
            <a:ext cx="5688013" cy="4608512"/>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a:solidFill>
                  <a:srgbClr val="5B6770"/>
                </a:solidFill>
                <a:latin typeface="Arial"/>
                <a:cs typeface="Arial"/>
              </a:defRPr>
            </a:lvl3pPr>
            <a:lvl4pPr marL="1073150" indent="-265113">
              <a:defRPr sz="1400">
                <a:solidFill>
                  <a:srgbClr val="5B6770"/>
                </a:solidFill>
                <a:latin typeface="Arial"/>
                <a:cs typeface="Arial"/>
              </a:defRPr>
            </a:lvl4pPr>
            <a:lvl5pPr marL="1344613" indent="-271463">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
        <p:nvSpPr>
          <p:cNvPr id="11" name="Title 1">
            <a:extLst>
              <a:ext uri="{FF2B5EF4-FFF2-40B4-BE49-F238E27FC236}">
                <a16:creationId xmlns:a16="http://schemas.microsoft.com/office/drawing/2014/main" id="{C7030F1A-9A2D-CA42-BF87-83938690B22D}"/>
              </a:ext>
            </a:extLst>
          </p:cNvPr>
          <p:cNvSpPr>
            <a:spLocks noGrp="1"/>
          </p:cNvSpPr>
          <p:nvPr>
            <p:ph type="title" hasCustomPrompt="1"/>
          </p:nvPr>
        </p:nvSpPr>
        <p:spPr>
          <a:xfrm>
            <a:off x="263525" y="476672"/>
            <a:ext cx="11664950" cy="79208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br>
              <a:rPr lang="it-IT" dirty="0"/>
            </a:br>
            <a:endParaRPr lang="en-US" dirty="0"/>
          </a:p>
        </p:txBody>
      </p:sp>
      <p:sp>
        <p:nvSpPr>
          <p:cNvPr id="7" name="Segnaposto testo 6">
            <a:extLst>
              <a:ext uri="{FF2B5EF4-FFF2-40B4-BE49-F238E27FC236}">
                <a16:creationId xmlns:a16="http://schemas.microsoft.com/office/drawing/2014/main" id="{996E30DF-F266-8B4A-A351-D451A37C334B}"/>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
        <p:nvSpPr>
          <p:cNvPr id="8" name="Segnaposto contenuto 2">
            <a:extLst>
              <a:ext uri="{FF2B5EF4-FFF2-40B4-BE49-F238E27FC236}">
                <a16:creationId xmlns:a16="http://schemas.microsoft.com/office/drawing/2014/main" id="{DC320C5F-01C2-424A-898F-A2ECDC42A904}"/>
              </a:ext>
            </a:extLst>
          </p:cNvPr>
          <p:cNvSpPr>
            <a:spLocks noGrp="1"/>
          </p:cNvSpPr>
          <p:nvPr>
            <p:ph idx="21" hasCustomPrompt="1"/>
          </p:nvPr>
        </p:nvSpPr>
        <p:spPr>
          <a:xfrm>
            <a:off x="6113607" y="1556792"/>
            <a:ext cx="5814868" cy="4608512"/>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a:solidFill>
                  <a:srgbClr val="5B6770"/>
                </a:solidFill>
                <a:latin typeface="Arial"/>
                <a:cs typeface="Arial"/>
              </a:defRPr>
            </a:lvl3pPr>
            <a:lvl4pPr marL="1073150" indent="-265113">
              <a:defRPr sz="1400">
                <a:solidFill>
                  <a:srgbClr val="5B6770"/>
                </a:solidFill>
                <a:latin typeface="Arial"/>
                <a:cs typeface="Arial"/>
              </a:defRPr>
            </a:lvl4pPr>
            <a:lvl5pPr marL="1344613" indent="-271463">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Tree>
    <p:extLst>
      <p:ext uri="{BB962C8B-B14F-4D97-AF65-F5344CB8AC3E}">
        <p14:creationId xmlns:p14="http://schemas.microsoft.com/office/powerpoint/2010/main" val="1953451034"/>
      </p:ext>
    </p:extLst>
  </p:cSld>
  <p:clrMapOvr>
    <a:masterClrMapping/>
  </p:clrMapOvr>
  <p:extLst>
    <p:ext uri="{DCECCB84-F9BA-43D5-87BE-67443E8EF086}">
      <p15:sldGuideLst xmlns:p15="http://schemas.microsoft.com/office/powerpoint/2012/main">
        <p15:guide id="1" pos="3840" userDrawn="1">
          <p15:clr>
            <a:srgbClr val="FBAE40"/>
          </p15:clr>
        </p15:guide>
        <p15:guide id="2" pos="37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 coloumn - 2 rows title + subtitle + master text + text + table/image">
    <p:spTree>
      <p:nvGrpSpPr>
        <p:cNvPr id="1" name=""/>
        <p:cNvGrpSpPr/>
        <p:nvPr/>
      </p:nvGrpSpPr>
      <p:grpSpPr>
        <a:xfrm>
          <a:off x="0" y="0"/>
          <a:ext cx="0" cy="0"/>
          <a:chOff x="0" y="0"/>
          <a:chExt cx="0" cy="0"/>
        </a:xfrm>
      </p:grpSpPr>
      <p:sp>
        <p:nvSpPr>
          <p:cNvPr id="10" name="Segnaposto contenuto 2"/>
          <p:cNvSpPr>
            <a:spLocks noGrp="1"/>
          </p:cNvSpPr>
          <p:nvPr>
            <p:ph idx="15" hasCustomPrompt="1"/>
          </p:nvPr>
        </p:nvSpPr>
        <p:spPr>
          <a:xfrm>
            <a:off x="6096000" y="1844824"/>
            <a:ext cx="5832475" cy="4321026"/>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a:solidFill>
                  <a:srgbClr val="5B6770"/>
                </a:solidFill>
                <a:latin typeface="Arial"/>
                <a:cs typeface="Arial"/>
              </a:defRPr>
            </a:lvl3pPr>
            <a:lvl4pPr marL="808037" indent="0">
              <a:buNone/>
              <a:defRPr sz="1400">
                <a:solidFill>
                  <a:srgbClr val="5B6770"/>
                </a:solidFill>
                <a:latin typeface="Arial"/>
                <a:cs typeface="Arial"/>
              </a:defRPr>
            </a:lvl4pPr>
            <a:lvl5pPr marL="1073150" indent="0">
              <a:buNone/>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
        <p:nvSpPr>
          <p:cNvPr id="6" name="Segnaposto immagine 5"/>
          <p:cNvSpPr>
            <a:spLocks noGrp="1"/>
          </p:cNvSpPr>
          <p:nvPr>
            <p:ph type="pic" sz="quarter" idx="11" hasCustomPrompt="1"/>
          </p:nvPr>
        </p:nvSpPr>
        <p:spPr>
          <a:xfrm>
            <a:off x="263525" y="1844678"/>
            <a:ext cx="5688013" cy="4318854"/>
          </a:xfrm>
          <a:prstGeom prst="rect">
            <a:avLst/>
          </a:prstGeom>
        </p:spPr>
        <p:txBody>
          <a:bodyPr lIns="0" tIns="0" rIns="0" bIns="0"/>
          <a:lstStyle>
            <a:lvl1pPr marL="342900" marR="0" indent="-342900" algn="l" defTabSz="457200" rtl="0" eaLnBrk="0" fontAlgn="base" latinLnBrk="0" hangingPunct="0">
              <a:lnSpc>
                <a:spcPct val="100000"/>
              </a:lnSpc>
              <a:spcBef>
                <a:spcPct val="20000"/>
              </a:spcBef>
              <a:spcAft>
                <a:spcPct val="0"/>
              </a:spcAft>
              <a:buClrTx/>
              <a:buSzTx/>
              <a:buFont typeface="Arial" pitchFamily="34" charset="0"/>
              <a:buNone/>
              <a:tabLst/>
              <a:defRPr sz="1200">
                <a:solidFill>
                  <a:srgbClr val="5B6770"/>
                </a:solidFill>
                <a:latin typeface="Arial" panose="020B0604020202020204" pitchFamily="34" charset="0"/>
                <a:cs typeface="Arial" panose="020B0604020202020204" pitchFamily="34" charset="0"/>
              </a:defRPr>
            </a:lvl1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lang="en-US" noProof="0" dirty="0"/>
              <a:t>Click to edit Master text styles or click icon to add picture</a:t>
            </a:r>
            <a:endParaRPr lang="it-IT" noProof="0" dirty="0"/>
          </a:p>
          <a:p>
            <a:pPr lvl="0"/>
            <a:r>
              <a:rPr lang="en-US" noProof="0" dirty="0"/>
              <a:t> </a:t>
            </a:r>
          </a:p>
        </p:txBody>
      </p:sp>
      <p:sp>
        <p:nvSpPr>
          <p:cNvPr id="15" name="Title 1">
            <a:extLst>
              <a:ext uri="{FF2B5EF4-FFF2-40B4-BE49-F238E27FC236}">
                <a16:creationId xmlns:a16="http://schemas.microsoft.com/office/drawing/2014/main" id="{C5786A27-EDFB-A144-ACA0-FFCC36ABEFB2}"/>
              </a:ext>
            </a:extLst>
          </p:cNvPr>
          <p:cNvSpPr>
            <a:spLocks noGrp="1"/>
          </p:cNvSpPr>
          <p:nvPr>
            <p:ph type="title" hasCustomPrompt="1"/>
          </p:nvPr>
        </p:nvSpPr>
        <p:spPr>
          <a:xfrm>
            <a:off x="263525" y="476672"/>
            <a:ext cx="11664950" cy="79208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13" name="Segnaposto testo 3">
            <a:extLst>
              <a:ext uri="{FF2B5EF4-FFF2-40B4-BE49-F238E27FC236}">
                <a16:creationId xmlns:a16="http://schemas.microsoft.com/office/drawing/2014/main" id="{92D8D369-FF7E-1549-8CA4-469BC2CA0E1B}"/>
              </a:ext>
            </a:extLst>
          </p:cNvPr>
          <p:cNvSpPr>
            <a:spLocks noGrp="1"/>
          </p:cNvSpPr>
          <p:nvPr>
            <p:ph type="body" sz="half" idx="2" hasCustomPrompt="1"/>
          </p:nvPr>
        </p:nvSpPr>
        <p:spPr>
          <a:xfrm>
            <a:off x="264265" y="1368000"/>
            <a:ext cx="11664209" cy="324000"/>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8" name="Segnaposto testo 6">
            <a:extLst>
              <a:ext uri="{FF2B5EF4-FFF2-40B4-BE49-F238E27FC236}">
                <a16:creationId xmlns:a16="http://schemas.microsoft.com/office/drawing/2014/main" id="{4F209C78-B5CD-014E-8027-C7F7D1720B4A}"/>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pos="3840" userDrawn="1">
          <p15:clr>
            <a:srgbClr val="FBAE40"/>
          </p15:clr>
        </p15:guide>
        <p15:guide id="2" pos="37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 coloumn - title + subtitle + master text + text + table/image">
    <p:spTree>
      <p:nvGrpSpPr>
        <p:cNvPr id="1" name=""/>
        <p:cNvGrpSpPr/>
        <p:nvPr/>
      </p:nvGrpSpPr>
      <p:grpSpPr>
        <a:xfrm>
          <a:off x="0" y="0"/>
          <a:ext cx="0" cy="0"/>
          <a:chOff x="0" y="0"/>
          <a:chExt cx="0" cy="0"/>
        </a:xfrm>
      </p:grpSpPr>
      <p:sp>
        <p:nvSpPr>
          <p:cNvPr id="10" name="Segnaposto contenuto 2"/>
          <p:cNvSpPr>
            <a:spLocks noGrp="1"/>
          </p:cNvSpPr>
          <p:nvPr>
            <p:ph idx="16" hasCustomPrompt="1"/>
          </p:nvPr>
        </p:nvSpPr>
        <p:spPr>
          <a:xfrm>
            <a:off x="6096000" y="1844675"/>
            <a:ext cx="5831676" cy="4321175"/>
          </a:xfrm>
          <a:prstGeom prst="rect">
            <a:avLst/>
          </a:prstGeom>
        </p:spPr>
        <p:txBody>
          <a:bodyPr lIns="0" tIns="0" rIns="0" bIns="0"/>
          <a:lstStyle>
            <a:lvl1pPr marL="265113" indent="-265113">
              <a:buClr>
                <a:srgbClr val="EA002A"/>
              </a:buClr>
              <a:buFont typeface="Arial" panose="020B0604020202020204" pitchFamily="34" charset="0"/>
              <a:buChar char="•"/>
              <a:defRPr sz="1200">
                <a:solidFill>
                  <a:srgbClr val="5B6770"/>
                </a:solidFill>
                <a:latin typeface="Arial"/>
                <a:cs typeface="Arial"/>
              </a:defRPr>
            </a:lvl1pPr>
            <a:lvl2pPr marL="536575" indent="-273050">
              <a:buClr>
                <a:srgbClr val="5B6770"/>
              </a:buClr>
              <a:buFont typeface="Arial" panose="020B0604020202020204" pitchFamily="34" charset="0"/>
              <a:buChar char="-"/>
              <a:defRPr sz="1200">
                <a:solidFill>
                  <a:srgbClr val="5B6770"/>
                </a:solidFill>
                <a:latin typeface="Arial"/>
                <a:cs typeface="Arial"/>
              </a:defRPr>
            </a:lvl2pPr>
            <a:lvl3pPr marL="808038" indent="-271463">
              <a:buFont typeface="Arial" panose="020B0604020202020204" pitchFamily="34" charset="0"/>
              <a:buChar char="•"/>
              <a:defRPr sz="1200" baseline="0">
                <a:solidFill>
                  <a:srgbClr val="5B6770"/>
                </a:solidFill>
                <a:latin typeface="Arial"/>
                <a:cs typeface="Arial"/>
              </a:defRPr>
            </a:lvl3pPr>
            <a:lvl4pPr marL="1073150" indent="-265113">
              <a:defRPr sz="1400">
                <a:solidFill>
                  <a:srgbClr val="5B6770"/>
                </a:solidFill>
                <a:latin typeface="Arial"/>
                <a:cs typeface="Arial"/>
              </a:defRPr>
            </a:lvl4pPr>
            <a:lvl5pPr marL="1344613" indent="-271463">
              <a:defRPr sz="1400">
                <a:solidFill>
                  <a:srgbClr val="5B6770"/>
                </a:solidFill>
                <a:latin typeface="Arial"/>
                <a:cs typeface="Arial"/>
              </a:defRPr>
            </a:lvl5pPr>
          </a:lstStyle>
          <a:p>
            <a:pPr lvl="0"/>
            <a:r>
              <a:rPr lang="en-US" dirty="0"/>
              <a:t>Click to edit Master text styles</a:t>
            </a:r>
          </a:p>
          <a:p>
            <a:pPr lvl="1"/>
            <a:r>
              <a:rPr lang="en-US" noProof="0" dirty="0"/>
              <a:t>Second level</a:t>
            </a:r>
          </a:p>
          <a:p>
            <a:pPr lvl="2"/>
            <a:r>
              <a:rPr lang="en-US" noProof="0" dirty="0" err="1"/>
              <a:t>Thirth</a:t>
            </a:r>
            <a:r>
              <a:rPr lang="en-US" noProof="0" dirty="0"/>
              <a:t> level</a:t>
            </a:r>
          </a:p>
        </p:txBody>
      </p:sp>
      <p:sp>
        <p:nvSpPr>
          <p:cNvPr id="6" name="Segnaposto immagine 5"/>
          <p:cNvSpPr>
            <a:spLocks noGrp="1"/>
          </p:cNvSpPr>
          <p:nvPr>
            <p:ph type="pic" sz="quarter" idx="11" hasCustomPrompt="1"/>
          </p:nvPr>
        </p:nvSpPr>
        <p:spPr>
          <a:xfrm>
            <a:off x="263524" y="1844843"/>
            <a:ext cx="5688013" cy="4318686"/>
          </a:xfrm>
          <a:prstGeom prst="rect">
            <a:avLst/>
          </a:prstGeom>
        </p:spPr>
        <p:txBody>
          <a:bodyPr lIns="0" tIns="0" rIns="0" bIns="0"/>
          <a:lstStyle>
            <a:lvl1pPr marL="342900" marR="0" indent="-342900" algn="l" defTabSz="457200" rtl="0" eaLnBrk="0" fontAlgn="base" latinLnBrk="0" hangingPunct="0">
              <a:lnSpc>
                <a:spcPct val="100000"/>
              </a:lnSpc>
              <a:spcBef>
                <a:spcPct val="20000"/>
              </a:spcBef>
              <a:spcAft>
                <a:spcPct val="0"/>
              </a:spcAft>
              <a:buClrTx/>
              <a:buSzTx/>
              <a:buFont typeface="Arial" pitchFamily="34" charset="0"/>
              <a:buNone/>
              <a:tabLst/>
              <a:defRPr sz="1200">
                <a:solidFill>
                  <a:srgbClr val="5B6770"/>
                </a:solidFill>
                <a:latin typeface="Arial" panose="020B0604020202020204" pitchFamily="34" charset="0"/>
                <a:cs typeface="Arial" panose="020B0604020202020204" pitchFamily="34" charset="0"/>
              </a:defRPr>
            </a:lvl1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lang="en-US" noProof="0" dirty="0"/>
              <a:t>Click to edit Master text styles or click icon to add picture</a:t>
            </a:r>
            <a:endParaRPr lang="it-IT" noProof="0" dirty="0"/>
          </a:p>
          <a:p>
            <a:pPr lvl="0"/>
            <a:r>
              <a:rPr lang="en-US" noProof="0" dirty="0"/>
              <a:t> </a:t>
            </a:r>
          </a:p>
        </p:txBody>
      </p:sp>
      <p:sp>
        <p:nvSpPr>
          <p:cNvPr id="14" name="Text Placeholder 12"/>
          <p:cNvSpPr>
            <a:spLocks noGrp="1"/>
          </p:cNvSpPr>
          <p:nvPr>
            <p:ph type="body" sz="quarter" idx="14" hasCustomPrompt="1"/>
          </p:nvPr>
        </p:nvSpPr>
        <p:spPr>
          <a:xfrm>
            <a:off x="264262" y="1080000"/>
            <a:ext cx="11664212"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smtClean="0">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11" name="Title 1">
            <a:extLst>
              <a:ext uri="{FF2B5EF4-FFF2-40B4-BE49-F238E27FC236}">
                <a16:creationId xmlns:a16="http://schemas.microsoft.com/office/drawing/2014/main" id="{43D8FFE6-01F3-094D-824A-16B5D5D74C9F}"/>
              </a:ext>
            </a:extLst>
          </p:cNvPr>
          <p:cNvSpPr>
            <a:spLocks noGrp="1"/>
          </p:cNvSpPr>
          <p:nvPr>
            <p:ph type="title" hasCustomPrompt="1"/>
          </p:nvPr>
        </p:nvSpPr>
        <p:spPr>
          <a:xfrm>
            <a:off x="263524" y="476672"/>
            <a:ext cx="11664951"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18" name="Segnaposto testo 3">
            <a:extLst>
              <a:ext uri="{FF2B5EF4-FFF2-40B4-BE49-F238E27FC236}">
                <a16:creationId xmlns:a16="http://schemas.microsoft.com/office/drawing/2014/main" id="{34040812-C9B8-E247-BCD7-8E9F2D9AB652}"/>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12" name="Segnaposto testo 6">
            <a:extLst>
              <a:ext uri="{FF2B5EF4-FFF2-40B4-BE49-F238E27FC236}">
                <a16:creationId xmlns:a16="http://schemas.microsoft.com/office/drawing/2014/main" id="{8CFB5C81-2B1F-2A4C-93E7-A1DA2C74A1F2}"/>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pos="3840" userDrawn="1">
          <p15:clr>
            <a:srgbClr val="FBAE40"/>
          </p15:clr>
        </p15:guide>
        <p15:guide id="2" pos="3749" userDrawn="1">
          <p15:clr>
            <a:srgbClr val="FBAE40"/>
          </p15:clr>
        </p15:guide>
        <p15:guide id="3" orient="horz" pos="79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1 coloumn - title + subtitle + master text + image">
    <p:spTree>
      <p:nvGrpSpPr>
        <p:cNvPr id="1" name=""/>
        <p:cNvGrpSpPr/>
        <p:nvPr/>
      </p:nvGrpSpPr>
      <p:grpSpPr>
        <a:xfrm>
          <a:off x="0" y="0"/>
          <a:ext cx="0" cy="0"/>
          <a:chOff x="0" y="0"/>
          <a:chExt cx="0" cy="0"/>
        </a:xfrm>
      </p:grpSpPr>
      <p:sp>
        <p:nvSpPr>
          <p:cNvPr id="4" name="Segnaposto immagine 2"/>
          <p:cNvSpPr>
            <a:spLocks noGrp="1"/>
          </p:cNvSpPr>
          <p:nvPr>
            <p:ph type="pic" idx="1" hasCustomPrompt="1"/>
          </p:nvPr>
        </p:nvSpPr>
        <p:spPr>
          <a:xfrm>
            <a:off x="263525" y="1844675"/>
            <a:ext cx="11664949" cy="4321175"/>
          </a:xfrm>
          <a:prstGeom prst="rect">
            <a:avLst/>
          </a:prstGeom>
        </p:spPr>
        <p:txBody>
          <a:bodyPr lIns="0" tIns="0" rIns="0" bIns="0" rtlCol="0">
            <a:normAutofit/>
          </a:bodyPr>
          <a:lstStyle>
            <a:lvl1pPr marL="0" indent="0">
              <a:buNone/>
              <a:defRPr sz="1200">
                <a:solidFill>
                  <a:srgbClr val="5B6770"/>
                </a:solidFill>
                <a:latin typeface="Arial" panose="020B0604020202020204" pitchFamily="34" charset="0"/>
                <a:cs typeface="Arial" panose="020B0604020202020204" pitchFamily="34" charset="0"/>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a:t>Click icon to add picture</a:t>
            </a:r>
            <a:endParaRPr lang="it-IT" noProof="0" dirty="0"/>
          </a:p>
        </p:txBody>
      </p:sp>
      <p:sp>
        <p:nvSpPr>
          <p:cNvPr id="11" name="Text Placeholder 12">
            <a:extLst>
              <a:ext uri="{FF2B5EF4-FFF2-40B4-BE49-F238E27FC236}">
                <a16:creationId xmlns:a16="http://schemas.microsoft.com/office/drawing/2014/main" id="{F83B4B5C-656A-2042-95E2-166E26869C7D}"/>
              </a:ext>
            </a:extLst>
          </p:cNvPr>
          <p:cNvSpPr>
            <a:spLocks noGrp="1"/>
          </p:cNvSpPr>
          <p:nvPr>
            <p:ph type="body" sz="quarter" idx="14" hasCustomPrompt="1"/>
          </p:nvPr>
        </p:nvSpPr>
        <p:spPr>
          <a:xfrm>
            <a:off x="263525" y="1080000"/>
            <a:ext cx="1166494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lang="en-US" sz="1600" b="1">
                <a:solidFill>
                  <a:srgbClr val="5B677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lang="it-IT" dirty="0"/>
              <a:t>Click to i</a:t>
            </a:r>
            <a:r>
              <a:rPr lang="en-US" dirty="0" err="1"/>
              <a:t>nsert</a:t>
            </a:r>
            <a:r>
              <a:rPr lang="en-US" dirty="0"/>
              <a:t> here your subtitle</a:t>
            </a:r>
          </a:p>
        </p:txBody>
      </p:sp>
      <p:sp>
        <p:nvSpPr>
          <p:cNvPr id="12" name="Title 1">
            <a:extLst>
              <a:ext uri="{FF2B5EF4-FFF2-40B4-BE49-F238E27FC236}">
                <a16:creationId xmlns:a16="http://schemas.microsoft.com/office/drawing/2014/main" id="{BFFF6CE9-76D2-C74B-ABAF-8C483B949875}"/>
              </a:ext>
            </a:extLst>
          </p:cNvPr>
          <p:cNvSpPr>
            <a:spLocks noGrp="1"/>
          </p:cNvSpPr>
          <p:nvPr>
            <p:ph type="title" hasCustomPrompt="1"/>
          </p:nvPr>
        </p:nvSpPr>
        <p:spPr>
          <a:xfrm>
            <a:off x="262787" y="476672"/>
            <a:ext cx="11665688" cy="432048"/>
          </a:xfrm>
          <a:prstGeom prst="rect">
            <a:avLst/>
          </a:prstGeom>
        </p:spPr>
        <p:txBody>
          <a:bodyPr lIns="0" tIns="0" rIns="0" bIns="0" anchor="t"/>
          <a:lstStyle>
            <a:lvl1pPr algn="l">
              <a:defRPr sz="2400" b="1" i="0">
                <a:solidFill>
                  <a:srgbClr val="E4002B"/>
                </a:solidFill>
                <a:latin typeface="Arial"/>
                <a:cs typeface="Arial"/>
              </a:defRPr>
            </a:lvl1pPr>
          </a:lstStyle>
          <a:p>
            <a:r>
              <a:rPr lang="it-IT" dirty="0"/>
              <a:t>CLICK TO EDIT MASTER TITLE</a:t>
            </a:r>
            <a:endParaRPr lang="en-US" dirty="0"/>
          </a:p>
        </p:txBody>
      </p:sp>
      <p:sp>
        <p:nvSpPr>
          <p:cNvPr id="15" name="Segnaposto testo 3">
            <a:extLst>
              <a:ext uri="{FF2B5EF4-FFF2-40B4-BE49-F238E27FC236}">
                <a16:creationId xmlns:a16="http://schemas.microsoft.com/office/drawing/2014/main" id="{7C6BF830-CE8A-1E4A-8ACA-517E6A3D3076}"/>
              </a:ext>
            </a:extLst>
          </p:cNvPr>
          <p:cNvSpPr>
            <a:spLocks noGrp="1"/>
          </p:cNvSpPr>
          <p:nvPr>
            <p:ph type="body" sz="half" idx="2" hasCustomPrompt="1"/>
          </p:nvPr>
        </p:nvSpPr>
        <p:spPr>
          <a:xfrm>
            <a:off x="262800" y="1386000"/>
            <a:ext cx="11664210" cy="324000"/>
          </a:xfrm>
          <a:prstGeom prst="rect">
            <a:avLst/>
          </a:prstGeom>
        </p:spPr>
        <p:txBody>
          <a:bodyPr lIns="0" tIns="0" rIns="0" bIns="0" anchor="t"/>
          <a:lstStyle>
            <a:lvl1pPr marL="0" indent="0">
              <a:buNone/>
              <a:defRPr sz="1400">
                <a:solidFill>
                  <a:srgbClr val="5B6770"/>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a:t>Click to edit Master text styles</a:t>
            </a:r>
          </a:p>
        </p:txBody>
      </p:sp>
      <p:sp>
        <p:nvSpPr>
          <p:cNvPr id="8" name="Segnaposto testo 6">
            <a:extLst>
              <a:ext uri="{FF2B5EF4-FFF2-40B4-BE49-F238E27FC236}">
                <a16:creationId xmlns:a16="http://schemas.microsoft.com/office/drawing/2014/main" id="{9B94AC74-B727-8A47-941A-FED2FED7C8BB}"/>
              </a:ext>
            </a:extLst>
          </p:cNvPr>
          <p:cNvSpPr>
            <a:spLocks noGrp="1"/>
          </p:cNvSpPr>
          <p:nvPr>
            <p:ph type="body" sz="quarter" idx="20" hasCustomPrompt="1"/>
          </p:nvPr>
        </p:nvSpPr>
        <p:spPr>
          <a:xfrm>
            <a:off x="3359696" y="6597104"/>
            <a:ext cx="8208764" cy="144263"/>
          </a:xfrm>
          <a:prstGeom prst="rect">
            <a:avLst/>
          </a:prstGeom>
        </p:spPr>
        <p:txBody>
          <a:bodyPr lIns="0" tIns="0" rIns="0" bIns="0"/>
          <a:lstStyle>
            <a:lvl1pPr marL="0" indent="0" algn="r">
              <a:buNone/>
              <a:defRPr sz="800" b="1">
                <a:solidFill>
                  <a:srgbClr val="5B6770"/>
                </a:solidFill>
              </a:defRPr>
            </a:lvl1pPr>
            <a:lvl2pPr algn="r">
              <a:defRPr/>
            </a:lvl2pPr>
            <a:lvl3pPr algn="r">
              <a:defRPr/>
            </a:lvl3pPr>
            <a:lvl4pPr algn="r">
              <a:defRPr/>
            </a:lvl4pPr>
            <a:lvl5pPr algn="r">
              <a:defRPr/>
            </a:lvl5pPr>
          </a:lstStyle>
          <a:p>
            <a:pPr lvl="0"/>
            <a:r>
              <a:rPr lang="it-IT" dirty="0"/>
              <a:t>LEONARDO, A GLOBAL PLAYER</a:t>
            </a:r>
          </a:p>
        </p:txBody>
      </p:sp>
    </p:spTree>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4.emf"/><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22.xml"/><Relationship Id="rId5" Type="http://schemas.openxmlformats.org/officeDocument/2006/relationships/image" Target="../media/image2.emf"/><Relationship Id="rId4" Type="http://schemas.openxmlformats.org/officeDocument/2006/relationships/hyperlink" Target="https://leonard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3"/>
          <a:srcRect/>
          <a:stretch/>
        </p:blipFill>
        <p:spPr>
          <a:xfrm>
            <a:off x="-48000" y="-27000"/>
            <a:ext cx="12288000" cy="6912000"/>
          </a:xfrm>
          <a:prstGeom prst="rect">
            <a:avLst/>
          </a:prstGeom>
        </p:spPr>
      </p:pic>
      <p:pic>
        <p:nvPicPr>
          <p:cNvPr id="6" name="Immagin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3525" y="476002"/>
            <a:ext cx="2375970" cy="432048"/>
          </a:xfrm>
          <a:prstGeom prst="rect">
            <a:avLst/>
          </a:prstGeom>
        </p:spPr>
      </p:pic>
      <p:grpSp>
        <p:nvGrpSpPr>
          <p:cNvPr id="7" name="Gruppo 6">
            <a:extLst>
              <a:ext uri="{FF2B5EF4-FFF2-40B4-BE49-F238E27FC236}">
                <a16:creationId xmlns:a16="http://schemas.microsoft.com/office/drawing/2014/main" id="{309A2392-EBCF-1A4C-A347-CA5A4D5D1F54}"/>
              </a:ext>
            </a:extLst>
          </p:cNvPr>
          <p:cNvGrpSpPr>
            <a:grpSpLocks noChangeAspect="1"/>
          </p:cNvGrpSpPr>
          <p:nvPr userDrawn="1"/>
        </p:nvGrpSpPr>
        <p:grpSpPr>
          <a:xfrm>
            <a:off x="263525" y="4293096"/>
            <a:ext cx="6649065" cy="101764"/>
            <a:chOff x="3706748" y="515301"/>
            <a:chExt cx="4705047" cy="72008"/>
          </a:xfrm>
        </p:grpSpPr>
        <p:cxnSp>
          <p:nvCxnSpPr>
            <p:cNvPr id="8" name="Connettore 1 7">
              <a:extLst>
                <a:ext uri="{FF2B5EF4-FFF2-40B4-BE49-F238E27FC236}">
                  <a16:creationId xmlns:a16="http://schemas.microsoft.com/office/drawing/2014/main" id="{20FA122D-EB70-1540-9D30-D4FA51BBBF8D}"/>
                </a:ext>
              </a:extLst>
            </p:cNvPr>
            <p:cNvCxnSpPr>
              <a:cxnSpLocks/>
            </p:cNvCxnSpPr>
            <p:nvPr userDrawn="1"/>
          </p:nvCxnSpPr>
          <p:spPr>
            <a:xfrm>
              <a:off x="3706748" y="551305"/>
              <a:ext cx="4660178"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9" name="Ovale 8">
              <a:extLst>
                <a:ext uri="{FF2B5EF4-FFF2-40B4-BE49-F238E27FC236}">
                  <a16:creationId xmlns:a16="http://schemas.microsoft.com/office/drawing/2014/main" id="{B79339B3-E080-AB43-9BC9-0BC10BFACEAD}"/>
                </a:ext>
              </a:extLst>
            </p:cNvPr>
            <p:cNvSpPr/>
            <p:nvPr userDrawn="1"/>
          </p:nvSpPr>
          <p:spPr>
            <a:xfrm flipV="1">
              <a:off x="8339787" y="515301"/>
              <a:ext cx="72008" cy="72008"/>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4440" r:id="rId1"/>
  </p:sldLayoutIdLst>
  <p:txStyles>
    <p:titleStyle>
      <a:lvl1pPr algn="l" defTabSz="457200" rtl="0" eaLnBrk="0" fontAlgn="base" hangingPunct="0">
        <a:spcBef>
          <a:spcPct val="0"/>
        </a:spcBef>
        <a:spcAft>
          <a:spcPct val="0"/>
        </a:spcAft>
        <a:defRPr sz="9600" kern="1200">
          <a:solidFill>
            <a:schemeClr val="tx2"/>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p:titleStyle>
    <p:bodyStyle>
      <a:lvl1pPr marL="342900" indent="-342900" algn="l" defTabSz="457200" rtl="0" eaLnBrk="0" fontAlgn="base" hangingPunct="0">
        <a:lnSpc>
          <a:spcPts val="2100"/>
        </a:lnSpc>
        <a:spcBef>
          <a:spcPct val="0"/>
        </a:spcBef>
        <a:spcAft>
          <a:spcPct val="0"/>
        </a:spcAft>
        <a:buFont typeface="Arial" pitchFamily="34" charset="0"/>
        <a:buChar char="•"/>
        <a:defRPr sz="1600" b="1" kern="1200">
          <a:solidFill>
            <a:schemeClr val="bg1"/>
          </a:solidFill>
          <a:latin typeface="Times New Roman"/>
          <a:ea typeface="ＭＳ Ｐゴシック" charset="-128"/>
          <a:cs typeface="Times New Roman"/>
        </a:defRPr>
      </a:lvl1pPr>
      <a:lvl2pPr marL="742950" indent="-285750" algn="l" defTabSz="457200" rtl="0" eaLnBrk="0" fontAlgn="base" hangingPunct="0">
        <a:lnSpc>
          <a:spcPts val="2100"/>
        </a:lnSpc>
        <a:spcBef>
          <a:spcPct val="20000"/>
        </a:spcBef>
        <a:spcAft>
          <a:spcPct val="0"/>
        </a:spcAft>
        <a:buFont typeface="Arial" pitchFamily="34" charset="0"/>
        <a:buChar char="–"/>
        <a:defRPr sz="1600" kern="1200">
          <a:solidFill>
            <a:schemeClr val="bg1"/>
          </a:solidFill>
          <a:latin typeface="Times New Roman"/>
          <a:ea typeface="ＭＳ Ｐゴシック" charset="-128"/>
          <a:cs typeface="Times New Roman"/>
        </a:defRPr>
      </a:lvl2pPr>
      <a:lvl3pPr marL="269875" indent="-4763" algn="l" defTabSz="457200" rtl="0" eaLnBrk="0" fontAlgn="base" hangingPunct="0">
        <a:lnSpc>
          <a:spcPts val="2100"/>
        </a:lnSpc>
        <a:spcBef>
          <a:spcPct val="20000"/>
        </a:spcBef>
        <a:spcAft>
          <a:spcPct val="0"/>
        </a:spcAft>
        <a:buFont typeface="Arial" pitchFamily="34" charset="0"/>
        <a:buChar char="•"/>
        <a:defRPr sz="1400" kern="1200">
          <a:solidFill>
            <a:schemeClr val="bg1"/>
          </a:solidFill>
          <a:latin typeface="Times New Roman"/>
          <a:ea typeface="ＭＳ Ｐゴシック" charset="-128"/>
          <a:cs typeface="Times New Roman"/>
        </a:defRPr>
      </a:lvl3pPr>
      <a:lvl4pPr marL="539750" indent="-269875" algn="l" defTabSz="457200" rtl="0" eaLnBrk="0" fontAlgn="base" hangingPunct="0">
        <a:lnSpc>
          <a:spcPts val="2100"/>
        </a:lnSpc>
        <a:spcBef>
          <a:spcPct val="20000"/>
        </a:spcBef>
        <a:spcAft>
          <a:spcPct val="0"/>
        </a:spcAft>
        <a:buFont typeface="Arial" pitchFamily="34" charset="0"/>
        <a:buAutoNum type="arabicPeriod"/>
        <a:defRPr sz="1400" kern="1200">
          <a:solidFill>
            <a:schemeClr val="bg1"/>
          </a:solidFill>
          <a:latin typeface="Times New Roman"/>
          <a:ea typeface="ＭＳ Ｐゴシック" charset="-128"/>
          <a:cs typeface="Times New Roman"/>
        </a:defRPr>
      </a:lvl4pPr>
      <a:lvl5pPr marL="720725" indent="-180975" algn="l" defTabSz="457200" rtl="0" eaLnBrk="0" fontAlgn="base" hangingPunct="0">
        <a:lnSpc>
          <a:spcPts val="2100"/>
        </a:lnSpc>
        <a:spcBef>
          <a:spcPct val="20000"/>
        </a:spcBef>
        <a:spcAft>
          <a:spcPct val="0"/>
        </a:spcAft>
        <a:buFont typeface="Arial" pitchFamily="34" charset="0"/>
        <a:buChar char="»"/>
        <a:defRPr sz="1200" kern="1200">
          <a:solidFill>
            <a:schemeClr val="bg1"/>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166">
          <p15:clr>
            <a:srgbClr val="F26B43"/>
          </p15:clr>
        </p15:guide>
        <p15:guide id="4" pos="7514">
          <p15:clr>
            <a:srgbClr val="F26B43"/>
          </p15:clr>
        </p15:guide>
        <p15:guide id="5" orient="horz" pos="300">
          <p15:clr>
            <a:srgbClr val="F26B43"/>
          </p15:clr>
        </p15:guide>
        <p15:guide id="6" orient="horz" pos="3929" userDrawn="1">
          <p15:clr>
            <a:srgbClr val="F26B43"/>
          </p15:clr>
        </p15:guide>
        <p15:guide id="7" orient="horz" pos="26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3"/>
          <a:srcRect/>
          <a:stretch/>
        </p:blipFill>
        <p:spPr>
          <a:xfrm>
            <a:off x="-16000" y="-9000"/>
            <a:ext cx="12224000" cy="6876000"/>
          </a:xfrm>
          <a:prstGeom prst="rect">
            <a:avLst/>
          </a:prstGeom>
        </p:spPr>
      </p:pic>
      <p:pic>
        <p:nvPicPr>
          <p:cNvPr id="6" name="Immagin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3525" y="476002"/>
            <a:ext cx="2375970" cy="432048"/>
          </a:xfrm>
          <a:prstGeom prst="rect">
            <a:avLst/>
          </a:prstGeom>
        </p:spPr>
      </p:pic>
    </p:spTree>
    <p:extLst>
      <p:ext uri="{BB962C8B-B14F-4D97-AF65-F5344CB8AC3E}">
        <p14:creationId xmlns:p14="http://schemas.microsoft.com/office/powerpoint/2010/main" val="2385109425"/>
      </p:ext>
    </p:extLst>
  </p:cSld>
  <p:clrMap bg1="lt1" tx1="dk1" bg2="lt2" tx2="dk2" accent1="accent1" accent2="accent2" accent3="accent3" accent4="accent4" accent5="accent5" accent6="accent6" hlink="hlink" folHlink="folHlink"/>
  <p:sldLayoutIdLst>
    <p:sldLayoutId id="2147484502" r:id="rId1"/>
  </p:sldLayoutIdLst>
  <p:txStyles>
    <p:titleStyle>
      <a:lvl1pPr algn="l" defTabSz="457200" rtl="0" eaLnBrk="0" fontAlgn="base" hangingPunct="0">
        <a:spcBef>
          <a:spcPct val="0"/>
        </a:spcBef>
        <a:spcAft>
          <a:spcPct val="0"/>
        </a:spcAft>
        <a:defRPr sz="9600" kern="1200">
          <a:solidFill>
            <a:schemeClr val="tx2"/>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p:titleStyle>
    <p:bodyStyle>
      <a:lvl1pPr marL="342900" indent="-342900" algn="l" defTabSz="457200" rtl="0" eaLnBrk="0" fontAlgn="base" hangingPunct="0">
        <a:lnSpc>
          <a:spcPts val="2100"/>
        </a:lnSpc>
        <a:spcBef>
          <a:spcPct val="0"/>
        </a:spcBef>
        <a:spcAft>
          <a:spcPct val="0"/>
        </a:spcAft>
        <a:buFont typeface="Arial" pitchFamily="34" charset="0"/>
        <a:buChar char="•"/>
        <a:defRPr sz="1600" b="1" kern="1200">
          <a:solidFill>
            <a:schemeClr val="bg1"/>
          </a:solidFill>
          <a:latin typeface="Times New Roman"/>
          <a:ea typeface="ＭＳ Ｐゴシック" charset="-128"/>
          <a:cs typeface="Times New Roman"/>
        </a:defRPr>
      </a:lvl1pPr>
      <a:lvl2pPr marL="742950" indent="-285750" algn="l" defTabSz="457200" rtl="0" eaLnBrk="0" fontAlgn="base" hangingPunct="0">
        <a:lnSpc>
          <a:spcPts val="2100"/>
        </a:lnSpc>
        <a:spcBef>
          <a:spcPct val="20000"/>
        </a:spcBef>
        <a:spcAft>
          <a:spcPct val="0"/>
        </a:spcAft>
        <a:buFont typeface="Arial" pitchFamily="34" charset="0"/>
        <a:buChar char="–"/>
        <a:defRPr sz="1600" kern="1200">
          <a:solidFill>
            <a:schemeClr val="bg1"/>
          </a:solidFill>
          <a:latin typeface="Times New Roman"/>
          <a:ea typeface="ＭＳ Ｐゴシック" charset="-128"/>
          <a:cs typeface="Times New Roman"/>
        </a:defRPr>
      </a:lvl2pPr>
      <a:lvl3pPr marL="269875" indent="-4763" algn="l" defTabSz="457200" rtl="0" eaLnBrk="0" fontAlgn="base" hangingPunct="0">
        <a:lnSpc>
          <a:spcPts val="2100"/>
        </a:lnSpc>
        <a:spcBef>
          <a:spcPct val="20000"/>
        </a:spcBef>
        <a:spcAft>
          <a:spcPct val="0"/>
        </a:spcAft>
        <a:buFont typeface="Arial" pitchFamily="34" charset="0"/>
        <a:buChar char="•"/>
        <a:defRPr sz="1400" kern="1200">
          <a:solidFill>
            <a:schemeClr val="bg1"/>
          </a:solidFill>
          <a:latin typeface="Times New Roman"/>
          <a:ea typeface="ＭＳ Ｐゴシック" charset="-128"/>
          <a:cs typeface="Times New Roman"/>
        </a:defRPr>
      </a:lvl3pPr>
      <a:lvl4pPr marL="539750" indent="-269875" algn="l" defTabSz="457200" rtl="0" eaLnBrk="0" fontAlgn="base" hangingPunct="0">
        <a:lnSpc>
          <a:spcPts val="2100"/>
        </a:lnSpc>
        <a:spcBef>
          <a:spcPct val="20000"/>
        </a:spcBef>
        <a:spcAft>
          <a:spcPct val="0"/>
        </a:spcAft>
        <a:buFont typeface="Arial" pitchFamily="34" charset="0"/>
        <a:buAutoNum type="arabicPeriod"/>
        <a:defRPr sz="1400" kern="1200">
          <a:solidFill>
            <a:schemeClr val="bg1"/>
          </a:solidFill>
          <a:latin typeface="Times New Roman"/>
          <a:ea typeface="ＭＳ Ｐゴシック" charset="-128"/>
          <a:cs typeface="Times New Roman"/>
        </a:defRPr>
      </a:lvl4pPr>
      <a:lvl5pPr marL="720725" indent="-180975" algn="l" defTabSz="457200" rtl="0" eaLnBrk="0" fontAlgn="base" hangingPunct="0">
        <a:lnSpc>
          <a:spcPts val="2100"/>
        </a:lnSpc>
        <a:spcBef>
          <a:spcPct val="20000"/>
        </a:spcBef>
        <a:spcAft>
          <a:spcPct val="0"/>
        </a:spcAft>
        <a:buFont typeface="Arial" pitchFamily="34" charset="0"/>
        <a:buChar char="»"/>
        <a:defRPr sz="1200" kern="1200">
          <a:solidFill>
            <a:schemeClr val="bg1"/>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166">
          <p15:clr>
            <a:srgbClr val="F26B43"/>
          </p15:clr>
        </p15:guide>
        <p15:guide id="4" pos="7514">
          <p15:clr>
            <a:srgbClr val="F26B43"/>
          </p15:clr>
        </p15:guide>
        <p15:guide id="5" orient="horz" pos="300">
          <p15:clr>
            <a:srgbClr val="F26B43"/>
          </p15:clr>
        </p15:guide>
        <p15:guide id="6" orient="horz" pos="3929">
          <p15:clr>
            <a:srgbClr val="F26B43"/>
          </p15:clr>
        </p15:guide>
        <p15:guide id="7" orient="horz" pos="20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pg num">
            <a:extLst>
              <a:ext uri="{FF2B5EF4-FFF2-40B4-BE49-F238E27FC236}">
                <a16:creationId xmlns:a16="http://schemas.microsoft.com/office/drawing/2014/main" id="{A334F0B1-80CE-DD47-8EF0-714C78D4FE25}"/>
              </a:ext>
            </a:extLst>
          </p:cNvPr>
          <p:cNvSpPr txBox="1">
            <a:spLocks noChangeArrowheads="1"/>
          </p:cNvSpPr>
          <p:nvPr userDrawn="1"/>
        </p:nvSpPr>
        <p:spPr bwMode="auto">
          <a:xfrm>
            <a:off x="11682631" y="6413022"/>
            <a:ext cx="390033" cy="143246"/>
          </a:xfrm>
          <a:prstGeom prst="rect">
            <a:avLst/>
          </a:prstGeom>
          <a:noFill/>
          <a:ln>
            <a:noFill/>
          </a:ln>
        </p:spPr>
        <p:txBody>
          <a:bodyPr wrap="square" lIns="0" tIns="0" rIns="0" bIns="0" anchor="b">
            <a:spAutoFit/>
          </a:bodyPr>
          <a:lstStyle/>
          <a:p>
            <a:pPr algn="ctr"/>
            <a:fld id="{E7E4AC88-19C6-40A4-9EF0-FC456228FC9F}" type="slidenum">
              <a:rPr lang="it-IT" sz="900" smtClean="0">
                <a:solidFill>
                  <a:srgbClr val="5B6770"/>
                </a:solidFill>
              </a:rPr>
              <a:pPr algn="ctr"/>
              <a:t>‹N›</a:t>
            </a:fld>
            <a:endParaRPr lang="it-IT" sz="900" dirty="0">
              <a:solidFill>
                <a:srgbClr val="5B6770"/>
              </a:solidFill>
            </a:endParaRPr>
          </a:p>
        </p:txBody>
      </p:sp>
      <p:pic>
        <p:nvPicPr>
          <p:cNvPr id="16" name="Immagine 15">
            <a:extLst>
              <a:ext uri="{FF2B5EF4-FFF2-40B4-BE49-F238E27FC236}">
                <a16:creationId xmlns:a16="http://schemas.microsoft.com/office/drawing/2014/main" id="{FD7BEF10-DA08-974C-A1A8-5C03D15E4B1E}"/>
              </a:ext>
            </a:extLst>
          </p:cNvPr>
          <p:cNvPicPr>
            <a:picLocks noChangeAspect="1"/>
          </p:cNvPicPr>
          <p:nvPr userDrawn="1"/>
        </p:nvPicPr>
        <p:blipFill>
          <a:blip r:embed="rId3"/>
          <a:stretch>
            <a:fillRect/>
          </a:stretch>
        </p:blipFill>
        <p:spPr>
          <a:xfrm>
            <a:off x="179513" y="6381314"/>
            <a:ext cx="206155" cy="249863"/>
          </a:xfrm>
          <a:prstGeom prst="rect">
            <a:avLst/>
          </a:prstGeom>
        </p:spPr>
      </p:pic>
      <p:grpSp>
        <p:nvGrpSpPr>
          <p:cNvPr id="10" name="Gruppo 9">
            <a:extLst>
              <a:ext uri="{FF2B5EF4-FFF2-40B4-BE49-F238E27FC236}">
                <a16:creationId xmlns:a16="http://schemas.microsoft.com/office/drawing/2014/main" id="{E70673FD-9FAA-1A4E-B40B-80EDECD52C55}"/>
              </a:ext>
            </a:extLst>
          </p:cNvPr>
          <p:cNvGrpSpPr/>
          <p:nvPr userDrawn="1"/>
        </p:nvGrpSpPr>
        <p:grpSpPr>
          <a:xfrm>
            <a:off x="525075" y="6472800"/>
            <a:ext cx="11141850" cy="99301"/>
            <a:chOff x="525075" y="6443432"/>
            <a:chExt cx="11141850" cy="99301"/>
          </a:xfrm>
        </p:grpSpPr>
        <p:cxnSp>
          <p:nvCxnSpPr>
            <p:cNvPr id="11" name="Connettore 1 10">
              <a:extLst>
                <a:ext uri="{FF2B5EF4-FFF2-40B4-BE49-F238E27FC236}">
                  <a16:creationId xmlns:a16="http://schemas.microsoft.com/office/drawing/2014/main" id="{A09A9AE7-8D13-7749-A902-0BEB08E4E554}"/>
                </a:ext>
              </a:extLst>
            </p:cNvPr>
            <p:cNvCxnSpPr>
              <a:cxnSpLocks/>
              <a:endCxn id="17" idx="2"/>
            </p:cNvCxnSpPr>
            <p:nvPr userDrawn="1"/>
          </p:nvCxnSpPr>
          <p:spPr>
            <a:xfrm>
              <a:off x="525075" y="6493082"/>
              <a:ext cx="11043533"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17" name="Ovale 16">
              <a:extLst>
                <a:ext uri="{FF2B5EF4-FFF2-40B4-BE49-F238E27FC236}">
                  <a16:creationId xmlns:a16="http://schemas.microsoft.com/office/drawing/2014/main" id="{B78575D8-D4EE-3140-A85C-96FDFEABDDCB}"/>
                </a:ext>
              </a:extLst>
            </p:cNvPr>
            <p:cNvSpPr/>
            <p:nvPr userDrawn="1"/>
          </p:nvSpPr>
          <p:spPr>
            <a:xfrm flipV="1">
              <a:off x="11568608" y="6443432"/>
              <a:ext cx="98317" cy="99301"/>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grpSp>
      <p:sp>
        <p:nvSpPr>
          <p:cNvPr id="26" name="Ovale 25">
            <a:extLst>
              <a:ext uri="{FF2B5EF4-FFF2-40B4-BE49-F238E27FC236}">
                <a16:creationId xmlns:a16="http://schemas.microsoft.com/office/drawing/2014/main" id="{B5005B10-D5C3-EE4C-AD4D-ACF04308CE74}"/>
              </a:ext>
            </a:extLst>
          </p:cNvPr>
          <p:cNvSpPr/>
          <p:nvPr userDrawn="1"/>
        </p:nvSpPr>
        <p:spPr>
          <a:xfrm flipV="1">
            <a:off x="11877595" y="209468"/>
            <a:ext cx="101760" cy="101764"/>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dirty="0">
              <a:solidFill>
                <a:schemeClr val="bg1"/>
              </a:solidFill>
              <a:cs typeface="Arial" panose="020B0604020202020204" pitchFamily="34" charset="0"/>
            </a:endParaRPr>
          </a:p>
        </p:txBody>
      </p:sp>
      <p:sp>
        <p:nvSpPr>
          <p:cNvPr id="28" name="Rettangolo 27">
            <a:extLst>
              <a:ext uri="{FF2B5EF4-FFF2-40B4-BE49-F238E27FC236}">
                <a16:creationId xmlns:a16="http://schemas.microsoft.com/office/drawing/2014/main" id="{7A99B67D-F141-1648-94B4-32669C191FA8}"/>
              </a:ext>
            </a:extLst>
          </p:cNvPr>
          <p:cNvSpPr/>
          <p:nvPr userDrawn="1"/>
        </p:nvSpPr>
        <p:spPr>
          <a:xfrm>
            <a:off x="525075" y="6603614"/>
            <a:ext cx="2105613" cy="123111"/>
          </a:xfrm>
          <a:prstGeom prst="rect">
            <a:avLst/>
          </a:prstGeom>
        </p:spPr>
        <p:txBody>
          <a:bodyPr wrap="square" lIns="0" tIns="0" rIns="0" bIns="0">
            <a:spAutoFit/>
          </a:bodyPr>
          <a:lstStyle/>
          <a:p>
            <a:pPr algn="l"/>
            <a:r>
              <a:rPr lang="en-US" sz="800" dirty="0">
                <a:solidFill>
                  <a:srgbClr val="5B6770"/>
                </a:solidFill>
              </a:rPr>
              <a:t>© 2022 Leonardo - </a:t>
            </a:r>
            <a:r>
              <a:rPr lang="it-IT" sz="800" dirty="0">
                <a:solidFill>
                  <a:srgbClr val="5B6770"/>
                </a:solidFill>
              </a:rPr>
              <a:t>Società per azioni</a:t>
            </a:r>
            <a:endParaRPr lang="en-US" sz="800" dirty="0">
              <a:solidFill>
                <a:srgbClr val="5B6770"/>
              </a:solidFill>
            </a:endParaRPr>
          </a:p>
        </p:txBody>
      </p:sp>
      <p:cxnSp>
        <p:nvCxnSpPr>
          <p:cNvPr id="13" name="Connettore 1 12">
            <a:extLst>
              <a:ext uri="{FF2B5EF4-FFF2-40B4-BE49-F238E27FC236}">
                <a16:creationId xmlns:a16="http://schemas.microsoft.com/office/drawing/2014/main" id="{CB350C72-CEAE-2945-82F8-9A63BD8A22C8}"/>
              </a:ext>
            </a:extLst>
          </p:cNvPr>
          <p:cNvCxnSpPr>
            <a:cxnSpLocks/>
          </p:cNvCxnSpPr>
          <p:nvPr userDrawn="1"/>
        </p:nvCxnSpPr>
        <p:spPr>
          <a:xfrm>
            <a:off x="263525" y="260350"/>
            <a:ext cx="11614070"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91217"/>
      </p:ext>
    </p:extLst>
  </p:cSld>
  <p:clrMap bg1="lt1" tx1="dk1" bg2="lt2" tx2="dk2" accent1="accent1" accent2="accent2" accent3="accent3" accent4="accent4" accent5="accent5" accent6="accent6" hlink="hlink" folHlink="folHlink"/>
  <p:sldLayoutIdLst>
    <p:sldLayoutId id="21474844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4" userDrawn="1">
          <p15:clr>
            <a:srgbClr val="F26B43"/>
          </p15:clr>
        </p15:guide>
        <p15:guide id="3" orient="horz" pos="3929" userDrawn="1">
          <p15:clr>
            <a:srgbClr val="F26B43"/>
          </p15:clr>
        </p15:guide>
        <p15:guide id="4" orient="horz" pos="164" userDrawn="1">
          <p15:clr>
            <a:srgbClr val="F26B43"/>
          </p15:clr>
        </p15:guide>
        <p15:guide id="5" orient="horz" pos="300" userDrawn="1">
          <p15:clr>
            <a:srgbClr val="F26B43"/>
          </p15:clr>
        </p15:guide>
        <p15:guide id="6" orient="horz" pos="116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D1E8DE3-847D-8A45-BD4F-37EB31F10B28}"/>
              </a:ext>
            </a:extLst>
          </p:cNvPr>
          <p:cNvPicPr>
            <a:picLocks noChangeAspect="1"/>
          </p:cNvPicPr>
          <p:nvPr userDrawn="1"/>
        </p:nvPicPr>
        <p:blipFill>
          <a:blip r:embed="rId3"/>
          <a:srcRect/>
          <a:stretch/>
        </p:blipFill>
        <p:spPr>
          <a:xfrm>
            <a:off x="0" y="0"/>
            <a:ext cx="12192360" cy="6858202"/>
          </a:xfrm>
          <a:prstGeom prst="rect">
            <a:avLst/>
          </a:prstGeom>
        </p:spPr>
      </p:pic>
      <p:grpSp>
        <p:nvGrpSpPr>
          <p:cNvPr id="8" name="Gruppo 7">
            <a:extLst>
              <a:ext uri="{FF2B5EF4-FFF2-40B4-BE49-F238E27FC236}">
                <a16:creationId xmlns:a16="http://schemas.microsoft.com/office/drawing/2014/main" id="{BF9713C0-6595-6248-A939-306CC8E72B4A}"/>
              </a:ext>
            </a:extLst>
          </p:cNvPr>
          <p:cNvGrpSpPr>
            <a:grpSpLocks noChangeAspect="1"/>
          </p:cNvGrpSpPr>
          <p:nvPr userDrawn="1"/>
        </p:nvGrpSpPr>
        <p:grpSpPr>
          <a:xfrm>
            <a:off x="263525" y="6165850"/>
            <a:ext cx="302408" cy="360000"/>
            <a:chOff x="5315343" y="2571671"/>
            <a:chExt cx="757943" cy="906828"/>
          </a:xfrm>
          <a:solidFill>
            <a:srgbClr val="E4002B"/>
          </a:solidFill>
        </p:grpSpPr>
        <p:sp>
          <p:nvSpPr>
            <p:cNvPr id="9" name="Freeform 13">
              <a:extLst>
                <a:ext uri="{FF2B5EF4-FFF2-40B4-BE49-F238E27FC236}">
                  <a16:creationId xmlns:a16="http://schemas.microsoft.com/office/drawing/2014/main" id="{025BE77F-5198-2E42-9777-BC8096712E16}"/>
                </a:ext>
              </a:extLst>
            </p:cNvPr>
            <p:cNvSpPr>
              <a:spLocks/>
            </p:cNvSpPr>
            <p:nvPr userDrawn="1"/>
          </p:nvSpPr>
          <p:spPr bwMode="auto">
            <a:xfrm>
              <a:off x="5589422" y="3058921"/>
              <a:ext cx="406041" cy="294381"/>
            </a:xfrm>
            <a:custGeom>
              <a:avLst/>
              <a:gdLst>
                <a:gd name="T0" fmla="*/ 67 w 69"/>
                <a:gd name="T1" fmla="*/ 32 h 49"/>
                <a:gd name="T2" fmla="*/ 0 w 69"/>
                <a:gd name="T3" fmla="*/ 0 h 49"/>
                <a:gd name="T4" fmla="*/ 52 w 69"/>
                <a:gd name="T5" fmla="*/ 47 h 49"/>
                <a:gd name="T6" fmla="*/ 53 w 69"/>
                <a:gd name="T7" fmla="*/ 48 h 49"/>
                <a:gd name="T8" fmla="*/ 54 w 69"/>
                <a:gd name="T9" fmla="*/ 48 h 49"/>
                <a:gd name="T10" fmla="*/ 54 w 69"/>
                <a:gd name="T11" fmla="*/ 48 h 49"/>
                <a:gd name="T12" fmla="*/ 56 w 69"/>
                <a:gd name="T13" fmla="*/ 49 h 49"/>
                <a:gd name="T14" fmla="*/ 56 w 69"/>
                <a:gd name="T15" fmla="*/ 49 h 49"/>
                <a:gd name="T16" fmla="*/ 58 w 69"/>
                <a:gd name="T17" fmla="*/ 48 h 49"/>
                <a:gd name="T18" fmla="*/ 68 w 69"/>
                <a:gd name="T19" fmla="*/ 36 h 49"/>
                <a:gd name="T20" fmla="*/ 69 w 69"/>
                <a:gd name="T21" fmla="*/ 33 h 49"/>
                <a:gd name="T22" fmla="*/ 67 w 69"/>
                <a:gd name="T23"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49">
                  <a:moveTo>
                    <a:pt x="67" y="32"/>
                  </a:moveTo>
                  <a:cubicBezTo>
                    <a:pt x="21" y="19"/>
                    <a:pt x="0" y="0"/>
                    <a:pt x="0" y="0"/>
                  </a:cubicBezTo>
                  <a:cubicBezTo>
                    <a:pt x="0" y="0"/>
                    <a:pt x="20" y="34"/>
                    <a:pt x="52" y="47"/>
                  </a:cubicBezTo>
                  <a:cubicBezTo>
                    <a:pt x="53" y="48"/>
                    <a:pt x="53" y="48"/>
                    <a:pt x="53" y="48"/>
                  </a:cubicBezTo>
                  <a:cubicBezTo>
                    <a:pt x="54" y="48"/>
                    <a:pt x="54" y="48"/>
                    <a:pt x="54" y="48"/>
                  </a:cubicBezTo>
                  <a:cubicBezTo>
                    <a:pt x="54" y="48"/>
                    <a:pt x="54" y="48"/>
                    <a:pt x="54" y="48"/>
                  </a:cubicBezTo>
                  <a:cubicBezTo>
                    <a:pt x="54" y="48"/>
                    <a:pt x="55" y="48"/>
                    <a:pt x="56" y="49"/>
                  </a:cubicBezTo>
                  <a:cubicBezTo>
                    <a:pt x="56" y="49"/>
                    <a:pt x="56" y="49"/>
                    <a:pt x="56" y="49"/>
                  </a:cubicBezTo>
                  <a:cubicBezTo>
                    <a:pt x="57" y="49"/>
                    <a:pt x="58" y="48"/>
                    <a:pt x="58" y="48"/>
                  </a:cubicBezTo>
                  <a:cubicBezTo>
                    <a:pt x="68" y="36"/>
                    <a:pt x="68" y="36"/>
                    <a:pt x="68" y="36"/>
                  </a:cubicBezTo>
                  <a:cubicBezTo>
                    <a:pt x="69" y="35"/>
                    <a:pt x="69" y="34"/>
                    <a:pt x="69" y="33"/>
                  </a:cubicBezTo>
                  <a:cubicBezTo>
                    <a:pt x="68" y="33"/>
                    <a:pt x="68" y="32"/>
                    <a:pt x="67"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 name="Freeform 14">
              <a:extLst>
                <a:ext uri="{FF2B5EF4-FFF2-40B4-BE49-F238E27FC236}">
                  <a16:creationId xmlns:a16="http://schemas.microsoft.com/office/drawing/2014/main" id="{ADD9DD4B-5DF3-724F-80AC-BB435E5708DF}"/>
                </a:ext>
              </a:extLst>
            </p:cNvPr>
            <p:cNvSpPr>
              <a:spLocks/>
            </p:cNvSpPr>
            <p:nvPr userDrawn="1"/>
          </p:nvSpPr>
          <p:spPr bwMode="auto">
            <a:xfrm>
              <a:off x="5606339" y="2950643"/>
              <a:ext cx="466947" cy="118430"/>
            </a:xfrm>
            <a:custGeom>
              <a:avLst/>
              <a:gdLst>
                <a:gd name="T0" fmla="*/ 76 w 79"/>
                <a:gd name="T1" fmla="*/ 1 h 20"/>
                <a:gd name="T2" fmla="*/ 69 w 79"/>
                <a:gd name="T3" fmla="*/ 0 h 20"/>
                <a:gd name="T4" fmla="*/ 0 w 79"/>
                <a:gd name="T5" fmla="*/ 9 h 20"/>
                <a:gd name="T6" fmla="*/ 76 w 79"/>
                <a:gd name="T7" fmla="*/ 20 h 20"/>
                <a:gd name="T8" fmla="*/ 76 w 79"/>
                <a:gd name="T9" fmla="*/ 20 h 20"/>
                <a:gd name="T10" fmla="*/ 76 w 79"/>
                <a:gd name="T11" fmla="*/ 20 h 20"/>
                <a:gd name="T12" fmla="*/ 76 w 79"/>
                <a:gd name="T13" fmla="*/ 20 h 20"/>
                <a:gd name="T14" fmla="*/ 77 w 79"/>
                <a:gd name="T15" fmla="*/ 18 h 20"/>
                <a:gd name="T16" fmla="*/ 78 w 79"/>
                <a:gd name="T17" fmla="*/ 4 h 20"/>
                <a:gd name="T18" fmla="*/ 76 w 79"/>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0">
                  <a:moveTo>
                    <a:pt x="76" y="1"/>
                  </a:moveTo>
                  <a:cubicBezTo>
                    <a:pt x="75" y="1"/>
                    <a:pt x="72" y="0"/>
                    <a:pt x="69" y="0"/>
                  </a:cubicBezTo>
                  <a:cubicBezTo>
                    <a:pt x="50" y="0"/>
                    <a:pt x="0" y="9"/>
                    <a:pt x="0" y="9"/>
                  </a:cubicBezTo>
                  <a:cubicBezTo>
                    <a:pt x="76" y="20"/>
                    <a:pt x="76" y="20"/>
                    <a:pt x="76" y="20"/>
                  </a:cubicBezTo>
                  <a:cubicBezTo>
                    <a:pt x="76" y="20"/>
                    <a:pt x="76" y="20"/>
                    <a:pt x="76" y="20"/>
                  </a:cubicBezTo>
                  <a:cubicBezTo>
                    <a:pt x="76" y="20"/>
                    <a:pt x="76" y="20"/>
                    <a:pt x="76" y="20"/>
                  </a:cubicBezTo>
                  <a:cubicBezTo>
                    <a:pt x="76" y="20"/>
                    <a:pt x="76" y="20"/>
                    <a:pt x="76" y="20"/>
                  </a:cubicBezTo>
                  <a:cubicBezTo>
                    <a:pt x="77" y="19"/>
                    <a:pt x="77" y="19"/>
                    <a:pt x="77" y="18"/>
                  </a:cubicBezTo>
                  <a:cubicBezTo>
                    <a:pt x="77" y="16"/>
                    <a:pt x="78" y="8"/>
                    <a:pt x="78" y="4"/>
                  </a:cubicBezTo>
                  <a:cubicBezTo>
                    <a:pt x="79" y="3"/>
                    <a:pt x="77" y="1"/>
                    <a:pt x="7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 name="Freeform 15">
              <a:extLst>
                <a:ext uri="{FF2B5EF4-FFF2-40B4-BE49-F238E27FC236}">
                  <a16:creationId xmlns:a16="http://schemas.microsoft.com/office/drawing/2014/main" id="{6042066E-E38E-6042-915E-3876448196AE}"/>
                </a:ext>
              </a:extLst>
            </p:cNvPr>
            <p:cNvSpPr>
              <a:spLocks/>
            </p:cNvSpPr>
            <p:nvPr userDrawn="1"/>
          </p:nvSpPr>
          <p:spPr bwMode="auto">
            <a:xfrm>
              <a:off x="5606339" y="2656264"/>
              <a:ext cx="412808" cy="280846"/>
            </a:xfrm>
            <a:custGeom>
              <a:avLst/>
              <a:gdLst>
                <a:gd name="T0" fmla="*/ 0 w 70"/>
                <a:gd name="T1" fmla="*/ 47 h 47"/>
                <a:gd name="T2" fmla="*/ 68 w 70"/>
                <a:gd name="T3" fmla="*/ 17 h 47"/>
                <a:gd name="T4" fmla="*/ 70 w 70"/>
                <a:gd name="T5" fmla="*/ 16 h 47"/>
                <a:gd name="T6" fmla="*/ 70 w 70"/>
                <a:gd name="T7" fmla="*/ 13 h 47"/>
                <a:gd name="T8" fmla="*/ 61 w 70"/>
                <a:gd name="T9" fmla="*/ 1 h 47"/>
                <a:gd name="T10" fmla="*/ 58 w 70"/>
                <a:gd name="T11" fmla="*/ 0 h 47"/>
                <a:gd name="T12" fmla="*/ 58 w 70"/>
                <a:gd name="T13" fmla="*/ 0 h 47"/>
                <a:gd name="T14" fmla="*/ 58 w 70"/>
                <a:gd name="T15" fmla="*/ 0 h 47"/>
                <a:gd name="T16" fmla="*/ 58 w 70"/>
                <a:gd name="T17" fmla="*/ 0 h 47"/>
                <a:gd name="T18" fmla="*/ 55 w 70"/>
                <a:gd name="T19" fmla="*/ 1 h 47"/>
                <a:gd name="T20" fmla="*/ 0 w 70"/>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7">
                  <a:moveTo>
                    <a:pt x="0" y="47"/>
                  </a:moveTo>
                  <a:cubicBezTo>
                    <a:pt x="24" y="25"/>
                    <a:pt x="64" y="18"/>
                    <a:pt x="68" y="17"/>
                  </a:cubicBezTo>
                  <a:cubicBezTo>
                    <a:pt x="69" y="17"/>
                    <a:pt x="70" y="16"/>
                    <a:pt x="70" y="16"/>
                  </a:cubicBezTo>
                  <a:cubicBezTo>
                    <a:pt x="70" y="15"/>
                    <a:pt x="70" y="14"/>
                    <a:pt x="70" y="13"/>
                  </a:cubicBezTo>
                  <a:cubicBezTo>
                    <a:pt x="68" y="11"/>
                    <a:pt x="63" y="3"/>
                    <a:pt x="61" y="1"/>
                  </a:cubicBezTo>
                  <a:cubicBezTo>
                    <a:pt x="60" y="0"/>
                    <a:pt x="59" y="0"/>
                    <a:pt x="58" y="0"/>
                  </a:cubicBezTo>
                  <a:cubicBezTo>
                    <a:pt x="58" y="0"/>
                    <a:pt x="58" y="0"/>
                    <a:pt x="58" y="0"/>
                  </a:cubicBezTo>
                  <a:cubicBezTo>
                    <a:pt x="58" y="0"/>
                    <a:pt x="58" y="0"/>
                    <a:pt x="58" y="0"/>
                  </a:cubicBezTo>
                  <a:cubicBezTo>
                    <a:pt x="58" y="0"/>
                    <a:pt x="58" y="0"/>
                    <a:pt x="58" y="0"/>
                  </a:cubicBezTo>
                  <a:cubicBezTo>
                    <a:pt x="55" y="1"/>
                    <a:pt x="55" y="1"/>
                    <a:pt x="55" y="1"/>
                  </a:cubicBezTo>
                  <a:cubicBezTo>
                    <a:pt x="26" y="12"/>
                    <a:pt x="8" y="36"/>
                    <a:pt x="0"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 name="Freeform 16">
              <a:extLst>
                <a:ext uri="{FF2B5EF4-FFF2-40B4-BE49-F238E27FC236}">
                  <a16:creationId xmlns:a16="http://schemas.microsoft.com/office/drawing/2014/main" id="{B7E80A18-6A80-E049-9CD6-6BD5EA71EF23}"/>
                </a:ext>
              </a:extLst>
            </p:cNvPr>
            <p:cNvSpPr>
              <a:spLocks/>
            </p:cNvSpPr>
            <p:nvPr userDrawn="1"/>
          </p:nvSpPr>
          <p:spPr bwMode="auto">
            <a:xfrm>
              <a:off x="5521748" y="2571671"/>
              <a:ext cx="226707" cy="365437"/>
            </a:xfrm>
            <a:custGeom>
              <a:avLst/>
              <a:gdLst>
                <a:gd name="T0" fmla="*/ 2 w 38"/>
                <a:gd name="T1" fmla="*/ 61 h 61"/>
                <a:gd name="T2" fmla="*/ 4 w 38"/>
                <a:gd name="T3" fmla="*/ 50 h 61"/>
                <a:gd name="T4" fmla="*/ 37 w 38"/>
                <a:gd name="T5" fmla="*/ 4 h 61"/>
                <a:gd name="T6" fmla="*/ 37 w 38"/>
                <a:gd name="T7" fmla="*/ 1 h 61"/>
                <a:gd name="T8" fmla="*/ 35 w 38"/>
                <a:gd name="T9" fmla="*/ 0 h 61"/>
                <a:gd name="T10" fmla="*/ 20 w 38"/>
                <a:gd name="T11" fmla="*/ 1 h 61"/>
                <a:gd name="T12" fmla="*/ 18 w 38"/>
                <a:gd name="T13" fmla="*/ 2 h 61"/>
                <a:gd name="T14" fmla="*/ 18 w 38"/>
                <a:gd name="T15" fmla="*/ 2 h 61"/>
                <a:gd name="T16" fmla="*/ 15 w 38"/>
                <a:gd name="T17" fmla="*/ 5 h 61"/>
                <a:gd name="T18" fmla="*/ 13 w 38"/>
                <a:gd name="T19" fmla="*/ 8 h 61"/>
                <a:gd name="T20" fmla="*/ 13 w 38"/>
                <a:gd name="T21" fmla="*/ 9 h 61"/>
                <a:gd name="T22" fmla="*/ 12 w 38"/>
                <a:gd name="T23" fmla="*/ 11 h 61"/>
                <a:gd name="T24" fmla="*/ 2 w 38"/>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 y="61"/>
                  </a:moveTo>
                  <a:cubicBezTo>
                    <a:pt x="2" y="58"/>
                    <a:pt x="4" y="52"/>
                    <a:pt x="4" y="50"/>
                  </a:cubicBezTo>
                  <a:cubicBezTo>
                    <a:pt x="12" y="27"/>
                    <a:pt x="30" y="10"/>
                    <a:pt x="37" y="4"/>
                  </a:cubicBezTo>
                  <a:cubicBezTo>
                    <a:pt x="37" y="3"/>
                    <a:pt x="38" y="2"/>
                    <a:pt x="37" y="1"/>
                  </a:cubicBezTo>
                  <a:cubicBezTo>
                    <a:pt x="37" y="0"/>
                    <a:pt x="36" y="0"/>
                    <a:pt x="35" y="0"/>
                  </a:cubicBezTo>
                  <a:cubicBezTo>
                    <a:pt x="20" y="1"/>
                    <a:pt x="20" y="1"/>
                    <a:pt x="20" y="1"/>
                  </a:cubicBezTo>
                  <a:cubicBezTo>
                    <a:pt x="20" y="1"/>
                    <a:pt x="19" y="1"/>
                    <a:pt x="18" y="2"/>
                  </a:cubicBezTo>
                  <a:cubicBezTo>
                    <a:pt x="18" y="2"/>
                    <a:pt x="18" y="2"/>
                    <a:pt x="18" y="2"/>
                  </a:cubicBezTo>
                  <a:cubicBezTo>
                    <a:pt x="15" y="5"/>
                    <a:pt x="15" y="5"/>
                    <a:pt x="15" y="5"/>
                  </a:cubicBezTo>
                  <a:cubicBezTo>
                    <a:pt x="15" y="6"/>
                    <a:pt x="14" y="7"/>
                    <a:pt x="13" y="8"/>
                  </a:cubicBezTo>
                  <a:cubicBezTo>
                    <a:pt x="13" y="8"/>
                    <a:pt x="13" y="8"/>
                    <a:pt x="13" y="9"/>
                  </a:cubicBezTo>
                  <a:cubicBezTo>
                    <a:pt x="12" y="11"/>
                    <a:pt x="12" y="11"/>
                    <a:pt x="12" y="11"/>
                  </a:cubicBezTo>
                  <a:cubicBezTo>
                    <a:pt x="8" y="17"/>
                    <a:pt x="0" y="36"/>
                    <a:pt x="2"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 name="Freeform 17">
              <a:extLst>
                <a:ext uri="{FF2B5EF4-FFF2-40B4-BE49-F238E27FC236}">
                  <a16:creationId xmlns:a16="http://schemas.microsoft.com/office/drawing/2014/main" id="{7D3C7B93-9BA8-3540-B85C-3179D2644B63}"/>
                </a:ext>
              </a:extLst>
            </p:cNvPr>
            <p:cNvSpPr>
              <a:spLocks/>
            </p:cNvSpPr>
            <p:nvPr userDrawn="1"/>
          </p:nvSpPr>
          <p:spPr bwMode="auto">
            <a:xfrm>
              <a:off x="5376249" y="2727320"/>
              <a:ext cx="118430" cy="216555"/>
            </a:xfrm>
            <a:custGeom>
              <a:avLst/>
              <a:gdLst>
                <a:gd name="T0" fmla="*/ 20 w 20"/>
                <a:gd name="T1" fmla="*/ 36 h 36"/>
                <a:gd name="T2" fmla="*/ 11 w 20"/>
                <a:gd name="T3" fmla="*/ 4 h 36"/>
                <a:gd name="T4" fmla="*/ 11 w 20"/>
                <a:gd name="T5" fmla="*/ 2 h 36"/>
                <a:gd name="T6" fmla="*/ 9 w 20"/>
                <a:gd name="T7" fmla="*/ 0 h 36"/>
                <a:gd name="T8" fmla="*/ 6 w 20"/>
                <a:gd name="T9" fmla="*/ 1 h 36"/>
                <a:gd name="T10" fmla="*/ 0 w 20"/>
                <a:gd name="T11" fmla="*/ 14 h 36"/>
                <a:gd name="T12" fmla="*/ 0 w 20"/>
                <a:gd name="T13" fmla="*/ 16 h 36"/>
                <a:gd name="T14" fmla="*/ 20 w 2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6">
                  <a:moveTo>
                    <a:pt x="20" y="36"/>
                  </a:moveTo>
                  <a:cubicBezTo>
                    <a:pt x="20" y="36"/>
                    <a:pt x="12" y="22"/>
                    <a:pt x="11" y="4"/>
                  </a:cubicBezTo>
                  <a:cubicBezTo>
                    <a:pt x="11" y="2"/>
                    <a:pt x="11" y="2"/>
                    <a:pt x="11" y="2"/>
                  </a:cubicBezTo>
                  <a:cubicBezTo>
                    <a:pt x="11" y="1"/>
                    <a:pt x="10" y="0"/>
                    <a:pt x="9" y="0"/>
                  </a:cubicBezTo>
                  <a:cubicBezTo>
                    <a:pt x="8" y="0"/>
                    <a:pt x="7" y="0"/>
                    <a:pt x="6" y="1"/>
                  </a:cubicBezTo>
                  <a:cubicBezTo>
                    <a:pt x="3" y="6"/>
                    <a:pt x="0" y="14"/>
                    <a:pt x="0" y="14"/>
                  </a:cubicBezTo>
                  <a:cubicBezTo>
                    <a:pt x="0" y="15"/>
                    <a:pt x="0" y="16"/>
                    <a:pt x="0" y="16"/>
                  </a:cubicBezTo>
                  <a:cubicBezTo>
                    <a:pt x="4" y="25"/>
                    <a:pt x="20" y="36"/>
                    <a:pt x="2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4" name="Freeform 18">
              <a:extLst>
                <a:ext uri="{FF2B5EF4-FFF2-40B4-BE49-F238E27FC236}">
                  <a16:creationId xmlns:a16="http://schemas.microsoft.com/office/drawing/2014/main" id="{AC7AFD31-C0E0-8846-8C64-D149C41230CF}"/>
                </a:ext>
              </a:extLst>
            </p:cNvPr>
            <p:cNvSpPr>
              <a:spLocks/>
            </p:cNvSpPr>
            <p:nvPr userDrawn="1"/>
          </p:nvSpPr>
          <p:spPr bwMode="auto">
            <a:xfrm>
              <a:off x="5362714" y="3058921"/>
              <a:ext cx="125197" cy="209788"/>
            </a:xfrm>
            <a:custGeom>
              <a:avLst/>
              <a:gdLst>
                <a:gd name="T0" fmla="*/ 0 w 21"/>
                <a:gd name="T1" fmla="*/ 17 h 35"/>
                <a:gd name="T2" fmla="*/ 0 w 21"/>
                <a:gd name="T3" fmla="*/ 19 h 35"/>
                <a:gd name="T4" fmla="*/ 3 w 21"/>
                <a:gd name="T5" fmla="*/ 33 h 35"/>
                <a:gd name="T6" fmla="*/ 6 w 21"/>
                <a:gd name="T7" fmla="*/ 35 h 35"/>
                <a:gd name="T8" fmla="*/ 8 w 21"/>
                <a:gd name="T9" fmla="*/ 31 h 35"/>
                <a:gd name="T10" fmla="*/ 21 w 21"/>
                <a:gd name="T11" fmla="*/ 0 h 35"/>
                <a:gd name="T12" fmla="*/ 0 w 21"/>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0" y="17"/>
                  </a:moveTo>
                  <a:cubicBezTo>
                    <a:pt x="0" y="17"/>
                    <a:pt x="0" y="18"/>
                    <a:pt x="0" y="19"/>
                  </a:cubicBezTo>
                  <a:cubicBezTo>
                    <a:pt x="0" y="20"/>
                    <a:pt x="1" y="28"/>
                    <a:pt x="3" y="33"/>
                  </a:cubicBezTo>
                  <a:cubicBezTo>
                    <a:pt x="4" y="35"/>
                    <a:pt x="6" y="35"/>
                    <a:pt x="6" y="35"/>
                  </a:cubicBezTo>
                  <a:cubicBezTo>
                    <a:pt x="7" y="35"/>
                    <a:pt x="8" y="32"/>
                    <a:pt x="8" y="31"/>
                  </a:cubicBezTo>
                  <a:cubicBezTo>
                    <a:pt x="12" y="18"/>
                    <a:pt x="21" y="0"/>
                    <a:pt x="21" y="0"/>
                  </a:cubicBezTo>
                  <a:cubicBezTo>
                    <a:pt x="21" y="0"/>
                    <a:pt x="7" y="8"/>
                    <a:pt x="0"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 name="Freeform 19">
              <a:extLst>
                <a:ext uri="{FF2B5EF4-FFF2-40B4-BE49-F238E27FC236}">
                  <a16:creationId xmlns:a16="http://schemas.microsoft.com/office/drawing/2014/main" id="{7065074B-B53D-1F40-81C1-5F861968C857}"/>
                </a:ext>
              </a:extLst>
            </p:cNvPr>
            <p:cNvSpPr>
              <a:spLocks/>
            </p:cNvSpPr>
            <p:nvPr userDrawn="1"/>
          </p:nvSpPr>
          <p:spPr bwMode="auto">
            <a:xfrm>
              <a:off x="5504829" y="3069073"/>
              <a:ext cx="250392" cy="409426"/>
            </a:xfrm>
            <a:custGeom>
              <a:avLst/>
              <a:gdLst>
                <a:gd name="T0" fmla="*/ 36 w 42"/>
                <a:gd name="T1" fmla="*/ 56 h 68"/>
                <a:gd name="T2" fmla="*/ 35 w 42"/>
                <a:gd name="T3" fmla="*/ 55 h 68"/>
                <a:gd name="T4" fmla="*/ 35 w 42"/>
                <a:gd name="T5" fmla="*/ 55 h 68"/>
                <a:gd name="T6" fmla="*/ 5 w 42"/>
                <a:gd name="T7" fmla="*/ 0 h 68"/>
                <a:gd name="T8" fmla="*/ 22 w 42"/>
                <a:gd name="T9" fmla="*/ 67 h 68"/>
                <a:gd name="T10" fmla="*/ 23 w 42"/>
                <a:gd name="T11" fmla="*/ 68 h 68"/>
                <a:gd name="T12" fmla="*/ 23 w 42"/>
                <a:gd name="T13" fmla="*/ 68 h 68"/>
                <a:gd name="T14" fmla="*/ 23 w 42"/>
                <a:gd name="T15" fmla="*/ 68 h 68"/>
                <a:gd name="T16" fmla="*/ 40 w 42"/>
                <a:gd name="T17" fmla="*/ 65 h 68"/>
                <a:gd name="T18" fmla="*/ 41 w 42"/>
                <a:gd name="T19" fmla="*/ 65 h 68"/>
                <a:gd name="T20" fmla="*/ 42 w 42"/>
                <a:gd name="T21" fmla="*/ 64 h 68"/>
                <a:gd name="T22" fmla="*/ 41 w 42"/>
                <a:gd name="T23" fmla="*/ 61 h 68"/>
                <a:gd name="T24" fmla="*/ 36 w 42"/>
                <a:gd name="T2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68">
                  <a:moveTo>
                    <a:pt x="36" y="56"/>
                  </a:moveTo>
                  <a:cubicBezTo>
                    <a:pt x="35" y="55"/>
                    <a:pt x="35" y="55"/>
                    <a:pt x="35" y="55"/>
                  </a:cubicBezTo>
                  <a:cubicBezTo>
                    <a:pt x="35" y="55"/>
                    <a:pt x="35" y="55"/>
                    <a:pt x="35" y="55"/>
                  </a:cubicBezTo>
                  <a:cubicBezTo>
                    <a:pt x="9" y="29"/>
                    <a:pt x="5" y="0"/>
                    <a:pt x="5" y="0"/>
                  </a:cubicBezTo>
                  <a:cubicBezTo>
                    <a:pt x="5" y="0"/>
                    <a:pt x="0" y="43"/>
                    <a:pt x="22" y="67"/>
                  </a:cubicBezTo>
                  <a:cubicBezTo>
                    <a:pt x="22" y="68"/>
                    <a:pt x="22" y="68"/>
                    <a:pt x="23" y="68"/>
                  </a:cubicBezTo>
                  <a:cubicBezTo>
                    <a:pt x="23" y="68"/>
                    <a:pt x="23" y="68"/>
                    <a:pt x="23" y="68"/>
                  </a:cubicBezTo>
                  <a:cubicBezTo>
                    <a:pt x="23" y="68"/>
                    <a:pt x="23" y="68"/>
                    <a:pt x="23" y="68"/>
                  </a:cubicBezTo>
                  <a:cubicBezTo>
                    <a:pt x="40" y="65"/>
                    <a:pt x="40" y="65"/>
                    <a:pt x="40" y="65"/>
                  </a:cubicBezTo>
                  <a:cubicBezTo>
                    <a:pt x="41" y="65"/>
                    <a:pt x="41" y="65"/>
                    <a:pt x="41" y="65"/>
                  </a:cubicBezTo>
                  <a:cubicBezTo>
                    <a:pt x="41" y="65"/>
                    <a:pt x="42" y="64"/>
                    <a:pt x="42" y="64"/>
                  </a:cubicBezTo>
                  <a:cubicBezTo>
                    <a:pt x="42" y="63"/>
                    <a:pt x="42" y="62"/>
                    <a:pt x="41" y="61"/>
                  </a:cubicBezTo>
                  <a:cubicBezTo>
                    <a:pt x="40" y="60"/>
                    <a:pt x="39" y="59"/>
                    <a:pt x="36"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 name="Freeform 20">
              <a:extLst>
                <a:ext uri="{FF2B5EF4-FFF2-40B4-BE49-F238E27FC236}">
                  <a16:creationId xmlns:a16="http://schemas.microsoft.com/office/drawing/2014/main" id="{594FC013-7B2B-574B-81FD-9769551A6257}"/>
                </a:ext>
              </a:extLst>
            </p:cNvPr>
            <p:cNvSpPr>
              <a:spLocks/>
            </p:cNvSpPr>
            <p:nvPr userDrawn="1"/>
          </p:nvSpPr>
          <p:spPr bwMode="auto">
            <a:xfrm>
              <a:off x="5315343" y="2943876"/>
              <a:ext cx="165801" cy="98128"/>
            </a:xfrm>
            <a:custGeom>
              <a:avLst/>
              <a:gdLst>
                <a:gd name="T0" fmla="*/ 28 w 28"/>
                <a:gd name="T1" fmla="*/ 9 h 16"/>
                <a:gd name="T2" fmla="*/ 20 w 28"/>
                <a:gd name="T3" fmla="*/ 7 h 16"/>
                <a:gd name="T4" fmla="*/ 7 w 28"/>
                <a:gd name="T5" fmla="*/ 2 h 16"/>
                <a:gd name="T6" fmla="*/ 6 w 28"/>
                <a:gd name="T7" fmla="*/ 1 h 16"/>
                <a:gd name="T8" fmla="*/ 3 w 28"/>
                <a:gd name="T9" fmla="*/ 0 h 16"/>
                <a:gd name="T10" fmla="*/ 3 w 28"/>
                <a:gd name="T11" fmla="*/ 0 h 16"/>
                <a:gd name="T12" fmla="*/ 2 w 28"/>
                <a:gd name="T13" fmla="*/ 2 h 16"/>
                <a:gd name="T14" fmla="*/ 0 w 28"/>
                <a:gd name="T15" fmla="*/ 14 h 16"/>
                <a:gd name="T16" fmla="*/ 2 w 28"/>
                <a:gd name="T17" fmla="*/ 16 h 16"/>
                <a:gd name="T18" fmla="*/ 2 w 28"/>
                <a:gd name="T19" fmla="*/ 16 h 16"/>
                <a:gd name="T20" fmla="*/ 3 w 28"/>
                <a:gd name="T21" fmla="*/ 16 h 16"/>
                <a:gd name="T22" fmla="*/ 21 w 28"/>
                <a:gd name="T23" fmla="*/ 11 h 16"/>
                <a:gd name="T24" fmla="*/ 28 w 28"/>
                <a:gd name="T2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6">
                  <a:moveTo>
                    <a:pt x="28" y="9"/>
                  </a:moveTo>
                  <a:cubicBezTo>
                    <a:pt x="20" y="7"/>
                    <a:pt x="20" y="7"/>
                    <a:pt x="20" y="7"/>
                  </a:cubicBezTo>
                  <a:cubicBezTo>
                    <a:pt x="18" y="7"/>
                    <a:pt x="10" y="5"/>
                    <a:pt x="7" y="2"/>
                  </a:cubicBezTo>
                  <a:cubicBezTo>
                    <a:pt x="6" y="1"/>
                    <a:pt x="6" y="1"/>
                    <a:pt x="6" y="1"/>
                  </a:cubicBezTo>
                  <a:cubicBezTo>
                    <a:pt x="5" y="0"/>
                    <a:pt x="4" y="0"/>
                    <a:pt x="3" y="0"/>
                  </a:cubicBezTo>
                  <a:cubicBezTo>
                    <a:pt x="3" y="0"/>
                    <a:pt x="3" y="0"/>
                    <a:pt x="3" y="0"/>
                  </a:cubicBezTo>
                  <a:cubicBezTo>
                    <a:pt x="3" y="0"/>
                    <a:pt x="2" y="1"/>
                    <a:pt x="2" y="2"/>
                  </a:cubicBezTo>
                  <a:cubicBezTo>
                    <a:pt x="1" y="4"/>
                    <a:pt x="0" y="12"/>
                    <a:pt x="0" y="14"/>
                  </a:cubicBezTo>
                  <a:cubicBezTo>
                    <a:pt x="1" y="15"/>
                    <a:pt x="1" y="15"/>
                    <a:pt x="2" y="16"/>
                  </a:cubicBezTo>
                  <a:cubicBezTo>
                    <a:pt x="2" y="16"/>
                    <a:pt x="2" y="16"/>
                    <a:pt x="2" y="16"/>
                  </a:cubicBezTo>
                  <a:cubicBezTo>
                    <a:pt x="3" y="16"/>
                    <a:pt x="3" y="16"/>
                    <a:pt x="3" y="16"/>
                  </a:cubicBezTo>
                  <a:cubicBezTo>
                    <a:pt x="6" y="15"/>
                    <a:pt x="16" y="12"/>
                    <a:pt x="21" y="11"/>
                  </a:cubicBez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spTree>
  </p:cSld>
  <p:clrMap bg1="lt1" tx1="dk1" bg2="lt2" tx2="dk2" accent1="accent1" accent2="accent2" accent3="accent3" accent4="accent4" accent5="accent5" accent6="accent6" hlink="hlink" folHlink="folHlink"/>
  <p:sldLayoutIdLst>
    <p:sldLayoutId id="2147484439" r:id="rId1"/>
  </p:sldLayoutIdLst>
  <p:txStyles>
    <p:titleStyle>
      <a:lvl1pPr algn="l" defTabSz="457200" rtl="0" eaLnBrk="0" fontAlgn="base" hangingPunct="0">
        <a:spcBef>
          <a:spcPct val="0"/>
        </a:spcBef>
        <a:spcAft>
          <a:spcPct val="0"/>
        </a:spcAft>
        <a:defRPr sz="9600" kern="1200">
          <a:solidFill>
            <a:schemeClr val="tx2"/>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0"/>
        </a:spcBef>
        <a:spcAft>
          <a:spcPct val="0"/>
        </a:spcAft>
        <a:buFont typeface="Arial" pitchFamily="34" charset="0"/>
        <a:buChar char="•"/>
        <a:defRPr sz="800" b="1" kern="1200">
          <a:solidFill>
            <a:schemeClr val="bg1"/>
          </a:solidFill>
          <a:latin typeface="Times New Roman"/>
          <a:ea typeface="ＭＳ Ｐゴシック"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800" kern="1200">
          <a:solidFill>
            <a:schemeClr val="bg1"/>
          </a:solidFill>
          <a:latin typeface="Times New Roman"/>
          <a:ea typeface="ＭＳ Ｐゴシック" charset="-128"/>
          <a:cs typeface="Times New Roman"/>
        </a:defRPr>
      </a:lvl2pPr>
      <a:lvl3pPr marL="269875" indent="-4763" algn="l" defTabSz="457200" rtl="0" eaLnBrk="0" fontAlgn="base" hangingPunct="0">
        <a:lnSpc>
          <a:spcPts val="2100"/>
        </a:lnSpc>
        <a:spcBef>
          <a:spcPct val="20000"/>
        </a:spcBef>
        <a:spcAft>
          <a:spcPct val="0"/>
        </a:spcAft>
        <a:buFont typeface="Arial" pitchFamily="34" charset="0"/>
        <a:buChar char="•"/>
        <a:defRPr sz="1400" kern="1200">
          <a:solidFill>
            <a:schemeClr val="bg1"/>
          </a:solidFill>
          <a:latin typeface="Times New Roman"/>
          <a:ea typeface="ＭＳ Ｐゴシック" charset="-128"/>
          <a:cs typeface="Times New Roman"/>
        </a:defRPr>
      </a:lvl3pPr>
      <a:lvl4pPr marL="539750" indent="-269875" algn="l" defTabSz="457200" rtl="0" eaLnBrk="0" fontAlgn="base" hangingPunct="0">
        <a:lnSpc>
          <a:spcPts val="2100"/>
        </a:lnSpc>
        <a:spcBef>
          <a:spcPct val="20000"/>
        </a:spcBef>
        <a:spcAft>
          <a:spcPct val="0"/>
        </a:spcAft>
        <a:buFont typeface="Arial" pitchFamily="34" charset="0"/>
        <a:buAutoNum type="arabicPeriod"/>
        <a:defRPr sz="1400" kern="1200">
          <a:solidFill>
            <a:schemeClr val="bg1"/>
          </a:solidFill>
          <a:latin typeface="Times New Roman"/>
          <a:ea typeface="ＭＳ Ｐゴシック" charset="-128"/>
          <a:cs typeface="Times New Roman"/>
        </a:defRPr>
      </a:lvl4pPr>
      <a:lvl5pPr marL="720725" indent="-180975" algn="l" defTabSz="457200" rtl="0" eaLnBrk="0" fontAlgn="base" hangingPunct="0">
        <a:lnSpc>
          <a:spcPts val="2100"/>
        </a:lnSpc>
        <a:spcBef>
          <a:spcPct val="20000"/>
        </a:spcBef>
        <a:spcAft>
          <a:spcPct val="0"/>
        </a:spcAft>
        <a:buFont typeface="Arial" pitchFamily="34" charset="0"/>
        <a:buChar char="»"/>
        <a:defRPr sz="1200" kern="1200">
          <a:solidFill>
            <a:schemeClr val="bg1"/>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4" userDrawn="1">
          <p15:clr>
            <a:srgbClr val="F26B43"/>
          </p15:clr>
        </p15:guide>
        <p15:guide id="3" orient="horz" pos="300" userDrawn="1">
          <p15:clr>
            <a:srgbClr val="F26B43"/>
          </p15:clr>
        </p15:guide>
        <p15:guide id="4" orient="horz" pos="57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pg num">
            <a:extLst>
              <a:ext uri="{FF2B5EF4-FFF2-40B4-BE49-F238E27FC236}">
                <a16:creationId xmlns:a16="http://schemas.microsoft.com/office/drawing/2014/main" id="{00F7DA8F-9713-914C-841E-BB0CFE059DC0}"/>
              </a:ext>
            </a:extLst>
          </p:cNvPr>
          <p:cNvSpPr txBox="1">
            <a:spLocks noChangeArrowheads="1"/>
          </p:cNvSpPr>
          <p:nvPr userDrawn="1"/>
        </p:nvSpPr>
        <p:spPr bwMode="auto">
          <a:xfrm>
            <a:off x="11682631" y="6413022"/>
            <a:ext cx="390033" cy="143246"/>
          </a:xfrm>
          <a:prstGeom prst="rect">
            <a:avLst/>
          </a:prstGeom>
          <a:noFill/>
          <a:ln>
            <a:noFill/>
          </a:ln>
        </p:spPr>
        <p:txBody>
          <a:bodyPr wrap="square" lIns="0" tIns="0" rIns="0" bIns="0" anchor="b">
            <a:spAutoFit/>
          </a:bodyPr>
          <a:lstStyle/>
          <a:p>
            <a:pPr algn="ctr"/>
            <a:fld id="{E7E4AC88-19C6-40A4-9EF0-FC456228FC9F}" type="slidenum">
              <a:rPr lang="it-IT" sz="900" smtClean="0">
                <a:solidFill>
                  <a:srgbClr val="5B6770"/>
                </a:solidFill>
              </a:rPr>
              <a:pPr algn="ctr"/>
              <a:t>‹N›</a:t>
            </a:fld>
            <a:endParaRPr lang="it-IT" sz="900" dirty="0">
              <a:solidFill>
                <a:srgbClr val="5B6770"/>
              </a:solidFill>
            </a:endParaRPr>
          </a:p>
        </p:txBody>
      </p:sp>
      <p:grpSp>
        <p:nvGrpSpPr>
          <p:cNvPr id="2" name="Gruppo 1">
            <a:extLst>
              <a:ext uri="{FF2B5EF4-FFF2-40B4-BE49-F238E27FC236}">
                <a16:creationId xmlns:a16="http://schemas.microsoft.com/office/drawing/2014/main" id="{79C306AA-6335-4F44-8245-A6093FF68352}"/>
              </a:ext>
            </a:extLst>
          </p:cNvPr>
          <p:cNvGrpSpPr/>
          <p:nvPr userDrawn="1"/>
        </p:nvGrpSpPr>
        <p:grpSpPr>
          <a:xfrm>
            <a:off x="525075" y="6472800"/>
            <a:ext cx="11141850" cy="99301"/>
            <a:chOff x="525075" y="6443432"/>
            <a:chExt cx="11141850" cy="99301"/>
          </a:xfrm>
        </p:grpSpPr>
        <p:cxnSp>
          <p:nvCxnSpPr>
            <p:cNvPr id="35" name="Connettore 1 34">
              <a:extLst>
                <a:ext uri="{FF2B5EF4-FFF2-40B4-BE49-F238E27FC236}">
                  <a16:creationId xmlns:a16="http://schemas.microsoft.com/office/drawing/2014/main" id="{47E64D6D-F817-0445-A0BA-173DB0CCE150}"/>
                </a:ext>
              </a:extLst>
            </p:cNvPr>
            <p:cNvCxnSpPr>
              <a:cxnSpLocks/>
              <a:endCxn id="36" idx="2"/>
            </p:cNvCxnSpPr>
            <p:nvPr userDrawn="1"/>
          </p:nvCxnSpPr>
          <p:spPr>
            <a:xfrm>
              <a:off x="525075" y="6493082"/>
              <a:ext cx="11043533"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
          <p:nvSpPr>
            <p:cNvPr id="36" name="Ovale 35">
              <a:extLst>
                <a:ext uri="{FF2B5EF4-FFF2-40B4-BE49-F238E27FC236}">
                  <a16:creationId xmlns:a16="http://schemas.microsoft.com/office/drawing/2014/main" id="{CB60BFE9-BA83-0D4F-94E5-4CE0093940C9}"/>
                </a:ext>
              </a:extLst>
            </p:cNvPr>
            <p:cNvSpPr/>
            <p:nvPr userDrawn="1"/>
          </p:nvSpPr>
          <p:spPr>
            <a:xfrm flipV="1">
              <a:off x="11568608" y="6443432"/>
              <a:ext cx="98317" cy="99301"/>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a:solidFill>
                  <a:schemeClr val="bg1"/>
                </a:solidFill>
                <a:cs typeface="Arial" panose="020B0604020202020204" pitchFamily="34" charset="0"/>
              </a:endParaRPr>
            </a:p>
          </p:txBody>
        </p:sp>
      </p:grpSp>
      <p:pic>
        <p:nvPicPr>
          <p:cNvPr id="37" name="Immagine 36">
            <a:extLst>
              <a:ext uri="{FF2B5EF4-FFF2-40B4-BE49-F238E27FC236}">
                <a16:creationId xmlns:a16="http://schemas.microsoft.com/office/drawing/2014/main" id="{A22A0581-CFD8-CA45-BB99-5BDAC5E9A9BD}"/>
              </a:ext>
            </a:extLst>
          </p:cNvPr>
          <p:cNvPicPr>
            <a:picLocks noChangeAspect="1"/>
          </p:cNvPicPr>
          <p:nvPr userDrawn="1"/>
        </p:nvPicPr>
        <p:blipFill>
          <a:blip r:embed="rId19"/>
          <a:stretch>
            <a:fillRect/>
          </a:stretch>
        </p:blipFill>
        <p:spPr>
          <a:xfrm>
            <a:off x="179513" y="6381314"/>
            <a:ext cx="206155" cy="249863"/>
          </a:xfrm>
          <a:prstGeom prst="rect">
            <a:avLst/>
          </a:prstGeom>
        </p:spPr>
      </p:pic>
      <p:sp>
        <p:nvSpPr>
          <p:cNvPr id="38" name="Rettangolo 37">
            <a:extLst>
              <a:ext uri="{FF2B5EF4-FFF2-40B4-BE49-F238E27FC236}">
                <a16:creationId xmlns:a16="http://schemas.microsoft.com/office/drawing/2014/main" id="{F97DEE1A-6DF7-C84F-829A-6BEB413A0A5D}"/>
              </a:ext>
            </a:extLst>
          </p:cNvPr>
          <p:cNvSpPr/>
          <p:nvPr userDrawn="1"/>
        </p:nvSpPr>
        <p:spPr>
          <a:xfrm>
            <a:off x="525075" y="6603614"/>
            <a:ext cx="2105613" cy="123111"/>
          </a:xfrm>
          <a:prstGeom prst="rect">
            <a:avLst/>
          </a:prstGeom>
        </p:spPr>
        <p:txBody>
          <a:bodyPr wrap="square" lIns="0" tIns="0" rIns="0" bIns="0" anchor="t">
            <a:spAutoFit/>
          </a:bodyPr>
          <a:lstStyle/>
          <a:p>
            <a:pPr algn="l"/>
            <a:r>
              <a:rPr lang="en-US" sz="800" dirty="0">
                <a:solidFill>
                  <a:srgbClr val="5B6770"/>
                </a:solidFill>
              </a:rPr>
              <a:t>© 2022 Leonardo - </a:t>
            </a:r>
            <a:r>
              <a:rPr lang="it-IT" sz="800" dirty="0">
                <a:solidFill>
                  <a:srgbClr val="5B6770"/>
                </a:solidFill>
              </a:rPr>
              <a:t>Società per azioni</a:t>
            </a:r>
            <a:endParaRPr lang="en-US" sz="800" dirty="0">
              <a:solidFill>
                <a:srgbClr val="5B6770"/>
              </a:solidFill>
            </a:endParaRPr>
          </a:p>
        </p:txBody>
      </p:sp>
      <p:sp>
        <p:nvSpPr>
          <p:cNvPr id="11" name="Ovale 10">
            <a:extLst>
              <a:ext uri="{FF2B5EF4-FFF2-40B4-BE49-F238E27FC236}">
                <a16:creationId xmlns:a16="http://schemas.microsoft.com/office/drawing/2014/main" id="{17C25D11-5875-5842-8884-8B858B4DB92B}"/>
              </a:ext>
            </a:extLst>
          </p:cNvPr>
          <p:cNvSpPr/>
          <p:nvPr userDrawn="1"/>
        </p:nvSpPr>
        <p:spPr>
          <a:xfrm flipV="1">
            <a:off x="11877595" y="209468"/>
            <a:ext cx="101760" cy="101764"/>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b="1" dirty="0">
              <a:solidFill>
                <a:schemeClr val="bg1"/>
              </a:solidFill>
              <a:cs typeface="Arial" panose="020B0604020202020204" pitchFamily="34" charset="0"/>
            </a:endParaRPr>
          </a:p>
        </p:txBody>
      </p:sp>
      <p:cxnSp>
        <p:nvCxnSpPr>
          <p:cNvPr id="10" name="Connettore 1 9">
            <a:extLst>
              <a:ext uri="{FF2B5EF4-FFF2-40B4-BE49-F238E27FC236}">
                <a16:creationId xmlns:a16="http://schemas.microsoft.com/office/drawing/2014/main" id="{626C468F-55DF-144A-87D9-F16E4DC77EBB}"/>
              </a:ext>
            </a:extLst>
          </p:cNvPr>
          <p:cNvCxnSpPr>
            <a:cxnSpLocks/>
          </p:cNvCxnSpPr>
          <p:nvPr userDrawn="1"/>
        </p:nvCxnSpPr>
        <p:spPr>
          <a:xfrm>
            <a:off x="263525" y="260350"/>
            <a:ext cx="11614070" cy="0"/>
          </a:xfrm>
          <a:prstGeom prst="line">
            <a:avLst/>
          </a:prstGeom>
          <a:ln w="9525" cap="rnd">
            <a:solidFill>
              <a:srgbClr val="3D4144"/>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31" r:id="rId1"/>
    <p:sldLayoutId id="2147484498" r:id="rId2"/>
    <p:sldLayoutId id="2147484432" r:id="rId3"/>
    <p:sldLayoutId id="2147484433" r:id="rId4"/>
    <p:sldLayoutId id="2147484434" r:id="rId5"/>
    <p:sldLayoutId id="2147484435" r:id="rId6"/>
    <p:sldLayoutId id="2147484497" r:id="rId7"/>
    <p:sldLayoutId id="2147484436" r:id="rId8"/>
    <p:sldLayoutId id="2147484437" r:id="rId9"/>
    <p:sldLayoutId id="2147484438" r:id="rId10"/>
    <p:sldLayoutId id="2147484441" r:id="rId11"/>
    <p:sldLayoutId id="2147484492" r:id="rId12"/>
    <p:sldLayoutId id="2147484493" r:id="rId13"/>
    <p:sldLayoutId id="2147484507" r:id="rId14"/>
    <p:sldLayoutId id="2147484509" r:id="rId15"/>
    <p:sldLayoutId id="2147484510" r:id="rId16"/>
    <p:sldLayoutId id="2147484511" r:id="rId1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166" userDrawn="1">
          <p15:clr>
            <a:srgbClr val="F26B43"/>
          </p15:clr>
        </p15:guide>
        <p15:guide id="3" pos="7514" userDrawn="1">
          <p15:clr>
            <a:srgbClr val="F26B43"/>
          </p15:clr>
        </p15:guide>
        <p15:guide id="4" orient="horz" pos="981" userDrawn="1">
          <p15:clr>
            <a:srgbClr val="F26B43"/>
          </p15:clr>
        </p15:guide>
        <p15:guide id="5" orient="horz" pos="300" userDrawn="1">
          <p15:clr>
            <a:srgbClr val="F26B43"/>
          </p15:clr>
        </p15:guide>
        <p15:guide id="6" orient="horz" pos="1162" userDrawn="1">
          <p15:clr>
            <a:srgbClr val="F26B43"/>
          </p15:clr>
        </p15:guide>
        <p15:guide id="7" orient="horz" pos="164" userDrawn="1">
          <p15:clr>
            <a:srgbClr val="F26B43"/>
          </p15:clr>
        </p15:guide>
        <p15:guide id="8" orient="horz" pos="4110" userDrawn="1">
          <p15:clr>
            <a:srgbClr val="F26B43"/>
          </p15:clr>
        </p15:guide>
        <p15:guide id="17" orient="horz" pos="4201" userDrawn="1">
          <p15:clr>
            <a:srgbClr val="F26B43"/>
          </p15:clr>
        </p15:guide>
        <p15:guide id="18" orient="horz" pos="79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96" y="954"/>
            <a:ext cx="12190304" cy="6857046"/>
          </a:xfrm>
          <a:prstGeom prst="rect">
            <a:avLst/>
          </a:prstGeom>
        </p:spPr>
      </p:pic>
      <p:sp>
        <p:nvSpPr>
          <p:cNvPr id="8196" name="TextBox 10"/>
          <p:cNvSpPr txBox="1">
            <a:spLocks noChangeArrowheads="1"/>
          </p:cNvSpPr>
          <p:nvPr userDrawn="1"/>
        </p:nvSpPr>
        <p:spPr bwMode="auto">
          <a:xfrm>
            <a:off x="264504" y="2492896"/>
            <a:ext cx="7301491" cy="738664"/>
          </a:xfrm>
          <a:prstGeom prst="rect">
            <a:avLst/>
          </a:prstGeom>
          <a:noFill/>
          <a:ln>
            <a:noFill/>
          </a:ln>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400" dirty="0">
                <a:solidFill>
                  <a:srgbClr val="5B6770"/>
                </a:solidFill>
              </a:rPr>
              <a:t>THANK</a:t>
            </a:r>
            <a:r>
              <a:rPr lang="en-US" sz="2400" b="1" dirty="0">
                <a:solidFill>
                  <a:srgbClr val="5B6770"/>
                </a:solidFill>
              </a:rPr>
              <a:t> YOU</a:t>
            </a:r>
          </a:p>
          <a:p>
            <a:pPr eaLnBrk="1" hangingPunct="1">
              <a:defRPr/>
            </a:pPr>
            <a:r>
              <a:rPr lang="en-US" sz="2400" dirty="0">
                <a:solidFill>
                  <a:srgbClr val="5B6770"/>
                </a:solidFill>
              </a:rPr>
              <a:t>FOR YOUR ATTENTION</a:t>
            </a:r>
            <a:endParaRPr lang="en-US" sz="2400" b="1" dirty="0">
              <a:solidFill>
                <a:srgbClr val="5B6770"/>
              </a:solidFill>
            </a:endParaRPr>
          </a:p>
        </p:txBody>
      </p:sp>
      <p:sp>
        <p:nvSpPr>
          <p:cNvPr id="28" name="TextBox 10">
            <a:hlinkClick r:id="rId4"/>
          </p:cNvPr>
          <p:cNvSpPr txBox="1">
            <a:spLocks noChangeArrowheads="1"/>
          </p:cNvSpPr>
          <p:nvPr userDrawn="1"/>
        </p:nvSpPr>
        <p:spPr bwMode="auto">
          <a:xfrm>
            <a:off x="264504" y="3423101"/>
            <a:ext cx="7301491" cy="215444"/>
          </a:xfrm>
          <a:prstGeom prst="rect">
            <a:avLst/>
          </a:prstGeom>
          <a:noFill/>
          <a:ln>
            <a:noFill/>
          </a:ln>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dirty="0" err="1">
                <a:solidFill>
                  <a:srgbClr val="E4002B"/>
                </a:solidFill>
              </a:rPr>
              <a:t>leonardo.com</a:t>
            </a:r>
            <a:endParaRPr lang="it-IT" sz="1400" dirty="0">
              <a:solidFill>
                <a:srgbClr val="E4002B"/>
              </a:solidFill>
            </a:endParaRPr>
          </a:p>
        </p:txBody>
      </p:sp>
      <p:pic>
        <p:nvPicPr>
          <p:cNvPr id="6" name="Immagine 5">
            <a:extLst>
              <a:ext uri="{FF2B5EF4-FFF2-40B4-BE49-F238E27FC236}">
                <a16:creationId xmlns:a16="http://schemas.microsoft.com/office/drawing/2014/main" id="{7D6E198D-FD8A-6D41-B5CF-B7816F345C4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52083" y="492928"/>
            <a:ext cx="2375970" cy="432048"/>
          </a:xfrm>
          <a:prstGeom prst="rect">
            <a:avLst/>
          </a:prstGeom>
        </p:spPr>
      </p:pic>
    </p:spTree>
    <p:extLst>
      <p:ext uri="{BB962C8B-B14F-4D97-AF65-F5344CB8AC3E}">
        <p14:creationId xmlns:p14="http://schemas.microsoft.com/office/powerpoint/2010/main" val="2693815925"/>
      </p:ext>
    </p:extLst>
  </p:cSld>
  <p:clrMap bg1="lt1" tx1="dk1" bg2="lt2" tx2="dk2" accent1="accent1" accent2="accent2" accent3="accent3" accent4="accent4" accent5="accent5" accent6="accent6" hlink="hlink" folHlink="folHlink"/>
  <p:sldLayoutIdLst>
    <p:sldLayoutId id="2147484500" r:id="rId1"/>
  </p:sldLayoutIdLst>
  <p:txStyles>
    <p:titleStyle>
      <a:lvl1pPr algn="l" defTabSz="457200" rtl="0" eaLnBrk="0" fontAlgn="base" hangingPunct="0">
        <a:spcBef>
          <a:spcPct val="0"/>
        </a:spcBef>
        <a:spcAft>
          <a:spcPct val="0"/>
        </a:spcAft>
        <a:defRPr sz="9600" kern="1200">
          <a:solidFill>
            <a:schemeClr val="tx2"/>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0"/>
        </a:spcBef>
        <a:spcAft>
          <a:spcPct val="0"/>
        </a:spcAft>
        <a:buFont typeface="Arial" pitchFamily="34" charset="0"/>
        <a:buChar char="•"/>
        <a:defRPr sz="800" b="1" kern="1200">
          <a:solidFill>
            <a:schemeClr val="bg1"/>
          </a:solidFill>
          <a:latin typeface="Times New Roman"/>
          <a:ea typeface="ＭＳ Ｐゴシック"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800" kern="1200">
          <a:solidFill>
            <a:schemeClr val="bg1"/>
          </a:solidFill>
          <a:latin typeface="Times New Roman"/>
          <a:ea typeface="ＭＳ Ｐゴシック" charset="-128"/>
          <a:cs typeface="Times New Roman"/>
        </a:defRPr>
      </a:lvl2pPr>
      <a:lvl3pPr marL="269875" indent="-4763" algn="l" defTabSz="457200" rtl="0" eaLnBrk="0" fontAlgn="base" hangingPunct="0">
        <a:lnSpc>
          <a:spcPts val="2100"/>
        </a:lnSpc>
        <a:spcBef>
          <a:spcPct val="20000"/>
        </a:spcBef>
        <a:spcAft>
          <a:spcPct val="0"/>
        </a:spcAft>
        <a:buFont typeface="Arial" pitchFamily="34" charset="0"/>
        <a:buChar char="•"/>
        <a:defRPr sz="1400" kern="1200">
          <a:solidFill>
            <a:schemeClr val="bg1"/>
          </a:solidFill>
          <a:latin typeface="Times New Roman"/>
          <a:ea typeface="ＭＳ Ｐゴシック" charset="-128"/>
          <a:cs typeface="Times New Roman"/>
        </a:defRPr>
      </a:lvl3pPr>
      <a:lvl4pPr marL="539750" indent="-269875" algn="l" defTabSz="457200" rtl="0" eaLnBrk="0" fontAlgn="base" hangingPunct="0">
        <a:lnSpc>
          <a:spcPts val="2100"/>
        </a:lnSpc>
        <a:spcBef>
          <a:spcPct val="20000"/>
        </a:spcBef>
        <a:spcAft>
          <a:spcPct val="0"/>
        </a:spcAft>
        <a:buFont typeface="Arial" pitchFamily="34" charset="0"/>
        <a:buAutoNum type="arabicPeriod"/>
        <a:defRPr sz="1400" kern="1200">
          <a:solidFill>
            <a:schemeClr val="bg1"/>
          </a:solidFill>
          <a:latin typeface="Times New Roman"/>
          <a:ea typeface="ＭＳ Ｐゴシック" charset="-128"/>
          <a:cs typeface="Times New Roman"/>
        </a:defRPr>
      </a:lvl4pPr>
      <a:lvl5pPr marL="720725" indent="-180975" algn="l" defTabSz="457200" rtl="0" eaLnBrk="0" fontAlgn="base" hangingPunct="0">
        <a:lnSpc>
          <a:spcPts val="2100"/>
        </a:lnSpc>
        <a:spcBef>
          <a:spcPct val="20000"/>
        </a:spcBef>
        <a:spcAft>
          <a:spcPct val="0"/>
        </a:spcAft>
        <a:buFont typeface="Arial" pitchFamily="34" charset="0"/>
        <a:buChar char="»"/>
        <a:defRPr sz="1200" kern="1200">
          <a:solidFill>
            <a:schemeClr val="bg1"/>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4" userDrawn="1">
          <p15:clr>
            <a:srgbClr val="F26B43"/>
          </p15:clr>
        </p15:guide>
        <p15:guide id="3" orient="horz" pos="300" userDrawn="1">
          <p15:clr>
            <a:srgbClr val="F26B43"/>
          </p15:clr>
        </p15:guide>
        <p15:guide id="4"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CE295170-B494-DB43-B560-8D77C72EC6DF}"/>
              </a:ext>
            </a:extLst>
          </p:cNvPr>
          <p:cNvSpPr>
            <a:spLocks noGrp="1"/>
          </p:cNvSpPr>
          <p:nvPr>
            <p:ph type="body" sz="quarter" idx="10"/>
          </p:nvPr>
        </p:nvSpPr>
        <p:spPr/>
        <p:txBody>
          <a:bodyPr/>
          <a:lstStyle/>
          <a:p>
            <a:r>
              <a:rPr lang="it-IT" b="1" dirty="0" smtClean="0"/>
              <a:t>14-10-2022</a:t>
            </a:r>
            <a:endParaRPr lang="it-IT" b="1" dirty="0"/>
          </a:p>
        </p:txBody>
      </p:sp>
      <p:sp>
        <p:nvSpPr>
          <p:cNvPr id="9" name="Segnaposto testo 8">
            <a:extLst>
              <a:ext uri="{FF2B5EF4-FFF2-40B4-BE49-F238E27FC236}">
                <a16:creationId xmlns:a16="http://schemas.microsoft.com/office/drawing/2014/main" id="{FDD5D1DD-B4BE-A648-9167-C091C5BAEB0C}"/>
              </a:ext>
            </a:extLst>
          </p:cNvPr>
          <p:cNvSpPr>
            <a:spLocks noGrp="1"/>
          </p:cNvSpPr>
          <p:nvPr>
            <p:ph type="body" sz="quarter" idx="13"/>
          </p:nvPr>
        </p:nvSpPr>
        <p:spPr>
          <a:xfrm>
            <a:off x="264330" y="3444587"/>
            <a:ext cx="6060024" cy="720724"/>
          </a:xfrm>
        </p:spPr>
        <p:txBody>
          <a:bodyPr/>
          <a:lstStyle/>
          <a:p>
            <a:r>
              <a:rPr lang="en-GB" sz="2000" dirty="0" smtClean="0"/>
              <a:t>Chief </a:t>
            </a:r>
            <a:r>
              <a:rPr lang="en-GB" sz="2000" dirty="0"/>
              <a:t>Technology &amp; Innovation Office</a:t>
            </a:r>
            <a:endParaRPr lang="it-IT" sz="2000" dirty="0"/>
          </a:p>
          <a:p>
            <a:endParaRPr lang="it-IT" dirty="0"/>
          </a:p>
        </p:txBody>
      </p:sp>
      <p:sp>
        <p:nvSpPr>
          <p:cNvPr id="4" name="Segnaposto testo 6">
            <a:extLst>
              <a:ext uri="{FF2B5EF4-FFF2-40B4-BE49-F238E27FC236}">
                <a16:creationId xmlns:a16="http://schemas.microsoft.com/office/drawing/2014/main" id="{CE295170-B494-DB43-B560-8D77C72EC6DF}"/>
              </a:ext>
            </a:extLst>
          </p:cNvPr>
          <p:cNvSpPr>
            <a:spLocks noGrp="1"/>
          </p:cNvSpPr>
          <p:nvPr>
            <p:ph type="body" sz="quarter" idx="10"/>
          </p:nvPr>
        </p:nvSpPr>
        <p:spPr>
          <a:xfrm>
            <a:off x="252000" y="5760552"/>
            <a:ext cx="5836800" cy="260736"/>
          </a:xfrm>
        </p:spPr>
        <p:txBody>
          <a:bodyPr/>
          <a:lstStyle/>
          <a:p>
            <a:r>
              <a:rPr lang="en-IT" b="1" dirty="0" smtClean="0"/>
              <a:t>CN</a:t>
            </a:r>
            <a:r>
              <a:rPr lang="it-IT" b="1" dirty="0" smtClean="0"/>
              <a:t> HPC</a:t>
            </a:r>
            <a:r>
              <a:rPr lang="en-IT" b="1" dirty="0" smtClean="0"/>
              <a:t> </a:t>
            </a:r>
            <a:r>
              <a:rPr lang="en-IT" b="1" dirty="0"/>
              <a:t>Spoke 2 </a:t>
            </a:r>
            <a:r>
              <a:rPr lang="it-IT" b="1" dirty="0"/>
              <a:t>Kick Off </a:t>
            </a:r>
          </a:p>
        </p:txBody>
      </p:sp>
      <p:sp>
        <p:nvSpPr>
          <p:cNvPr id="6" name="Titolo 1"/>
          <p:cNvSpPr>
            <a:spLocks noGrp="1"/>
          </p:cNvSpPr>
          <p:nvPr/>
        </p:nvSpPr>
        <p:spPr>
          <a:xfrm>
            <a:off x="195200" y="3839014"/>
            <a:ext cx="7312393" cy="576064"/>
          </a:xfrm>
          <a:prstGeom prst="rect">
            <a:avLst/>
          </a:prstGeom>
        </p:spPr>
        <p:txBody>
          <a:bodyPr vert="horz"/>
          <a:lstStyle>
            <a:lvl1pPr algn="l" defTabSz="457200" rtl="0" eaLnBrk="0" fontAlgn="base" hangingPunct="0">
              <a:spcBef>
                <a:spcPct val="0"/>
              </a:spcBef>
              <a:spcAft>
                <a:spcPct val="0"/>
              </a:spcAft>
              <a:defRPr sz="2600" b="1" kern="1200">
                <a:solidFill>
                  <a:srgbClr val="5B6770"/>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a:lstStyle>
          <a:p>
            <a:r>
              <a:rPr lang="it-IT" sz="2000" dirty="0" err="1" smtClean="0">
                <a:solidFill>
                  <a:srgbClr val="E4002B"/>
                </a:solidFill>
                <a:latin typeface="+mj-lt"/>
                <a:cs typeface="Times New Roman"/>
              </a:rPr>
              <a:t>Cloud</a:t>
            </a:r>
            <a:r>
              <a:rPr lang="it-IT" sz="2000" dirty="0" smtClean="0">
                <a:solidFill>
                  <a:srgbClr val="E4002B"/>
                </a:solidFill>
                <a:latin typeface="+mj-lt"/>
                <a:cs typeface="Times New Roman"/>
              </a:rPr>
              <a:t> </a:t>
            </a:r>
            <a:r>
              <a:rPr lang="it-IT" sz="2000" dirty="0">
                <a:solidFill>
                  <a:srgbClr val="E4002B"/>
                </a:solidFill>
                <a:latin typeface="+mj-lt"/>
                <a:cs typeface="Times New Roman"/>
              </a:rPr>
              <a:t>Computing Unit  &amp; Davinci-1 HPC </a:t>
            </a:r>
            <a:r>
              <a:rPr lang="it-IT" sz="2000" dirty="0" err="1">
                <a:solidFill>
                  <a:srgbClr val="E4002B"/>
                </a:solidFill>
                <a:latin typeface="+mj-lt"/>
                <a:cs typeface="Times New Roman"/>
              </a:rPr>
              <a:t>system</a:t>
            </a:r>
            <a:endParaRPr lang="it-IT" sz="2000" dirty="0">
              <a:solidFill>
                <a:srgbClr val="E4002B"/>
              </a:solidFill>
              <a:latin typeface="+mj-lt"/>
              <a:cs typeface="Times New Roman"/>
            </a:endParaRPr>
          </a:p>
        </p:txBody>
      </p:sp>
    </p:spTree>
    <p:extLst>
      <p:ext uri="{BB962C8B-B14F-4D97-AF65-F5344CB8AC3E}">
        <p14:creationId xmlns:p14="http://schemas.microsoft.com/office/powerpoint/2010/main" val="48202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4"/>
          </p:nvPr>
        </p:nvSpPr>
        <p:spPr>
          <a:xfrm>
            <a:off x="191344" y="16232"/>
            <a:ext cx="11015229" cy="230832"/>
          </a:xfrm>
        </p:spPr>
        <p:txBody>
          <a:bodyPr/>
          <a:lstStyle/>
          <a:p>
            <a:r>
              <a:rPr lang="en-US" dirty="0"/>
              <a:t>Space Data Space Proposal</a:t>
            </a:r>
          </a:p>
        </p:txBody>
      </p:sp>
      <p:sp>
        <p:nvSpPr>
          <p:cNvPr id="7" name="Titolo 1"/>
          <p:cNvSpPr>
            <a:spLocks noGrp="1"/>
          </p:cNvSpPr>
          <p:nvPr>
            <p:ph type="title"/>
          </p:nvPr>
        </p:nvSpPr>
        <p:spPr>
          <a:xfrm>
            <a:off x="417428" y="1203553"/>
            <a:ext cx="10933350" cy="332399"/>
          </a:xfrm>
        </p:spPr>
        <p:txBody>
          <a:bodyPr/>
          <a:lstStyle/>
          <a:p>
            <a:r>
              <a:rPr lang="en-US" sz="2400" dirty="0" smtClean="0">
                <a:solidFill>
                  <a:srgbClr val="E4002B"/>
                </a:solidFill>
              </a:rPr>
              <a:t>Space Data Space Proposal</a:t>
            </a:r>
            <a:endParaRPr lang="en-US" sz="2400" dirty="0">
              <a:solidFill>
                <a:srgbClr val="E4002B"/>
              </a:solidFill>
            </a:endParaRPr>
          </a:p>
        </p:txBody>
      </p:sp>
      <p:sp>
        <p:nvSpPr>
          <p:cNvPr id="9" name="CasellaDiTesto 8"/>
          <p:cNvSpPr txBox="1"/>
          <p:nvPr/>
        </p:nvSpPr>
        <p:spPr>
          <a:xfrm>
            <a:off x="695950" y="1809472"/>
            <a:ext cx="1695692"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GB" sz="2000" b="1" dirty="0">
                <a:solidFill>
                  <a:srgbClr val="595959"/>
                </a:solidFill>
              </a:rPr>
              <a:t>O</a:t>
            </a:r>
            <a:r>
              <a:rPr lang="en-GB" sz="2000" b="1" dirty="0" smtClean="0">
                <a:solidFill>
                  <a:srgbClr val="595959"/>
                </a:solidFill>
              </a:rPr>
              <a:t>bjectives</a:t>
            </a:r>
          </a:p>
        </p:txBody>
      </p:sp>
      <p:sp>
        <p:nvSpPr>
          <p:cNvPr id="10" name="CasellaDiTesto 9"/>
          <p:cNvSpPr txBox="1"/>
          <p:nvPr/>
        </p:nvSpPr>
        <p:spPr>
          <a:xfrm>
            <a:off x="443012" y="2308592"/>
            <a:ext cx="8386009" cy="25927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GB" sz="1800" dirty="0" smtClean="0">
                <a:solidFill>
                  <a:srgbClr val="595959"/>
                </a:solidFill>
              </a:rPr>
              <a:t>Support the data economy within the space economy</a:t>
            </a:r>
          </a:p>
          <a:p>
            <a:pPr marL="285750" indent="-285750">
              <a:buFont typeface="Arial" panose="020B0604020202020204" pitchFamily="34" charset="0"/>
              <a:buChar char="•"/>
            </a:pPr>
            <a:r>
              <a:rPr lang="en-GB" sz="1800" dirty="0" smtClean="0">
                <a:solidFill>
                  <a:srgbClr val="595959"/>
                </a:solidFill>
              </a:rPr>
              <a:t>Build a market place to promote services and networking</a:t>
            </a:r>
          </a:p>
          <a:p>
            <a:pPr marL="285750" indent="-285750">
              <a:buFont typeface="Arial" panose="020B0604020202020204" pitchFamily="34" charset="0"/>
              <a:buChar char="•"/>
            </a:pPr>
            <a:r>
              <a:rPr lang="en-GB" sz="1800" dirty="0" smtClean="0">
                <a:solidFill>
                  <a:srgbClr val="595959"/>
                </a:solidFill>
              </a:rPr>
              <a:t>Promote the adoption of GAIA-X standards and guidelines</a:t>
            </a:r>
          </a:p>
          <a:p>
            <a:pPr marL="285750" indent="-285750">
              <a:buFont typeface="Arial" panose="020B0604020202020204" pitchFamily="34" charset="0"/>
              <a:buChar char="•"/>
            </a:pPr>
            <a:r>
              <a:rPr lang="en-GB" sz="1800" dirty="0" smtClean="0">
                <a:solidFill>
                  <a:srgbClr val="595959"/>
                </a:solidFill>
              </a:rPr>
              <a:t>Coordinate with similar actions at EU level</a:t>
            </a:r>
          </a:p>
          <a:p>
            <a:pPr marL="285750" indent="-285750">
              <a:buFont typeface="Arial" panose="020B0604020202020204" pitchFamily="34" charset="0"/>
              <a:buChar char="•"/>
            </a:pPr>
            <a:r>
              <a:rPr lang="en-GB" sz="1800" dirty="0" smtClean="0">
                <a:solidFill>
                  <a:srgbClr val="595959"/>
                </a:solidFill>
              </a:rPr>
              <a:t>Contribute to the digitalization of the SME working in the space value chains</a:t>
            </a:r>
          </a:p>
          <a:p>
            <a:pPr marL="285750" indent="-285750">
              <a:buFont typeface="Arial" panose="020B0604020202020204" pitchFamily="34" charset="0"/>
              <a:buChar char="•"/>
            </a:pPr>
            <a:r>
              <a:rPr lang="en-GB" sz="1800" dirty="0">
                <a:solidFill>
                  <a:srgbClr val="595959"/>
                </a:solidFill>
              </a:rPr>
              <a:t>Coordinate with the Digital Innovation </a:t>
            </a:r>
            <a:r>
              <a:rPr lang="en-GB" sz="1800" dirty="0" smtClean="0">
                <a:solidFill>
                  <a:srgbClr val="595959"/>
                </a:solidFill>
              </a:rPr>
              <a:t>Hub</a:t>
            </a:r>
            <a:endParaRPr lang="en-GB" sz="1800" dirty="0" smtClean="0">
              <a:solidFill>
                <a:schemeClr val="tx1"/>
              </a:solidFill>
            </a:endParaRPr>
          </a:p>
        </p:txBody>
      </p:sp>
    </p:spTree>
    <p:extLst>
      <p:ext uri="{BB962C8B-B14F-4D97-AF65-F5344CB8AC3E}">
        <p14:creationId xmlns:p14="http://schemas.microsoft.com/office/powerpoint/2010/main" val="322557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4"/>
          </p:nvPr>
        </p:nvSpPr>
        <p:spPr>
          <a:xfrm>
            <a:off x="290916" y="28632"/>
            <a:ext cx="11015229" cy="230832"/>
          </a:xfrm>
        </p:spPr>
        <p:txBody>
          <a:bodyPr/>
          <a:lstStyle/>
          <a:p>
            <a:r>
              <a:rPr lang="en-US" dirty="0"/>
              <a:t>Space Data Space Proposal</a:t>
            </a:r>
          </a:p>
        </p:txBody>
      </p:sp>
      <p:sp>
        <p:nvSpPr>
          <p:cNvPr id="8" name="Rettangolo arrotondato 7"/>
          <p:cNvSpPr/>
          <p:nvPr/>
        </p:nvSpPr>
        <p:spPr>
          <a:xfrm>
            <a:off x="822651" y="2080260"/>
            <a:ext cx="1876429" cy="3543300"/>
          </a:xfrm>
          <a:prstGeom prst="roundRect">
            <a:avLst/>
          </a:prstGeom>
          <a:noFill/>
          <a:ln w="38100"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9" name="Rettangolo arrotondato 8"/>
          <p:cNvSpPr/>
          <p:nvPr/>
        </p:nvSpPr>
        <p:spPr>
          <a:xfrm>
            <a:off x="2755350" y="2089785"/>
            <a:ext cx="2200275" cy="3533775"/>
          </a:xfrm>
          <a:prstGeom prst="roundRect">
            <a:avLst/>
          </a:prstGeom>
          <a:noFill/>
          <a:ln w="38100"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0" name="Rettangolo arrotondato 9"/>
          <p:cNvSpPr/>
          <p:nvPr/>
        </p:nvSpPr>
        <p:spPr>
          <a:xfrm>
            <a:off x="5030945" y="2099310"/>
            <a:ext cx="1592435" cy="3524250"/>
          </a:xfrm>
          <a:prstGeom prst="roundRect">
            <a:avLst/>
          </a:prstGeom>
          <a:noFill/>
          <a:ln w="38100"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1" name="Rettangolo arrotondato 10"/>
          <p:cNvSpPr/>
          <p:nvPr/>
        </p:nvSpPr>
        <p:spPr>
          <a:xfrm>
            <a:off x="6679651" y="2099310"/>
            <a:ext cx="1534404" cy="3524250"/>
          </a:xfrm>
          <a:prstGeom prst="roundRect">
            <a:avLst/>
          </a:prstGeom>
          <a:noFill/>
          <a:ln w="38100"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2" name="Rettangolo arrotondato 11"/>
          <p:cNvSpPr/>
          <p:nvPr/>
        </p:nvSpPr>
        <p:spPr>
          <a:xfrm>
            <a:off x="8289376" y="2058135"/>
            <a:ext cx="3096504" cy="3565425"/>
          </a:xfrm>
          <a:prstGeom prst="roundRect">
            <a:avLst/>
          </a:prstGeom>
          <a:noFill/>
          <a:ln w="38100"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13" name="CasellaDiTesto 12"/>
          <p:cNvSpPr txBox="1"/>
          <p:nvPr/>
        </p:nvSpPr>
        <p:spPr>
          <a:xfrm>
            <a:off x="983231" y="2108834"/>
            <a:ext cx="1582499" cy="34004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14" name="CasellaDiTesto 13"/>
          <p:cNvSpPr txBox="1"/>
          <p:nvPr/>
        </p:nvSpPr>
        <p:spPr>
          <a:xfrm>
            <a:off x="983231" y="2108835"/>
            <a:ext cx="1393249" cy="4667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C00000"/>
                </a:solidFill>
              </a:rPr>
              <a:t>Input sensor and data layer</a:t>
            </a:r>
          </a:p>
        </p:txBody>
      </p:sp>
      <p:sp>
        <p:nvSpPr>
          <p:cNvPr id="15" name="CasellaDiTesto 14"/>
          <p:cNvSpPr txBox="1"/>
          <p:nvPr/>
        </p:nvSpPr>
        <p:spPr>
          <a:xfrm>
            <a:off x="983232" y="1672190"/>
            <a:ext cx="1477724" cy="142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Data </a:t>
            </a:r>
            <a:r>
              <a:rPr lang="en-US" sz="1400" b="1" dirty="0">
                <a:solidFill>
                  <a:schemeClr val="tx1"/>
                </a:solidFill>
              </a:rPr>
              <a:t>sources</a:t>
            </a:r>
            <a:endParaRPr lang="en-US" sz="1400" b="1" dirty="0" smtClean="0">
              <a:solidFill>
                <a:schemeClr val="tx1"/>
              </a:solidFill>
            </a:endParaRPr>
          </a:p>
        </p:txBody>
      </p:sp>
      <p:sp>
        <p:nvSpPr>
          <p:cNvPr id="16" name="CasellaDiTesto 15"/>
          <p:cNvSpPr txBox="1"/>
          <p:nvPr/>
        </p:nvSpPr>
        <p:spPr>
          <a:xfrm>
            <a:off x="2834306" y="1695553"/>
            <a:ext cx="1754351" cy="1250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Standardized </a:t>
            </a:r>
            <a:r>
              <a:rPr lang="en-US" sz="1400" b="1" dirty="0">
                <a:solidFill>
                  <a:schemeClr val="tx1"/>
                </a:solidFill>
              </a:rPr>
              <a:t>data</a:t>
            </a:r>
            <a:endParaRPr lang="en-US" sz="1400" b="1" dirty="0" smtClean="0">
              <a:solidFill>
                <a:schemeClr val="tx1"/>
              </a:solidFill>
            </a:endParaRPr>
          </a:p>
        </p:txBody>
      </p:sp>
      <p:sp>
        <p:nvSpPr>
          <p:cNvPr id="17" name="CasellaDiTesto 16"/>
          <p:cNvSpPr txBox="1"/>
          <p:nvPr/>
        </p:nvSpPr>
        <p:spPr>
          <a:xfrm>
            <a:off x="4931562" y="1659888"/>
            <a:ext cx="1547814" cy="2023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Optimized data</a:t>
            </a:r>
          </a:p>
        </p:txBody>
      </p:sp>
      <p:sp>
        <p:nvSpPr>
          <p:cNvPr id="18" name="CasellaDiTesto 17"/>
          <p:cNvSpPr txBox="1"/>
          <p:nvPr/>
        </p:nvSpPr>
        <p:spPr>
          <a:xfrm>
            <a:off x="6732415" y="1658433"/>
            <a:ext cx="1604081" cy="18957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Sharing models</a:t>
            </a:r>
          </a:p>
        </p:txBody>
      </p:sp>
      <p:sp>
        <p:nvSpPr>
          <p:cNvPr id="19" name="CasellaDiTesto 18"/>
          <p:cNvSpPr txBox="1"/>
          <p:nvPr/>
        </p:nvSpPr>
        <p:spPr>
          <a:xfrm>
            <a:off x="8761622" y="1683701"/>
            <a:ext cx="952501" cy="142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Data use</a:t>
            </a:r>
          </a:p>
        </p:txBody>
      </p:sp>
      <p:sp>
        <p:nvSpPr>
          <p:cNvPr id="20" name="Rettangolo arrotondato 19"/>
          <p:cNvSpPr/>
          <p:nvPr/>
        </p:nvSpPr>
        <p:spPr>
          <a:xfrm>
            <a:off x="5030944" y="3061335"/>
            <a:ext cx="1592437" cy="51435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21" name="CasellaDiTesto 20"/>
          <p:cNvSpPr txBox="1"/>
          <p:nvPr/>
        </p:nvSpPr>
        <p:spPr>
          <a:xfrm>
            <a:off x="5060402" y="3161347"/>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Security &amp; access management</a:t>
            </a:r>
          </a:p>
        </p:txBody>
      </p:sp>
      <p:sp>
        <p:nvSpPr>
          <p:cNvPr id="22" name="Rettangolo arrotondato 21"/>
          <p:cNvSpPr/>
          <p:nvPr/>
        </p:nvSpPr>
        <p:spPr>
          <a:xfrm>
            <a:off x="5029003" y="3623310"/>
            <a:ext cx="1603903" cy="514351"/>
          </a:xfrm>
          <a:prstGeom prst="roundRect">
            <a:avLst/>
          </a:prstGeom>
          <a:no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23" name="CasellaDiTesto 22"/>
          <p:cNvSpPr txBox="1"/>
          <p:nvPr/>
        </p:nvSpPr>
        <p:spPr>
          <a:xfrm>
            <a:off x="5069927" y="3723322"/>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Data catalogue</a:t>
            </a:r>
          </a:p>
        </p:txBody>
      </p:sp>
      <p:sp>
        <p:nvSpPr>
          <p:cNvPr id="24" name="Rettangolo arrotondato 23"/>
          <p:cNvSpPr/>
          <p:nvPr/>
        </p:nvSpPr>
        <p:spPr>
          <a:xfrm>
            <a:off x="5038483" y="4537710"/>
            <a:ext cx="1594423" cy="719139"/>
          </a:xfrm>
          <a:prstGeom prst="roundRect">
            <a:avLst/>
          </a:prstGeom>
          <a:no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25" name="CasellaDiTesto 24"/>
          <p:cNvSpPr txBox="1"/>
          <p:nvPr/>
        </p:nvSpPr>
        <p:spPr>
          <a:xfrm>
            <a:off x="5070899" y="4642484"/>
            <a:ext cx="1562978" cy="54292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Harmonized Privacy management</a:t>
            </a:r>
          </a:p>
        </p:txBody>
      </p:sp>
      <p:sp>
        <p:nvSpPr>
          <p:cNvPr id="26" name="Rettangolo arrotondato 25"/>
          <p:cNvSpPr/>
          <p:nvPr/>
        </p:nvSpPr>
        <p:spPr>
          <a:xfrm>
            <a:off x="6679652" y="2823210"/>
            <a:ext cx="1534404" cy="628652"/>
          </a:xfrm>
          <a:prstGeom prst="roundRect">
            <a:avLst/>
          </a:prstGeom>
          <a:no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27" name="CasellaDiTesto 26"/>
          <p:cNvSpPr txBox="1"/>
          <p:nvPr/>
        </p:nvSpPr>
        <p:spPr>
          <a:xfrm>
            <a:off x="6651077" y="2875596"/>
            <a:ext cx="1562978" cy="523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National Hubs</a:t>
            </a:r>
          </a:p>
        </p:txBody>
      </p:sp>
      <p:sp>
        <p:nvSpPr>
          <p:cNvPr id="28" name="Rettangolo arrotondato 27"/>
          <p:cNvSpPr/>
          <p:nvPr/>
        </p:nvSpPr>
        <p:spPr>
          <a:xfrm>
            <a:off x="6689177" y="3461385"/>
            <a:ext cx="1534404" cy="51435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29" name="CasellaDiTesto 28"/>
          <p:cNvSpPr txBox="1"/>
          <p:nvPr/>
        </p:nvSpPr>
        <p:spPr>
          <a:xfrm>
            <a:off x="6660602" y="3561397"/>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30" name="Rettangolo 29"/>
          <p:cNvSpPr/>
          <p:nvPr/>
        </p:nvSpPr>
        <p:spPr>
          <a:xfrm>
            <a:off x="8490278" y="2896817"/>
            <a:ext cx="857251" cy="354015"/>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31" name="CasellaDiTesto 30"/>
          <p:cNvSpPr txBox="1"/>
          <p:nvPr/>
        </p:nvSpPr>
        <p:spPr>
          <a:xfrm>
            <a:off x="8566480" y="2889886"/>
            <a:ext cx="714375" cy="381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Data</a:t>
            </a:r>
          </a:p>
        </p:txBody>
      </p:sp>
      <p:sp>
        <p:nvSpPr>
          <p:cNvPr id="32" name="Rettangolo 31"/>
          <p:cNvSpPr/>
          <p:nvPr/>
        </p:nvSpPr>
        <p:spPr>
          <a:xfrm>
            <a:off x="8499803" y="3509009"/>
            <a:ext cx="857251" cy="414337"/>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33" name="CasellaDiTesto 32"/>
          <p:cNvSpPr txBox="1"/>
          <p:nvPr/>
        </p:nvSpPr>
        <p:spPr>
          <a:xfrm>
            <a:off x="8499803" y="3509009"/>
            <a:ext cx="871197" cy="3905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I</a:t>
            </a:r>
            <a:r>
              <a:rPr lang="en-US" sz="1400" b="1" dirty="0" smtClean="0">
                <a:solidFill>
                  <a:schemeClr val="tx1"/>
                </a:solidFill>
              </a:rPr>
              <a:t>nsights</a:t>
            </a:r>
          </a:p>
        </p:txBody>
      </p:sp>
      <p:sp>
        <p:nvSpPr>
          <p:cNvPr id="34" name="Rettangolo 33"/>
          <p:cNvSpPr/>
          <p:nvPr/>
        </p:nvSpPr>
        <p:spPr>
          <a:xfrm>
            <a:off x="8490278" y="4406740"/>
            <a:ext cx="857251" cy="378621"/>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35" name="CasellaDiTesto 34"/>
          <p:cNvSpPr txBox="1"/>
          <p:nvPr/>
        </p:nvSpPr>
        <p:spPr>
          <a:xfrm>
            <a:off x="8566480" y="4400508"/>
            <a:ext cx="714375" cy="381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P</a:t>
            </a:r>
            <a:r>
              <a:rPr lang="en-US" sz="1400" b="1" dirty="0" smtClean="0">
                <a:solidFill>
                  <a:schemeClr val="tx1"/>
                </a:solidFill>
              </a:rPr>
              <a:t>AAS</a:t>
            </a:r>
          </a:p>
        </p:txBody>
      </p:sp>
      <p:sp>
        <p:nvSpPr>
          <p:cNvPr id="36" name="Rettangolo 35"/>
          <p:cNvSpPr/>
          <p:nvPr/>
        </p:nvSpPr>
        <p:spPr>
          <a:xfrm>
            <a:off x="8499803" y="4980622"/>
            <a:ext cx="857251" cy="361949"/>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37" name="CasellaDiTesto 36"/>
          <p:cNvSpPr txBox="1"/>
          <p:nvPr/>
        </p:nvSpPr>
        <p:spPr>
          <a:xfrm>
            <a:off x="8542667" y="4956808"/>
            <a:ext cx="714375" cy="381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SAAS</a:t>
            </a:r>
          </a:p>
        </p:txBody>
      </p:sp>
      <p:sp>
        <p:nvSpPr>
          <p:cNvPr id="38" name="CasellaDiTesto 37"/>
          <p:cNvSpPr txBox="1"/>
          <p:nvPr/>
        </p:nvSpPr>
        <p:spPr>
          <a:xfrm>
            <a:off x="6689177" y="3561397"/>
            <a:ext cx="1562978"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Use case</a:t>
            </a:r>
          </a:p>
        </p:txBody>
      </p:sp>
      <p:sp>
        <p:nvSpPr>
          <p:cNvPr id="39" name="Google Shape;518;p27">
            <a:extLst>
              <a:ext uri="{FF2B5EF4-FFF2-40B4-BE49-F238E27FC236}">
                <a16:creationId xmlns:a16="http://schemas.microsoft.com/office/drawing/2014/main" id="{BCB1D072-C9B2-4FB0-A1A4-33FD6CE9A0E7}"/>
              </a:ext>
            </a:extLst>
          </p:cNvPr>
          <p:cNvSpPr/>
          <p:nvPr/>
        </p:nvSpPr>
        <p:spPr>
          <a:xfrm>
            <a:off x="2975301" y="3213505"/>
            <a:ext cx="1776553" cy="624120"/>
          </a:xfrm>
          <a:prstGeom prst="flowChartMagneticDisk">
            <a:avLst/>
          </a:prstGeom>
          <a:solidFill>
            <a:srgbClr val="4472C4">
              <a:lumMod val="50000"/>
            </a:srgb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defRPr/>
            </a:pPr>
            <a:r>
              <a:rPr lang="en-GB" sz="1400" kern="0" dirty="0" smtClean="0">
                <a:solidFill>
                  <a:srgbClr val="FFFFFF"/>
                </a:solidFill>
                <a:cs typeface="Arial"/>
                <a:sym typeface="Arial"/>
              </a:rPr>
              <a:t>Metadata</a:t>
            </a:r>
            <a:endParaRPr kumimoji="0" sz="1400" i="0" u="none" strike="noStrike" kern="0" cap="none" spc="0" normalizeH="0" baseline="0" noProof="0" dirty="0">
              <a:ln>
                <a:noFill/>
              </a:ln>
              <a:solidFill>
                <a:srgbClr val="FFFFFF"/>
              </a:solidFill>
              <a:effectLst/>
              <a:uLnTx/>
              <a:uFillTx/>
              <a:latin typeface="Arial"/>
              <a:cs typeface="Arial"/>
              <a:sym typeface="Arial"/>
            </a:endParaRPr>
          </a:p>
        </p:txBody>
      </p:sp>
      <p:sp>
        <p:nvSpPr>
          <p:cNvPr id="40" name="Google Shape;518;p27">
            <a:extLst>
              <a:ext uri="{FF2B5EF4-FFF2-40B4-BE49-F238E27FC236}">
                <a16:creationId xmlns:a16="http://schemas.microsoft.com/office/drawing/2014/main" id="{BCB1D072-C9B2-4FB0-A1A4-33FD6CE9A0E7}"/>
              </a:ext>
            </a:extLst>
          </p:cNvPr>
          <p:cNvSpPr/>
          <p:nvPr/>
        </p:nvSpPr>
        <p:spPr>
          <a:xfrm>
            <a:off x="2984826" y="4106801"/>
            <a:ext cx="1776553" cy="1114903"/>
          </a:xfrm>
          <a:prstGeom prst="flowChartMagneticDisk">
            <a:avLst/>
          </a:prstGeom>
          <a:solidFill>
            <a:srgbClr val="4472C4">
              <a:lumMod val="50000"/>
            </a:srgb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defRPr/>
            </a:pPr>
            <a:r>
              <a:rPr lang="en-GB" sz="1400" kern="0" dirty="0">
                <a:solidFill>
                  <a:srgbClr val="FFFFFF"/>
                </a:solidFill>
                <a:cs typeface="Arial"/>
                <a:sym typeface="Arial"/>
              </a:rPr>
              <a:t>FAIR </a:t>
            </a:r>
            <a:r>
              <a:rPr lang="en-GB" sz="1400" kern="0" dirty="0" smtClean="0">
                <a:solidFill>
                  <a:srgbClr val="FFFFFF"/>
                </a:solidFill>
                <a:cs typeface="Arial"/>
                <a:sym typeface="Arial"/>
              </a:rPr>
              <a:t>data</a:t>
            </a:r>
          </a:p>
          <a:p>
            <a:pPr algn="ctr">
              <a:defRPr/>
            </a:pPr>
            <a:endParaRPr lang="en-GB" sz="300" kern="0" dirty="0" smtClean="0">
              <a:solidFill>
                <a:srgbClr val="FFFFFF"/>
              </a:solidFill>
              <a:cs typeface="Arial"/>
              <a:sym typeface="Arial"/>
            </a:endParaRPr>
          </a:p>
          <a:p>
            <a:pPr algn="ctr">
              <a:defRPr/>
            </a:pPr>
            <a:endParaRPr lang="en-GB" sz="700" kern="0" dirty="0" smtClean="0">
              <a:solidFill>
                <a:srgbClr val="FFFFFF"/>
              </a:solidFill>
              <a:cs typeface="Arial"/>
              <a:sym typeface="Arial"/>
            </a:endParaRPr>
          </a:p>
          <a:p>
            <a:pPr algn="ctr">
              <a:defRPr/>
            </a:pPr>
            <a:r>
              <a:rPr lang="en-GB" sz="1200" kern="0" dirty="0" smtClean="0">
                <a:solidFill>
                  <a:srgbClr val="FFFFFF"/>
                </a:solidFill>
                <a:cs typeface="Arial"/>
                <a:sym typeface="Arial"/>
              </a:rPr>
              <a:t>Findability Accessibility</a:t>
            </a:r>
          </a:p>
          <a:p>
            <a:pPr algn="ctr">
              <a:defRPr/>
            </a:pPr>
            <a:r>
              <a:rPr lang="en-GB" sz="1200" kern="0" dirty="0" smtClean="0">
                <a:solidFill>
                  <a:srgbClr val="FFFFFF"/>
                </a:solidFill>
                <a:cs typeface="Arial"/>
                <a:sym typeface="Arial"/>
              </a:rPr>
              <a:t>Interoperability Reusability </a:t>
            </a:r>
            <a:endParaRPr kumimoji="0" sz="1200" i="0" u="none" strike="noStrike" kern="0" cap="none" spc="0" normalizeH="0" baseline="0" noProof="0" dirty="0">
              <a:ln>
                <a:noFill/>
              </a:ln>
              <a:solidFill>
                <a:srgbClr val="FFFFFF"/>
              </a:solidFill>
              <a:effectLst/>
              <a:uLnTx/>
              <a:uFillTx/>
              <a:latin typeface="Arial"/>
              <a:cs typeface="Arial"/>
              <a:sym typeface="Arial"/>
            </a:endParaRPr>
          </a:p>
        </p:txBody>
      </p:sp>
      <p:sp>
        <p:nvSpPr>
          <p:cNvPr id="41" name="Rettangolo arrotondato 40"/>
          <p:cNvSpPr/>
          <p:nvPr/>
        </p:nvSpPr>
        <p:spPr>
          <a:xfrm>
            <a:off x="6689175" y="5023485"/>
            <a:ext cx="1524880" cy="514351"/>
          </a:xfrm>
          <a:prstGeom prst="roundRect">
            <a:avLst/>
          </a:prstGeom>
          <a:noFill/>
          <a:ln w="9525" cap="rnd" cmpd="sng" algn="ctr">
            <a:solidFill>
              <a:srgbClr val="37373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42" name="CasellaDiTesto 41"/>
          <p:cNvSpPr txBox="1"/>
          <p:nvPr/>
        </p:nvSpPr>
        <p:spPr>
          <a:xfrm>
            <a:off x="6679652" y="5209222"/>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3" name="CasellaDiTesto 42"/>
          <p:cNvSpPr txBox="1"/>
          <p:nvPr/>
        </p:nvSpPr>
        <p:spPr>
          <a:xfrm>
            <a:off x="6632905" y="5080634"/>
            <a:ext cx="1638299" cy="47625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 Federated learning algorithms</a:t>
            </a:r>
          </a:p>
        </p:txBody>
      </p:sp>
      <p:sp>
        <p:nvSpPr>
          <p:cNvPr id="44" name="CasellaDiTesto 43"/>
          <p:cNvSpPr txBox="1"/>
          <p:nvPr/>
        </p:nvSpPr>
        <p:spPr>
          <a:xfrm>
            <a:off x="8702356" y="2175033"/>
            <a:ext cx="2542008" cy="5057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smtClean="0">
                <a:solidFill>
                  <a:srgbClr val="C00000"/>
                </a:solidFill>
              </a:rPr>
              <a:t>Data, insights, software and algorithms as a service </a:t>
            </a:r>
          </a:p>
        </p:txBody>
      </p:sp>
      <p:sp>
        <p:nvSpPr>
          <p:cNvPr id="45" name="CasellaDiTesto 44"/>
          <p:cNvSpPr txBox="1"/>
          <p:nvPr/>
        </p:nvSpPr>
        <p:spPr>
          <a:xfrm>
            <a:off x="1482386" y="2703751"/>
            <a:ext cx="1206291" cy="4333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rPr>
              <a:t>Space satellite sensor</a:t>
            </a:r>
          </a:p>
        </p:txBody>
      </p:sp>
      <p:sp>
        <p:nvSpPr>
          <p:cNvPr id="46" name="CasellaDiTesto 45"/>
          <p:cNvSpPr txBox="1"/>
          <p:nvPr/>
        </p:nvSpPr>
        <p:spPr>
          <a:xfrm>
            <a:off x="1473738" y="3250832"/>
            <a:ext cx="1206291" cy="4333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rPr>
              <a:t>Space Based sensor</a:t>
            </a:r>
          </a:p>
        </p:txBody>
      </p:sp>
      <p:sp>
        <p:nvSpPr>
          <p:cNvPr id="47" name="CasellaDiTesto 46"/>
          <p:cNvSpPr txBox="1"/>
          <p:nvPr/>
        </p:nvSpPr>
        <p:spPr>
          <a:xfrm>
            <a:off x="1614113" y="4796647"/>
            <a:ext cx="935388" cy="6426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chemeClr val="tx1"/>
                </a:solidFill>
              </a:rPr>
              <a:t>ESA - DIAS</a:t>
            </a:r>
          </a:p>
          <a:p>
            <a:r>
              <a:rPr lang="en-US" sz="1200" dirty="0" smtClean="0">
                <a:solidFill>
                  <a:schemeClr val="tx1"/>
                </a:solidFill>
              </a:rPr>
              <a:t>ASI - SSDC</a:t>
            </a:r>
            <a:endParaRPr lang="en-US" sz="1200" dirty="0" smtClean="0">
              <a:solidFill>
                <a:srgbClr val="37373A"/>
              </a:solidFill>
            </a:endParaRPr>
          </a:p>
        </p:txBody>
      </p:sp>
      <p:sp>
        <p:nvSpPr>
          <p:cNvPr id="48" name="Rettangolo arrotondato 47"/>
          <p:cNvSpPr/>
          <p:nvPr/>
        </p:nvSpPr>
        <p:spPr>
          <a:xfrm>
            <a:off x="6698702" y="4499610"/>
            <a:ext cx="1534404" cy="51435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49" name="CasellaDiTesto 48"/>
          <p:cNvSpPr txBox="1"/>
          <p:nvPr/>
        </p:nvSpPr>
        <p:spPr>
          <a:xfrm>
            <a:off x="6689177" y="4599622"/>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CasellaDiTesto 49"/>
          <p:cNvSpPr txBox="1"/>
          <p:nvPr/>
        </p:nvSpPr>
        <p:spPr>
          <a:xfrm>
            <a:off x="6717752" y="4599622"/>
            <a:ext cx="1514474"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 Marketplace</a:t>
            </a:r>
          </a:p>
        </p:txBody>
      </p:sp>
      <p:pic>
        <p:nvPicPr>
          <p:cNvPr id="51" name="Immagin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55" y="4882118"/>
            <a:ext cx="630882" cy="499800"/>
          </a:xfrm>
          <a:prstGeom prst="rect">
            <a:avLst/>
          </a:prstGeom>
        </p:spPr>
      </p:pic>
      <p:sp>
        <p:nvSpPr>
          <p:cNvPr id="52" name="CasellaDiTesto 51"/>
          <p:cNvSpPr txBox="1"/>
          <p:nvPr/>
        </p:nvSpPr>
        <p:spPr>
          <a:xfrm>
            <a:off x="2711995" y="2167117"/>
            <a:ext cx="2303163" cy="7333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C00000"/>
                </a:solidFill>
              </a:rPr>
              <a:t>Aggregation and normalization of data within local, interoperable repositories</a:t>
            </a:r>
          </a:p>
        </p:txBody>
      </p:sp>
      <p:sp>
        <p:nvSpPr>
          <p:cNvPr id="53" name="Rettangolo 52"/>
          <p:cNvSpPr/>
          <p:nvPr/>
        </p:nvSpPr>
        <p:spPr>
          <a:xfrm>
            <a:off x="820709" y="4447741"/>
            <a:ext cx="1555771" cy="276999"/>
          </a:xfrm>
          <a:prstGeom prst="rect">
            <a:avLst/>
          </a:prstGeom>
        </p:spPr>
        <p:txBody>
          <a:bodyPr wrap="square">
            <a:spAutoFit/>
          </a:bodyPr>
          <a:lstStyle/>
          <a:p>
            <a:pPr algn="ctr"/>
            <a:r>
              <a:rPr lang="en-US" sz="1200" b="1" dirty="0"/>
              <a:t>data repository </a:t>
            </a:r>
          </a:p>
        </p:txBody>
      </p:sp>
      <p:sp>
        <p:nvSpPr>
          <p:cNvPr id="54" name="Freccia a destra 53"/>
          <p:cNvSpPr/>
          <p:nvPr/>
        </p:nvSpPr>
        <p:spPr>
          <a:xfrm>
            <a:off x="2348159" y="1685119"/>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55" name="Freccia a destra 54"/>
          <p:cNvSpPr/>
          <p:nvPr/>
        </p:nvSpPr>
        <p:spPr>
          <a:xfrm>
            <a:off x="4546056" y="1674464"/>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56" name="Freccia a destra 55"/>
          <p:cNvSpPr/>
          <p:nvPr/>
        </p:nvSpPr>
        <p:spPr>
          <a:xfrm>
            <a:off x="6393148" y="1678146"/>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57" name="Freccia a destra 56"/>
          <p:cNvSpPr/>
          <p:nvPr/>
        </p:nvSpPr>
        <p:spPr>
          <a:xfrm>
            <a:off x="8331868" y="1679548"/>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58" name="CasellaDiTesto 57"/>
          <p:cNvSpPr txBox="1"/>
          <p:nvPr/>
        </p:nvSpPr>
        <p:spPr>
          <a:xfrm>
            <a:off x="5003370" y="2134802"/>
            <a:ext cx="1636239" cy="7824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50" b="1" dirty="0" smtClean="0">
                <a:solidFill>
                  <a:srgbClr val="C00000"/>
                </a:solidFill>
              </a:rPr>
              <a:t>Sharing prerequisites through harmonized access management</a:t>
            </a:r>
          </a:p>
        </p:txBody>
      </p:sp>
      <p:sp>
        <p:nvSpPr>
          <p:cNvPr id="59" name="Rettangolo 58"/>
          <p:cNvSpPr/>
          <p:nvPr/>
        </p:nvSpPr>
        <p:spPr>
          <a:xfrm>
            <a:off x="6755849" y="2164436"/>
            <a:ext cx="1258686" cy="646331"/>
          </a:xfrm>
          <a:prstGeom prst="rect">
            <a:avLst/>
          </a:prstGeom>
        </p:spPr>
        <p:txBody>
          <a:bodyPr wrap="square">
            <a:spAutoFit/>
          </a:bodyPr>
          <a:lstStyle/>
          <a:p>
            <a:pPr algn="ctr"/>
            <a:r>
              <a:rPr lang="en-US" sz="1200" b="1" dirty="0">
                <a:solidFill>
                  <a:srgbClr val="C00000"/>
                </a:solidFill>
              </a:rPr>
              <a:t>D</a:t>
            </a:r>
            <a:r>
              <a:rPr lang="en-US" sz="1200" b="1" dirty="0" smtClean="0">
                <a:solidFill>
                  <a:srgbClr val="C00000"/>
                </a:solidFill>
              </a:rPr>
              <a:t>epending on the legal basis ad use case</a:t>
            </a:r>
            <a:endParaRPr lang="en-US" sz="1200" dirty="0">
              <a:solidFill>
                <a:srgbClr val="C00000"/>
              </a:solidFill>
            </a:endParaRPr>
          </a:p>
        </p:txBody>
      </p:sp>
      <p:sp>
        <p:nvSpPr>
          <p:cNvPr id="60" name="Rettangolo arrotondato 59"/>
          <p:cNvSpPr/>
          <p:nvPr/>
        </p:nvSpPr>
        <p:spPr>
          <a:xfrm>
            <a:off x="6689175" y="3966209"/>
            <a:ext cx="1534404" cy="51435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61" name="CasellaDiTesto 60"/>
          <p:cNvSpPr txBox="1"/>
          <p:nvPr/>
        </p:nvSpPr>
        <p:spPr>
          <a:xfrm>
            <a:off x="6660602" y="4044791"/>
            <a:ext cx="1562978"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 Data Space</a:t>
            </a:r>
          </a:p>
        </p:txBody>
      </p:sp>
      <p:sp>
        <p:nvSpPr>
          <p:cNvPr id="62" name="Rettangolo 61"/>
          <p:cNvSpPr/>
          <p:nvPr/>
        </p:nvSpPr>
        <p:spPr>
          <a:xfrm>
            <a:off x="9462892" y="4706184"/>
            <a:ext cx="1717138" cy="307777"/>
          </a:xfrm>
          <a:prstGeom prst="rect">
            <a:avLst/>
          </a:prstGeom>
        </p:spPr>
        <p:txBody>
          <a:bodyPr wrap="none">
            <a:spAutoFit/>
          </a:bodyPr>
          <a:lstStyle/>
          <a:p>
            <a:pPr algn="ctr"/>
            <a:r>
              <a:rPr lang="en-US" sz="1400" b="1" dirty="0"/>
              <a:t>u</a:t>
            </a:r>
            <a:r>
              <a:rPr lang="en-US" sz="1400" b="1" dirty="0" smtClean="0"/>
              <a:t>ser communities</a:t>
            </a:r>
            <a:endParaRPr lang="en-US" sz="1400" dirty="0"/>
          </a:p>
        </p:txBody>
      </p:sp>
      <p:sp>
        <p:nvSpPr>
          <p:cNvPr id="63" name="Rettangolo 62"/>
          <p:cNvSpPr/>
          <p:nvPr/>
        </p:nvSpPr>
        <p:spPr>
          <a:xfrm>
            <a:off x="9371000" y="2925378"/>
            <a:ext cx="1992853" cy="307777"/>
          </a:xfrm>
          <a:prstGeom prst="rect">
            <a:avLst/>
          </a:prstGeom>
        </p:spPr>
        <p:txBody>
          <a:bodyPr wrap="none">
            <a:spAutoFit/>
          </a:bodyPr>
          <a:lstStyle/>
          <a:p>
            <a:r>
              <a:rPr lang="en-US" sz="1400" b="1" dirty="0"/>
              <a:t>r</a:t>
            </a:r>
            <a:r>
              <a:rPr lang="en-US" sz="1400" b="1" dirty="0" smtClean="0"/>
              <a:t>esearch </a:t>
            </a:r>
            <a:r>
              <a:rPr lang="en-US" sz="1400" b="1" dirty="0"/>
              <a:t>institutions </a:t>
            </a:r>
          </a:p>
        </p:txBody>
      </p:sp>
      <p:sp>
        <p:nvSpPr>
          <p:cNvPr id="64" name="Rettangolo 63"/>
          <p:cNvSpPr/>
          <p:nvPr/>
        </p:nvSpPr>
        <p:spPr>
          <a:xfrm>
            <a:off x="9690277" y="3532113"/>
            <a:ext cx="1050288" cy="307777"/>
          </a:xfrm>
          <a:prstGeom prst="rect">
            <a:avLst/>
          </a:prstGeom>
        </p:spPr>
        <p:txBody>
          <a:bodyPr wrap="none">
            <a:spAutoFit/>
          </a:bodyPr>
          <a:lstStyle/>
          <a:p>
            <a:r>
              <a:rPr lang="en-US" sz="1400" b="1" dirty="0" smtClean="0"/>
              <a:t>providers </a:t>
            </a:r>
            <a:endParaRPr lang="en-US" sz="1400" b="1" dirty="0"/>
          </a:p>
        </p:txBody>
      </p:sp>
      <p:sp>
        <p:nvSpPr>
          <p:cNvPr id="65" name="Rettangolo arrotondato 64"/>
          <p:cNvSpPr/>
          <p:nvPr/>
        </p:nvSpPr>
        <p:spPr>
          <a:xfrm>
            <a:off x="6677710" y="2823210"/>
            <a:ext cx="1534404" cy="628652"/>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rgbClr val="FFFFFF"/>
              </a:solidFill>
            </a:endParaRPr>
          </a:p>
        </p:txBody>
      </p:sp>
      <p:sp>
        <p:nvSpPr>
          <p:cNvPr id="66" name="CasellaDiTesto 65"/>
          <p:cNvSpPr txBox="1"/>
          <p:nvPr/>
        </p:nvSpPr>
        <p:spPr>
          <a:xfrm>
            <a:off x="6687235" y="3561397"/>
            <a:ext cx="1562978"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Use case</a:t>
            </a:r>
          </a:p>
        </p:txBody>
      </p:sp>
      <p:sp>
        <p:nvSpPr>
          <p:cNvPr id="67" name="CasellaDiTesto 66"/>
          <p:cNvSpPr txBox="1"/>
          <p:nvPr/>
        </p:nvSpPr>
        <p:spPr>
          <a:xfrm>
            <a:off x="6630963" y="5080634"/>
            <a:ext cx="1638299" cy="47625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 Federated learning algorithms</a:t>
            </a:r>
          </a:p>
        </p:txBody>
      </p:sp>
      <p:sp>
        <p:nvSpPr>
          <p:cNvPr id="68" name="CasellaDiTesto 67"/>
          <p:cNvSpPr txBox="1"/>
          <p:nvPr/>
        </p:nvSpPr>
        <p:spPr>
          <a:xfrm>
            <a:off x="6715810" y="4599622"/>
            <a:ext cx="1514474"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 Marketplace</a:t>
            </a:r>
          </a:p>
        </p:txBody>
      </p:sp>
      <p:sp>
        <p:nvSpPr>
          <p:cNvPr id="69" name="CasellaDiTesto 68"/>
          <p:cNvSpPr txBox="1"/>
          <p:nvPr/>
        </p:nvSpPr>
        <p:spPr>
          <a:xfrm>
            <a:off x="6658660" y="4044791"/>
            <a:ext cx="1562978"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 Data Space</a:t>
            </a:r>
          </a:p>
        </p:txBody>
      </p:sp>
      <p:sp>
        <p:nvSpPr>
          <p:cNvPr id="70" name="CasellaDiTesto 69"/>
          <p:cNvSpPr txBox="1"/>
          <p:nvPr/>
        </p:nvSpPr>
        <p:spPr>
          <a:xfrm>
            <a:off x="630000" y="5956934"/>
            <a:ext cx="10831200" cy="21265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dirty="0">
                <a:solidFill>
                  <a:srgbClr val="595959"/>
                </a:solidFill>
              </a:rPr>
              <a:t>Data and tools to realize the data value chain are enablers of digital transformation in all sectors</a:t>
            </a:r>
            <a:endParaRPr lang="en-US" sz="1800" dirty="0" smtClean="0">
              <a:solidFill>
                <a:srgbClr val="595959"/>
              </a:solidFill>
            </a:endParaRPr>
          </a:p>
        </p:txBody>
      </p:sp>
      <p:pic>
        <p:nvPicPr>
          <p:cNvPr id="71" name="Immagin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09" y="2645968"/>
            <a:ext cx="450302" cy="472920"/>
          </a:xfrm>
          <a:prstGeom prst="rect">
            <a:avLst/>
          </a:prstGeom>
        </p:spPr>
      </p:pic>
      <p:pic>
        <p:nvPicPr>
          <p:cNvPr id="72" name="Immagin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960" y="3213505"/>
            <a:ext cx="414556" cy="369268"/>
          </a:xfrm>
          <a:prstGeom prst="rect">
            <a:avLst/>
          </a:prstGeom>
        </p:spPr>
      </p:pic>
      <p:pic>
        <p:nvPicPr>
          <p:cNvPr id="73" name="Immagin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392" y="3766031"/>
            <a:ext cx="329920" cy="359077"/>
          </a:xfrm>
          <a:prstGeom prst="rect">
            <a:avLst/>
          </a:prstGeom>
        </p:spPr>
      </p:pic>
      <p:sp>
        <p:nvSpPr>
          <p:cNvPr id="74" name="CasellaDiTesto 73"/>
          <p:cNvSpPr txBox="1"/>
          <p:nvPr/>
        </p:nvSpPr>
        <p:spPr>
          <a:xfrm>
            <a:off x="1481754" y="3764178"/>
            <a:ext cx="1206291" cy="4333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O</a:t>
            </a:r>
            <a:r>
              <a:rPr lang="en-US" sz="1200" dirty="0" smtClean="0">
                <a:solidFill>
                  <a:schemeClr val="tx1"/>
                </a:solidFill>
              </a:rPr>
              <a:t>bservatory</a:t>
            </a:r>
          </a:p>
        </p:txBody>
      </p:sp>
      <p:sp>
        <p:nvSpPr>
          <p:cNvPr id="75" name="Titolo 2"/>
          <p:cNvSpPr txBox="1">
            <a:spLocks/>
          </p:cNvSpPr>
          <p:nvPr/>
        </p:nvSpPr>
        <p:spPr>
          <a:xfrm>
            <a:off x="361359" y="811794"/>
            <a:ext cx="11032351" cy="372132"/>
          </a:xfrm>
          <a:prstGeom prst="rect">
            <a:avLst/>
          </a:prstGeom>
        </p:spPr>
        <p:txBody>
          <a:bodyPr/>
          <a:lstStyle>
            <a:lvl1pPr algn="l" defTabSz="457200" rtl="0" eaLnBrk="0" fontAlgn="base" hangingPunct="0">
              <a:spcBef>
                <a:spcPct val="0"/>
              </a:spcBef>
              <a:spcAft>
                <a:spcPct val="0"/>
              </a:spcAft>
              <a:defRPr sz="2400" b="1" i="0" kern="1200">
                <a:solidFill>
                  <a:srgbClr val="5B6770"/>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E4002B"/>
                </a:solidFill>
                <a:effectLst/>
                <a:uLnTx/>
                <a:uFillTx/>
                <a:latin typeface="Arial"/>
                <a:ea typeface="ＭＳ Ｐゴシック" charset="0"/>
                <a:cs typeface="Arial"/>
              </a:rPr>
              <a:t>Embedding space ecosystem into data value chain</a:t>
            </a:r>
            <a:r>
              <a:rPr kumimoji="0" lang="en-US" sz="2400" b="1" i="0" u="none" strike="noStrike" kern="1200" cap="none" spc="0" normalizeH="0" baseline="0" noProof="0" dirty="0" smtClean="0">
                <a:ln>
                  <a:noFill/>
                </a:ln>
                <a:solidFill>
                  <a:srgbClr val="5B6770"/>
                </a:solidFill>
                <a:effectLst/>
                <a:uLnTx/>
                <a:uFillTx/>
                <a:latin typeface="Arial"/>
                <a:ea typeface="ＭＳ Ｐゴシック" charset="0"/>
                <a:cs typeface="Arial"/>
              </a:rPr>
              <a:t/>
            </a:r>
            <a:br>
              <a:rPr kumimoji="0" lang="en-US" sz="2400" b="1" i="0" u="none" strike="noStrike" kern="1200" cap="none" spc="0" normalizeH="0" baseline="0" noProof="0" dirty="0" smtClean="0">
                <a:ln>
                  <a:noFill/>
                </a:ln>
                <a:solidFill>
                  <a:srgbClr val="5B6770"/>
                </a:solidFill>
                <a:effectLst/>
                <a:uLnTx/>
                <a:uFillTx/>
                <a:latin typeface="Arial"/>
                <a:ea typeface="ＭＳ Ｐゴシック" charset="0"/>
                <a:cs typeface="Arial"/>
              </a:rPr>
            </a:br>
            <a:endParaRPr kumimoji="0" lang="it-IT" sz="2400" b="1" i="0" u="none" strike="noStrike" kern="1200" cap="none" spc="0" normalizeH="0" baseline="0" noProof="0" dirty="0">
              <a:ln>
                <a:noFill/>
              </a:ln>
              <a:solidFill>
                <a:srgbClr val="5B677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35520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4"/>
          </p:nvPr>
        </p:nvSpPr>
        <p:spPr>
          <a:xfrm>
            <a:off x="263352" y="77036"/>
            <a:ext cx="11015229" cy="230832"/>
          </a:xfrm>
        </p:spPr>
        <p:txBody>
          <a:bodyPr/>
          <a:lstStyle/>
          <a:p>
            <a:r>
              <a:rPr lang="en-US" dirty="0"/>
              <a:t>Space Data Space </a:t>
            </a:r>
            <a:r>
              <a:rPr lang="en-US" dirty="0" smtClean="0"/>
              <a:t>Proposal</a:t>
            </a:r>
            <a:endParaRPr lang="en-US" dirty="0"/>
          </a:p>
        </p:txBody>
      </p:sp>
      <p:sp>
        <p:nvSpPr>
          <p:cNvPr id="3" name="Titolo 1"/>
          <p:cNvSpPr>
            <a:spLocks noGrp="1"/>
          </p:cNvSpPr>
          <p:nvPr>
            <p:ph type="title"/>
          </p:nvPr>
        </p:nvSpPr>
        <p:spPr>
          <a:xfrm>
            <a:off x="304291" y="482586"/>
            <a:ext cx="10933350" cy="332399"/>
          </a:xfrm>
        </p:spPr>
        <p:txBody>
          <a:bodyPr/>
          <a:lstStyle/>
          <a:p>
            <a:r>
              <a:rPr lang="en-US" sz="2400" dirty="0" smtClean="0">
                <a:solidFill>
                  <a:srgbClr val="E4002B"/>
                </a:solidFill>
              </a:rPr>
              <a:t>Space Data </a:t>
            </a:r>
            <a:r>
              <a:rPr lang="en-US" sz="2400" dirty="0">
                <a:solidFill>
                  <a:srgbClr val="E4002B"/>
                </a:solidFill>
              </a:rPr>
              <a:t>S</a:t>
            </a:r>
            <a:r>
              <a:rPr lang="en-US" sz="2400" dirty="0" smtClean="0">
                <a:solidFill>
                  <a:srgbClr val="E4002B"/>
                </a:solidFill>
              </a:rPr>
              <a:t>pace </a:t>
            </a:r>
            <a:r>
              <a:rPr lang="en-US" sz="2400" dirty="0" smtClean="0">
                <a:solidFill>
                  <a:srgbClr val="E4002B"/>
                </a:solidFill>
              </a:rPr>
              <a:t>Concept</a:t>
            </a:r>
            <a:endParaRPr lang="en-US" sz="2400" dirty="0">
              <a:solidFill>
                <a:srgbClr val="E4002B"/>
              </a:solidFill>
            </a:endParaRPr>
          </a:p>
        </p:txBody>
      </p:sp>
      <p:sp>
        <p:nvSpPr>
          <p:cNvPr id="5" name="Rettangolo arrotondato 4"/>
          <p:cNvSpPr/>
          <p:nvPr/>
        </p:nvSpPr>
        <p:spPr>
          <a:xfrm>
            <a:off x="2729504" y="5513553"/>
            <a:ext cx="2187615" cy="486137"/>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Infrastructure providers</a:t>
            </a:r>
          </a:p>
        </p:txBody>
      </p:sp>
      <p:sp>
        <p:nvSpPr>
          <p:cNvPr id="7" name="Rettangolo arrotondato 6"/>
          <p:cNvSpPr/>
          <p:nvPr/>
        </p:nvSpPr>
        <p:spPr>
          <a:xfrm>
            <a:off x="5785221" y="3880694"/>
            <a:ext cx="2037144" cy="572946"/>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Data providers</a:t>
            </a:r>
          </a:p>
        </p:txBody>
      </p:sp>
      <p:sp>
        <p:nvSpPr>
          <p:cNvPr id="8" name="Rettangolo arrotondato 7"/>
          <p:cNvSpPr/>
          <p:nvPr/>
        </p:nvSpPr>
        <p:spPr>
          <a:xfrm>
            <a:off x="113626" y="3880694"/>
            <a:ext cx="1732345" cy="572946"/>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(Gaia-x) Data labelling</a:t>
            </a:r>
          </a:p>
        </p:txBody>
      </p:sp>
      <p:sp>
        <p:nvSpPr>
          <p:cNvPr id="9" name="Nuvola 8"/>
          <p:cNvSpPr/>
          <p:nvPr/>
        </p:nvSpPr>
        <p:spPr>
          <a:xfrm>
            <a:off x="2189629" y="3031882"/>
            <a:ext cx="3375674" cy="2381492"/>
          </a:xfrm>
          <a:prstGeom prst="cloud">
            <a:avLst/>
          </a:prstGeom>
          <a:solidFill>
            <a:srgbClr val="8497B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smtClean="0">
                <a:solidFill>
                  <a:srgbClr val="FFFFFF"/>
                </a:solidFill>
              </a:rPr>
              <a:t>Federation Services</a:t>
            </a:r>
          </a:p>
        </p:txBody>
      </p:sp>
      <p:sp>
        <p:nvSpPr>
          <p:cNvPr id="10" name="Rettangolo arrotondato 9"/>
          <p:cNvSpPr/>
          <p:nvPr/>
        </p:nvSpPr>
        <p:spPr>
          <a:xfrm>
            <a:off x="1919278" y="2795950"/>
            <a:ext cx="1741988" cy="572946"/>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Market Place Portal</a:t>
            </a:r>
          </a:p>
        </p:txBody>
      </p:sp>
      <p:sp>
        <p:nvSpPr>
          <p:cNvPr id="11" name="Rettangolo arrotondato 10"/>
          <p:cNvSpPr/>
          <p:nvPr/>
        </p:nvSpPr>
        <p:spPr>
          <a:xfrm>
            <a:off x="3748076" y="2262167"/>
            <a:ext cx="2201412" cy="486137"/>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Use Cases </a:t>
            </a:r>
          </a:p>
        </p:txBody>
      </p:sp>
      <p:sp>
        <p:nvSpPr>
          <p:cNvPr id="12" name="Rettangolo arrotondato 11"/>
          <p:cNvSpPr/>
          <p:nvPr/>
        </p:nvSpPr>
        <p:spPr>
          <a:xfrm>
            <a:off x="1473651" y="2263983"/>
            <a:ext cx="2187615" cy="486137"/>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Service providers</a:t>
            </a:r>
          </a:p>
        </p:txBody>
      </p:sp>
      <p:sp>
        <p:nvSpPr>
          <p:cNvPr id="13" name="Freccia a destra 12"/>
          <p:cNvSpPr/>
          <p:nvPr/>
        </p:nvSpPr>
        <p:spPr>
          <a:xfrm>
            <a:off x="1919278" y="4096754"/>
            <a:ext cx="520858" cy="133109"/>
          </a:xfrm>
          <a:prstGeom prst="rightArrow">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smtClean="0">
              <a:solidFill>
                <a:srgbClr val="FFFFFF"/>
              </a:solidFill>
            </a:endParaRPr>
          </a:p>
        </p:txBody>
      </p:sp>
      <p:sp>
        <p:nvSpPr>
          <p:cNvPr id="14" name="Rettangolo arrotondato 13"/>
          <p:cNvSpPr/>
          <p:nvPr/>
        </p:nvSpPr>
        <p:spPr>
          <a:xfrm>
            <a:off x="3747111" y="2787269"/>
            <a:ext cx="1928151" cy="572946"/>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Data Scientist</a:t>
            </a:r>
          </a:p>
        </p:txBody>
      </p:sp>
      <p:sp>
        <p:nvSpPr>
          <p:cNvPr id="15" name="Freccia in su 14"/>
          <p:cNvSpPr/>
          <p:nvPr/>
        </p:nvSpPr>
        <p:spPr>
          <a:xfrm>
            <a:off x="3626541" y="5125801"/>
            <a:ext cx="393540" cy="387752"/>
          </a:xfrm>
          <a:prstGeom prst="upArrow">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smtClean="0">
              <a:solidFill>
                <a:srgbClr val="FFFFFF"/>
              </a:solidFill>
            </a:endParaRPr>
          </a:p>
        </p:txBody>
      </p:sp>
      <p:sp>
        <p:nvSpPr>
          <p:cNvPr id="16" name="Freccia a sinistra 15"/>
          <p:cNvSpPr/>
          <p:nvPr/>
        </p:nvSpPr>
        <p:spPr>
          <a:xfrm>
            <a:off x="5154400" y="4085179"/>
            <a:ext cx="520862" cy="133109"/>
          </a:xfrm>
          <a:prstGeom prst="leftArrow">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smtClean="0">
              <a:solidFill>
                <a:srgbClr val="FFFFFF"/>
              </a:solidFill>
            </a:endParaRPr>
          </a:p>
        </p:txBody>
      </p:sp>
      <p:sp>
        <p:nvSpPr>
          <p:cNvPr id="17" name="Rettangolo arrotondato 16"/>
          <p:cNvSpPr/>
          <p:nvPr/>
        </p:nvSpPr>
        <p:spPr>
          <a:xfrm>
            <a:off x="1559496" y="1412776"/>
            <a:ext cx="2187615" cy="486137"/>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rgbClr val="FFFFFF"/>
                </a:solidFill>
              </a:rPr>
              <a:t>Users </a:t>
            </a:r>
          </a:p>
          <a:p>
            <a:pPr algn="ctr"/>
            <a:r>
              <a:rPr lang="en-GB" sz="1400" b="1" dirty="0" smtClean="0">
                <a:solidFill>
                  <a:srgbClr val="FFFFFF"/>
                </a:solidFill>
              </a:rPr>
              <a:t>(End / Intermediate)</a:t>
            </a:r>
            <a:endParaRPr lang="en-GB" sz="1600" b="1" dirty="0" smtClean="0">
              <a:solidFill>
                <a:srgbClr val="FFFFFF"/>
              </a:solidFill>
            </a:endParaRPr>
          </a:p>
        </p:txBody>
      </p:sp>
      <p:sp>
        <p:nvSpPr>
          <p:cNvPr id="18" name="Rettangolo arrotondato 17"/>
          <p:cNvSpPr/>
          <p:nvPr/>
        </p:nvSpPr>
        <p:spPr>
          <a:xfrm>
            <a:off x="3597606" y="1410655"/>
            <a:ext cx="2187615" cy="486137"/>
          </a:xfrm>
          <a:prstGeom prst="roundRect">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rgbClr val="FFFFFF"/>
                </a:solidFill>
              </a:rPr>
              <a:t>C</a:t>
            </a:r>
            <a:r>
              <a:rPr lang="en-GB" sz="1600" b="1" dirty="0" smtClean="0">
                <a:solidFill>
                  <a:srgbClr val="FFFFFF"/>
                </a:solidFill>
              </a:rPr>
              <a:t>ommunities</a:t>
            </a:r>
          </a:p>
        </p:txBody>
      </p:sp>
      <p:sp>
        <p:nvSpPr>
          <p:cNvPr id="19" name="Freccia in su 18"/>
          <p:cNvSpPr/>
          <p:nvPr/>
        </p:nvSpPr>
        <p:spPr>
          <a:xfrm>
            <a:off x="2926274" y="1954834"/>
            <a:ext cx="1556794" cy="202960"/>
          </a:xfrm>
          <a:prstGeom prst="upArrow">
            <a:avLst/>
          </a:prstGeom>
          <a:solidFill>
            <a:srgbClr val="FF000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smtClean="0">
              <a:solidFill>
                <a:srgbClr val="FFFFFF"/>
              </a:solidFill>
            </a:endParaRPr>
          </a:p>
        </p:txBody>
      </p:sp>
      <p:sp>
        <p:nvSpPr>
          <p:cNvPr id="20" name="Rettangolo 19"/>
          <p:cNvSpPr/>
          <p:nvPr/>
        </p:nvSpPr>
        <p:spPr>
          <a:xfrm>
            <a:off x="7447839" y="2270482"/>
            <a:ext cx="4361749" cy="3785652"/>
          </a:xfrm>
          <a:prstGeom prst="rect">
            <a:avLst/>
          </a:prstGeom>
        </p:spPr>
        <p:txBody>
          <a:bodyPr wrap="square">
            <a:spAutoFit/>
          </a:bodyPr>
          <a:lstStyle/>
          <a:p>
            <a:pPr marL="171450" lvl="0" indent="-171450" algn="just">
              <a:buFont typeface="Arial" panose="020B0604020202020204" pitchFamily="34" charset="0"/>
              <a:buChar char="•"/>
              <a:defRPr/>
            </a:pPr>
            <a:r>
              <a:rPr lang="en-GB" sz="1600" dirty="0">
                <a:solidFill>
                  <a:srgbClr val="5E6A71"/>
                </a:solidFill>
              </a:rPr>
              <a:t>Thanks to this project space data will become a part of an open, transparent digital ecosystem, where data and services can be made available, collated, and shared in an environment of </a:t>
            </a:r>
            <a:r>
              <a:rPr lang="en-GB" sz="1600" dirty="0" smtClean="0">
                <a:solidFill>
                  <a:srgbClr val="5E6A71"/>
                </a:solidFill>
              </a:rPr>
              <a:t>trust</a:t>
            </a:r>
          </a:p>
          <a:p>
            <a:pPr lvl="0" algn="just">
              <a:defRPr/>
            </a:pPr>
            <a:endParaRPr lang="en-GB" sz="1600" b="1" dirty="0" smtClean="0">
              <a:solidFill>
                <a:srgbClr val="5E6A71"/>
              </a:solidFill>
            </a:endParaRPr>
          </a:p>
          <a:p>
            <a:pPr lvl="0" algn="just">
              <a:defRPr/>
            </a:pPr>
            <a:endParaRPr lang="en-GB" sz="1600" b="1" dirty="0">
              <a:solidFill>
                <a:srgbClr val="5E6A71"/>
              </a:solidFill>
            </a:endParaRPr>
          </a:p>
          <a:p>
            <a:pPr lvl="0" algn="just">
              <a:defRPr/>
            </a:pPr>
            <a:endParaRPr lang="en-GB" sz="1600" b="1" dirty="0" smtClean="0">
              <a:solidFill>
                <a:srgbClr val="5E6A71"/>
              </a:solidFill>
            </a:endParaRPr>
          </a:p>
          <a:p>
            <a:pPr lvl="0" algn="just">
              <a:defRPr/>
            </a:pPr>
            <a:endParaRPr lang="en-GB" sz="1600" b="1" dirty="0">
              <a:solidFill>
                <a:srgbClr val="5E6A71"/>
              </a:solidFill>
            </a:endParaRPr>
          </a:p>
          <a:p>
            <a:pPr lvl="0" algn="just">
              <a:defRPr/>
            </a:pPr>
            <a:endParaRPr lang="en-GB" sz="1600" b="1" dirty="0">
              <a:solidFill>
                <a:srgbClr val="5E6A71"/>
              </a:solidFill>
            </a:endParaRPr>
          </a:p>
          <a:p>
            <a:pPr marL="171450" lvl="0" indent="-171450" algn="just">
              <a:buFont typeface="Arial" panose="020B0604020202020204" pitchFamily="34" charset="0"/>
              <a:buChar char="•"/>
              <a:defRPr/>
            </a:pPr>
            <a:r>
              <a:rPr lang="en-US" sz="1600" dirty="0">
                <a:solidFill>
                  <a:srgbClr val="5E6A71"/>
                </a:solidFill>
              </a:rPr>
              <a:t>This is the mission that we want to stimulate through the creation of this space data space and welcoming every other actors of the space value chain, like academia and research institutions </a:t>
            </a:r>
          </a:p>
        </p:txBody>
      </p:sp>
    </p:spTree>
    <p:extLst>
      <p:ext uri="{BB962C8B-B14F-4D97-AF65-F5344CB8AC3E}">
        <p14:creationId xmlns:p14="http://schemas.microsoft.com/office/powerpoint/2010/main" val="139474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61358" y="624804"/>
            <a:ext cx="11015229" cy="504057"/>
          </a:xfrm>
        </p:spPr>
        <p:txBody>
          <a:bodyPr/>
          <a:lstStyle/>
          <a:p>
            <a:r>
              <a:rPr lang="en-US" dirty="0">
                <a:solidFill>
                  <a:srgbClr val="E4002B"/>
                </a:solidFill>
              </a:rPr>
              <a:t>WP2 </a:t>
            </a:r>
            <a:r>
              <a:rPr lang="en-US" dirty="0" smtClean="0">
                <a:solidFill>
                  <a:srgbClr val="E4002B"/>
                </a:solidFill>
              </a:rPr>
              <a:t>Marketplace: initial experiences and link to Space Economy (CoMaP)</a:t>
            </a:r>
            <a:endParaRPr lang="it-IT" dirty="0">
              <a:solidFill>
                <a:srgbClr val="E4002B"/>
              </a:solidFill>
            </a:endParaRPr>
          </a:p>
        </p:txBody>
      </p:sp>
      <p:sp>
        <p:nvSpPr>
          <p:cNvPr id="6" name="Segnaposto testo 5"/>
          <p:cNvSpPr>
            <a:spLocks noGrp="1"/>
          </p:cNvSpPr>
          <p:nvPr>
            <p:ph type="body" sz="quarter" idx="14"/>
          </p:nvPr>
        </p:nvSpPr>
        <p:spPr>
          <a:xfrm>
            <a:off x="231668" y="40946"/>
            <a:ext cx="11015229" cy="230832"/>
          </a:xfrm>
        </p:spPr>
        <p:txBody>
          <a:bodyPr/>
          <a:lstStyle/>
          <a:p>
            <a:r>
              <a:rPr lang="en-US" dirty="0"/>
              <a:t>Space Data Space </a:t>
            </a:r>
            <a:r>
              <a:rPr lang="en-US" dirty="0" smtClean="0"/>
              <a:t>Proposal</a:t>
            </a:r>
            <a:endParaRPr lang="en-US" dirty="0"/>
          </a:p>
        </p:txBody>
      </p:sp>
      <p:pic>
        <p:nvPicPr>
          <p:cNvPr id="7" name="Immagin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9798"/>
          <a:stretch/>
        </p:blipFill>
        <p:spPr>
          <a:xfrm>
            <a:off x="-166065" y="1268761"/>
            <a:ext cx="6253018" cy="3266191"/>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283" y="3679113"/>
            <a:ext cx="5470614" cy="3120721"/>
          </a:xfrm>
          <a:prstGeom prst="rect">
            <a:avLst/>
          </a:prstGeom>
        </p:spPr>
      </p:pic>
      <p:sp>
        <p:nvSpPr>
          <p:cNvPr id="12" name="CasellaDiTesto 11"/>
          <p:cNvSpPr txBox="1"/>
          <p:nvPr/>
        </p:nvSpPr>
        <p:spPr>
          <a:xfrm>
            <a:off x="292279" y="4558289"/>
            <a:ext cx="5447004" cy="2000548"/>
          </a:xfrm>
          <a:prstGeom prst="rect">
            <a:avLst/>
          </a:prstGeom>
          <a:noFill/>
        </p:spPr>
        <p:txBody>
          <a:bodyPr wrap="square" rtlCol="0">
            <a:spAutoFit/>
          </a:bodyPr>
          <a:lstStyle/>
          <a:p>
            <a:pPr algn="just"/>
            <a:r>
              <a:rPr lang="it-IT" sz="1400" b="1" dirty="0" smtClean="0">
                <a:solidFill>
                  <a:srgbClr val="595959"/>
                </a:solidFill>
              </a:rPr>
              <a:t>The Copernicus Marketplace </a:t>
            </a:r>
            <a:r>
              <a:rPr lang="it-IT" sz="1400" dirty="0" smtClean="0">
                <a:solidFill>
                  <a:srgbClr val="595959"/>
                </a:solidFill>
              </a:rPr>
              <a:t>(CoMaP) will be developed in the framework of the Mirror Copernicus and PNRR initiatives and it will build a transaction-friendly environment where institutional and commercial Buyers Groups can search, configure and buy validated geospatial data and services offered by the Industry</a:t>
            </a:r>
          </a:p>
          <a:p>
            <a:pPr algn="just"/>
            <a:endParaRPr lang="it-IT" sz="1400" dirty="0" smtClean="0">
              <a:solidFill>
                <a:srgbClr val="595959"/>
              </a:solidFill>
            </a:endParaRPr>
          </a:p>
          <a:p>
            <a:pPr algn="just"/>
            <a:r>
              <a:rPr lang="it-IT" sz="1300" b="1" dirty="0" smtClean="0">
                <a:solidFill>
                  <a:srgbClr val="595959"/>
                </a:solidFill>
              </a:rPr>
              <a:t>The CoMaP concept is similar to the Space Data Space, although it focusses on a specific Space domain (Earth Observation)</a:t>
            </a:r>
            <a:endParaRPr lang="it-IT" sz="1300" b="1" dirty="0">
              <a:solidFill>
                <a:srgbClr val="595959"/>
              </a:solidFill>
            </a:endParaRPr>
          </a:p>
          <a:p>
            <a:pPr algn="just"/>
            <a:endParaRPr lang="it-IT" sz="1400" dirty="0"/>
          </a:p>
        </p:txBody>
      </p:sp>
      <p:sp>
        <p:nvSpPr>
          <p:cNvPr id="13" name="CasellaDiTesto 12"/>
          <p:cNvSpPr txBox="1"/>
          <p:nvPr/>
        </p:nvSpPr>
        <p:spPr>
          <a:xfrm>
            <a:off x="9762498" y="1370789"/>
            <a:ext cx="2429502" cy="4539704"/>
          </a:xfrm>
          <a:prstGeom prst="rect">
            <a:avLst/>
          </a:prstGeom>
          <a:noFill/>
        </p:spPr>
        <p:txBody>
          <a:bodyPr wrap="square" rtlCol="0">
            <a:spAutoFit/>
          </a:bodyPr>
          <a:lstStyle/>
          <a:p>
            <a:r>
              <a:rPr lang="it-IT" sz="1300" b="1" dirty="0" smtClean="0">
                <a:solidFill>
                  <a:srgbClr val="595959"/>
                </a:solidFill>
              </a:rPr>
              <a:t>CLEOS (Cloud Earth </a:t>
            </a:r>
            <a:r>
              <a:rPr lang="en-GB" sz="1300" b="1" dirty="0" smtClean="0">
                <a:solidFill>
                  <a:srgbClr val="595959"/>
                </a:solidFill>
              </a:rPr>
              <a:t>Observation</a:t>
            </a:r>
            <a:r>
              <a:rPr lang="it-IT" sz="1300" b="1" dirty="0" smtClean="0">
                <a:solidFill>
                  <a:srgbClr val="595959"/>
                </a:solidFill>
              </a:rPr>
              <a:t> Services) </a:t>
            </a:r>
            <a:r>
              <a:rPr lang="it-IT" sz="1300" dirty="0" smtClean="0">
                <a:solidFill>
                  <a:srgbClr val="595959"/>
                </a:solidFill>
              </a:rPr>
              <a:t>is the marketplace of EO data, Information Products, Processing Services developed and operated by e-GEOS to provide a single digital access point to a wide offering that federates also other partners form different domains.</a:t>
            </a:r>
          </a:p>
          <a:p>
            <a:pPr algn="just"/>
            <a:endParaRPr lang="it-IT" sz="1400" dirty="0" smtClean="0">
              <a:solidFill>
                <a:srgbClr val="595959"/>
              </a:solidFill>
            </a:endParaRPr>
          </a:p>
          <a:p>
            <a:pPr algn="just"/>
            <a:endParaRPr lang="it-IT" sz="1400" dirty="0">
              <a:solidFill>
                <a:srgbClr val="595959"/>
              </a:solidFill>
            </a:endParaRPr>
          </a:p>
          <a:p>
            <a:r>
              <a:rPr lang="it-IT" sz="1300" dirty="0" smtClean="0">
                <a:solidFill>
                  <a:srgbClr val="595959"/>
                </a:solidFill>
              </a:rPr>
              <a:t>CLEOS features also a Developer Portal where developers (e-GEOS, partners, customers) can build their applications also re-using building blocks/code shared via an internal marketplace of applications.</a:t>
            </a:r>
            <a:endParaRPr lang="it-IT" sz="1300" dirty="0">
              <a:solidFill>
                <a:srgbClr val="595959"/>
              </a:solidFill>
            </a:endParaRPr>
          </a:p>
          <a:p>
            <a:pPr algn="just"/>
            <a:endParaRPr lang="it-IT" sz="1400" dirty="0"/>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973" y="1312304"/>
            <a:ext cx="3564135" cy="2410352"/>
          </a:xfrm>
          <a:prstGeom prst="rect">
            <a:avLst/>
          </a:prstGeom>
        </p:spPr>
      </p:pic>
    </p:spTree>
    <p:extLst>
      <p:ext uri="{BB962C8B-B14F-4D97-AF65-F5344CB8AC3E}">
        <p14:creationId xmlns:p14="http://schemas.microsoft.com/office/powerpoint/2010/main" val="296430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srcRect l="14252"/>
          <a:stretch/>
        </p:blipFill>
        <p:spPr>
          <a:xfrm>
            <a:off x="7380360" y="2593307"/>
            <a:ext cx="2039748" cy="1526778"/>
          </a:xfrm>
          <a:prstGeom prst="rect">
            <a:avLst/>
          </a:prstGeom>
        </p:spPr>
      </p:pic>
      <p:pic>
        <p:nvPicPr>
          <p:cNvPr id="24" name="Immagine 23"/>
          <p:cNvPicPr>
            <a:picLocks noChangeAspect="1"/>
          </p:cNvPicPr>
          <p:nvPr/>
        </p:nvPicPr>
        <p:blipFill>
          <a:blip r:embed="rId4"/>
          <a:stretch>
            <a:fillRect/>
          </a:stretch>
        </p:blipFill>
        <p:spPr>
          <a:xfrm>
            <a:off x="382004" y="4917877"/>
            <a:ext cx="2825075" cy="726220"/>
          </a:xfrm>
          <a:prstGeom prst="rect">
            <a:avLst/>
          </a:prstGeom>
        </p:spPr>
      </p:pic>
      <p:pic>
        <p:nvPicPr>
          <p:cNvPr id="25" name="Immagine 24"/>
          <p:cNvPicPr>
            <a:picLocks noChangeAspect="1"/>
          </p:cNvPicPr>
          <p:nvPr/>
        </p:nvPicPr>
        <p:blipFill>
          <a:blip r:embed="rId5"/>
          <a:stretch>
            <a:fillRect/>
          </a:stretch>
        </p:blipFill>
        <p:spPr>
          <a:xfrm>
            <a:off x="607067" y="3208220"/>
            <a:ext cx="2926446" cy="908738"/>
          </a:xfrm>
          <a:prstGeom prst="rect">
            <a:avLst/>
          </a:prstGeom>
        </p:spPr>
      </p:pic>
      <p:pic>
        <p:nvPicPr>
          <p:cNvPr id="26" name="Immagine 25"/>
          <p:cNvPicPr>
            <a:picLocks noChangeAspect="1"/>
          </p:cNvPicPr>
          <p:nvPr/>
        </p:nvPicPr>
        <p:blipFill>
          <a:blip r:embed="rId6"/>
          <a:stretch>
            <a:fillRect/>
          </a:stretch>
        </p:blipFill>
        <p:spPr>
          <a:xfrm>
            <a:off x="4836673" y="4225642"/>
            <a:ext cx="1821796" cy="853002"/>
          </a:xfrm>
          <a:prstGeom prst="rect">
            <a:avLst/>
          </a:prstGeom>
        </p:spPr>
      </p:pic>
      <p:pic>
        <p:nvPicPr>
          <p:cNvPr id="27" name="Immagine 26"/>
          <p:cNvPicPr>
            <a:picLocks noChangeAspect="1"/>
          </p:cNvPicPr>
          <p:nvPr/>
        </p:nvPicPr>
        <p:blipFill>
          <a:blip r:embed="rId7"/>
          <a:stretch>
            <a:fillRect/>
          </a:stretch>
        </p:blipFill>
        <p:spPr>
          <a:xfrm rot="531612">
            <a:off x="3734375" y="5187052"/>
            <a:ext cx="1485900" cy="1009650"/>
          </a:xfrm>
          <a:prstGeom prst="rect">
            <a:avLst/>
          </a:prstGeom>
        </p:spPr>
      </p:pic>
      <p:pic>
        <p:nvPicPr>
          <p:cNvPr id="28" name="Immagine 27"/>
          <p:cNvPicPr>
            <a:picLocks noChangeAspect="1"/>
          </p:cNvPicPr>
          <p:nvPr/>
        </p:nvPicPr>
        <p:blipFill>
          <a:blip r:embed="rId8"/>
          <a:stretch>
            <a:fillRect/>
          </a:stretch>
        </p:blipFill>
        <p:spPr>
          <a:xfrm>
            <a:off x="8632917" y="3870925"/>
            <a:ext cx="823338" cy="788001"/>
          </a:xfrm>
          <a:prstGeom prst="rect">
            <a:avLst/>
          </a:prstGeom>
        </p:spPr>
      </p:pic>
      <p:pic>
        <p:nvPicPr>
          <p:cNvPr id="2" name="Immagine 1"/>
          <p:cNvPicPr>
            <a:picLocks noChangeAspect="1"/>
          </p:cNvPicPr>
          <p:nvPr/>
        </p:nvPicPr>
        <p:blipFill>
          <a:blip r:embed="rId9"/>
          <a:stretch>
            <a:fillRect/>
          </a:stretch>
        </p:blipFill>
        <p:spPr>
          <a:xfrm>
            <a:off x="8153400" y="5048789"/>
            <a:ext cx="2533416" cy="842636"/>
          </a:xfrm>
          <a:prstGeom prst="rect">
            <a:avLst/>
          </a:prstGeom>
        </p:spPr>
      </p:pic>
      <p:sp>
        <p:nvSpPr>
          <p:cNvPr id="31" name="Rettangolo 30"/>
          <p:cNvSpPr/>
          <p:nvPr/>
        </p:nvSpPr>
        <p:spPr>
          <a:xfrm>
            <a:off x="421586" y="1475528"/>
            <a:ext cx="109318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5B6770"/>
                </a:solidFill>
                <a:effectLst/>
                <a:uLnTx/>
                <a:uFillTx/>
                <a:latin typeface="+mj-lt"/>
                <a:cs typeface="Arial"/>
                <a:sym typeface="Arial"/>
              </a:rPr>
              <a:t>Leonardo is actively involved in many </a:t>
            </a:r>
            <a:r>
              <a:rPr kumimoji="0" lang="en-US" sz="1600" b="1" i="0" u="none" strike="noStrike" kern="0" cap="none" spc="0" normalizeH="0" baseline="0" noProof="0" dirty="0">
                <a:ln>
                  <a:noFill/>
                </a:ln>
                <a:solidFill>
                  <a:srgbClr val="5B6770"/>
                </a:solidFill>
                <a:effectLst/>
                <a:uLnTx/>
                <a:uFillTx/>
                <a:latin typeface="+mj-lt"/>
                <a:cs typeface="Arial"/>
                <a:sym typeface="Arial"/>
              </a:rPr>
              <a:t>European Initiatives </a:t>
            </a:r>
            <a:r>
              <a:rPr kumimoji="0" lang="en-US" sz="1600" b="0" i="0" u="none" strike="noStrike" kern="0" cap="none" spc="0" normalizeH="0" baseline="0" noProof="0" dirty="0">
                <a:ln>
                  <a:noFill/>
                </a:ln>
                <a:solidFill>
                  <a:srgbClr val="5B6770"/>
                </a:solidFill>
                <a:effectLst/>
                <a:uLnTx/>
                <a:uFillTx/>
                <a:latin typeface="+mj-lt"/>
                <a:cs typeface="Arial"/>
                <a:sym typeface="Arial"/>
              </a:rPr>
              <a:t>and projects on </a:t>
            </a:r>
            <a:r>
              <a:rPr kumimoji="0" lang="en-US" sz="1600" b="1" i="0" u="none" strike="noStrike" kern="0" cap="none" spc="0" normalizeH="0" baseline="0" noProof="0" dirty="0">
                <a:ln>
                  <a:noFill/>
                </a:ln>
                <a:solidFill>
                  <a:srgbClr val="5B6770"/>
                </a:solidFill>
                <a:effectLst/>
                <a:uLnTx/>
                <a:uFillTx/>
                <a:latin typeface="+mj-lt"/>
                <a:cs typeface="Arial"/>
                <a:sym typeface="Arial"/>
              </a:rPr>
              <a:t>AI, HPC, Cloud/Edge Computing </a:t>
            </a:r>
            <a:r>
              <a:rPr kumimoji="0" lang="en-US" sz="1600" b="0" i="0" u="none" strike="noStrike" kern="0" cap="none" spc="0" normalizeH="0" baseline="0" noProof="0" dirty="0">
                <a:ln>
                  <a:noFill/>
                </a:ln>
                <a:solidFill>
                  <a:srgbClr val="5B6770"/>
                </a:solidFill>
                <a:effectLst/>
                <a:uLnTx/>
                <a:uFillTx/>
                <a:latin typeface="+mj-lt"/>
                <a:cs typeface="Arial"/>
                <a:sym typeface="Arial"/>
              </a:rPr>
              <a:t>and</a:t>
            </a:r>
            <a:r>
              <a:rPr kumimoji="0" lang="en-US" sz="1600" b="1" i="0" u="none" strike="noStrike" kern="0" cap="none" spc="0" normalizeH="0" baseline="0" noProof="0" dirty="0">
                <a:ln>
                  <a:noFill/>
                </a:ln>
                <a:solidFill>
                  <a:srgbClr val="5B6770"/>
                </a:solidFill>
                <a:effectLst/>
                <a:uLnTx/>
                <a:uFillTx/>
                <a:latin typeface="+mj-lt"/>
                <a:cs typeface="Arial"/>
                <a:sym typeface="Arial"/>
              </a:rPr>
              <a:t> </a:t>
            </a:r>
            <a:r>
              <a:rPr kumimoji="0" lang="en-US" sz="1600" b="0" i="0" u="none" strike="noStrike" kern="0" cap="none" spc="0" normalizeH="0" baseline="0" noProof="0" dirty="0">
                <a:ln>
                  <a:noFill/>
                </a:ln>
                <a:solidFill>
                  <a:srgbClr val="5B6770"/>
                </a:solidFill>
                <a:effectLst/>
                <a:uLnTx/>
                <a:uFillTx/>
                <a:latin typeface="+mj-lt"/>
                <a:cs typeface="Arial"/>
                <a:sym typeface="Arial"/>
              </a:rPr>
              <a:t> participates to many </a:t>
            </a:r>
            <a:r>
              <a:rPr kumimoji="0" lang="en-US" sz="1600" b="1" i="0" u="none" strike="noStrike" kern="0" cap="none" spc="0" normalizeH="0" baseline="0" noProof="0" dirty="0">
                <a:ln>
                  <a:noFill/>
                </a:ln>
                <a:solidFill>
                  <a:srgbClr val="5B6770"/>
                </a:solidFill>
                <a:effectLst/>
                <a:uLnTx/>
                <a:uFillTx/>
                <a:latin typeface="+mj-lt"/>
                <a:cs typeface="Arial"/>
                <a:sym typeface="Arial"/>
              </a:rPr>
              <a:t>H2020/HE, </a:t>
            </a:r>
            <a:r>
              <a:rPr kumimoji="0" lang="en-US" sz="1600" b="1" i="0" u="none" strike="noStrike" kern="0" cap="none" spc="0" normalizeH="0" baseline="0" noProof="0" dirty="0" smtClean="0">
                <a:ln>
                  <a:noFill/>
                </a:ln>
                <a:solidFill>
                  <a:srgbClr val="5B6770"/>
                </a:solidFill>
                <a:effectLst/>
                <a:uLnTx/>
                <a:uFillTx/>
                <a:latin typeface="+mj-lt"/>
                <a:cs typeface="Arial"/>
                <a:sym typeface="Arial"/>
              </a:rPr>
              <a:t>EDIDP, EDF</a:t>
            </a:r>
            <a:r>
              <a:rPr kumimoji="0" lang="en-US" sz="1600" b="0" i="0" u="none" strike="noStrike" kern="0" cap="none" spc="0" normalizeH="0" baseline="0" noProof="0" dirty="0" smtClean="0">
                <a:ln>
                  <a:noFill/>
                </a:ln>
                <a:solidFill>
                  <a:srgbClr val="5B6770"/>
                </a:solidFill>
                <a:effectLst/>
                <a:uLnTx/>
                <a:uFillTx/>
                <a:latin typeface="+mj-lt"/>
                <a:cs typeface="Arial"/>
                <a:sym typeface="Arial"/>
              </a:rPr>
              <a:t> </a:t>
            </a:r>
            <a:r>
              <a:rPr kumimoji="0" lang="en-US" sz="1600" b="0" i="0" u="none" strike="noStrike" kern="0" cap="none" spc="0" normalizeH="0" baseline="0" noProof="0" dirty="0">
                <a:ln>
                  <a:noFill/>
                </a:ln>
                <a:solidFill>
                  <a:srgbClr val="5B6770"/>
                </a:solidFill>
                <a:effectLst/>
                <a:uLnTx/>
                <a:uFillTx/>
                <a:latin typeface="+mj-lt"/>
                <a:cs typeface="Arial"/>
                <a:sym typeface="Arial"/>
              </a:rPr>
              <a:t>projects on </a:t>
            </a:r>
            <a:r>
              <a:rPr kumimoji="0" lang="en-US" sz="1600" b="1" i="0" u="none" strike="noStrike" kern="0" cap="none" spc="0" normalizeH="0" baseline="0" noProof="0" dirty="0">
                <a:ln>
                  <a:noFill/>
                </a:ln>
                <a:solidFill>
                  <a:srgbClr val="5B6770"/>
                </a:solidFill>
                <a:effectLst/>
                <a:uLnTx/>
                <a:uFillTx/>
                <a:latin typeface="+mj-lt"/>
                <a:cs typeface="Arial"/>
                <a:sym typeface="Arial"/>
              </a:rPr>
              <a:t>HPC</a:t>
            </a:r>
            <a:r>
              <a:rPr kumimoji="0" lang="en-US" sz="1600" b="0" i="0" u="none" strike="noStrike" kern="0" cap="none" spc="0" normalizeH="0" baseline="0" noProof="0" dirty="0">
                <a:ln>
                  <a:noFill/>
                </a:ln>
                <a:solidFill>
                  <a:srgbClr val="5B6770"/>
                </a:solidFill>
                <a:effectLst/>
                <a:uLnTx/>
                <a:uFillTx/>
                <a:latin typeface="+mj-lt"/>
                <a:cs typeface="Arial"/>
                <a:sym typeface="Arial"/>
              </a:rPr>
              <a:t>, </a:t>
            </a:r>
            <a:r>
              <a:rPr kumimoji="0" lang="en-US" sz="1600" b="1" i="0" u="none" strike="noStrike" kern="0" cap="none" spc="0" normalizeH="0" baseline="0" noProof="0" dirty="0">
                <a:ln>
                  <a:noFill/>
                </a:ln>
                <a:solidFill>
                  <a:srgbClr val="5B6770"/>
                </a:solidFill>
                <a:effectLst/>
                <a:uLnTx/>
                <a:uFillTx/>
                <a:latin typeface="+mj-lt"/>
                <a:cs typeface="Arial"/>
                <a:sym typeface="Arial"/>
              </a:rPr>
              <a:t>AI</a:t>
            </a:r>
            <a:r>
              <a:rPr kumimoji="0" lang="en-US" sz="1600" b="0" i="0" u="none" strike="noStrike" kern="0" cap="none" spc="0" normalizeH="0" baseline="0" noProof="0" dirty="0">
                <a:ln>
                  <a:noFill/>
                </a:ln>
                <a:solidFill>
                  <a:srgbClr val="5B6770"/>
                </a:solidFill>
                <a:effectLst/>
                <a:uLnTx/>
                <a:uFillTx/>
                <a:latin typeface="+mj-lt"/>
                <a:cs typeface="Arial"/>
                <a:sym typeface="Arial"/>
              </a:rPr>
              <a:t>, </a:t>
            </a:r>
            <a:r>
              <a:rPr kumimoji="0" lang="en-US" sz="1600" b="1" i="0" u="none" strike="noStrike" kern="0" cap="none" spc="0" normalizeH="0" baseline="0" noProof="0" dirty="0">
                <a:ln>
                  <a:noFill/>
                </a:ln>
                <a:solidFill>
                  <a:srgbClr val="5B6770"/>
                </a:solidFill>
                <a:effectLst/>
                <a:uLnTx/>
                <a:uFillTx/>
                <a:latin typeface="+mj-lt"/>
                <a:cs typeface="Arial"/>
                <a:sym typeface="Arial"/>
              </a:rPr>
              <a:t>Cybersecurity</a:t>
            </a:r>
            <a:r>
              <a:rPr kumimoji="0" lang="en-US" sz="1600" b="0" i="0" u="none" strike="noStrike" kern="0" cap="none" spc="0" normalizeH="0" baseline="0" noProof="0" dirty="0">
                <a:ln>
                  <a:noFill/>
                </a:ln>
                <a:solidFill>
                  <a:srgbClr val="5B6770"/>
                </a:solidFill>
                <a:effectLst/>
                <a:uLnTx/>
                <a:uFillTx/>
                <a:latin typeface="+mj-lt"/>
                <a:cs typeface="Arial"/>
                <a:sym typeface="Arial"/>
              </a:rPr>
              <a:t> </a:t>
            </a:r>
            <a:r>
              <a:rPr kumimoji="0" lang="en-US" sz="1600" b="0" i="0" u="none" strike="noStrike" kern="0" cap="none" spc="0" normalizeH="0" baseline="0" noProof="0" dirty="0" smtClean="0">
                <a:ln>
                  <a:noFill/>
                </a:ln>
                <a:solidFill>
                  <a:srgbClr val="5B6770"/>
                </a:solidFill>
                <a:effectLst/>
                <a:uLnTx/>
                <a:uFillTx/>
                <a:latin typeface="+mj-lt"/>
                <a:cs typeface="Arial"/>
                <a:sym typeface="Arial"/>
              </a:rPr>
              <a:t>and </a:t>
            </a:r>
            <a:r>
              <a:rPr kumimoji="0" lang="en-US" sz="1600" b="1" i="0" u="none" strike="noStrike" kern="0" cap="none" spc="0" normalizeH="0" baseline="0" noProof="0" dirty="0">
                <a:ln>
                  <a:noFill/>
                </a:ln>
                <a:solidFill>
                  <a:srgbClr val="5B6770"/>
                </a:solidFill>
                <a:effectLst/>
                <a:uLnTx/>
                <a:uFillTx/>
                <a:latin typeface="+mj-lt"/>
                <a:cs typeface="Arial"/>
                <a:sym typeface="Arial"/>
              </a:rPr>
              <a:t>Advanced Digital Skills</a:t>
            </a:r>
            <a:r>
              <a:rPr kumimoji="0" lang="en-US" sz="1600" b="0" i="0" u="none" strike="noStrike" kern="0" cap="none" spc="0" normalizeH="0" baseline="0" noProof="0" dirty="0">
                <a:ln>
                  <a:noFill/>
                </a:ln>
                <a:solidFill>
                  <a:srgbClr val="5B6770"/>
                </a:solidFill>
                <a:effectLst/>
                <a:uLnTx/>
                <a:uFillTx/>
                <a:latin typeface="+mj-lt"/>
                <a:cs typeface="Arial"/>
                <a:sym typeface="Arial"/>
              </a:rPr>
              <a:t>, like:</a:t>
            </a:r>
            <a:endParaRPr kumimoji="0" lang="en-US" sz="1600" b="0" i="1" u="none" strike="noStrike" kern="0" cap="none" spc="0" normalizeH="0" baseline="0" noProof="0" dirty="0">
              <a:ln>
                <a:noFill/>
              </a:ln>
              <a:solidFill>
                <a:srgbClr val="5B6770"/>
              </a:solidFill>
              <a:effectLst/>
              <a:uLnTx/>
              <a:uFillTx/>
              <a:latin typeface="+mj-lt"/>
              <a:cs typeface="Arial"/>
              <a:sym typeface="Arial"/>
            </a:endParaRPr>
          </a:p>
        </p:txBody>
      </p:sp>
      <p:sp>
        <p:nvSpPr>
          <p:cNvPr id="5" name="Rettangolo 4"/>
          <p:cNvSpPr/>
          <p:nvPr/>
        </p:nvSpPr>
        <p:spPr>
          <a:xfrm>
            <a:off x="276738" y="504889"/>
            <a:ext cx="7923964" cy="461665"/>
          </a:xfrm>
          <a:prstGeom prst="rect">
            <a:avLst/>
          </a:prstGeom>
        </p:spPr>
        <p:txBody>
          <a:bodyPr wrap="none">
            <a:spAutoFit/>
          </a:bodyPr>
          <a:lstStyle/>
          <a:p>
            <a:r>
              <a:rPr lang="en-US" b="1" dirty="0">
                <a:solidFill>
                  <a:srgbClr val="E4002B"/>
                </a:solidFill>
                <a:latin typeface="Arial"/>
                <a:ea typeface="ＭＳ Ｐゴシック" charset="0"/>
                <a:cs typeface="Arial"/>
                <a:sym typeface="Arial"/>
              </a:rPr>
              <a:t>Leonardo within the European Innovation ecosystem</a:t>
            </a:r>
            <a:endParaRPr lang="it-IT" b="1" dirty="0">
              <a:solidFill>
                <a:srgbClr val="E4002B"/>
              </a:solidFill>
              <a:latin typeface="Arial"/>
              <a:ea typeface="ＭＳ Ｐゴシック" charset="0"/>
              <a:cs typeface="Arial"/>
              <a:sym typeface="Arial"/>
            </a:endParaRPr>
          </a:p>
        </p:txBody>
      </p:sp>
      <p:pic>
        <p:nvPicPr>
          <p:cNvPr id="4" name="Immagine 3"/>
          <p:cNvPicPr>
            <a:picLocks noChangeAspect="1"/>
          </p:cNvPicPr>
          <p:nvPr/>
        </p:nvPicPr>
        <p:blipFill>
          <a:blip r:embed="rId10"/>
          <a:stretch>
            <a:fillRect/>
          </a:stretch>
        </p:blipFill>
        <p:spPr>
          <a:xfrm>
            <a:off x="9773717" y="2932132"/>
            <a:ext cx="1579699" cy="616674"/>
          </a:xfrm>
          <a:prstGeom prst="rect">
            <a:avLst/>
          </a:prstGeom>
        </p:spPr>
      </p:pic>
      <p:pic>
        <p:nvPicPr>
          <p:cNvPr id="9" name="Immagine 8"/>
          <p:cNvPicPr>
            <a:picLocks noChangeAspect="1"/>
          </p:cNvPicPr>
          <p:nvPr/>
        </p:nvPicPr>
        <p:blipFill rotWithShape="1">
          <a:blip r:embed="rId11"/>
          <a:srcRect t="15982"/>
          <a:stretch/>
        </p:blipFill>
        <p:spPr>
          <a:xfrm>
            <a:off x="9935772" y="4149079"/>
            <a:ext cx="1979516" cy="929565"/>
          </a:xfrm>
          <a:prstGeom prst="rect">
            <a:avLst/>
          </a:prstGeom>
        </p:spPr>
      </p:pic>
      <p:pic>
        <p:nvPicPr>
          <p:cNvPr id="23" name="Immagine 22"/>
          <p:cNvPicPr>
            <a:picLocks noChangeAspect="1"/>
          </p:cNvPicPr>
          <p:nvPr/>
        </p:nvPicPr>
        <p:blipFill rotWithShape="1">
          <a:blip r:embed="rId12"/>
          <a:srcRect l="5498" r="16104" b="14904"/>
          <a:stretch/>
        </p:blipFill>
        <p:spPr>
          <a:xfrm>
            <a:off x="3807683" y="2876405"/>
            <a:ext cx="3024336" cy="1067140"/>
          </a:xfrm>
          <a:prstGeom prst="rect">
            <a:avLst/>
          </a:prstGeom>
        </p:spPr>
      </p:pic>
      <p:pic>
        <p:nvPicPr>
          <p:cNvPr id="8" name="Immagine 7"/>
          <p:cNvPicPr>
            <a:picLocks noChangeAspect="1"/>
          </p:cNvPicPr>
          <p:nvPr/>
        </p:nvPicPr>
        <p:blipFill>
          <a:blip r:embed="rId13"/>
          <a:stretch>
            <a:fillRect/>
          </a:stretch>
        </p:blipFill>
        <p:spPr>
          <a:xfrm>
            <a:off x="7636772" y="5930707"/>
            <a:ext cx="1571625" cy="514350"/>
          </a:xfrm>
          <a:prstGeom prst="rect">
            <a:avLst/>
          </a:prstGeom>
        </p:spPr>
      </p:pic>
      <p:pic>
        <p:nvPicPr>
          <p:cNvPr id="19" name="Immagine 18"/>
          <p:cNvPicPr>
            <a:picLocks noChangeAspect="1"/>
          </p:cNvPicPr>
          <p:nvPr/>
        </p:nvPicPr>
        <p:blipFill>
          <a:blip r:embed="rId14"/>
          <a:stretch>
            <a:fillRect/>
          </a:stretch>
        </p:blipFill>
        <p:spPr>
          <a:xfrm>
            <a:off x="335360" y="6488431"/>
            <a:ext cx="1553761" cy="242253"/>
          </a:xfrm>
          <a:prstGeom prst="rect">
            <a:avLst/>
          </a:prstGeom>
        </p:spPr>
      </p:pic>
      <p:pic>
        <p:nvPicPr>
          <p:cNvPr id="12" name="Immagine 11"/>
          <p:cNvPicPr>
            <a:picLocks noChangeAspect="1"/>
          </p:cNvPicPr>
          <p:nvPr/>
        </p:nvPicPr>
        <p:blipFill>
          <a:blip r:embed="rId15"/>
          <a:stretch>
            <a:fillRect/>
          </a:stretch>
        </p:blipFill>
        <p:spPr>
          <a:xfrm>
            <a:off x="5950291" y="5078644"/>
            <a:ext cx="1473103" cy="1201424"/>
          </a:xfrm>
          <a:prstGeom prst="rect">
            <a:avLst/>
          </a:prstGeom>
        </p:spPr>
      </p:pic>
      <p:pic>
        <p:nvPicPr>
          <p:cNvPr id="22" name="Immagine 21"/>
          <p:cNvPicPr>
            <a:picLocks noChangeAspect="1"/>
          </p:cNvPicPr>
          <p:nvPr/>
        </p:nvPicPr>
        <p:blipFill>
          <a:blip r:embed="rId16"/>
          <a:stretch>
            <a:fillRect/>
          </a:stretch>
        </p:blipFill>
        <p:spPr>
          <a:xfrm>
            <a:off x="10493121" y="5164792"/>
            <a:ext cx="1457886" cy="958610"/>
          </a:xfrm>
          <a:prstGeom prst="rect">
            <a:avLst/>
          </a:prstGeom>
        </p:spPr>
      </p:pic>
    </p:spTree>
    <p:extLst>
      <p:ext uri="{BB962C8B-B14F-4D97-AF65-F5344CB8AC3E}">
        <p14:creationId xmlns:p14="http://schemas.microsoft.com/office/powerpoint/2010/main" val="61789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01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ttangolo 75">
            <a:extLst>
              <a:ext uri="{FF2B5EF4-FFF2-40B4-BE49-F238E27FC236}">
                <a16:creationId xmlns:a16="http://schemas.microsoft.com/office/drawing/2014/main" id="{531BF2E7-B470-FDEF-5A8D-78FF5570BDC1}"/>
              </a:ext>
            </a:extLst>
          </p:cNvPr>
          <p:cNvSpPr/>
          <p:nvPr/>
        </p:nvSpPr>
        <p:spPr>
          <a:xfrm>
            <a:off x="7350143" y="2349505"/>
            <a:ext cx="4586958" cy="3888000"/>
          </a:xfrm>
          <a:prstGeom prst="rect">
            <a:avLst/>
          </a:prstGeom>
          <a:solidFill>
            <a:srgbClr val="445159">
              <a:alpha val="826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75" name="Rettangolo 74">
            <a:extLst>
              <a:ext uri="{FF2B5EF4-FFF2-40B4-BE49-F238E27FC236}">
                <a16:creationId xmlns:a16="http://schemas.microsoft.com/office/drawing/2014/main" id="{A14EB516-49EC-F514-3C08-4D47B52B929F}"/>
              </a:ext>
            </a:extLst>
          </p:cNvPr>
          <p:cNvSpPr/>
          <p:nvPr/>
        </p:nvSpPr>
        <p:spPr>
          <a:xfrm>
            <a:off x="254899" y="2349505"/>
            <a:ext cx="7010667" cy="3888819"/>
          </a:xfrm>
          <a:prstGeom prst="rect">
            <a:avLst/>
          </a:prstGeom>
          <a:solidFill>
            <a:srgbClr val="445159">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A6E20809-C13C-AE42-8108-A00807C9A715}"/>
              </a:ext>
            </a:extLst>
          </p:cNvPr>
          <p:cNvSpPr>
            <a:spLocks noGrp="1"/>
          </p:cNvSpPr>
          <p:nvPr>
            <p:ph type="title"/>
          </p:nvPr>
        </p:nvSpPr>
        <p:spPr>
          <a:xfrm>
            <a:off x="263525" y="476672"/>
            <a:ext cx="11664950" cy="360040"/>
          </a:xfrm>
        </p:spPr>
        <p:txBody>
          <a:bodyPr/>
          <a:lstStyle/>
          <a:p>
            <a:r>
              <a:rPr lang="it-IT" dirty="0"/>
              <a:t>LEADER </a:t>
            </a:r>
            <a:r>
              <a:rPr lang="it-IT" kern="0" dirty="0">
                <a:latin typeface="Arial" panose="020B0604020202020204" pitchFamily="34" charset="0"/>
                <a:cs typeface="Arial" panose="020B0604020202020204" pitchFamily="34" charset="0"/>
              </a:rPr>
              <a:t>IN AEROSPACE, DEFENCE AND SECURITY</a:t>
            </a:r>
            <a:br>
              <a:rPr lang="it-IT" kern="0" dirty="0">
                <a:latin typeface="Arial" panose="020B0604020202020204" pitchFamily="34" charset="0"/>
                <a:cs typeface="Arial" panose="020B0604020202020204" pitchFamily="34" charset="0"/>
              </a:rPr>
            </a:br>
            <a:endParaRPr lang="it-IT" dirty="0"/>
          </a:p>
        </p:txBody>
      </p:sp>
      <p:sp>
        <p:nvSpPr>
          <p:cNvPr id="9" name="Segnaposto testo 8">
            <a:extLst>
              <a:ext uri="{FF2B5EF4-FFF2-40B4-BE49-F238E27FC236}">
                <a16:creationId xmlns:a16="http://schemas.microsoft.com/office/drawing/2014/main" id="{475D2C63-F6A2-2D4C-84C9-F9AD359C0C47}"/>
              </a:ext>
            </a:extLst>
          </p:cNvPr>
          <p:cNvSpPr>
            <a:spLocks noGrp="1"/>
          </p:cNvSpPr>
          <p:nvPr>
            <p:ph type="body" sz="quarter" idx="20"/>
          </p:nvPr>
        </p:nvSpPr>
        <p:spPr>
          <a:xfrm>
            <a:off x="3402755" y="6597104"/>
            <a:ext cx="8208764" cy="144263"/>
          </a:xfrm>
        </p:spPr>
        <p:txBody>
          <a:bodyPr/>
          <a:lstStyle/>
          <a:p>
            <a:endParaRPr lang="it-IT" dirty="0"/>
          </a:p>
        </p:txBody>
      </p:sp>
      <p:sp>
        <p:nvSpPr>
          <p:cNvPr id="8" name="Segnaposto testo 7">
            <a:extLst>
              <a:ext uri="{FF2B5EF4-FFF2-40B4-BE49-F238E27FC236}">
                <a16:creationId xmlns:a16="http://schemas.microsoft.com/office/drawing/2014/main" id="{AF236870-AC88-1142-9A23-EF45C72BC88F}"/>
              </a:ext>
            </a:extLst>
          </p:cNvPr>
          <p:cNvSpPr>
            <a:spLocks noGrp="1"/>
          </p:cNvSpPr>
          <p:nvPr>
            <p:ph type="body" sz="half" idx="2"/>
          </p:nvPr>
        </p:nvSpPr>
        <p:spPr>
          <a:xfrm>
            <a:off x="264265" y="1080000"/>
            <a:ext cx="11664209" cy="548800"/>
          </a:xfrm>
        </p:spPr>
        <p:txBody>
          <a:bodyPr/>
          <a:lstStyle/>
          <a:p>
            <a:pPr marL="12700" defTabSz="914400" fontAlgn="auto">
              <a:spcBef>
                <a:spcPts val="100"/>
              </a:spcBef>
              <a:spcAft>
                <a:spcPts val="0"/>
              </a:spcAft>
            </a:pPr>
            <a:r>
              <a:rPr lang="en-US" b="0" dirty="0">
                <a:solidFill>
                  <a:srgbClr val="5E6A71"/>
                </a:solidFill>
                <a:cs typeface="Arial" panose="020B0604020202020204" pitchFamily="34" charset="0"/>
              </a:rPr>
              <a:t>Leonardo is a global company that develops multi-domain operational capabilities in the Aerospace, </a:t>
            </a:r>
            <a:r>
              <a:rPr lang="en-US" b="0" dirty="0" err="1">
                <a:solidFill>
                  <a:srgbClr val="5E6A71"/>
                </a:solidFill>
                <a:cs typeface="Arial" panose="020B0604020202020204" pitchFamily="34" charset="0"/>
              </a:rPr>
              <a:t>Defence</a:t>
            </a:r>
            <a:r>
              <a:rPr lang="en-US" b="0" dirty="0">
                <a:solidFill>
                  <a:srgbClr val="5E6A71"/>
                </a:solidFill>
                <a:cs typeface="Arial" panose="020B0604020202020204" pitchFamily="34" charset="0"/>
              </a:rPr>
              <a:t> and Security sector, with an integrated offer of high-technology solutions for military and civil applications.</a:t>
            </a:r>
          </a:p>
        </p:txBody>
      </p:sp>
      <p:sp>
        <p:nvSpPr>
          <p:cNvPr id="17" name="object 10">
            <a:extLst>
              <a:ext uri="{FF2B5EF4-FFF2-40B4-BE49-F238E27FC236}">
                <a16:creationId xmlns:a16="http://schemas.microsoft.com/office/drawing/2014/main" id="{58AB8109-A6E8-60E2-7824-03F3EB037D07}"/>
              </a:ext>
            </a:extLst>
          </p:cNvPr>
          <p:cNvSpPr txBox="1"/>
          <p:nvPr/>
        </p:nvSpPr>
        <p:spPr>
          <a:xfrm>
            <a:off x="1136304" y="2968352"/>
            <a:ext cx="3015717" cy="1090042"/>
          </a:xfrm>
          <a:prstGeom prst="rect">
            <a:avLst/>
          </a:prstGeom>
        </p:spPr>
        <p:txBody>
          <a:bodyPr vert="horz" wrap="square" lIns="0" tIns="12700" rIns="0" bIns="0" rtlCol="0" anchor="b" anchorCtr="0">
            <a:spAutoFit/>
          </a:bodyPr>
          <a:lstStyle/>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err="1">
                <a:solidFill>
                  <a:srgbClr val="54636C"/>
                </a:solidFill>
                <a:ea typeface="+mn-ea"/>
                <a:cs typeface="Arial" panose="020B0604020202020204" pitchFamily="34" charset="0"/>
              </a:rPr>
              <a:t>Helicopters</a:t>
            </a:r>
            <a:r>
              <a:rPr lang="it-IT" sz="1150" dirty="0">
                <a:solidFill>
                  <a:srgbClr val="54636C"/>
                </a:solidFill>
                <a:ea typeface="+mn-ea"/>
                <a:cs typeface="Arial" panose="020B0604020202020204" pitchFamily="34" charset="0"/>
              </a:rPr>
              <a:t> </a:t>
            </a:r>
            <a:r>
              <a:rPr lang="it-IT" sz="1150" dirty="0" err="1">
                <a:solidFill>
                  <a:srgbClr val="54636C"/>
                </a:solidFill>
                <a:ea typeface="+mn-ea"/>
                <a:cs typeface="Arial" panose="020B0604020202020204" pitchFamily="34" charset="0"/>
              </a:rPr>
              <a:t>Division</a:t>
            </a:r>
            <a:endParaRPr lang="it-IT" sz="1150" dirty="0">
              <a:solidFill>
                <a:srgbClr val="54636C"/>
              </a:solidFill>
              <a:ea typeface="+mn-ea"/>
              <a:cs typeface="Arial" panose="020B0604020202020204" pitchFamily="34" charset="0"/>
            </a:endParaRP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PZL-</a:t>
            </a:r>
            <a:r>
              <a:rPr lang="it-IT" sz="1150" dirty="0" err="1">
                <a:solidFill>
                  <a:srgbClr val="54636C"/>
                </a:solidFill>
                <a:ea typeface="+mn-ea"/>
                <a:cs typeface="Arial" panose="020B0604020202020204" pitchFamily="34" charset="0"/>
              </a:rPr>
              <a:t>Şwidnik</a:t>
            </a:r>
            <a:r>
              <a:rPr lang="it-IT" sz="1150" dirty="0">
                <a:solidFill>
                  <a:srgbClr val="54636C"/>
                </a:solidFill>
                <a:ea typeface="+mn-ea"/>
                <a:cs typeface="Arial" panose="020B0604020202020204" pitchFamily="34" charset="0"/>
              </a:rPr>
              <a:t> (100%)</a:t>
            </a: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err="1">
                <a:solidFill>
                  <a:srgbClr val="54636C"/>
                </a:solidFill>
                <a:ea typeface="+mn-ea"/>
                <a:cs typeface="Arial" panose="020B0604020202020204" pitchFamily="34" charset="0"/>
              </a:rPr>
              <a:t>Kopter</a:t>
            </a:r>
            <a:r>
              <a:rPr lang="it-IT" sz="1150" dirty="0">
                <a:solidFill>
                  <a:srgbClr val="54636C"/>
                </a:solidFill>
                <a:ea typeface="+mn-ea"/>
                <a:cs typeface="Arial" panose="020B0604020202020204" pitchFamily="34" charset="0"/>
              </a:rPr>
              <a:t> (100%)</a:t>
            </a: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Leonardo UK/</a:t>
            </a:r>
            <a:r>
              <a:rPr lang="it-IT" sz="1150" dirty="0" err="1">
                <a:solidFill>
                  <a:srgbClr val="54636C"/>
                </a:solidFill>
                <a:ea typeface="+mn-ea"/>
                <a:cs typeface="Arial" panose="020B0604020202020204" pitchFamily="34" charset="0"/>
              </a:rPr>
              <a:t>Helicopters</a:t>
            </a:r>
            <a:r>
              <a:rPr lang="it-IT" sz="1150" dirty="0">
                <a:solidFill>
                  <a:srgbClr val="54636C"/>
                </a:solidFill>
                <a:ea typeface="+mn-ea"/>
                <a:cs typeface="Arial" panose="020B0604020202020204" pitchFamily="34" charset="0"/>
              </a:rPr>
              <a:t> (100%)</a:t>
            </a: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NH Industries (32%)</a:t>
            </a:r>
          </a:p>
        </p:txBody>
      </p:sp>
      <p:sp>
        <p:nvSpPr>
          <p:cNvPr id="18" name="object 11">
            <a:extLst>
              <a:ext uri="{FF2B5EF4-FFF2-40B4-BE49-F238E27FC236}">
                <a16:creationId xmlns:a16="http://schemas.microsoft.com/office/drawing/2014/main" id="{4DE4E7A0-AFF5-550A-90DF-E65FF0BB165E}"/>
              </a:ext>
            </a:extLst>
          </p:cNvPr>
          <p:cNvSpPr txBox="1"/>
          <p:nvPr/>
        </p:nvSpPr>
        <p:spPr>
          <a:xfrm>
            <a:off x="1300604" y="2559692"/>
            <a:ext cx="1161084" cy="182742"/>
          </a:xfrm>
          <a:prstGeom prst="rect">
            <a:avLst/>
          </a:prstGeom>
        </p:spPr>
        <p:txBody>
          <a:bodyPr vert="horz" wrap="square" lIns="0" tIns="13335" rIns="0" bIns="0" rtlCol="0">
            <a:spAutoFit/>
          </a:bodyPr>
          <a:lstStyle/>
          <a:p>
            <a:pPr marL="12700" defTabSz="914400" fontAlgn="auto">
              <a:spcBef>
                <a:spcPts val="105"/>
              </a:spcBef>
              <a:spcAft>
                <a:spcPts val="0"/>
              </a:spcAft>
            </a:pPr>
            <a:r>
              <a:rPr lang="it-IT" sz="1100" b="1" dirty="0">
                <a:solidFill>
                  <a:srgbClr val="445159"/>
                </a:solidFill>
                <a:ea typeface="+mn-ea"/>
                <a:cs typeface="Arial" panose="020B0604020202020204" pitchFamily="34" charset="0"/>
              </a:rPr>
              <a:t>HELICOPTERS</a:t>
            </a:r>
            <a:endParaRPr sz="1100" b="1" dirty="0">
              <a:solidFill>
                <a:srgbClr val="445159"/>
              </a:solidFill>
              <a:ea typeface="+mn-ea"/>
              <a:cs typeface="Arial" panose="020B0604020202020204" pitchFamily="34" charset="0"/>
            </a:endParaRPr>
          </a:p>
        </p:txBody>
      </p:sp>
      <p:sp>
        <p:nvSpPr>
          <p:cNvPr id="22" name="object 15">
            <a:extLst>
              <a:ext uri="{FF2B5EF4-FFF2-40B4-BE49-F238E27FC236}">
                <a16:creationId xmlns:a16="http://schemas.microsoft.com/office/drawing/2014/main" id="{64D7BBC0-841B-9004-8D24-2978A8933DCB}"/>
              </a:ext>
            </a:extLst>
          </p:cNvPr>
          <p:cNvSpPr txBox="1"/>
          <p:nvPr/>
        </p:nvSpPr>
        <p:spPr>
          <a:xfrm>
            <a:off x="4408265" y="2856307"/>
            <a:ext cx="2764598" cy="1692771"/>
          </a:xfrm>
          <a:prstGeom prst="rect">
            <a:avLst/>
          </a:prstGeom>
        </p:spPr>
        <p:txBody>
          <a:bodyPr vert="horz" wrap="square" lIns="0" tIns="12700" rIns="0" bIns="0" rtlCol="0" anchor="b" anchorCtr="0">
            <a:spAutoFit/>
          </a:bodyPr>
          <a:lstStyle/>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Electronics </a:t>
            </a:r>
            <a:r>
              <a:rPr lang="it-IT" sz="1150" dirty="0" err="1">
                <a:solidFill>
                  <a:srgbClr val="54636C"/>
                </a:solidFill>
                <a:ea typeface="+mn-ea"/>
                <a:cs typeface="Arial" panose="020B0604020202020204" pitchFamily="34" charset="0"/>
              </a:rPr>
              <a:t>Division</a:t>
            </a:r>
            <a:endParaRPr lang="it-IT" sz="1150" dirty="0">
              <a:solidFill>
                <a:srgbClr val="54636C"/>
              </a:solidFill>
              <a:ea typeface="+mn-ea"/>
              <a:cs typeface="Arial" panose="020B0604020202020204" pitchFamily="34" charset="0"/>
            </a:endParaRPr>
          </a:p>
          <a:p>
            <a:pPr marL="184150" marR="5080" indent="-171450" defTabSz="914400" fontAlgn="auto">
              <a:lnSpc>
                <a:spcPts val="1600"/>
              </a:lnSpc>
              <a:spcBef>
                <a:spcPts val="100"/>
              </a:spcBef>
              <a:spcAft>
                <a:spcPts val="0"/>
              </a:spcAft>
              <a:buClr>
                <a:srgbClr val="E4002B"/>
              </a:buClr>
              <a:buFont typeface="Font di sistema regolare"/>
              <a:buChar char="›"/>
            </a:pPr>
            <a:r>
              <a:rPr sz="1150" dirty="0">
                <a:solidFill>
                  <a:srgbClr val="54636C"/>
                </a:solidFill>
                <a:ea typeface="+mn-ea"/>
                <a:cs typeface="Arial" panose="020B0604020202020204" pitchFamily="34" charset="0"/>
              </a:rPr>
              <a:t>Cyber</a:t>
            </a:r>
            <a:r>
              <a:rPr lang="it-IT" sz="1150" dirty="0">
                <a:solidFill>
                  <a:srgbClr val="54636C"/>
                </a:solidFill>
                <a:ea typeface="+mn-ea"/>
                <a:cs typeface="Arial" panose="020B0604020202020204" pitchFamily="34" charset="0"/>
              </a:rPr>
              <a:t> &amp; </a:t>
            </a:r>
            <a:r>
              <a:rPr sz="1150" dirty="0">
                <a:solidFill>
                  <a:srgbClr val="54636C"/>
                </a:solidFill>
                <a:ea typeface="+mn-ea"/>
                <a:cs typeface="Arial" panose="020B0604020202020204" pitchFamily="34" charset="0"/>
              </a:rPr>
              <a:t>Security</a:t>
            </a:r>
            <a:r>
              <a:rPr lang="it-IT" sz="1150" dirty="0">
                <a:solidFill>
                  <a:srgbClr val="54636C"/>
                </a:solidFill>
                <a:ea typeface="+mn-ea"/>
                <a:cs typeface="Arial" panose="020B0604020202020204" pitchFamily="34" charset="0"/>
              </a:rPr>
              <a:t> Solutions </a:t>
            </a:r>
            <a:r>
              <a:rPr lang="it-IT" sz="1150" dirty="0" err="1">
                <a:solidFill>
                  <a:srgbClr val="54636C"/>
                </a:solidFill>
                <a:ea typeface="+mn-ea"/>
                <a:cs typeface="Arial" panose="020B0604020202020204" pitchFamily="34" charset="0"/>
              </a:rPr>
              <a:t>Division</a:t>
            </a:r>
            <a:endParaRPr lang="it-IT" sz="1150" dirty="0">
              <a:solidFill>
                <a:srgbClr val="54636C"/>
              </a:solidFill>
              <a:ea typeface="+mn-ea"/>
              <a:cs typeface="Arial" panose="020B0604020202020204" pitchFamily="34" charset="0"/>
            </a:endParaRPr>
          </a:p>
          <a:p>
            <a:pPr marL="184150" marR="5080" indent="-171450" defTabSz="914400" fontAlgn="auto">
              <a:lnSpc>
                <a:spcPts val="1600"/>
              </a:lnSpc>
              <a:spcBef>
                <a:spcPts val="100"/>
              </a:spcBef>
              <a:spcAft>
                <a:spcPts val="0"/>
              </a:spcAft>
              <a:buClr>
                <a:srgbClr val="E4002B"/>
              </a:buClr>
              <a:buFont typeface="Font di sistema regolare"/>
              <a:buChar char="›"/>
            </a:pPr>
            <a:r>
              <a:rPr sz="1150" dirty="0">
                <a:solidFill>
                  <a:srgbClr val="54636C"/>
                </a:solidFill>
                <a:ea typeface="+mn-ea"/>
                <a:cs typeface="Arial" panose="020B0604020202020204" pitchFamily="34" charset="0"/>
              </a:rPr>
              <a:t>Leonardo DRS (100%)</a:t>
            </a:r>
            <a:endParaRPr lang="it-IT" sz="1150" dirty="0">
              <a:solidFill>
                <a:srgbClr val="54636C"/>
              </a:solidFill>
              <a:ea typeface="+mn-ea"/>
              <a:cs typeface="Arial" panose="020B0604020202020204" pitchFamily="34" charset="0"/>
            </a:endParaRP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Leonardo UK/</a:t>
            </a:r>
            <a:r>
              <a:rPr lang="it-IT" sz="1150" dirty="0" err="1">
                <a:solidFill>
                  <a:srgbClr val="54636C"/>
                </a:solidFill>
                <a:ea typeface="+mn-ea"/>
                <a:cs typeface="Arial" panose="020B0604020202020204" pitchFamily="34" charset="0"/>
              </a:rPr>
              <a:t>Electronics</a:t>
            </a:r>
            <a:r>
              <a:rPr lang="it-IT" sz="1150" dirty="0">
                <a:solidFill>
                  <a:srgbClr val="54636C"/>
                </a:solidFill>
                <a:ea typeface="+mn-ea"/>
                <a:cs typeface="Arial" panose="020B0604020202020204" pitchFamily="34" charset="0"/>
              </a:rPr>
              <a:t>/Cyber (100%)</a:t>
            </a:r>
            <a:endParaRPr sz="1150" dirty="0">
              <a:solidFill>
                <a:srgbClr val="54636C"/>
              </a:solidFill>
              <a:ea typeface="+mn-ea"/>
              <a:cs typeface="Arial" panose="020B0604020202020204" pitchFamily="34" charset="0"/>
            </a:endParaRPr>
          </a:p>
          <a:p>
            <a:pPr marL="184150" indent="-171450" defTabSz="914400" fontAlgn="auto">
              <a:lnSpc>
                <a:spcPts val="1600"/>
              </a:lnSpc>
              <a:spcBef>
                <a:spcPts val="0"/>
              </a:spcBef>
              <a:spcAft>
                <a:spcPts val="0"/>
              </a:spcAft>
              <a:buClr>
                <a:srgbClr val="E4002B"/>
              </a:buClr>
              <a:buFont typeface="Font di sistema regolare"/>
              <a:buChar char="›"/>
            </a:pPr>
            <a:r>
              <a:rPr lang="it-IT" sz="1150" dirty="0">
                <a:solidFill>
                  <a:srgbClr val="54636C"/>
                </a:solidFill>
                <a:cs typeface="Arial" panose="020B0604020202020204" pitchFamily="34" charset="0"/>
              </a:rPr>
              <a:t>MBDA* (25%)</a:t>
            </a:r>
          </a:p>
          <a:p>
            <a:pPr marL="184150" indent="-171450" defTabSz="914400" fontAlgn="auto">
              <a:lnSpc>
                <a:spcPts val="1600"/>
              </a:lnSpc>
              <a:spcBef>
                <a:spcPts val="0"/>
              </a:spcBef>
              <a:spcAft>
                <a:spcPts val="0"/>
              </a:spcAft>
              <a:buClr>
                <a:srgbClr val="E4002B"/>
              </a:buClr>
              <a:buFont typeface="Font di sistema regolare"/>
              <a:buChar char="›"/>
            </a:pPr>
            <a:r>
              <a:rPr lang="it-IT" sz="1150" dirty="0" err="1">
                <a:solidFill>
                  <a:srgbClr val="54636C"/>
                </a:solidFill>
                <a:ea typeface="+mn-ea"/>
                <a:cs typeface="Arial" panose="020B0604020202020204" pitchFamily="34" charset="0"/>
              </a:rPr>
              <a:t>Hensoldt</a:t>
            </a:r>
            <a:r>
              <a:rPr lang="it-IT" sz="1150" dirty="0">
                <a:solidFill>
                  <a:srgbClr val="54636C"/>
                </a:solidFill>
                <a:ea typeface="+mn-ea"/>
                <a:cs typeface="Arial" panose="020B0604020202020204" pitchFamily="34" charset="0"/>
              </a:rPr>
              <a:t> </a:t>
            </a:r>
            <a:r>
              <a:rPr sz="1150" dirty="0">
                <a:solidFill>
                  <a:srgbClr val="54636C"/>
                </a:solidFill>
                <a:ea typeface="+mn-ea"/>
                <a:cs typeface="Arial" panose="020B0604020202020204" pitchFamily="34" charset="0"/>
              </a:rPr>
              <a:t> (</a:t>
            </a:r>
            <a:r>
              <a:rPr lang="it-IT" sz="1150" dirty="0">
                <a:solidFill>
                  <a:srgbClr val="54636C"/>
                </a:solidFill>
                <a:ea typeface="+mn-ea"/>
                <a:cs typeface="Arial" panose="020B0604020202020204" pitchFamily="34" charset="0"/>
              </a:rPr>
              <a:t>25.1</a:t>
            </a:r>
            <a:r>
              <a:rPr sz="1150" dirty="0">
                <a:solidFill>
                  <a:srgbClr val="54636C"/>
                </a:solidFill>
                <a:ea typeface="+mn-ea"/>
                <a:cs typeface="Arial" panose="020B0604020202020204" pitchFamily="34" charset="0"/>
              </a:rPr>
              <a:t>%)</a:t>
            </a:r>
          </a:p>
          <a:p>
            <a:pPr marL="184150" indent="-171450" defTabSz="914400" fontAlgn="auto">
              <a:lnSpc>
                <a:spcPts val="1600"/>
              </a:lnSpc>
              <a:spcBef>
                <a:spcPts val="0"/>
              </a:spcBef>
              <a:spcAft>
                <a:spcPts val="0"/>
              </a:spcAft>
              <a:buClr>
                <a:srgbClr val="E4002B"/>
              </a:buClr>
              <a:buFont typeface="Font di sistema regolare"/>
              <a:buChar char="›"/>
            </a:pPr>
            <a:r>
              <a:rPr sz="1150" dirty="0" err="1">
                <a:solidFill>
                  <a:srgbClr val="54636C"/>
                </a:solidFill>
                <a:ea typeface="+mn-ea"/>
                <a:cs typeface="Arial" panose="020B0604020202020204" pitchFamily="34" charset="0"/>
              </a:rPr>
              <a:t>Elettronica</a:t>
            </a:r>
            <a:r>
              <a:rPr sz="1150" dirty="0">
                <a:solidFill>
                  <a:srgbClr val="54636C"/>
                </a:solidFill>
                <a:ea typeface="+mn-ea"/>
                <a:cs typeface="Arial" panose="020B0604020202020204" pitchFamily="34" charset="0"/>
              </a:rPr>
              <a:t> (31</a:t>
            </a:r>
            <a:r>
              <a:rPr lang="it-IT" sz="1150" dirty="0">
                <a:solidFill>
                  <a:srgbClr val="54636C"/>
                </a:solidFill>
                <a:ea typeface="+mn-ea"/>
                <a:cs typeface="Arial" panose="020B0604020202020204" pitchFamily="34" charset="0"/>
              </a:rPr>
              <a:t>.</a:t>
            </a:r>
            <a:r>
              <a:rPr sz="1150" dirty="0">
                <a:solidFill>
                  <a:srgbClr val="54636C"/>
                </a:solidFill>
                <a:ea typeface="+mn-ea"/>
                <a:cs typeface="Arial" panose="020B0604020202020204" pitchFamily="34" charset="0"/>
              </a:rPr>
              <a:t>3%)</a:t>
            </a:r>
          </a:p>
          <a:p>
            <a:pPr marL="184150" indent="-171450" defTabSz="914400" fontAlgn="auto">
              <a:lnSpc>
                <a:spcPts val="1600"/>
              </a:lnSpc>
              <a:spcBef>
                <a:spcPts val="0"/>
              </a:spcBef>
              <a:spcAft>
                <a:spcPts val="0"/>
              </a:spcAft>
              <a:buClr>
                <a:srgbClr val="E4002B"/>
              </a:buClr>
              <a:buFont typeface="Font di sistema regolare"/>
              <a:buChar char="›"/>
            </a:pPr>
            <a:r>
              <a:rPr lang="it-IT" sz="1150" dirty="0" err="1">
                <a:solidFill>
                  <a:srgbClr val="54636C"/>
                </a:solidFill>
                <a:ea typeface="+mn-ea"/>
                <a:cs typeface="Arial" panose="020B0604020202020204" pitchFamily="34" charset="0"/>
              </a:rPr>
              <a:t>Larimart</a:t>
            </a:r>
            <a:r>
              <a:rPr lang="it-IT" sz="1150" dirty="0">
                <a:solidFill>
                  <a:srgbClr val="54636C"/>
                </a:solidFill>
                <a:ea typeface="+mn-ea"/>
                <a:cs typeface="Arial" panose="020B0604020202020204" pitchFamily="34" charset="0"/>
              </a:rPr>
              <a:t> (60%)</a:t>
            </a:r>
          </a:p>
        </p:txBody>
      </p:sp>
      <p:sp>
        <p:nvSpPr>
          <p:cNvPr id="23" name="object 16">
            <a:extLst>
              <a:ext uri="{FF2B5EF4-FFF2-40B4-BE49-F238E27FC236}">
                <a16:creationId xmlns:a16="http://schemas.microsoft.com/office/drawing/2014/main" id="{EA87FD1D-DB15-458C-5442-D304CED919A9}"/>
              </a:ext>
            </a:extLst>
          </p:cNvPr>
          <p:cNvSpPr txBox="1"/>
          <p:nvPr/>
        </p:nvSpPr>
        <p:spPr>
          <a:xfrm>
            <a:off x="1136304" y="4927875"/>
            <a:ext cx="1926169" cy="1073820"/>
          </a:xfrm>
          <a:prstGeom prst="rect">
            <a:avLst/>
          </a:prstGeom>
        </p:spPr>
        <p:txBody>
          <a:bodyPr vert="horz" wrap="square" lIns="0" tIns="12700" rIns="0" bIns="0" rtlCol="0" anchor="b" anchorCtr="0">
            <a:spAutoFit/>
          </a:bodyPr>
          <a:lstStyle/>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Aircraft </a:t>
            </a:r>
            <a:r>
              <a:rPr lang="it-IT" sz="1150" dirty="0" err="1">
                <a:solidFill>
                  <a:srgbClr val="54636C"/>
                </a:solidFill>
                <a:ea typeface="+mn-ea"/>
                <a:cs typeface="Arial" panose="020B0604020202020204" pitchFamily="34" charset="0"/>
              </a:rPr>
              <a:t>Division</a:t>
            </a:r>
            <a:endParaRPr lang="it-IT" sz="1150" dirty="0">
              <a:solidFill>
                <a:srgbClr val="54636C"/>
              </a:solidFill>
              <a:ea typeface="+mn-ea"/>
              <a:cs typeface="Arial" panose="020B0604020202020204" pitchFamily="34" charset="0"/>
            </a:endParaRP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err="1">
                <a:solidFill>
                  <a:srgbClr val="54636C"/>
                </a:solidFill>
                <a:ea typeface="+mn-ea"/>
                <a:cs typeface="Arial" panose="020B0604020202020204" pitchFamily="34" charset="0"/>
              </a:rPr>
              <a:t>Aerostructures</a:t>
            </a:r>
            <a:r>
              <a:rPr lang="it-IT" sz="1150" dirty="0">
                <a:solidFill>
                  <a:srgbClr val="54636C"/>
                </a:solidFill>
                <a:ea typeface="+mn-ea"/>
                <a:cs typeface="Arial" panose="020B0604020202020204" pitchFamily="34" charset="0"/>
              </a:rPr>
              <a:t> </a:t>
            </a:r>
            <a:r>
              <a:rPr lang="it-IT" sz="1150" dirty="0" err="1">
                <a:solidFill>
                  <a:srgbClr val="54636C"/>
                </a:solidFill>
                <a:ea typeface="+mn-ea"/>
                <a:cs typeface="Arial" panose="020B0604020202020204" pitchFamily="34" charset="0"/>
              </a:rPr>
              <a:t>Division</a:t>
            </a:r>
            <a:endParaRPr lang="it-IT" sz="1150" dirty="0">
              <a:solidFill>
                <a:srgbClr val="54636C"/>
              </a:solidFill>
              <a:ea typeface="+mn-ea"/>
              <a:cs typeface="Arial" panose="020B0604020202020204" pitchFamily="34" charset="0"/>
            </a:endParaRP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ATR* (50%)</a:t>
            </a: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Eurofighter GmbH (21%)</a:t>
            </a:r>
          </a:p>
          <a:p>
            <a:pPr marL="184150" marR="5080" indent="-171450" defTabSz="914400" fontAlgn="auto">
              <a:lnSpc>
                <a:spcPts val="1600"/>
              </a:lnSpc>
              <a:spcBef>
                <a:spcPts val="100"/>
              </a:spcBef>
              <a:spcAft>
                <a:spcPts val="0"/>
              </a:spcAft>
              <a:buClr>
                <a:srgbClr val="E4002B"/>
              </a:buClr>
              <a:buFont typeface="Font di sistema regolare"/>
              <a:buChar char="›"/>
            </a:pPr>
            <a:endParaRPr lang="it-IT" sz="1150" dirty="0">
              <a:solidFill>
                <a:srgbClr val="54636C"/>
              </a:solidFill>
              <a:ea typeface="+mn-ea"/>
              <a:cs typeface="Arial" panose="020B0604020202020204" pitchFamily="34" charset="0"/>
            </a:endParaRPr>
          </a:p>
        </p:txBody>
      </p:sp>
      <p:sp>
        <p:nvSpPr>
          <p:cNvPr id="24" name="object 17">
            <a:extLst>
              <a:ext uri="{FF2B5EF4-FFF2-40B4-BE49-F238E27FC236}">
                <a16:creationId xmlns:a16="http://schemas.microsoft.com/office/drawing/2014/main" id="{AF5B9FC6-36EB-3464-3512-93440D3D596B}"/>
              </a:ext>
            </a:extLst>
          </p:cNvPr>
          <p:cNvSpPr txBox="1"/>
          <p:nvPr/>
        </p:nvSpPr>
        <p:spPr>
          <a:xfrm>
            <a:off x="4408265" y="4927875"/>
            <a:ext cx="2426174" cy="654025"/>
          </a:xfrm>
          <a:prstGeom prst="rect">
            <a:avLst/>
          </a:prstGeom>
        </p:spPr>
        <p:txBody>
          <a:bodyPr vert="horz" wrap="square" lIns="0" tIns="12700" rIns="0" bIns="0" rtlCol="0" anchor="b" anchorCtr="0">
            <a:spAutoFit/>
          </a:bodyPr>
          <a:lstStyle/>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Telespazio* (67%)</a:t>
            </a: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Thales Alenia Space* (33%)</a:t>
            </a:r>
          </a:p>
          <a:p>
            <a:pPr marL="184150" marR="5080" indent="-171450" defTabSz="914400" fontAlgn="auto">
              <a:lnSpc>
                <a:spcPts val="1600"/>
              </a:lnSpc>
              <a:spcBef>
                <a:spcPts val="100"/>
              </a:spcBef>
              <a:spcAft>
                <a:spcPts val="0"/>
              </a:spcAft>
              <a:buClr>
                <a:srgbClr val="E4002B"/>
              </a:buClr>
              <a:buFont typeface="Font di sistema regolare"/>
              <a:buChar char="›"/>
            </a:pPr>
            <a:r>
              <a:rPr lang="it-IT" sz="1150" dirty="0">
                <a:solidFill>
                  <a:srgbClr val="54636C"/>
                </a:solidFill>
                <a:ea typeface="+mn-ea"/>
                <a:cs typeface="Arial" panose="020B0604020202020204" pitchFamily="34" charset="0"/>
              </a:rPr>
              <a:t>AVIO (29.6%)</a:t>
            </a:r>
          </a:p>
        </p:txBody>
      </p:sp>
      <p:sp>
        <p:nvSpPr>
          <p:cNvPr id="29" name="object 16">
            <a:extLst>
              <a:ext uri="{FF2B5EF4-FFF2-40B4-BE49-F238E27FC236}">
                <a16:creationId xmlns:a16="http://schemas.microsoft.com/office/drawing/2014/main" id="{DB3E25C1-F531-A1DA-A32C-9236EB6F1B84}"/>
              </a:ext>
            </a:extLst>
          </p:cNvPr>
          <p:cNvSpPr txBox="1"/>
          <p:nvPr/>
        </p:nvSpPr>
        <p:spPr>
          <a:xfrm>
            <a:off x="377412" y="5988009"/>
            <a:ext cx="2787569" cy="138499"/>
          </a:xfrm>
          <a:prstGeom prst="rect">
            <a:avLst/>
          </a:prstGeom>
        </p:spPr>
        <p:txBody>
          <a:bodyPr vert="horz" wrap="square" lIns="0" tIns="15240" rIns="0" bIns="0" rtlCol="0">
            <a:spAutoFit/>
          </a:bodyPr>
          <a:lstStyle/>
          <a:p>
            <a:pPr marL="12700">
              <a:spcBef>
                <a:spcPts val="120"/>
              </a:spcBef>
            </a:pPr>
            <a:r>
              <a:rPr lang="it-IT" sz="800" dirty="0">
                <a:solidFill>
                  <a:srgbClr val="54636C"/>
                </a:solidFill>
                <a:cs typeface="Arial" panose="020B0604020202020204" pitchFamily="34" charset="0"/>
              </a:rPr>
              <a:t>* Joint venture   |  % </a:t>
            </a:r>
            <a:r>
              <a:rPr lang="it-IT" sz="800" dirty="0" err="1">
                <a:solidFill>
                  <a:srgbClr val="54636C"/>
                </a:solidFill>
                <a:cs typeface="Arial" panose="020B0604020202020204" pitchFamily="34" charset="0"/>
              </a:rPr>
              <a:t>Leonardo’s</a:t>
            </a:r>
            <a:r>
              <a:rPr lang="it-IT" sz="800" dirty="0">
                <a:solidFill>
                  <a:srgbClr val="54636C"/>
                </a:solidFill>
                <a:cs typeface="Arial" panose="020B0604020202020204" pitchFamily="34" charset="0"/>
              </a:rPr>
              <a:t> share</a:t>
            </a:r>
          </a:p>
        </p:txBody>
      </p:sp>
      <p:sp>
        <p:nvSpPr>
          <p:cNvPr id="33" name="CasellaDiTesto 32">
            <a:extLst>
              <a:ext uri="{FF2B5EF4-FFF2-40B4-BE49-F238E27FC236}">
                <a16:creationId xmlns:a16="http://schemas.microsoft.com/office/drawing/2014/main" id="{8B0684A4-6A56-F8B5-2A11-10ED7821BE84}"/>
              </a:ext>
            </a:extLst>
          </p:cNvPr>
          <p:cNvSpPr txBox="1"/>
          <p:nvPr/>
        </p:nvSpPr>
        <p:spPr>
          <a:xfrm>
            <a:off x="170322" y="2041728"/>
            <a:ext cx="2748445" cy="307777"/>
          </a:xfrm>
          <a:prstGeom prst="rect">
            <a:avLst/>
          </a:prstGeom>
          <a:noFill/>
        </p:spPr>
        <p:txBody>
          <a:bodyPr wrap="square" rtlCol="0">
            <a:spAutoFit/>
          </a:bodyPr>
          <a:lstStyle/>
          <a:p>
            <a:r>
              <a:rPr lang="it-IT" sz="1400" b="1" dirty="0">
                <a:solidFill>
                  <a:srgbClr val="E4002B"/>
                </a:solidFill>
              </a:rPr>
              <a:t>BUSINESS SECTORS</a:t>
            </a:r>
          </a:p>
        </p:txBody>
      </p:sp>
      <p:sp>
        <p:nvSpPr>
          <p:cNvPr id="34" name="object 22">
            <a:extLst>
              <a:ext uri="{FF2B5EF4-FFF2-40B4-BE49-F238E27FC236}">
                <a16:creationId xmlns:a16="http://schemas.microsoft.com/office/drawing/2014/main" id="{09F991A8-2E25-0E26-EAAA-670C9542F5BC}"/>
              </a:ext>
            </a:extLst>
          </p:cNvPr>
          <p:cNvSpPr txBox="1"/>
          <p:nvPr/>
        </p:nvSpPr>
        <p:spPr>
          <a:xfrm>
            <a:off x="7350143" y="2060848"/>
            <a:ext cx="3282786" cy="228268"/>
          </a:xfrm>
          <a:prstGeom prst="rect">
            <a:avLst/>
          </a:prstGeom>
        </p:spPr>
        <p:txBody>
          <a:bodyPr vert="horz" wrap="square" lIns="0" tIns="12700" rIns="0" bIns="0" rtlCol="0">
            <a:spAutoFit/>
          </a:bodyPr>
          <a:lstStyle/>
          <a:p>
            <a:pPr marL="12700">
              <a:lnSpc>
                <a:spcPct val="100000"/>
              </a:lnSpc>
              <a:spcBef>
                <a:spcPts val="100"/>
              </a:spcBef>
            </a:pPr>
            <a:r>
              <a:rPr lang="it-IT" sz="1400" b="1" dirty="0">
                <a:solidFill>
                  <a:srgbClr val="E4002B"/>
                </a:solidFill>
                <a:cs typeface="Arial" panose="020B0604020202020204" pitchFamily="34" charset="0"/>
              </a:rPr>
              <a:t>SHAREHOLDER COMPOSITION*</a:t>
            </a:r>
          </a:p>
        </p:txBody>
      </p:sp>
      <p:sp>
        <p:nvSpPr>
          <p:cNvPr id="44" name="object 16">
            <a:extLst>
              <a:ext uri="{FF2B5EF4-FFF2-40B4-BE49-F238E27FC236}">
                <a16:creationId xmlns:a16="http://schemas.microsoft.com/office/drawing/2014/main" id="{70FBF78A-2AF2-C058-3FCC-D8768062A94C}"/>
              </a:ext>
            </a:extLst>
          </p:cNvPr>
          <p:cNvSpPr txBox="1"/>
          <p:nvPr/>
        </p:nvSpPr>
        <p:spPr>
          <a:xfrm>
            <a:off x="7660607" y="5949280"/>
            <a:ext cx="2308759" cy="177228"/>
          </a:xfrm>
          <a:prstGeom prst="rect">
            <a:avLst/>
          </a:prstGeom>
        </p:spPr>
        <p:txBody>
          <a:bodyPr vert="horz" wrap="square" lIns="0" tIns="15240" rIns="0" bIns="0" rtlCol="0">
            <a:spAutoFit/>
          </a:bodyPr>
          <a:lstStyle/>
          <a:p>
            <a:pPr marL="12700">
              <a:lnSpc>
                <a:spcPct val="150000"/>
              </a:lnSpc>
              <a:spcBef>
                <a:spcPts val="120"/>
              </a:spcBef>
            </a:pPr>
            <a:r>
              <a:rPr lang="it-IT" sz="800" dirty="0">
                <a:solidFill>
                  <a:srgbClr val="54636C"/>
                </a:solidFill>
                <a:cs typeface="Arial" panose="020B0604020202020204" pitchFamily="34" charset="0"/>
              </a:rPr>
              <a:t>*</a:t>
            </a:r>
            <a:r>
              <a:rPr lang="it-IT" sz="800" dirty="0" err="1">
                <a:solidFill>
                  <a:srgbClr val="54636C"/>
                </a:solidFill>
                <a:cs typeface="Arial" panose="020B0604020202020204" pitchFamily="34" charset="0"/>
              </a:rPr>
              <a:t>As</a:t>
            </a:r>
            <a:r>
              <a:rPr lang="it-IT" sz="800" dirty="0">
                <a:solidFill>
                  <a:srgbClr val="54636C"/>
                </a:solidFill>
                <a:cs typeface="Arial" panose="020B0604020202020204" pitchFamily="34" charset="0"/>
              </a:rPr>
              <a:t> of </a:t>
            </a:r>
            <a:r>
              <a:rPr lang="it-IT" sz="800" dirty="0" err="1">
                <a:solidFill>
                  <a:srgbClr val="54636C"/>
                </a:solidFill>
                <a:cs typeface="Arial" panose="020B0604020202020204" pitchFamily="34" charset="0"/>
              </a:rPr>
              <a:t>February</a:t>
            </a:r>
            <a:r>
              <a:rPr lang="it-IT" sz="800" dirty="0">
                <a:solidFill>
                  <a:srgbClr val="54636C"/>
                </a:solidFill>
                <a:cs typeface="Arial" panose="020B0604020202020204" pitchFamily="34" charset="0"/>
              </a:rPr>
              <a:t> 2022</a:t>
            </a:r>
          </a:p>
        </p:txBody>
      </p:sp>
      <p:sp>
        <p:nvSpPr>
          <p:cNvPr id="48" name="object 22">
            <a:extLst>
              <a:ext uri="{FF2B5EF4-FFF2-40B4-BE49-F238E27FC236}">
                <a16:creationId xmlns:a16="http://schemas.microsoft.com/office/drawing/2014/main" id="{9EC8A091-7DF9-5BA9-B61D-FADB6F297798}"/>
              </a:ext>
            </a:extLst>
          </p:cNvPr>
          <p:cNvSpPr txBox="1"/>
          <p:nvPr/>
        </p:nvSpPr>
        <p:spPr>
          <a:xfrm>
            <a:off x="7660607" y="5235683"/>
            <a:ext cx="4205062" cy="643766"/>
          </a:xfrm>
          <a:prstGeom prst="rect">
            <a:avLst/>
          </a:prstGeom>
        </p:spPr>
        <p:txBody>
          <a:bodyPr vert="horz" wrap="square" lIns="0" tIns="12700" rIns="0" bIns="0" rtlCol="0">
            <a:spAutoFit/>
          </a:bodyPr>
          <a:lstStyle/>
          <a:p>
            <a:pPr>
              <a:spcAft>
                <a:spcPts val="600"/>
              </a:spcAft>
            </a:pPr>
            <a:r>
              <a:rPr lang="it-IT" sz="1200" b="1" i="0" dirty="0">
                <a:solidFill>
                  <a:srgbClr val="5E6A71"/>
                </a:solidFill>
                <a:effectLst/>
                <a:latin typeface="+mj-lt"/>
              </a:rPr>
              <a:t>90% </a:t>
            </a:r>
            <a:r>
              <a:rPr lang="it-IT" sz="1200" dirty="0">
                <a:solidFill>
                  <a:srgbClr val="5E6A71"/>
                </a:solidFill>
              </a:rPr>
              <a:t>of the </a:t>
            </a:r>
            <a:r>
              <a:rPr lang="it-IT" sz="1200" dirty="0" err="1">
                <a:solidFill>
                  <a:srgbClr val="5E6A71"/>
                </a:solidFill>
              </a:rPr>
              <a:t>institutional</a:t>
            </a:r>
            <a:r>
              <a:rPr lang="it-IT" sz="1200" dirty="0">
                <a:solidFill>
                  <a:srgbClr val="5E6A71"/>
                </a:solidFill>
              </a:rPr>
              <a:t> float </a:t>
            </a:r>
            <a:r>
              <a:rPr lang="it-IT" sz="1200" dirty="0" err="1">
                <a:solidFill>
                  <a:srgbClr val="5E6A71"/>
                </a:solidFill>
              </a:rPr>
              <a:t>is</a:t>
            </a:r>
            <a:r>
              <a:rPr lang="it-IT" sz="1200" dirty="0">
                <a:solidFill>
                  <a:srgbClr val="5E6A71"/>
                </a:solidFill>
              </a:rPr>
              <a:t> </a:t>
            </a:r>
            <a:r>
              <a:rPr lang="it-IT" sz="1200" dirty="0" err="1">
                <a:solidFill>
                  <a:srgbClr val="5E6A71"/>
                </a:solidFill>
              </a:rPr>
              <a:t>held</a:t>
            </a:r>
            <a:r>
              <a:rPr lang="it-IT" sz="1200" dirty="0">
                <a:solidFill>
                  <a:srgbClr val="5E6A71"/>
                </a:solidFill>
              </a:rPr>
              <a:t> by international funds</a:t>
            </a:r>
            <a:endParaRPr lang="it-IT" sz="1200" dirty="0">
              <a:solidFill>
                <a:srgbClr val="5E6A71"/>
              </a:solidFill>
              <a:latin typeface="+mj-lt"/>
            </a:endParaRPr>
          </a:p>
          <a:p>
            <a:r>
              <a:rPr kumimoji="0" lang="en-GB" sz="1200" b="1" i="0" u="none" strike="noStrike" kern="1200" cap="none" spc="0" normalizeH="0" baseline="0" noProof="0" dirty="0">
                <a:ln>
                  <a:noFill/>
                </a:ln>
                <a:solidFill>
                  <a:srgbClr val="5E6A71"/>
                </a:solidFill>
                <a:effectLst/>
                <a:uLnTx/>
                <a:uFillTx/>
                <a:latin typeface="+mn-lt"/>
                <a:ea typeface="ＭＳ Ｐゴシック" charset="0"/>
                <a:cs typeface="Arial" panose="020B0604020202020204" pitchFamily="34" charset="0"/>
              </a:rPr>
              <a:t>24%</a:t>
            </a:r>
            <a:r>
              <a:rPr kumimoji="0" lang="en-GB" sz="1200" b="0" i="0" u="none" strike="noStrike" kern="1200" cap="none" spc="0" normalizeH="0" baseline="0" noProof="0" dirty="0">
                <a:ln>
                  <a:noFill/>
                </a:ln>
                <a:solidFill>
                  <a:srgbClr val="5E6A71"/>
                </a:solidFill>
                <a:effectLst/>
                <a:uLnTx/>
                <a:uFillTx/>
                <a:latin typeface="+mn-lt"/>
                <a:ea typeface="ＭＳ Ｐゴシック" charset="0"/>
                <a:cs typeface="Arial" panose="020B0604020202020204" pitchFamily="34" charset="0"/>
              </a:rPr>
              <a:t> </a:t>
            </a:r>
            <a:r>
              <a:rPr lang="en-GB" sz="1200" dirty="0">
                <a:solidFill>
                  <a:srgbClr val="5E6A71"/>
                </a:solidFill>
              </a:rPr>
              <a:t>of investors are signatories of the Principle for Responsible Investments (PRI)</a:t>
            </a:r>
            <a:endParaRPr lang="it-IT" sz="1200" dirty="0">
              <a:solidFill>
                <a:srgbClr val="5E6A71"/>
              </a:solidFill>
              <a:cs typeface="Arial" panose="020B0604020202020204" pitchFamily="34" charset="0"/>
            </a:endParaRPr>
          </a:p>
        </p:txBody>
      </p:sp>
      <p:sp>
        <p:nvSpPr>
          <p:cNvPr id="52" name="object 11">
            <a:extLst>
              <a:ext uri="{FF2B5EF4-FFF2-40B4-BE49-F238E27FC236}">
                <a16:creationId xmlns:a16="http://schemas.microsoft.com/office/drawing/2014/main" id="{F6B04785-12ED-4046-F010-FFA064FF4A8A}"/>
              </a:ext>
            </a:extLst>
          </p:cNvPr>
          <p:cNvSpPr txBox="1"/>
          <p:nvPr/>
        </p:nvSpPr>
        <p:spPr>
          <a:xfrm>
            <a:off x="1300604" y="4743180"/>
            <a:ext cx="1115619" cy="182742"/>
          </a:xfrm>
          <a:prstGeom prst="rect">
            <a:avLst/>
          </a:prstGeom>
        </p:spPr>
        <p:txBody>
          <a:bodyPr vert="horz" wrap="square" lIns="0" tIns="13335" rIns="0" bIns="0" rtlCol="0">
            <a:spAutoFit/>
          </a:bodyPr>
          <a:lstStyle/>
          <a:p>
            <a:pPr marL="12700" defTabSz="914400" fontAlgn="auto">
              <a:spcBef>
                <a:spcPts val="105"/>
              </a:spcBef>
              <a:spcAft>
                <a:spcPts val="0"/>
              </a:spcAft>
            </a:pPr>
            <a:r>
              <a:rPr lang="it-IT" sz="1100" b="1" dirty="0">
                <a:solidFill>
                  <a:srgbClr val="445159"/>
                </a:solidFill>
                <a:ea typeface="+mn-ea"/>
                <a:cs typeface="Arial" panose="020B0604020202020204" pitchFamily="34" charset="0"/>
              </a:rPr>
              <a:t>AERONAUTICS</a:t>
            </a:r>
            <a:endParaRPr sz="1100" b="1" dirty="0">
              <a:solidFill>
                <a:srgbClr val="445159"/>
              </a:solidFill>
              <a:ea typeface="+mn-ea"/>
              <a:cs typeface="Arial" panose="020B0604020202020204" pitchFamily="34" charset="0"/>
            </a:endParaRPr>
          </a:p>
        </p:txBody>
      </p:sp>
      <p:sp>
        <p:nvSpPr>
          <p:cNvPr id="54" name="object 11">
            <a:extLst>
              <a:ext uri="{FF2B5EF4-FFF2-40B4-BE49-F238E27FC236}">
                <a16:creationId xmlns:a16="http://schemas.microsoft.com/office/drawing/2014/main" id="{1E285C21-9FD6-7AB4-3781-5FDED6831EF1}"/>
              </a:ext>
            </a:extLst>
          </p:cNvPr>
          <p:cNvSpPr txBox="1"/>
          <p:nvPr/>
        </p:nvSpPr>
        <p:spPr>
          <a:xfrm>
            <a:off x="4582962" y="2515161"/>
            <a:ext cx="1903683" cy="352019"/>
          </a:xfrm>
          <a:prstGeom prst="rect">
            <a:avLst/>
          </a:prstGeom>
        </p:spPr>
        <p:txBody>
          <a:bodyPr vert="horz" wrap="square" lIns="0" tIns="13335" rIns="0" bIns="0" rtlCol="0">
            <a:spAutoFit/>
          </a:bodyPr>
          <a:lstStyle/>
          <a:p>
            <a:pPr marL="12700" defTabSz="914400" fontAlgn="auto">
              <a:spcBef>
                <a:spcPts val="105"/>
              </a:spcBef>
              <a:spcAft>
                <a:spcPts val="0"/>
              </a:spcAft>
            </a:pPr>
            <a:r>
              <a:rPr lang="it-IT" sz="1100" b="1" dirty="0">
                <a:solidFill>
                  <a:srgbClr val="445159"/>
                </a:solidFill>
                <a:ea typeface="+mn-ea"/>
                <a:cs typeface="Arial" panose="020B0604020202020204" pitchFamily="34" charset="0"/>
              </a:rPr>
              <a:t>DEFENCE ELECTRONICS</a:t>
            </a:r>
            <a:br>
              <a:rPr lang="it-IT" sz="1100" b="1" dirty="0">
                <a:solidFill>
                  <a:srgbClr val="445159"/>
                </a:solidFill>
                <a:ea typeface="+mn-ea"/>
                <a:cs typeface="Arial" panose="020B0604020202020204" pitchFamily="34" charset="0"/>
              </a:rPr>
            </a:br>
            <a:r>
              <a:rPr lang="it-IT" sz="1100" b="1" dirty="0">
                <a:solidFill>
                  <a:srgbClr val="445159"/>
                </a:solidFill>
                <a:ea typeface="+mn-ea"/>
                <a:cs typeface="Arial" panose="020B0604020202020204" pitchFamily="34" charset="0"/>
              </a:rPr>
              <a:t>&amp; SECURITY</a:t>
            </a:r>
            <a:endParaRPr sz="1100" b="1" dirty="0">
              <a:solidFill>
                <a:srgbClr val="445159"/>
              </a:solidFill>
              <a:ea typeface="+mn-ea"/>
              <a:cs typeface="Arial" panose="020B0604020202020204" pitchFamily="34" charset="0"/>
            </a:endParaRPr>
          </a:p>
        </p:txBody>
      </p:sp>
      <p:sp>
        <p:nvSpPr>
          <p:cNvPr id="56" name="object 11">
            <a:extLst>
              <a:ext uri="{FF2B5EF4-FFF2-40B4-BE49-F238E27FC236}">
                <a16:creationId xmlns:a16="http://schemas.microsoft.com/office/drawing/2014/main" id="{5E4AEFD5-B720-9467-F322-DA44247E466D}"/>
              </a:ext>
            </a:extLst>
          </p:cNvPr>
          <p:cNvSpPr txBox="1"/>
          <p:nvPr/>
        </p:nvSpPr>
        <p:spPr>
          <a:xfrm>
            <a:off x="4582962" y="4743180"/>
            <a:ext cx="1903683" cy="182742"/>
          </a:xfrm>
          <a:prstGeom prst="rect">
            <a:avLst/>
          </a:prstGeom>
        </p:spPr>
        <p:txBody>
          <a:bodyPr vert="horz" wrap="square" lIns="0" tIns="13335" rIns="0" bIns="0" rtlCol="0">
            <a:spAutoFit/>
          </a:bodyPr>
          <a:lstStyle/>
          <a:p>
            <a:pPr marL="12700" defTabSz="914400" fontAlgn="auto">
              <a:spcBef>
                <a:spcPts val="105"/>
              </a:spcBef>
              <a:spcAft>
                <a:spcPts val="0"/>
              </a:spcAft>
            </a:pPr>
            <a:r>
              <a:rPr lang="it-IT" sz="1100" b="1" dirty="0">
                <a:solidFill>
                  <a:srgbClr val="445159"/>
                </a:solidFill>
                <a:ea typeface="+mn-ea"/>
                <a:cs typeface="Arial" panose="020B0604020202020204" pitchFamily="34" charset="0"/>
              </a:rPr>
              <a:t>SPACE</a:t>
            </a:r>
            <a:endParaRPr sz="1100" b="1" dirty="0">
              <a:solidFill>
                <a:srgbClr val="445159"/>
              </a:solidFill>
              <a:ea typeface="+mn-ea"/>
              <a:cs typeface="Arial" panose="020B0604020202020204" pitchFamily="34" charset="0"/>
            </a:endParaRPr>
          </a:p>
        </p:txBody>
      </p:sp>
      <p:graphicFrame>
        <p:nvGraphicFramePr>
          <p:cNvPr id="38" name="Grafico 37">
            <a:extLst>
              <a:ext uri="{FF2B5EF4-FFF2-40B4-BE49-F238E27FC236}">
                <a16:creationId xmlns:a16="http://schemas.microsoft.com/office/drawing/2014/main" id="{C1E03DBE-EC4A-5A6A-D9D6-43B2BEC5ACA9}"/>
              </a:ext>
            </a:extLst>
          </p:cNvPr>
          <p:cNvGraphicFramePr/>
          <p:nvPr>
            <p:extLst>
              <p:ext uri="{D42A27DB-BD31-4B8C-83A1-F6EECF244321}">
                <p14:modId xmlns:p14="http://schemas.microsoft.com/office/powerpoint/2010/main" val="778292544"/>
              </p:ext>
            </p:extLst>
          </p:nvPr>
        </p:nvGraphicFramePr>
        <p:xfrm>
          <a:off x="6613640" y="2914224"/>
          <a:ext cx="3149498" cy="1972056"/>
        </p:xfrm>
        <a:graphic>
          <a:graphicData uri="http://schemas.openxmlformats.org/drawingml/2006/chart">
            <c:chart xmlns:c="http://schemas.openxmlformats.org/drawingml/2006/chart" xmlns:r="http://schemas.openxmlformats.org/officeDocument/2006/relationships" r:id="rId2"/>
          </a:graphicData>
        </a:graphic>
      </p:graphicFrame>
      <p:sp>
        <p:nvSpPr>
          <p:cNvPr id="39" name="CasellaDiTesto 38">
            <a:extLst>
              <a:ext uri="{FF2B5EF4-FFF2-40B4-BE49-F238E27FC236}">
                <a16:creationId xmlns:a16="http://schemas.microsoft.com/office/drawing/2014/main" id="{E18B4C4D-91C3-164C-79B0-BF1D92A2F706}"/>
              </a:ext>
            </a:extLst>
          </p:cNvPr>
          <p:cNvSpPr txBox="1"/>
          <p:nvPr/>
        </p:nvSpPr>
        <p:spPr>
          <a:xfrm>
            <a:off x="7507137" y="3109564"/>
            <a:ext cx="898467" cy="287351"/>
          </a:xfrm>
          <a:prstGeom prst="rect">
            <a:avLst/>
          </a:prstGeom>
          <a:noFill/>
        </p:spPr>
        <p:txBody>
          <a:bodyPr wrap="square" rtlCol="0">
            <a:spAutoFit/>
          </a:bodyPr>
          <a:lstStyle/>
          <a:p>
            <a:pPr defTabSz="342899"/>
            <a:r>
              <a:rPr lang="it-IT" sz="1200" b="1" dirty="0">
                <a:solidFill>
                  <a:srgbClr val="5B6770"/>
                </a:solidFill>
                <a:latin typeface="Arial" charset="0"/>
                <a:ea typeface="Arial" charset="0"/>
                <a:cs typeface="Arial" charset="0"/>
              </a:rPr>
              <a:t>17.5%</a:t>
            </a:r>
          </a:p>
        </p:txBody>
      </p:sp>
      <p:sp>
        <p:nvSpPr>
          <p:cNvPr id="40" name="CasellaDiTesto 39">
            <a:extLst>
              <a:ext uri="{FF2B5EF4-FFF2-40B4-BE49-F238E27FC236}">
                <a16:creationId xmlns:a16="http://schemas.microsoft.com/office/drawing/2014/main" id="{8528C75F-A643-8F77-2C60-1A42EC5F546B}"/>
              </a:ext>
            </a:extLst>
          </p:cNvPr>
          <p:cNvSpPr txBox="1"/>
          <p:nvPr/>
        </p:nvSpPr>
        <p:spPr>
          <a:xfrm>
            <a:off x="8239791" y="2723326"/>
            <a:ext cx="603708" cy="287351"/>
          </a:xfrm>
          <a:prstGeom prst="rect">
            <a:avLst/>
          </a:prstGeom>
          <a:noFill/>
        </p:spPr>
        <p:txBody>
          <a:bodyPr wrap="square" rtlCol="0">
            <a:spAutoFit/>
          </a:bodyPr>
          <a:lstStyle/>
          <a:p>
            <a:pPr defTabSz="342899"/>
            <a:r>
              <a:rPr lang="it-IT" sz="1200" b="1" dirty="0">
                <a:solidFill>
                  <a:srgbClr val="5B6770"/>
                </a:solidFill>
                <a:latin typeface="Arial" charset="0"/>
                <a:ea typeface="Arial" charset="0"/>
                <a:cs typeface="Arial" charset="0"/>
              </a:rPr>
              <a:t>7.1%</a:t>
            </a:r>
          </a:p>
        </p:txBody>
      </p:sp>
      <p:sp>
        <p:nvSpPr>
          <p:cNvPr id="49" name="CasellaDiTesto 48">
            <a:extLst>
              <a:ext uri="{FF2B5EF4-FFF2-40B4-BE49-F238E27FC236}">
                <a16:creationId xmlns:a16="http://schemas.microsoft.com/office/drawing/2014/main" id="{2B0F080A-170A-7A82-90EF-B570BA19C6FF}"/>
              </a:ext>
            </a:extLst>
          </p:cNvPr>
          <p:cNvSpPr txBox="1"/>
          <p:nvPr/>
        </p:nvSpPr>
        <p:spPr>
          <a:xfrm>
            <a:off x="8689322" y="2615927"/>
            <a:ext cx="720080" cy="276999"/>
          </a:xfrm>
          <a:prstGeom prst="rect">
            <a:avLst/>
          </a:prstGeom>
          <a:noFill/>
        </p:spPr>
        <p:txBody>
          <a:bodyPr wrap="square" rtlCol="0">
            <a:spAutoFit/>
          </a:bodyPr>
          <a:lstStyle/>
          <a:p>
            <a:pPr defTabSz="342899"/>
            <a:r>
              <a:rPr lang="it-IT" sz="1200" b="1" dirty="0">
                <a:solidFill>
                  <a:srgbClr val="5B6770"/>
                </a:solidFill>
                <a:latin typeface="Arial" charset="0"/>
                <a:ea typeface="Arial" charset="0"/>
                <a:cs typeface="Arial" charset="0"/>
              </a:rPr>
              <a:t>0.5%</a:t>
            </a:r>
          </a:p>
        </p:txBody>
      </p:sp>
      <p:sp>
        <p:nvSpPr>
          <p:cNvPr id="50" name="CasellaDiTesto 49">
            <a:extLst>
              <a:ext uri="{FF2B5EF4-FFF2-40B4-BE49-F238E27FC236}">
                <a16:creationId xmlns:a16="http://schemas.microsoft.com/office/drawing/2014/main" id="{120FDE2B-754A-4ECB-A625-08022EEF39BD}"/>
              </a:ext>
            </a:extLst>
          </p:cNvPr>
          <p:cNvSpPr txBox="1"/>
          <p:nvPr/>
        </p:nvSpPr>
        <p:spPr>
          <a:xfrm>
            <a:off x="7507137" y="4432490"/>
            <a:ext cx="898467" cy="287351"/>
          </a:xfrm>
          <a:prstGeom prst="rect">
            <a:avLst/>
          </a:prstGeom>
          <a:noFill/>
        </p:spPr>
        <p:txBody>
          <a:bodyPr wrap="square" rtlCol="0">
            <a:spAutoFit/>
          </a:bodyPr>
          <a:lstStyle/>
          <a:p>
            <a:pPr defTabSz="342899"/>
            <a:r>
              <a:rPr lang="it-IT" sz="1200" b="1" dirty="0">
                <a:solidFill>
                  <a:srgbClr val="5B6770"/>
                </a:solidFill>
                <a:latin typeface="Arial" charset="0"/>
                <a:ea typeface="Arial" charset="0"/>
                <a:cs typeface="Arial" charset="0"/>
              </a:rPr>
              <a:t>30.2%</a:t>
            </a:r>
          </a:p>
        </p:txBody>
      </p:sp>
      <p:sp>
        <p:nvSpPr>
          <p:cNvPr id="51" name="CasellaDiTesto 50">
            <a:extLst>
              <a:ext uri="{FF2B5EF4-FFF2-40B4-BE49-F238E27FC236}">
                <a16:creationId xmlns:a16="http://schemas.microsoft.com/office/drawing/2014/main" id="{39CE71EF-0886-F88F-10F3-3165F858E031}"/>
              </a:ext>
            </a:extLst>
          </p:cNvPr>
          <p:cNvSpPr txBox="1"/>
          <p:nvPr/>
        </p:nvSpPr>
        <p:spPr>
          <a:xfrm>
            <a:off x="9426096" y="2951577"/>
            <a:ext cx="856088" cy="276999"/>
          </a:xfrm>
          <a:prstGeom prst="rect">
            <a:avLst/>
          </a:prstGeom>
          <a:noFill/>
        </p:spPr>
        <p:txBody>
          <a:bodyPr wrap="square" rtlCol="0">
            <a:spAutoFit/>
          </a:bodyPr>
          <a:lstStyle/>
          <a:p>
            <a:pPr defTabSz="342899"/>
            <a:r>
              <a:rPr lang="it-IT" sz="1200" b="1" dirty="0">
                <a:solidFill>
                  <a:srgbClr val="5B6770"/>
                </a:solidFill>
                <a:latin typeface="Arial" charset="0"/>
                <a:ea typeface="Arial" charset="0"/>
                <a:cs typeface="Arial" charset="0"/>
              </a:rPr>
              <a:t>44.7%</a:t>
            </a:r>
          </a:p>
        </p:txBody>
      </p:sp>
      <p:sp>
        <p:nvSpPr>
          <p:cNvPr id="77" name="object 23">
            <a:extLst>
              <a:ext uri="{FF2B5EF4-FFF2-40B4-BE49-F238E27FC236}">
                <a16:creationId xmlns:a16="http://schemas.microsoft.com/office/drawing/2014/main" id="{F3702BC3-FC62-D462-F0BB-78CE2856A53D}"/>
              </a:ext>
            </a:extLst>
          </p:cNvPr>
          <p:cNvSpPr txBox="1"/>
          <p:nvPr/>
        </p:nvSpPr>
        <p:spPr>
          <a:xfrm>
            <a:off x="10581440" y="3067731"/>
            <a:ext cx="1284230" cy="1801712"/>
          </a:xfrm>
          <a:prstGeom prst="rect">
            <a:avLst/>
          </a:prstGeom>
        </p:spPr>
        <p:txBody>
          <a:bodyPr vert="horz" wrap="square" lIns="0" tIns="15240" rIns="0" bIns="0" rtlCol="0">
            <a:spAutoFit/>
          </a:bodyPr>
          <a:lstStyle/>
          <a:p>
            <a:pPr>
              <a:lnSpc>
                <a:spcPts val="1050"/>
              </a:lnSpc>
              <a:spcBef>
                <a:spcPts val="300"/>
              </a:spcBef>
              <a:spcAft>
                <a:spcPts val="300"/>
              </a:spcAft>
            </a:pPr>
            <a:r>
              <a:rPr lang="it-IT" sz="900" dirty="0">
                <a:solidFill>
                  <a:srgbClr val="54636C"/>
                </a:solidFill>
                <a:cs typeface="Arial" panose="020B0604020202020204" pitchFamily="34" charset="0"/>
              </a:rPr>
              <a:t>INSTITUTIONAL INVESTORS  </a:t>
            </a:r>
          </a:p>
          <a:p>
            <a:pPr marR="19685">
              <a:lnSpc>
                <a:spcPts val="1050"/>
              </a:lnSpc>
              <a:spcBef>
                <a:spcPts val="300"/>
              </a:spcBef>
              <a:spcAft>
                <a:spcPts val="300"/>
              </a:spcAft>
            </a:pPr>
            <a:r>
              <a:rPr lang="it-IT" sz="900" dirty="0">
                <a:solidFill>
                  <a:srgbClr val="54636C"/>
                </a:solidFill>
                <a:cs typeface="Arial" panose="020B0604020202020204" pitchFamily="34" charset="0"/>
              </a:rPr>
              <a:t>MINISTRY OF ECONOMY AND FINANCE</a:t>
            </a:r>
          </a:p>
          <a:p>
            <a:pPr marR="5080">
              <a:lnSpc>
                <a:spcPts val="1050"/>
              </a:lnSpc>
              <a:spcBef>
                <a:spcPts val="300"/>
              </a:spcBef>
              <a:spcAft>
                <a:spcPts val="300"/>
              </a:spcAft>
            </a:pPr>
            <a:r>
              <a:rPr lang="it-IT" sz="900" dirty="0">
                <a:solidFill>
                  <a:srgbClr val="54636C"/>
                </a:solidFill>
                <a:cs typeface="Arial" panose="020B0604020202020204" pitchFamily="34" charset="0"/>
              </a:rPr>
              <a:t>RETAIL INVESTORS</a:t>
            </a:r>
          </a:p>
          <a:p>
            <a:pPr marR="5080">
              <a:lnSpc>
                <a:spcPts val="1050"/>
              </a:lnSpc>
              <a:spcBef>
                <a:spcPts val="300"/>
              </a:spcBef>
              <a:spcAft>
                <a:spcPts val="300"/>
              </a:spcAft>
            </a:pPr>
            <a:r>
              <a:rPr lang="it-IT" sz="900" dirty="0">
                <a:solidFill>
                  <a:srgbClr val="54636C"/>
                </a:solidFill>
                <a:cs typeface="Arial" panose="020B0604020202020204" pitchFamily="34" charset="0"/>
              </a:rPr>
              <a:t>INSTITUTIONAL UNIDENTIFIED</a:t>
            </a:r>
          </a:p>
          <a:p>
            <a:pPr marR="5080">
              <a:lnSpc>
                <a:spcPts val="1050"/>
              </a:lnSpc>
              <a:spcBef>
                <a:spcPts val="300"/>
              </a:spcBef>
              <a:spcAft>
                <a:spcPts val="300"/>
              </a:spcAft>
            </a:pPr>
            <a:r>
              <a:rPr lang="it-IT" sz="900" dirty="0">
                <a:solidFill>
                  <a:srgbClr val="54636C"/>
                </a:solidFill>
                <a:cs typeface="Arial" panose="020B0604020202020204" pitchFamily="34" charset="0"/>
              </a:rPr>
              <a:t>TREASURY SHARES</a:t>
            </a:r>
          </a:p>
          <a:p>
            <a:pPr marR="5080">
              <a:lnSpc>
                <a:spcPts val="1050"/>
              </a:lnSpc>
              <a:spcBef>
                <a:spcPts val="300"/>
              </a:spcBef>
              <a:spcAft>
                <a:spcPts val="300"/>
              </a:spcAft>
            </a:pPr>
            <a:endParaRPr lang="it-IT" sz="900" dirty="0">
              <a:solidFill>
                <a:srgbClr val="54636C"/>
              </a:solidFill>
              <a:cs typeface="Arial" panose="020B0604020202020204" pitchFamily="34" charset="0"/>
            </a:endParaRPr>
          </a:p>
        </p:txBody>
      </p:sp>
      <p:sp>
        <p:nvSpPr>
          <p:cNvPr id="78" name="Ovale 77">
            <a:extLst>
              <a:ext uri="{FF2B5EF4-FFF2-40B4-BE49-F238E27FC236}">
                <a16:creationId xmlns:a16="http://schemas.microsoft.com/office/drawing/2014/main" id="{DA22CA63-39C5-FD08-59F6-180059E8DF9F}"/>
              </a:ext>
            </a:extLst>
          </p:cNvPr>
          <p:cNvSpPr/>
          <p:nvPr/>
        </p:nvSpPr>
        <p:spPr>
          <a:xfrm>
            <a:off x="10378478" y="3095563"/>
            <a:ext cx="111960" cy="111960"/>
          </a:xfrm>
          <a:prstGeom prst="ellipse">
            <a:avLst/>
          </a:prstGeom>
          <a:solidFill>
            <a:srgbClr val="4451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9" name="Ovale 78">
            <a:extLst>
              <a:ext uri="{FF2B5EF4-FFF2-40B4-BE49-F238E27FC236}">
                <a16:creationId xmlns:a16="http://schemas.microsoft.com/office/drawing/2014/main" id="{BAAE097D-A70C-D8F5-C04A-4E33E3FFA85D}"/>
              </a:ext>
            </a:extLst>
          </p:cNvPr>
          <p:cNvSpPr/>
          <p:nvPr/>
        </p:nvSpPr>
        <p:spPr>
          <a:xfrm>
            <a:off x="10378478" y="3456033"/>
            <a:ext cx="111960" cy="111960"/>
          </a:xfrm>
          <a:prstGeom prst="ellipse">
            <a:avLst/>
          </a:prstGeom>
          <a:solidFill>
            <a:srgbClr val="445159">
              <a:alpha val="613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0" name="Ovale 79">
            <a:extLst>
              <a:ext uri="{FF2B5EF4-FFF2-40B4-BE49-F238E27FC236}">
                <a16:creationId xmlns:a16="http://schemas.microsoft.com/office/drawing/2014/main" id="{8E06B66D-6AF3-CD04-9BAA-641DA82CC72E}"/>
              </a:ext>
            </a:extLst>
          </p:cNvPr>
          <p:cNvSpPr/>
          <p:nvPr/>
        </p:nvSpPr>
        <p:spPr>
          <a:xfrm>
            <a:off x="10378478" y="3931535"/>
            <a:ext cx="111960" cy="111960"/>
          </a:xfrm>
          <a:prstGeom prst="ellipse">
            <a:avLst/>
          </a:prstGeom>
          <a:solidFill>
            <a:srgbClr val="445159">
              <a:alpha val="3046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1" name="Ovale 80">
            <a:extLst>
              <a:ext uri="{FF2B5EF4-FFF2-40B4-BE49-F238E27FC236}">
                <a16:creationId xmlns:a16="http://schemas.microsoft.com/office/drawing/2014/main" id="{8468F328-9DA7-F749-9DD7-AE0435E64A0E}"/>
              </a:ext>
            </a:extLst>
          </p:cNvPr>
          <p:cNvSpPr/>
          <p:nvPr/>
        </p:nvSpPr>
        <p:spPr>
          <a:xfrm>
            <a:off x="10378478" y="4160586"/>
            <a:ext cx="111960" cy="111960"/>
          </a:xfrm>
          <a:prstGeom prst="ellipse">
            <a:avLst/>
          </a:prstGeom>
          <a:solidFill>
            <a:srgbClr val="007E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9295AD16-4CE7-DF17-9494-D6FCC32CF24D}"/>
              </a:ext>
            </a:extLst>
          </p:cNvPr>
          <p:cNvSpPr/>
          <p:nvPr/>
        </p:nvSpPr>
        <p:spPr>
          <a:xfrm>
            <a:off x="10378478" y="4520185"/>
            <a:ext cx="111960" cy="111960"/>
          </a:xfrm>
          <a:prstGeom prst="ellipse">
            <a:avLst/>
          </a:prstGeom>
          <a:solidFill>
            <a:srgbClr val="CF9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3" name="Connettore 1 82">
            <a:extLst>
              <a:ext uri="{FF2B5EF4-FFF2-40B4-BE49-F238E27FC236}">
                <a16:creationId xmlns:a16="http://schemas.microsoft.com/office/drawing/2014/main" id="{CD9724F0-D7A1-C1C7-4760-4FDBC1B998DB}"/>
              </a:ext>
            </a:extLst>
          </p:cNvPr>
          <p:cNvCxnSpPr>
            <a:cxnSpLocks/>
          </p:cNvCxnSpPr>
          <p:nvPr/>
        </p:nvCxnSpPr>
        <p:spPr>
          <a:xfrm flipH="1">
            <a:off x="3528140" y="2547536"/>
            <a:ext cx="24591" cy="3460486"/>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84" name="Immagine 83">
            <a:extLst>
              <a:ext uri="{FF2B5EF4-FFF2-40B4-BE49-F238E27FC236}">
                <a16:creationId xmlns:a16="http://schemas.microsoft.com/office/drawing/2014/main" id="{CD54ED55-D350-5960-A82F-64AD193CED4B}"/>
              </a:ext>
            </a:extLst>
          </p:cNvPr>
          <p:cNvPicPr>
            <a:picLocks noChangeAspect="1"/>
          </p:cNvPicPr>
          <p:nvPr/>
        </p:nvPicPr>
        <p:blipFill rotWithShape="1">
          <a:blip r:embed="rId3"/>
          <a:srcRect l="53082" t="-6212" r="-13534" b="61831"/>
          <a:stretch/>
        </p:blipFill>
        <p:spPr>
          <a:xfrm>
            <a:off x="191344" y="2746889"/>
            <a:ext cx="1281621" cy="940905"/>
          </a:xfrm>
          <a:prstGeom prst="rect">
            <a:avLst/>
          </a:prstGeom>
        </p:spPr>
      </p:pic>
      <p:pic>
        <p:nvPicPr>
          <p:cNvPr id="85" name="Immagine 84">
            <a:extLst>
              <a:ext uri="{FF2B5EF4-FFF2-40B4-BE49-F238E27FC236}">
                <a16:creationId xmlns:a16="http://schemas.microsoft.com/office/drawing/2014/main" id="{222A988E-53E0-AC2B-4CD6-715564BEEAB4}"/>
              </a:ext>
            </a:extLst>
          </p:cNvPr>
          <p:cNvPicPr>
            <a:picLocks noChangeAspect="1"/>
          </p:cNvPicPr>
          <p:nvPr/>
        </p:nvPicPr>
        <p:blipFill rotWithShape="1">
          <a:blip r:embed="rId3"/>
          <a:srcRect l="55143" t="35620" r="-15595" b="26544"/>
          <a:stretch/>
        </p:blipFill>
        <p:spPr>
          <a:xfrm>
            <a:off x="3609804" y="2908820"/>
            <a:ext cx="1206863" cy="755361"/>
          </a:xfrm>
          <a:prstGeom prst="rect">
            <a:avLst/>
          </a:prstGeom>
        </p:spPr>
      </p:pic>
      <p:pic>
        <p:nvPicPr>
          <p:cNvPr id="86" name="Immagine 85">
            <a:extLst>
              <a:ext uri="{FF2B5EF4-FFF2-40B4-BE49-F238E27FC236}">
                <a16:creationId xmlns:a16="http://schemas.microsoft.com/office/drawing/2014/main" id="{A0D9837A-85C5-AE66-524F-ABCA1E9668D2}"/>
              </a:ext>
            </a:extLst>
          </p:cNvPr>
          <p:cNvPicPr>
            <a:picLocks noChangeAspect="1"/>
          </p:cNvPicPr>
          <p:nvPr/>
        </p:nvPicPr>
        <p:blipFill rotWithShape="1">
          <a:blip r:embed="rId3"/>
          <a:srcRect l="3827" t="30976" r="60891" b="31188"/>
          <a:stretch/>
        </p:blipFill>
        <p:spPr>
          <a:xfrm>
            <a:off x="3600878" y="4826539"/>
            <a:ext cx="704376" cy="755361"/>
          </a:xfrm>
          <a:prstGeom prst="rect">
            <a:avLst/>
          </a:prstGeom>
        </p:spPr>
      </p:pic>
      <p:pic>
        <p:nvPicPr>
          <p:cNvPr id="87" name="Immagine 86">
            <a:extLst>
              <a:ext uri="{FF2B5EF4-FFF2-40B4-BE49-F238E27FC236}">
                <a16:creationId xmlns:a16="http://schemas.microsoft.com/office/drawing/2014/main" id="{FB8C0ED0-6F64-77DA-E2F4-73163C3C1342}"/>
              </a:ext>
            </a:extLst>
          </p:cNvPr>
          <p:cNvPicPr>
            <a:picLocks noChangeAspect="1"/>
          </p:cNvPicPr>
          <p:nvPr/>
        </p:nvPicPr>
        <p:blipFill rotWithShape="1">
          <a:blip r:embed="rId3"/>
          <a:srcRect l="57517" t="69062" r="7201" b="-6898"/>
          <a:stretch/>
        </p:blipFill>
        <p:spPr>
          <a:xfrm>
            <a:off x="350684" y="4758676"/>
            <a:ext cx="704376" cy="755361"/>
          </a:xfrm>
          <a:prstGeom prst="rect">
            <a:avLst/>
          </a:prstGeom>
        </p:spPr>
      </p:pic>
    </p:spTree>
    <p:extLst>
      <p:ext uri="{BB962C8B-B14F-4D97-AF65-F5344CB8AC3E}">
        <p14:creationId xmlns:p14="http://schemas.microsoft.com/office/powerpoint/2010/main" val="121454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4">
            <a:extLst>
              <a:ext uri="{FF2B5EF4-FFF2-40B4-BE49-F238E27FC236}">
                <a16:creationId xmlns:a16="http://schemas.microsoft.com/office/drawing/2014/main" id="{5777104A-E5EA-5832-CFC8-FDE7F7D158F8}"/>
              </a:ext>
            </a:extLst>
          </p:cNvPr>
          <p:cNvSpPr/>
          <p:nvPr/>
        </p:nvSpPr>
        <p:spPr>
          <a:xfrm>
            <a:off x="221031" y="2213866"/>
            <a:ext cx="11563624" cy="2457332"/>
          </a:xfrm>
          <a:prstGeom prst="rect">
            <a:avLst/>
          </a:prstGeom>
          <a:solidFill>
            <a:srgbClr val="445159">
              <a:alpha val="826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id="{D33F0A15-AD6C-954F-A4EC-501C39A0030D}"/>
              </a:ext>
            </a:extLst>
          </p:cNvPr>
          <p:cNvSpPr>
            <a:spLocks noGrp="1"/>
          </p:cNvSpPr>
          <p:nvPr>
            <p:ph type="title"/>
          </p:nvPr>
        </p:nvSpPr>
        <p:spPr/>
        <p:txBody>
          <a:bodyPr/>
          <a:lstStyle/>
          <a:p>
            <a:pPr marL="12700" defTabSz="914400" fontAlgn="auto">
              <a:lnSpc>
                <a:spcPts val="3400"/>
              </a:lnSpc>
              <a:spcBef>
                <a:spcPts val="0"/>
              </a:spcBef>
              <a:spcAft>
                <a:spcPts val="0"/>
              </a:spcAft>
              <a:tabLst>
                <a:tab pos="2161540" algn="l"/>
              </a:tabLst>
            </a:pPr>
            <a:r>
              <a:rPr lang="it-IT" kern="0" dirty="0">
                <a:latin typeface="Arial" panose="020B0604020202020204" pitchFamily="34" charset="0"/>
                <a:cs typeface="Arial" panose="020B0604020202020204" pitchFamily="34" charset="0"/>
              </a:rPr>
              <a:t>INNOVATION AND TECHNOLOGY</a:t>
            </a:r>
            <a:endParaRPr lang="it-IT" dirty="0">
              <a:latin typeface="Arial" panose="020B0604020202020204" pitchFamily="34" charset="0"/>
              <a:cs typeface="Arial" panose="020B0604020202020204" pitchFamily="34" charset="0"/>
            </a:endParaRPr>
          </a:p>
        </p:txBody>
      </p:sp>
      <p:sp>
        <p:nvSpPr>
          <p:cNvPr id="9" name="Segnaposto testo 8">
            <a:extLst>
              <a:ext uri="{FF2B5EF4-FFF2-40B4-BE49-F238E27FC236}">
                <a16:creationId xmlns:a16="http://schemas.microsoft.com/office/drawing/2014/main" id="{4CB829E9-6269-3C43-857E-6AB20FE321D0}"/>
              </a:ext>
            </a:extLst>
          </p:cNvPr>
          <p:cNvSpPr>
            <a:spLocks noGrp="1"/>
          </p:cNvSpPr>
          <p:nvPr>
            <p:ph type="body" sz="quarter" idx="20"/>
          </p:nvPr>
        </p:nvSpPr>
        <p:spPr/>
        <p:txBody>
          <a:bodyPr/>
          <a:lstStyle/>
          <a:p>
            <a:endParaRPr lang="it-IT"/>
          </a:p>
        </p:txBody>
      </p:sp>
      <p:sp>
        <p:nvSpPr>
          <p:cNvPr id="21" name="Segnaposto testo 7">
            <a:extLst>
              <a:ext uri="{FF2B5EF4-FFF2-40B4-BE49-F238E27FC236}">
                <a16:creationId xmlns:a16="http://schemas.microsoft.com/office/drawing/2014/main" id="{4F7E9F6F-1B1A-B0B6-34CA-DBC83B841F77}"/>
              </a:ext>
            </a:extLst>
          </p:cNvPr>
          <p:cNvSpPr txBox="1">
            <a:spLocks/>
          </p:cNvSpPr>
          <p:nvPr/>
        </p:nvSpPr>
        <p:spPr>
          <a:xfrm>
            <a:off x="264265" y="1079999"/>
            <a:ext cx="11664209" cy="1110705"/>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kern="1200">
                <a:solidFill>
                  <a:srgbClr val="5B6770"/>
                </a:solidFill>
                <a:latin typeface="Arial"/>
                <a:ea typeface="ＭＳ Ｐゴシック" charset="0"/>
                <a:cs typeface="Arial"/>
              </a:defRPr>
            </a:lvl1pPr>
            <a:lvl2pPr marL="456720" indent="0" algn="l" defTabSz="457200" rtl="0" eaLnBrk="0" fontAlgn="base" hangingPunct="0">
              <a:spcBef>
                <a:spcPct val="20000"/>
              </a:spcBef>
              <a:spcAft>
                <a:spcPct val="0"/>
              </a:spcAft>
              <a:buFont typeface="Arial" pitchFamily="34" charset="0"/>
              <a:buNone/>
              <a:defRPr sz="1200" kern="1200">
                <a:solidFill>
                  <a:schemeClr val="tx1"/>
                </a:solidFill>
                <a:latin typeface="+mn-lt"/>
                <a:ea typeface="ＭＳ Ｐゴシック" charset="0"/>
                <a:cs typeface="+mn-cs"/>
              </a:defRPr>
            </a:lvl2pPr>
            <a:lvl3pPr marL="913432" indent="0" algn="l" defTabSz="457200" rtl="0" eaLnBrk="0" fontAlgn="base" hangingPunct="0">
              <a:spcBef>
                <a:spcPct val="20000"/>
              </a:spcBef>
              <a:spcAft>
                <a:spcPct val="0"/>
              </a:spcAft>
              <a:buFont typeface="Arial" pitchFamily="34" charset="0"/>
              <a:buNone/>
              <a:defRPr sz="1000" kern="1200">
                <a:solidFill>
                  <a:schemeClr val="tx1"/>
                </a:solidFill>
                <a:latin typeface="+mn-lt"/>
                <a:ea typeface="ＭＳ Ｐゴシック" charset="0"/>
                <a:cs typeface="+mn-cs"/>
              </a:defRPr>
            </a:lvl3pPr>
            <a:lvl4pPr marL="1370147"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4pPr>
            <a:lvl5pPr marL="1826862"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5pPr>
            <a:lvl6pPr marL="2283579"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0294"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19701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3726"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lvl="0" defTabSz="914400" fontAlgn="auto">
              <a:spcBef>
                <a:spcPts val="0"/>
              </a:spcBef>
              <a:spcAft>
                <a:spcPts val="0"/>
              </a:spcAft>
              <a:defRPr/>
            </a:pPr>
            <a:r>
              <a:rPr lang="en-US" b="0" dirty="0">
                <a:cs typeface="Arial" panose="020B0604020202020204" pitchFamily="34" charset="0"/>
              </a:rPr>
              <a:t>Industrial </a:t>
            </a:r>
            <a:r>
              <a:rPr lang="en-US" dirty="0">
                <a:cs typeface="Arial" panose="020B0604020202020204" pitchFamily="34" charset="0"/>
              </a:rPr>
              <a:t>skills</a:t>
            </a:r>
            <a:r>
              <a:rPr lang="en-US" b="0" dirty="0">
                <a:cs typeface="Arial" panose="020B0604020202020204" pitchFamily="34" charset="0"/>
              </a:rPr>
              <a:t> and a long-term </a:t>
            </a:r>
            <a:r>
              <a:rPr lang="en-US" dirty="0">
                <a:cs typeface="Arial" panose="020B0604020202020204" pitchFamily="34" charset="0"/>
              </a:rPr>
              <a:t>vision</a:t>
            </a:r>
            <a:r>
              <a:rPr lang="en-US" b="0" dirty="0">
                <a:cs typeface="Arial" panose="020B0604020202020204" pitchFamily="34" charset="0"/>
              </a:rPr>
              <a:t> allow Leonardo to </a:t>
            </a:r>
            <a:r>
              <a:rPr lang="en-US" dirty="0">
                <a:cs typeface="Arial" panose="020B0604020202020204" pitchFamily="34" charset="0"/>
              </a:rPr>
              <a:t>lead technological innovation </a:t>
            </a:r>
            <a:r>
              <a:rPr lang="en-US" b="0" dirty="0">
                <a:cs typeface="Arial" panose="020B0604020202020204" pitchFamily="34" charset="0"/>
              </a:rPr>
              <a:t>over time.</a:t>
            </a:r>
          </a:p>
          <a:p>
            <a:pPr lvl="0" defTabSz="914400" fontAlgn="auto">
              <a:spcBef>
                <a:spcPts val="0"/>
              </a:spcBef>
              <a:spcAft>
                <a:spcPts val="0"/>
              </a:spcAft>
              <a:defRPr/>
            </a:pPr>
            <a:endParaRPr lang="en-US" b="0" dirty="0">
              <a:cs typeface="Arial" panose="020B0604020202020204" pitchFamily="34" charset="0"/>
            </a:endParaRPr>
          </a:p>
          <a:p>
            <a:pPr defTabSz="914400" fontAlgn="auto">
              <a:spcBef>
                <a:spcPts val="0"/>
              </a:spcBef>
              <a:spcAft>
                <a:spcPts val="0"/>
              </a:spcAft>
              <a:defRPr/>
            </a:pPr>
            <a:r>
              <a:rPr lang="en-US" dirty="0" err="1">
                <a:cs typeface="Arial" panose="020B0604020202020204" pitchFamily="34" charset="0"/>
              </a:rPr>
              <a:t>Digitalisation</a:t>
            </a:r>
            <a:r>
              <a:rPr lang="en-US" b="0" dirty="0">
                <a:cs typeface="Arial" panose="020B0604020202020204" pitchFamily="34" charset="0"/>
              </a:rPr>
              <a:t> is the driver that accelerates the sustainable transformation of new technological cycles, enabling the integration between digital and manufacturing and supporting the green transition.</a:t>
            </a:r>
            <a:endParaRPr lang="it-IT" sz="1200" b="0" dirty="0">
              <a:solidFill>
                <a:srgbClr val="FF0000"/>
              </a:solidFill>
              <a:cs typeface="Arial" panose="020B0604020202020204" pitchFamily="34" charset="0"/>
            </a:endParaRPr>
          </a:p>
        </p:txBody>
      </p:sp>
      <p:sp>
        <p:nvSpPr>
          <p:cNvPr id="24" name="Rettangolo 23">
            <a:extLst>
              <a:ext uri="{FF2B5EF4-FFF2-40B4-BE49-F238E27FC236}">
                <a16:creationId xmlns:a16="http://schemas.microsoft.com/office/drawing/2014/main" id="{45E74B31-5DB5-EF4D-436C-EDD20CCC70CD}"/>
              </a:ext>
            </a:extLst>
          </p:cNvPr>
          <p:cNvSpPr/>
          <p:nvPr/>
        </p:nvSpPr>
        <p:spPr>
          <a:xfrm>
            <a:off x="1322732" y="2389921"/>
            <a:ext cx="2691763" cy="492443"/>
          </a:xfrm>
          <a:prstGeom prst="rect">
            <a:avLst/>
          </a:prstGeom>
        </p:spPr>
        <p:txBody>
          <a:bodyPr wrap="none">
            <a:spAutoFit/>
          </a:bodyPr>
          <a:lstStyle/>
          <a:p>
            <a:r>
              <a:rPr lang="it-IT" sz="2600" dirty="0">
                <a:solidFill>
                  <a:srgbClr val="54636C"/>
                </a:solidFill>
                <a:uFill>
                  <a:solidFill>
                    <a:srgbClr val="E71F2F"/>
                  </a:solidFill>
                </a:uFill>
                <a:cs typeface="Arial" panose="020B0604020202020204" pitchFamily="34" charset="0"/>
              </a:rPr>
              <a:t>13% of revenues</a:t>
            </a:r>
            <a:endParaRPr lang="it-IT" sz="2600" dirty="0">
              <a:solidFill>
                <a:srgbClr val="54636C"/>
              </a:solidFill>
              <a:cs typeface="Arial" panose="020B0604020202020204" pitchFamily="34" charset="0"/>
            </a:endParaRPr>
          </a:p>
        </p:txBody>
      </p:sp>
      <p:sp>
        <p:nvSpPr>
          <p:cNvPr id="28" name="Rettangolo 27">
            <a:extLst>
              <a:ext uri="{FF2B5EF4-FFF2-40B4-BE49-F238E27FC236}">
                <a16:creationId xmlns:a16="http://schemas.microsoft.com/office/drawing/2014/main" id="{342FB904-CB07-4C05-C495-49F346468EF8}"/>
              </a:ext>
            </a:extLst>
          </p:cNvPr>
          <p:cNvSpPr/>
          <p:nvPr/>
        </p:nvSpPr>
        <p:spPr>
          <a:xfrm>
            <a:off x="1402791" y="2821093"/>
            <a:ext cx="3095231" cy="523220"/>
          </a:xfrm>
          <a:prstGeom prst="rect">
            <a:avLst/>
          </a:prstGeom>
        </p:spPr>
        <p:txBody>
          <a:bodyPr wrap="square" lIns="0" rIns="0">
            <a:spAutoFit/>
          </a:bodyPr>
          <a:lstStyle/>
          <a:p>
            <a:pPr marL="12700" marR="5080" defTabSz="914400" fontAlgn="auto">
              <a:spcBef>
                <a:spcPts val="100"/>
              </a:spcBef>
              <a:spcAft>
                <a:spcPts val="0"/>
              </a:spcAft>
            </a:pPr>
            <a:r>
              <a:rPr lang="it-IT" sz="1400" dirty="0" err="1">
                <a:solidFill>
                  <a:srgbClr val="54636C"/>
                </a:solidFill>
                <a:cs typeface="Arial" panose="020B0604020202020204" pitchFamily="34" charset="0"/>
              </a:rPr>
              <a:t>equal</a:t>
            </a:r>
            <a:r>
              <a:rPr lang="it-IT" sz="1400" dirty="0">
                <a:solidFill>
                  <a:srgbClr val="54636C"/>
                </a:solidFill>
                <a:cs typeface="Arial" panose="020B0604020202020204" pitchFamily="34" charset="0"/>
              </a:rPr>
              <a:t> to €1.8 </a:t>
            </a:r>
            <a:r>
              <a:rPr lang="it-IT" sz="1400" dirty="0" err="1">
                <a:solidFill>
                  <a:srgbClr val="54636C"/>
                </a:solidFill>
                <a:cs typeface="Arial" panose="020B0604020202020204" pitchFamily="34" charset="0"/>
              </a:rPr>
              <a:t>bn</a:t>
            </a:r>
            <a:r>
              <a:rPr lang="it-IT" sz="1400" dirty="0">
                <a:solidFill>
                  <a:srgbClr val="54636C"/>
                </a:solidFill>
                <a:cs typeface="Arial" panose="020B0604020202020204" pitchFamily="34" charset="0"/>
              </a:rPr>
              <a:t> for </a:t>
            </a:r>
            <a:r>
              <a:rPr lang="it-IT" sz="1400" dirty="0" err="1">
                <a:solidFill>
                  <a:srgbClr val="54636C"/>
                </a:solidFill>
                <a:cs typeface="Arial" panose="020B0604020202020204" pitchFamily="34" charset="0"/>
              </a:rPr>
              <a:t>research</a:t>
            </a:r>
            <a:r>
              <a:rPr lang="it-IT" sz="1400" dirty="0">
                <a:solidFill>
                  <a:srgbClr val="54636C"/>
                </a:solidFill>
                <a:cs typeface="Arial" panose="020B0604020202020204" pitchFamily="34" charset="0"/>
              </a:rPr>
              <a:t> &amp; </a:t>
            </a:r>
            <a:r>
              <a:rPr lang="it-IT" sz="1400" dirty="0" err="1">
                <a:solidFill>
                  <a:srgbClr val="54636C"/>
                </a:solidFill>
                <a:cs typeface="Arial" panose="020B0604020202020204" pitchFamily="34" charset="0"/>
              </a:rPr>
              <a:t>development</a:t>
            </a:r>
            <a:r>
              <a:rPr lang="it-IT" sz="1400" dirty="0">
                <a:solidFill>
                  <a:srgbClr val="54636C"/>
                </a:solidFill>
                <a:cs typeface="Arial" panose="020B0604020202020204" pitchFamily="34" charset="0"/>
              </a:rPr>
              <a:t> </a:t>
            </a:r>
            <a:r>
              <a:rPr lang="it-IT" sz="1400" dirty="0" err="1">
                <a:solidFill>
                  <a:srgbClr val="54636C"/>
                </a:solidFill>
                <a:cs typeface="Arial" panose="020B0604020202020204" pitchFamily="34" charset="0"/>
              </a:rPr>
              <a:t>activities</a:t>
            </a:r>
            <a:r>
              <a:rPr lang="it-IT" sz="1400" dirty="0">
                <a:solidFill>
                  <a:srgbClr val="54636C"/>
                </a:solidFill>
                <a:cs typeface="Arial" panose="020B0604020202020204" pitchFamily="34" charset="0"/>
              </a:rPr>
              <a:t> in 2021</a:t>
            </a:r>
          </a:p>
        </p:txBody>
      </p:sp>
      <p:grpSp>
        <p:nvGrpSpPr>
          <p:cNvPr id="29" name="Gruppo 28">
            <a:extLst>
              <a:ext uri="{FF2B5EF4-FFF2-40B4-BE49-F238E27FC236}">
                <a16:creationId xmlns:a16="http://schemas.microsoft.com/office/drawing/2014/main" id="{2D120662-9AED-2150-35A6-1D997A2E4D51}"/>
              </a:ext>
            </a:extLst>
          </p:cNvPr>
          <p:cNvGrpSpPr/>
          <p:nvPr/>
        </p:nvGrpSpPr>
        <p:grpSpPr>
          <a:xfrm rot="16200000">
            <a:off x="738241" y="2844814"/>
            <a:ext cx="977625" cy="45719"/>
            <a:chOff x="3904337" y="4064678"/>
            <a:chExt cx="977625" cy="45719"/>
          </a:xfrm>
        </p:grpSpPr>
        <p:sp>
          <p:nvSpPr>
            <p:cNvPr id="30" name="Ovale 29">
              <a:extLst>
                <a:ext uri="{FF2B5EF4-FFF2-40B4-BE49-F238E27FC236}">
                  <a16:creationId xmlns:a16="http://schemas.microsoft.com/office/drawing/2014/main" id="{35464B2C-33F9-C36D-0556-C15B658CA663}"/>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1" name="Connettore 1 30">
              <a:extLst>
                <a:ext uri="{FF2B5EF4-FFF2-40B4-BE49-F238E27FC236}">
                  <a16:creationId xmlns:a16="http://schemas.microsoft.com/office/drawing/2014/main" id="{A86C8DCE-E741-DE16-7645-5B0F56543615}"/>
                </a:ext>
              </a:extLst>
            </p:cNvPr>
            <p:cNvCxnSpPr>
              <a:cxnSpLocks/>
            </p:cNvCxnSpPr>
            <p:nvPr/>
          </p:nvCxnSpPr>
          <p:spPr>
            <a:xfrm rot="5400000" flipV="1">
              <a:off x="4370290" y="3621585"/>
              <a:ext cx="0" cy="931906"/>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32" name="Rettangolo 31">
            <a:extLst>
              <a:ext uri="{FF2B5EF4-FFF2-40B4-BE49-F238E27FC236}">
                <a16:creationId xmlns:a16="http://schemas.microsoft.com/office/drawing/2014/main" id="{D1822D16-ED0B-A306-E818-832B37047548}"/>
              </a:ext>
            </a:extLst>
          </p:cNvPr>
          <p:cNvSpPr/>
          <p:nvPr/>
        </p:nvSpPr>
        <p:spPr>
          <a:xfrm>
            <a:off x="5077791" y="2402605"/>
            <a:ext cx="2117887" cy="492443"/>
          </a:xfrm>
          <a:prstGeom prst="rect">
            <a:avLst/>
          </a:prstGeom>
        </p:spPr>
        <p:txBody>
          <a:bodyPr wrap="none">
            <a:spAutoFit/>
          </a:bodyPr>
          <a:lstStyle/>
          <a:p>
            <a:r>
              <a:rPr lang="it-IT" sz="2600" dirty="0">
                <a:solidFill>
                  <a:srgbClr val="54636C"/>
                </a:solidFill>
                <a:uFill>
                  <a:solidFill>
                    <a:srgbClr val="E71F2F"/>
                  </a:solidFill>
                </a:uFill>
                <a:cs typeface="Arial" panose="020B0604020202020204" pitchFamily="34" charset="0"/>
              </a:rPr>
              <a:t>9,600 people</a:t>
            </a:r>
            <a:endParaRPr lang="it-IT" sz="2600" dirty="0">
              <a:solidFill>
                <a:srgbClr val="54636C"/>
              </a:solidFill>
              <a:cs typeface="Arial" panose="020B0604020202020204" pitchFamily="34" charset="0"/>
            </a:endParaRPr>
          </a:p>
        </p:txBody>
      </p:sp>
      <p:sp>
        <p:nvSpPr>
          <p:cNvPr id="33" name="Rettangolo 32">
            <a:extLst>
              <a:ext uri="{FF2B5EF4-FFF2-40B4-BE49-F238E27FC236}">
                <a16:creationId xmlns:a16="http://schemas.microsoft.com/office/drawing/2014/main" id="{E6B384CA-D1FF-949D-0E98-77CEA163D920}"/>
              </a:ext>
            </a:extLst>
          </p:cNvPr>
          <p:cNvSpPr/>
          <p:nvPr/>
        </p:nvSpPr>
        <p:spPr>
          <a:xfrm>
            <a:off x="5157852" y="2833777"/>
            <a:ext cx="1707418" cy="523220"/>
          </a:xfrm>
          <a:prstGeom prst="rect">
            <a:avLst/>
          </a:prstGeom>
        </p:spPr>
        <p:txBody>
          <a:bodyPr wrap="square" lIns="0" rIns="0">
            <a:spAutoFit/>
          </a:bodyPr>
          <a:lstStyle/>
          <a:p>
            <a:pPr marL="12700" marR="5080" defTabSz="914400" fontAlgn="auto">
              <a:spcBef>
                <a:spcPts val="100"/>
              </a:spcBef>
              <a:spcAft>
                <a:spcPts val="0"/>
              </a:spcAft>
            </a:pPr>
            <a:r>
              <a:rPr lang="it-IT" sz="1400" dirty="0" err="1">
                <a:solidFill>
                  <a:srgbClr val="54636C"/>
                </a:solidFill>
                <a:cs typeface="Arial" panose="020B0604020202020204" pitchFamily="34" charset="0"/>
              </a:rPr>
              <a:t>involved</a:t>
            </a:r>
            <a:r>
              <a:rPr lang="it-IT" sz="1400" dirty="0">
                <a:solidFill>
                  <a:srgbClr val="54636C"/>
                </a:solidFill>
                <a:cs typeface="Arial" panose="020B0604020202020204" pitchFamily="34" charset="0"/>
              </a:rPr>
              <a:t> in R&amp;D and engineering</a:t>
            </a:r>
          </a:p>
        </p:txBody>
      </p:sp>
      <p:grpSp>
        <p:nvGrpSpPr>
          <p:cNvPr id="34" name="Gruppo 33">
            <a:extLst>
              <a:ext uri="{FF2B5EF4-FFF2-40B4-BE49-F238E27FC236}">
                <a16:creationId xmlns:a16="http://schemas.microsoft.com/office/drawing/2014/main" id="{3F6D848F-61A4-F649-5EFB-9B00FD63E99C}"/>
              </a:ext>
            </a:extLst>
          </p:cNvPr>
          <p:cNvGrpSpPr/>
          <p:nvPr/>
        </p:nvGrpSpPr>
        <p:grpSpPr>
          <a:xfrm rot="16200000">
            <a:off x="4493300" y="2889396"/>
            <a:ext cx="977625" cy="45719"/>
            <a:chOff x="3904337" y="4064678"/>
            <a:chExt cx="977625" cy="45719"/>
          </a:xfrm>
        </p:grpSpPr>
        <p:sp>
          <p:nvSpPr>
            <p:cNvPr id="35" name="Ovale 34">
              <a:extLst>
                <a:ext uri="{FF2B5EF4-FFF2-40B4-BE49-F238E27FC236}">
                  <a16:creationId xmlns:a16="http://schemas.microsoft.com/office/drawing/2014/main" id="{C340603E-10FF-20B1-9B1A-CBFA21F5A331}"/>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6" name="Connettore 1 35">
              <a:extLst>
                <a:ext uri="{FF2B5EF4-FFF2-40B4-BE49-F238E27FC236}">
                  <a16:creationId xmlns:a16="http://schemas.microsoft.com/office/drawing/2014/main" id="{F6E97D52-8FB5-0B5C-1591-D6C16D7BA16B}"/>
                </a:ext>
              </a:extLst>
            </p:cNvPr>
            <p:cNvCxnSpPr>
              <a:cxnSpLocks/>
            </p:cNvCxnSpPr>
            <p:nvPr/>
          </p:nvCxnSpPr>
          <p:spPr>
            <a:xfrm rot="5400000" flipV="1">
              <a:off x="4370290" y="3621585"/>
              <a:ext cx="0" cy="931906"/>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37" name="Rettangolo 36">
            <a:extLst>
              <a:ext uri="{FF2B5EF4-FFF2-40B4-BE49-F238E27FC236}">
                <a16:creationId xmlns:a16="http://schemas.microsoft.com/office/drawing/2014/main" id="{97B80941-DD8E-A658-62C8-6B123EFFDCDF}"/>
              </a:ext>
            </a:extLst>
          </p:cNvPr>
          <p:cNvSpPr/>
          <p:nvPr/>
        </p:nvSpPr>
        <p:spPr>
          <a:xfrm>
            <a:off x="3602793" y="3789224"/>
            <a:ext cx="2318263" cy="492443"/>
          </a:xfrm>
          <a:prstGeom prst="rect">
            <a:avLst/>
          </a:prstGeom>
        </p:spPr>
        <p:txBody>
          <a:bodyPr wrap="none">
            <a:spAutoFit/>
          </a:bodyPr>
          <a:lstStyle/>
          <a:p>
            <a:r>
              <a:rPr lang="it-IT" sz="2600" dirty="0">
                <a:solidFill>
                  <a:srgbClr val="54636C"/>
                </a:solidFill>
                <a:uFill>
                  <a:solidFill>
                    <a:srgbClr val="E71F2F"/>
                  </a:solidFill>
                </a:uFill>
                <a:cs typeface="Arial" panose="020B0604020202020204" pitchFamily="34" charset="0"/>
              </a:rPr>
              <a:t>90 </a:t>
            </a:r>
            <a:r>
              <a:rPr lang="it-IT" sz="2600" dirty="0" err="1">
                <a:solidFill>
                  <a:srgbClr val="54636C"/>
                </a:solidFill>
                <a:uFill>
                  <a:solidFill>
                    <a:srgbClr val="E71F2F"/>
                  </a:solidFill>
                </a:uFill>
                <a:cs typeface="Arial" panose="020B0604020202020204" pitchFamily="34" charset="0"/>
              </a:rPr>
              <a:t>universities</a:t>
            </a:r>
            <a:endParaRPr lang="it-IT" sz="2600" dirty="0">
              <a:solidFill>
                <a:srgbClr val="54636C"/>
              </a:solidFill>
              <a:cs typeface="Arial" panose="020B0604020202020204" pitchFamily="34" charset="0"/>
            </a:endParaRPr>
          </a:p>
        </p:txBody>
      </p:sp>
      <p:sp>
        <p:nvSpPr>
          <p:cNvPr id="38" name="Rettangolo 37">
            <a:extLst>
              <a:ext uri="{FF2B5EF4-FFF2-40B4-BE49-F238E27FC236}">
                <a16:creationId xmlns:a16="http://schemas.microsoft.com/office/drawing/2014/main" id="{07B2A1DC-3995-2D03-B4FF-D300DFCEDB9E}"/>
              </a:ext>
            </a:extLst>
          </p:cNvPr>
          <p:cNvSpPr/>
          <p:nvPr/>
        </p:nvSpPr>
        <p:spPr>
          <a:xfrm>
            <a:off x="3682854" y="4220396"/>
            <a:ext cx="1707418" cy="307777"/>
          </a:xfrm>
          <a:prstGeom prst="rect">
            <a:avLst/>
          </a:prstGeom>
        </p:spPr>
        <p:txBody>
          <a:bodyPr wrap="square" lIns="0" rIns="0">
            <a:spAutoFit/>
          </a:bodyPr>
          <a:lstStyle/>
          <a:p>
            <a:pPr marL="12700" marR="5080" defTabSz="914400" fontAlgn="auto">
              <a:spcBef>
                <a:spcPts val="100"/>
              </a:spcBef>
              <a:spcAft>
                <a:spcPts val="0"/>
              </a:spcAft>
            </a:pPr>
            <a:r>
              <a:rPr lang="it-IT" sz="1400" dirty="0">
                <a:solidFill>
                  <a:srgbClr val="54636C"/>
                </a:solidFill>
                <a:cs typeface="Arial" panose="020B0604020202020204" pitchFamily="34" charset="0"/>
              </a:rPr>
              <a:t>and </a:t>
            </a:r>
            <a:r>
              <a:rPr lang="it-IT" sz="1400" dirty="0" err="1">
                <a:solidFill>
                  <a:srgbClr val="54636C"/>
                </a:solidFill>
                <a:cs typeface="Arial" panose="020B0604020202020204" pitchFamily="34" charset="0"/>
              </a:rPr>
              <a:t>research</a:t>
            </a:r>
            <a:r>
              <a:rPr lang="it-IT" sz="1400" dirty="0">
                <a:solidFill>
                  <a:srgbClr val="54636C"/>
                </a:solidFill>
                <a:cs typeface="Arial" panose="020B0604020202020204" pitchFamily="34" charset="0"/>
              </a:rPr>
              <a:t> centres</a:t>
            </a:r>
          </a:p>
        </p:txBody>
      </p:sp>
      <p:grpSp>
        <p:nvGrpSpPr>
          <p:cNvPr id="39" name="Gruppo 38">
            <a:extLst>
              <a:ext uri="{FF2B5EF4-FFF2-40B4-BE49-F238E27FC236}">
                <a16:creationId xmlns:a16="http://schemas.microsoft.com/office/drawing/2014/main" id="{69A871C9-DF8F-5335-5068-C7F1509A9A82}"/>
              </a:ext>
            </a:extLst>
          </p:cNvPr>
          <p:cNvGrpSpPr/>
          <p:nvPr/>
        </p:nvGrpSpPr>
        <p:grpSpPr>
          <a:xfrm rot="16200000">
            <a:off x="3018302" y="4029794"/>
            <a:ext cx="977625" cy="45719"/>
            <a:chOff x="3904337" y="4064678"/>
            <a:chExt cx="977625" cy="45719"/>
          </a:xfrm>
        </p:grpSpPr>
        <p:sp>
          <p:nvSpPr>
            <p:cNvPr id="40" name="Ovale 39">
              <a:extLst>
                <a:ext uri="{FF2B5EF4-FFF2-40B4-BE49-F238E27FC236}">
                  <a16:creationId xmlns:a16="http://schemas.microsoft.com/office/drawing/2014/main" id="{15A320D4-94DD-9C9C-8457-FECFEB048E70}"/>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1" name="Connettore 1 40">
              <a:extLst>
                <a:ext uri="{FF2B5EF4-FFF2-40B4-BE49-F238E27FC236}">
                  <a16:creationId xmlns:a16="http://schemas.microsoft.com/office/drawing/2014/main" id="{5E8D5634-09E2-61B2-6332-683967E01A13}"/>
                </a:ext>
              </a:extLst>
            </p:cNvPr>
            <p:cNvCxnSpPr>
              <a:cxnSpLocks/>
            </p:cNvCxnSpPr>
            <p:nvPr/>
          </p:nvCxnSpPr>
          <p:spPr>
            <a:xfrm rot="5400000" flipV="1">
              <a:off x="4370290" y="3621585"/>
              <a:ext cx="0" cy="931906"/>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42" name="Rettangolo 41">
            <a:extLst>
              <a:ext uri="{FF2B5EF4-FFF2-40B4-BE49-F238E27FC236}">
                <a16:creationId xmlns:a16="http://schemas.microsoft.com/office/drawing/2014/main" id="{81F2CB86-8CBA-DAA1-6442-BD49A0AEA673}"/>
              </a:ext>
            </a:extLst>
          </p:cNvPr>
          <p:cNvSpPr/>
          <p:nvPr/>
        </p:nvSpPr>
        <p:spPr>
          <a:xfrm>
            <a:off x="3714751" y="3582442"/>
            <a:ext cx="2329263" cy="307777"/>
          </a:xfrm>
          <a:prstGeom prst="rect">
            <a:avLst/>
          </a:prstGeom>
        </p:spPr>
        <p:txBody>
          <a:bodyPr wrap="square" lIns="0" rIns="0">
            <a:spAutoFit/>
          </a:bodyPr>
          <a:lstStyle/>
          <a:p>
            <a:pPr marL="12700" marR="5080" defTabSz="914400" fontAlgn="auto">
              <a:spcBef>
                <a:spcPts val="100"/>
              </a:spcBef>
              <a:spcAft>
                <a:spcPts val="0"/>
              </a:spcAft>
            </a:pPr>
            <a:r>
              <a:rPr lang="it-IT" sz="1400" dirty="0" err="1">
                <a:solidFill>
                  <a:srgbClr val="54636C"/>
                </a:solidFill>
                <a:cs typeface="Arial" panose="020B0604020202020204" pitchFamily="34" charset="0"/>
              </a:rPr>
              <a:t>collaborations</a:t>
            </a:r>
            <a:r>
              <a:rPr lang="it-IT" sz="1400" dirty="0">
                <a:solidFill>
                  <a:srgbClr val="54636C"/>
                </a:solidFill>
                <a:cs typeface="Arial" panose="020B0604020202020204" pitchFamily="34" charset="0"/>
              </a:rPr>
              <a:t> with more </a:t>
            </a:r>
            <a:r>
              <a:rPr lang="it-IT" sz="1400" dirty="0" err="1">
                <a:solidFill>
                  <a:srgbClr val="54636C"/>
                </a:solidFill>
                <a:cs typeface="Arial" panose="020B0604020202020204" pitchFamily="34" charset="0"/>
              </a:rPr>
              <a:t>than</a:t>
            </a:r>
            <a:r>
              <a:rPr lang="it-IT" sz="1400" dirty="0">
                <a:solidFill>
                  <a:srgbClr val="54636C"/>
                </a:solidFill>
                <a:cs typeface="Arial" panose="020B0604020202020204" pitchFamily="34" charset="0"/>
              </a:rPr>
              <a:t>  </a:t>
            </a:r>
          </a:p>
        </p:txBody>
      </p:sp>
      <p:sp>
        <p:nvSpPr>
          <p:cNvPr id="46" name="Rettangolo 45">
            <a:extLst>
              <a:ext uri="{FF2B5EF4-FFF2-40B4-BE49-F238E27FC236}">
                <a16:creationId xmlns:a16="http://schemas.microsoft.com/office/drawing/2014/main" id="{54C4ECDE-914F-BE10-6F66-0C1AD0BCB74E}"/>
              </a:ext>
            </a:extLst>
          </p:cNvPr>
          <p:cNvSpPr/>
          <p:nvPr/>
        </p:nvSpPr>
        <p:spPr>
          <a:xfrm>
            <a:off x="8451988" y="2381769"/>
            <a:ext cx="2098651" cy="492443"/>
          </a:xfrm>
          <a:prstGeom prst="rect">
            <a:avLst/>
          </a:prstGeom>
        </p:spPr>
        <p:txBody>
          <a:bodyPr wrap="none">
            <a:spAutoFit/>
          </a:bodyPr>
          <a:lstStyle/>
          <a:p>
            <a:r>
              <a:rPr lang="it-IT" sz="2600" dirty="0">
                <a:solidFill>
                  <a:srgbClr val="54636C"/>
                </a:solidFill>
                <a:uFill>
                  <a:solidFill>
                    <a:srgbClr val="E71F2F"/>
                  </a:solidFill>
                </a:uFill>
                <a:cs typeface="Arial" panose="020B0604020202020204" pitchFamily="34" charset="0"/>
              </a:rPr>
              <a:t>6.2 </a:t>
            </a:r>
            <a:r>
              <a:rPr lang="it-IT" sz="2600" dirty="0" err="1">
                <a:solidFill>
                  <a:srgbClr val="54636C"/>
                </a:solidFill>
                <a:uFill>
                  <a:solidFill>
                    <a:srgbClr val="E71F2F"/>
                  </a:solidFill>
                </a:uFill>
                <a:cs typeface="Arial" panose="020B0604020202020204" pitchFamily="34" charset="0"/>
              </a:rPr>
              <a:t>petaflops</a:t>
            </a:r>
            <a:endParaRPr lang="it-IT" sz="2600" dirty="0">
              <a:solidFill>
                <a:srgbClr val="54636C"/>
              </a:solidFill>
              <a:cs typeface="Arial" panose="020B0604020202020204" pitchFamily="34" charset="0"/>
            </a:endParaRPr>
          </a:p>
        </p:txBody>
      </p:sp>
      <p:sp>
        <p:nvSpPr>
          <p:cNvPr id="47" name="Rettangolo 46">
            <a:extLst>
              <a:ext uri="{FF2B5EF4-FFF2-40B4-BE49-F238E27FC236}">
                <a16:creationId xmlns:a16="http://schemas.microsoft.com/office/drawing/2014/main" id="{189A068C-BA88-8187-7552-639920C63B60}"/>
              </a:ext>
            </a:extLst>
          </p:cNvPr>
          <p:cNvSpPr/>
          <p:nvPr/>
        </p:nvSpPr>
        <p:spPr>
          <a:xfrm>
            <a:off x="8532049" y="2812941"/>
            <a:ext cx="1707418" cy="307777"/>
          </a:xfrm>
          <a:prstGeom prst="rect">
            <a:avLst/>
          </a:prstGeom>
        </p:spPr>
        <p:txBody>
          <a:bodyPr wrap="square" lIns="0" rIns="0">
            <a:spAutoFit/>
          </a:bodyPr>
          <a:lstStyle/>
          <a:p>
            <a:pPr marL="12700" marR="5080" defTabSz="914400" fontAlgn="auto">
              <a:spcBef>
                <a:spcPts val="100"/>
              </a:spcBef>
              <a:spcAft>
                <a:spcPts val="0"/>
              </a:spcAft>
            </a:pPr>
            <a:r>
              <a:rPr lang="it-IT" sz="1400" dirty="0">
                <a:solidFill>
                  <a:srgbClr val="54636C"/>
                </a:solidFill>
                <a:cs typeface="Arial" panose="020B0604020202020204" pitchFamily="34" charset="0"/>
              </a:rPr>
              <a:t>of computing power</a:t>
            </a:r>
          </a:p>
        </p:txBody>
      </p:sp>
      <p:sp>
        <p:nvSpPr>
          <p:cNvPr id="48" name="Rettangolo 47">
            <a:extLst>
              <a:ext uri="{FF2B5EF4-FFF2-40B4-BE49-F238E27FC236}">
                <a16:creationId xmlns:a16="http://schemas.microsoft.com/office/drawing/2014/main" id="{A9E68DDC-5605-EC2F-BF13-E073B4BB0767}"/>
              </a:ext>
            </a:extLst>
          </p:cNvPr>
          <p:cNvSpPr/>
          <p:nvPr/>
        </p:nvSpPr>
        <p:spPr>
          <a:xfrm>
            <a:off x="8494580" y="3226443"/>
            <a:ext cx="2377574" cy="492443"/>
          </a:xfrm>
          <a:prstGeom prst="rect">
            <a:avLst/>
          </a:prstGeom>
        </p:spPr>
        <p:txBody>
          <a:bodyPr wrap="none">
            <a:spAutoFit/>
          </a:bodyPr>
          <a:lstStyle/>
          <a:p>
            <a:r>
              <a:rPr lang="it-IT" sz="2600" dirty="0">
                <a:solidFill>
                  <a:srgbClr val="54636C"/>
                </a:solidFill>
                <a:uFill>
                  <a:solidFill>
                    <a:srgbClr val="E71F2F"/>
                  </a:solidFill>
                </a:uFill>
                <a:cs typeface="Arial" panose="020B0604020202020204" pitchFamily="34" charset="0"/>
              </a:rPr>
              <a:t>27.1 petabytes</a:t>
            </a:r>
            <a:endParaRPr lang="it-IT" sz="2600" dirty="0">
              <a:solidFill>
                <a:srgbClr val="54636C"/>
              </a:solidFill>
              <a:cs typeface="Arial" panose="020B0604020202020204" pitchFamily="34" charset="0"/>
            </a:endParaRPr>
          </a:p>
        </p:txBody>
      </p:sp>
      <p:sp>
        <p:nvSpPr>
          <p:cNvPr id="49" name="Rettangolo 48">
            <a:extLst>
              <a:ext uri="{FF2B5EF4-FFF2-40B4-BE49-F238E27FC236}">
                <a16:creationId xmlns:a16="http://schemas.microsoft.com/office/drawing/2014/main" id="{F01EA6A0-444B-ACC3-9EC2-1362B386FCB6}"/>
              </a:ext>
            </a:extLst>
          </p:cNvPr>
          <p:cNvSpPr/>
          <p:nvPr/>
        </p:nvSpPr>
        <p:spPr>
          <a:xfrm>
            <a:off x="8574641" y="3657615"/>
            <a:ext cx="1707418" cy="307777"/>
          </a:xfrm>
          <a:prstGeom prst="rect">
            <a:avLst/>
          </a:prstGeom>
        </p:spPr>
        <p:txBody>
          <a:bodyPr wrap="square" lIns="0" rIns="0">
            <a:spAutoFit/>
          </a:bodyPr>
          <a:lstStyle/>
          <a:p>
            <a:pPr marL="12700" marR="5080" defTabSz="914400" fontAlgn="auto">
              <a:spcBef>
                <a:spcPts val="100"/>
              </a:spcBef>
              <a:spcAft>
                <a:spcPts val="0"/>
              </a:spcAft>
            </a:pPr>
            <a:r>
              <a:rPr lang="it-IT" sz="1400" dirty="0">
                <a:solidFill>
                  <a:srgbClr val="54636C"/>
                </a:solidFill>
                <a:cs typeface="Arial" panose="020B0604020202020204" pitchFamily="34" charset="0"/>
              </a:rPr>
              <a:t>of storage </a:t>
            </a:r>
            <a:r>
              <a:rPr lang="it-IT" sz="1400" dirty="0" err="1">
                <a:solidFill>
                  <a:srgbClr val="54636C"/>
                </a:solidFill>
                <a:cs typeface="Arial" panose="020B0604020202020204" pitchFamily="34" charset="0"/>
              </a:rPr>
              <a:t>capacitiy</a:t>
            </a:r>
            <a:endParaRPr lang="it-IT" sz="1400" dirty="0">
              <a:solidFill>
                <a:srgbClr val="54636C"/>
              </a:solidFill>
              <a:cs typeface="Arial" panose="020B0604020202020204" pitchFamily="34" charset="0"/>
            </a:endParaRPr>
          </a:p>
        </p:txBody>
      </p:sp>
      <p:grpSp>
        <p:nvGrpSpPr>
          <p:cNvPr id="50" name="Gruppo 49">
            <a:extLst>
              <a:ext uri="{FF2B5EF4-FFF2-40B4-BE49-F238E27FC236}">
                <a16:creationId xmlns:a16="http://schemas.microsoft.com/office/drawing/2014/main" id="{FD24B5F7-AFA2-57DF-05CC-D4CA7B173A2A}"/>
              </a:ext>
            </a:extLst>
          </p:cNvPr>
          <p:cNvGrpSpPr/>
          <p:nvPr/>
        </p:nvGrpSpPr>
        <p:grpSpPr>
          <a:xfrm rot="16200000">
            <a:off x="7454652" y="3302606"/>
            <a:ext cx="1845719" cy="45719"/>
            <a:chOff x="3036243" y="4064678"/>
            <a:chExt cx="1845719" cy="45719"/>
          </a:xfrm>
        </p:grpSpPr>
        <p:sp>
          <p:nvSpPr>
            <p:cNvPr id="51" name="Ovale 50">
              <a:extLst>
                <a:ext uri="{FF2B5EF4-FFF2-40B4-BE49-F238E27FC236}">
                  <a16:creationId xmlns:a16="http://schemas.microsoft.com/office/drawing/2014/main" id="{02906409-D15D-BC61-EE94-AA61BE31469F}"/>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2" name="Connettore 1 51">
              <a:extLst>
                <a:ext uri="{FF2B5EF4-FFF2-40B4-BE49-F238E27FC236}">
                  <a16:creationId xmlns:a16="http://schemas.microsoft.com/office/drawing/2014/main" id="{7A85A2B3-FE13-B924-120D-502E50C1CA98}"/>
                </a:ext>
              </a:extLst>
            </p:cNvPr>
            <p:cNvCxnSpPr>
              <a:cxnSpLocks/>
            </p:cNvCxnSpPr>
            <p:nvPr/>
          </p:nvCxnSpPr>
          <p:spPr>
            <a:xfrm rot="5400000" flipV="1">
              <a:off x="3936243" y="3187538"/>
              <a:ext cx="0" cy="1800000"/>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76" name="Rettangolo 75">
            <a:extLst>
              <a:ext uri="{FF2B5EF4-FFF2-40B4-BE49-F238E27FC236}">
                <a16:creationId xmlns:a16="http://schemas.microsoft.com/office/drawing/2014/main" id="{16EBFE25-C236-BBBD-385C-C41BF920B816}"/>
              </a:ext>
            </a:extLst>
          </p:cNvPr>
          <p:cNvSpPr/>
          <p:nvPr/>
        </p:nvSpPr>
        <p:spPr>
          <a:xfrm>
            <a:off x="216130" y="2133487"/>
            <a:ext cx="11563624" cy="45719"/>
          </a:xfrm>
          <a:prstGeom prst="rect">
            <a:avLst/>
          </a:prstGeom>
          <a:solidFill>
            <a:srgbClr val="1B24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43" name="Rettangolo 42">
            <a:extLst>
              <a:ext uri="{FF2B5EF4-FFF2-40B4-BE49-F238E27FC236}">
                <a16:creationId xmlns:a16="http://schemas.microsoft.com/office/drawing/2014/main" id="{2FBF1258-0EE2-AA82-6E98-EE62FB97AE62}"/>
              </a:ext>
            </a:extLst>
          </p:cNvPr>
          <p:cNvSpPr/>
          <p:nvPr/>
        </p:nvSpPr>
        <p:spPr>
          <a:xfrm>
            <a:off x="8940180" y="5474765"/>
            <a:ext cx="2710867" cy="881225"/>
          </a:xfrm>
          <a:prstGeom prst="rect">
            <a:avLst/>
          </a:prstGeom>
          <a:solidFill>
            <a:srgbClr val="445159">
              <a:alpha val="826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44" name="Rettangolo 43">
            <a:extLst>
              <a:ext uri="{FF2B5EF4-FFF2-40B4-BE49-F238E27FC236}">
                <a16:creationId xmlns:a16="http://schemas.microsoft.com/office/drawing/2014/main" id="{F6676ADF-8592-DC70-14A8-F710837C1691}"/>
              </a:ext>
            </a:extLst>
          </p:cNvPr>
          <p:cNvSpPr/>
          <p:nvPr/>
        </p:nvSpPr>
        <p:spPr>
          <a:xfrm>
            <a:off x="6146725" y="5474765"/>
            <a:ext cx="2710867" cy="881225"/>
          </a:xfrm>
          <a:prstGeom prst="rect">
            <a:avLst/>
          </a:prstGeom>
          <a:solidFill>
            <a:srgbClr val="445159">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53" name="Rettangolo 52">
            <a:extLst>
              <a:ext uri="{FF2B5EF4-FFF2-40B4-BE49-F238E27FC236}">
                <a16:creationId xmlns:a16="http://schemas.microsoft.com/office/drawing/2014/main" id="{7D6ACD0C-5C7C-4043-3B1B-52AFD25FA8D9}"/>
              </a:ext>
            </a:extLst>
          </p:cNvPr>
          <p:cNvSpPr/>
          <p:nvPr/>
        </p:nvSpPr>
        <p:spPr>
          <a:xfrm>
            <a:off x="3353271" y="5474765"/>
            <a:ext cx="2710867" cy="881225"/>
          </a:xfrm>
          <a:prstGeom prst="rect">
            <a:avLst/>
          </a:prstGeom>
          <a:solidFill>
            <a:srgbClr val="445159">
              <a:alpha val="826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54" name="Rettangolo 53">
            <a:extLst>
              <a:ext uri="{FF2B5EF4-FFF2-40B4-BE49-F238E27FC236}">
                <a16:creationId xmlns:a16="http://schemas.microsoft.com/office/drawing/2014/main" id="{58675CAF-17A8-6136-8062-2B74388655F9}"/>
              </a:ext>
            </a:extLst>
          </p:cNvPr>
          <p:cNvSpPr/>
          <p:nvPr/>
        </p:nvSpPr>
        <p:spPr>
          <a:xfrm>
            <a:off x="559817" y="5474765"/>
            <a:ext cx="2710867" cy="881225"/>
          </a:xfrm>
          <a:prstGeom prst="rect">
            <a:avLst/>
          </a:prstGeom>
          <a:solidFill>
            <a:srgbClr val="445159">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
        <p:nvSpPr>
          <p:cNvPr id="55" name="object 4">
            <a:extLst>
              <a:ext uri="{FF2B5EF4-FFF2-40B4-BE49-F238E27FC236}">
                <a16:creationId xmlns:a16="http://schemas.microsoft.com/office/drawing/2014/main" id="{16D7736A-5330-6BD9-2851-4BED35E33346}"/>
              </a:ext>
            </a:extLst>
          </p:cNvPr>
          <p:cNvSpPr txBox="1"/>
          <p:nvPr/>
        </p:nvSpPr>
        <p:spPr>
          <a:xfrm>
            <a:off x="706127" y="5662278"/>
            <a:ext cx="2354166" cy="566181"/>
          </a:xfrm>
          <a:prstGeom prst="rect">
            <a:avLst/>
          </a:prstGeom>
        </p:spPr>
        <p:txBody>
          <a:bodyPr vert="horz" wrap="square" lIns="0" tIns="12065" rIns="0" bIns="0" rtlCol="0">
            <a:spAutoFit/>
          </a:bodyPr>
          <a:lstStyle/>
          <a:p>
            <a:pPr marL="12700">
              <a:lnSpc>
                <a:spcPct val="100000"/>
              </a:lnSpc>
              <a:spcBef>
                <a:spcPts val="95"/>
              </a:spcBef>
              <a:tabLst>
                <a:tab pos="2939415" algn="l"/>
              </a:tabLst>
            </a:pPr>
            <a:r>
              <a:rPr lang="it-IT" sz="1750" dirty="0">
                <a:solidFill>
                  <a:srgbClr val="54636C"/>
                </a:solidFill>
                <a:uFill>
                  <a:solidFill>
                    <a:srgbClr val="E71F2F"/>
                  </a:solidFill>
                </a:uFill>
                <a:cs typeface="Arial" panose="020B0604020202020204" pitchFamily="34" charset="0"/>
              </a:rPr>
              <a:t>€ </a:t>
            </a:r>
            <a:r>
              <a:rPr lang="it-IT" sz="3600" dirty="0">
                <a:solidFill>
                  <a:srgbClr val="54636C"/>
                </a:solidFill>
                <a:uFill>
                  <a:solidFill>
                    <a:srgbClr val="E71F2F"/>
                  </a:solidFill>
                </a:uFill>
                <a:cs typeface="Arial" panose="020B0604020202020204" pitchFamily="34" charset="0"/>
              </a:rPr>
              <a:t>14.1 </a:t>
            </a:r>
            <a:r>
              <a:rPr lang="it-IT" sz="1750" dirty="0">
                <a:solidFill>
                  <a:srgbClr val="54636C"/>
                </a:solidFill>
                <a:uFill>
                  <a:solidFill>
                    <a:srgbClr val="E71F2F"/>
                  </a:solidFill>
                </a:uFill>
                <a:cs typeface="Arial" panose="020B0604020202020204" pitchFamily="34" charset="0"/>
              </a:rPr>
              <a:t>BN</a:t>
            </a:r>
            <a:endParaRPr sz="7950" spc="-150" dirty="0">
              <a:solidFill>
                <a:srgbClr val="54636C"/>
              </a:solidFill>
              <a:cs typeface="Arial" panose="020B0604020202020204" pitchFamily="34" charset="0"/>
            </a:endParaRPr>
          </a:p>
        </p:txBody>
      </p:sp>
      <p:sp>
        <p:nvSpPr>
          <p:cNvPr id="56" name="object 12">
            <a:extLst>
              <a:ext uri="{FF2B5EF4-FFF2-40B4-BE49-F238E27FC236}">
                <a16:creationId xmlns:a16="http://schemas.microsoft.com/office/drawing/2014/main" id="{444497C3-38E4-5733-A365-3E8D0B4CF5E2}"/>
              </a:ext>
            </a:extLst>
          </p:cNvPr>
          <p:cNvSpPr txBox="1"/>
          <p:nvPr/>
        </p:nvSpPr>
        <p:spPr>
          <a:xfrm>
            <a:off x="8973615" y="5500128"/>
            <a:ext cx="1566452" cy="199413"/>
          </a:xfrm>
          <a:prstGeom prst="rect">
            <a:avLst/>
          </a:prstGeom>
        </p:spPr>
        <p:txBody>
          <a:bodyPr vert="horz" wrap="square" lIns="0" tIns="14604" rIns="0" bIns="0" rtlCol="0">
            <a:spAutoFit/>
          </a:bodyPr>
          <a:lstStyle/>
          <a:p>
            <a:pPr marL="12700">
              <a:lnSpc>
                <a:spcPct val="100000"/>
              </a:lnSpc>
              <a:spcBef>
                <a:spcPts val="114"/>
              </a:spcBef>
            </a:pPr>
            <a:r>
              <a:rPr lang="it-IT" sz="1200" b="1" spc="10" dirty="0">
                <a:solidFill>
                  <a:srgbClr val="445159"/>
                </a:solidFill>
                <a:cs typeface="Arial" panose="020B0604020202020204" pitchFamily="34" charset="0"/>
              </a:rPr>
              <a:t>EBITA</a:t>
            </a:r>
            <a:endParaRPr sz="1200" b="1" dirty="0">
              <a:solidFill>
                <a:srgbClr val="445159"/>
              </a:solidFill>
              <a:cs typeface="Arial" panose="020B0604020202020204" pitchFamily="34" charset="0"/>
            </a:endParaRPr>
          </a:p>
        </p:txBody>
      </p:sp>
      <p:sp>
        <p:nvSpPr>
          <p:cNvPr id="57" name="object 7">
            <a:extLst>
              <a:ext uri="{FF2B5EF4-FFF2-40B4-BE49-F238E27FC236}">
                <a16:creationId xmlns:a16="http://schemas.microsoft.com/office/drawing/2014/main" id="{5496987D-4A25-8728-6DEB-40C8386402E7}"/>
              </a:ext>
            </a:extLst>
          </p:cNvPr>
          <p:cNvSpPr txBox="1"/>
          <p:nvPr/>
        </p:nvSpPr>
        <p:spPr>
          <a:xfrm>
            <a:off x="3374206" y="5507982"/>
            <a:ext cx="1469390" cy="199413"/>
          </a:xfrm>
          <a:prstGeom prst="rect">
            <a:avLst/>
          </a:prstGeom>
        </p:spPr>
        <p:txBody>
          <a:bodyPr vert="horz" wrap="square" lIns="0" tIns="14604" rIns="0" bIns="0" rtlCol="0">
            <a:spAutoFit/>
          </a:bodyPr>
          <a:lstStyle/>
          <a:p>
            <a:pPr marL="12700">
              <a:lnSpc>
                <a:spcPct val="100000"/>
              </a:lnSpc>
              <a:spcBef>
                <a:spcPts val="114"/>
              </a:spcBef>
            </a:pPr>
            <a:r>
              <a:rPr lang="it-IT" sz="1200" b="1" spc="10" dirty="0">
                <a:solidFill>
                  <a:srgbClr val="445159"/>
                </a:solidFill>
                <a:cs typeface="Arial" panose="020B0604020202020204" pitchFamily="34" charset="0"/>
              </a:rPr>
              <a:t>NEW ORDERS</a:t>
            </a:r>
            <a:endParaRPr sz="1200" b="1" dirty="0">
              <a:solidFill>
                <a:srgbClr val="445159"/>
              </a:solidFill>
              <a:cs typeface="Arial" panose="020B0604020202020204" pitchFamily="34" charset="0"/>
            </a:endParaRPr>
          </a:p>
        </p:txBody>
      </p:sp>
      <p:sp>
        <p:nvSpPr>
          <p:cNvPr id="58" name="object 3">
            <a:extLst>
              <a:ext uri="{FF2B5EF4-FFF2-40B4-BE49-F238E27FC236}">
                <a16:creationId xmlns:a16="http://schemas.microsoft.com/office/drawing/2014/main" id="{C95BE67B-8A6F-AE0F-EBD1-B6F1CA24E581}"/>
              </a:ext>
            </a:extLst>
          </p:cNvPr>
          <p:cNvSpPr txBox="1"/>
          <p:nvPr/>
        </p:nvSpPr>
        <p:spPr>
          <a:xfrm>
            <a:off x="6221207" y="5534747"/>
            <a:ext cx="1998961" cy="199413"/>
          </a:xfrm>
          <a:prstGeom prst="rect">
            <a:avLst/>
          </a:prstGeom>
        </p:spPr>
        <p:txBody>
          <a:bodyPr vert="horz" wrap="square" lIns="0" tIns="14604" rIns="0" bIns="0" rtlCol="0">
            <a:spAutoFit/>
          </a:bodyPr>
          <a:lstStyle/>
          <a:p>
            <a:pPr marL="12700">
              <a:lnSpc>
                <a:spcPct val="100000"/>
              </a:lnSpc>
              <a:spcBef>
                <a:spcPts val="114"/>
              </a:spcBef>
            </a:pPr>
            <a:r>
              <a:rPr lang="it-IT" sz="1200" b="1" spc="10" dirty="0">
                <a:solidFill>
                  <a:srgbClr val="445159"/>
                </a:solidFill>
                <a:cs typeface="Arial" panose="020B0604020202020204" pitchFamily="34" charset="0"/>
              </a:rPr>
              <a:t>ORDER BACKLOG</a:t>
            </a:r>
            <a:endParaRPr sz="1200" b="1" dirty="0">
              <a:solidFill>
                <a:srgbClr val="445159"/>
              </a:solidFill>
              <a:cs typeface="Arial" panose="020B0604020202020204" pitchFamily="34" charset="0"/>
            </a:endParaRPr>
          </a:p>
        </p:txBody>
      </p:sp>
      <p:sp>
        <p:nvSpPr>
          <p:cNvPr id="59" name="object 9">
            <a:extLst>
              <a:ext uri="{FF2B5EF4-FFF2-40B4-BE49-F238E27FC236}">
                <a16:creationId xmlns:a16="http://schemas.microsoft.com/office/drawing/2014/main" id="{D851BB1F-09EE-D730-C66E-B98F734C2BBC}"/>
              </a:ext>
            </a:extLst>
          </p:cNvPr>
          <p:cNvSpPr txBox="1"/>
          <p:nvPr/>
        </p:nvSpPr>
        <p:spPr>
          <a:xfrm>
            <a:off x="597690" y="5507982"/>
            <a:ext cx="1155065" cy="199413"/>
          </a:xfrm>
          <a:prstGeom prst="rect">
            <a:avLst/>
          </a:prstGeom>
        </p:spPr>
        <p:txBody>
          <a:bodyPr vert="horz" wrap="square" lIns="0" tIns="14604" rIns="0" bIns="0" rtlCol="0">
            <a:spAutoFit/>
          </a:bodyPr>
          <a:lstStyle/>
          <a:p>
            <a:pPr marL="12700">
              <a:lnSpc>
                <a:spcPct val="100000"/>
              </a:lnSpc>
              <a:spcBef>
                <a:spcPts val="114"/>
              </a:spcBef>
            </a:pPr>
            <a:r>
              <a:rPr sz="1200" b="1" spc="10" dirty="0">
                <a:solidFill>
                  <a:srgbClr val="445159"/>
                </a:solidFill>
                <a:cs typeface="Arial" panose="020B0604020202020204" pitchFamily="34" charset="0"/>
              </a:rPr>
              <a:t>R</a:t>
            </a:r>
            <a:r>
              <a:rPr lang="it-IT" sz="1200" b="1" spc="10" dirty="0">
                <a:solidFill>
                  <a:srgbClr val="445159"/>
                </a:solidFill>
                <a:cs typeface="Arial" panose="020B0604020202020204" pitchFamily="34" charset="0"/>
              </a:rPr>
              <a:t>EVENUES</a:t>
            </a:r>
            <a:endParaRPr sz="1200" b="1" dirty="0">
              <a:solidFill>
                <a:srgbClr val="445159"/>
              </a:solidFill>
              <a:cs typeface="Arial" panose="020B0604020202020204" pitchFamily="34" charset="0"/>
            </a:endParaRPr>
          </a:p>
        </p:txBody>
      </p:sp>
      <p:sp>
        <p:nvSpPr>
          <p:cNvPr id="60" name="object 4">
            <a:extLst>
              <a:ext uri="{FF2B5EF4-FFF2-40B4-BE49-F238E27FC236}">
                <a16:creationId xmlns:a16="http://schemas.microsoft.com/office/drawing/2014/main" id="{4A173A6F-8F61-84A4-9768-526AAE58CB27}"/>
              </a:ext>
            </a:extLst>
          </p:cNvPr>
          <p:cNvSpPr txBox="1"/>
          <p:nvPr/>
        </p:nvSpPr>
        <p:spPr>
          <a:xfrm>
            <a:off x="3510340" y="5662278"/>
            <a:ext cx="2354166" cy="566181"/>
          </a:xfrm>
          <a:prstGeom prst="rect">
            <a:avLst/>
          </a:prstGeom>
        </p:spPr>
        <p:txBody>
          <a:bodyPr vert="horz" wrap="square" lIns="0" tIns="12065" rIns="0" bIns="0" rtlCol="0">
            <a:spAutoFit/>
          </a:bodyPr>
          <a:lstStyle/>
          <a:p>
            <a:pPr marL="12700">
              <a:lnSpc>
                <a:spcPct val="100000"/>
              </a:lnSpc>
              <a:spcBef>
                <a:spcPts val="95"/>
              </a:spcBef>
              <a:tabLst>
                <a:tab pos="2939415" algn="l"/>
              </a:tabLst>
            </a:pPr>
            <a:r>
              <a:rPr lang="it-IT" sz="1750" dirty="0">
                <a:solidFill>
                  <a:srgbClr val="54636C"/>
                </a:solidFill>
                <a:uFill>
                  <a:solidFill>
                    <a:srgbClr val="E71F2F"/>
                  </a:solidFill>
                </a:uFill>
                <a:cs typeface="Arial" panose="020B0604020202020204" pitchFamily="34" charset="0"/>
              </a:rPr>
              <a:t>€ </a:t>
            </a:r>
            <a:r>
              <a:rPr lang="it-IT" sz="3600" dirty="0">
                <a:solidFill>
                  <a:srgbClr val="54636C"/>
                </a:solidFill>
                <a:uFill>
                  <a:solidFill>
                    <a:srgbClr val="E71F2F"/>
                  </a:solidFill>
                </a:uFill>
                <a:cs typeface="Arial" panose="020B0604020202020204" pitchFamily="34" charset="0"/>
              </a:rPr>
              <a:t>14.3</a:t>
            </a:r>
            <a:r>
              <a:rPr lang="it-IT" sz="1750" dirty="0">
                <a:solidFill>
                  <a:srgbClr val="54636C"/>
                </a:solidFill>
                <a:uFill>
                  <a:solidFill>
                    <a:srgbClr val="E71F2F"/>
                  </a:solidFill>
                </a:uFill>
                <a:cs typeface="Arial" panose="020B0604020202020204" pitchFamily="34" charset="0"/>
              </a:rPr>
              <a:t> BN</a:t>
            </a:r>
            <a:endParaRPr sz="7950" spc="-150" dirty="0">
              <a:solidFill>
                <a:srgbClr val="54636C"/>
              </a:solidFill>
              <a:cs typeface="Arial" panose="020B0604020202020204" pitchFamily="34" charset="0"/>
            </a:endParaRPr>
          </a:p>
        </p:txBody>
      </p:sp>
      <p:sp>
        <p:nvSpPr>
          <p:cNvPr id="61" name="object 4">
            <a:extLst>
              <a:ext uri="{FF2B5EF4-FFF2-40B4-BE49-F238E27FC236}">
                <a16:creationId xmlns:a16="http://schemas.microsoft.com/office/drawing/2014/main" id="{2AE52FFF-7FC1-9CB8-83F2-13A1C494410F}"/>
              </a:ext>
            </a:extLst>
          </p:cNvPr>
          <p:cNvSpPr txBox="1"/>
          <p:nvPr/>
        </p:nvSpPr>
        <p:spPr>
          <a:xfrm>
            <a:off x="6367292" y="5662278"/>
            <a:ext cx="2354166" cy="566181"/>
          </a:xfrm>
          <a:prstGeom prst="rect">
            <a:avLst/>
          </a:prstGeom>
        </p:spPr>
        <p:txBody>
          <a:bodyPr vert="horz" wrap="square" lIns="0" tIns="12065" rIns="0" bIns="0" rtlCol="0">
            <a:spAutoFit/>
          </a:bodyPr>
          <a:lstStyle/>
          <a:p>
            <a:pPr marL="12700">
              <a:lnSpc>
                <a:spcPct val="100000"/>
              </a:lnSpc>
              <a:spcBef>
                <a:spcPts val="95"/>
              </a:spcBef>
              <a:tabLst>
                <a:tab pos="2939415" algn="l"/>
              </a:tabLst>
            </a:pPr>
            <a:r>
              <a:rPr lang="it-IT" sz="1750" dirty="0">
                <a:solidFill>
                  <a:srgbClr val="54636C"/>
                </a:solidFill>
                <a:uFill>
                  <a:solidFill>
                    <a:srgbClr val="E71F2F"/>
                  </a:solidFill>
                </a:uFill>
                <a:cs typeface="Arial" panose="020B0604020202020204" pitchFamily="34" charset="0"/>
              </a:rPr>
              <a:t>€ </a:t>
            </a:r>
            <a:r>
              <a:rPr lang="it-IT" sz="3600" dirty="0">
                <a:solidFill>
                  <a:srgbClr val="54636C"/>
                </a:solidFill>
                <a:uFill>
                  <a:solidFill>
                    <a:srgbClr val="E71F2F"/>
                  </a:solidFill>
                </a:uFill>
                <a:cs typeface="Arial" panose="020B0604020202020204" pitchFamily="34" charset="0"/>
              </a:rPr>
              <a:t>35.5</a:t>
            </a:r>
            <a:r>
              <a:rPr lang="it-IT" sz="1750" dirty="0">
                <a:solidFill>
                  <a:srgbClr val="54636C"/>
                </a:solidFill>
                <a:uFill>
                  <a:solidFill>
                    <a:srgbClr val="E71F2F"/>
                  </a:solidFill>
                </a:uFill>
                <a:cs typeface="Arial" panose="020B0604020202020204" pitchFamily="34" charset="0"/>
              </a:rPr>
              <a:t> BN</a:t>
            </a:r>
            <a:endParaRPr sz="7950" spc="-150" dirty="0">
              <a:solidFill>
                <a:srgbClr val="54636C"/>
              </a:solidFill>
              <a:cs typeface="Arial" panose="020B0604020202020204" pitchFamily="34" charset="0"/>
            </a:endParaRPr>
          </a:p>
        </p:txBody>
      </p:sp>
      <p:sp>
        <p:nvSpPr>
          <p:cNvPr id="62" name="object 4">
            <a:extLst>
              <a:ext uri="{FF2B5EF4-FFF2-40B4-BE49-F238E27FC236}">
                <a16:creationId xmlns:a16="http://schemas.microsoft.com/office/drawing/2014/main" id="{3F9D6EF6-8812-0295-49CF-941BA3215604}"/>
              </a:ext>
            </a:extLst>
          </p:cNvPr>
          <p:cNvSpPr txBox="1"/>
          <p:nvPr/>
        </p:nvSpPr>
        <p:spPr>
          <a:xfrm>
            <a:off x="9118530" y="5662278"/>
            <a:ext cx="2354166" cy="566181"/>
          </a:xfrm>
          <a:prstGeom prst="rect">
            <a:avLst/>
          </a:prstGeom>
        </p:spPr>
        <p:txBody>
          <a:bodyPr vert="horz" wrap="square" lIns="0" tIns="12065" rIns="0" bIns="0" rtlCol="0">
            <a:spAutoFit/>
          </a:bodyPr>
          <a:lstStyle/>
          <a:p>
            <a:pPr marL="12700">
              <a:lnSpc>
                <a:spcPct val="100000"/>
              </a:lnSpc>
              <a:spcBef>
                <a:spcPts val="95"/>
              </a:spcBef>
              <a:tabLst>
                <a:tab pos="2939415" algn="l"/>
              </a:tabLst>
            </a:pPr>
            <a:r>
              <a:rPr lang="it-IT" sz="1750" dirty="0">
                <a:solidFill>
                  <a:srgbClr val="54636C"/>
                </a:solidFill>
                <a:uFill>
                  <a:solidFill>
                    <a:srgbClr val="E71F2F"/>
                  </a:solidFill>
                </a:uFill>
                <a:cs typeface="Arial" panose="020B0604020202020204" pitchFamily="34" charset="0"/>
              </a:rPr>
              <a:t>€ </a:t>
            </a:r>
            <a:r>
              <a:rPr lang="it-IT" sz="3600" dirty="0">
                <a:solidFill>
                  <a:srgbClr val="54636C"/>
                </a:solidFill>
                <a:uFill>
                  <a:solidFill>
                    <a:srgbClr val="E71F2F"/>
                  </a:solidFill>
                </a:uFill>
                <a:cs typeface="Arial" panose="020B0604020202020204" pitchFamily="34" charset="0"/>
              </a:rPr>
              <a:t>1.1 </a:t>
            </a:r>
            <a:r>
              <a:rPr lang="it-IT" sz="1800" dirty="0">
                <a:solidFill>
                  <a:srgbClr val="54636C"/>
                </a:solidFill>
                <a:uFill>
                  <a:solidFill>
                    <a:srgbClr val="E71F2F"/>
                  </a:solidFill>
                </a:uFill>
                <a:cs typeface="Arial" panose="020B0604020202020204" pitchFamily="34" charset="0"/>
              </a:rPr>
              <a:t>BN</a:t>
            </a:r>
            <a:endParaRPr sz="7950" spc="-150" dirty="0">
              <a:solidFill>
                <a:srgbClr val="54636C"/>
              </a:solidFill>
              <a:cs typeface="Arial" panose="020B0604020202020204" pitchFamily="34" charset="0"/>
            </a:endParaRPr>
          </a:p>
        </p:txBody>
      </p:sp>
      <p:cxnSp>
        <p:nvCxnSpPr>
          <p:cNvPr id="63" name="Connettore 1 67">
            <a:extLst>
              <a:ext uri="{FF2B5EF4-FFF2-40B4-BE49-F238E27FC236}">
                <a16:creationId xmlns:a16="http://schemas.microsoft.com/office/drawing/2014/main" id="{C487D3E9-C93B-0087-D6AE-72DDB2529F0B}"/>
              </a:ext>
            </a:extLst>
          </p:cNvPr>
          <p:cNvCxnSpPr>
            <a:cxnSpLocks/>
          </p:cNvCxnSpPr>
          <p:nvPr/>
        </p:nvCxnSpPr>
        <p:spPr>
          <a:xfrm>
            <a:off x="346112" y="5474765"/>
            <a:ext cx="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4" name="Rettangolo 63">
            <a:extLst>
              <a:ext uri="{FF2B5EF4-FFF2-40B4-BE49-F238E27FC236}">
                <a16:creationId xmlns:a16="http://schemas.microsoft.com/office/drawing/2014/main" id="{16EBFE25-C236-BBBD-385C-C41BF920B816}"/>
              </a:ext>
            </a:extLst>
          </p:cNvPr>
          <p:cNvSpPr/>
          <p:nvPr/>
        </p:nvSpPr>
        <p:spPr>
          <a:xfrm>
            <a:off x="559817" y="5363168"/>
            <a:ext cx="11091230" cy="45719"/>
          </a:xfrm>
          <a:prstGeom prst="rect">
            <a:avLst/>
          </a:prstGeom>
          <a:solidFill>
            <a:srgbClr val="1B24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53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20809-C13C-AE42-8108-A00807C9A715}"/>
              </a:ext>
            </a:extLst>
          </p:cNvPr>
          <p:cNvSpPr>
            <a:spLocks noGrp="1"/>
          </p:cNvSpPr>
          <p:nvPr>
            <p:ph type="title"/>
          </p:nvPr>
        </p:nvSpPr>
        <p:spPr/>
        <p:txBody>
          <a:bodyPr/>
          <a:lstStyle/>
          <a:p>
            <a:r>
              <a:rPr lang="it-IT" dirty="0"/>
              <a:t>The Leonardo </a:t>
            </a:r>
            <a:r>
              <a:rPr lang="it-IT" dirty="0" err="1"/>
              <a:t>Labs</a:t>
            </a:r>
            <a:r>
              <a:rPr lang="it-IT" dirty="0"/>
              <a:t> – </a:t>
            </a:r>
            <a:r>
              <a:rPr lang="it-IT" dirty="0" err="1"/>
              <a:t>Mission</a:t>
            </a:r>
            <a:endParaRPr lang="it-IT" dirty="0"/>
          </a:p>
        </p:txBody>
      </p:sp>
      <p:sp>
        <p:nvSpPr>
          <p:cNvPr id="9" name="Segnaposto testo 8">
            <a:extLst>
              <a:ext uri="{FF2B5EF4-FFF2-40B4-BE49-F238E27FC236}">
                <a16:creationId xmlns:a16="http://schemas.microsoft.com/office/drawing/2014/main" id="{475D2C63-F6A2-2D4C-84C9-F9AD359C0C47}"/>
              </a:ext>
            </a:extLst>
          </p:cNvPr>
          <p:cNvSpPr>
            <a:spLocks noGrp="1"/>
          </p:cNvSpPr>
          <p:nvPr>
            <p:ph type="body" sz="quarter" idx="20"/>
          </p:nvPr>
        </p:nvSpPr>
        <p:spPr/>
        <p:txBody>
          <a:bodyPr/>
          <a:lstStyle/>
          <a:p>
            <a:r>
              <a:rPr lang="it-IT" dirty="0" smtClean="0"/>
              <a:t>Leonardo Corporate </a:t>
            </a:r>
            <a:r>
              <a:rPr lang="it-IT" dirty="0" err="1" smtClean="0"/>
              <a:t>Research</a:t>
            </a:r>
            <a:r>
              <a:rPr lang="it-IT" dirty="0" smtClean="0"/>
              <a:t> Lab</a:t>
            </a:r>
            <a:endParaRPr lang="it-IT" dirty="0"/>
          </a:p>
        </p:txBody>
      </p:sp>
      <p:sp>
        <p:nvSpPr>
          <p:cNvPr id="13" name="Rectangle 11"/>
          <p:cNvSpPr/>
          <p:nvPr/>
        </p:nvSpPr>
        <p:spPr>
          <a:xfrm>
            <a:off x="-11650" y="1248730"/>
            <a:ext cx="10498221" cy="1827065"/>
          </a:xfrm>
          <a:prstGeom prst="rect">
            <a:avLst/>
          </a:prstGeom>
          <a:solidFill>
            <a:srgbClr val="FFFFFF">
              <a:lumMod val="85000"/>
              <a:alpha val="5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4" name="Rectangle 5"/>
          <p:cNvSpPr/>
          <p:nvPr/>
        </p:nvSpPr>
        <p:spPr>
          <a:xfrm>
            <a:off x="0" y="3172558"/>
            <a:ext cx="11205668" cy="2848730"/>
          </a:xfrm>
          <a:prstGeom prst="rect">
            <a:avLst/>
          </a:prstGeom>
          <a:solidFill>
            <a:srgbClr val="FFFFFF">
              <a:lumMod val="85000"/>
              <a:alpha val="5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5" name="Content Placeholder 3"/>
          <p:cNvSpPr txBox="1">
            <a:spLocks/>
          </p:cNvSpPr>
          <p:nvPr/>
        </p:nvSpPr>
        <p:spPr>
          <a:xfrm>
            <a:off x="361361" y="1296432"/>
            <a:ext cx="6662010" cy="1730066"/>
          </a:xfrm>
          <a:prstGeom prst="rect">
            <a:avLst/>
          </a:prstGeom>
        </p:spPr>
        <p:txBody>
          <a:bodyPr/>
          <a:lstStyle>
            <a:lvl1pPr marL="0" indent="0" algn="l" defTabSz="457200" rtl="0" eaLnBrk="0" fontAlgn="base" hangingPunct="0">
              <a:lnSpc>
                <a:spcPts val="2000"/>
              </a:lnSpc>
              <a:spcBef>
                <a:spcPts val="0"/>
              </a:spcBef>
              <a:spcAft>
                <a:spcPct val="0"/>
              </a:spcAft>
              <a:buClr>
                <a:srgbClr val="EA002A"/>
              </a:buClr>
              <a:buFontTx/>
              <a:buNone/>
              <a:defRPr sz="1400" kern="1200">
                <a:solidFill>
                  <a:srgbClr val="5B6770"/>
                </a:solidFill>
                <a:latin typeface="Arial"/>
                <a:ea typeface="ＭＳ Ｐゴシック" charset="0"/>
                <a:cs typeface="Arial"/>
              </a:defRPr>
            </a:lvl1pPr>
            <a:lvl2pPr marL="263525" indent="0" algn="l" defTabSz="457200" rtl="0" eaLnBrk="0" fontAlgn="base" hangingPunct="0">
              <a:spcBef>
                <a:spcPct val="20000"/>
              </a:spcBef>
              <a:spcAft>
                <a:spcPct val="0"/>
              </a:spcAft>
              <a:buClr>
                <a:srgbClr val="5B6770"/>
              </a:buClr>
              <a:buFontTx/>
              <a:buNone/>
              <a:defRPr sz="1400" kern="1200">
                <a:solidFill>
                  <a:srgbClr val="5B6770"/>
                </a:solidFill>
                <a:latin typeface="Arial"/>
                <a:ea typeface="ＭＳ Ｐゴシック" charset="0"/>
                <a:cs typeface="Arial"/>
              </a:defRPr>
            </a:lvl2pPr>
            <a:lvl3pPr marL="536575" indent="0" algn="l" defTabSz="457200" rtl="0" eaLnBrk="0" fontAlgn="base" hangingPunct="0">
              <a:spcBef>
                <a:spcPct val="20000"/>
              </a:spcBef>
              <a:spcAft>
                <a:spcPct val="0"/>
              </a:spcAft>
              <a:buFontTx/>
              <a:buNone/>
              <a:defRPr sz="1400" kern="1200">
                <a:solidFill>
                  <a:srgbClr val="5B6770"/>
                </a:solidFill>
                <a:latin typeface="Arial"/>
                <a:ea typeface="ＭＳ Ｐゴシック" charset="0"/>
                <a:cs typeface="Arial"/>
              </a:defRPr>
            </a:lvl3pPr>
            <a:lvl4pPr marL="1073150" indent="-26511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4pPr>
            <a:lvl5pPr marL="1344613" indent="-27146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0" fontAlgn="base" latinLnBrk="0" hangingPunct="0">
              <a:lnSpc>
                <a:spcPts val="1900"/>
              </a:lnSpc>
              <a:spcBef>
                <a:spcPts val="0"/>
              </a:spcBef>
              <a:spcAft>
                <a:spcPct val="0"/>
              </a:spcAft>
              <a:buClr>
                <a:srgbClr val="5B6770"/>
              </a:buClr>
              <a:buSzTx/>
              <a:buFontTx/>
              <a:buNone/>
              <a:tabLst/>
              <a:defRPr/>
            </a:pP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The Leonardo Labs are </a:t>
            </a:r>
            <a:r>
              <a:rPr kumimoji="0" lang="en-US" sz="1400" b="1" i="0" u="none" strike="noStrike" kern="1200" cap="none" spc="0" normalizeH="0" baseline="0" noProof="0" dirty="0" smtClean="0">
                <a:ln>
                  <a:noFill/>
                </a:ln>
                <a:solidFill>
                  <a:srgbClr val="5B6770"/>
                </a:solidFill>
                <a:effectLst/>
                <a:uLnTx/>
                <a:uFillTx/>
                <a:latin typeface="Arial"/>
                <a:ea typeface="ＭＳ Ｐゴシック" charset="0"/>
                <a:cs typeface="Arial"/>
              </a:rPr>
              <a:t>technology incubators </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intended to support </a:t>
            </a:r>
            <a:r>
              <a:rPr kumimoji="0" lang="en-US" sz="1400" b="1" i="0" u="none" strike="noStrike" kern="1200" cap="none" spc="0" normalizeH="0" baseline="0" noProof="0" dirty="0" smtClean="0">
                <a:ln>
                  <a:noFill/>
                </a:ln>
                <a:solidFill>
                  <a:srgbClr val="5B6770"/>
                </a:solidFill>
                <a:effectLst/>
                <a:uLnTx/>
                <a:uFillTx/>
                <a:latin typeface="Arial"/>
                <a:ea typeface="ＭＳ Ｐゴシック" charset="0"/>
                <a:cs typeface="Arial"/>
              </a:rPr>
              <a:t>Leonardo’s long-term research </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and its </a:t>
            </a:r>
            <a:r>
              <a:rPr kumimoji="0" lang="en-US" sz="1400" b="1" i="0" u="none" strike="noStrike" kern="1200" cap="none" spc="0" normalizeH="0" baseline="0" noProof="0" dirty="0" smtClean="0">
                <a:ln>
                  <a:noFill/>
                </a:ln>
                <a:solidFill>
                  <a:srgbClr val="5B6770"/>
                </a:solidFill>
                <a:effectLst/>
                <a:uLnTx/>
                <a:uFillTx/>
                <a:latin typeface="Arial"/>
                <a:ea typeface="ＭＳ Ｐゴシック" charset="0"/>
                <a:cs typeface="Arial"/>
              </a:rPr>
              <a:t>development of cutting-edge technologies</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particularly in the digital sphere. They stem from the desire, not just to remain on the frontline of innovation, but to anticipate it, thereby </a:t>
            </a:r>
            <a:r>
              <a:rPr kumimoji="0" lang="en-US" sz="1400" b="1" i="0" u="none" strike="noStrike" kern="1200" cap="none" spc="0" normalizeH="0" baseline="0" noProof="0" dirty="0" smtClean="0">
                <a:ln>
                  <a:noFill/>
                </a:ln>
                <a:solidFill>
                  <a:srgbClr val="5B6770"/>
                </a:solidFill>
                <a:effectLst/>
                <a:uLnTx/>
                <a:uFillTx/>
                <a:latin typeface="Arial"/>
                <a:ea typeface="ＭＳ Ｐゴシック" charset="0"/>
                <a:cs typeface="Arial"/>
              </a:rPr>
              <a:t>improving the products and services </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offered to customers and boosting the Group’s long-term growth prospects. </a:t>
            </a:r>
            <a:r>
              <a:rPr kumimoji="0" lang="en-GB" sz="1400" b="0" i="0" u="none" strike="noStrike" kern="1200" cap="none" spc="0" normalizeH="0" baseline="0" noProof="0" dirty="0" smtClean="0">
                <a:ln>
                  <a:noFill/>
                </a:ln>
                <a:solidFill>
                  <a:srgbClr val="5B6770"/>
                </a:solidFill>
                <a:effectLst/>
                <a:uLnTx/>
                <a:uFillTx/>
                <a:latin typeface="Arial"/>
                <a:ea typeface="ＭＳ Ｐゴシック" charset="0"/>
                <a:cs typeface="Arial"/>
              </a:rPr>
              <a:t>The goal is to be </a:t>
            </a:r>
            <a:r>
              <a:rPr kumimoji="0" lang="en-GB" sz="1400" b="1" i="0" u="none" strike="noStrike" kern="1200" cap="none" spc="0" normalizeH="0" baseline="0" noProof="0" dirty="0" smtClean="0">
                <a:ln>
                  <a:noFill/>
                </a:ln>
                <a:solidFill>
                  <a:srgbClr val="5B6770"/>
                </a:solidFill>
                <a:effectLst/>
                <a:uLnTx/>
                <a:uFillTx/>
                <a:latin typeface="Arial"/>
                <a:ea typeface="ＭＳ Ｐゴシック" charset="0"/>
                <a:cs typeface="Arial"/>
              </a:rPr>
              <a:t>the driver of national technology </a:t>
            </a:r>
            <a:r>
              <a:rPr kumimoji="0" lang="en-GB" sz="1400" b="0" i="0" u="none" strike="noStrike" kern="1200" cap="none" spc="0" normalizeH="0" baseline="0" noProof="0" dirty="0" smtClean="0">
                <a:ln>
                  <a:noFill/>
                </a:ln>
                <a:solidFill>
                  <a:srgbClr val="5B6770"/>
                </a:solidFill>
                <a:effectLst/>
                <a:uLnTx/>
                <a:uFillTx/>
                <a:latin typeface="Arial"/>
                <a:ea typeface="ＭＳ Ｐゴシック" charset="0"/>
                <a:cs typeface="Arial"/>
              </a:rPr>
              <a:t>to direct and support the entire ecosystem of customers, industrial partners and universities</a:t>
            </a: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p:txBody>
      </p:sp>
      <p:sp>
        <p:nvSpPr>
          <p:cNvPr id="16" name="Content Placeholder 3"/>
          <p:cNvSpPr txBox="1">
            <a:spLocks/>
          </p:cNvSpPr>
          <p:nvPr/>
        </p:nvSpPr>
        <p:spPr>
          <a:xfrm>
            <a:off x="361360" y="3338644"/>
            <a:ext cx="6662011" cy="2594652"/>
          </a:xfrm>
          <a:prstGeom prst="rect">
            <a:avLst/>
          </a:prstGeom>
        </p:spPr>
        <p:txBody>
          <a:bodyPr/>
          <a:lstStyle>
            <a:lvl1pPr marL="0" indent="0" algn="l" defTabSz="457200" rtl="0" eaLnBrk="0" fontAlgn="base" hangingPunct="0">
              <a:lnSpc>
                <a:spcPts val="2000"/>
              </a:lnSpc>
              <a:spcBef>
                <a:spcPts val="0"/>
              </a:spcBef>
              <a:spcAft>
                <a:spcPct val="0"/>
              </a:spcAft>
              <a:buClr>
                <a:srgbClr val="EA002A"/>
              </a:buClr>
              <a:buFontTx/>
              <a:buNone/>
              <a:defRPr sz="1500" kern="1200">
                <a:solidFill>
                  <a:srgbClr val="5B6770"/>
                </a:solidFill>
                <a:latin typeface="Arial"/>
                <a:ea typeface="ＭＳ Ｐゴシック" charset="0"/>
                <a:cs typeface="Arial"/>
              </a:defRPr>
            </a:lvl1pPr>
            <a:lvl2pPr marL="263525" indent="0" algn="l" defTabSz="457200" rtl="0" eaLnBrk="0" fontAlgn="base" hangingPunct="0">
              <a:spcBef>
                <a:spcPct val="20000"/>
              </a:spcBef>
              <a:spcAft>
                <a:spcPct val="0"/>
              </a:spcAft>
              <a:buClr>
                <a:srgbClr val="5B6770"/>
              </a:buClr>
              <a:buFontTx/>
              <a:buNone/>
              <a:defRPr sz="1400" kern="1200">
                <a:solidFill>
                  <a:srgbClr val="5B6770"/>
                </a:solidFill>
                <a:latin typeface="Arial"/>
                <a:ea typeface="ＭＳ Ｐゴシック" charset="0"/>
                <a:cs typeface="Arial"/>
              </a:defRPr>
            </a:lvl2pPr>
            <a:lvl3pPr marL="536575" indent="0" algn="l" defTabSz="457200" rtl="0" eaLnBrk="0" fontAlgn="base" hangingPunct="0">
              <a:spcBef>
                <a:spcPct val="20000"/>
              </a:spcBef>
              <a:spcAft>
                <a:spcPct val="0"/>
              </a:spcAft>
              <a:buFontTx/>
              <a:buNone/>
              <a:defRPr sz="1400" kern="1200">
                <a:solidFill>
                  <a:srgbClr val="5B6770"/>
                </a:solidFill>
                <a:latin typeface="Arial"/>
                <a:ea typeface="ＭＳ Ｐゴシック" charset="0"/>
                <a:cs typeface="Arial"/>
              </a:defRPr>
            </a:lvl3pPr>
            <a:lvl4pPr marL="1073150" indent="-26511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4pPr>
            <a:lvl5pPr marL="1344613" indent="-27146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just" defTabSz="457200" rtl="0" eaLnBrk="0" fontAlgn="base" latinLnBrk="0" hangingPunct="0">
              <a:lnSpc>
                <a:spcPts val="1900"/>
              </a:lnSpc>
              <a:spcBef>
                <a:spcPts val="0"/>
              </a:spcBef>
              <a:spcAft>
                <a:spcPct val="0"/>
              </a:spcAft>
              <a:buClr>
                <a:srgbClr val="5B6770"/>
              </a:buClr>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The technological areas of the laboratories are defined within the “</a:t>
            </a:r>
            <a:r>
              <a:rPr kumimoji="0" lang="en-US" sz="1400" b="1" i="0" u="none" strike="noStrike" kern="1200" cap="none" spc="0" normalizeH="0" baseline="0" noProof="0" dirty="0">
                <a:ln>
                  <a:noFill/>
                </a:ln>
                <a:solidFill>
                  <a:srgbClr val="5B6770"/>
                </a:solidFill>
                <a:effectLst/>
                <a:uLnTx/>
                <a:uFillTx/>
                <a:latin typeface="Arial"/>
                <a:ea typeface="ＭＳ Ｐゴシック" charset="0"/>
                <a:cs typeface="Arial"/>
              </a:rPr>
              <a:t>Masterplan 2030 for Innovation</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 one of the pillars on which the strategic plan “</a:t>
            </a:r>
            <a:r>
              <a:rPr kumimoji="0" lang="en-US" sz="1400" b="1" i="0" u="none" strike="noStrike" kern="1200" cap="none" spc="0" normalizeH="0" baseline="0" noProof="0" dirty="0">
                <a:ln>
                  <a:noFill/>
                </a:ln>
                <a:solidFill>
                  <a:srgbClr val="5B6770"/>
                </a:solidFill>
                <a:effectLst/>
                <a:uLnTx/>
                <a:uFillTx/>
                <a:latin typeface="Arial"/>
                <a:ea typeface="ＭＳ Ｐゴシック" charset="0"/>
                <a:cs typeface="Arial"/>
              </a:rPr>
              <a:t>Be Tomorrow - Leonardo 2030</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 is based, an ambitious and far-sighted vision, which aims to contribute to progress sustainable, safety and a more hospitable future</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a:t>
            </a:r>
          </a:p>
          <a:p>
            <a:pPr marL="0" marR="0" lvl="1" indent="0" algn="just" defTabSz="457200" rtl="0" eaLnBrk="0" fontAlgn="base" latinLnBrk="0" hangingPunct="0">
              <a:lnSpc>
                <a:spcPts val="1900"/>
              </a:lnSpc>
              <a:spcBef>
                <a:spcPts val="0"/>
              </a:spcBef>
              <a:spcAft>
                <a:spcPct val="0"/>
              </a:spcAft>
              <a:buClr>
                <a:srgbClr val="5B6770"/>
              </a:buClr>
              <a:buSzTx/>
              <a:buFontTx/>
              <a:buNone/>
              <a:tabLst/>
              <a:defRPr/>
            </a:pP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a:p>
            <a:pPr marL="0" marR="0" lvl="1" indent="0" algn="just" defTabSz="457200" rtl="0" eaLnBrk="0" fontAlgn="base" latinLnBrk="0" hangingPunct="0">
              <a:lnSpc>
                <a:spcPts val="1900"/>
              </a:lnSpc>
              <a:spcBef>
                <a:spcPts val="0"/>
              </a:spcBef>
              <a:spcAft>
                <a:spcPct val="0"/>
              </a:spcAft>
              <a:buClr>
                <a:srgbClr val="5B6770"/>
              </a:buClr>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Leonardo’s laboratories will also allow to feed a continuous </a:t>
            </a:r>
            <a:r>
              <a:rPr kumimoji="0" lang="en-US" sz="1400" b="1" i="0" u="none" strike="noStrike" kern="1200" cap="none" spc="0" normalizeH="0" baseline="0" noProof="0" dirty="0">
                <a:ln>
                  <a:noFill/>
                </a:ln>
                <a:solidFill>
                  <a:srgbClr val="5B6770"/>
                </a:solidFill>
                <a:effectLst/>
                <a:uLnTx/>
                <a:uFillTx/>
                <a:latin typeface="Arial"/>
                <a:ea typeface="ＭＳ Ｐゴシック" charset="0"/>
                <a:cs typeface="Arial"/>
              </a:rPr>
              <a:t>flow of talents </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and to ensure flexibility and renewal of professional skills, based on a model according to which young research fellows and doctoral students of international origin work together with experts and internal researchers at Leonardo’s Divisions. </a:t>
            </a:r>
          </a:p>
          <a:p>
            <a:pPr marL="0" marR="0" lvl="1" indent="0" algn="just" defTabSz="457200" rtl="0" eaLnBrk="0" fontAlgn="base" latinLnBrk="0" hangingPunct="0">
              <a:lnSpc>
                <a:spcPts val="1900"/>
              </a:lnSpc>
              <a:spcBef>
                <a:spcPts val="0"/>
              </a:spcBef>
              <a:spcAft>
                <a:spcPct val="0"/>
              </a:spcAft>
              <a:buClr>
                <a:srgbClr val="5B6770"/>
              </a:buClr>
              <a:buSzTx/>
              <a:buFontTx/>
              <a:buNone/>
              <a:tabLst/>
              <a:defRPr/>
            </a:pP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a:p>
            <a:pPr marL="0" marR="0" lvl="0" indent="0" algn="l" defTabSz="457200" rtl="0" eaLnBrk="0" fontAlgn="base" latinLnBrk="0" hangingPunct="0">
              <a:lnSpc>
                <a:spcPts val="1900"/>
              </a:lnSpc>
              <a:spcBef>
                <a:spcPts val="0"/>
              </a:spcBef>
              <a:spcAft>
                <a:spcPct val="0"/>
              </a:spcAft>
              <a:buClr>
                <a:srgbClr val="EA002A"/>
              </a:buClr>
              <a:buSzTx/>
              <a:buFontTx/>
              <a:buNone/>
              <a:tabLst/>
              <a:defRPr/>
            </a:pP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a:p>
            <a:pPr marL="0" marR="0" lvl="0" indent="0" algn="l" defTabSz="457200" rtl="0" eaLnBrk="0" fontAlgn="base" latinLnBrk="0" hangingPunct="0">
              <a:lnSpc>
                <a:spcPts val="1900"/>
              </a:lnSpc>
              <a:spcBef>
                <a:spcPts val="0"/>
              </a:spcBef>
              <a:spcAft>
                <a:spcPct val="0"/>
              </a:spcAft>
              <a:buClr>
                <a:srgbClr val="EA002A"/>
              </a:buClr>
              <a:buSzTx/>
              <a:buFontTx/>
              <a:buNone/>
              <a:tabLst/>
              <a:defRPr/>
            </a:pP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p:txBody>
      </p:sp>
      <p:pic>
        <p:nvPicPr>
          <p:cNvPr id="17" name="Picture 4" descr="Schermata 2021-06-18 alle 10.59.23.png"/>
          <p:cNvPicPr>
            <a:picLocks noChangeAspect="1"/>
          </p:cNvPicPr>
          <p:nvPr/>
        </p:nvPicPr>
        <p:blipFill rotWithShape="1">
          <a:blip r:embed="rId2">
            <a:extLst>
              <a:ext uri="{28A0092B-C50C-407E-A947-70E740481C1C}">
                <a14:useLocalDpi xmlns:a14="http://schemas.microsoft.com/office/drawing/2010/main" val="0"/>
              </a:ext>
            </a:extLst>
          </a:blip>
          <a:srcRect t="5088" r="2693" b="1633"/>
          <a:stretch/>
        </p:blipFill>
        <p:spPr>
          <a:xfrm>
            <a:off x="7220411" y="1248730"/>
            <a:ext cx="4971589" cy="4772558"/>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0905" y="376936"/>
            <a:ext cx="1467555" cy="487503"/>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77591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p:nvPr/>
        </p:nvSpPr>
        <p:spPr>
          <a:xfrm>
            <a:off x="356589" y="2980514"/>
            <a:ext cx="4803307" cy="285420"/>
          </a:xfrm>
          <a:prstGeom prst="rect">
            <a:avLst/>
          </a:prstGeom>
          <a:solidFill>
            <a:srgbClr val="E4002B">
              <a:alpha val="2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 name="Titolo 1">
            <a:extLst>
              <a:ext uri="{FF2B5EF4-FFF2-40B4-BE49-F238E27FC236}">
                <a16:creationId xmlns:a16="http://schemas.microsoft.com/office/drawing/2014/main" id="{A6E20809-C13C-AE42-8108-A00807C9A715}"/>
              </a:ext>
            </a:extLst>
          </p:cNvPr>
          <p:cNvSpPr>
            <a:spLocks noGrp="1"/>
          </p:cNvSpPr>
          <p:nvPr>
            <p:ph type="title"/>
          </p:nvPr>
        </p:nvSpPr>
        <p:spPr/>
        <p:txBody>
          <a:bodyPr/>
          <a:lstStyle/>
          <a:p>
            <a:r>
              <a:rPr lang="it-IT" dirty="0"/>
              <a:t>The Leonardo </a:t>
            </a:r>
            <a:r>
              <a:rPr lang="it-IT" dirty="0" err="1"/>
              <a:t>Labs</a:t>
            </a:r>
            <a:r>
              <a:rPr lang="it-IT" dirty="0"/>
              <a:t> – </a:t>
            </a:r>
            <a:r>
              <a:rPr lang="it-IT" dirty="0" err="1"/>
              <a:t>Numbers</a:t>
            </a:r>
            <a:r>
              <a:rPr lang="it-IT" dirty="0"/>
              <a:t/>
            </a:r>
            <a:br>
              <a:rPr lang="it-IT" dirty="0"/>
            </a:br>
            <a:endParaRPr lang="it-IT" dirty="0"/>
          </a:p>
        </p:txBody>
      </p:sp>
      <p:sp>
        <p:nvSpPr>
          <p:cNvPr id="9" name="Segnaposto testo 8">
            <a:extLst>
              <a:ext uri="{FF2B5EF4-FFF2-40B4-BE49-F238E27FC236}">
                <a16:creationId xmlns:a16="http://schemas.microsoft.com/office/drawing/2014/main" id="{475D2C63-F6A2-2D4C-84C9-F9AD359C0C47}"/>
              </a:ext>
            </a:extLst>
          </p:cNvPr>
          <p:cNvSpPr>
            <a:spLocks noGrp="1"/>
          </p:cNvSpPr>
          <p:nvPr>
            <p:ph type="body" sz="quarter" idx="20"/>
          </p:nvPr>
        </p:nvSpPr>
        <p:spPr/>
        <p:txBody>
          <a:bodyPr/>
          <a:lstStyle/>
          <a:p>
            <a:r>
              <a:rPr lang="it-IT" dirty="0" smtClean="0"/>
              <a:t>Leonardo Corporate </a:t>
            </a:r>
            <a:r>
              <a:rPr lang="it-IT" dirty="0" err="1" smtClean="0"/>
              <a:t>Research</a:t>
            </a:r>
            <a:r>
              <a:rPr lang="it-IT" dirty="0" smtClean="0"/>
              <a:t> Lab</a:t>
            </a:r>
            <a:endParaRPr lang="it-IT" dirty="0"/>
          </a:p>
        </p:txBody>
      </p:sp>
      <p:grpSp>
        <p:nvGrpSpPr>
          <p:cNvPr id="33" name="Group 32"/>
          <p:cNvGrpSpPr/>
          <p:nvPr/>
        </p:nvGrpSpPr>
        <p:grpSpPr>
          <a:xfrm>
            <a:off x="361360" y="1551937"/>
            <a:ext cx="4803307" cy="1364526"/>
            <a:chOff x="361360" y="1774295"/>
            <a:chExt cx="5045375" cy="1364526"/>
          </a:xfrm>
        </p:grpSpPr>
        <p:sp>
          <p:nvSpPr>
            <p:cNvPr id="34" name="Rectangle 10"/>
            <p:cNvSpPr/>
            <p:nvPr/>
          </p:nvSpPr>
          <p:spPr>
            <a:xfrm>
              <a:off x="361360" y="2133997"/>
              <a:ext cx="5045375" cy="285420"/>
            </a:xfrm>
            <a:prstGeom prst="rect">
              <a:avLst/>
            </a:prstGeom>
            <a:solidFill>
              <a:srgbClr val="E4002B">
                <a:alpha val="2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5" name="Rectangle 11"/>
            <p:cNvSpPr/>
            <p:nvPr/>
          </p:nvSpPr>
          <p:spPr>
            <a:xfrm>
              <a:off x="361360" y="2493699"/>
              <a:ext cx="5045375" cy="285420"/>
            </a:xfrm>
            <a:prstGeom prst="rect">
              <a:avLst/>
            </a:prstGeom>
            <a:solidFill>
              <a:srgbClr val="E4002B">
                <a:alpha val="2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6" name="Rectangle 12"/>
            <p:cNvSpPr/>
            <p:nvPr/>
          </p:nvSpPr>
          <p:spPr>
            <a:xfrm>
              <a:off x="361360" y="2853401"/>
              <a:ext cx="5045375" cy="285420"/>
            </a:xfrm>
            <a:prstGeom prst="rect">
              <a:avLst/>
            </a:prstGeom>
            <a:solidFill>
              <a:srgbClr val="E4002B">
                <a:alpha val="2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7" name="Rectangle 13"/>
            <p:cNvSpPr/>
            <p:nvPr/>
          </p:nvSpPr>
          <p:spPr>
            <a:xfrm>
              <a:off x="361360" y="1774295"/>
              <a:ext cx="5045375" cy="285420"/>
            </a:xfrm>
            <a:prstGeom prst="rect">
              <a:avLst/>
            </a:prstGeom>
            <a:solidFill>
              <a:srgbClr val="E4002B">
                <a:alpha val="2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sp>
        <p:nvSpPr>
          <p:cNvPr id="39" name="Content Placeholder 6"/>
          <p:cNvSpPr txBox="1">
            <a:spLocks/>
          </p:cNvSpPr>
          <p:nvPr/>
        </p:nvSpPr>
        <p:spPr>
          <a:xfrm>
            <a:off x="361361" y="1124744"/>
            <a:ext cx="4935010" cy="483592"/>
          </a:xfrm>
          <a:prstGeom prst="rect">
            <a:avLst/>
          </a:prstGeom>
        </p:spPr>
        <p:txBody>
          <a:bodyPr/>
          <a:lstStyle>
            <a:lvl1pPr marL="0" indent="0" algn="l" defTabSz="457200" rtl="0" eaLnBrk="0" fontAlgn="base" hangingPunct="0">
              <a:lnSpc>
                <a:spcPts val="2000"/>
              </a:lnSpc>
              <a:spcBef>
                <a:spcPts val="0"/>
              </a:spcBef>
              <a:spcAft>
                <a:spcPct val="0"/>
              </a:spcAft>
              <a:buClr>
                <a:srgbClr val="EA002A"/>
              </a:buClr>
              <a:buFontTx/>
              <a:buNone/>
              <a:defRPr sz="1400" kern="1200">
                <a:solidFill>
                  <a:srgbClr val="5B6770"/>
                </a:solidFill>
                <a:latin typeface="Arial"/>
                <a:ea typeface="ＭＳ Ｐゴシック" charset="0"/>
                <a:cs typeface="Arial"/>
              </a:defRPr>
            </a:lvl1pPr>
            <a:lvl2pPr marL="263525" indent="0" algn="l" defTabSz="457200" rtl="0" eaLnBrk="0" fontAlgn="base" hangingPunct="0">
              <a:spcBef>
                <a:spcPct val="20000"/>
              </a:spcBef>
              <a:spcAft>
                <a:spcPct val="0"/>
              </a:spcAft>
              <a:buClr>
                <a:srgbClr val="5B6770"/>
              </a:buClr>
              <a:buFontTx/>
              <a:buNone/>
              <a:defRPr sz="1400" kern="1200">
                <a:solidFill>
                  <a:srgbClr val="5B6770"/>
                </a:solidFill>
                <a:latin typeface="Arial"/>
                <a:ea typeface="ＭＳ Ｐゴシック" charset="0"/>
                <a:cs typeface="Arial"/>
              </a:defRPr>
            </a:lvl2pPr>
            <a:lvl3pPr marL="536575" indent="0" algn="l" defTabSz="457200" rtl="0" eaLnBrk="0" fontAlgn="base" hangingPunct="0">
              <a:spcBef>
                <a:spcPct val="20000"/>
              </a:spcBef>
              <a:spcAft>
                <a:spcPct val="0"/>
              </a:spcAft>
              <a:buFontTx/>
              <a:buNone/>
              <a:defRPr sz="1400" kern="1200">
                <a:solidFill>
                  <a:srgbClr val="5B6770"/>
                </a:solidFill>
                <a:latin typeface="Arial"/>
                <a:ea typeface="ＭＳ Ｐゴシック" charset="0"/>
                <a:cs typeface="Arial"/>
              </a:defRPr>
            </a:lvl3pPr>
            <a:lvl4pPr marL="1073150" indent="-26511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4pPr>
            <a:lvl5pPr marL="1344613" indent="-27146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ts val="2000"/>
              </a:lnSpc>
              <a:spcBef>
                <a:spcPts val="0"/>
              </a:spcBef>
              <a:spcAft>
                <a:spcPct val="0"/>
              </a:spcAft>
              <a:buClr>
                <a:srgbClr val="EA002A"/>
              </a:buClr>
              <a:buSzTx/>
              <a:buFontTx/>
              <a:buNone/>
              <a:tabLst/>
              <a:defRPr/>
            </a:pPr>
            <a:r>
              <a:rPr kumimoji="0" lang="en-US" sz="1400" b="0" i="0" u="none" strike="noStrike" kern="1200" cap="none" spc="0" normalizeH="0" baseline="0" noProof="0" smtClean="0">
                <a:ln>
                  <a:noFill/>
                </a:ln>
                <a:solidFill>
                  <a:srgbClr val="5B6770"/>
                </a:solidFill>
                <a:effectLst/>
                <a:uLnTx/>
                <a:uFillTx/>
                <a:latin typeface="Arial"/>
                <a:ea typeface="ＭＳ Ｐゴシック" charset="0"/>
                <a:cs typeface="Arial"/>
              </a:rPr>
              <a:t>The main Leonardo Labs numbers are:</a:t>
            </a: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p:txBody>
      </p:sp>
      <p:sp>
        <p:nvSpPr>
          <p:cNvPr id="40" name="Content Placeholder 6"/>
          <p:cNvSpPr txBox="1">
            <a:spLocks/>
          </p:cNvSpPr>
          <p:nvPr/>
        </p:nvSpPr>
        <p:spPr>
          <a:xfrm>
            <a:off x="332279" y="3377228"/>
            <a:ext cx="5033471" cy="2734625"/>
          </a:xfrm>
          <a:prstGeom prst="rect">
            <a:avLst/>
          </a:prstGeom>
        </p:spPr>
        <p:txBody>
          <a:bodyPr/>
          <a:lstStyle>
            <a:lvl1pPr marL="0" indent="0" algn="l" defTabSz="457200" rtl="0" eaLnBrk="0" fontAlgn="base" hangingPunct="0">
              <a:lnSpc>
                <a:spcPts val="2000"/>
              </a:lnSpc>
              <a:spcBef>
                <a:spcPts val="0"/>
              </a:spcBef>
              <a:spcAft>
                <a:spcPct val="0"/>
              </a:spcAft>
              <a:buClr>
                <a:srgbClr val="EA002A"/>
              </a:buClr>
              <a:buFontTx/>
              <a:buNone/>
              <a:defRPr sz="1500" kern="1200">
                <a:solidFill>
                  <a:srgbClr val="5B6770"/>
                </a:solidFill>
                <a:latin typeface="Arial"/>
                <a:ea typeface="ＭＳ Ｐゴシック" charset="0"/>
                <a:cs typeface="Arial"/>
              </a:defRPr>
            </a:lvl1pPr>
            <a:lvl2pPr marL="263525" indent="0" algn="l" defTabSz="457200" rtl="0" eaLnBrk="0" fontAlgn="base" hangingPunct="0">
              <a:spcBef>
                <a:spcPct val="20000"/>
              </a:spcBef>
              <a:spcAft>
                <a:spcPct val="0"/>
              </a:spcAft>
              <a:buClr>
                <a:srgbClr val="5B6770"/>
              </a:buClr>
              <a:buFontTx/>
              <a:buNone/>
              <a:defRPr sz="1400" kern="1200">
                <a:solidFill>
                  <a:srgbClr val="5B6770"/>
                </a:solidFill>
                <a:latin typeface="Arial"/>
                <a:ea typeface="ＭＳ Ｐゴシック" charset="0"/>
                <a:cs typeface="Arial"/>
              </a:defRPr>
            </a:lvl2pPr>
            <a:lvl3pPr marL="536575" indent="0" algn="l" defTabSz="457200" rtl="0" eaLnBrk="0" fontAlgn="base" hangingPunct="0">
              <a:spcBef>
                <a:spcPct val="20000"/>
              </a:spcBef>
              <a:spcAft>
                <a:spcPct val="0"/>
              </a:spcAft>
              <a:buFontTx/>
              <a:buNone/>
              <a:defRPr sz="1400" kern="1200">
                <a:solidFill>
                  <a:srgbClr val="5B6770"/>
                </a:solidFill>
                <a:latin typeface="Arial"/>
                <a:ea typeface="ＭＳ Ｐゴシック" charset="0"/>
                <a:cs typeface="Arial"/>
              </a:defRPr>
            </a:lvl3pPr>
            <a:lvl4pPr marL="1073150" indent="-26511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4pPr>
            <a:lvl5pPr marL="1344613" indent="-27146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ts val="1900"/>
              </a:lnSpc>
              <a:spcBef>
                <a:spcPts val="0"/>
              </a:spcBef>
              <a:spcAft>
                <a:spcPct val="0"/>
              </a:spcAft>
              <a:buClr>
                <a:srgbClr val="EA002A"/>
              </a:buClr>
              <a:buSzTx/>
              <a:buFontTx/>
              <a:buNone/>
              <a:tabLst/>
              <a:defRPr/>
            </a:pP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In the support at the activities of Leonardo Labs is available the newborn supercomputer Davinci-1. These are the main numbers of Davinci-1:</a:t>
            </a:r>
          </a:p>
          <a:p>
            <a:pPr marL="263525" marR="0" lvl="1" indent="0" algn="l" defTabSz="457200" rtl="0" eaLnBrk="0" fontAlgn="base" latinLnBrk="0" hangingPunct="0">
              <a:lnSpc>
                <a:spcPts val="1900"/>
              </a:lnSpc>
              <a:spcBef>
                <a:spcPts val="600"/>
              </a:spcBef>
              <a:spcAft>
                <a:spcPct val="0"/>
              </a:spcAft>
              <a:buClr>
                <a:srgbClr val="5B6770"/>
              </a:buClr>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4</a:t>
            </a:r>
            <a:r>
              <a:rPr kumimoji="0" lang="en-US" sz="1400" b="1" i="0" u="none" strike="noStrike" kern="1200" cap="none" spc="0" normalizeH="0" baseline="30000" noProof="0" dirty="0" smtClean="0">
                <a:ln>
                  <a:noFill/>
                </a:ln>
                <a:solidFill>
                  <a:srgbClr val="E4002B"/>
                </a:solidFill>
                <a:effectLst/>
                <a:uLnTx/>
                <a:uFillTx/>
                <a:latin typeface="Arial"/>
                <a:ea typeface="ＭＳ Ｐゴシック" charset="0"/>
                <a:cs typeface="Arial"/>
              </a:rPr>
              <a:t>th</a:t>
            </a:r>
            <a:r>
              <a:rPr kumimoji="0" lang="en-US" sz="1400" b="0" i="0" u="none" strike="noStrike" kern="1200" cap="none" spc="0" normalizeH="0" baseline="0" noProof="0" dirty="0" smtClean="0">
                <a:ln>
                  <a:noFill/>
                </a:ln>
                <a:solidFill>
                  <a:srgbClr val="E4002B"/>
                </a:solidFill>
                <a:effectLst/>
                <a:uLnTx/>
                <a:uFillTx/>
                <a:latin typeface="Arial"/>
                <a:ea typeface="ＭＳ Ｐゴシック" charset="0"/>
                <a:cs typeface="Arial"/>
              </a:rPr>
              <a:t> </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in the aerospace sector behind only to NASA</a:t>
            </a:r>
            <a:b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b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JAXA,</a:t>
            </a:r>
            <a:r>
              <a:rPr kumimoji="0" lang="en-US" sz="1400" b="0" i="0" u="none" strike="noStrike" kern="1200" cap="none" spc="0" normalizeH="0" noProof="0" dirty="0" smtClean="0">
                <a:ln>
                  <a:noFill/>
                </a:ln>
                <a:solidFill>
                  <a:srgbClr val="5B6770"/>
                </a:solidFill>
                <a:effectLst/>
                <a:uLnTx/>
                <a:uFillTx/>
                <a:latin typeface="Arial"/>
                <a:ea typeface="ＭＳ Ｐゴシック" charset="0"/>
                <a:cs typeface="Arial"/>
              </a:rPr>
              <a:t> </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DLR agencies;</a:t>
            </a: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a:p>
            <a:pPr marL="263525" marR="0" lvl="1" indent="0" algn="l" defTabSz="457200" rtl="0" eaLnBrk="0" fontAlgn="base" latinLnBrk="0" hangingPunct="0">
              <a:lnSpc>
                <a:spcPts val="1900"/>
              </a:lnSpc>
              <a:spcBef>
                <a:spcPts val="600"/>
              </a:spcBef>
              <a:spcAft>
                <a:spcPct val="0"/>
              </a:spcAft>
              <a:buClr>
                <a:srgbClr val="5B6770"/>
              </a:buClr>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24</a:t>
            </a:r>
            <a:r>
              <a:rPr kumimoji="0" lang="en-US" sz="1400" b="1" i="0" u="none" strike="noStrike" kern="1200" cap="none" spc="0" normalizeH="0" baseline="30000" noProof="0" dirty="0" smtClean="0">
                <a:ln>
                  <a:noFill/>
                </a:ln>
                <a:solidFill>
                  <a:srgbClr val="E4002B"/>
                </a:solidFill>
                <a:effectLst/>
                <a:uLnTx/>
                <a:uFillTx/>
                <a:latin typeface="Arial"/>
                <a:ea typeface="ＭＳ Ｐゴシック" charset="0"/>
                <a:cs typeface="Arial"/>
              </a:rPr>
              <a:t>th</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in the private company supercomputers;</a:t>
            </a:r>
          </a:p>
          <a:p>
            <a:pPr marL="263525" marR="0" lvl="1" indent="0" algn="l" defTabSz="457200" rtl="0" eaLnBrk="0" fontAlgn="base" latinLnBrk="0" hangingPunct="0">
              <a:lnSpc>
                <a:spcPts val="1900"/>
              </a:lnSpc>
              <a:spcBef>
                <a:spcPts val="600"/>
              </a:spcBef>
              <a:spcAft>
                <a:spcPct val="0"/>
              </a:spcAft>
              <a:buClr>
                <a:srgbClr val="5B6770"/>
              </a:buClr>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150</a:t>
            </a:r>
            <a:r>
              <a:rPr kumimoji="0" lang="en-US" sz="1400" b="1" i="0" u="none" strike="noStrike" kern="1200" cap="none" spc="0" normalizeH="0" baseline="30000" noProof="0" dirty="0" smtClean="0">
                <a:ln>
                  <a:noFill/>
                </a:ln>
                <a:solidFill>
                  <a:srgbClr val="E4002B"/>
                </a:solidFill>
                <a:effectLst/>
                <a:uLnTx/>
                <a:uFillTx/>
                <a:latin typeface="Arial"/>
                <a:ea typeface="ＭＳ Ｐゴシック" charset="0"/>
                <a:cs typeface="Arial"/>
              </a:rPr>
              <a:t>th</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in the top 500 worldwide supercomputers;</a:t>
            </a:r>
          </a:p>
          <a:p>
            <a:pPr marL="263525" marR="0" lvl="1" indent="0" algn="l" defTabSz="457200" rtl="0" eaLnBrk="0" fontAlgn="base" latinLnBrk="0" hangingPunct="0">
              <a:lnSpc>
                <a:spcPts val="1900"/>
              </a:lnSpc>
              <a:spcBef>
                <a:spcPts val="600"/>
              </a:spcBef>
              <a:spcAft>
                <a:spcPct val="0"/>
              </a:spcAft>
              <a:buClr>
                <a:srgbClr val="5B6770"/>
              </a:buClr>
              <a:buSzTx/>
              <a:buFontTx/>
              <a:buNone/>
              <a:tabLst/>
              <a:defRPr/>
            </a:pPr>
            <a:r>
              <a:rPr kumimoji="0" lang="en-US" sz="1400" b="1" i="0" u="none" strike="noStrike" kern="1200" cap="none" spc="0" normalizeH="0" baseline="0" noProof="0" dirty="0">
                <a:ln>
                  <a:noFill/>
                </a:ln>
                <a:solidFill>
                  <a:srgbClr val="E4002B"/>
                </a:solidFill>
                <a:effectLst/>
                <a:uLnTx/>
                <a:uFillTx/>
                <a:latin typeface="Arial"/>
                <a:ea typeface="ＭＳ Ｐゴシック" charset="0"/>
                <a:cs typeface="Arial"/>
              </a:rPr>
              <a:t>5</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 </a:t>
            </a:r>
            <a:r>
              <a:rPr kumimoji="0" lang="en-US" sz="1400" b="0" i="0" u="none" strike="noStrike" kern="1200" cap="none" spc="0" normalizeH="0" baseline="0" noProof="0" dirty="0" err="1">
                <a:ln>
                  <a:noFill/>
                </a:ln>
                <a:solidFill>
                  <a:srgbClr val="5B6770"/>
                </a:solidFill>
                <a:effectLst/>
                <a:uLnTx/>
                <a:uFillTx/>
                <a:latin typeface="Arial"/>
                <a:ea typeface="ＭＳ Ｐゴシック" charset="0"/>
                <a:cs typeface="Arial"/>
              </a:rPr>
              <a:t>Pflops</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 of computing power;</a:t>
            </a:r>
          </a:p>
          <a:p>
            <a:pPr marL="263525" marR="0" lvl="1" indent="0" algn="l" defTabSz="457200" rtl="0" eaLnBrk="0" fontAlgn="base" latinLnBrk="0" hangingPunct="0">
              <a:lnSpc>
                <a:spcPts val="1900"/>
              </a:lnSpc>
              <a:spcBef>
                <a:spcPts val="600"/>
              </a:spcBef>
              <a:spcAft>
                <a:spcPct val="0"/>
              </a:spcAft>
              <a:buClr>
                <a:srgbClr val="5B6770"/>
              </a:buClr>
              <a:buSzTx/>
              <a:buFontTx/>
              <a:buNone/>
              <a:tabLst/>
              <a:defRPr/>
            </a:pPr>
            <a:r>
              <a:rPr kumimoji="0" lang="en-US" sz="1400" b="1" i="0" u="none" strike="noStrike" kern="1200" cap="none" spc="0" normalizeH="0" baseline="0" noProof="0" dirty="0">
                <a:ln>
                  <a:noFill/>
                </a:ln>
                <a:solidFill>
                  <a:srgbClr val="E4002B"/>
                </a:solidFill>
                <a:effectLst/>
                <a:uLnTx/>
                <a:uFillTx/>
                <a:latin typeface="Arial"/>
                <a:ea typeface="ＭＳ Ｐゴシック" charset="0"/>
                <a:cs typeface="Arial"/>
              </a:rPr>
              <a:t>20</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 </a:t>
            </a:r>
            <a:r>
              <a:rPr kumimoji="0" lang="en-US" sz="1400" b="0" i="0" u="none" strike="noStrike" kern="1200" cap="none" spc="0" normalizeH="0" baseline="0" noProof="0" dirty="0" err="1">
                <a:ln>
                  <a:noFill/>
                </a:ln>
                <a:solidFill>
                  <a:srgbClr val="5B6770"/>
                </a:solidFill>
                <a:effectLst/>
                <a:uLnTx/>
                <a:uFillTx/>
                <a:latin typeface="Arial"/>
                <a:ea typeface="ＭＳ Ｐゴシック" charset="0"/>
                <a:cs typeface="Arial"/>
              </a:rPr>
              <a:t>PByte</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 of cumulative storage capacity.</a:t>
            </a:r>
          </a:p>
          <a:p>
            <a:pPr marL="263525" marR="0" lvl="1" indent="0" algn="l" defTabSz="457200" rtl="0" eaLnBrk="0" fontAlgn="base" latinLnBrk="0" hangingPunct="0">
              <a:lnSpc>
                <a:spcPts val="1900"/>
              </a:lnSpc>
              <a:spcBef>
                <a:spcPts val="0"/>
              </a:spcBef>
              <a:spcAft>
                <a:spcPct val="0"/>
              </a:spcAft>
              <a:buClr>
                <a:srgbClr val="5B6770"/>
              </a:buClr>
              <a:buSzTx/>
              <a:buFontTx/>
              <a:buNone/>
              <a:tabLst/>
              <a:defRPr/>
            </a:pP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p:txBody>
      </p:sp>
      <p:sp>
        <p:nvSpPr>
          <p:cNvPr id="41" name="Content Placeholder 6"/>
          <p:cNvSpPr txBox="1">
            <a:spLocks/>
          </p:cNvSpPr>
          <p:nvPr/>
        </p:nvSpPr>
        <p:spPr>
          <a:xfrm>
            <a:off x="361360" y="1484784"/>
            <a:ext cx="4737455" cy="1892444"/>
          </a:xfrm>
          <a:prstGeom prst="rect">
            <a:avLst/>
          </a:prstGeom>
        </p:spPr>
        <p:txBody>
          <a:bodyPr/>
          <a:lstStyle>
            <a:lvl1pPr marL="0" indent="0" algn="l" defTabSz="457200" rtl="0" eaLnBrk="0" fontAlgn="base" hangingPunct="0">
              <a:lnSpc>
                <a:spcPts val="2000"/>
              </a:lnSpc>
              <a:spcBef>
                <a:spcPts val="0"/>
              </a:spcBef>
              <a:spcAft>
                <a:spcPct val="0"/>
              </a:spcAft>
              <a:buClr>
                <a:srgbClr val="EA002A"/>
              </a:buClr>
              <a:buFontTx/>
              <a:buNone/>
              <a:defRPr sz="1500" kern="1200">
                <a:solidFill>
                  <a:srgbClr val="5B6770"/>
                </a:solidFill>
                <a:latin typeface="Arial"/>
                <a:ea typeface="ＭＳ Ｐゴシック" charset="0"/>
                <a:cs typeface="Arial"/>
              </a:defRPr>
            </a:lvl1pPr>
            <a:lvl2pPr marL="263525" indent="0" algn="l" defTabSz="457200" rtl="0" eaLnBrk="0" fontAlgn="base" hangingPunct="0">
              <a:spcBef>
                <a:spcPct val="20000"/>
              </a:spcBef>
              <a:spcAft>
                <a:spcPct val="0"/>
              </a:spcAft>
              <a:buClr>
                <a:srgbClr val="5B6770"/>
              </a:buClr>
              <a:buFontTx/>
              <a:buNone/>
              <a:defRPr sz="1400" kern="1200">
                <a:solidFill>
                  <a:srgbClr val="5B6770"/>
                </a:solidFill>
                <a:latin typeface="Arial"/>
                <a:ea typeface="ＭＳ Ｐゴシック" charset="0"/>
                <a:cs typeface="Arial"/>
              </a:defRPr>
            </a:lvl2pPr>
            <a:lvl3pPr marL="536575" indent="0" algn="l" defTabSz="457200" rtl="0" eaLnBrk="0" fontAlgn="base" hangingPunct="0">
              <a:spcBef>
                <a:spcPct val="20000"/>
              </a:spcBef>
              <a:spcAft>
                <a:spcPct val="0"/>
              </a:spcAft>
              <a:buFontTx/>
              <a:buNone/>
              <a:defRPr sz="1400" kern="1200">
                <a:solidFill>
                  <a:srgbClr val="5B6770"/>
                </a:solidFill>
                <a:latin typeface="Arial"/>
                <a:ea typeface="ＭＳ Ｐゴシック" charset="0"/>
                <a:cs typeface="Arial"/>
              </a:defRPr>
            </a:lvl3pPr>
            <a:lvl4pPr marL="1073150" indent="-26511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4pPr>
            <a:lvl5pPr marL="1344613" indent="-271463" algn="l" defTabSz="457200" rtl="0" eaLnBrk="0" fontAlgn="base" hangingPunct="0">
              <a:spcBef>
                <a:spcPct val="20000"/>
              </a:spcBef>
              <a:spcAft>
                <a:spcPct val="0"/>
              </a:spcAft>
              <a:buFont typeface="Arial" pitchFamily="34" charset="0"/>
              <a:buChar char="»"/>
              <a:defRPr sz="1400" kern="1200">
                <a:solidFill>
                  <a:srgbClr val="5B67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0" fontAlgn="base" latinLnBrk="0" hangingPunct="0">
              <a:lnSpc>
                <a:spcPts val="2200"/>
              </a:lnSpc>
              <a:spcBef>
                <a:spcPts val="600"/>
              </a:spcBef>
              <a:spcAft>
                <a:spcPct val="0"/>
              </a:spcAft>
              <a:buClrTx/>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  11</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Leonardo </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Labs (in 6 regions in Italy and 1 in the USA</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a:t>
            </a: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a:p>
            <a:pPr marL="0" lvl="2">
              <a:lnSpc>
                <a:spcPts val="2200"/>
              </a:lnSpc>
              <a:spcBef>
                <a:spcPts val="600"/>
              </a:spcBef>
              <a:defRPr/>
            </a:pPr>
            <a:r>
              <a:rPr lang="en-US" b="1" dirty="0" smtClean="0">
                <a:solidFill>
                  <a:srgbClr val="E4002B"/>
                </a:solidFill>
              </a:rPr>
              <a:t>    9 </a:t>
            </a:r>
            <a:r>
              <a:rPr lang="en-US" dirty="0" smtClean="0"/>
              <a:t>Research areas</a:t>
            </a:r>
            <a:endParaRPr lang="en-US" dirty="0"/>
          </a:p>
          <a:p>
            <a:pPr marL="0" marR="0" lvl="2" indent="0" algn="l" defTabSz="457200" rtl="0" eaLnBrk="0" fontAlgn="base" latinLnBrk="0" hangingPunct="0">
              <a:lnSpc>
                <a:spcPts val="2200"/>
              </a:lnSpc>
              <a:spcBef>
                <a:spcPts val="600"/>
              </a:spcBef>
              <a:spcAft>
                <a:spcPct val="0"/>
              </a:spcAft>
              <a:buClrTx/>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  38 </a:t>
            </a:r>
            <a:r>
              <a:rPr lang="en-US" dirty="0" smtClean="0"/>
              <a:t>R</a:t>
            </a:r>
            <a:r>
              <a:rPr kumimoji="0" lang="en-US" sz="1400" b="0" i="0" u="none" strike="noStrike" kern="1200" cap="none" spc="0" normalizeH="0" baseline="0" noProof="0" dirty="0" err="1" smtClean="0">
                <a:ln>
                  <a:noFill/>
                </a:ln>
                <a:solidFill>
                  <a:srgbClr val="5B6770"/>
                </a:solidFill>
                <a:effectLst/>
                <a:uLnTx/>
                <a:uFillTx/>
                <a:latin typeface="Arial"/>
                <a:ea typeface="ＭＳ Ｐゴシック" charset="0"/>
                <a:cs typeface="Arial"/>
              </a:rPr>
              <a:t>esearch</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units</a:t>
            </a:r>
          </a:p>
          <a:p>
            <a:pPr marL="0" marR="0" lvl="2" indent="0" algn="l" defTabSz="457200" rtl="0" eaLnBrk="0" fontAlgn="base" latinLnBrk="0" hangingPunct="0">
              <a:lnSpc>
                <a:spcPts val="2200"/>
              </a:lnSpc>
              <a:spcBef>
                <a:spcPts val="600"/>
              </a:spcBef>
              <a:spcAft>
                <a:spcPct val="0"/>
              </a:spcAft>
              <a:buClrTx/>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    4</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Joint </a:t>
            </a:r>
            <a:r>
              <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rPr>
              <a:t>external </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laboratories</a:t>
            </a: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a:p>
            <a:pPr marL="0" marR="0" lvl="2" indent="0" algn="l" defTabSz="457200" rtl="0" eaLnBrk="0" fontAlgn="base" latinLnBrk="0" hangingPunct="0">
              <a:lnSpc>
                <a:spcPts val="2200"/>
              </a:lnSpc>
              <a:spcBef>
                <a:spcPts val="600"/>
              </a:spcBef>
              <a:spcAft>
                <a:spcPct val="0"/>
              </a:spcAft>
              <a:buClrTx/>
              <a:buSzTx/>
              <a:buFontTx/>
              <a:buNone/>
              <a:tabLst/>
              <a:defRPr/>
            </a:pPr>
            <a:r>
              <a:rPr kumimoji="0" lang="en-US" sz="1400" b="1" i="0" u="none" strike="noStrike" kern="1200" cap="none" spc="0" normalizeH="0" baseline="0" noProof="0" dirty="0" smtClean="0">
                <a:ln>
                  <a:noFill/>
                </a:ln>
                <a:solidFill>
                  <a:srgbClr val="E4002B"/>
                </a:solidFill>
                <a:effectLst/>
                <a:uLnTx/>
                <a:uFillTx/>
                <a:latin typeface="Arial"/>
                <a:ea typeface="ＭＳ Ｐゴシック" charset="0"/>
                <a:cs typeface="Arial"/>
              </a:rPr>
              <a:t>136</a:t>
            </a:r>
            <a:r>
              <a:rPr kumimoji="0" lang="en-US" sz="1400" b="0" i="0" u="none" strike="noStrike" kern="1200" cap="none" spc="0" normalizeH="0" baseline="0" noProof="0" dirty="0" smtClean="0">
                <a:ln>
                  <a:noFill/>
                </a:ln>
                <a:solidFill>
                  <a:srgbClr val="5B6770"/>
                </a:solidFill>
                <a:effectLst/>
                <a:uLnTx/>
                <a:uFillTx/>
                <a:latin typeface="Arial"/>
                <a:ea typeface="ＭＳ Ｐゴシック" charset="0"/>
                <a:cs typeface="Arial"/>
              </a:rPr>
              <a:t> Research fellows at end 2022</a:t>
            </a:r>
          </a:p>
          <a:p>
            <a:pPr marL="0" marR="0" lvl="2" indent="0" algn="l" defTabSz="457200" rtl="0" eaLnBrk="0" fontAlgn="base" latinLnBrk="0" hangingPunct="0">
              <a:lnSpc>
                <a:spcPts val="2200"/>
              </a:lnSpc>
              <a:spcBef>
                <a:spcPts val="600"/>
              </a:spcBef>
              <a:spcAft>
                <a:spcPct val="0"/>
              </a:spcAft>
              <a:buClrTx/>
              <a:buSzTx/>
              <a:buFontTx/>
              <a:buNone/>
              <a:tabLst/>
              <a:defRPr/>
            </a:pPr>
            <a:endParaRPr kumimoji="0" lang="en-US" sz="1400" b="0" i="0" u="none" strike="noStrike" kern="1200" cap="none" spc="0" normalizeH="0" baseline="0" noProof="0" dirty="0">
              <a:ln>
                <a:noFill/>
              </a:ln>
              <a:solidFill>
                <a:srgbClr val="5B6770"/>
              </a:solidFill>
              <a:effectLst/>
              <a:uLnTx/>
              <a:uFillTx/>
              <a:latin typeface="Arial"/>
              <a:ea typeface="ＭＳ Ｐゴシック" charset="0"/>
              <a:cs typeface="Arial"/>
            </a:endParaRPr>
          </a:p>
        </p:txBody>
      </p:sp>
      <p:cxnSp>
        <p:nvCxnSpPr>
          <p:cNvPr id="43" name="Straight Connector 17"/>
          <p:cNvCxnSpPr/>
          <p:nvPr/>
        </p:nvCxnSpPr>
        <p:spPr>
          <a:xfrm>
            <a:off x="696408" y="4745305"/>
            <a:ext cx="4071392" cy="0"/>
          </a:xfrm>
          <a:prstGeom prst="line">
            <a:avLst/>
          </a:prstGeom>
          <a:noFill/>
          <a:ln w="9525" cap="flat" cmpd="sng" algn="ctr">
            <a:solidFill>
              <a:srgbClr val="5B6770"/>
            </a:solidFill>
            <a:prstDash val="sysDash"/>
          </a:ln>
          <a:effectLst/>
        </p:spPr>
      </p:cxnSp>
      <p:cxnSp>
        <p:nvCxnSpPr>
          <p:cNvPr id="44" name="Straight Connector 18"/>
          <p:cNvCxnSpPr/>
          <p:nvPr/>
        </p:nvCxnSpPr>
        <p:spPr>
          <a:xfrm>
            <a:off x="696408" y="5072825"/>
            <a:ext cx="4071392" cy="0"/>
          </a:xfrm>
          <a:prstGeom prst="line">
            <a:avLst/>
          </a:prstGeom>
          <a:noFill/>
          <a:ln w="9525" cap="flat" cmpd="sng" algn="ctr">
            <a:solidFill>
              <a:srgbClr val="5B6770"/>
            </a:solidFill>
            <a:prstDash val="sysDash"/>
          </a:ln>
          <a:effectLst/>
        </p:spPr>
      </p:cxnSp>
      <p:cxnSp>
        <p:nvCxnSpPr>
          <p:cNvPr id="45" name="Straight Connector 19"/>
          <p:cNvCxnSpPr/>
          <p:nvPr/>
        </p:nvCxnSpPr>
        <p:spPr>
          <a:xfrm>
            <a:off x="696408" y="5400345"/>
            <a:ext cx="4071392" cy="0"/>
          </a:xfrm>
          <a:prstGeom prst="line">
            <a:avLst/>
          </a:prstGeom>
          <a:noFill/>
          <a:ln w="9525" cap="flat" cmpd="sng" algn="ctr">
            <a:solidFill>
              <a:srgbClr val="5B6770"/>
            </a:solidFill>
            <a:prstDash val="sysDash"/>
          </a:ln>
          <a:effectLst/>
        </p:spPr>
      </p:cxnSp>
      <p:cxnSp>
        <p:nvCxnSpPr>
          <p:cNvPr id="46" name="Straight Connector 20"/>
          <p:cNvCxnSpPr/>
          <p:nvPr/>
        </p:nvCxnSpPr>
        <p:spPr>
          <a:xfrm>
            <a:off x="696408" y="5727865"/>
            <a:ext cx="4071392" cy="0"/>
          </a:xfrm>
          <a:prstGeom prst="line">
            <a:avLst/>
          </a:prstGeom>
          <a:noFill/>
          <a:ln w="9525" cap="flat" cmpd="sng" algn="ctr">
            <a:solidFill>
              <a:srgbClr val="5B6770"/>
            </a:solidFill>
            <a:prstDash val="sysDash"/>
          </a:ln>
          <a:effectLst/>
        </p:spPr>
      </p:cxnSp>
      <p:cxnSp>
        <p:nvCxnSpPr>
          <p:cNvPr id="47" name="Straight Connector 23"/>
          <p:cNvCxnSpPr/>
          <p:nvPr/>
        </p:nvCxnSpPr>
        <p:spPr>
          <a:xfrm>
            <a:off x="696408" y="6055385"/>
            <a:ext cx="4071392" cy="0"/>
          </a:xfrm>
          <a:prstGeom prst="line">
            <a:avLst/>
          </a:prstGeom>
          <a:noFill/>
          <a:ln w="9525" cap="flat" cmpd="sng" algn="ctr">
            <a:solidFill>
              <a:srgbClr val="5B6770"/>
            </a:solidFill>
            <a:prstDash val="sysDash"/>
          </a:ln>
          <a:effectLst/>
        </p:spPr>
      </p:cxn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371" y="332656"/>
            <a:ext cx="6781800" cy="6048672"/>
          </a:xfrm>
          <a:prstGeom prst="rect">
            <a:avLst/>
          </a:prstGeom>
        </p:spPr>
      </p:pic>
    </p:spTree>
    <p:extLst>
      <p:ext uri="{BB962C8B-B14F-4D97-AF65-F5344CB8AC3E}">
        <p14:creationId xmlns:p14="http://schemas.microsoft.com/office/powerpoint/2010/main" val="146175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22"/>
          <p:cNvSpPr txBox="1"/>
          <p:nvPr/>
        </p:nvSpPr>
        <p:spPr>
          <a:xfrm>
            <a:off x="8764198" y="8171494"/>
            <a:ext cx="873206" cy="4552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GB" sz="2800" b="1" dirty="0">
              <a:solidFill>
                <a:srgbClr val="5A6770"/>
              </a:solidFill>
              <a:latin typeface="Arial"/>
            </a:endParaRPr>
          </a:p>
        </p:txBody>
      </p:sp>
      <p:sp>
        <p:nvSpPr>
          <p:cNvPr id="19" name="Segnaposto contenuto 2"/>
          <p:cNvSpPr txBox="1">
            <a:spLocks/>
          </p:cNvSpPr>
          <p:nvPr/>
        </p:nvSpPr>
        <p:spPr>
          <a:xfrm>
            <a:off x="-174315" y="1421940"/>
            <a:ext cx="12648728" cy="5436060"/>
          </a:xfrm>
          <a:prstGeom prst="rect">
            <a:avLst/>
          </a:prstGeom>
        </p:spPr>
        <p:txBody>
          <a:bodyPr numCol="2"/>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2925" lvl="2" indent="0">
              <a:buNone/>
            </a:pPr>
            <a:r>
              <a:rPr lang="en-US" sz="1600" dirty="0">
                <a:solidFill>
                  <a:srgbClr val="5B6770"/>
                </a:solidFill>
                <a:ea typeface="ＭＳ Ｐゴシック" pitchFamily="34" charset="-128"/>
              </a:rPr>
              <a:t>New</a:t>
            </a:r>
            <a:r>
              <a:rPr lang="en-US" sz="1600" dirty="0"/>
              <a:t> </a:t>
            </a:r>
            <a:r>
              <a:rPr lang="en-US" sz="1600" b="1" dirty="0">
                <a:solidFill>
                  <a:srgbClr val="5B6770"/>
                </a:solidFill>
              </a:rPr>
              <a:t>key player </a:t>
            </a:r>
            <a:r>
              <a:rPr lang="en-US" sz="1600" dirty="0">
                <a:solidFill>
                  <a:srgbClr val="5B6770"/>
                </a:solidFill>
              </a:rPr>
              <a:t>for Leonardo: </a:t>
            </a:r>
            <a:r>
              <a:rPr lang="en-US" sz="1600" b="1" dirty="0">
                <a:solidFill>
                  <a:srgbClr val="5B6770"/>
                </a:solidFill>
              </a:rPr>
              <a:t>davinci-1</a:t>
            </a:r>
          </a:p>
          <a:p>
            <a:pPr marL="542925" lvl="2" indent="0" algn="just">
              <a:lnSpc>
                <a:spcPct val="150000"/>
              </a:lnSpc>
              <a:buNone/>
            </a:pPr>
            <a:endParaRPr lang="en-US" sz="1600" dirty="0" smtClean="0">
              <a:solidFill>
                <a:srgbClr val="5B6770"/>
              </a:solidFill>
            </a:endParaRPr>
          </a:p>
          <a:p>
            <a:pPr marL="542925" lvl="2" indent="0" algn="just">
              <a:lnSpc>
                <a:spcPct val="150000"/>
              </a:lnSpc>
              <a:buNone/>
            </a:pPr>
            <a:r>
              <a:rPr lang="en-US" sz="1600" dirty="0" smtClean="0">
                <a:solidFill>
                  <a:srgbClr val="5B6770"/>
                </a:solidFill>
              </a:rPr>
              <a:t>Extremely </a:t>
            </a:r>
            <a:r>
              <a:rPr lang="en-US" sz="1600" b="1" dirty="0">
                <a:solidFill>
                  <a:srgbClr val="5B6770"/>
                </a:solidFill>
              </a:rPr>
              <a:t>powerful</a:t>
            </a:r>
            <a:r>
              <a:rPr lang="en-US" sz="1600" dirty="0">
                <a:solidFill>
                  <a:srgbClr val="5B6770"/>
                </a:solidFill>
              </a:rPr>
              <a:t> and </a:t>
            </a:r>
            <a:r>
              <a:rPr lang="en-US" sz="1600" b="1" dirty="0">
                <a:solidFill>
                  <a:srgbClr val="5B6770"/>
                </a:solidFill>
              </a:rPr>
              <a:t>versatile HPC hybrid cluster</a:t>
            </a:r>
            <a:r>
              <a:rPr lang="en-US" sz="1600" dirty="0">
                <a:solidFill>
                  <a:srgbClr val="5B6770"/>
                </a:solidFill>
              </a:rPr>
              <a:t>, designed as general-purpose computing infrastructure to </a:t>
            </a:r>
            <a:r>
              <a:rPr lang="en-US" sz="1600" b="1" dirty="0">
                <a:solidFill>
                  <a:srgbClr val="5B6770"/>
                </a:solidFill>
              </a:rPr>
              <a:t>satisfy</a:t>
            </a:r>
            <a:r>
              <a:rPr lang="en-US" sz="1600" dirty="0">
                <a:solidFill>
                  <a:srgbClr val="5B6770"/>
                </a:solidFill>
              </a:rPr>
              <a:t> the different </a:t>
            </a:r>
            <a:r>
              <a:rPr lang="en-US" sz="1600" b="1" dirty="0">
                <a:solidFill>
                  <a:srgbClr val="5B6770"/>
                </a:solidFill>
              </a:rPr>
              <a:t>needs of Leonardo’s Divisions </a:t>
            </a:r>
            <a:r>
              <a:rPr lang="en-US" sz="1600" dirty="0">
                <a:solidFill>
                  <a:srgbClr val="5B6770"/>
                </a:solidFill>
              </a:rPr>
              <a:t>(Advanced Simulations, Big Data, Artificial Intelligence)</a:t>
            </a:r>
          </a:p>
          <a:p>
            <a:pPr marL="542925" lvl="2" indent="0">
              <a:buNone/>
            </a:pPr>
            <a:endParaRPr lang="en-US" sz="1600" dirty="0"/>
          </a:p>
          <a:p>
            <a:pPr marL="542925" lvl="2" indent="0" algn="just">
              <a:buNone/>
            </a:pPr>
            <a:endParaRPr lang="en-US" sz="1600" dirty="0"/>
          </a:p>
          <a:p>
            <a:pPr marL="828675" lvl="2" indent="-285750" algn="just">
              <a:buFontTx/>
              <a:buChar char="-"/>
            </a:pPr>
            <a:endParaRPr lang="en-US" sz="1600" dirty="0"/>
          </a:p>
          <a:p>
            <a:pPr marL="828675" lvl="2" indent="-285750">
              <a:buFont typeface="Wingdings" panose="05000000000000000000" pitchFamily="2" charset="2"/>
              <a:buChar char="Ø"/>
            </a:pPr>
            <a:endParaRPr lang="en-US" sz="1600" dirty="0"/>
          </a:p>
          <a:p>
            <a:pPr lvl="1"/>
            <a:endParaRPr lang="en-US" sz="1600" dirty="0"/>
          </a:p>
          <a:p>
            <a:pPr marL="457200" lvl="1" indent="0">
              <a:buFont typeface="Arial" pitchFamily="34" charset="0"/>
              <a:buNone/>
            </a:pPr>
            <a:endParaRPr lang="en-US" sz="1600" dirty="0"/>
          </a:p>
        </p:txBody>
      </p:sp>
      <p:pic>
        <p:nvPicPr>
          <p:cNvPr id="14" name="Immagine 13">
            <a:extLst>
              <a:ext uri="{FF2B5EF4-FFF2-40B4-BE49-F238E27FC236}">
                <a16:creationId xmlns:a16="http://schemas.microsoft.com/office/drawing/2014/main" id="{8A872C89-C0C9-42E6-96D6-CF55062CED7F}"/>
              </a:ext>
            </a:extLst>
          </p:cNvPr>
          <p:cNvPicPr>
            <a:picLocks noChangeAspect="1"/>
          </p:cNvPicPr>
          <p:nvPr/>
        </p:nvPicPr>
        <p:blipFill>
          <a:blip r:embed="rId2"/>
          <a:stretch>
            <a:fillRect/>
          </a:stretch>
        </p:blipFill>
        <p:spPr>
          <a:xfrm>
            <a:off x="4999791" y="1266074"/>
            <a:ext cx="952193" cy="540000"/>
          </a:xfrm>
          <a:prstGeom prst="rect">
            <a:avLst/>
          </a:prstGeom>
        </p:spPr>
      </p:pic>
      <p:sp>
        <p:nvSpPr>
          <p:cNvPr id="7" name="Rettangolo 6"/>
          <p:cNvSpPr/>
          <p:nvPr/>
        </p:nvSpPr>
        <p:spPr>
          <a:xfrm>
            <a:off x="182081" y="332656"/>
            <a:ext cx="7239482" cy="584775"/>
          </a:xfrm>
          <a:prstGeom prst="rect">
            <a:avLst/>
          </a:prstGeom>
        </p:spPr>
        <p:txBody>
          <a:bodyPr wrap="none">
            <a:spAutoFit/>
          </a:bodyPr>
          <a:lstStyle/>
          <a:p>
            <a:r>
              <a:rPr lang="it-IT" b="1" dirty="0">
                <a:solidFill>
                  <a:srgbClr val="E4002B"/>
                </a:solidFill>
                <a:latin typeface="Arial"/>
                <a:ea typeface="ＭＳ Ｐゴシック" charset="0"/>
                <a:cs typeface="Arial"/>
              </a:rPr>
              <a:t>Leonardo</a:t>
            </a:r>
            <a:r>
              <a:rPr lang="it-IT" sz="3200" b="1" dirty="0">
                <a:latin typeface="+mj-lt"/>
              </a:rPr>
              <a:t> </a:t>
            </a:r>
            <a:r>
              <a:rPr lang="it-IT" b="1" dirty="0">
                <a:solidFill>
                  <a:srgbClr val="E4002B"/>
                </a:solidFill>
                <a:latin typeface="Arial"/>
                <a:ea typeface="ＭＳ Ｐゴシック" charset="0"/>
                <a:cs typeface="Arial"/>
              </a:rPr>
              <a:t>High Performance Computing System</a:t>
            </a:r>
          </a:p>
        </p:txBody>
      </p:sp>
      <p:sp>
        <p:nvSpPr>
          <p:cNvPr id="2" name="Rettangolo 1"/>
          <p:cNvSpPr/>
          <p:nvPr/>
        </p:nvSpPr>
        <p:spPr>
          <a:xfrm>
            <a:off x="7110348" y="3111706"/>
            <a:ext cx="4818299" cy="3239348"/>
          </a:xfrm>
          <a:prstGeom prst="rect">
            <a:avLst/>
          </a:prstGeom>
        </p:spPr>
        <p:txBody>
          <a:bodyPr wrap="square">
            <a:spAutoFit/>
          </a:bodyPr>
          <a:lstStyle/>
          <a:p>
            <a:pPr marL="542925" lvl="2" indent="0" algn="ctr">
              <a:buNone/>
            </a:pPr>
            <a:r>
              <a:rPr lang="en-US" sz="1600" b="1" dirty="0">
                <a:solidFill>
                  <a:srgbClr val="5B6770"/>
                </a:solidFill>
              </a:rPr>
              <a:t>HPC infrastructure – Davinci-1</a:t>
            </a:r>
          </a:p>
          <a:p>
            <a:pPr marL="542925" lvl="2" indent="0" algn="ctr">
              <a:buNone/>
            </a:pPr>
            <a:endParaRPr lang="en-US" sz="1600" b="1" dirty="0">
              <a:solidFill>
                <a:srgbClr val="5B6770"/>
              </a:solidFill>
            </a:endParaRPr>
          </a:p>
          <a:p>
            <a:pPr marL="828675" lvl="2" indent="-285750">
              <a:spcAft>
                <a:spcPts val="300"/>
              </a:spcAft>
              <a:buFont typeface="Arial" panose="020B0604020202020204" pitchFamily="34" charset="0"/>
              <a:buChar char="•"/>
            </a:pPr>
            <a:r>
              <a:rPr lang="en-US" sz="1600" dirty="0">
                <a:solidFill>
                  <a:srgbClr val="5B6770"/>
                </a:solidFill>
              </a:rPr>
              <a:t>56 Intel Xeon Platinum nodes (purely CPU)</a:t>
            </a:r>
          </a:p>
          <a:p>
            <a:pPr marL="828675" lvl="2" indent="-285750">
              <a:spcAft>
                <a:spcPts val="300"/>
              </a:spcAft>
              <a:buFont typeface="Arial" panose="020B0604020202020204" pitchFamily="34" charset="0"/>
              <a:buChar char="•"/>
            </a:pPr>
            <a:r>
              <a:rPr lang="en-US" sz="1600" dirty="0">
                <a:solidFill>
                  <a:srgbClr val="5B6770"/>
                </a:solidFill>
              </a:rPr>
              <a:t>60 + 20 (fat) AMD nodes w/ 4 NVIDIA A100 GPUs </a:t>
            </a:r>
          </a:p>
          <a:p>
            <a:pPr marL="828675" lvl="2" indent="-285750">
              <a:spcAft>
                <a:spcPts val="300"/>
              </a:spcAft>
              <a:buFont typeface="Arial" panose="020B0604020202020204" pitchFamily="34" charset="0"/>
              <a:buChar char="•"/>
            </a:pPr>
            <a:r>
              <a:rPr lang="en-US" sz="1600" dirty="0">
                <a:solidFill>
                  <a:srgbClr val="5B6770"/>
                </a:solidFill>
              </a:rPr>
              <a:t>3 visualization nodes w/ 2 NVIDIA RTX8000 GPUs</a:t>
            </a:r>
          </a:p>
          <a:p>
            <a:pPr marL="828675" lvl="2" indent="-285750">
              <a:spcAft>
                <a:spcPts val="300"/>
              </a:spcAft>
              <a:buFont typeface="Arial" panose="020B0604020202020204" pitchFamily="34" charset="0"/>
              <a:buChar char="•"/>
            </a:pPr>
            <a:r>
              <a:rPr lang="en-US" sz="1600" dirty="0">
                <a:solidFill>
                  <a:srgbClr val="5B6770"/>
                </a:solidFill>
              </a:rPr>
              <a:t>2 PB home/work  + 10 PB archive </a:t>
            </a:r>
            <a:r>
              <a:rPr lang="en-US" sz="1600" dirty="0" err="1">
                <a:solidFill>
                  <a:srgbClr val="5B6770"/>
                </a:solidFill>
              </a:rPr>
              <a:t>Lustre</a:t>
            </a:r>
            <a:r>
              <a:rPr lang="en-US" sz="1600" dirty="0">
                <a:solidFill>
                  <a:srgbClr val="5B6770"/>
                </a:solidFill>
              </a:rPr>
              <a:t> storage</a:t>
            </a:r>
          </a:p>
          <a:p>
            <a:pPr marL="828675" lvl="2" indent="-285750">
              <a:spcAft>
                <a:spcPts val="300"/>
              </a:spcAft>
              <a:buFont typeface="Arial" panose="020B0604020202020204" pitchFamily="34" charset="0"/>
              <a:buChar char="•"/>
            </a:pPr>
            <a:r>
              <a:rPr lang="en-US" sz="1600" dirty="0" err="1">
                <a:solidFill>
                  <a:srgbClr val="5B6770"/>
                </a:solidFill>
              </a:rPr>
              <a:t>Mellanox</a:t>
            </a:r>
            <a:r>
              <a:rPr lang="en-US" sz="1600" dirty="0">
                <a:solidFill>
                  <a:srgbClr val="5B6770"/>
                </a:solidFill>
              </a:rPr>
              <a:t> network (</a:t>
            </a:r>
            <a:r>
              <a:rPr lang="en-US" sz="1600" dirty="0" err="1">
                <a:solidFill>
                  <a:srgbClr val="5B6770"/>
                </a:solidFill>
              </a:rPr>
              <a:t>GbE</a:t>
            </a:r>
            <a:r>
              <a:rPr lang="en-US" sz="1600" dirty="0">
                <a:solidFill>
                  <a:srgbClr val="5B6770"/>
                </a:solidFill>
              </a:rPr>
              <a:t>, </a:t>
            </a:r>
            <a:r>
              <a:rPr lang="en-US" sz="1600" dirty="0" err="1">
                <a:solidFill>
                  <a:srgbClr val="5B6770"/>
                </a:solidFill>
              </a:rPr>
              <a:t>InfiniBand</a:t>
            </a:r>
            <a:r>
              <a:rPr lang="en-US" sz="1600" dirty="0">
                <a:solidFill>
                  <a:srgbClr val="5B6770"/>
                </a:solidFill>
              </a:rPr>
              <a:t> HDR)</a:t>
            </a:r>
          </a:p>
          <a:p>
            <a:pPr marL="828675" lvl="2" indent="-285750">
              <a:spcAft>
                <a:spcPts val="300"/>
              </a:spcAft>
              <a:buFont typeface="Arial" panose="020B0604020202020204" pitchFamily="34" charset="0"/>
              <a:buChar char="•"/>
            </a:pPr>
            <a:r>
              <a:rPr lang="en-US" sz="1600" dirty="0">
                <a:solidFill>
                  <a:srgbClr val="5B6770"/>
                </a:solidFill>
              </a:rPr>
              <a:t>GNU / Intel / NVIDIA Compilers</a:t>
            </a:r>
          </a:p>
        </p:txBody>
      </p:sp>
      <p:sp>
        <p:nvSpPr>
          <p:cNvPr id="9" name="Segnaposto testo 3">
            <a:extLst>
              <a:ext uri="{FF2B5EF4-FFF2-40B4-BE49-F238E27FC236}">
                <a16:creationId xmlns:a16="http://schemas.microsoft.com/office/drawing/2014/main" id="{C84A0FE1-22AC-F578-88B4-080FAE03B68F}"/>
              </a:ext>
            </a:extLst>
          </p:cNvPr>
          <p:cNvSpPr txBox="1">
            <a:spLocks/>
          </p:cNvSpPr>
          <p:nvPr/>
        </p:nvSpPr>
        <p:spPr>
          <a:xfrm>
            <a:off x="-206156" y="4731803"/>
            <a:ext cx="11664212" cy="505267"/>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defTabSz="914400" fontAlgn="auto">
              <a:spcBef>
                <a:spcPts val="100"/>
              </a:spcBef>
              <a:spcAft>
                <a:spcPts val="0"/>
              </a:spcAft>
              <a:defRPr/>
            </a:pPr>
            <a:endParaRPr lang="it-IT" dirty="0">
              <a:solidFill>
                <a:srgbClr val="5E6A71"/>
              </a:solidFill>
              <a:latin typeface="Arial" pitchFamily="34" charset="0"/>
              <a:ea typeface="ＭＳ Ｐゴシック" pitchFamily="34" charset="-128"/>
              <a:cs typeface="Arial" panose="020B0604020202020204" pitchFamily="34" charset="0"/>
            </a:endParaRPr>
          </a:p>
        </p:txBody>
      </p:sp>
      <p:sp>
        <p:nvSpPr>
          <p:cNvPr id="11" name="Segnaposto testo 7">
            <a:extLst>
              <a:ext uri="{FF2B5EF4-FFF2-40B4-BE49-F238E27FC236}">
                <a16:creationId xmlns:a16="http://schemas.microsoft.com/office/drawing/2014/main" id="{CAF5ED6E-FFAE-DA60-A474-D9913CC8D070}"/>
              </a:ext>
            </a:extLst>
          </p:cNvPr>
          <p:cNvSpPr txBox="1">
            <a:spLocks/>
          </p:cNvSpPr>
          <p:nvPr/>
        </p:nvSpPr>
        <p:spPr>
          <a:xfrm>
            <a:off x="316940" y="5177073"/>
            <a:ext cx="5923075" cy="700063"/>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kern="1200">
                <a:solidFill>
                  <a:srgbClr val="5B6770"/>
                </a:solidFill>
                <a:latin typeface="Arial"/>
                <a:ea typeface="ＭＳ Ｐゴシック" charset="0"/>
                <a:cs typeface="Arial"/>
              </a:defRPr>
            </a:lvl1pPr>
            <a:lvl2pPr marL="456720" indent="0" algn="l" defTabSz="457200" rtl="0" eaLnBrk="0" fontAlgn="base" hangingPunct="0">
              <a:spcBef>
                <a:spcPct val="20000"/>
              </a:spcBef>
              <a:spcAft>
                <a:spcPct val="0"/>
              </a:spcAft>
              <a:buFont typeface="Arial" pitchFamily="34" charset="0"/>
              <a:buNone/>
              <a:defRPr sz="1200" kern="1200">
                <a:solidFill>
                  <a:schemeClr val="tx1"/>
                </a:solidFill>
                <a:latin typeface="+mn-lt"/>
                <a:ea typeface="ＭＳ Ｐゴシック" charset="0"/>
                <a:cs typeface="+mn-cs"/>
              </a:defRPr>
            </a:lvl2pPr>
            <a:lvl3pPr marL="913432" indent="0" algn="l" defTabSz="457200" rtl="0" eaLnBrk="0" fontAlgn="base" hangingPunct="0">
              <a:spcBef>
                <a:spcPct val="20000"/>
              </a:spcBef>
              <a:spcAft>
                <a:spcPct val="0"/>
              </a:spcAft>
              <a:buFont typeface="Arial" pitchFamily="34" charset="0"/>
              <a:buNone/>
              <a:defRPr sz="1000" kern="1200">
                <a:solidFill>
                  <a:schemeClr val="tx1"/>
                </a:solidFill>
                <a:latin typeface="+mn-lt"/>
                <a:ea typeface="ＭＳ Ｐゴシック" charset="0"/>
                <a:cs typeface="+mn-cs"/>
              </a:defRPr>
            </a:lvl3pPr>
            <a:lvl4pPr marL="1370147"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4pPr>
            <a:lvl5pPr marL="1826862"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5pPr>
            <a:lvl6pPr marL="2283579"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0294"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19701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3726"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98450" marR="5080" lvl="0" indent="-285750" defTabSz="914400" fontAlgn="auto">
              <a:spcBef>
                <a:spcPts val="100"/>
              </a:spcBef>
              <a:spcAft>
                <a:spcPts val="0"/>
              </a:spcAft>
              <a:buClr>
                <a:srgbClr val="E4002B"/>
              </a:buClr>
              <a:buFont typeface="Font di sistema regolare"/>
              <a:buChar char="›"/>
            </a:pPr>
            <a:r>
              <a:rPr lang="en-US" b="0" dirty="0">
                <a:solidFill>
                  <a:srgbClr val="5E6A71"/>
                </a:solidFill>
              </a:rPr>
              <a:t>It is an integrated </a:t>
            </a:r>
            <a:r>
              <a:rPr lang="en-US" dirty="0">
                <a:solidFill>
                  <a:srgbClr val="5E6A71"/>
                </a:solidFill>
              </a:rPr>
              <a:t>supercomputing</a:t>
            </a:r>
            <a:r>
              <a:rPr lang="en-US" b="0" dirty="0">
                <a:solidFill>
                  <a:srgbClr val="5E6A71"/>
                </a:solidFill>
              </a:rPr>
              <a:t> and </a:t>
            </a:r>
            <a:r>
              <a:rPr lang="en-US" dirty="0">
                <a:solidFill>
                  <a:srgbClr val="5E6A71"/>
                </a:solidFill>
              </a:rPr>
              <a:t>cloud computing </a:t>
            </a:r>
            <a:r>
              <a:rPr lang="en-US" b="0" dirty="0">
                <a:solidFill>
                  <a:srgbClr val="5E6A71"/>
                </a:solidFill>
              </a:rPr>
              <a:t>platform which combines flexibility and computing power</a:t>
            </a:r>
            <a:r>
              <a:rPr lang="it-IT" b="0" dirty="0">
                <a:solidFill>
                  <a:srgbClr val="5E6A71"/>
                </a:solidFill>
              </a:rPr>
              <a:t>. </a:t>
            </a:r>
            <a:endParaRPr lang="it-IT" b="0" dirty="0">
              <a:solidFill>
                <a:srgbClr val="5E6A71"/>
              </a:solidFill>
              <a:cs typeface="Arial" panose="020B0604020202020204" pitchFamily="34" charset="0"/>
            </a:endParaRPr>
          </a:p>
        </p:txBody>
      </p:sp>
      <p:sp>
        <p:nvSpPr>
          <p:cNvPr id="12" name="Segnaposto testo 7">
            <a:extLst>
              <a:ext uri="{FF2B5EF4-FFF2-40B4-BE49-F238E27FC236}">
                <a16:creationId xmlns:a16="http://schemas.microsoft.com/office/drawing/2014/main" id="{DCDA8C4F-ADF9-1586-C056-B1B4138F8890}"/>
              </a:ext>
            </a:extLst>
          </p:cNvPr>
          <p:cNvSpPr txBox="1">
            <a:spLocks/>
          </p:cNvSpPr>
          <p:nvPr/>
        </p:nvSpPr>
        <p:spPr>
          <a:xfrm>
            <a:off x="316940" y="4077071"/>
            <a:ext cx="5833109" cy="654731"/>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kern="1200">
                <a:solidFill>
                  <a:srgbClr val="5B6770"/>
                </a:solidFill>
                <a:latin typeface="Arial"/>
                <a:ea typeface="ＭＳ Ｐゴシック" charset="0"/>
                <a:cs typeface="Arial"/>
              </a:defRPr>
            </a:lvl1pPr>
            <a:lvl2pPr marL="456720" indent="0" algn="l" defTabSz="457200" rtl="0" eaLnBrk="0" fontAlgn="base" hangingPunct="0">
              <a:spcBef>
                <a:spcPct val="20000"/>
              </a:spcBef>
              <a:spcAft>
                <a:spcPct val="0"/>
              </a:spcAft>
              <a:buFont typeface="Arial" pitchFamily="34" charset="0"/>
              <a:buNone/>
              <a:defRPr sz="1200" kern="1200">
                <a:solidFill>
                  <a:schemeClr val="tx1"/>
                </a:solidFill>
                <a:latin typeface="+mn-lt"/>
                <a:ea typeface="ＭＳ Ｐゴシック" charset="0"/>
                <a:cs typeface="+mn-cs"/>
              </a:defRPr>
            </a:lvl2pPr>
            <a:lvl3pPr marL="913432" indent="0" algn="l" defTabSz="457200" rtl="0" eaLnBrk="0" fontAlgn="base" hangingPunct="0">
              <a:spcBef>
                <a:spcPct val="20000"/>
              </a:spcBef>
              <a:spcAft>
                <a:spcPct val="0"/>
              </a:spcAft>
              <a:buFont typeface="Arial" pitchFamily="34" charset="0"/>
              <a:buNone/>
              <a:defRPr sz="1000" kern="1200">
                <a:solidFill>
                  <a:schemeClr val="tx1"/>
                </a:solidFill>
                <a:latin typeface="+mn-lt"/>
                <a:ea typeface="ＭＳ Ｐゴシック" charset="0"/>
                <a:cs typeface="+mn-cs"/>
              </a:defRPr>
            </a:lvl3pPr>
            <a:lvl4pPr marL="1370147"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4pPr>
            <a:lvl5pPr marL="1826862"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5pPr>
            <a:lvl6pPr marL="2283579"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0294"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19701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3726"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98450" marR="5080" lvl="0" indent="-285750" defTabSz="914400" fontAlgn="auto">
              <a:spcBef>
                <a:spcPts val="100"/>
              </a:spcBef>
              <a:spcAft>
                <a:spcPts val="0"/>
              </a:spcAft>
              <a:buClr>
                <a:srgbClr val="E4002B"/>
              </a:buClr>
              <a:buFont typeface="Font di sistema regolare"/>
              <a:buChar char="›"/>
            </a:pPr>
            <a:r>
              <a:rPr lang="en-US" b="0" dirty="0">
                <a:solidFill>
                  <a:srgbClr val="5E6A71"/>
                </a:solidFill>
              </a:rPr>
              <a:t>It is </a:t>
            </a:r>
            <a:r>
              <a:rPr lang="en-US" dirty="0">
                <a:solidFill>
                  <a:srgbClr val="5E6A71"/>
                </a:solidFill>
              </a:rPr>
              <a:t>transversal</a:t>
            </a:r>
            <a:r>
              <a:rPr lang="en-US" b="0" dirty="0">
                <a:solidFill>
                  <a:srgbClr val="5E6A71"/>
                </a:solidFill>
              </a:rPr>
              <a:t> to the activity of all business areas and the Leonardo Labs network.</a:t>
            </a:r>
            <a:r>
              <a:rPr lang="it-IT" b="0" dirty="0">
                <a:solidFill>
                  <a:srgbClr val="5E6A71"/>
                </a:solidFill>
              </a:rPr>
              <a:t> </a:t>
            </a:r>
            <a:endParaRPr lang="it-IT" b="0" dirty="0">
              <a:solidFill>
                <a:srgbClr val="54636C"/>
              </a:solidFill>
              <a:cs typeface="Arial" panose="020B0604020202020204" pitchFamily="34" charset="0"/>
            </a:endParaRPr>
          </a:p>
        </p:txBody>
      </p:sp>
      <p:sp>
        <p:nvSpPr>
          <p:cNvPr id="13" name="Segnaposto testo 7">
            <a:extLst>
              <a:ext uri="{FF2B5EF4-FFF2-40B4-BE49-F238E27FC236}">
                <a16:creationId xmlns:a16="http://schemas.microsoft.com/office/drawing/2014/main" id="{BD948A27-24B7-E452-988B-C63D7FCE583C}"/>
              </a:ext>
            </a:extLst>
          </p:cNvPr>
          <p:cNvSpPr txBox="1">
            <a:spLocks/>
          </p:cNvSpPr>
          <p:nvPr/>
        </p:nvSpPr>
        <p:spPr>
          <a:xfrm>
            <a:off x="318223" y="4731380"/>
            <a:ext cx="5633761" cy="340430"/>
          </a:xfrm>
          <a:prstGeom prst="rect">
            <a:avLst/>
          </a:prstGeom>
        </p:spPr>
        <p:txBody>
          <a:bodyPr lIns="0" tIns="0" rIns="0" bIns="0" anchor="t"/>
          <a:lstStyle>
            <a:lvl1pPr marL="0" marR="0" indent="0" algn="l" defTabSz="457200" rtl="0" eaLnBrk="0" fontAlgn="base" latinLnBrk="0" hangingPunct="0">
              <a:lnSpc>
                <a:spcPct val="100000"/>
              </a:lnSpc>
              <a:spcBef>
                <a:spcPct val="20000"/>
              </a:spcBef>
              <a:spcAft>
                <a:spcPct val="0"/>
              </a:spcAft>
              <a:buClrTx/>
              <a:buSzTx/>
              <a:buFont typeface="Arial" pitchFamily="34" charset="0"/>
              <a:buNone/>
              <a:tabLst/>
              <a:defRPr sz="1600" b="1" kern="1200">
                <a:solidFill>
                  <a:srgbClr val="5B6770"/>
                </a:solidFill>
                <a:latin typeface="Arial"/>
                <a:ea typeface="ＭＳ Ｐゴシック" charset="0"/>
                <a:cs typeface="Arial"/>
              </a:defRPr>
            </a:lvl1pPr>
            <a:lvl2pPr marL="456720" indent="0" algn="l" defTabSz="457200" rtl="0" eaLnBrk="0" fontAlgn="base" hangingPunct="0">
              <a:spcBef>
                <a:spcPct val="20000"/>
              </a:spcBef>
              <a:spcAft>
                <a:spcPct val="0"/>
              </a:spcAft>
              <a:buFont typeface="Arial" pitchFamily="34" charset="0"/>
              <a:buNone/>
              <a:defRPr sz="1200" kern="1200">
                <a:solidFill>
                  <a:schemeClr val="tx1"/>
                </a:solidFill>
                <a:latin typeface="+mn-lt"/>
                <a:ea typeface="ＭＳ Ｐゴシック" charset="0"/>
                <a:cs typeface="+mn-cs"/>
              </a:defRPr>
            </a:lvl2pPr>
            <a:lvl3pPr marL="913432" indent="0" algn="l" defTabSz="457200" rtl="0" eaLnBrk="0" fontAlgn="base" hangingPunct="0">
              <a:spcBef>
                <a:spcPct val="20000"/>
              </a:spcBef>
              <a:spcAft>
                <a:spcPct val="0"/>
              </a:spcAft>
              <a:buFont typeface="Arial" pitchFamily="34" charset="0"/>
              <a:buNone/>
              <a:defRPr sz="1000" kern="1200">
                <a:solidFill>
                  <a:schemeClr val="tx1"/>
                </a:solidFill>
                <a:latin typeface="+mn-lt"/>
                <a:ea typeface="ＭＳ Ｐゴシック" charset="0"/>
                <a:cs typeface="+mn-cs"/>
              </a:defRPr>
            </a:lvl3pPr>
            <a:lvl4pPr marL="1370147"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4pPr>
            <a:lvl5pPr marL="1826862"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ＭＳ Ｐゴシック" charset="0"/>
                <a:cs typeface="+mn-cs"/>
              </a:defRPr>
            </a:lvl5pPr>
            <a:lvl6pPr marL="2283579"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0294"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19701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3726"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98450" marR="5080" indent="-285750" defTabSz="914400" fontAlgn="auto">
              <a:spcBef>
                <a:spcPts val="100"/>
              </a:spcBef>
              <a:spcAft>
                <a:spcPts val="0"/>
              </a:spcAft>
              <a:buClr>
                <a:srgbClr val="E4002B"/>
              </a:buClr>
              <a:buFont typeface="Font di sistema regolare"/>
              <a:buChar char="›"/>
            </a:pPr>
            <a:r>
              <a:rPr lang="en-US" b="0" dirty="0">
                <a:solidFill>
                  <a:srgbClr val="5E6A71"/>
                </a:solidFill>
                <a:cs typeface="Arial" panose="020B0604020202020204" pitchFamily="34" charset="0"/>
              </a:rPr>
              <a:t>It </a:t>
            </a:r>
            <a:r>
              <a:rPr lang="en-US" dirty="0">
                <a:solidFill>
                  <a:srgbClr val="5E6A71"/>
                </a:solidFill>
                <a:cs typeface="Arial" panose="020B0604020202020204" pitchFamily="34" charset="0"/>
              </a:rPr>
              <a:t>supports</a:t>
            </a:r>
            <a:r>
              <a:rPr lang="en-US" b="0" dirty="0">
                <a:solidFill>
                  <a:srgbClr val="5E6A71"/>
                </a:solidFill>
                <a:cs typeface="Arial" panose="020B0604020202020204" pitchFamily="34" charset="0"/>
              </a:rPr>
              <a:t> the Group's </a:t>
            </a:r>
            <a:r>
              <a:rPr lang="en-US" dirty="0">
                <a:solidFill>
                  <a:srgbClr val="5E6A71"/>
                </a:solidFill>
                <a:cs typeface="Arial" panose="020B0604020202020204" pitchFamily="34" charset="0"/>
              </a:rPr>
              <a:t>digital transformation</a:t>
            </a:r>
            <a:r>
              <a:rPr lang="en-US" b="0" dirty="0">
                <a:solidFill>
                  <a:srgbClr val="5E6A71"/>
                </a:solidFill>
                <a:cs typeface="Arial" panose="020B0604020202020204" pitchFamily="34" charset="0"/>
              </a:rPr>
              <a:t> process.</a:t>
            </a:r>
            <a:endParaRPr lang="it-IT" b="0" dirty="0"/>
          </a:p>
          <a:p>
            <a:pPr marL="298450" marR="5080" lvl="0" indent="-285750" defTabSz="914400" fontAlgn="auto">
              <a:spcBef>
                <a:spcPts val="100"/>
              </a:spcBef>
              <a:spcAft>
                <a:spcPts val="0"/>
              </a:spcAft>
              <a:buClr>
                <a:srgbClr val="E4002B"/>
              </a:buClr>
              <a:buFont typeface="Font di sistema regolare"/>
              <a:buChar char="›"/>
            </a:pPr>
            <a:endParaRPr lang="it-IT" b="0" dirty="0">
              <a:solidFill>
                <a:srgbClr val="54636C"/>
              </a:solidFill>
              <a:cs typeface="Arial" panose="020B0604020202020204" pitchFamily="34" charset="0"/>
            </a:endParaRPr>
          </a:p>
        </p:txBody>
      </p:sp>
      <p:pic>
        <p:nvPicPr>
          <p:cNvPr id="15" name="Immagine 14" descr="Immagine che contiene testo&#10;&#10;Descrizione generata automaticamente">
            <a:extLst>
              <a:ext uri="{FF2B5EF4-FFF2-40B4-BE49-F238E27FC236}">
                <a16:creationId xmlns:a16="http://schemas.microsoft.com/office/drawing/2014/main" id="{728B9DF2-02EA-477D-BFFB-F9168F4F25E1}"/>
              </a:ext>
            </a:extLst>
          </p:cNvPr>
          <p:cNvPicPr>
            <a:picLocks noChangeAspect="1"/>
          </p:cNvPicPr>
          <p:nvPr/>
        </p:nvPicPr>
        <p:blipFill>
          <a:blip r:embed="rId3"/>
          <a:stretch>
            <a:fillRect/>
          </a:stretch>
        </p:blipFill>
        <p:spPr>
          <a:xfrm>
            <a:off x="7786310" y="1223861"/>
            <a:ext cx="3702188" cy="1547721"/>
          </a:xfrm>
          <a:prstGeom prst="rect">
            <a:avLst/>
          </a:prstGeom>
          <a:ln>
            <a:solidFill>
              <a:schemeClr val="tx1">
                <a:lumMod val="75000"/>
                <a:lumOff val="25000"/>
              </a:schemeClr>
            </a:solidFill>
          </a:ln>
        </p:spPr>
      </p:pic>
    </p:spTree>
    <p:extLst>
      <p:ext uri="{BB962C8B-B14F-4D97-AF65-F5344CB8AC3E}">
        <p14:creationId xmlns:p14="http://schemas.microsoft.com/office/powerpoint/2010/main" val="194169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olo 1">
            <a:extLst>
              <a:ext uri="{FF2B5EF4-FFF2-40B4-BE49-F238E27FC236}">
                <a16:creationId xmlns:a16="http://schemas.microsoft.com/office/drawing/2014/main" id="{54802FBE-EC14-E844-9F21-DE279913BE7D}"/>
              </a:ext>
            </a:extLst>
          </p:cNvPr>
          <p:cNvSpPr>
            <a:spLocks noGrp="1"/>
          </p:cNvSpPr>
          <p:nvPr>
            <p:ph type="title"/>
          </p:nvPr>
        </p:nvSpPr>
        <p:spPr>
          <a:xfrm>
            <a:off x="191344" y="548680"/>
            <a:ext cx="3672408" cy="504056"/>
          </a:xfrm>
        </p:spPr>
        <p:txBody>
          <a:bodyPr/>
          <a:lstStyle/>
          <a:p>
            <a:pPr algn="ctr"/>
            <a:r>
              <a:rPr lang="en-US" dirty="0" smtClean="0">
                <a:solidFill>
                  <a:srgbClr val="E4002B"/>
                </a:solidFill>
              </a:rPr>
              <a:t>Applications Areas</a:t>
            </a:r>
            <a:endParaRPr lang="en-US" dirty="0">
              <a:solidFill>
                <a:srgbClr val="E4002B"/>
              </a:solidFill>
            </a:endParaRPr>
          </a:p>
        </p:txBody>
      </p:sp>
      <p:sp>
        <p:nvSpPr>
          <p:cNvPr id="3" name="Esagono 2"/>
          <p:cNvSpPr/>
          <p:nvPr/>
        </p:nvSpPr>
        <p:spPr>
          <a:xfrm>
            <a:off x="8532119" y="2786181"/>
            <a:ext cx="1411153" cy="1352656"/>
          </a:xfrm>
          <a:prstGeom prst="hexagon">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FFFFFF"/>
                </a:solidFill>
                <a:effectLst/>
                <a:uLnTx/>
                <a:uFillTx/>
                <a:latin typeface="Calibri"/>
                <a:ea typeface="+mn-ea"/>
                <a:cs typeface="+mn-cs"/>
              </a:rPr>
              <a:t>Digital Twin</a:t>
            </a: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Esagono 13"/>
          <p:cNvSpPr/>
          <p:nvPr/>
        </p:nvSpPr>
        <p:spPr>
          <a:xfrm>
            <a:off x="9612240" y="3520555"/>
            <a:ext cx="1656184" cy="1273331"/>
          </a:xfrm>
          <a:prstGeom prst="hexago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Calibri"/>
                <a:ea typeface="+mn-ea"/>
                <a:cs typeface="+mn-cs"/>
              </a:rPr>
              <a:t>Multi Objective Optimization</a:t>
            </a: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Esagono 14"/>
          <p:cNvSpPr/>
          <p:nvPr/>
        </p:nvSpPr>
        <p:spPr>
          <a:xfrm>
            <a:off x="7133414" y="3515202"/>
            <a:ext cx="1720711" cy="1208294"/>
          </a:xfrm>
          <a:prstGeom prst="hexago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smtClean="0">
                <a:ln>
                  <a:noFill/>
                </a:ln>
                <a:solidFill>
                  <a:srgbClr val="FFFFFF"/>
                </a:solidFill>
                <a:effectLst/>
                <a:uLnTx/>
                <a:uFillTx/>
                <a:latin typeface="Calibri"/>
                <a:ea typeface="+mn-ea"/>
                <a:cs typeface="+mn-cs"/>
              </a:rPr>
              <a:t>Predictive Maintenance</a:t>
            </a:r>
            <a:endParaRPr kumimoji="0" lang="en-GB" sz="15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Esagono 15"/>
          <p:cNvSpPr/>
          <p:nvPr/>
        </p:nvSpPr>
        <p:spPr>
          <a:xfrm>
            <a:off x="7121610" y="2204390"/>
            <a:ext cx="1744320" cy="1301397"/>
          </a:xfrm>
          <a:prstGeom prst="hexagon">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smtClean="0">
                <a:ln>
                  <a:noFill/>
                </a:ln>
                <a:solidFill>
                  <a:srgbClr val="FFFFFF"/>
                </a:solidFill>
                <a:effectLst/>
                <a:uLnTx/>
                <a:uFillTx/>
                <a:latin typeface="Calibri"/>
                <a:ea typeface="+mn-ea"/>
                <a:cs typeface="+mn-cs"/>
              </a:rPr>
              <a:t>Certification by Simulation</a:t>
            </a:r>
            <a:endParaRPr kumimoji="0" lang="en-GB" sz="15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Esagono 16"/>
          <p:cNvSpPr/>
          <p:nvPr/>
        </p:nvSpPr>
        <p:spPr>
          <a:xfrm>
            <a:off x="8532120" y="1681946"/>
            <a:ext cx="1423304" cy="1155494"/>
          </a:xfrm>
          <a:prstGeom prst="hexago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500" b="0" i="0" u="none" strike="noStrike" kern="1200" cap="none" spc="0" normalizeH="0" baseline="0" noProof="0" dirty="0" smtClean="0">
                <a:ln>
                  <a:noFill/>
                </a:ln>
                <a:solidFill>
                  <a:srgbClr val="FFFFFF"/>
                </a:solidFill>
                <a:effectLst/>
                <a:uLnTx/>
                <a:uFillTx/>
                <a:latin typeface="Calibri"/>
                <a:ea typeface="+mn-ea"/>
                <a:cs typeface="+mn-cs"/>
              </a:rPr>
              <a:t>Digital </a:t>
            </a:r>
            <a:r>
              <a:rPr kumimoji="0" lang="en-GB" sz="1500" b="0" i="0" u="none" strike="noStrike" kern="1200" cap="none" spc="0" normalizeH="0" baseline="0" noProof="0" dirty="0" err="1" smtClean="0">
                <a:ln>
                  <a:noFill/>
                </a:ln>
                <a:solidFill>
                  <a:srgbClr val="FFFFFF"/>
                </a:solidFill>
                <a:effectLst/>
                <a:uLnTx/>
                <a:uFillTx/>
                <a:latin typeface="Calibri"/>
                <a:ea typeface="+mn-ea"/>
                <a:cs typeface="+mn-cs"/>
              </a:rPr>
              <a:t>Desing</a:t>
            </a:r>
            <a:endParaRPr kumimoji="0" lang="en-GB" sz="15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Esagono 17"/>
          <p:cNvSpPr/>
          <p:nvPr/>
        </p:nvSpPr>
        <p:spPr>
          <a:xfrm>
            <a:off x="9624391" y="2161112"/>
            <a:ext cx="1644033" cy="1352656"/>
          </a:xfrm>
          <a:prstGeom prst="hexagon">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err="1" smtClean="0">
                <a:ln>
                  <a:noFill/>
                </a:ln>
                <a:solidFill>
                  <a:srgbClr val="FFFFFF"/>
                </a:solidFill>
                <a:effectLst/>
                <a:uLnTx/>
                <a:uFillTx/>
                <a:latin typeface="Calibri"/>
                <a:ea typeface="+mn-ea"/>
                <a:cs typeface="+mn-cs"/>
              </a:rPr>
              <a:t>NowCasting</a:t>
            </a:r>
            <a:r>
              <a:rPr kumimoji="0" lang="en-GB" sz="1400" b="0" i="0" u="none" strike="noStrike" kern="1200" cap="none" spc="0" normalizeH="0" baseline="0" noProof="0" dirty="0" smtClean="0">
                <a:ln>
                  <a:noFill/>
                </a:ln>
                <a:solidFill>
                  <a:srgbClr val="FFFFFF"/>
                </a:solidFill>
                <a:effectLst/>
                <a:uLnTx/>
                <a:uFillTx/>
                <a:latin typeface="Calibri"/>
                <a:ea typeface="+mn-ea"/>
                <a:cs typeface="+mn-cs"/>
              </a:rPr>
              <a:t> Forecasting</a:t>
            </a: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Esagono 18"/>
          <p:cNvSpPr/>
          <p:nvPr/>
        </p:nvSpPr>
        <p:spPr>
          <a:xfrm>
            <a:off x="8532120" y="4156486"/>
            <a:ext cx="1411153" cy="1159844"/>
          </a:xfrm>
          <a:prstGeom prst="hexagon">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Calibri"/>
                <a:ea typeface="+mn-ea"/>
                <a:cs typeface="+mn-cs"/>
              </a:rPr>
              <a:t>AI Model Training</a:t>
            </a: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ttangolo 4"/>
          <p:cNvSpPr/>
          <p:nvPr/>
        </p:nvSpPr>
        <p:spPr>
          <a:xfrm>
            <a:off x="509578" y="1628800"/>
            <a:ext cx="5712452" cy="3785652"/>
          </a:xfrm>
          <a:prstGeom prst="rect">
            <a:avLst/>
          </a:prstGeom>
        </p:spPr>
        <p:txBody>
          <a:bodyPr wrap="square">
            <a:spAutoFit/>
          </a:bodyPr>
          <a:lstStyle/>
          <a:p>
            <a:pPr algn="just"/>
            <a:r>
              <a:rPr lang="en-GB" sz="1500" b="1" dirty="0">
                <a:solidFill>
                  <a:srgbClr val="5B6770"/>
                </a:solidFill>
                <a:latin typeface="Arial"/>
                <a:ea typeface="ＭＳ Ｐゴシック" charset="0"/>
                <a:cs typeface="Arial"/>
              </a:rPr>
              <a:t>Leonardo Labs are based on an integrated innovation approach in which all technological areas are interconnected and interact synergistically, making the most of common points</a:t>
            </a:r>
            <a:r>
              <a:rPr lang="en-GB" sz="1500" dirty="0">
                <a:solidFill>
                  <a:srgbClr val="5B6770"/>
                </a:solidFill>
                <a:latin typeface="Arial"/>
                <a:ea typeface="ＭＳ Ｐゴシック" charset="0"/>
                <a:cs typeface="Arial"/>
              </a:rPr>
              <a:t>. </a:t>
            </a:r>
            <a:endParaRPr lang="en-GB" sz="1500" dirty="0" smtClean="0">
              <a:solidFill>
                <a:srgbClr val="5B6770"/>
              </a:solidFill>
              <a:latin typeface="Arial"/>
              <a:ea typeface="ＭＳ Ｐゴシック" charset="0"/>
              <a:cs typeface="Arial"/>
            </a:endParaRPr>
          </a:p>
          <a:p>
            <a:pPr algn="just"/>
            <a:endParaRPr lang="en-GB" sz="1500" dirty="0">
              <a:solidFill>
                <a:srgbClr val="5B6770"/>
              </a:solidFill>
              <a:latin typeface="Arial"/>
              <a:ea typeface="ＭＳ Ｐゴシック" charset="0"/>
              <a:cs typeface="Arial"/>
            </a:endParaRPr>
          </a:p>
          <a:p>
            <a:pPr algn="just"/>
            <a:r>
              <a:rPr lang="en-GB" sz="1500" dirty="0" smtClean="0">
                <a:solidFill>
                  <a:srgbClr val="5B6770"/>
                </a:solidFill>
                <a:latin typeface="Arial"/>
                <a:ea typeface="ＭＳ Ｐゴシック" charset="0"/>
                <a:cs typeface="Arial"/>
              </a:rPr>
              <a:t>At </a:t>
            </a:r>
            <a:r>
              <a:rPr lang="en-GB" sz="1500" dirty="0">
                <a:solidFill>
                  <a:srgbClr val="5B6770"/>
                </a:solidFill>
                <a:latin typeface="Arial"/>
                <a:ea typeface="ＭＳ Ｐゴシック" charset="0"/>
                <a:cs typeface="Arial"/>
              </a:rPr>
              <a:t>the base lies the davinci-1 with its computing and storage capabilities that are exploited by </a:t>
            </a:r>
            <a:r>
              <a:rPr lang="en-GB" sz="1500" b="1" dirty="0">
                <a:solidFill>
                  <a:srgbClr val="5B6770"/>
                </a:solidFill>
                <a:latin typeface="Arial"/>
                <a:ea typeface="ＭＳ Ｐゴシック" charset="0"/>
                <a:cs typeface="Arial"/>
              </a:rPr>
              <a:t>HPC and Cloud technologies</a:t>
            </a:r>
            <a:r>
              <a:rPr lang="en-GB" sz="1500" dirty="0">
                <a:solidFill>
                  <a:srgbClr val="5B6770"/>
                </a:solidFill>
                <a:latin typeface="Arial"/>
                <a:ea typeface="ＭＳ Ｐゴシック" charset="0"/>
                <a:cs typeface="Arial"/>
              </a:rPr>
              <a:t>, used by all the technologies and domains of the upper level. </a:t>
            </a:r>
            <a:endParaRPr lang="en-GB" sz="1500" dirty="0" smtClean="0">
              <a:solidFill>
                <a:srgbClr val="5B6770"/>
              </a:solidFill>
              <a:latin typeface="Arial"/>
              <a:ea typeface="ＭＳ Ｐゴシック" charset="0"/>
              <a:cs typeface="Arial"/>
            </a:endParaRPr>
          </a:p>
          <a:p>
            <a:pPr algn="just"/>
            <a:endParaRPr lang="en-GB" sz="1500" dirty="0">
              <a:solidFill>
                <a:srgbClr val="5B6770"/>
              </a:solidFill>
              <a:latin typeface="Arial"/>
              <a:ea typeface="ＭＳ Ｐゴシック" charset="0"/>
              <a:cs typeface="Arial"/>
            </a:endParaRPr>
          </a:p>
          <a:p>
            <a:pPr algn="just"/>
            <a:r>
              <a:rPr lang="en-GB" sz="1500" dirty="0" smtClean="0">
                <a:solidFill>
                  <a:srgbClr val="5B6770"/>
                </a:solidFill>
                <a:latin typeface="Arial"/>
                <a:ea typeface="ＭＳ Ｐゴシック" charset="0"/>
                <a:cs typeface="Arial"/>
              </a:rPr>
              <a:t>The </a:t>
            </a:r>
            <a:r>
              <a:rPr lang="en-GB" sz="1500" dirty="0">
                <a:solidFill>
                  <a:srgbClr val="5B6770"/>
                </a:solidFill>
                <a:latin typeface="Arial"/>
                <a:ea typeface="ＭＳ Ｐゴシック" charset="0"/>
                <a:cs typeface="Arial"/>
              </a:rPr>
              <a:t>third level is composed of </a:t>
            </a:r>
            <a:r>
              <a:rPr lang="en-GB" sz="1500" b="1" dirty="0">
                <a:solidFill>
                  <a:srgbClr val="5B6770"/>
                </a:solidFill>
                <a:latin typeface="Arial"/>
                <a:ea typeface="ＭＳ Ｐゴシック" charset="0"/>
                <a:cs typeface="Arial"/>
              </a:rPr>
              <a:t>Big Data and AI </a:t>
            </a:r>
            <a:r>
              <a:rPr lang="en-GB" sz="1500" dirty="0">
                <a:solidFill>
                  <a:srgbClr val="5B6770"/>
                </a:solidFill>
                <a:latin typeface="Arial"/>
                <a:ea typeface="ＭＳ Ｐゴシック" charset="0"/>
                <a:cs typeface="Arial"/>
              </a:rPr>
              <a:t>technologies which are both independent research areas and a founding element for the other research areas. </a:t>
            </a:r>
            <a:endParaRPr lang="en-GB" sz="1500" dirty="0" smtClean="0">
              <a:solidFill>
                <a:srgbClr val="5B6770"/>
              </a:solidFill>
              <a:latin typeface="Arial"/>
              <a:ea typeface="ＭＳ Ｐゴシック" charset="0"/>
              <a:cs typeface="Arial"/>
            </a:endParaRPr>
          </a:p>
          <a:p>
            <a:pPr algn="just"/>
            <a:endParaRPr lang="en-GB" sz="1500" dirty="0">
              <a:solidFill>
                <a:srgbClr val="5B6770"/>
              </a:solidFill>
              <a:latin typeface="Arial"/>
              <a:ea typeface="ＭＳ Ｐゴシック" charset="0"/>
              <a:cs typeface="Arial"/>
            </a:endParaRPr>
          </a:p>
          <a:p>
            <a:pPr algn="just"/>
            <a:r>
              <a:rPr lang="en-GB" sz="1500" dirty="0" smtClean="0">
                <a:solidFill>
                  <a:srgbClr val="5B6770"/>
                </a:solidFill>
                <a:latin typeface="Arial"/>
                <a:ea typeface="ＭＳ Ｐゴシック" charset="0"/>
                <a:cs typeface="Arial"/>
              </a:rPr>
              <a:t>An </a:t>
            </a:r>
            <a:r>
              <a:rPr lang="en-GB" sz="1500" dirty="0">
                <a:solidFill>
                  <a:srgbClr val="5B6770"/>
                </a:solidFill>
                <a:latin typeface="Arial"/>
                <a:ea typeface="ＭＳ Ｐゴシック" charset="0"/>
                <a:cs typeface="Arial"/>
              </a:rPr>
              <a:t>example is the convergence of the AI, Big Data, HPC technology domains in the creation of the </a:t>
            </a:r>
            <a:r>
              <a:rPr lang="en-GB" sz="1500" b="1" dirty="0">
                <a:solidFill>
                  <a:srgbClr val="5B6770"/>
                </a:solidFill>
                <a:latin typeface="Arial"/>
                <a:ea typeface="ＭＳ Ｐゴシック" charset="0"/>
                <a:cs typeface="Arial"/>
              </a:rPr>
              <a:t>Digital Twin </a:t>
            </a:r>
            <a:r>
              <a:rPr lang="en-GB" sz="1500" dirty="0">
                <a:solidFill>
                  <a:srgbClr val="5B6770"/>
                </a:solidFill>
                <a:latin typeface="Arial"/>
                <a:ea typeface="ＭＳ Ｐゴシック" charset="0"/>
                <a:cs typeface="Arial"/>
              </a:rPr>
              <a:t>platform for design, validation and support operations of our platforms</a:t>
            </a:r>
            <a:endParaRPr lang="en-GB" sz="1500" dirty="0"/>
          </a:p>
        </p:txBody>
      </p:sp>
    </p:spTree>
    <p:extLst>
      <p:ext uri="{BB962C8B-B14F-4D97-AF65-F5344CB8AC3E}">
        <p14:creationId xmlns:p14="http://schemas.microsoft.com/office/powerpoint/2010/main" val="107618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4951904D-F2C5-330F-1819-3D9B71AAB05D}"/>
              </a:ext>
            </a:extLst>
          </p:cNvPr>
          <p:cNvSpPr>
            <a:spLocks noGrp="1"/>
          </p:cNvSpPr>
          <p:nvPr>
            <p:ph type="body" sz="quarter" idx="14"/>
          </p:nvPr>
        </p:nvSpPr>
        <p:spPr>
          <a:xfrm>
            <a:off x="264263" y="980728"/>
            <a:ext cx="10152217" cy="738664"/>
          </a:xfrm>
        </p:spPr>
        <p:txBody>
          <a:bodyPr/>
          <a:lstStyle/>
          <a:p>
            <a:r>
              <a:rPr lang="en-US" b="0" dirty="0"/>
              <a:t>Leonardo covers the entire value chain of the space industry, from the manufacturing of satellites and orbiting infrastructure to the production of high-tech equipment and sensors, in addition to the development of new space applications and the management of satellite services up to propulsion and launching systems. </a:t>
            </a:r>
            <a:endParaRPr lang="it-IT" b="0" dirty="0"/>
          </a:p>
        </p:txBody>
      </p:sp>
      <p:sp>
        <p:nvSpPr>
          <p:cNvPr id="6" name="Titolo 5">
            <a:extLst>
              <a:ext uri="{FF2B5EF4-FFF2-40B4-BE49-F238E27FC236}">
                <a16:creationId xmlns:a16="http://schemas.microsoft.com/office/drawing/2014/main" id="{B1F0BCF6-5D28-0EB0-6981-D38AD1A7EA19}"/>
              </a:ext>
            </a:extLst>
          </p:cNvPr>
          <p:cNvSpPr>
            <a:spLocks noGrp="1"/>
          </p:cNvSpPr>
          <p:nvPr>
            <p:ph type="title"/>
          </p:nvPr>
        </p:nvSpPr>
        <p:spPr/>
        <p:txBody>
          <a:bodyPr/>
          <a:lstStyle/>
          <a:p>
            <a:r>
              <a:rPr lang="it-IT" dirty="0"/>
              <a:t>SPACE</a:t>
            </a:r>
          </a:p>
        </p:txBody>
      </p:sp>
      <p:sp>
        <p:nvSpPr>
          <p:cNvPr id="11" name="Segnaposto testo 10">
            <a:extLst>
              <a:ext uri="{FF2B5EF4-FFF2-40B4-BE49-F238E27FC236}">
                <a16:creationId xmlns:a16="http://schemas.microsoft.com/office/drawing/2014/main" id="{F304A32C-16EE-B1B7-622F-B514AF8EC90F}"/>
              </a:ext>
            </a:extLst>
          </p:cNvPr>
          <p:cNvSpPr>
            <a:spLocks noGrp="1"/>
          </p:cNvSpPr>
          <p:nvPr>
            <p:ph type="body" sz="quarter" idx="26"/>
          </p:nvPr>
        </p:nvSpPr>
        <p:spPr/>
        <p:txBody>
          <a:bodyPr/>
          <a:lstStyle/>
          <a:p>
            <a:endParaRPr lang="it-IT"/>
          </a:p>
        </p:txBody>
      </p:sp>
      <p:sp>
        <p:nvSpPr>
          <p:cNvPr id="13" name="CasellaDiTesto 12">
            <a:extLst>
              <a:ext uri="{FF2B5EF4-FFF2-40B4-BE49-F238E27FC236}">
                <a16:creationId xmlns:a16="http://schemas.microsoft.com/office/drawing/2014/main" id="{AC01C99E-9468-BA56-F124-8AB5EE442972}"/>
              </a:ext>
            </a:extLst>
          </p:cNvPr>
          <p:cNvSpPr txBox="1"/>
          <p:nvPr/>
        </p:nvSpPr>
        <p:spPr>
          <a:xfrm>
            <a:off x="193275" y="2204864"/>
            <a:ext cx="6838829" cy="2254463"/>
          </a:xfrm>
          <a:prstGeom prst="rect">
            <a:avLst/>
          </a:prstGeom>
          <a:noFill/>
        </p:spPr>
        <p:txBody>
          <a:bodyPr wrap="square">
            <a:spAutoFit/>
          </a:bodyPr>
          <a:lstStyle/>
          <a:p>
            <a:pPr marL="226450" marR="5080" indent="-213750" defTabSz="914400" fontAlgn="auto">
              <a:spcBef>
                <a:spcPts val="100"/>
              </a:spcBef>
              <a:spcAft>
                <a:spcPts val="1200"/>
              </a:spcAft>
              <a:buClr>
                <a:srgbClr val="E4002B"/>
              </a:buClr>
              <a:buFont typeface="Font di sistema regolare"/>
              <a:buChar char="›"/>
            </a:pPr>
            <a:r>
              <a:rPr lang="en-US" sz="1200" b="1" dirty="0">
                <a:solidFill>
                  <a:srgbClr val="445159"/>
                </a:solidFill>
                <a:cs typeface="Arial" panose="020B0604020202020204" pitchFamily="34" charset="0"/>
              </a:rPr>
              <a:t>Satellite services </a:t>
            </a:r>
            <a:r>
              <a:rPr lang="en-US" sz="1200" dirty="0">
                <a:solidFill>
                  <a:srgbClr val="445159"/>
                </a:solidFill>
                <a:cs typeface="Arial" panose="020B0604020202020204" pitchFamily="34" charset="0"/>
              </a:rPr>
              <a:t>for the design, development, launch and in-orbit control of space systems, and services and applications for Earth observation, communications, navigation and satellite </a:t>
            </a:r>
            <a:r>
              <a:rPr lang="en-US" sz="1200" dirty="0" err="1">
                <a:solidFill>
                  <a:srgbClr val="445159"/>
                </a:solidFill>
                <a:cs typeface="Arial" panose="020B0604020202020204" pitchFamily="34" charset="0"/>
              </a:rPr>
              <a:t>localisation</a:t>
            </a:r>
            <a:r>
              <a:rPr lang="en-US" sz="1200" dirty="0">
                <a:solidFill>
                  <a:srgbClr val="445159"/>
                </a:solidFill>
                <a:cs typeface="Arial" panose="020B0604020202020204" pitchFamily="34" charset="0"/>
              </a:rPr>
              <a:t>.</a:t>
            </a:r>
          </a:p>
          <a:p>
            <a:pPr marL="226450" marR="5080" indent="-213750" defTabSz="914400" fontAlgn="auto">
              <a:spcBef>
                <a:spcPts val="100"/>
              </a:spcBef>
              <a:spcAft>
                <a:spcPts val="1200"/>
              </a:spcAft>
              <a:buClr>
                <a:srgbClr val="E4002B"/>
              </a:buClr>
              <a:buFont typeface="Font di sistema regolare"/>
              <a:buChar char="›"/>
            </a:pPr>
            <a:r>
              <a:rPr lang="en-US" sz="1200" b="1" dirty="0">
                <a:solidFill>
                  <a:srgbClr val="445159"/>
                </a:solidFill>
                <a:cs typeface="Arial" panose="020B0604020202020204" pitchFamily="34" charset="0"/>
              </a:rPr>
              <a:t>Satellite systems </a:t>
            </a:r>
            <a:r>
              <a:rPr lang="en-US" sz="1200" dirty="0">
                <a:solidFill>
                  <a:srgbClr val="445159"/>
                </a:solidFill>
                <a:cs typeface="Arial" panose="020B0604020202020204" pitchFamily="34" charset="0"/>
              </a:rPr>
              <a:t>for telecommunications, navigation, Earth observation, probes and rovers</a:t>
            </a:r>
            <a:br>
              <a:rPr lang="en-US" sz="1200" dirty="0">
                <a:solidFill>
                  <a:srgbClr val="445159"/>
                </a:solidFill>
                <a:cs typeface="Arial" panose="020B0604020202020204" pitchFamily="34" charset="0"/>
              </a:rPr>
            </a:br>
            <a:r>
              <a:rPr lang="en-US" sz="1200" dirty="0">
                <a:solidFill>
                  <a:srgbClr val="445159"/>
                </a:solidFill>
                <a:cs typeface="Arial" panose="020B0604020202020204" pitchFamily="34" charset="0"/>
              </a:rPr>
              <a:t>for space exploration, and multi-function orbiting modules.</a:t>
            </a:r>
          </a:p>
          <a:p>
            <a:pPr marL="226450" marR="5080" indent="-213750" defTabSz="914400" fontAlgn="auto">
              <a:spcBef>
                <a:spcPts val="100"/>
              </a:spcBef>
              <a:spcAft>
                <a:spcPts val="1200"/>
              </a:spcAft>
              <a:buClr>
                <a:srgbClr val="E4002B"/>
              </a:buClr>
              <a:buFont typeface="Font di sistema regolare"/>
              <a:buChar char="›"/>
            </a:pPr>
            <a:r>
              <a:rPr lang="en-US" sz="1200" b="1" dirty="0">
                <a:solidFill>
                  <a:srgbClr val="445159"/>
                </a:solidFill>
                <a:cs typeface="Arial" panose="020B0604020202020204" pitchFamily="34" charset="0"/>
              </a:rPr>
              <a:t>Instruments</a:t>
            </a:r>
            <a:r>
              <a:rPr lang="en-US" sz="1200" dirty="0">
                <a:solidFill>
                  <a:srgbClr val="445159"/>
                </a:solidFill>
                <a:cs typeface="Arial" panose="020B0604020202020204" pitchFamily="34" charset="0"/>
              </a:rPr>
              <a:t>: electro-optical and hyperspectral payloads, laser transmitters and robotic systems for space exploration and the study of our planet.</a:t>
            </a:r>
          </a:p>
          <a:p>
            <a:pPr marL="226450" marR="5080" indent="-213750" defTabSz="914400" fontAlgn="auto">
              <a:spcBef>
                <a:spcPts val="100"/>
              </a:spcBef>
              <a:spcAft>
                <a:spcPts val="1200"/>
              </a:spcAft>
              <a:buClr>
                <a:srgbClr val="E4002B"/>
              </a:buClr>
              <a:buFont typeface="Font di sistema regolare"/>
              <a:buChar char="›"/>
            </a:pPr>
            <a:r>
              <a:rPr lang="en-US" sz="1200" b="1" dirty="0">
                <a:solidFill>
                  <a:srgbClr val="445159"/>
                </a:solidFill>
                <a:cs typeface="Arial" panose="020B0604020202020204" pitchFamily="34" charset="0"/>
              </a:rPr>
              <a:t>Equipment</a:t>
            </a:r>
            <a:r>
              <a:rPr lang="en-US" sz="1200" dirty="0">
                <a:solidFill>
                  <a:srgbClr val="445159"/>
                </a:solidFill>
                <a:cs typeface="Arial" panose="020B0604020202020204" pitchFamily="34" charset="0"/>
              </a:rPr>
              <a:t>: photovoltaic panels, atomic clocks, attitude sensors, power distribution systems, orbital micro-propulsion.</a:t>
            </a:r>
            <a:endParaRPr lang="it-IT" sz="1200" dirty="0">
              <a:solidFill>
                <a:srgbClr val="445159"/>
              </a:solidFill>
              <a:cs typeface="Arial" panose="020B0604020202020204" pitchFamily="34" charset="0"/>
            </a:endParaRPr>
          </a:p>
        </p:txBody>
      </p:sp>
      <p:sp>
        <p:nvSpPr>
          <p:cNvPr id="27" name="Rettangolo 26">
            <a:extLst>
              <a:ext uri="{FF2B5EF4-FFF2-40B4-BE49-F238E27FC236}">
                <a16:creationId xmlns:a16="http://schemas.microsoft.com/office/drawing/2014/main" id="{A53F43E5-4B02-AF90-E991-96D8D0C388DD}"/>
              </a:ext>
            </a:extLst>
          </p:cNvPr>
          <p:cNvSpPr/>
          <p:nvPr/>
        </p:nvSpPr>
        <p:spPr>
          <a:xfrm>
            <a:off x="662870" y="4869160"/>
            <a:ext cx="1495922" cy="461665"/>
          </a:xfrm>
          <a:prstGeom prst="rect">
            <a:avLst/>
          </a:prstGeom>
        </p:spPr>
        <p:txBody>
          <a:bodyPr wrap="none">
            <a:spAutoFit/>
          </a:bodyPr>
          <a:lstStyle/>
          <a:p>
            <a:r>
              <a:rPr lang="it-IT" dirty="0">
                <a:solidFill>
                  <a:srgbClr val="54636C"/>
                </a:solidFill>
                <a:uFill>
                  <a:solidFill>
                    <a:srgbClr val="E71F2F"/>
                  </a:solidFill>
                </a:uFill>
                <a:cs typeface="Arial" panose="020B0604020202020204" pitchFamily="34" charset="0"/>
              </a:rPr>
              <a:t>&gt;2 </a:t>
            </a:r>
            <a:r>
              <a:rPr lang="it-IT" dirty="0" err="1">
                <a:solidFill>
                  <a:srgbClr val="54636C"/>
                </a:solidFill>
                <a:uFill>
                  <a:solidFill>
                    <a:srgbClr val="E71F2F"/>
                  </a:solidFill>
                </a:uFill>
                <a:cs typeface="Arial" panose="020B0604020202020204" pitchFamily="34" charset="0"/>
              </a:rPr>
              <a:t>million</a:t>
            </a:r>
            <a:endParaRPr lang="it-IT" dirty="0">
              <a:solidFill>
                <a:srgbClr val="54636C"/>
              </a:solidFill>
              <a:cs typeface="Arial" panose="020B0604020202020204" pitchFamily="34" charset="0"/>
            </a:endParaRPr>
          </a:p>
        </p:txBody>
      </p:sp>
      <p:sp>
        <p:nvSpPr>
          <p:cNvPr id="28" name="Rettangolo 27">
            <a:extLst>
              <a:ext uri="{FF2B5EF4-FFF2-40B4-BE49-F238E27FC236}">
                <a16:creationId xmlns:a16="http://schemas.microsoft.com/office/drawing/2014/main" id="{C7110383-4DF1-5380-E703-E25C4A906BDC}"/>
              </a:ext>
            </a:extLst>
          </p:cNvPr>
          <p:cNvSpPr/>
          <p:nvPr/>
        </p:nvSpPr>
        <p:spPr>
          <a:xfrm>
            <a:off x="742930" y="5300332"/>
            <a:ext cx="2002959" cy="769441"/>
          </a:xfrm>
          <a:prstGeom prst="rect">
            <a:avLst/>
          </a:prstGeom>
        </p:spPr>
        <p:txBody>
          <a:bodyPr wrap="square" lIns="0" rIns="0">
            <a:spAutoFit/>
          </a:bodyPr>
          <a:lstStyle/>
          <a:p>
            <a:pPr marL="12700">
              <a:lnSpc>
                <a:spcPct val="100000"/>
              </a:lnSpc>
              <a:spcBef>
                <a:spcPts val="114"/>
              </a:spcBef>
            </a:pPr>
            <a:r>
              <a:rPr lang="it-IT" sz="1100" spc="10" dirty="0">
                <a:solidFill>
                  <a:srgbClr val="54636C"/>
                </a:solidFill>
                <a:cs typeface="Arial" panose="020B0604020202020204" pitchFamily="34" charset="0"/>
              </a:rPr>
              <a:t>radar images </a:t>
            </a:r>
            <a:r>
              <a:rPr lang="it-IT" sz="1100" spc="10" dirty="0" err="1">
                <a:solidFill>
                  <a:srgbClr val="54636C"/>
                </a:solidFill>
                <a:cs typeface="Arial" panose="020B0604020202020204" pitchFamily="34" charset="0"/>
              </a:rPr>
              <a:t>acquired</a:t>
            </a:r>
            <a:r>
              <a:rPr lang="it-IT" sz="1100" spc="10" dirty="0">
                <a:solidFill>
                  <a:srgbClr val="54636C"/>
                </a:solidFill>
                <a:cs typeface="Arial" panose="020B0604020202020204" pitchFamily="34" charset="0"/>
              </a:rPr>
              <a:t> by  </a:t>
            </a:r>
            <a:r>
              <a:rPr lang="it-IT" sz="1100" b="1" spc="10" dirty="0">
                <a:solidFill>
                  <a:srgbClr val="54636C"/>
                </a:solidFill>
                <a:cs typeface="Arial" panose="020B0604020202020204" pitchFamily="34" charset="0"/>
              </a:rPr>
              <a:t>COSMO-SkyMed</a:t>
            </a:r>
            <a:r>
              <a:rPr lang="it-IT" sz="1100" spc="10" dirty="0">
                <a:solidFill>
                  <a:srgbClr val="54636C"/>
                </a:solidFill>
                <a:cs typeface="Arial" panose="020B0604020202020204" pitchFamily="34" charset="0"/>
              </a:rPr>
              <a:t>, the </a:t>
            </a:r>
            <a:r>
              <a:rPr lang="it-IT" sz="1100" spc="10" dirty="0" err="1">
                <a:solidFill>
                  <a:srgbClr val="54636C"/>
                </a:solidFill>
                <a:cs typeface="Arial" panose="020B0604020202020204" pitchFamily="34" charset="0"/>
              </a:rPr>
              <a:t>constellation</a:t>
            </a:r>
            <a:r>
              <a:rPr lang="it-IT" sz="1100" spc="10" dirty="0">
                <a:solidFill>
                  <a:srgbClr val="54636C"/>
                </a:solidFill>
                <a:cs typeface="Arial" panose="020B0604020202020204" pitchFamily="34" charset="0"/>
              </a:rPr>
              <a:t> of ASI and the </a:t>
            </a:r>
            <a:r>
              <a:rPr lang="it-IT" sz="1100" spc="10" dirty="0" err="1">
                <a:solidFill>
                  <a:srgbClr val="54636C"/>
                </a:solidFill>
                <a:cs typeface="Arial" panose="020B0604020202020204" pitchFamily="34" charset="0"/>
              </a:rPr>
              <a:t>Italian</a:t>
            </a:r>
            <a:r>
              <a:rPr lang="it-IT" sz="1100" spc="10" dirty="0">
                <a:solidFill>
                  <a:srgbClr val="54636C"/>
                </a:solidFill>
                <a:cs typeface="Arial" panose="020B0604020202020204" pitchFamily="34" charset="0"/>
              </a:rPr>
              <a:t> </a:t>
            </a:r>
            <a:r>
              <a:rPr lang="it-IT" sz="1100" spc="10" dirty="0" err="1">
                <a:solidFill>
                  <a:srgbClr val="54636C"/>
                </a:solidFill>
                <a:cs typeface="Arial" panose="020B0604020202020204" pitchFamily="34" charset="0"/>
              </a:rPr>
              <a:t>Ministry</a:t>
            </a:r>
            <a:r>
              <a:rPr lang="it-IT" sz="1100" spc="10" dirty="0">
                <a:solidFill>
                  <a:srgbClr val="54636C"/>
                </a:solidFill>
                <a:cs typeface="Arial" panose="020B0604020202020204" pitchFamily="34" charset="0"/>
              </a:rPr>
              <a:t> of </a:t>
            </a:r>
            <a:r>
              <a:rPr lang="it-IT" sz="1100" spc="10" dirty="0" err="1">
                <a:solidFill>
                  <a:srgbClr val="54636C"/>
                </a:solidFill>
                <a:cs typeface="Arial" panose="020B0604020202020204" pitchFamily="34" charset="0"/>
              </a:rPr>
              <a:t>Defence</a:t>
            </a:r>
            <a:endParaRPr lang="it-IT" sz="1100" spc="10" dirty="0">
              <a:solidFill>
                <a:srgbClr val="54636C"/>
              </a:solidFill>
              <a:cs typeface="Arial" panose="020B0604020202020204" pitchFamily="34" charset="0"/>
            </a:endParaRPr>
          </a:p>
        </p:txBody>
      </p:sp>
      <p:grpSp>
        <p:nvGrpSpPr>
          <p:cNvPr id="29" name="Gruppo 28">
            <a:extLst>
              <a:ext uri="{FF2B5EF4-FFF2-40B4-BE49-F238E27FC236}">
                <a16:creationId xmlns:a16="http://schemas.microsoft.com/office/drawing/2014/main" id="{BC2841FA-7A86-8763-C7D4-03393078C9F6}"/>
              </a:ext>
            </a:extLst>
          </p:cNvPr>
          <p:cNvGrpSpPr/>
          <p:nvPr/>
        </p:nvGrpSpPr>
        <p:grpSpPr>
          <a:xfrm rot="16200000">
            <a:off x="95153" y="5434735"/>
            <a:ext cx="1053717" cy="45719"/>
            <a:chOff x="3828245" y="4064678"/>
            <a:chExt cx="1053717" cy="45719"/>
          </a:xfrm>
        </p:grpSpPr>
        <p:sp>
          <p:nvSpPr>
            <p:cNvPr id="30" name="Ovale 29">
              <a:extLst>
                <a:ext uri="{FF2B5EF4-FFF2-40B4-BE49-F238E27FC236}">
                  <a16:creationId xmlns:a16="http://schemas.microsoft.com/office/drawing/2014/main" id="{D57FEDA1-280D-82FF-B596-9B87E4DC9511}"/>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1" name="Connettore 1 30">
              <a:extLst>
                <a:ext uri="{FF2B5EF4-FFF2-40B4-BE49-F238E27FC236}">
                  <a16:creationId xmlns:a16="http://schemas.microsoft.com/office/drawing/2014/main" id="{C5BD7FAA-D7EA-30BD-3AE8-34157F80141E}"/>
                </a:ext>
              </a:extLst>
            </p:cNvPr>
            <p:cNvCxnSpPr>
              <a:cxnSpLocks/>
            </p:cNvCxnSpPr>
            <p:nvPr/>
          </p:nvCxnSpPr>
          <p:spPr>
            <a:xfrm rot="5400000" flipV="1">
              <a:off x="4332245" y="3583539"/>
              <a:ext cx="0" cy="1008000"/>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32" name="Rettangolo 31">
            <a:extLst>
              <a:ext uri="{FF2B5EF4-FFF2-40B4-BE49-F238E27FC236}">
                <a16:creationId xmlns:a16="http://schemas.microsoft.com/office/drawing/2014/main" id="{61B52640-B597-076D-7DB2-2EB5BAC18535}"/>
              </a:ext>
            </a:extLst>
          </p:cNvPr>
          <p:cNvSpPr/>
          <p:nvPr/>
        </p:nvSpPr>
        <p:spPr>
          <a:xfrm>
            <a:off x="3026409" y="4879792"/>
            <a:ext cx="981359" cy="830997"/>
          </a:xfrm>
          <a:prstGeom prst="rect">
            <a:avLst/>
          </a:prstGeom>
        </p:spPr>
        <p:txBody>
          <a:bodyPr wrap="none">
            <a:spAutoFit/>
          </a:bodyPr>
          <a:lstStyle/>
          <a:p>
            <a:r>
              <a:rPr lang="it-IT" dirty="0">
                <a:solidFill>
                  <a:srgbClr val="54636C"/>
                </a:solidFill>
                <a:uFill>
                  <a:solidFill>
                    <a:srgbClr val="E71F2F"/>
                  </a:solidFill>
                </a:uFill>
                <a:cs typeface="Arial" panose="020B0604020202020204" pitchFamily="34" charset="0"/>
              </a:rPr>
              <a:t>&gt;50%</a:t>
            </a:r>
            <a:endParaRPr lang="it-IT" dirty="0">
              <a:solidFill>
                <a:srgbClr val="54636C"/>
              </a:solidFill>
              <a:cs typeface="Arial" panose="020B0604020202020204" pitchFamily="34" charset="0"/>
            </a:endParaRPr>
          </a:p>
          <a:p>
            <a:endParaRPr lang="it-IT" dirty="0">
              <a:solidFill>
                <a:srgbClr val="54636C"/>
              </a:solidFill>
              <a:cs typeface="Arial" panose="020B0604020202020204" pitchFamily="34" charset="0"/>
            </a:endParaRPr>
          </a:p>
        </p:txBody>
      </p:sp>
      <p:sp>
        <p:nvSpPr>
          <p:cNvPr id="33" name="Rettangolo 32">
            <a:extLst>
              <a:ext uri="{FF2B5EF4-FFF2-40B4-BE49-F238E27FC236}">
                <a16:creationId xmlns:a16="http://schemas.microsoft.com/office/drawing/2014/main" id="{E7E64624-9EA5-1DAD-ECF1-2FE880183AD9}"/>
              </a:ext>
            </a:extLst>
          </p:cNvPr>
          <p:cNvSpPr/>
          <p:nvPr/>
        </p:nvSpPr>
        <p:spPr>
          <a:xfrm>
            <a:off x="3071428" y="5310964"/>
            <a:ext cx="1737416" cy="769441"/>
          </a:xfrm>
          <a:prstGeom prst="rect">
            <a:avLst/>
          </a:prstGeom>
        </p:spPr>
        <p:txBody>
          <a:bodyPr wrap="square" lIns="0" rIns="0">
            <a:spAutoFit/>
          </a:bodyPr>
          <a:lstStyle/>
          <a:p>
            <a:pPr marL="12700">
              <a:lnSpc>
                <a:spcPct val="100000"/>
              </a:lnSpc>
              <a:spcBef>
                <a:spcPts val="0"/>
              </a:spcBef>
            </a:pPr>
            <a:r>
              <a:rPr lang="it-IT" sz="1100" spc="10" dirty="0">
                <a:solidFill>
                  <a:srgbClr val="54636C"/>
                </a:solidFill>
                <a:cs typeface="Arial" panose="020B0604020202020204" pitchFamily="34" charset="0"/>
              </a:rPr>
              <a:t>of the living </a:t>
            </a:r>
            <a:r>
              <a:rPr lang="it-IT" sz="1100" spc="10" dirty="0" err="1">
                <a:solidFill>
                  <a:srgbClr val="54636C"/>
                </a:solidFill>
                <a:cs typeface="Arial" panose="020B0604020202020204" pitchFamily="34" charset="0"/>
              </a:rPr>
              <a:t>space</a:t>
            </a:r>
            <a:r>
              <a:rPr lang="it-IT" sz="1100" spc="10" dirty="0">
                <a:solidFill>
                  <a:srgbClr val="54636C"/>
                </a:solidFill>
                <a:cs typeface="Arial" panose="020B0604020202020204" pitchFamily="34" charset="0"/>
              </a:rPr>
              <a:t> of the International Space Station </a:t>
            </a:r>
            <a:r>
              <a:rPr lang="it-IT" sz="1100" spc="10" dirty="0" err="1">
                <a:solidFill>
                  <a:srgbClr val="54636C"/>
                </a:solidFill>
                <a:cs typeface="Arial" panose="020B0604020202020204" pitchFamily="34" charset="0"/>
              </a:rPr>
              <a:t>developed</a:t>
            </a:r>
            <a:r>
              <a:rPr lang="it-IT" sz="1100" spc="10" dirty="0">
                <a:solidFill>
                  <a:srgbClr val="54636C"/>
                </a:solidFill>
                <a:cs typeface="Arial" panose="020B0604020202020204" pitchFamily="34" charset="0"/>
              </a:rPr>
              <a:t> by Thales Alenia Space</a:t>
            </a:r>
          </a:p>
        </p:txBody>
      </p:sp>
      <p:sp>
        <p:nvSpPr>
          <p:cNvPr id="37" name="Rettangolo 36">
            <a:extLst>
              <a:ext uri="{FF2B5EF4-FFF2-40B4-BE49-F238E27FC236}">
                <a16:creationId xmlns:a16="http://schemas.microsoft.com/office/drawing/2014/main" id="{79D1A269-6547-D9E2-A6F6-83DAC1FFE683}"/>
              </a:ext>
            </a:extLst>
          </p:cNvPr>
          <p:cNvSpPr/>
          <p:nvPr/>
        </p:nvSpPr>
        <p:spPr>
          <a:xfrm>
            <a:off x="5230058" y="4869160"/>
            <a:ext cx="707245" cy="461665"/>
          </a:xfrm>
          <a:prstGeom prst="rect">
            <a:avLst/>
          </a:prstGeom>
        </p:spPr>
        <p:txBody>
          <a:bodyPr wrap="none">
            <a:spAutoFit/>
          </a:bodyPr>
          <a:lstStyle/>
          <a:p>
            <a:r>
              <a:rPr lang="it-IT" dirty="0">
                <a:solidFill>
                  <a:srgbClr val="54636C"/>
                </a:solidFill>
                <a:uFill>
                  <a:solidFill>
                    <a:srgbClr val="E71F2F"/>
                  </a:solidFill>
                </a:uFill>
                <a:cs typeface="Arial" panose="020B0604020202020204" pitchFamily="34" charset="0"/>
              </a:rPr>
              <a:t>&gt;50</a:t>
            </a:r>
            <a:endParaRPr lang="it-IT" dirty="0">
              <a:solidFill>
                <a:srgbClr val="54636C"/>
              </a:solidFill>
              <a:cs typeface="Arial" panose="020B0604020202020204" pitchFamily="34" charset="0"/>
            </a:endParaRPr>
          </a:p>
        </p:txBody>
      </p:sp>
      <p:sp>
        <p:nvSpPr>
          <p:cNvPr id="38" name="Rettangolo 37">
            <a:extLst>
              <a:ext uri="{FF2B5EF4-FFF2-40B4-BE49-F238E27FC236}">
                <a16:creationId xmlns:a16="http://schemas.microsoft.com/office/drawing/2014/main" id="{2CC02EA8-AE1D-9568-D610-A57825316D3D}"/>
              </a:ext>
            </a:extLst>
          </p:cNvPr>
          <p:cNvSpPr/>
          <p:nvPr/>
        </p:nvSpPr>
        <p:spPr>
          <a:xfrm>
            <a:off x="5310119" y="5300332"/>
            <a:ext cx="1737416" cy="430887"/>
          </a:xfrm>
          <a:prstGeom prst="rect">
            <a:avLst/>
          </a:prstGeom>
        </p:spPr>
        <p:txBody>
          <a:bodyPr wrap="square" lIns="0" rIns="0">
            <a:spAutoFit/>
          </a:bodyPr>
          <a:lstStyle/>
          <a:p>
            <a:pPr marL="12700">
              <a:lnSpc>
                <a:spcPct val="100000"/>
              </a:lnSpc>
              <a:spcBef>
                <a:spcPts val="114"/>
              </a:spcBef>
            </a:pPr>
            <a:r>
              <a:rPr lang="it-IT" sz="1100" spc="10" dirty="0" err="1">
                <a:solidFill>
                  <a:srgbClr val="54636C"/>
                </a:solidFill>
                <a:cs typeface="Arial" panose="020B0604020202020204" pitchFamily="34" charset="0"/>
              </a:rPr>
              <a:t>atomic</a:t>
            </a:r>
            <a:r>
              <a:rPr lang="it-IT" sz="1100" spc="10" dirty="0">
                <a:solidFill>
                  <a:srgbClr val="54636C"/>
                </a:solidFill>
                <a:cs typeface="Arial" panose="020B0604020202020204" pitchFamily="34" charset="0"/>
              </a:rPr>
              <a:t> clocks on board the Galileo </a:t>
            </a:r>
            <a:r>
              <a:rPr lang="it-IT" sz="1100" spc="10" dirty="0" err="1">
                <a:solidFill>
                  <a:srgbClr val="54636C"/>
                </a:solidFill>
                <a:cs typeface="Arial" panose="020B0604020202020204" pitchFamily="34" charset="0"/>
              </a:rPr>
              <a:t>constellation</a:t>
            </a:r>
            <a:endParaRPr lang="it-IT" sz="1100" spc="10" dirty="0">
              <a:solidFill>
                <a:srgbClr val="54636C"/>
              </a:solidFill>
              <a:cs typeface="Arial" panose="020B0604020202020204" pitchFamily="34" charset="0"/>
            </a:endParaRPr>
          </a:p>
        </p:txBody>
      </p:sp>
      <p:grpSp>
        <p:nvGrpSpPr>
          <p:cNvPr id="39" name="Gruppo 38">
            <a:extLst>
              <a:ext uri="{FF2B5EF4-FFF2-40B4-BE49-F238E27FC236}">
                <a16:creationId xmlns:a16="http://schemas.microsoft.com/office/drawing/2014/main" id="{A38DBDA9-88DB-9607-8E4E-AB6CE0C4A808}"/>
              </a:ext>
            </a:extLst>
          </p:cNvPr>
          <p:cNvGrpSpPr/>
          <p:nvPr/>
        </p:nvGrpSpPr>
        <p:grpSpPr>
          <a:xfrm rot="16200000">
            <a:off x="4788956" y="5308118"/>
            <a:ext cx="800485" cy="45719"/>
            <a:chOff x="4081477" y="4064678"/>
            <a:chExt cx="800485" cy="45719"/>
          </a:xfrm>
        </p:grpSpPr>
        <p:sp>
          <p:nvSpPr>
            <p:cNvPr id="40" name="Ovale 39">
              <a:extLst>
                <a:ext uri="{FF2B5EF4-FFF2-40B4-BE49-F238E27FC236}">
                  <a16:creationId xmlns:a16="http://schemas.microsoft.com/office/drawing/2014/main" id="{04253869-C9EF-A773-F01D-4AFC30AFBEF2}"/>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1" name="Connettore 1 40">
              <a:extLst>
                <a:ext uri="{FF2B5EF4-FFF2-40B4-BE49-F238E27FC236}">
                  <a16:creationId xmlns:a16="http://schemas.microsoft.com/office/drawing/2014/main" id="{75435FF9-79C9-1A8A-930E-C7DF41330C2B}"/>
                </a:ext>
              </a:extLst>
            </p:cNvPr>
            <p:cNvCxnSpPr>
              <a:cxnSpLocks/>
            </p:cNvCxnSpPr>
            <p:nvPr/>
          </p:nvCxnSpPr>
          <p:spPr>
            <a:xfrm rot="5400000" flipV="1">
              <a:off x="4458860" y="3710156"/>
              <a:ext cx="0" cy="754765"/>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pic>
        <p:nvPicPr>
          <p:cNvPr id="47" name="Immagine 46" descr="Immagine che contiene testo, lavagna&#10;&#10;Descrizione generata automaticamente">
            <a:extLst>
              <a:ext uri="{FF2B5EF4-FFF2-40B4-BE49-F238E27FC236}">
                <a16:creationId xmlns:a16="http://schemas.microsoft.com/office/drawing/2014/main" id="{46DF0533-747D-9B6E-0581-3364A81537B0}"/>
              </a:ext>
            </a:extLst>
          </p:cNvPr>
          <p:cNvPicPr>
            <a:picLocks noChangeAspect="1"/>
          </p:cNvPicPr>
          <p:nvPr/>
        </p:nvPicPr>
        <p:blipFill rotWithShape="1">
          <a:blip r:embed="rId2"/>
          <a:srcRect l="32178" t="18715" r="41703" b="66718"/>
          <a:stretch/>
        </p:blipFill>
        <p:spPr>
          <a:xfrm>
            <a:off x="11041111" y="596981"/>
            <a:ext cx="839241" cy="810308"/>
          </a:xfrm>
          <a:prstGeom prst="rect">
            <a:avLst/>
          </a:prstGeom>
        </p:spPr>
      </p:pic>
      <p:pic>
        <p:nvPicPr>
          <p:cNvPr id="4" name="Immagine 3" descr="Immagine che contiene satellite, trasporto, blu&#10;&#10;Descrizione generata automaticamente">
            <a:extLst>
              <a:ext uri="{FF2B5EF4-FFF2-40B4-BE49-F238E27FC236}">
                <a16:creationId xmlns:a16="http://schemas.microsoft.com/office/drawing/2014/main" id="{3954F029-B72F-C796-8427-5E0A87CD2FFB}"/>
              </a:ext>
            </a:extLst>
          </p:cNvPr>
          <p:cNvPicPr>
            <a:picLocks noChangeAspect="1"/>
          </p:cNvPicPr>
          <p:nvPr/>
        </p:nvPicPr>
        <p:blipFill rotWithShape="1">
          <a:blip r:embed="rId3"/>
          <a:srcRect l="3657" t="2156" r="1889" b="14392"/>
          <a:stretch/>
        </p:blipFill>
        <p:spPr>
          <a:xfrm>
            <a:off x="7278092" y="1807534"/>
            <a:ext cx="4630031" cy="4307594"/>
          </a:xfrm>
          <a:prstGeom prst="rect">
            <a:avLst/>
          </a:prstGeom>
        </p:spPr>
      </p:pic>
      <p:grpSp>
        <p:nvGrpSpPr>
          <p:cNvPr id="43" name="Gruppo 42">
            <a:extLst>
              <a:ext uri="{FF2B5EF4-FFF2-40B4-BE49-F238E27FC236}">
                <a16:creationId xmlns:a16="http://schemas.microsoft.com/office/drawing/2014/main" id="{1F56C9CE-EB53-9C41-5913-261685A3E9AE}"/>
              </a:ext>
            </a:extLst>
          </p:cNvPr>
          <p:cNvGrpSpPr/>
          <p:nvPr/>
        </p:nvGrpSpPr>
        <p:grpSpPr>
          <a:xfrm rot="16200000">
            <a:off x="2433239" y="5434736"/>
            <a:ext cx="1053717" cy="45719"/>
            <a:chOff x="3828245" y="4064678"/>
            <a:chExt cx="1053717" cy="45719"/>
          </a:xfrm>
        </p:grpSpPr>
        <p:sp>
          <p:nvSpPr>
            <p:cNvPr id="44" name="Ovale 43">
              <a:extLst>
                <a:ext uri="{FF2B5EF4-FFF2-40B4-BE49-F238E27FC236}">
                  <a16:creationId xmlns:a16="http://schemas.microsoft.com/office/drawing/2014/main" id="{978E56B2-1684-341C-DF11-0B37EA1D7A29}"/>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5" name="Connettore 1 44">
              <a:extLst>
                <a:ext uri="{FF2B5EF4-FFF2-40B4-BE49-F238E27FC236}">
                  <a16:creationId xmlns:a16="http://schemas.microsoft.com/office/drawing/2014/main" id="{383DD3CF-8E03-EF83-E18D-A04528147CE8}"/>
                </a:ext>
              </a:extLst>
            </p:cNvPr>
            <p:cNvCxnSpPr>
              <a:cxnSpLocks/>
            </p:cNvCxnSpPr>
            <p:nvPr/>
          </p:nvCxnSpPr>
          <p:spPr>
            <a:xfrm rot="5400000" flipV="1">
              <a:off x="4332245" y="3583539"/>
              <a:ext cx="0" cy="1008000"/>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2510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TPZ </a:t>
            </a:r>
            <a:r>
              <a:rPr lang="it-IT" dirty="0" err="1" smtClean="0"/>
              <a:t>relevant</a:t>
            </a:r>
            <a:r>
              <a:rPr lang="it-IT" dirty="0" smtClean="0"/>
              <a:t> </a:t>
            </a:r>
            <a:r>
              <a:rPr lang="it-IT" dirty="0" err="1" smtClean="0"/>
              <a:t>assets&amp;skills</a:t>
            </a:r>
            <a:endParaRPr lang="it-IT" dirty="0"/>
          </a:p>
        </p:txBody>
      </p:sp>
      <p:sp>
        <p:nvSpPr>
          <p:cNvPr id="5" name="Segnaposto testo 4"/>
          <p:cNvSpPr>
            <a:spLocks noGrp="1"/>
          </p:cNvSpPr>
          <p:nvPr>
            <p:ph type="body" sz="quarter" idx="20"/>
          </p:nvPr>
        </p:nvSpPr>
        <p:spPr/>
        <p:txBody>
          <a:bodyPr/>
          <a:lstStyle/>
          <a:p>
            <a:endParaRPr lang="it-IT"/>
          </a:p>
        </p:txBody>
      </p:sp>
      <p:grpSp>
        <p:nvGrpSpPr>
          <p:cNvPr id="8" name="Gruppo 7"/>
          <p:cNvGrpSpPr/>
          <p:nvPr/>
        </p:nvGrpSpPr>
        <p:grpSpPr>
          <a:xfrm>
            <a:off x="6144939" y="1094921"/>
            <a:ext cx="6100587" cy="5448491"/>
            <a:chOff x="-90982" y="2313033"/>
            <a:chExt cx="12201172" cy="10896981"/>
          </a:xfrm>
        </p:grpSpPr>
        <p:sp>
          <p:nvSpPr>
            <p:cNvPr id="9" name="CasellaDiTesto 8"/>
            <p:cNvSpPr txBox="1"/>
            <p:nvPr/>
          </p:nvSpPr>
          <p:spPr>
            <a:xfrm>
              <a:off x="4860607" y="2313033"/>
              <a:ext cx="1827426" cy="106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defPPr>
                <a:defRPr lang="it-IT"/>
              </a:defPPr>
              <a:lvl1pPr defTabSz="412750" fontAlgn="auto" hangingPunct="0">
                <a:lnSpc>
                  <a:spcPct val="120000"/>
                </a:lnSpc>
                <a:spcBef>
                  <a:spcPts val="700"/>
                </a:spcBef>
                <a:spcAft>
                  <a:spcPts val="0"/>
                </a:spcAft>
                <a:defRPr sz="2000" b="1">
                  <a:solidFill>
                    <a:srgbClr val="E4002B"/>
                  </a:solidFill>
                  <a:latin typeface="+mn-lt"/>
                  <a:ea typeface="+mn-ea"/>
                </a:defRPr>
              </a:lvl1pPr>
            </a:lstStyle>
            <a:p>
              <a:r>
                <a:rPr lang="it-IT" dirty="0" err="1">
                  <a:sym typeface="Arial Narrow"/>
                </a:rPr>
                <a:t>Assets</a:t>
              </a:r>
              <a:endParaRPr lang="it-IT" dirty="0">
                <a:sym typeface="Arial Narrow"/>
              </a:endParaRPr>
            </a:p>
          </p:txBody>
        </p:sp>
        <p:grpSp>
          <p:nvGrpSpPr>
            <p:cNvPr id="10" name="Gruppo 9"/>
            <p:cNvGrpSpPr/>
            <p:nvPr/>
          </p:nvGrpSpPr>
          <p:grpSpPr>
            <a:xfrm>
              <a:off x="1050400" y="3423445"/>
              <a:ext cx="10566027" cy="5017839"/>
              <a:chOff x="440800" y="3842545"/>
              <a:chExt cx="10566027" cy="5017839"/>
            </a:xfrm>
          </p:grpSpPr>
          <p:pic>
            <p:nvPicPr>
              <p:cNvPr id="20" name="Immagin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00" y="3842545"/>
                <a:ext cx="9596983" cy="3999543"/>
              </a:xfrm>
              <a:prstGeom prst="rect">
                <a:avLst/>
              </a:prstGeom>
            </p:spPr>
          </p:pic>
          <p:sp>
            <p:nvSpPr>
              <p:cNvPr id="21" name="CasellaDiTesto 20"/>
              <p:cNvSpPr txBox="1"/>
              <p:nvPr/>
            </p:nvSpPr>
            <p:spPr>
              <a:xfrm>
                <a:off x="440800" y="7623506"/>
                <a:ext cx="10566027" cy="1236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algn="just" defTabSz="412750" fontAlgn="auto" hangingPunct="0">
                  <a:spcBef>
                    <a:spcPts val="300"/>
                  </a:spcBef>
                  <a:spcAft>
                    <a:spcPts val="0"/>
                  </a:spcAft>
                </a:pPr>
                <a:r>
                  <a:rPr lang="it-IT" sz="1100" dirty="0">
                    <a:solidFill>
                      <a:srgbClr val="363A3F"/>
                    </a:solidFill>
                    <a:sym typeface="Arial Narrow"/>
                  </a:rPr>
                  <a:t>The </a:t>
                </a:r>
                <a:r>
                  <a:rPr lang="it-IT" sz="1100" b="1" dirty="0">
                    <a:solidFill>
                      <a:srgbClr val="FF0000"/>
                    </a:solidFill>
                    <a:sym typeface="Arial Narrow"/>
                  </a:rPr>
                  <a:t>Application </a:t>
                </a:r>
                <a:r>
                  <a:rPr lang="it-IT" sz="1100" b="1" dirty="0" err="1">
                    <a:solidFill>
                      <a:srgbClr val="FF0000"/>
                    </a:solidFill>
                    <a:sym typeface="Arial Narrow"/>
                  </a:rPr>
                  <a:t>Platforms</a:t>
                </a:r>
                <a:r>
                  <a:rPr lang="it-IT" sz="1100" dirty="0"/>
                  <a:t>, </a:t>
                </a:r>
                <a:r>
                  <a:rPr lang="it-IT" sz="1100" b="1" dirty="0">
                    <a:solidFill>
                      <a:srgbClr val="FF0000"/>
                    </a:solidFill>
                    <a:sym typeface="Arial Narrow"/>
                  </a:rPr>
                  <a:t>CLEOS, </a:t>
                </a:r>
                <a:r>
                  <a:rPr lang="it-IT" sz="1100" b="1" dirty="0" err="1" smtClean="0">
                    <a:solidFill>
                      <a:srgbClr val="FF0000"/>
                    </a:solidFill>
                    <a:sym typeface="Arial Narrow"/>
                  </a:rPr>
                  <a:t>GAFMap</a:t>
                </a:r>
                <a:r>
                  <a:rPr lang="it-IT" sz="1100" b="1" dirty="0" smtClean="0">
                    <a:solidFill>
                      <a:srgbClr val="FF0000"/>
                    </a:solidFill>
                    <a:sym typeface="Arial Narrow"/>
                  </a:rPr>
                  <a:t>, </a:t>
                </a:r>
                <a:r>
                  <a:rPr lang="it-IT" sz="1100" b="1" dirty="0" err="1" smtClean="0">
                    <a:solidFill>
                      <a:srgbClr val="FF0000"/>
                    </a:solidFill>
                    <a:sym typeface="Arial Narrow"/>
                  </a:rPr>
                  <a:t>GAFPortal</a:t>
                </a:r>
                <a:r>
                  <a:rPr lang="it-IT" sz="1100" dirty="0" smtClean="0">
                    <a:solidFill>
                      <a:srgbClr val="363A3F"/>
                    </a:solidFill>
                    <a:sym typeface="Arial Narrow"/>
                  </a:rPr>
                  <a:t> </a:t>
                </a:r>
                <a:r>
                  <a:rPr lang="it-IT" sz="1100" dirty="0">
                    <a:solidFill>
                      <a:srgbClr val="363A3F"/>
                    </a:solidFill>
                    <a:sym typeface="Arial Narrow"/>
                  </a:rPr>
                  <a:t>and </a:t>
                </a:r>
                <a:r>
                  <a:rPr lang="it-IT" sz="1100" b="1" dirty="0">
                    <a:solidFill>
                      <a:srgbClr val="FF0000"/>
                    </a:solidFill>
                    <a:sym typeface="Arial Narrow"/>
                  </a:rPr>
                  <a:t>T-DROMES</a:t>
                </a:r>
                <a:r>
                  <a:rPr lang="it-IT" sz="1100" dirty="0">
                    <a:solidFill>
                      <a:srgbClr val="363A3F"/>
                    </a:solidFill>
                    <a:sym typeface="Arial Narrow"/>
                  </a:rPr>
                  <a:t> </a:t>
                </a:r>
                <a:r>
                  <a:rPr lang="it-IT" sz="1100" dirty="0" err="1">
                    <a:solidFill>
                      <a:srgbClr val="363A3F"/>
                    </a:solidFill>
                    <a:sym typeface="Arial Narrow"/>
                  </a:rPr>
                  <a:t>jointly</a:t>
                </a:r>
                <a:r>
                  <a:rPr lang="it-IT" sz="1100" dirty="0">
                    <a:solidFill>
                      <a:srgbClr val="363A3F"/>
                    </a:solidFill>
                    <a:sym typeface="Arial Narrow"/>
                  </a:rPr>
                  <a:t> </a:t>
                </a:r>
                <a:r>
                  <a:rPr lang="it-IT" sz="1100" dirty="0" err="1">
                    <a:solidFill>
                      <a:srgbClr val="363A3F"/>
                    </a:solidFill>
                    <a:sym typeface="Arial Narrow"/>
                  </a:rPr>
                  <a:t>have</a:t>
                </a:r>
                <a:r>
                  <a:rPr lang="it-IT" sz="1100" dirty="0">
                    <a:solidFill>
                      <a:srgbClr val="363A3F"/>
                    </a:solidFill>
                    <a:sym typeface="Arial Narrow"/>
                  </a:rPr>
                  <a:t> </a:t>
                </a:r>
                <a:r>
                  <a:rPr lang="it-IT" sz="1100" dirty="0" err="1">
                    <a:solidFill>
                      <a:srgbClr val="363A3F"/>
                    </a:solidFill>
                    <a:sym typeface="Arial Narrow"/>
                  </a:rPr>
                  <a:t>all</a:t>
                </a:r>
                <a:r>
                  <a:rPr lang="it-IT" sz="1100" dirty="0">
                    <a:solidFill>
                      <a:srgbClr val="363A3F"/>
                    </a:solidFill>
                    <a:sym typeface="Arial Narrow"/>
                  </a:rPr>
                  <a:t> the </a:t>
                </a:r>
                <a:r>
                  <a:rPr lang="it-IT" sz="1100" dirty="0" err="1">
                    <a:solidFill>
                      <a:srgbClr val="363A3F"/>
                    </a:solidFill>
                    <a:sym typeface="Arial Narrow"/>
                  </a:rPr>
                  <a:t>necessary</a:t>
                </a:r>
                <a:r>
                  <a:rPr lang="it-IT" sz="1100" dirty="0">
                    <a:solidFill>
                      <a:srgbClr val="363A3F"/>
                    </a:solidFill>
                    <a:sym typeface="Arial Narrow"/>
                  </a:rPr>
                  <a:t> </a:t>
                </a:r>
                <a:r>
                  <a:rPr lang="it-IT" sz="1100" dirty="0" err="1">
                    <a:solidFill>
                      <a:srgbClr val="363A3F"/>
                    </a:solidFill>
                    <a:sym typeface="Arial Narrow"/>
                  </a:rPr>
                  <a:t>elements</a:t>
                </a:r>
                <a:r>
                  <a:rPr lang="it-IT" sz="1100" dirty="0">
                    <a:solidFill>
                      <a:srgbClr val="363A3F"/>
                    </a:solidFill>
                    <a:sym typeface="Arial Narrow"/>
                  </a:rPr>
                  <a:t> to </a:t>
                </a:r>
                <a:r>
                  <a:rPr lang="it-IT" sz="1100" dirty="0" err="1">
                    <a:solidFill>
                      <a:srgbClr val="363A3F"/>
                    </a:solidFill>
                    <a:sym typeface="Arial Narrow"/>
                  </a:rPr>
                  <a:t>built</a:t>
                </a:r>
                <a:r>
                  <a:rPr lang="it-IT" sz="1100" dirty="0">
                    <a:solidFill>
                      <a:srgbClr val="363A3F"/>
                    </a:solidFill>
                    <a:sym typeface="Arial Narrow"/>
                  </a:rPr>
                  <a:t> a Digital Twin System </a:t>
                </a:r>
                <a:r>
                  <a:rPr lang="it-IT" sz="1100" dirty="0" err="1">
                    <a:solidFill>
                      <a:srgbClr val="363A3F"/>
                    </a:solidFill>
                    <a:sym typeface="Arial Narrow"/>
                  </a:rPr>
                  <a:t>capable</a:t>
                </a:r>
                <a:r>
                  <a:rPr lang="it-IT" sz="1100" dirty="0">
                    <a:solidFill>
                      <a:srgbClr val="363A3F"/>
                    </a:solidFill>
                    <a:sym typeface="Arial Narrow"/>
                  </a:rPr>
                  <a:t> to </a:t>
                </a:r>
                <a:r>
                  <a:rPr lang="it-IT" sz="1100" dirty="0" err="1">
                    <a:solidFill>
                      <a:srgbClr val="363A3F"/>
                    </a:solidFill>
                    <a:sym typeface="Arial Narrow"/>
                  </a:rPr>
                  <a:t>bring</a:t>
                </a:r>
                <a:r>
                  <a:rPr lang="it-IT" sz="1100" dirty="0">
                    <a:solidFill>
                      <a:srgbClr val="363A3F"/>
                    </a:solidFill>
                    <a:sym typeface="Arial Narrow"/>
                  </a:rPr>
                  <a:t> </a:t>
                </a:r>
                <a:r>
                  <a:rPr lang="it-IT" sz="1100" dirty="0" err="1">
                    <a:solidFill>
                      <a:srgbClr val="363A3F"/>
                    </a:solidFill>
                    <a:sym typeface="Arial Narrow"/>
                  </a:rPr>
                  <a:t>together</a:t>
                </a:r>
                <a:r>
                  <a:rPr lang="it-IT" sz="1100" dirty="0">
                    <a:solidFill>
                      <a:srgbClr val="363A3F"/>
                    </a:solidFill>
                    <a:sym typeface="Arial Narrow"/>
                  </a:rPr>
                  <a:t> </a:t>
                </a:r>
                <a:r>
                  <a:rPr lang="it-IT" sz="1100" dirty="0" err="1">
                    <a:solidFill>
                      <a:srgbClr val="363A3F"/>
                    </a:solidFill>
                    <a:sym typeface="Arial Narrow"/>
                  </a:rPr>
                  <a:t>heterogeneous</a:t>
                </a:r>
                <a:r>
                  <a:rPr lang="it-IT" sz="1100" dirty="0">
                    <a:solidFill>
                      <a:srgbClr val="363A3F"/>
                    </a:solidFill>
                    <a:sym typeface="Arial Narrow"/>
                  </a:rPr>
                  <a:t> data and </a:t>
                </a:r>
                <a:r>
                  <a:rPr lang="it-IT" sz="1100" dirty="0" err="1">
                    <a:solidFill>
                      <a:srgbClr val="363A3F"/>
                    </a:solidFill>
                    <a:sym typeface="Arial Narrow"/>
                  </a:rPr>
                  <a:t>models</a:t>
                </a:r>
                <a:r>
                  <a:rPr lang="it-IT" sz="1100" dirty="0">
                    <a:solidFill>
                      <a:srgbClr val="363A3F"/>
                    </a:solidFill>
                    <a:sym typeface="Arial Narrow"/>
                  </a:rPr>
                  <a:t> to </a:t>
                </a:r>
                <a:r>
                  <a:rPr lang="it-IT" sz="1100" dirty="0" err="1">
                    <a:solidFill>
                      <a:srgbClr val="363A3F"/>
                    </a:solidFill>
                    <a:sym typeface="Arial Narrow"/>
                  </a:rPr>
                  <a:t>implement</a:t>
                </a:r>
                <a:r>
                  <a:rPr lang="it-IT" sz="1100" dirty="0">
                    <a:solidFill>
                      <a:srgbClr val="363A3F"/>
                    </a:solidFill>
                    <a:sym typeface="Arial Narrow"/>
                  </a:rPr>
                  <a:t> a </a:t>
                </a:r>
                <a:r>
                  <a:rPr lang="it-IT" sz="1100" dirty="0" err="1"/>
                  <a:t>D</a:t>
                </a:r>
                <a:r>
                  <a:rPr lang="it-IT" sz="1100" dirty="0" err="1">
                    <a:solidFill>
                      <a:srgbClr val="363A3F"/>
                    </a:solidFill>
                    <a:sym typeface="Arial Narrow"/>
                  </a:rPr>
                  <a:t>igitalTwin</a:t>
                </a:r>
                <a:endParaRPr lang="it-IT" sz="1100" dirty="0">
                  <a:solidFill>
                    <a:srgbClr val="363A3F"/>
                  </a:solidFill>
                  <a:sym typeface="Arial Narrow"/>
                </a:endParaRPr>
              </a:p>
            </p:txBody>
          </p:sp>
        </p:grpSp>
        <p:pic>
          <p:nvPicPr>
            <p:cNvPr id="11" name="Picture 2" descr="L'Agenzia Spaziale Italiana partecipa al progetto EcoLife (A.S.I.) - L'eco  della pis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6534" y="8643534"/>
              <a:ext cx="1622764" cy="1082988"/>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805428" y="8592794"/>
              <a:ext cx="8843943" cy="1236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algn="just" defTabSz="412750" fontAlgn="auto" hangingPunct="0">
                <a:spcBef>
                  <a:spcPts val="300"/>
                </a:spcBef>
                <a:spcAft>
                  <a:spcPts val="0"/>
                </a:spcAft>
              </a:pPr>
              <a:r>
                <a:rPr lang="it-IT" sz="1100" b="1" dirty="0">
                  <a:solidFill>
                    <a:srgbClr val="FF0000"/>
                  </a:solidFill>
                  <a:sym typeface="Arial Narrow"/>
                </a:rPr>
                <a:t>COSMO-</a:t>
              </a:r>
              <a:r>
                <a:rPr lang="it-IT" sz="1100" b="1" dirty="0" err="1">
                  <a:solidFill>
                    <a:srgbClr val="FF0000"/>
                  </a:solidFill>
                  <a:sym typeface="Arial Narrow"/>
                </a:rPr>
                <a:t>SkyMed</a:t>
              </a:r>
              <a:r>
                <a:rPr lang="it-IT" sz="1100" b="1" dirty="0">
                  <a:solidFill>
                    <a:srgbClr val="FF0000"/>
                  </a:solidFill>
                </a:rPr>
                <a:t> (I and II </a:t>
              </a:r>
              <a:r>
                <a:rPr lang="it-IT" sz="1100" b="1" dirty="0" err="1">
                  <a:solidFill>
                    <a:srgbClr val="FF0000"/>
                  </a:solidFill>
                </a:rPr>
                <a:t>Gen</a:t>
              </a:r>
              <a:r>
                <a:rPr lang="it-IT" sz="1100" b="1" dirty="0">
                  <a:solidFill>
                    <a:srgbClr val="FF0000"/>
                  </a:solidFill>
                </a:rPr>
                <a:t>), SAOCOM </a:t>
              </a:r>
              <a:r>
                <a:rPr lang="it-IT" sz="1100" dirty="0"/>
                <a:t>and </a:t>
              </a:r>
              <a:r>
                <a:rPr lang="it-IT" sz="1100" dirty="0" err="1"/>
                <a:t>other</a:t>
              </a:r>
              <a:r>
                <a:rPr lang="it-IT" sz="1100" dirty="0"/>
                <a:t> </a:t>
              </a:r>
              <a:r>
                <a:rPr lang="it-IT" sz="1100" dirty="0" err="1"/>
                <a:t>multimission</a:t>
              </a:r>
              <a:r>
                <a:rPr lang="it-IT" sz="1100" dirty="0"/>
                <a:t> EO data, </a:t>
              </a:r>
              <a:r>
                <a:rPr lang="it-IT" sz="1100" dirty="0" err="1"/>
                <a:t>but</a:t>
              </a:r>
              <a:r>
                <a:rPr lang="it-IT" sz="1100" dirty="0"/>
                <a:t> </a:t>
              </a:r>
              <a:r>
                <a:rPr lang="it-IT" sz="1100" dirty="0" err="1"/>
                <a:t>also</a:t>
              </a:r>
              <a:r>
                <a:rPr lang="it-IT" sz="1100" dirty="0"/>
                <a:t> </a:t>
              </a:r>
              <a:r>
                <a:rPr lang="it-IT" sz="1100" dirty="0" err="1"/>
                <a:t>access</a:t>
              </a:r>
              <a:r>
                <a:rPr lang="it-IT" sz="1100" dirty="0"/>
                <a:t> to </a:t>
              </a:r>
              <a:r>
                <a:rPr lang="it-IT" sz="1100" b="1" dirty="0" err="1">
                  <a:solidFill>
                    <a:srgbClr val="FF0000"/>
                  </a:solidFill>
                </a:rPr>
                <a:t>heterogeneous</a:t>
              </a:r>
              <a:r>
                <a:rPr lang="it-IT" sz="1100" b="1" dirty="0">
                  <a:solidFill>
                    <a:srgbClr val="FF0000"/>
                  </a:solidFill>
                </a:rPr>
                <a:t> non EO data </a:t>
              </a:r>
              <a:r>
                <a:rPr lang="it-IT" sz="1100" dirty="0"/>
                <a:t>(AIS, mobile </a:t>
              </a:r>
              <a:r>
                <a:rPr lang="it-IT" sz="1100" dirty="0" err="1"/>
                <a:t>phone</a:t>
              </a:r>
              <a:r>
                <a:rPr lang="it-IT" sz="1100" dirty="0"/>
                <a:t>, in situ </a:t>
              </a:r>
              <a:r>
                <a:rPr lang="it-IT" sz="1100" dirty="0" err="1"/>
                <a:t>sensors</a:t>
              </a:r>
              <a:r>
                <a:rPr lang="it-IT" sz="1100" dirty="0"/>
                <a:t>, </a:t>
              </a:r>
              <a:r>
                <a:rPr lang="it-IT" sz="1100" dirty="0" err="1"/>
                <a:t>drones</a:t>
              </a:r>
              <a:r>
                <a:rPr lang="it-IT" sz="1100" dirty="0"/>
                <a:t>, </a:t>
              </a:r>
              <a:r>
                <a:rPr lang="it-IT" sz="1100" dirty="0" err="1"/>
                <a:t>DEMs</a:t>
              </a:r>
              <a:r>
                <a:rPr lang="it-IT" sz="1100" dirty="0"/>
                <a:t>)</a:t>
              </a:r>
              <a:endParaRPr lang="it-IT" sz="1100" dirty="0">
                <a:solidFill>
                  <a:srgbClr val="363A3F"/>
                </a:solidFill>
                <a:sym typeface="Arial Narrow"/>
              </a:endParaRPr>
            </a:p>
          </p:txBody>
        </p:sp>
        <p:sp>
          <p:nvSpPr>
            <p:cNvPr id="13" name="CasellaDiTesto 12"/>
            <p:cNvSpPr txBox="1"/>
            <p:nvPr/>
          </p:nvSpPr>
          <p:spPr>
            <a:xfrm rot="16200000">
              <a:off x="-1195332" y="5211301"/>
              <a:ext cx="3331426" cy="988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2750" fontAlgn="auto" hangingPunct="0">
                <a:lnSpc>
                  <a:spcPct val="120000"/>
                </a:lnSpc>
                <a:spcBef>
                  <a:spcPts val="700"/>
                </a:spcBef>
                <a:spcAft>
                  <a:spcPts val="0"/>
                </a:spcAft>
              </a:pPr>
              <a:r>
                <a:rPr lang="it-IT" sz="1800" b="1" dirty="0">
                  <a:solidFill>
                    <a:srgbClr val="FF0000"/>
                  </a:solidFill>
                  <a:latin typeface="+mn-lt"/>
                  <a:ea typeface="+mn-ea"/>
                  <a:sym typeface="Arial Narrow"/>
                </a:rPr>
                <a:t>Digital </a:t>
              </a:r>
              <a:r>
                <a:rPr lang="it-IT" sz="1800" b="1" dirty="0" err="1">
                  <a:solidFill>
                    <a:srgbClr val="FF0000"/>
                  </a:solidFill>
                  <a:latin typeface="+mn-lt"/>
                  <a:ea typeface="+mn-ea"/>
                  <a:sym typeface="Arial Narrow"/>
                </a:rPr>
                <a:t>Platforms</a:t>
              </a:r>
              <a:endParaRPr lang="it-IT" sz="1800" b="1" dirty="0">
                <a:solidFill>
                  <a:srgbClr val="FF0000"/>
                </a:solidFill>
                <a:latin typeface="+mn-lt"/>
                <a:ea typeface="+mn-ea"/>
                <a:sym typeface="Arial Narrow"/>
              </a:endParaRPr>
            </a:p>
          </p:txBody>
        </p:sp>
        <p:sp>
          <p:nvSpPr>
            <p:cNvPr id="14" name="CasellaDiTesto 13"/>
            <p:cNvSpPr txBox="1"/>
            <p:nvPr/>
          </p:nvSpPr>
          <p:spPr>
            <a:xfrm rot="16200000">
              <a:off x="-110668" y="8690724"/>
              <a:ext cx="1042852" cy="988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2750" fontAlgn="auto" hangingPunct="0">
                <a:lnSpc>
                  <a:spcPct val="120000"/>
                </a:lnSpc>
                <a:spcBef>
                  <a:spcPts val="700"/>
                </a:spcBef>
                <a:spcAft>
                  <a:spcPts val="0"/>
                </a:spcAft>
              </a:pPr>
              <a:r>
                <a:rPr lang="it-IT" sz="1800" b="1" dirty="0">
                  <a:solidFill>
                    <a:srgbClr val="FF0000"/>
                  </a:solidFill>
                  <a:latin typeface="+mn-lt"/>
                  <a:ea typeface="+mn-ea"/>
                  <a:sym typeface="Arial Narrow"/>
                </a:rPr>
                <a:t>Data</a:t>
              </a:r>
            </a:p>
          </p:txBody>
        </p:sp>
        <p:sp>
          <p:nvSpPr>
            <p:cNvPr id="15" name="CasellaDiTesto 14"/>
            <p:cNvSpPr txBox="1"/>
            <p:nvPr/>
          </p:nvSpPr>
          <p:spPr>
            <a:xfrm>
              <a:off x="997100" y="10049504"/>
              <a:ext cx="3865609" cy="2355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lnSpc>
                  <a:spcPct val="120000"/>
                </a:lnSpc>
                <a:spcBef>
                  <a:spcPts val="700"/>
                </a:spcBef>
                <a:spcAft>
                  <a:spcPts val="0"/>
                </a:spcAft>
              </a:pPr>
              <a:r>
                <a:rPr lang="it-IT" sz="1100" b="1" dirty="0">
                  <a:solidFill>
                    <a:srgbClr val="FF0000"/>
                  </a:solidFill>
                </a:rPr>
                <a:t>Matera G/S </a:t>
              </a:r>
              <a:r>
                <a:rPr lang="it-IT" sz="1100" dirty="0" err="1"/>
                <a:t>is</a:t>
              </a:r>
              <a:r>
                <a:rPr lang="it-IT" sz="1100" dirty="0"/>
                <a:t> a </a:t>
              </a:r>
              <a:r>
                <a:rPr lang="it-IT" sz="1100" dirty="0" err="1"/>
                <a:t>relevant</a:t>
              </a:r>
              <a:r>
                <a:rPr lang="it-IT" sz="1100" dirty="0"/>
                <a:t> </a:t>
              </a:r>
              <a:r>
                <a:rPr lang="it-IT" sz="1100" dirty="0" err="1"/>
                <a:t>asset</a:t>
              </a:r>
              <a:r>
                <a:rPr lang="it-IT" sz="1100" dirty="0"/>
                <a:t> to </a:t>
              </a:r>
              <a:r>
                <a:rPr lang="it-IT" sz="1100" dirty="0" err="1"/>
                <a:t>deloy</a:t>
              </a:r>
              <a:r>
                <a:rPr lang="it-IT" sz="1100" dirty="0"/>
                <a:t> large scale processing </a:t>
              </a:r>
              <a:r>
                <a:rPr lang="it-IT" sz="1100" dirty="0" err="1"/>
                <a:t>capabilities</a:t>
              </a:r>
              <a:r>
                <a:rPr lang="it-IT" sz="1100" dirty="0"/>
                <a:t> co-</a:t>
              </a:r>
              <a:r>
                <a:rPr lang="it-IT" sz="1100" dirty="0" err="1"/>
                <a:t>located</a:t>
              </a:r>
              <a:r>
                <a:rPr lang="it-IT" sz="1100" dirty="0"/>
                <a:t> with large EO data </a:t>
              </a:r>
              <a:r>
                <a:rPr lang="it-IT" sz="1100" dirty="0" err="1"/>
                <a:t>archives</a:t>
              </a:r>
              <a:endParaRPr lang="it-IT" sz="1100" dirty="0"/>
            </a:p>
          </p:txBody>
        </p:sp>
        <p:sp>
          <p:nvSpPr>
            <p:cNvPr id="16" name="CasellaDiTesto 15"/>
            <p:cNvSpPr txBox="1"/>
            <p:nvPr/>
          </p:nvSpPr>
          <p:spPr>
            <a:xfrm>
              <a:off x="8201451" y="10072008"/>
              <a:ext cx="3396487" cy="18370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800" b="1">
                  <a:solidFill>
                    <a:srgbClr val="DB4433"/>
                  </a:solidFill>
                </a:defRPr>
              </a:lvl1pPr>
            </a:lstStyle>
            <a:p>
              <a:pPr algn="just"/>
              <a:r>
                <a:rPr lang="it-IT" sz="1100" dirty="0">
                  <a:solidFill>
                    <a:srgbClr val="FF0000"/>
                  </a:solidFill>
                </a:rPr>
                <a:t>HPC (LDO, e-GEOS) </a:t>
              </a:r>
              <a:r>
                <a:rPr lang="it-IT" sz="1100" b="0" dirty="0">
                  <a:solidFill>
                    <a:schemeClr val="tx1"/>
                  </a:solidFill>
                </a:rPr>
                <a:t>are </a:t>
              </a:r>
              <a:r>
                <a:rPr lang="it-IT" sz="1100" b="0" dirty="0" err="1">
                  <a:solidFill>
                    <a:schemeClr val="tx1"/>
                  </a:solidFill>
                </a:rPr>
                <a:t>powerful</a:t>
              </a:r>
              <a:r>
                <a:rPr lang="it-IT" sz="1100" b="0" dirty="0">
                  <a:solidFill>
                    <a:schemeClr val="tx1"/>
                  </a:solidFill>
                </a:rPr>
                <a:t> </a:t>
              </a:r>
              <a:r>
                <a:rPr lang="it-IT" sz="1100" b="0" dirty="0" err="1">
                  <a:solidFill>
                    <a:schemeClr val="tx1"/>
                  </a:solidFill>
                </a:rPr>
                <a:t>computing</a:t>
              </a:r>
              <a:r>
                <a:rPr lang="it-IT" sz="1100" b="0" dirty="0">
                  <a:solidFill>
                    <a:schemeClr val="tx1"/>
                  </a:solidFill>
                </a:rPr>
                <a:t> </a:t>
              </a:r>
              <a:r>
                <a:rPr lang="it-IT" sz="1100" b="0" dirty="0" err="1">
                  <a:solidFill>
                    <a:schemeClr val="tx1"/>
                  </a:solidFill>
                </a:rPr>
                <a:t>infratsructures</a:t>
              </a:r>
              <a:r>
                <a:rPr lang="it-IT" sz="1100" b="0" dirty="0">
                  <a:solidFill>
                    <a:schemeClr val="tx1"/>
                  </a:solidFill>
                </a:rPr>
                <a:t> </a:t>
              </a:r>
              <a:r>
                <a:rPr lang="it-IT" sz="1100" b="0" dirty="0" err="1">
                  <a:solidFill>
                    <a:schemeClr val="tx1"/>
                  </a:solidFill>
                </a:rPr>
                <a:t>that</a:t>
              </a:r>
              <a:r>
                <a:rPr lang="it-IT" sz="1100" b="0" dirty="0">
                  <a:solidFill>
                    <a:schemeClr val="tx1"/>
                  </a:solidFill>
                </a:rPr>
                <a:t> can be </a:t>
              </a:r>
              <a:r>
                <a:rPr lang="it-IT" sz="1100" b="0" dirty="0" err="1">
                  <a:solidFill>
                    <a:schemeClr val="tx1"/>
                  </a:solidFill>
                </a:rPr>
                <a:t>federated</a:t>
              </a:r>
              <a:r>
                <a:rPr lang="it-IT" sz="1100" b="0" dirty="0">
                  <a:solidFill>
                    <a:schemeClr val="tx1"/>
                  </a:solidFill>
                </a:rPr>
                <a:t> in </a:t>
              </a:r>
              <a:r>
                <a:rPr lang="it-IT" sz="1100" b="0" dirty="0" err="1">
                  <a:solidFill>
                    <a:schemeClr val="tx1"/>
                  </a:solidFill>
                </a:rPr>
                <a:t>wider</a:t>
              </a:r>
              <a:r>
                <a:rPr lang="it-IT" sz="1100" b="0" dirty="0">
                  <a:solidFill>
                    <a:schemeClr val="tx1"/>
                  </a:solidFill>
                </a:rPr>
                <a:t> EU networks (</a:t>
              </a:r>
              <a:r>
                <a:rPr lang="it-IT" sz="1100" b="0" dirty="0" err="1">
                  <a:solidFill>
                    <a:schemeClr val="tx1"/>
                  </a:solidFill>
                </a:rPr>
                <a:t>EuroHPC</a:t>
              </a:r>
              <a:r>
                <a:rPr lang="it-IT" sz="1100" b="0" dirty="0">
                  <a:solidFill>
                    <a:schemeClr val="tx1"/>
                  </a:solidFill>
                </a:rPr>
                <a:t>)</a:t>
              </a:r>
            </a:p>
          </p:txBody>
        </p:sp>
        <p:sp>
          <p:nvSpPr>
            <p:cNvPr id="17" name="CasellaDiTesto 16"/>
            <p:cNvSpPr txBox="1"/>
            <p:nvPr/>
          </p:nvSpPr>
          <p:spPr>
            <a:xfrm>
              <a:off x="4714855" y="10105564"/>
              <a:ext cx="3371807" cy="21755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800" b="1">
                  <a:solidFill>
                    <a:srgbClr val="DB4433"/>
                  </a:solidFill>
                </a:defRPr>
              </a:lvl1pPr>
            </a:lstStyle>
            <a:p>
              <a:r>
                <a:rPr lang="it-IT" sz="1100" dirty="0">
                  <a:solidFill>
                    <a:srgbClr val="FF0000"/>
                  </a:solidFill>
                </a:rPr>
                <a:t>Leonardo </a:t>
              </a:r>
              <a:r>
                <a:rPr lang="it-IT" sz="1100" dirty="0" err="1">
                  <a:solidFill>
                    <a:srgbClr val="FF0000"/>
                  </a:solidFill>
                </a:rPr>
                <a:t>Labs</a:t>
              </a:r>
              <a:r>
                <a:rPr lang="it-IT" sz="1100" dirty="0">
                  <a:solidFill>
                    <a:srgbClr val="FF0000"/>
                  </a:solidFill>
                </a:rPr>
                <a:t> and GI </a:t>
              </a:r>
              <a:r>
                <a:rPr lang="it-IT" sz="1100" dirty="0" err="1">
                  <a:solidFill>
                    <a:srgbClr val="FF0000"/>
                  </a:solidFill>
                </a:rPr>
                <a:t>Competence</a:t>
              </a:r>
              <a:r>
                <a:rPr lang="it-IT" sz="1100" dirty="0">
                  <a:solidFill>
                    <a:srgbClr val="FF0000"/>
                  </a:solidFill>
                </a:rPr>
                <a:t> Centres </a:t>
              </a:r>
              <a:r>
                <a:rPr lang="it-IT" sz="1100" b="0" dirty="0" err="1">
                  <a:solidFill>
                    <a:schemeClr val="tx1"/>
                  </a:solidFill>
                </a:rPr>
                <a:t>offer</a:t>
              </a:r>
              <a:r>
                <a:rPr lang="it-IT" sz="1100" b="0" dirty="0">
                  <a:solidFill>
                    <a:schemeClr val="tx1"/>
                  </a:solidFill>
                </a:rPr>
                <a:t> a </a:t>
              </a:r>
              <a:r>
                <a:rPr lang="it-IT" sz="1100" b="0" dirty="0" err="1">
                  <a:solidFill>
                    <a:schemeClr val="tx1"/>
                  </a:solidFill>
                </a:rPr>
                <a:t>multidisciplinary</a:t>
              </a:r>
              <a:r>
                <a:rPr lang="it-IT" sz="1100" b="0" dirty="0">
                  <a:solidFill>
                    <a:schemeClr val="tx1"/>
                  </a:solidFill>
                </a:rPr>
                <a:t> network of corporate </a:t>
              </a:r>
              <a:r>
                <a:rPr lang="it-IT" sz="1100" b="0" dirty="0" err="1">
                  <a:solidFill>
                    <a:schemeClr val="tx1"/>
                  </a:solidFill>
                </a:rPr>
                <a:t>labs</a:t>
              </a:r>
              <a:r>
                <a:rPr lang="it-IT" sz="1100" b="0" dirty="0">
                  <a:solidFill>
                    <a:schemeClr val="tx1"/>
                  </a:solidFill>
                </a:rPr>
                <a:t> </a:t>
              </a:r>
              <a:r>
                <a:rPr lang="it-IT" sz="1100" b="0" dirty="0" err="1">
                  <a:solidFill>
                    <a:schemeClr val="tx1"/>
                  </a:solidFill>
                </a:rPr>
                <a:t>focussed</a:t>
              </a:r>
              <a:r>
                <a:rPr lang="it-IT" sz="1100" b="0" dirty="0">
                  <a:solidFill>
                    <a:schemeClr val="tx1"/>
                  </a:solidFill>
                </a:rPr>
                <a:t> on </a:t>
              </a:r>
              <a:r>
                <a:rPr lang="it-IT" sz="1100" b="0" dirty="0" err="1">
                  <a:solidFill>
                    <a:schemeClr val="tx1"/>
                  </a:solidFill>
                </a:rPr>
                <a:t>digital</a:t>
              </a:r>
              <a:r>
                <a:rPr lang="it-IT" sz="1100" b="0" dirty="0">
                  <a:solidFill>
                    <a:schemeClr val="tx1"/>
                  </a:solidFill>
                </a:rPr>
                <a:t> </a:t>
              </a:r>
              <a:r>
                <a:rPr lang="it-IT" sz="1100" b="0" dirty="0" err="1">
                  <a:solidFill>
                    <a:schemeClr val="tx1"/>
                  </a:solidFill>
                </a:rPr>
                <a:t>technologies</a:t>
              </a:r>
              <a:endParaRPr lang="it-IT" sz="1100" b="0" dirty="0">
                <a:solidFill>
                  <a:schemeClr val="tx1"/>
                </a:solidFill>
              </a:endParaRPr>
            </a:p>
          </p:txBody>
        </p:sp>
        <p:sp>
          <p:nvSpPr>
            <p:cNvPr id="18" name="CasellaDiTesto 17"/>
            <p:cNvSpPr txBox="1"/>
            <p:nvPr/>
          </p:nvSpPr>
          <p:spPr>
            <a:xfrm>
              <a:off x="556636" y="12443008"/>
              <a:ext cx="11553554" cy="7670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2750" fontAlgn="auto" hangingPunct="0">
                <a:lnSpc>
                  <a:spcPct val="120000"/>
                </a:lnSpc>
                <a:spcBef>
                  <a:spcPts val="700"/>
                </a:spcBef>
                <a:spcAft>
                  <a:spcPts val="0"/>
                </a:spcAft>
              </a:pPr>
              <a:r>
                <a:rPr lang="it-IT" sz="1200" b="1" dirty="0">
                  <a:solidFill>
                    <a:srgbClr val="FF0000"/>
                  </a:solidFill>
                </a:rPr>
                <a:t>Global Market </a:t>
              </a:r>
              <a:r>
                <a:rPr lang="it-IT" sz="1200" b="1" dirty="0" err="1">
                  <a:solidFill>
                    <a:srgbClr val="FF0000"/>
                  </a:solidFill>
                </a:rPr>
                <a:t>Footprint</a:t>
              </a:r>
              <a:r>
                <a:rPr lang="it-IT" sz="1200" b="1" dirty="0">
                  <a:solidFill>
                    <a:srgbClr val="FF0000"/>
                  </a:solidFill>
                </a:rPr>
                <a:t>, </a:t>
              </a:r>
              <a:r>
                <a:rPr lang="it-IT" sz="1200" dirty="0" err="1"/>
                <a:t>thanks</a:t>
              </a:r>
              <a:r>
                <a:rPr lang="it-IT" sz="1200" dirty="0"/>
                <a:t> to the </a:t>
              </a:r>
              <a:r>
                <a:rPr lang="it-IT" sz="1200" dirty="0" err="1"/>
                <a:t>transnational</a:t>
              </a:r>
              <a:r>
                <a:rPr lang="it-IT" sz="1200" dirty="0"/>
                <a:t> network of Telespazio Group</a:t>
              </a:r>
            </a:p>
          </p:txBody>
        </p:sp>
        <p:sp>
          <p:nvSpPr>
            <p:cNvPr id="19" name="CasellaDiTesto 18"/>
            <p:cNvSpPr txBox="1"/>
            <p:nvPr/>
          </p:nvSpPr>
          <p:spPr>
            <a:xfrm rot="16200000">
              <a:off x="-647417" y="10683176"/>
              <a:ext cx="2101474" cy="988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2750" fontAlgn="auto" hangingPunct="0">
                <a:lnSpc>
                  <a:spcPct val="120000"/>
                </a:lnSpc>
                <a:spcBef>
                  <a:spcPts val="700"/>
                </a:spcBef>
                <a:spcAft>
                  <a:spcPts val="0"/>
                </a:spcAft>
              </a:pPr>
              <a:r>
                <a:rPr lang="it-IT" sz="1800" b="1" dirty="0" err="1">
                  <a:solidFill>
                    <a:srgbClr val="FF0000"/>
                  </a:solidFill>
                  <a:latin typeface="+mn-lt"/>
                  <a:ea typeface="+mn-ea"/>
                  <a:sym typeface="Arial Narrow"/>
                </a:rPr>
                <a:t>Infrastruc</a:t>
              </a:r>
              <a:r>
                <a:rPr lang="it-IT" sz="1800" b="1" dirty="0">
                  <a:solidFill>
                    <a:srgbClr val="FF0000"/>
                  </a:solidFill>
                  <a:latin typeface="+mn-lt"/>
                  <a:ea typeface="+mn-ea"/>
                  <a:sym typeface="Arial Narrow"/>
                </a:rPr>
                <a:t>.</a:t>
              </a:r>
            </a:p>
          </p:txBody>
        </p:sp>
      </p:grpSp>
      <p:sp>
        <p:nvSpPr>
          <p:cNvPr id="22" name="CasellaDiTesto 21"/>
          <p:cNvSpPr txBox="1"/>
          <p:nvPr/>
        </p:nvSpPr>
        <p:spPr>
          <a:xfrm>
            <a:off x="1690952" y="1184226"/>
            <a:ext cx="2494274" cy="5312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2750" fontAlgn="auto" hangingPunct="0">
              <a:lnSpc>
                <a:spcPct val="120000"/>
              </a:lnSpc>
              <a:spcBef>
                <a:spcPts val="700"/>
              </a:spcBef>
              <a:spcAft>
                <a:spcPts val="0"/>
              </a:spcAft>
            </a:pPr>
            <a:r>
              <a:rPr lang="it-IT" sz="2000" b="1" dirty="0" err="1">
                <a:solidFill>
                  <a:srgbClr val="E4002B"/>
                </a:solidFill>
                <a:latin typeface="+mn-lt"/>
                <a:ea typeface="+mn-ea"/>
                <a:sym typeface="Arial Narrow"/>
              </a:rPr>
              <a:t>Skills</a:t>
            </a:r>
            <a:r>
              <a:rPr lang="it-IT" sz="2000" b="1" dirty="0">
                <a:solidFill>
                  <a:srgbClr val="E4002B"/>
                </a:solidFill>
                <a:latin typeface="+mn-lt"/>
                <a:ea typeface="+mn-ea"/>
                <a:sym typeface="Arial Narrow"/>
              </a:rPr>
              <a:t>/</a:t>
            </a:r>
            <a:r>
              <a:rPr lang="it-IT" sz="2000" b="1" dirty="0" err="1">
                <a:solidFill>
                  <a:srgbClr val="E4002B"/>
                </a:solidFill>
                <a:latin typeface="+mn-lt"/>
                <a:ea typeface="+mn-ea"/>
                <a:sym typeface="Arial Narrow"/>
              </a:rPr>
              <a:t>Competences</a:t>
            </a:r>
            <a:endParaRPr lang="it-IT" sz="2000" b="1" dirty="0">
              <a:solidFill>
                <a:srgbClr val="E4002B"/>
              </a:solidFill>
              <a:latin typeface="+mn-lt"/>
              <a:ea typeface="+mn-ea"/>
              <a:sym typeface="Arial Narrow"/>
            </a:endParaRPr>
          </a:p>
        </p:txBody>
      </p:sp>
      <p:sp>
        <p:nvSpPr>
          <p:cNvPr id="23" name="CasellaDiTesto 22"/>
          <p:cNvSpPr txBox="1"/>
          <p:nvPr/>
        </p:nvSpPr>
        <p:spPr>
          <a:xfrm>
            <a:off x="3075941" y="1788550"/>
            <a:ext cx="2988299" cy="15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lnSpc>
                <a:spcPct val="120000"/>
              </a:lnSpc>
              <a:spcBef>
                <a:spcPts val="700"/>
              </a:spcBef>
              <a:spcAft>
                <a:spcPts val="0"/>
              </a:spcAft>
            </a:pPr>
            <a:r>
              <a:rPr lang="it-IT" sz="1200" b="1" dirty="0">
                <a:solidFill>
                  <a:srgbClr val="FF0000"/>
                </a:solidFill>
                <a:latin typeface="+mn-lt"/>
                <a:ea typeface="+mn-ea"/>
                <a:sym typeface="Arial Narrow"/>
              </a:rPr>
              <a:t>Remote </a:t>
            </a:r>
            <a:r>
              <a:rPr lang="it-IT" sz="1200" b="1" dirty="0" err="1">
                <a:solidFill>
                  <a:srgbClr val="FF0000"/>
                </a:solidFill>
                <a:latin typeface="+mn-lt"/>
                <a:ea typeface="+mn-ea"/>
                <a:sym typeface="Arial Narrow"/>
              </a:rPr>
              <a:t>sensing</a:t>
            </a:r>
            <a:r>
              <a:rPr lang="it-IT" sz="1200" b="1" dirty="0">
                <a:solidFill>
                  <a:srgbClr val="FF0000"/>
                </a:solidFill>
                <a:latin typeface="+mn-lt"/>
                <a:ea typeface="+mn-ea"/>
                <a:sym typeface="Arial Narrow"/>
              </a:rPr>
              <a:t> </a:t>
            </a:r>
            <a:r>
              <a:rPr lang="it-IT" sz="1200" b="1" dirty="0" err="1">
                <a:solidFill>
                  <a:srgbClr val="FF0000"/>
                </a:solidFill>
                <a:latin typeface="+mn-lt"/>
                <a:ea typeface="+mn-ea"/>
                <a:sym typeface="Arial Narrow"/>
              </a:rPr>
              <a:t>Opt</a:t>
            </a:r>
            <a:r>
              <a:rPr lang="it-IT" sz="1200" b="1" dirty="0">
                <a:solidFill>
                  <a:srgbClr val="FF0000"/>
                </a:solidFill>
                <a:latin typeface="+mn-lt"/>
                <a:ea typeface="+mn-ea"/>
                <a:sym typeface="Arial Narrow"/>
              </a:rPr>
              <a:t>./SAR data processing</a:t>
            </a:r>
          </a:p>
          <a:p>
            <a:pPr defTabSz="412750" fontAlgn="auto" hangingPunct="0">
              <a:spcBef>
                <a:spcPts val="700"/>
              </a:spcBef>
              <a:spcAft>
                <a:spcPts val="0"/>
              </a:spcAft>
            </a:pPr>
            <a:r>
              <a:rPr lang="it-IT" sz="1100" dirty="0">
                <a:sym typeface="Arial Narrow"/>
              </a:rPr>
              <a:t>Optical (</a:t>
            </a:r>
            <a:r>
              <a:rPr lang="it-IT" sz="1100" dirty="0" err="1">
                <a:sym typeface="Arial Narrow"/>
              </a:rPr>
              <a:t>Multispectral</a:t>
            </a:r>
            <a:r>
              <a:rPr lang="it-IT" sz="1100" dirty="0">
                <a:sym typeface="Arial Narrow"/>
              </a:rPr>
              <a:t>/</a:t>
            </a:r>
            <a:r>
              <a:rPr lang="it-IT" sz="1100" dirty="0" err="1">
                <a:sym typeface="Arial Narrow"/>
              </a:rPr>
              <a:t>Hyperspectral</a:t>
            </a:r>
            <a:r>
              <a:rPr lang="it-IT" sz="1100" dirty="0">
                <a:sym typeface="Arial Narrow"/>
              </a:rPr>
              <a:t>) / SAR </a:t>
            </a:r>
            <a:r>
              <a:rPr lang="it-IT" sz="1100" dirty="0" err="1">
                <a:sym typeface="Arial Narrow"/>
              </a:rPr>
              <a:t>signal</a:t>
            </a:r>
            <a:r>
              <a:rPr lang="it-IT" sz="1100" dirty="0">
                <a:sym typeface="Arial Narrow"/>
              </a:rPr>
              <a:t> processing to derive model </a:t>
            </a:r>
            <a:r>
              <a:rPr lang="it-IT" sz="1100" dirty="0" err="1">
                <a:sym typeface="Arial Narrow"/>
              </a:rPr>
              <a:t>based</a:t>
            </a:r>
            <a:r>
              <a:rPr lang="it-IT" sz="1100" dirty="0">
                <a:sym typeface="Arial Narrow"/>
              </a:rPr>
              <a:t> </a:t>
            </a:r>
            <a:r>
              <a:rPr lang="it-IT" sz="1100" dirty="0" err="1">
                <a:sym typeface="Arial Narrow"/>
              </a:rPr>
              <a:t>observations</a:t>
            </a:r>
            <a:r>
              <a:rPr lang="it-IT" sz="1100" dirty="0">
                <a:sym typeface="Arial Narrow"/>
              </a:rPr>
              <a:t> and </a:t>
            </a:r>
            <a:r>
              <a:rPr lang="it-IT" sz="1100" dirty="0" err="1">
                <a:sym typeface="Arial Narrow"/>
              </a:rPr>
              <a:t>measurements</a:t>
            </a:r>
            <a:r>
              <a:rPr lang="it-IT" sz="1100" dirty="0">
                <a:sym typeface="Arial Narrow"/>
              </a:rPr>
              <a:t> and </a:t>
            </a:r>
            <a:r>
              <a:rPr lang="it-IT" sz="1100" dirty="0" err="1">
                <a:sym typeface="Arial Narrow"/>
              </a:rPr>
              <a:t>monitoring</a:t>
            </a:r>
            <a:r>
              <a:rPr lang="it-IT" sz="1100" dirty="0">
                <a:sym typeface="Arial Narrow"/>
              </a:rPr>
              <a:t> </a:t>
            </a:r>
            <a:r>
              <a:rPr lang="it-IT" sz="1100" dirty="0" err="1">
                <a:sym typeface="Arial Narrow"/>
              </a:rPr>
              <a:t>capacity</a:t>
            </a:r>
            <a:r>
              <a:rPr lang="it-IT" sz="1100" dirty="0">
                <a:sym typeface="Arial Narrow"/>
              </a:rPr>
              <a:t> from single image or </a:t>
            </a:r>
            <a:r>
              <a:rPr lang="it-IT" sz="1100" dirty="0" err="1">
                <a:sym typeface="Arial Narrow"/>
              </a:rPr>
              <a:t>multitemporal</a:t>
            </a:r>
            <a:r>
              <a:rPr lang="it-IT" sz="1100" dirty="0">
                <a:sym typeface="Arial Narrow"/>
              </a:rPr>
              <a:t> time </a:t>
            </a:r>
            <a:r>
              <a:rPr lang="it-IT" sz="1100" dirty="0" err="1">
                <a:sym typeface="Arial Narrow"/>
              </a:rPr>
              <a:t>series</a:t>
            </a:r>
            <a:endParaRPr lang="it-IT" sz="1100" dirty="0">
              <a:sym typeface="Arial Narrow"/>
            </a:endParaRPr>
          </a:p>
        </p:txBody>
      </p:sp>
      <p:sp>
        <p:nvSpPr>
          <p:cNvPr id="24" name="CasellaDiTesto 23"/>
          <p:cNvSpPr txBox="1"/>
          <p:nvPr/>
        </p:nvSpPr>
        <p:spPr>
          <a:xfrm>
            <a:off x="192435" y="3532731"/>
            <a:ext cx="2715973" cy="12981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spcBef>
                <a:spcPts val="700"/>
              </a:spcBef>
              <a:spcAft>
                <a:spcPts val="0"/>
              </a:spcAft>
            </a:pPr>
            <a:r>
              <a:rPr lang="it-IT" sz="1200" b="1" dirty="0">
                <a:solidFill>
                  <a:srgbClr val="FF0000"/>
                </a:solidFill>
                <a:latin typeface="+mn-lt"/>
                <a:ea typeface="+mn-ea"/>
                <a:sym typeface="Arial Narrow"/>
              </a:rPr>
              <a:t>HPC / </a:t>
            </a:r>
            <a:r>
              <a:rPr lang="it-IT" sz="1200" b="1" dirty="0" err="1">
                <a:solidFill>
                  <a:srgbClr val="FF0000"/>
                </a:solidFill>
                <a:latin typeface="+mn-lt"/>
                <a:ea typeface="+mn-ea"/>
                <a:sym typeface="Arial Narrow"/>
              </a:rPr>
              <a:t>Cloud</a:t>
            </a:r>
            <a:r>
              <a:rPr lang="it-IT" sz="1200" b="1" dirty="0">
                <a:solidFill>
                  <a:srgbClr val="FF0000"/>
                </a:solidFill>
                <a:latin typeface="+mn-lt"/>
                <a:ea typeface="+mn-ea"/>
                <a:sym typeface="Arial Narrow"/>
              </a:rPr>
              <a:t> / Big Data / </a:t>
            </a:r>
            <a:r>
              <a:rPr lang="it-IT" sz="1200" b="1" dirty="0" err="1">
                <a:solidFill>
                  <a:srgbClr val="FF0000"/>
                </a:solidFill>
                <a:latin typeface="+mn-lt"/>
                <a:ea typeface="+mn-ea"/>
                <a:sym typeface="Arial Narrow"/>
              </a:rPr>
              <a:t>Microservices</a:t>
            </a:r>
            <a:endParaRPr lang="it-IT" sz="1200" b="1" dirty="0">
              <a:solidFill>
                <a:srgbClr val="FF0000"/>
              </a:solidFill>
              <a:latin typeface="+mn-lt"/>
              <a:ea typeface="+mn-ea"/>
              <a:sym typeface="Arial Narrow"/>
            </a:endParaRPr>
          </a:p>
          <a:p>
            <a:pPr algn="just" defTabSz="412750" fontAlgn="auto" hangingPunct="0">
              <a:spcBef>
                <a:spcPts val="700"/>
              </a:spcBef>
              <a:spcAft>
                <a:spcPts val="0"/>
              </a:spcAft>
            </a:pPr>
            <a:r>
              <a:rPr lang="it-IT" sz="1100" dirty="0"/>
              <a:t>Management and </a:t>
            </a:r>
            <a:r>
              <a:rPr lang="it-IT" sz="1100" dirty="0" err="1"/>
              <a:t>exploitaiton</a:t>
            </a:r>
            <a:r>
              <a:rPr lang="it-IT" sz="1100" dirty="0"/>
              <a:t> of </a:t>
            </a:r>
            <a:r>
              <a:rPr lang="it-IT" sz="1100" dirty="0" err="1"/>
              <a:t>scalable</a:t>
            </a:r>
            <a:r>
              <a:rPr lang="it-IT" sz="1100" dirty="0"/>
              <a:t> </a:t>
            </a:r>
            <a:r>
              <a:rPr lang="it-IT" sz="1100" dirty="0" err="1"/>
              <a:t>computing</a:t>
            </a:r>
            <a:r>
              <a:rPr lang="it-IT" sz="1100" dirty="0"/>
              <a:t> </a:t>
            </a:r>
            <a:r>
              <a:rPr lang="it-IT" sz="1100" dirty="0" err="1"/>
              <a:t>infrastructure</a:t>
            </a:r>
            <a:r>
              <a:rPr lang="it-IT" sz="1100" dirty="0"/>
              <a:t> and processing </a:t>
            </a:r>
            <a:r>
              <a:rPr lang="it-IT" sz="1100" dirty="0" err="1"/>
              <a:t>platforms</a:t>
            </a:r>
            <a:r>
              <a:rPr lang="it-IT" sz="1100" dirty="0"/>
              <a:t>, on </a:t>
            </a:r>
            <a:r>
              <a:rPr lang="it-IT" sz="1100" dirty="0" err="1"/>
              <a:t>prem</a:t>
            </a:r>
            <a:r>
              <a:rPr lang="it-IT" sz="1100" dirty="0"/>
              <a:t> and in </a:t>
            </a:r>
            <a:r>
              <a:rPr lang="it-IT" sz="1100" dirty="0" err="1"/>
              <a:t>various</a:t>
            </a:r>
            <a:r>
              <a:rPr lang="it-IT" sz="1100" dirty="0"/>
              <a:t> </a:t>
            </a:r>
            <a:r>
              <a:rPr lang="it-IT" sz="1100" dirty="0" err="1"/>
              <a:t>cloud</a:t>
            </a:r>
            <a:r>
              <a:rPr lang="it-IT" sz="1100" dirty="0"/>
              <a:t> </a:t>
            </a:r>
            <a:r>
              <a:rPr lang="it-IT" sz="1100" dirty="0" err="1"/>
              <a:t>environments</a:t>
            </a:r>
            <a:endParaRPr lang="it-IT" sz="1100" dirty="0">
              <a:latin typeface="+mn-lt"/>
              <a:ea typeface="+mn-ea"/>
              <a:sym typeface="Arial Narrow"/>
            </a:endParaRPr>
          </a:p>
        </p:txBody>
      </p:sp>
      <p:sp>
        <p:nvSpPr>
          <p:cNvPr id="25" name="CasellaDiTesto 24"/>
          <p:cNvSpPr txBox="1"/>
          <p:nvPr/>
        </p:nvSpPr>
        <p:spPr>
          <a:xfrm>
            <a:off x="3076917" y="3558205"/>
            <a:ext cx="3098795" cy="1208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spcBef>
                <a:spcPts val="0"/>
              </a:spcBef>
              <a:spcAft>
                <a:spcPts val="0"/>
              </a:spcAft>
            </a:pPr>
            <a:r>
              <a:rPr lang="it-IT" sz="1200" b="1" dirty="0" err="1">
                <a:solidFill>
                  <a:srgbClr val="FF0000"/>
                </a:solidFill>
                <a:sym typeface="Arial Narrow"/>
              </a:rPr>
              <a:t>Modelling</a:t>
            </a:r>
            <a:r>
              <a:rPr lang="it-IT" sz="1200" b="1" dirty="0">
                <a:solidFill>
                  <a:srgbClr val="FF0000"/>
                </a:solidFill>
                <a:sym typeface="Arial Narrow"/>
              </a:rPr>
              <a:t> (</a:t>
            </a:r>
            <a:r>
              <a:rPr lang="it-IT" sz="1200" b="1" dirty="0" err="1">
                <a:solidFill>
                  <a:srgbClr val="FF0000"/>
                </a:solidFill>
                <a:sym typeface="Arial Narrow"/>
              </a:rPr>
              <a:t>Hydraulic</a:t>
            </a:r>
            <a:r>
              <a:rPr lang="it-IT" sz="1200" b="1" dirty="0">
                <a:solidFill>
                  <a:srgbClr val="FF0000"/>
                </a:solidFill>
                <a:sym typeface="Arial Narrow"/>
              </a:rPr>
              <a:t>/</a:t>
            </a:r>
            <a:r>
              <a:rPr lang="it-IT" sz="1200" b="1" dirty="0" err="1">
                <a:solidFill>
                  <a:srgbClr val="FF0000"/>
                </a:solidFill>
                <a:sym typeface="Arial Narrow"/>
              </a:rPr>
              <a:t>Climate</a:t>
            </a:r>
            <a:r>
              <a:rPr lang="it-IT" sz="1200" b="1" dirty="0">
                <a:solidFill>
                  <a:srgbClr val="FF0000"/>
                </a:solidFill>
                <a:sym typeface="Arial Narrow"/>
              </a:rPr>
              <a:t>/</a:t>
            </a:r>
          </a:p>
          <a:p>
            <a:pPr defTabSz="412750" fontAlgn="auto" hangingPunct="0">
              <a:spcBef>
                <a:spcPts val="0"/>
              </a:spcBef>
              <a:spcAft>
                <a:spcPts val="0"/>
              </a:spcAft>
            </a:pPr>
            <a:r>
              <a:rPr lang="it-IT" sz="1200" b="1" dirty="0" err="1">
                <a:solidFill>
                  <a:srgbClr val="FF0000"/>
                </a:solidFill>
                <a:sym typeface="Arial Narrow"/>
              </a:rPr>
              <a:t>Agriculture</a:t>
            </a:r>
            <a:r>
              <a:rPr lang="it-IT" sz="1200" b="1" dirty="0">
                <a:solidFill>
                  <a:srgbClr val="FF0000"/>
                </a:solidFill>
              </a:rPr>
              <a:t>) and scenario </a:t>
            </a:r>
            <a:r>
              <a:rPr lang="it-IT" sz="1200" b="1" dirty="0" err="1">
                <a:solidFill>
                  <a:srgbClr val="FF0000"/>
                </a:solidFill>
              </a:rPr>
              <a:t>simulation</a:t>
            </a:r>
            <a:endParaRPr lang="it-IT" sz="1200" b="1" dirty="0">
              <a:solidFill>
                <a:srgbClr val="FF0000"/>
              </a:solidFill>
            </a:endParaRPr>
          </a:p>
          <a:p>
            <a:pPr algn="just" defTabSz="412750" fontAlgn="auto" hangingPunct="0">
              <a:spcBef>
                <a:spcPts val="700"/>
              </a:spcBef>
              <a:spcAft>
                <a:spcPts val="0"/>
              </a:spcAft>
            </a:pPr>
            <a:r>
              <a:rPr lang="it-IT" sz="1100" dirty="0"/>
              <a:t>Design and </a:t>
            </a:r>
            <a:r>
              <a:rPr lang="it-IT" sz="1100" dirty="0" err="1"/>
              <a:t>implementation</a:t>
            </a:r>
            <a:r>
              <a:rPr lang="it-IT" sz="1100" dirty="0"/>
              <a:t> of </a:t>
            </a:r>
            <a:r>
              <a:rPr lang="it-IT" sz="1100" dirty="0" err="1"/>
              <a:t>modelling</a:t>
            </a:r>
            <a:r>
              <a:rPr lang="it-IT" sz="1100" dirty="0"/>
              <a:t> and scenario </a:t>
            </a:r>
            <a:r>
              <a:rPr lang="it-IT" sz="1100" dirty="0" err="1"/>
              <a:t>simulation</a:t>
            </a:r>
            <a:r>
              <a:rPr lang="it-IT" sz="1100" dirty="0"/>
              <a:t> </a:t>
            </a:r>
            <a:r>
              <a:rPr lang="it-IT" sz="1100" dirty="0" err="1"/>
              <a:t>tools</a:t>
            </a:r>
            <a:r>
              <a:rPr lang="it-IT" sz="1100" dirty="0"/>
              <a:t> to </a:t>
            </a:r>
            <a:r>
              <a:rPr lang="it-IT" sz="1100" dirty="0" err="1"/>
              <a:t>build</a:t>
            </a:r>
            <a:r>
              <a:rPr lang="it-IT" sz="1100" dirty="0"/>
              <a:t> </a:t>
            </a:r>
            <a:r>
              <a:rPr lang="it-IT" sz="1100" dirty="0" err="1"/>
              <a:t>flood</a:t>
            </a:r>
            <a:r>
              <a:rPr lang="it-IT" sz="1100" dirty="0"/>
              <a:t> </a:t>
            </a:r>
            <a:r>
              <a:rPr lang="it-IT" sz="1100" dirty="0" err="1"/>
              <a:t>risk</a:t>
            </a:r>
            <a:r>
              <a:rPr lang="it-IT" sz="1100" dirty="0"/>
              <a:t> and impact </a:t>
            </a:r>
            <a:r>
              <a:rPr lang="it-IT" sz="1100" dirty="0" err="1"/>
              <a:t>scenarios</a:t>
            </a:r>
            <a:r>
              <a:rPr lang="it-IT" sz="1100" dirty="0"/>
              <a:t>, </a:t>
            </a:r>
            <a:r>
              <a:rPr lang="it-IT" sz="1100" dirty="0" err="1"/>
              <a:t>including</a:t>
            </a:r>
            <a:r>
              <a:rPr lang="it-IT" sz="1100" dirty="0"/>
              <a:t> </a:t>
            </a:r>
            <a:r>
              <a:rPr lang="it-IT" sz="1100" dirty="0" err="1"/>
              <a:t>climate</a:t>
            </a:r>
            <a:r>
              <a:rPr lang="it-IT" sz="1100" dirty="0"/>
              <a:t> </a:t>
            </a:r>
            <a:r>
              <a:rPr lang="it-IT" sz="1100" dirty="0" err="1"/>
              <a:t>change</a:t>
            </a:r>
            <a:r>
              <a:rPr lang="it-IT" sz="1100" dirty="0"/>
              <a:t> </a:t>
            </a:r>
            <a:r>
              <a:rPr lang="it-IT" sz="1100" dirty="0" err="1"/>
              <a:t>effects</a:t>
            </a:r>
            <a:endParaRPr lang="it-IT" sz="1100" dirty="0">
              <a:sym typeface="Arial Narrow"/>
            </a:endParaRPr>
          </a:p>
        </p:txBody>
      </p:sp>
      <p:sp>
        <p:nvSpPr>
          <p:cNvPr id="26" name="CasellaDiTesto 25"/>
          <p:cNvSpPr txBox="1"/>
          <p:nvPr/>
        </p:nvSpPr>
        <p:spPr>
          <a:xfrm>
            <a:off x="229256" y="5195742"/>
            <a:ext cx="2757301" cy="10826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lnSpc>
                <a:spcPct val="120000"/>
              </a:lnSpc>
              <a:spcBef>
                <a:spcPts val="700"/>
              </a:spcBef>
              <a:spcAft>
                <a:spcPts val="0"/>
              </a:spcAft>
            </a:pPr>
            <a:r>
              <a:rPr lang="it-IT" sz="1200" b="1" dirty="0">
                <a:solidFill>
                  <a:srgbClr val="FF0000"/>
                </a:solidFill>
                <a:latin typeface="+mn-lt"/>
                <a:ea typeface="+mn-ea"/>
                <a:sym typeface="Arial Narrow"/>
              </a:rPr>
              <a:t>3D </a:t>
            </a:r>
            <a:r>
              <a:rPr lang="it-IT" sz="1200" b="1" dirty="0" err="1">
                <a:solidFill>
                  <a:srgbClr val="FF0000"/>
                </a:solidFill>
                <a:latin typeface="+mn-lt"/>
                <a:ea typeface="+mn-ea"/>
                <a:sym typeface="Arial Narrow"/>
              </a:rPr>
              <a:t>modelling</a:t>
            </a:r>
            <a:endParaRPr lang="it-IT" sz="1200" b="1" dirty="0">
              <a:solidFill>
                <a:srgbClr val="FF0000"/>
              </a:solidFill>
              <a:latin typeface="+mn-lt"/>
              <a:ea typeface="+mn-ea"/>
              <a:sym typeface="Arial Narrow"/>
            </a:endParaRPr>
          </a:p>
          <a:p>
            <a:pPr defTabSz="412750" fontAlgn="auto" hangingPunct="0">
              <a:lnSpc>
                <a:spcPct val="120000"/>
              </a:lnSpc>
              <a:spcBef>
                <a:spcPts val="700"/>
              </a:spcBef>
              <a:spcAft>
                <a:spcPts val="0"/>
              </a:spcAft>
            </a:pPr>
            <a:r>
              <a:rPr lang="it-IT" sz="1100" dirty="0" err="1"/>
              <a:t>Desing</a:t>
            </a:r>
            <a:r>
              <a:rPr lang="it-IT" sz="1100" dirty="0"/>
              <a:t> and </a:t>
            </a:r>
            <a:r>
              <a:rPr lang="it-IT" sz="1100" dirty="0" err="1"/>
              <a:t>implementation</a:t>
            </a:r>
            <a:r>
              <a:rPr lang="it-IT" sz="1100" dirty="0"/>
              <a:t> of </a:t>
            </a:r>
            <a:r>
              <a:rPr lang="it-IT" sz="1100" dirty="0" err="1"/>
              <a:t>detailed</a:t>
            </a:r>
            <a:r>
              <a:rPr lang="it-IT" sz="1100" dirty="0"/>
              <a:t> 3D </a:t>
            </a:r>
            <a:r>
              <a:rPr lang="it-IT" sz="1100" dirty="0" err="1"/>
              <a:t>models</a:t>
            </a:r>
            <a:r>
              <a:rPr lang="it-IT" sz="1100" dirty="0"/>
              <a:t> from satellite/</a:t>
            </a:r>
            <a:r>
              <a:rPr lang="it-IT" sz="1100" dirty="0" err="1"/>
              <a:t>aerial</a:t>
            </a:r>
            <a:r>
              <a:rPr lang="it-IT" sz="1100" dirty="0"/>
              <a:t>/drone </a:t>
            </a:r>
            <a:r>
              <a:rPr lang="it-IT" sz="1100" dirty="0" err="1"/>
              <a:t>imagery</a:t>
            </a:r>
            <a:r>
              <a:rPr lang="it-IT" sz="1100" dirty="0"/>
              <a:t> </a:t>
            </a:r>
            <a:r>
              <a:rPr lang="it-IT" sz="1100" dirty="0" err="1"/>
              <a:t>at</a:t>
            </a:r>
            <a:r>
              <a:rPr lang="it-IT" sz="1100" dirty="0"/>
              <a:t> multiple </a:t>
            </a:r>
            <a:r>
              <a:rPr lang="it-IT" sz="1100" dirty="0" err="1"/>
              <a:t>scales</a:t>
            </a:r>
            <a:r>
              <a:rPr lang="it-IT" sz="1100" dirty="0"/>
              <a:t> and LOD.</a:t>
            </a:r>
            <a:endParaRPr lang="it-IT" sz="1100" dirty="0">
              <a:latin typeface="+mn-lt"/>
              <a:ea typeface="+mn-ea"/>
              <a:sym typeface="Arial Narrow"/>
            </a:endParaRPr>
          </a:p>
        </p:txBody>
      </p:sp>
      <p:grpSp>
        <p:nvGrpSpPr>
          <p:cNvPr id="27" name="Gruppo 26"/>
          <p:cNvGrpSpPr/>
          <p:nvPr/>
        </p:nvGrpSpPr>
        <p:grpSpPr>
          <a:xfrm>
            <a:off x="3036095" y="4880328"/>
            <a:ext cx="3218839" cy="1485084"/>
            <a:chOff x="428770" y="3910691"/>
            <a:chExt cx="6437678" cy="2970168"/>
          </a:xfrm>
        </p:grpSpPr>
        <p:sp>
          <p:nvSpPr>
            <p:cNvPr id="28" name="CasellaDiTesto 27"/>
            <p:cNvSpPr txBox="1"/>
            <p:nvPr/>
          </p:nvSpPr>
          <p:spPr>
            <a:xfrm>
              <a:off x="428770" y="4309257"/>
              <a:ext cx="6437678" cy="2571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algn="just" defTabSz="412750" fontAlgn="auto" hangingPunct="0">
                <a:lnSpc>
                  <a:spcPct val="120000"/>
                </a:lnSpc>
                <a:spcBef>
                  <a:spcPts val="700"/>
                </a:spcBef>
                <a:spcAft>
                  <a:spcPts val="0"/>
                </a:spcAft>
              </a:pPr>
              <a:r>
                <a:rPr lang="it-IT" sz="1200" b="1" dirty="0" err="1">
                  <a:solidFill>
                    <a:srgbClr val="FF0000"/>
                  </a:solidFill>
                  <a:latin typeface="+mn-lt"/>
                  <a:ea typeface="+mn-ea"/>
                  <a:sym typeface="Arial Narrow"/>
                </a:rPr>
                <a:t>Artificial</a:t>
              </a:r>
              <a:r>
                <a:rPr lang="it-IT" sz="1200" b="1" dirty="0">
                  <a:solidFill>
                    <a:srgbClr val="FF0000"/>
                  </a:solidFill>
                  <a:latin typeface="+mn-lt"/>
                  <a:ea typeface="+mn-ea"/>
                  <a:sym typeface="Arial Narrow"/>
                </a:rPr>
                <a:t> Intelligence</a:t>
              </a:r>
            </a:p>
            <a:p>
              <a:pPr algn="just" defTabSz="412750" fontAlgn="auto" hangingPunct="0">
                <a:lnSpc>
                  <a:spcPct val="120000"/>
                </a:lnSpc>
                <a:spcBef>
                  <a:spcPts val="700"/>
                </a:spcBef>
                <a:spcAft>
                  <a:spcPts val="0"/>
                </a:spcAft>
              </a:pPr>
              <a:r>
                <a:rPr lang="it-IT" sz="1100" dirty="0">
                  <a:sym typeface="Arial Narrow"/>
                </a:rPr>
                <a:t>ML/DL networks </a:t>
              </a:r>
              <a:r>
                <a:rPr lang="it-IT" sz="1100" dirty="0" err="1">
                  <a:sym typeface="Arial Narrow"/>
                </a:rPr>
                <a:t>applied</a:t>
              </a:r>
              <a:r>
                <a:rPr lang="it-IT" sz="1100" dirty="0">
                  <a:sym typeface="Arial Narrow"/>
                </a:rPr>
                <a:t> to </a:t>
              </a:r>
              <a:r>
                <a:rPr lang="it-IT" sz="1100" dirty="0" err="1">
                  <a:sym typeface="Arial Narrow"/>
                </a:rPr>
                <a:t>several</a:t>
              </a:r>
              <a:r>
                <a:rPr lang="it-IT" sz="1100" dirty="0">
                  <a:sym typeface="Arial Narrow"/>
                </a:rPr>
                <a:t>  </a:t>
              </a:r>
              <a:r>
                <a:rPr lang="it-IT" sz="1100" dirty="0" err="1">
                  <a:sym typeface="Arial Narrow"/>
                </a:rPr>
                <a:t>geosptial</a:t>
              </a:r>
              <a:r>
                <a:rPr lang="it-IT" sz="1100" dirty="0">
                  <a:sym typeface="Arial Narrow"/>
                </a:rPr>
                <a:t> </a:t>
              </a:r>
              <a:r>
                <a:rPr lang="it-IT" sz="1100" dirty="0" err="1">
                  <a:sym typeface="Arial Narrow"/>
                </a:rPr>
                <a:t>challenges</a:t>
              </a:r>
              <a:r>
                <a:rPr lang="it-IT" sz="1100" dirty="0">
                  <a:sym typeface="Arial Narrow"/>
                </a:rPr>
                <a:t> (</a:t>
              </a:r>
              <a:r>
                <a:rPr lang="it-IT" sz="1100" dirty="0" err="1">
                  <a:sym typeface="Arial Narrow"/>
                </a:rPr>
                <a:t>object</a:t>
              </a:r>
              <a:r>
                <a:rPr lang="it-IT" sz="1100" dirty="0">
                  <a:sym typeface="Arial Narrow"/>
                </a:rPr>
                <a:t> </a:t>
              </a:r>
              <a:r>
                <a:rPr lang="it-IT" sz="1100" dirty="0" err="1">
                  <a:sym typeface="Arial Narrow"/>
                </a:rPr>
                <a:t>detection</a:t>
              </a:r>
              <a:r>
                <a:rPr lang="it-IT" sz="1100" dirty="0">
                  <a:sym typeface="Arial Narrow"/>
                </a:rPr>
                <a:t>, </a:t>
              </a:r>
              <a:r>
                <a:rPr lang="it-IT" sz="1100" dirty="0" err="1">
                  <a:sym typeface="Arial Narrow"/>
                </a:rPr>
                <a:t>anomaly</a:t>
              </a:r>
              <a:r>
                <a:rPr lang="it-IT" sz="1100" dirty="0">
                  <a:sym typeface="Arial Narrow"/>
                </a:rPr>
                <a:t> </a:t>
              </a:r>
              <a:r>
                <a:rPr lang="it-IT" sz="1100" dirty="0" err="1">
                  <a:sym typeface="Arial Narrow"/>
                </a:rPr>
                <a:t>detection</a:t>
              </a:r>
              <a:r>
                <a:rPr lang="it-IT" sz="1100" dirty="0">
                  <a:sym typeface="Arial Narrow"/>
                </a:rPr>
                <a:t>, trend </a:t>
              </a:r>
              <a:r>
                <a:rPr lang="it-IT" sz="1100" dirty="0" err="1">
                  <a:sym typeface="Arial Narrow"/>
                </a:rPr>
                <a:t>analysis</a:t>
              </a:r>
              <a:r>
                <a:rPr lang="it-IT" sz="1100" dirty="0">
                  <a:sym typeface="Arial Narrow"/>
                </a:rPr>
                <a:t>, ..) and data (satellite, </a:t>
              </a:r>
              <a:r>
                <a:rPr lang="it-IT" sz="1100" dirty="0" err="1">
                  <a:sym typeface="Arial Narrow"/>
                </a:rPr>
                <a:t>eaerial</a:t>
              </a:r>
              <a:r>
                <a:rPr lang="it-IT" sz="1100" dirty="0">
                  <a:sym typeface="Arial Narrow"/>
                </a:rPr>
                <a:t> ,drone </a:t>
              </a:r>
              <a:r>
                <a:rPr lang="it-IT" sz="1100" dirty="0" err="1">
                  <a:sym typeface="Arial Narrow"/>
                </a:rPr>
                <a:t>imagery</a:t>
              </a:r>
              <a:r>
                <a:rPr lang="it-IT" sz="1100" dirty="0">
                  <a:sym typeface="Arial Narrow"/>
                </a:rPr>
                <a:t>, social media, marine </a:t>
              </a:r>
              <a:r>
                <a:rPr lang="it-IT" sz="1100" dirty="0" err="1">
                  <a:sym typeface="Arial Narrow"/>
                </a:rPr>
                <a:t>traffic</a:t>
              </a:r>
              <a:r>
                <a:rPr lang="it-IT" sz="1100" dirty="0">
                  <a:sym typeface="Arial Narrow"/>
                </a:rPr>
                <a:t>, …)</a:t>
              </a:r>
            </a:p>
          </p:txBody>
        </p:sp>
        <p:pic>
          <p:nvPicPr>
            <p:cNvPr id="29" name="Immagine 28"/>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46502" y="3910691"/>
              <a:ext cx="1561502" cy="1312128"/>
            </a:xfrm>
            <a:prstGeom prst="rect">
              <a:avLst/>
            </a:prstGeom>
          </p:spPr>
        </p:pic>
      </p:grpSp>
      <p:pic>
        <p:nvPicPr>
          <p:cNvPr id="30" name="Picture 4" descr="File:FP Satellite icon.svg - Wikimedia Commo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27694" y="1859299"/>
            <a:ext cx="479742" cy="479742"/>
          </a:xfrm>
          <a:prstGeom prst="rect">
            <a:avLst/>
          </a:prstGeom>
          <a:noFill/>
          <a:extLst>
            <a:ext uri="{909E8E84-426E-40DD-AFC4-6F175D3DCCD1}">
              <a14:hiddenFill xmlns:a14="http://schemas.microsoft.com/office/drawing/2010/main">
                <a:solidFill>
                  <a:srgbClr val="FFFFFF"/>
                </a:solidFill>
              </a14:hiddenFill>
            </a:ext>
          </a:extLst>
        </p:spPr>
      </p:pic>
      <p:pic>
        <p:nvPicPr>
          <p:cNvPr id="31" name="Immagine 30"/>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41218" y="3585577"/>
            <a:ext cx="557185" cy="557185"/>
          </a:xfrm>
          <a:prstGeom prst="rect">
            <a:avLst/>
          </a:prstGeom>
        </p:spPr>
      </p:pic>
      <p:pic>
        <p:nvPicPr>
          <p:cNvPr id="32" name="Picture 8" descr="Modeling Flood Risk | AIR Worldwid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45131" y="3310354"/>
            <a:ext cx="518233" cy="4957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Ar 3d Icons - Download Free Vector Icons | Noun Projec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75647" y="5014658"/>
            <a:ext cx="743976" cy="74397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o 33"/>
          <p:cNvGrpSpPr/>
          <p:nvPr/>
        </p:nvGrpSpPr>
        <p:grpSpPr>
          <a:xfrm>
            <a:off x="148186" y="1768724"/>
            <a:ext cx="2749104" cy="1630844"/>
            <a:chOff x="6171891" y="9616450"/>
            <a:chExt cx="5498207" cy="3261688"/>
          </a:xfrm>
        </p:grpSpPr>
        <p:sp>
          <p:nvSpPr>
            <p:cNvPr id="35" name="CasellaDiTesto 34"/>
            <p:cNvSpPr txBox="1"/>
            <p:nvPr/>
          </p:nvSpPr>
          <p:spPr>
            <a:xfrm>
              <a:off x="6171891" y="9656102"/>
              <a:ext cx="5498207" cy="3222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spcBef>
                  <a:spcPts val="300"/>
                </a:spcBef>
                <a:spcAft>
                  <a:spcPts val="0"/>
                </a:spcAft>
              </a:pPr>
              <a:r>
                <a:rPr lang="it-IT" sz="1200" b="1" dirty="0" err="1">
                  <a:solidFill>
                    <a:srgbClr val="FF0000"/>
                  </a:solidFill>
                  <a:sym typeface="Arial Narrow"/>
                </a:rPr>
                <a:t>Profound</a:t>
              </a:r>
              <a:r>
                <a:rPr lang="it-IT" sz="1200" b="1" dirty="0">
                  <a:solidFill>
                    <a:srgbClr val="FF0000"/>
                  </a:solidFill>
                  <a:sym typeface="Arial Narrow"/>
                </a:rPr>
                <a:t> </a:t>
              </a:r>
              <a:r>
                <a:rPr lang="it-IT" sz="1200" b="1" dirty="0" err="1">
                  <a:solidFill>
                    <a:srgbClr val="FF0000"/>
                  </a:solidFill>
                  <a:sym typeface="Arial Narrow"/>
                </a:rPr>
                <a:t>knowledge</a:t>
              </a:r>
              <a:r>
                <a:rPr lang="it-IT" sz="1200" b="1" dirty="0">
                  <a:solidFill>
                    <a:srgbClr val="FF0000"/>
                  </a:solidFill>
                  <a:sym typeface="Arial Narrow"/>
                </a:rPr>
                <a:t> of </a:t>
              </a:r>
            </a:p>
            <a:p>
              <a:pPr defTabSz="412750" fontAlgn="auto" hangingPunct="0">
                <a:spcBef>
                  <a:spcPts val="300"/>
                </a:spcBef>
                <a:spcAft>
                  <a:spcPts val="0"/>
                </a:spcAft>
              </a:pPr>
              <a:r>
                <a:rPr lang="it-IT" sz="1200" b="1" dirty="0" err="1">
                  <a:solidFill>
                    <a:srgbClr val="FF0000"/>
                  </a:solidFill>
                </a:rPr>
                <a:t>Thematic</a:t>
              </a:r>
              <a:r>
                <a:rPr lang="it-IT" sz="1200" b="1" dirty="0">
                  <a:solidFill>
                    <a:srgbClr val="FF0000"/>
                  </a:solidFill>
                </a:rPr>
                <a:t> </a:t>
              </a:r>
              <a:r>
                <a:rPr lang="it-IT" sz="1200" b="1" dirty="0">
                  <a:solidFill>
                    <a:srgbClr val="FF0000"/>
                  </a:solidFill>
                  <a:sym typeface="Arial Narrow"/>
                </a:rPr>
                <a:t> End </a:t>
              </a:r>
              <a:r>
                <a:rPr lang="it-IT" sz="1200" b="1" dirty="0">
                  <a:solidFill>
                    <a:srgbClr val="FF0000"/>
                  </a:solidFill>
                </a:rPr>
                <a:t>U</a:t>
              </a:r>
              <a:r>
                <a:rPr lang="it-IT" sz="1200" b="1" dirty="0">
                  <a:solidFill>
                    <a:srgbClr val="FF0000"/>
                  </a:solidFill>
                  <a:sym typeface="Arial Narrow"/>
                </a:rPr>
                <a:t>ser </a:t>
              </a:r>
              <a:r>
                <a:rPr lang="it-IT" sz="1200" b="1" dirty="0" err="1">
                  <a:solidFill>
                    <a:srgbClr val="FF0000"/>
                  </a:solidFill>
                  <a:sym typeface="Arial Narrow"/>
                </a:rPr>
                <a:t>needs</a:t>
              </a:r>
              <a:r>
                <a:rPr lang="it-IT" sz="1200" b="1" dirty="0">
                  <a:solidFill>
                    <a:srgbClr val="FF0000"/>
                  </a:solidFill>
                  <a:sym typeface="Arial Narrow"/>
                </a:rPr>
                <a:t> </a:t>
              </a:r>
            </a:p>
            <a:p>
              <a:pPr algn="just">
                <a:spcBef>
                  <a:spcPts val="300"/>
                </a:spcBef>
              </a:pPr>
              <a:endParaRPr lang="en-GB" sz="1100" dirty="0" smtClean="0"/>
            </a:p>
            <a:p>
              <a:pPr algn="just">
                <a:spcBef>
                  <a:spcPts val="300"/>
                </a:spcBef>
              </a:pPr>
              <a:r>
                <a:rPr lang="en-GB" sz="1100" dirty="0" smtClean="0"/>
                <a:t>In </a:t>
              </a:r>
              <a:r>
                <a:rPr lang="en-GB" sz="1100" dirty="0"/>
                <a:t>several vertical applications (maritime, agriculture, forestry, environmental monitoring, infrastructure and asset management, cultural heritage, insurance, D&amp;I)</a:t>
              </a:r>
            </a:p>
          </p:txBody>
        </p:sp>
        <p:pic>
          <p:nvPicPr>
            <p:cNvPr id="36" name="Picture 12" descr="End User Icons - Download Free Vector Icons | Noun Projec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585052" y="9616450"/>
              <a:ext cx="975809" cy="9758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24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copertina grafica">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pertina grafica">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ide - thank you for you attention">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ase">
  <a:themeElements>
    <a:clrScheme name="Personalizzat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lide - thank you for you attention">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30919</TotalTime>
  <Words>1959</Words>
  <Application>Microsoft Office PowerPoint</Application>
  <PresentationFormat>Widescreen</PresentationFormat>
  <Paragraphs>251</Paragraphs>
  <Slides>15</Slides>
  <Notes>4</Notes>
  <HiddenSlides>0</HiddenSlides>
  <MMClips>0</MMClips>
  <ScaleCrop>false</ScaleCrop>
  <HeadingPairs>
    <vt:vector size="8" baseType="variant">
      <vt:variant>
        <vt:lpstr>Caratteri utilizzati</vt:lpstr>
      </vt:variant>
      <vt:variant>
        <vt:i4>8</vt:i4>
      </vt:variant>
      <vt:variant>
        <vt:lpstr>Tema</vt:lpstr>
      </vt:variant>
      <vt:variant>
        <vt:i4>6</vt:i4>
      </vt:variant>
      <vt:variant>
        <vt:lpstr>Server OLE incorporati</vt:lpstr>
      </vt:variant>
      <vt:variant>
        <vt:i4>1</vt:i4>
      </vt:variant>
      <vt:variant>
        <vt:lpstr>Titoli diapositive</vt:lpstr>
      </vt:variant>
      <vt:variant>
        <vt:i4>15</vt:i4>
      </vt:variant>
    </vt:vector>
  </HeadingPairs>
  <TitlesOfParts>
    <vt:vector size="30" baseType="lpstr">
      <vt:lpstr>ＭＳ Ｐゴシック</vt:lpstr>
      <vt:lpstr>Arial</vt:lpstr>
      <vt:lpstr>Arial (Intestazioni)</vt:lpstr>
      <vt:lpstr>Arial Narrow</vt:lpstr>
      <vt:lpstr>Calibri</vt:lpstr>
      <vt:lpstr>Font di sistema regolare</vt:lpstr>
      <vt:lpstr>Times New Roman</vt:lpstr>
      <vt:lpstr>Wingdings</vt:lpstr>
      <vt:lpstr>copertina grafica</vt:lpstr>
      <vt:lpstr>1_copertina grafica</vt:lpstr>
      <vt:lpstr>Personalizza struttura</vt:lpstr>
      <vt:lpstr>Slide - thank you for you attention</vt:lpstr>
      <vt:lpstr>base</vt:lpstr>
      <vt:lpstr>1_Slide - thank you for you attention</vt:lpstr>
      <vt:lpstr>think-cell Slide</vt:lpstr>
      <vt:lpstr>Presentazione standard di PowerPoint</vt:lpstr>
      <vt:lpstr>LEADER IN AEROSPACE, DEFENCE AND SECURITY </vt:lpstr>
      <vt:lpstr>INNOVATION AND TECHNOLOGY</vt:lpstr>
      <vt:lpstr>The Leonardo Labs – Mission</vt:lpstr>
      <vt:lpstr>The Leonardo Labs – Numbers </vt:lpstr>
      <vt:lpstr>Presentazione standard di PowerPoint</vt:lpstr>
      <vt:lpstr>Applications Areas</vt:lpstr>
      <vt:lpstr>SPACE</vt:lpstr>
      <vt:lpstr>TPZ relevant assets&amp;skills</vt:lpstr>
      <vt:lpstr>Space Data Space Proposal</vt:lpstr>
      <vt:lpstr>Presentazione standard di PowerPoint</vt:lpstr>
      <vt:lpstr>Space Data Space Concept</vt:lpstr>
      <vt:lpstr>WP2 Marketplace: initial experiences and link to Space Economy (CoMaP)</vt:lpstr>
      <vt:lpstr>Presentazione standard di PowerPoint</vt:lpstr>
      <vt:lpstr>Presentazione standard di PowerPoint</vt:lpstr>
    </vt:vector>
  </TitlesOfParts>
  <Manager>Vertigo Design Srl</Manager>
  <Company>Leonardo Company S.p.a.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LDO_player_globale_MASTER_ITA_2022</dc:title>
  <dc:subject/>
  <dc:creator>Matteo Musa</dc:creator>
  <cp:keywords/>
  <dc:description/>
  <cp:lastModifiedBy>Berucci Carolina</cp:lastModifiedBy>
  <cp:revision>2302</cp:revision>
  <cp:lastPrinted>2021-11-22T16:07:55Z</cp:lastPrinted>
  <dcterms:created xsi:type="dcterms:W3CDTF">2012-04-02T20:29:13Z</dcterms:created>
  <dcterms:modified xsi:type="dcterms:W3CDTF">2022-10-13T17:13:13Z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fbae739-7e05-4265-80d7-c73ef6dc7a63_Enabled">
    <vt:lpwstr>true</vt:lpwstr>
  </property>
  <property fmtid="{D5CDD505-2E9C-101B-9397-08002B2CF9AE}" pid="3" name="MSIP_Label_dfbae739-7e05-4265-80d7-c73ef6dc7a63_SetDate">
    <vt:lpwstr>2022-02-08T08:35:15Z</vt:lpwstr>
  </property>
  <property fmtid="{D5CDD505-2E9C-101B-9397-08002B2CF9AE}" pid="4" name="MSIP_Label_dfbae739-7e05-4265-80d7-c73ef6dc7a63_Method">
    <vt:lpwstr>Privileged</vt:lpwstr>
  </property>
  <property fmtid="{D5CDD505-2E9C-101B-9397-08002B2CF9AE}" pid="5" name="MSIP_Label_dfbae739-7e05-4265-80d7-c73ef6dc7a63_Name">
    <vt:lpwstr>dfbae739-7e05-4265-80d7-c73ef6dc7a63</vt:lpwstr>
  </property>
  <property fmtid="{D5CDD505-2E9C-101B-9397-08002B2CF9AE}" pid="6" name="MSIP_Label_dfbae739-7e05-4265-80d7-c73ef6dc7a63_SiteId">
    <vt:lpwstr>31ae1cef-2393-4eb1-8962-4e4bbfccd663</vt:lpwstr>
  </property>
  <property fmtid="{D5CDD505-2E9C-101B-9397-08002B2CF9AE}" pid="7" name="MSIP_Label_dfbae739-7e05-4265-80d7-c73ef6dc7a63_ActionId">
    <vt:lpwstr>495324a4-f4f5-4ff6-9b54-b87838d4e4cb</vt:lpwstr>
  </property>
  <property fmtid="{D5CDD505-2E9C-101B-9397-08002B2CF9AE}" pid="8" name="MSIP_Label_dfbae739-7e05-4265-80d7-c73ef6dc7a63_ContentBits">
    <vt:lpwstr>0</vt:lpwstr>
  </property>
</Properties>
</file>