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6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CD720-1336-9C43-A167-DD2D451E9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1785F-A87D-2243-8202-D2C8883DA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06FC6-00FD-C74C-B9A1-F15C14C7D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91161-6960-404E-98FD-044D82454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376F2-1B37-F441-9893-7CEB3DB14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6530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04C69-F4BF-814B-B8F9-9B30B8842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00C51-484B-8140-8A52-F7CC79892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779E4-DC54-0C4B-8E3F-771E882D2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CF8C-F848-6547-864B-AD2EA7C1F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F762C-0997-E246-9AE7-60CAEB2A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9327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D3397-B2A5-DC4A-8D6B-455D47C66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C0308-D4A2-A447-963D-774E3DDE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8FAC6-A09F-1246-AE70-0DAC3F944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45D06-A92C-2446-996B-21297ABA2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A36D5-E750-5C45-80D8-462CCA9B5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27070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2EAF0-C652-7C42-A80B-17A766D1C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9C2B0-D266-994E-9D66-527547265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03CE9-EC83-F846-A4E4-A66D1709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EC781-A5A5-5D45-91FE-C0448E080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11CFF-427D-3C4E-B98D-91DD0769A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0282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D7DD-6534-2B4D-B309-CE4108A71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85625-900D-3C42-9E66-BFAE16723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930CF-BD72-8447-948D-847534DA5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FFD63-1D02-C646-A0DD-1EF68318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5B712-BE8E-0B4C-B284-0F9E23F1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9994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0C01F-4540-FD43-BCD5-5B256680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B7C67-6E34-4341-9026-C9E8A2C35A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95B6F-5D54-A745-84CB-3BE543DF5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C5BDB-F40D-174D-8CE4-F12C9E0CD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13461-F838-C244-8C6F-A9CF5FF26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946DD-00A7-0B45-AD8C-69AEF92A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5709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31CB1-904C-644A-B067-3193EFD60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9A637F-F970-F443-9CF5-87B9746F4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37A4F-9FAE-B74B-B8E9-ABF374093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97AC62-75A0-B343-B8DE-BF4925F94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6862E8-742A-F041-920F-43F8B900C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285562-071C-E346-8B95-3FD7B11F0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951500-484F-704B-AF94-43D807AB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052636-0751-8947-9C65-72AC5469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3716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3DDBD-27C3-8049-81D0-2265BA417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B01AA-2BD0-A84B-9344-6A4F6B4E9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535AE-410F-A54C-A0F0-D99A85C0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91420-E4A2-B64D-8DE3-A73506CD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83703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A50BB3-9BB9-9D44-90DE-CDD0E19C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D01065-C138-B346-AC26-36A771472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03370-6EC3-3949-939B-5C06F8D0B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6467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8BFB9-1F0B-5C45-8C79-4A278ADB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A4F8D-F1D7-024A-82AA-D6D6937DE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24C44-BDA9-4747-9FBF-341C45B31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372A9-791F-5B4F-AAD9-FF90E5766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4BBE5-3630-2449-B56A-72064CFE8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E5701-F6DE-FF4C-B7BC-E40D6F63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9485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DCEA8-5F96-BA42-9817-C4EEDB16F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8D0749-6FB8-864A-AB2A-CAEF84EDB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654E7-3E37-8B4D-9884-C6FD657F9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B1AC2-BB62-1F42-B2FB-3830EC18C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E4856C-C1DC-D845-B8E2-3ED44EFD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E2B45-DE22-024C-A9B2-CA048A621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627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6F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1BE7C2-2F23-364F-8616-F099835C5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EB164-8A1E-404A-8759-458E211CC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5EF20-D0EF-5947-95FB-DFC8EACE6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6C92C-E66C-0142-A92A-A1A060B2FB05}" type="datetimeFigureOut">
              <a:rPr lang="en-IT" smtClean="0"/>
              <a:t>14/10/2022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70A5A-C44A-8349-921C-7D484727D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86AF8-79EE-8B4D-886E-0EB65EE380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1E4A2-379C-9143-A813-6EA1A50354E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667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s70l-i_F1NsdkkgGqgrhGhD2j5s7L3qGFsZeL9XI914/edit?usp=sharing" TargetMode="External"/><Relationship Id="rId2" Type="http://schemas.openxmlformats.org/officeDocument/2006/relationships/hyperlink" Target="https://www.mur.gov.it/it/pnrr/SI.GE.CO-Linee-Guida/Linee-Guida-Soggetti-Attuator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91AB-3D93-0542-A244-AA88B5543A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T" dirty="0">
                <a:latin typeface=""/>
              </a:rPr>
              <a:t>Wrap up + Next Steps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AFB1E6-9227-7147-A626-CFD06B1AD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FFB1A1-DE06-C845-9148-D5A051D10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191" y="0"/>
            <a:ext cx="5443809" cy="10271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03E49E-FA94-2242-95C9-05E121F7E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3600" y="5207000"/>
            <a:ext cx="2438400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1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75488-C20E-EE43-AC92-A6F2C18B5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9" y="-113847"/>
            <a:ext cx="10515600" cy="1325563"/>
          </a:xfrm>
        </p:spPr>
        <p:txBody>
          <a:bodyPr/>
          <a:lstStyle/>
          <a:p>
            <a:r>
              <a:rPr lang="en-IT" dirty="0"/>
              <a:t>What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998A0-196F-7A48-ABC8-315746122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521" y="1730829"/>
            <a:ext cx="11724361" cy="5008174"/>
          </a:xfrm>
        </p:spPr>
        <p:txBody>
          <a:bodyPr>
            <a:normAutofit/>
          </a:bodyPr>
          <a:lstStyle/>
          <a:p>
            <a:r>
              <a:rPr lang="en-IT" sz="2400" dirty="0">
                <a:latin typeface=""/>
              </a:rPr>
              <a:t>First of all, </a:t>
            </a:r>
            <a:r>
              <a:rPr lang="en-IT" sz="2400" b="1" dirty="0">
                <a:latin typeface=""/>
              </a:rPr>
              <a:t>our thanks to all the participants to this kick-off, especially to the WP leaders </a:t>
            </a:r>
            <a:r>
              <a:rPr lang="en-IT" sz="2400" dirty="0">
                <a:latin typeface=""/>
              </a:rPr>
              <a:t>who spent most of the last two weeks preparing the sessions!</a:t>
            </a:r>
          </a:p>
          <a:p>
            <a:r>
              <a:rPr lang="en-IT" sz="2400" dirty="0">
                <a:latin typeface=""/>
              </a:rPr>
              <a:t>Clearly, the kick-off has shown that there is a lot of interest / material / critical mass behind the project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  <a:latin typeface=""/>
              </a:rPr>
              <a:t>R</a:t>
            </a:r>
            <a:r>
              <a:rPr lang="en-IT" sz="2000" dirty="0">
                <a:solidFill>
                  <a:srgbClr val="0070C0"/>
                </a:solidFill>
                <a:latin typeface=""/>
              </a:rPr>
              <a:t>eadiness / technological complexity / innovation varies quite a lot between proposals; the next weeks will be spent in studying what we got </a:t>
            </a:r>
            <a:r>
              <a:rPr lang="en-IT" sz="2000" dirty="0">
                <a:solidFill>
                  <a:srgbClr val="0070C0"/>
                </a:solidFill>
                <a:latin typeface=""/>
                <a:sym typeface="Wingdings" pitchFamily="2" charset="2"/>
              </a:rPr>
              <a:t> </a:t>
            </a:r>
            <a:r>
              <a:rPr lang="en-IT" sz="2000" b="1" dirty="0">
                <a:solidFill>
                  <a:srgbClr val="0070C0"/>
                </a:solidFill>
                <a:latin typeface=""/>
                <a:sym typeface="Wingdings" pitchFamily="2" charset="2"/>
              </a:rPr>
              <a:t>meetings with WP leaders</a:t>
            </a:r>
            <a:endParaRPr lang="en-IT" sz="2000" b="1" dirty="0">
              <a:solidFill>
                <a:srgbClr val="0070C0"/>
              </a:solidFill>
              <a:latin typeface=""/>
            </a:endParaRPr>
          </a:p>
          <a:p>
            <a:pPr lvl="1"/>
            <a:r>
              <a:rPr lang="en-IT" sz="2000" dirty="0">
                <a:solidFill>
                  <a:srgbClr val="0070C0"/>
                </a:solidFill>
                <a:latin typeface=""/>
              </a:rPr>
              <a:t>As said, this is a </a:t>
            </a:r>
            <a:r>
              <a:rPr lang="en-IT" sz="2000" b="1" dirty="0">
                <a:solidFill>
                  <a:srgbClr val="0070C0"/>
                </a:solidFill>
                <a:latin typeface=""/>
              </a:rPr>
              <a:t>start of a journey</a:t>
            </a:r>
            <a:r>
              <a:rPr lang="en-IT" sz="2000" dirty="0">
                <a:solidFill>
                  <a:srgbClr val="0070C0"/>
                </a:solidFill>
                <a:latin typeface=""/>
              </a:rPr>
              <a:t>, we are NOT freezing use cases / ideas now</a:t>
            </a:r>
          </a:p>
          <a:p>
            <a:r>
              <a:rPr lang="en-IT" sz="2400" dirty="0">
                <a:latin typeface=""/>
              </a:rPr>
              <a:t>For administrative matters, we now have guidelines (</a:t>
            </a:r>
            <a:r>
              <a:rPr lang="en-IT" sz="2400" b="1" dirty="0">
                <a:latin typeface=""/>
              </a:rPr>
              <a:t>thx Alessia e Eleonora</a:t>
            </a:r>
            <a:r>
              <a:rPr lang="en-IT" sz="2400" dirty="0">
                <a:latin typeface=""/>
              </a:rPr>
              <a:t>) </a:t>
            </a:r>
            <a:r>
              <a:rPr lang="en-IT" sz="2400" dirty="0">
                <a:latin typeface=""/>
                <a:sym typeface="Wingdings" pitchFamily="2" charset="2"/>
              </a:rPr>
              <a:t> </a:t>
            </a:r>
            <a:r>
              <a:rPr lang="en-US" sz="2400" dirty="0">
                <a:latin typeface=""/>
                <a:sym typeface="Wingdings" pitchFamily="2" charset="2"/>
                <a:hlinkClick r:id="rId2"/>
              </a:rPr>
              <a:t>here</a:t>
            </a:r>
            <a:endParaRPr lang="en-US" sz="2400" dirty="0">
              <a:latin typeface=""/>
              <a:sym typeface="Wingdings" pitchFamily="2" charset="2"/>
            </a:endParaRPr>
          </a:p>
          <a:p>
            <a:r>
              <a:rPr lang="en-US" sz="2400" dirty="0">
                <a:latin typeface=""/>
                <a:sym typeface="Wingdings" pitchFamily="2" charset="2"/>
              </a:rPr>
              <a:t>We keep open the doc for </a:t>
            </a:r>
            <a:r>
              <a:rPr lang="en-US" sz="2400" b="1" dirty="0">
                <a:latin typeface=""/>
                <a:sym typeface="Wingdings" pitchFamily="2" charset="2"/>
              </a:rPr>
              <a:t>questions</a:t>
            </a:r>
            <a:r>
              <a:rPr lang="en-US" sz="2400" dirty="0">
                <a:latin typeface=""/>
                <a:sym typeface="Wingdings" pitchFamily="2" charset="2"/>
              </a:rPr>
              <a:t>, they will be redirected to the Hub  </a:t>
            </a:r>
            <a:r>
              <a:rPr lang="en-US" sz="2400" dirty="0">
                <a:latin typeface=""/>
                <a:sym typeface="Wingdings" pitchFamily="2" charset="2"/>
                <a:hlinkClick r:id="rId3"/>
              </a:rPr>
              <a:t>here</a:t>
            </a:r>
            <a:r>
              <a:rPr lang="en-US" sz="2400" dirty="0">
                <a:latin typeface=""/>
                <a:sym typeface="Wingdings" pitchFamily="2" charset="2"/>
              </a:rPr>
              <a:t> </a:t>
            </a:r>
          </a:p>
          <a:p>
            <a:r>
              <a:rPr lang="en-US" sz="2400" dirty="0">
                <a:latin typeface=""/>
                <a:sym typeface="Wingdings" pitchFamily="2" charset="2"/>
              </a:rPr>
              <a:t>We, in the next days / few weeks, will recap with </a:t>
            </a:r>
            <a:r>
              <a:rPr lang="en-US" sz="2400" b="1" dirty="0">
                <a:latin typeface=""/>
                <a:sym typeface="Wingdings" pitchFamily="2" charset="2"/>
              </a:rPr>
              <a:t>industries</a:t>
            </a:r>
            <a:r>
              <a:rPr lang="en-US" sz="2400" dirty="0">
                <a:latin typeface=""/>
                <a:sym typeface="Wingdings" pitchFamily="2" charset="2"/>
              </a:rPr>
              <a:t> to see how to go on </a:t>
            </a:r>
            <a:endParaRPr lang="en-IT" sz="2400" dirty="0">
              <a:latin typeface=""/>
            </a:endParaRPr>
          </a:p>
          <a:p>
            <a:pPr lvl="1"/>
            <a:endParaRPr lang="en-IT" sz="2000" dirty="0">
              <a:latin typeface="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949D4B-ED59-6F42-A84E-2525077CF6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2641" y="0"/>
            <a:ext cx="5709360" cy="10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064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163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Wrap up + Next Steps</vt:lpstr>
      <vt:lpstr>What now?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Steps</dc:title>
  <dc:creator>Tommaso Boccali</dc:creator>
  <cp:lastModifiedBy>Tommaso Boccali</cp:lastModifiedBy>
  <cp:revision>7</cp:revision>
  <dcterms:created xsi:type="dcterms:W3CDTF">2022-10-14T06:28:27Z</dcterms:created>
  <dcterms:modified xsi:type="dcterms:W3CDTF">2022-10-14T09:41:37Z</dcterms:modified>
</cp:coreProperties>
</file>