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FDB-210A-409D-A55D-BC52AEBF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935BF-B177-44B7-11D7-7BEE53630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8B965-AEF1-5345-201F-570CC752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14B7-E1FC-7569-4329-BEE7D02B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79AE-4D21-5827-2E27-3B12FD51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2A71-42A6-3747-E646-83CD4FE5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986F7-B5E4-916A-0786-C6557D9F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5FBCC-7550-1F1C-F47E-B448DBEE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419D1-4494-5CEC-6328-C3825AC3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0A83-1BF3-C4F5-C82E-85458621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4E182-0359-531B-DC3F-AF484E3E1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020ED-E11A-DA0C-E5AB-1ADC79DA7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65AC-05DF-CE97-24B8-222FB5FD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0C70-4E76-22B6-9923-2EE5E86C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69861-8702-0EA1-DABA-5FC180B1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6215-EBE4-B367-9C2D-6CF8DA19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86D1-6738-FD1E-1B53-647EA807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E7FF-4833-1B0C-692C-130D75F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A8CF2-B986-9D52-E11C-7FCE2A7D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7BEB0-F219-82B8-C415-3ACEE2AF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89AE-2E98-19B7-A774-136F3834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9F86-6784-0364-6FDB-A0337E843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7C71-F685-8E98-E551-E3963053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7D86-84D2-62B7-2265-B037E703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F374B-19C4-094A-BDF0-99088FF6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72B1-FEE8-01DF-0522-577A0D67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24BF-AFB3-1546-DAA3-F4F3C6E81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C097B-48C8-1948-200D-187A26C57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71B60-0A68-7038-8B88-FCA73595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2292-C675-77AB-0ED2-67EFC400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F4CDF-AA92-0571-DA9A-7D09884E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86C0-E9F8-9C65-E3EE-599EA519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CFDEF-FACF-AFD3-4761-8CAF6DB1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69FF-310E-12D0-5665-8B98B48AC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0815D-7AE6-A50B-84F9-1E2107D5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1B074-AD40-B5F0-4476-FFFC32A1D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E4E9E-CF01-839E-0B9C-A1877AF8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5064A-58C2-F8B6-4FFA-3EF077C6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F1243-4447-D54A-7B68-ABDA2FA4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DFF4-D759-F515-2C7E-DCB7629E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9DA87-917D-D335-1230-757B0B9A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14E27-C9B1-0225-1BFA-02CB05EF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118B-021F-9285-815A-73AE83B2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0DE24-C4F8-31A9-B70D-A8FA32CE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13ACA-9AC8-F0C6-5FF4-7D43CFFA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B5A6C-9CDE-60C0-D2B9-846B0AD6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C8AC-FF8D-F2BA-907F-720E9ECC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36F3-AC88-0F63-D5F4-E5389394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D6860-8352-F4F1-9045-99359644E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929EE-B93A-973F-689E-536768FF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995B4-D8BA-2265-C10B-DC7B3B35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73A48-6D1A-BF08-50F3-1E1A3744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1AB7-2FCD-7E79-AC3A-D6C1B5E8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4395F-A9D0-733E-D349-229070F83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CC797-A2F1-A921-5E4B-2CCC64F36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6D29-AE82-70A3-4EE8-98B0CD81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8D002-AC72-5CFE-4F15-9BEB3415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73FD9-4662-973F-E6F4-05700B2E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6074E-79F4-6867-0B21-538B4D4B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AB9A2-5074-3479-F6A2-D5191DE2C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F918-A4F9-A747-7183-80BB3D438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E63F-5F93-854A-AE4B-06874F50DA5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6A0ED-E4A8-483A-AB96-867900025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4C4D-0B44-59FF-22C7-1F66C88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4C94-9A9C-CC4D-90B8-A481FF9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EA12FABE-416B-5A22-0F1C-3B17FFF71B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191" y="986051"/>
            <a:ext cx="8686041" cy="4885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F7019-63AE-5050-6C92-27DD27E0C1F1}"/>
              </a:ext>
            </a:extLst>
          </p:cNvPr>
          <p:cNvSpPr txBox="1"/>
          <p:nvPr/>
        </p:nvSpPr>
        <p:spPr>
          <a:xfrm>
            <a:off x="2941983" y="6380922"/>
            <a:ext cx="336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 test beam, only as reference</a:t>
            </a:r>
          </a:p>
        </p:txBody>
      </p:sp>
    </p:spTree>
    <p:extLst>
      <p:ext uri="{BB962C8B-B14F-4D97-AF65-F5344CB8AC3E}">
        <p14:creationId xmlns:p14="http://schemas.microsoft.com/office/powerpoint/2010/main" val="261022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ABEDA05-24F1-673A-4754-B1A787C2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87" y="514350"/>
            <a:ext cx="6685722" cy="5014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E64F3-DFA9-EBAB-2D01-57C7FF314F8B}"/>
              </a:ext>
            </a:extLst>
          </p:cNvPr>
          <p:cNvSpPr txBox="1"/>
          <p:nvPr/>
        </p:nvSpPr>
        <p:spPr>
          <a:xfrm>
            <a:off x="3260035" y="6122504"/>
            <a:ext cx="686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Perugia SCD hardware, simply put on top of table, no particular fixation</a:t>
            </a:r>
          </a:p>
        </p:txBody>
      </p:sp>
    </p:spTree>
    <p:extLst>
      <p:ext uri="{BB962C8B-B14F-4D97-AF65-F5344CB8AC3E}">
        <p14:creationId xmlns:p14="http://schemas.microsoft.com/office/powerpoint/2010/main" val="237146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3E98B8DC-65D6-E00A-B491-729227A5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" y="1480930"/>
            <a:ext cx="5127516" cy="4272930"/>
          </a:xfrm>
          <a:prstGeom prst="rect">
            <a:avLst/>
          </a:prstGeom>
        </p:spPr>
      </p:pic>
      <p:pic>
        <p:nvPicPr>
          <p:cNvPr id="9" name="Picture 8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EAD59A74-3028-8525-FC34-F2EBB18AD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8027"/>
            <a:ext cx="4753635" cy="4272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E51C7-29AD-FCF1-65DE-D33F0365E763}"/>
              </a:ext>
            </a:extLst>
          </p:cNvPr>
          <p:cNvSpPr txBox="1"/>
          <p:nvPr/>
        </p:nvSpPr>
        <p:spPr>
          <a:xfrm>
            <a:off x="3051313" y="6341165"/>
            <a:ext cx="499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heigh with respect to the table: ~9 or ~15 cm</a:t>
            </a:r>
          </a:p>
        </p:txBody>
      </p:sp>
    </p:spTree>
    <p:extLst>
      <p:ext uri="{BB962C8B-B14F-4D97-AF65-F5344CB8AC3E}">
        <p14:creationId xmlns:p14="http://schemas.microsoft.com/office/powerpoint/2010/main" val="391835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E00BCD07-E3C7-DA33-AEE3-AA3D5A0F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9" y="733010"/>
            <a:ext cx="5787887" cy="4340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2FBE3-7D8B-F889-5F3D-73D10D5E6D34}"/>
              </a:ext>
            </a:extLst>
          </p:cNvPr>
          <p:cNvSpPr txBox="1"/>
          <p:nvPr/>
        </p:nvSpPr>
        <p:spPr>
          <a:xfrm>
            <a:off x="3716977" y="5456583"/>
            <a:ext cx="5430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arrangement of the detectors on a simple table</a:t>
            </a:r>
          </a:p>
          <a:p>
            <a:r>
              <a:rPr lang="en-US" dirty="0"/>
              <a:t>vertical shifts possible with pre-defined spacers</a:t>
            </a:r>
          </a:p>
          <a:p>
            <a:r>
              <a:rPr lang="en-US" dirty="0"/>
              <a:t>horizontal shifts possible with simple ‘slide’ of the box</a:t>
            </a:r>
          </a:p>
        </p:txBody>
      </p:sp>
    </p:spTree>
    <p:extLst>
      <p:ext uri="{BB962C8B-B14F-4D97-AF65-F5344CB8AC3E}">
        <p14:creationId xmlns:p14="http://schemas.microsoft.com/office/powerpoint/2010/main" val="304275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Ambrosi</dc:creator>
  <cp:lastModifiedBy>Giovanni Ambrosi</cp:lastModifiedBy>
  <cp:revision>2</cp:revision>
  <dcterms:created xsi:type="dcterms:W3CDTF">2022-10-10T08:14:45Z</dcterms:created>
  <dcterms:modified xsi:type="dcterms:W3CDTF">2022-10-10T08:48:34Z</dcterms:modified>
</cp:coreProperties>
</file>