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70" r:id="rId5"/>
    <p:sldId id="439" r:id="rId6"/>
    <p:sldId id="269" r:id="rId7"/>
    <p:sldId id="274" r:id="rId8"/>
    <p:sldId id="275" r:id="rId9"/>
    <p:sldId id="276" r:id="rId10"/>
    <p:sldId id="458" r:id="rId11"/>
    <p:sldId id="445" r:id="rId12"/>
    <p:sldId id="456" r:id="rId13"/>
    <p:sldId id="446" r:id="rId14"/>
    <p:sldId id="452" r:id="rId15"/>
    <p:sldId id="432" r:id="rId16"/>
    <p:sldId id="373" r:id="rId17"/>
    <p:sldId id="438" r:id="rId18"/>
    <p:sldId id="440" r:id="rId19"/>
    <p:sldId id="455" r:id="rId20"/>
    <p:sldId id="428" r:id="rId21"/>
    <p:sldId id="447" r:id="rId22"/>
    <p:sldId id="453" r:id="rId23"/>
    <p:sldId id="454" r:id="rId24"/>
    <p:sldId id="296" r:id="rId25"/>
  </p:sldIdLst>
  <p:sldSz cx="9144000" cy="5143500" type="screen16x9"/>
  <p:notesSz cx="7010400" cy="923607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o Rossi" initials="LR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3933"/>
    <a:srgbClr val="567A39"/>
    <a:srgbClr val="007D37"/>
    <a:srgbClr val="FB963C"/>
    <a:srgbClr val="5A5A5A"/>
    <a:srgbClr val="64BDD7"/>
    <a:srgbClr val="991B93"/>
    <a:srgbClr val="961E8D"/>
    <a:srgbClr val="892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383E7-1E2E-46F3-802A-B62CE369680E}" v="133" dt="2023-01-13T13:45:40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5" autoAdjust="0"/>
    <p:restoredTop sz="94586"/>
  </p:normalViewPr>
  <p:slideViewPr>
    <p:cSldViewPr snapToObjects="1" showGuides="1">
      <p:cViewPr varScale="1">
        <p:scale>
          <a:sx n="153" d="100"/>
          <a:sy n="153" d="100"/>
        </p:scale>
        <p:origin x="168" y="34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70" d="100"/>
          <a:sy n="70" d="100"/>
        </p:scale>
        <p:origin x="257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tatera" userId="14834cdb-0591-4458-a932-529965d1d44f" providerId="ADAL" clId="{977383E7-1E2E-46F3-802A-B62CE369680E}"/>
    <pc:docChg chg="undo redo custSel addSld delSld modSld sldOrd modMainMaster">
      <pc:chgData name="Marco Statera" userId="14834cdb-0591-4458-a932-529965d1d44f" providerId="ADAL" clId="{977383E7-1E2E-46F3-802A-B62CE369680E}" dt="2023-01-13T13:45:45.500" v="5236"/>
      <pc:docMkLst>
        <pc:docMk/>
      </pc:docMkLst>
      <pc:sldChg chg="del ord">
        <pc:chgData name="Marco Statera" userId="14834cdb-0591-4458-a932-529965d1d44f" providerId="ADAL" clId="{977383E7-1E2E-46F3-802A-B62CE369680E}" dt="2023-01-12T16:45:38.791" v="4019" actId="47"/>
        <pc:sldMkLst>
          <pc:docMk/>
          <pc:sldMk cId="0" sldId="263"/>
        </pc:sldMkLst>
      </pc:sldChg>
      <pc:sldChg chg="del ord">
        <pc:chgData name="Marco Statera" userId="14834cdb-0591-4458-a932-529965d1d44f" providerId="ADAL" clId="{977383E7-1E2E-46F3-802A-B62CE369680E}" dt="2023-01-12T16:45:38.791" v="4019" actId="47"/>
        <pc:sldMkLst>
          <pc:docMk/>
          <pc:sldMk cId="2118876407" sldId="265"/>
        </pc:sldMkLst>
      </pc:sldChg>
      <pc:sldChg chg="del ord">
        <pc:chgData name="Marco Statera" userId="14834cdb-0591-4458-a932-529965d1d44f" providerId="ADAL" clId="{977383E7-1E2E-46F3-802A-B62CE369680E}" dt="2023-01-12T16:45:38.791" v="4019" actId="47"/>
        <pc:sldMkLst>
          <pc:docMk/>
          <pc:sldMk cId="1987537538" sldId="266"/>
        </pc:sldMkLst>
      </pc:sldChg>
      <pc:sldChg chg="addSp delSp modSp mod">
        <pc:chgData name="Marco Statera" userId="14834cdb-0591-4458-a932-529965d1d44f" providerId="ADAL" clId="{977383E7-1E2E-46F3-802A-B62CE369680E}" dt="2023-01-13T12:23:31.233" v="4841" actId="20577"/>
        <pc:sldMkLst>
          <pc:docMk/>
          <pc:sldMk cId="13974966" sldId="269"/>
        </pc:sldMkLst>
        <pc:spChg chg="mod">
          <ac:chgData name="Marco Statera" userId="14834cdb-0591-4458-a932-529965d1d44f" providerId="ADAL" clId="{977383E7-1E2E-46F3-802A-B62CE369680E}" dt="2023-01-12T16:38:52.659" v="3941" actId="20577"/>
          <ac:spMkLst>
            <pc:docMk/>
            <pc:sldMk cId="13974966" sldId="269"/>
            <ac:spMk id="2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2T16:32:41.032" v="3892" actId="207"/>
          <ac:spMkLst>
            <pc:docMk/>
            <pc:sldMk cId="13974966" sldId="269"/>
            <ac:spMk id="3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3T12:23:31.233" v="4841" actId="20577"/>
          <ac:spMkLst>
            <pc:docMk/>
            <pc:sldMk cId="13974966" sldId="269"/>
            <ac:spMk id="6" creationId="{00000000-0000-0000-0000-000000000000}"/>
          </ac:spMkLst>
        </pc:spChg>
        <pc:spChg chg="add del mod">
          <ac:chgData name="Marco Statera" userId="14834cdb-0591-4458-a932-529965d1d44f" providerId="ADAL" clId="{977383E7-1E2E-46F3-802A-B62CE369680E}" dt="2023-01-12T13:20:00.782" v="3427"/>
          <ac:spMkLst>
            <pc:docMk/>
            <pc:sldMk cId="13974966" sldId="269"/>
            <ac:spMk id="9" creationId="{C1291DB0-8356-831A-5A2F-DF29CDB47137}"/>
          </ac:spMkLst>
        </pc:spChg>
        <pc:spChg chg="add mod">
          <ac:chgData name="Marco Statera" userId="14834cdb-0591-4458-a932-529965d1d44f" providerId="ADAL" clId="{977383E7-1E2E-46F3-802A-B62CE369680E}" dt="2023-01-12T16:33:20.565" v="3908" actId="1076"/>
          <ac:spMkLst>
            <pc:docMk/>
            <pc:sldMk cId="13974966" sldId="269"/>
            <ac:spMk id="10" creationId="{325C67C5-B054-5DD8-BB05-2EC89CBAA2F6}"/>
          </ac:spMkLst>
        </pc:spChg>
        <pc:grpChg chg="mod">
          <ac:chgData name="Marco Statera" userId="14834cdb-0591-4458-a932-529965d1d44f" providerId="ADAL" clId="{977383E7-1E2E-46F3-802A-B62CE369680E}" dt="2023-01-12T16:31:14.709" v="3890" actId="1076"/>
          <ac:grpSpMkLst>
            <pc:docMk/>
            <pc:sldMk cId="13974966" sldId="269"/>
            <ac:grpSpMk id="15" creationId="{00000000-0000-0000-0000-000000000000}"/>
          </ac:grpSpMkLst>
        </pc:grpChg>
        <pc:graphicFrameChg chg="mod modGraphic">
          <ac:chgData name="Marco Statera" userId="14834cdb-0591-4458-a932-529965d1d44f" providerId="ADAL" clId="{977383E7-1E2E-46F3-802A-B62CE369680E}" dt="2023-01-12T16:30:49.132" v="3885" actId="1076"/>
          <ac:graphicFrameMkLst>
            <pc:docMk/>
            <pc:sldMk cId="13974966" sldId="269"/>
            <ac:graphicFrameMk id="8" creationId="{00000000-0000-0000-0000-000000000000}"/>
          </ac:graphicFrameMkLst>
        </pc:graphicFrameChg>
        <pc:picChg chg="add mod">
          <ac:chgData name="Marco Statera" userId="14834cdb-0591-4458-a932-529965d1d44f" providerId="ADAL" clId="{977383E7-1E2E-46F3-802A-B62CE369680E}" dt="2023-01-12T16:31:10.948" v="3889" actId="1076"/>
          <ac:picMkLst>
            <pc:docMk/>
            <pc:sldMk cId="13974966" sldId="269"/>
            <ac:picMk id="12" creationId="{0932B86E-F2C3-3A61-0419-6F7DB2CFA816}"/>
          </ac:picMkLst>
        </pc:picChg>
      </pc:sldChg>
      <pc:sldChg chg="addSp delSp modSp mod">
        <pc:chgData name="Marco Statera" userId="14834cdb-0591-4458-a932-529965d1d44f" providerId="ADAL" clId="{977383E7-1E2E-46F3-802A-B62CE369680E}" dt="2023-01-12T16:38:58.665" v="3950" actId="20577"/>
        <pc:sldMkLst>
          <pc:docMk/>
          <pc:sldMk cId="395830043" sldId="274"/>
        </pc:sldMkLst>
        <pc:spChg chg="mod">
          <ac:chgData name="Marco Statera" userId="14834cdb-0591-4458-a932-529965d1d44f" providerId="ADAL" clId="{977383E7-1E2E-46F3-802A-B62CE369680E}" dt="2023-01-12T16:38:58.665" v="3950" actId="20577"/>
          <ac:spMkLst>
            <pc:docMk/>
            <pc:sldMk cId="395830043" sldId="274"/>
            <ac:spMk id="2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0T14:35:19.857" v="685" actId="1076"/>
          <ac:spMkLst>
            <pc:docMk/>
            <pc:sldMk cId="395830043" sldId="274"/>
            <ac:spMk id="3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0T14:56:23.409" v="1045" actId="1076"/>
          <ac:spMkLst>
            <pc:docMk/>
            <pc:sldMk cId="395830043" sldId="274"/>
            <ac:spMk id="7" creationId="{00000000-0000-0000-0000-000000000000}"/>
          </ac:spMkLst>
        </pc:spChg>
        <pc:spChg chg="add mod">
          <ac:chgData name="Marco Statera" userId="14834cdb-0591-4458-a932-529965d1d44f" providerId="ADAL" clId="{977383E7-1E2E-46F3-802A-B62CE369680E}" dt="2023-01-09T15:03:36.520" v="464" actId="1076"/>
          <ac:spMkLst>
            <pc:docMk/>
            <pc:sldMk cId="395830043" sldId="274"/>
            <ac:spMk id="11" creationId="{A8DB78A0-840C-039B-7DAF-11E9420AACF9}"/>
          </ac:spMkLst>
        </pc:spChg>
        <pc:spChg chg="mod">
          <ac:chgData name="Marco Statera" userId="14834cdb-0591-4458-a932-529965d1d44f" providerId="ADAL" clId="{977383E7-1E2E-46F3-802A-B62CE369680E}" dt="2023-01-10T14:57:50.192" v="1072" actId="1076"/>
          <ac:spMkLst>
            <pc:docMk/>
            <pc:sldMk cId="395830043" sldId="274"/>
            <ac:spMk id="12" creationId="{00000000-0000-0000-0000-000000000000}"/>
          </ac:spMkLst>
        </pc:spChg>
        <pc:spChg chg="add del mod">
          <ac:chgData name="Marco Statera" userId="14834cdb-0591-4458-a932-529965d1d44f" providerId="ADAL" clId="{977383E7-1E2E-46F3-802A-B62CE369680E}" dt="2023-01-09T15:05:38.750" v="512" actId="478"/>
          <ac:spMkLst>
            <pc:docMk/>
            <pc:sldMk cId="395830043" sldId="274"/>
            <ac:spMk id="16" creationId="{B2749158-F510-B6A6-2014-86A8B52FFBF7}"/>
          </ac:spMkLst>
        </pc:spChg>
        <pc:spChg chg="add mod">
          <ac:chgData name="Marco Statera" userId="14834cdb-0591-4458-a932-529965d1d44f" providerId="ADAL" clId="{977383E7-1E2E-46F3-802A-B62CE369680E}" dt="2023-01-10T14:34:33.331" v="669" actId="164"/>
          <ac:spMkLst>
            <pc:docMk/>
            <pc:sldMk cId="395830043" sldId="274"/>
            <ac:spMk id="16" creationId="{F6CC61CB-1FFD-858E-87BA-5D87E76DC45A}"/>
          </ac:spMkLst>
        </pc:spChg>
        <pc:spChg chg="mod">
          <ac:chgData name="Marco Statera" userId="14834cdb-0591-4458-a932-529965d1d44f" providerId="ADAL" clId="{977383E7-1E2E-46F3-802A-B62CE369680E}" dt="2023-01-10T14:57:18.041" v="1058" actId="1076"/>
          <ac:spMkLst>
            <pc:docMk/>
            <pc:sldMk cId="395830043" sldId="274"/>
            <ac:spMk id="21" creationId="{3639D63D-9E58-C5F9-51A1-21C361EFC579}"/>
          </ac:spMkLst>
        </pc:spChg>
        <pc:spChg chg="add mod">
          <ac:chgData name="Marco Statera" userId="14834cdb-0591-4458-a932-529965d1d44f" providerId="ADAL" clId="{977383E7-1E2E-46F3-802A-B62CE369680E}" dt="2023-01-10T14:54:13.745" v="1042" actId="1076"/>
          <ac:spMkLst>
            <pc:docMk/>
            <pc:sldMk cId="395830043" sldId="274"/>
            <ac:spMk id="24" creationId="{F4DAAEC1-60EC-F91B-4671-745C97D2F911}"/>
          </ac:spMkLst>
        </pc:spChg>
        <pc:spChg chg="add mod">
          <ac:chgData name="Marco Statera" userId="14834cdb-0591-4458-a932-529965d1d44f" providerId="ADAL" clId="{977383E7-1E2E-46F3-802A-B62CE369680E}" dt="2023-01-12T13:44:20.795" v="3441"/>
          <ac:spMkLst>
            <pc:docMk/>
            <pc:sldMk cId="395830043" sldId="274"/>
            <ac:spMk id="25" creationId="{504D94BC-D5B4-D109-5A65-05BC580FE8F2}"/>
          </ac:spMkLst>
        </pc:spChg>
        <pc:spChg chg="add mod">
          <ac:chgData name="Marco Statera" userId="14834cdb-0591-4458-a932-529965d1d44f" providerId="ADAL" clId="{977383E7-1E2E-46F3-802A-B62CE369680E}" dt="2023-01-12T13:45:47.004" v="3461" actId="1076"/>
          <ac:spMkLst>
            <pc:docMk/>
            <pc:sldMk cId="395830043" sldId="274"/>
            <ac:spMk id="26" creationId="{F9A15AE3-7E4C-6274-A4EC-73A8FF906859}"/>
          </ac:spMkLst>
        </pc:spChg>
        <pc:spChg chg="add mod">
          <ac:chgData name="Marco Statera" userId="14834cdb-0591-4458-a932-529965d1d44f" providerId="ADAL" clId="{977383E7-1E2E-46F3-802A-B62CE369680E}" dt="2023-01-12T13:45:39.829" v="3460" actId="1076"/>
          <ac:spMkLst>
            <pc:docMk/>
            <pc:sldMk cId="395830043" sldId="274"/>
            <ac:spMk id="27" creationId="{BA70136B-B9C5-05B0-A0C9-F3D18AD8C935}"/>
          </ac:spMkLst>
        </pc:spChg>
        <pc:spChg chg="mod ord">
          <ac:chgData name="Marco Statera" userId="14834cdb-0591-4458-a932-529965d1d44f" providerId="ADAL" clId="{977383E7-1E2E-46F3-802A-B62CE369680E}" dt="2023-01-10T14:34:58.082" v="678" actId="1076"/>
          <ac:spMkLst>
            <pc:docMk/>
            <pc:sldMk cId="395830043" sldId="274"/>
            <ac:spMk id="28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0T14:35:15.952" v="684" actId="1076"/>
          <ac:spMkLst>
            <pc:docMk/>
            <pc:sldMk cId="395830043" sldId="274"/>
            <ac:spMk id="29" creationId="{00000000-0000-0000-0000-000000000000}"/>
          </ac:spMkLst>
        </pc:spChg>
        <pc:spChg chg="add mod">
          <ac:chgData name="Marco Statera" userId="14834cdb-0591-4458-a932-529965d1d44f" providerId="ADAL" clId="{977383E7-1E2E-46F3-802A-B62CE369680E}" dt="2023-01-10T14:53:52.929" v="1034" actId="1076"/>
          <ac:spMkLst>
            <pc:docMk/>
            <pc:sldMk cId="395830043" sldId="274"/>
            <ac:spMk id="33" creationId="{C37C82F3-D054-DD91-500F-096AC284F2DC}"/>
          </ac:spMkLst>
        </pc:spChg>
        <pc:spChg chg="add mod">
          <ac:chgData name="Marco Statera" userId="14834cdb-0591-4458-a932-529965d1d44f" providerId="ADAL" clId="{977383E7-1E2E-46F3-802A-B62CE369680E}" dt="2023-01-12T13:45:38.486" v="3459" actId="1076"/>
          <ac:spMkLst>
            <pc:docMk/>
            <pc:sldMk cId="395830043" sldId="274"/>
            <ac:spMk id="34" creationId="{7473A6FD-C33B-6BF7-61CB-A06FD915DCA6}"/>
          </ac:spMkLst>
        </pc:spChg>
        <pc:spChg chg="add mod">
          <ac:chgData name="Marco Statera" userId="14834cdb-0591-4458-a932-529965d1d44f" providerId="ADAL" clId="{977383E7-1E2E-46F3-802A-B62CE369680E}" dt="2023-01-12T13:48:12.774" v="3486" actId="1076"/>
          <ac:spMkLst>
            <pc:docMk/>
            <pc:sldMk cId="395830043" sldId="274"/>
            <ac:spMk id="35" creationId="{52ADB8EB-1ABB-D8C6-28C4-A127DC6B93A8}"/>
          </ac:spMkLst>
        </pc:spChg>
        <pc:spChg chg="add mod">
          <ac:chgData name="Marco Statera" userId="14834cdb-0591-4458-a932-529965d1d44f" providerId="ADAL" clId="{977383E7-1E2E-46F3-802A-B62CE369680E}" dt="2023-01-12T13:47:55.286" v="3483" actId="1076"/>
          <ac:spMkLst>
            <pc:docMk/>
            <pc:sldMk cId="395830043" sldId="274"/>
            <ac:spMk id="36" creationId="{5B224C8B-070E-EF8E-5FB4-240C9C995241}"/>
          </ac:spMkLst>
        </pc:spChg>
        <pc:spChg chg="del mod">
          <ac:chgData name="Marco Statera" userId="14834cdb-0591-4458-a932-529965d1d44f" providerId="ADAL" clId="{977383E7-1E2E-46F3-802A-B62CE369680E}" dt="2023-01-10T14:33:37.631" v="658" actId="478"/>
          <ac:spMkLst>
            <pc:docMk/>
            <pc:sldMk cId="395830043" sldId="274"/>
            <ac:spMk id="39" creationId="{00000000-0000-0000-0000-000000000000}"/>
          </ac:spMkLst>
        </pc:spChg>
        <pc:spChg chg="add mod">
          <ac:chgData name="Marco Statera" userId="14834cdb-0591-4458-a932-529965d1d44f" providerId="ADAL" clId="{977383E7-1E2E-46F3-802A-B62CE369680E}" dt="2023-01-12T13:50:24.685" v="3520" actId="14100"/>
          <ac:spMkLst>
            <pc:docMk/>
            <pc:sldMk cId="395830043" sldId="274"/>
            <ac:spMk id="39" creationId="{6A1CA04F-CC38-66FF-50BB-4EF80AAD46AD}"/>
          </ac:spMkLst>
        </pc:spChg>
        <pc:spChg chg="mod ord">
          <ac:chgData name="Marco Statera" userId="14834cdb-0591-4458-a932-529965d1d44f" providerId="ADAL" clId="{977383E7-1E2E-46F3-802A-B62CE369680E}" dt="2023-01-10T14:34:52.354" v="676" actId="1076"/>
          <ac:spMkLst>
            <pc:docMk/>
            <pc:sldMk cId="395830043" sldId="274"/>
            <ac:spMk id="40" creationId="{00000000-0000-0000-0000-000000000000}"/>
          </ac:spMkLst>
        </pc:spChg>
        <pc:spChg chg="add mod">
          <ac:chgData name="Marco Statera" userId="14834cdb-0591-4458-a932-529965d1d44f" providerId="ADAL" clId="{977383E7-1E2E-46F3-802A-B62CE369680E}" dt="2023-01-10T14:57:52.409" v="1073" actId="1076"/>
          <ac:spMkLst>
            <pc:docMk/>
            <pc:sldMk cId="395830043" sldId="274"/>
            <ac:spMk id="42" creationId="{B09A81D8-4AB8-6D36-2832-29E679DB7A91}"/>
          </ac:spMkLst>
        </pc:spChg>
        <pc:spChg chg="add mod">
          <ac:chgData name="Marco Statera" userId="14834cdb-0591-4458-a932-529965d1d44f" providerId="ADAL" clId="{977383E7-1E2E-46F3-802A-B62CE369680E}" dt="2023-01-12T13:51:06.485" v="3525" actId="14100"/>
          <ac:spMkLst>
            <pc:docMk/>
            <pc:sldMk cId="395830043" sldId="274"/>
            <ac:spMk id="49" creationId="{63773A88-DE7A-FCEE-B39E-9FA5A7C23F53}"/>
          </ac:spMkLst>
        </pc:spChg>
        <pc:grpChg chg="mod">
          <ac:chgData name="Marco Statera" userId="14834cdb-0591-4458-a932-529965d1d44f" providerId="ADAL" clId="{977383E7-1E2E-46F3-802A-B62CE369680E}" dt="2023-01-12T13:49:56.340" v="3511" actId="1076"/>
          <ac:grpSpMkLst>
            <pc:docMk/>
            <pc:sldMk cId="395830043" sldId="274"/>
            <ac:grpSpMk id="19" creationId="{9977F95C-DB68-1513-4187-68A0F86395A5}"/>
          </ac:grpSpMkLst>
        </pc:grpChg>
        <pc:grpChg chg="add mod">
          <ac:chgData name="Marco Statera" userId="14834cdb-0591-4458-a932-529965d1d44f" providerId="ADAL" clId="{977383E7-1E2E-46F3-802A-B62CE369680E}" dt="2023-01-10T14:35:02.800" v="680" actId="1076"/>
          <ac:grpSpMkLst>
            <pc:docMk/>
            <pc:sldMk cId="395830043" sldId="274"/>
            <ac:grpSpMk id="22" creationId="{A141CF4E-D3FE-89AB-C3E2-261FE9C1229A}"/>
          </ac:grpSpMkLst>
        </pc:grpChg>
        <pc:picChg chg="mod">
          <ac:chgData name="Marco Statera" userId="14834cdb-0591-4458-a932-529965d1d44f" providerId="ADAL" clId="{977383E7-1E2E-46F3-802A-B62CE369680E}" dt="2023-01-12T13:48:16.830" v="3488" actId="1076"/>
          <ac:picMkLst>
            <pc:docMk/>
            <pc:sldMk cId="395830043" sldId="274"/>
            <ac:picMk id="6" creationId="{00000000-0000-0000-0000-000000000000}"/>
          </ac:picMkLst>
        </pc:picChg>
        <pc:picChg chg="add mod">
          <ac:chgData name="Marco Statera" userId="14834cdb-0591-4458-a932-529965d1d44f" providerId="ADAL" clId="{977383E7-1E2E-46F3-802A-B62CE369680E}" dt="2023-01-10T14:34:33.331" v="669" actId="164"/>
          <ac:picMkLst>
            <pc:docMk/>
            <pc:sldMk cId="395830043" sldId="274"/>
            <ac:picMk id="15" creationId="{0E61BA1A-A38F-DE68-84BC-9062FBAB5446}"/>
          </ac:picMkLst>
        </pc:picChg>
        <pc:picChg chg="del mod">
          <ac:chgData name="Marco Statera" userId="14834cdb-0591-4458-a932-529965d1d44f" providerId="ADAL" clId="{977383E7-1E2E-46F3-802A-B62CE369680E}" dt="2023-01-10T14:33:35.353" v="657" actId="478"/>
          <ac:picMkLst>
            <pc:docMk/>
            <pc:sldMk cId="395830043" sldId="274"/>
            <ac:picMk id="35" creationId="{00000000-0000-0000-0000-000000000000}"/>
          </ac:picMkLst>
        </pc:picChg>
        <pc:picChg chg="mod">
          <ac:chgData name="Marco Statera" userId="14834cdb-0591-4458-a932-529965d1d44f" providerId="ADAL" clId="{977383E7-1E2E-46F3-802A-B62CE369680E}" dt="2023-01-10T14:35:10.849" v="683" actId="1076"/>
          <ac:picMkLst>
            <pc:docMk/>
            <pc:sldMk cId="395830043" sldId="274"/>
            <ac:picMk id="38" creationId="{00000000-0000-0000-0000-000000000000}"/>
          </ac:picMkLst>
        </pc:picChg>
        <pc:picChg chg="add mod modCrop">
          <ac:chgData name="Marco Statera" userId="14834cdb-0591-4458-a932-529965d1d44f" providerId="ADAL" clId="{977383E7-1E2E-46F3-802A-B62CE369680E}" dt="2023-01-10T14:57:15.226" v="1057" actId="1076"/>
          <ac:picMkLst>
            <pc:docMk/>
            <pc:sldMk cId="395830043" sldId="274"/>
            <ac:picMk id="41" creationId="{F742680C-D6A6-0861-5D6E-85A665AE7608}"/>
          </ac:picMkLst>
        </pc:picChg>
        <pc:cxnChg chg="mod">
          <ac:chgData name="Marco Statera" userId="14834cdb-0591-4458-a932-529965d1d44f" providerId="ADAL" clId="{977383E7-1E2E-46F3-802A-B62CE369680E}" dt="2023-01-10T14:56:18.218" v="1044" actId="14100"/>
          <ac:cxnSpMkLst>
            <pc:docMk/>
            <pc:sldMk cId="395830043" sldId="274"/>
            <ac:cxnSpMk id="9" creationId="{00000000-0000-0000-0000-000000000000}"/>
          </ac:cxnSpMkLst>
        </pc:cxnChg>
        <pc:cxnChg chg="mod">
          <ac:chgData name="Marco Statera" userId="14834cdb-0591-4458-a932-529965d1d44f" providerId="ADAL" clId="{977383E7-1E2E-46F3-802A-B62CE369680E}" dt="2023-01-10T14:53:39.237" v="1030" actId="1582"/>
          <ac:cxnSpMkLst>
            <pc:docMk/>
            <pc:sldMk cId="395830043" sldId="274"/>
            <ac:cxnSpMk id="13" creationId="{00000000-0000-0000-0000-000000000000}"/>
          </ac:cxnSpMkLst>
        </pc:cxnChg>
        <pc:cxnChg chg="add mod">
          <ac:chgData name="Marco Statera" userId="14834cdb-0591-4458-a932-529965d1d44f" providerId="ADAL" clId="{977383E7-1E2E-46F3-802A-B62CE369680E}" dt="2023-01-10T14:53:39.237" v="1030" actId="1582"/>
          <ac:cxnSpMkLst>
            <pc:docMk/>
            <pc:sldMk cId="395830043" sldId="274"/>
            <ac:cxnSpMk id="14" creationId="{4C01735B-DC0F-0F61-9413-6C6A9F4E61A4}"/>
          </ac:cxnSpMkLst>
        </pc:cxnChg>
        <pc:cxnChg chg="mod">
          <ac:chgData name="Marco Statera" userId="14834cdb-0591-4458-a932-529965d1d44f" providerId="ADAL" clId="{977383E7-1E2E-46F3-802A-B62CE369680E}" dt="2023-01-10T14:53:39.237" v="1030" actId="1582"/>
          <ac:cxnSpMkLst>
            <pc:docMk/>
            <pc:sldMk cId="395830043" sldId="274"/>
            <ac:cxnSpMk id="18" creationId="{00000000-0000-0000-0000-000000000000}"/>
          </ac:cxnSpMkLst>
        </pc:cxnChg>
        <pc:cxnChg chg="add mod">
          <ac:chgData name="Marco Statera" userId="14834cdb-0591-4458-a932-529965d1d44f" providerId="ADAL" clId="{977383E7-1E2E-46F3-802A-B62CE369680E}" dt="2023-01-10T14:54:00.778" v="1038" actId="1076"/>
          <ac:cxnSpMkLst>
            <pc:docMk/>
            <pc:sldMk cId="395830043" sldId="274"/>
            <ac:cxnSpMk id="20" creationId="{AEBEDFC5-DACA-66AC-81D9-70CEB4F49FDF}"/>
          </ac:cxnSpMkLst>
        </pc:cxnChg>
        <pc:cxnChg chg="add mod">
          <ac:chgData name="Marco Statera" userId="14834cdb-0591-4458-a932-529965d1d44f" providerId="ADAL" clId="{977383E7-1E2E-46F3-802A-B62CE369680E}" dt="2023-01-10T14:57:56.291" v="1074" actId="14100"/>
          <ac:cxnSpMkLst>
            <pc:docMk/>
            <pc:sldMk cId="395830043" sldId="274"/>
            <ac:cxnSpMk id="43" creationId="{D747A03D-E326-6F63-C3B4-C2F7BB72B5DA}"/>
          </ac:cxnSpMkLst>
        </pc:cxnChg>
        <pc:cxnChg chg="add mod">
          <ac:chgData name="Marco Statera" userId="14834cdb-0591-4458-a932-529965d1d44f" providerId="ADAL" clId="{977383E7-1E2E-46F3-802A-B62CE369680E}" dt="2023-01-12T13:50:36.674" v="3522" actId="693"/>
          <ac:cxnSpMkLst>
            <pc:docMk/>
            <pc:sldMk cId="395830043" sldId="274"/>
            <ac:cxnSpMk id="45" creationId="{6161D164-60B5-6DF8-568C-2BE0E59D794B}"/>
          </ac:cxnSpMkLst>
        </pc:cxnChg>
      </pc:sldChg>
      <pc:sldChg chg="addSp delSp modSp mod">
        <pc:chgData name="Marco Statera" userId="14834cdb-0591-4458-a932-529965d1d44f" providerId="ADAL" clId="{977383E7-1E2E-46F3-802A-B62CE369680E}" dt="2023-01-13T12:32:14.228" v="4848" actId="1076"/>
        <pc:sldMkLst>
          <pc:docMk/>
          <pc:sldMk cId="723346331" sldId="275"/>
        </pc:sldMkLst>
        <pc:spChg chg="mod">
          <ac:chgData name="Marco Statera" userId="14834cdb-0591-4458-a932-529965d1d44f" providerId="ADAL" clId="{977383E7-1E2E-46F3-802A-B62CE369680E}" dt="2023-01-12T16:39:06.180" v="3966" actId="20577"/>
          <ac:spMkLst>
            <pc:docMk/>
            <pc:sldMk cId="723346331" sldId="275"/>
            <ac:spMk id="2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3T12:32:12.643" v="4847" actId="1076"/>
          <ac:spMkLst>
            <pc:docMk/>
            <pc:sldMk cId="723346331" sldId="275"/>
            <ac:spMk id="3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3T09:10:09.732" v="4831" actId="1076"/>
          <ac:spMkLst>
            <pc:docMk/>
            <pc:sldMk cId="723346331" sldId="275"/>
            <ac:spMk id="6" creationId="{00000000-0000-0000-0000-000000000000}"/>
          </ac:spMkLst>
        </pc:spChg>
        <pc:spChg chg="add del mod">
          <ac:chgData name="Marco Statera" userId="14834cdb-0591-4458-a932-529965d1d44f" providerId="ADAL" clId="{977383E7-1E2E-46F3-802A-B62CE369680E}" dt="2023-01-13T08:48:35.723" v="4571" actId="478"/>
          <ac:spMkLst>
            <pc:docMk/>
            <pc:sldMk cId="723346331" sldId="275"/>
            <ac:spMk id="9" creationId="{33F7C13F-AC51-3F63-6981-1848282CDC01}"/>
          </ac:spMkLst>
        </pc:spChg>
        <pc:spChg chg="mod">
          <ac:chgData name="Marco Statera" userId="14834cdb-0591-4458-a932-529965d1d44f" providerId="ADAL" clId="{977383E7-1E2E-46F3-802A-B62CE369680E}" dt="2023-01-13T09:08:09.065" v="4767" actId="122"/>
          <ac:spMkLst>
            <pc:docMk/>
            <pc:sldMk cId="723346331" sldId="275"/>
            <ac:spMk id="13" creationId="{A242DF1E-0FFD-BC80-8AB8-12CFA288974F}"/>
          </ac:spMkLst>
        </pc:spChg>
        <pc:spChg chg="add del mod">
          <ac:chgData name="Marco Statera" userId="14834cdb-0591-4458-a932-529965d1d44f" providerId="ADAL" clId="{977383E7-1E2E-46F3-802A-B62CE369680E}" dt="2023-01-13T08:57:39.555" v="4638"/>
          <ac:spMkLst>
            <pc:docMk/>
            <pc:sldMk cId="723346331" sldId="275"/>
            <ac:spMk id="19" creationId="{0958FA56-3A25-0244-B1B0-40759662B7F9}"/>
          </ac:spMkLst>
        </pc:spChg>
        <pc:spChg chg="mod">
          <ac:chgData name="Marco Statera" userId="14834cdb-0591-4458-a932-529965d1d44f" providerId="ADAL" clId="{977383E7-1E2E-46F3-802A-B62CE369680E}" dt="2023-01-13T09:08:36.589" v="4776" actId="1076"/>
          <ac:spMkLst>
            <pc:docMk/>
            <pc:sldMk cId="723346331" sldId="275"/>
            <ac:spMk id="21" creationId="{937CC5AB-CA49-B841-DEA9-83EA4B7B66B4}"/>
          </ac:spMkLst>
        </pc:spChg>
        <pc:spChg chg="mod">
          <ac:chgData name="Marco Statera" userId="14834cdb-0591-4458-a932-529965d1d44f" providerId="ADAL" clId="{977383E7-1E2E-46F3-802A-B62CE369680E}" dt="2023-01-13T09:08:50.461" v="4781" actId="1076"/>
          <ac:spMkLst>
            <pc:docMk/>
            <pc:sldMk cId="723346331" sldId="275"/>
            <ac:spMk id="30" creationId="{AF6BF09A-1BB0-99BB-D303-14E4B441A4F1}"/>
          </ac:spMkLst>
        </pc:spChg>
        <pc:spChg chg="add mod">
          <ac:chgData name="Marco Statera" userId="14834cdb-0591-4458-a932-529965d1d44f" providerId="ADAL" clId="{977383E7-1E2E-46F3-802A-B62CE369680E}" dt="2023-01-13T09:07:00.015" v="4727" actId="1076"/>
          <ac:spMkLst>
            <pc:docMk/>
            <pc:sldMk cId="723346331" sldId="275"/>
            <ac:spMk id="33" creationId="{AE44E11D-3FFF-4BC8-5AD2-4344021C09C3}"/>
          </ac:spMkLst>
        </pc:spChg>
        <pc:spChg chg="add mod">
          <ac:chgData name="Marco Statera" userId="14834cdb-0591-4458-a932-529965d1d44f" providerId="ADAL" clId="{977383E7-1E2E-46F3-802A-B62CE369680E}" dt="2023-01-13T09:10:04.941" v="4829" actId="1076"/>
          <ac:spMkLst>
            <pc:docMk/>
            <pc:sldMk cId="723346331" sldId="275"/>
            <ac:spMk id="38" creationId="{B1625C01-7808-3930-E8E1-A70A9FCC32C8}"/>
          </ac:spMkLst>
        </pc:spChg>
        <pc:picChg chg="del mod">
          <ac:chgData name="Marco Statera" userId="14834cdb-0591-4458-a932-529965d1d44f" providerId="ADAL" clId="{977383E7-1E2E-46F3-802A-B62CE369680E}" dt="2023-01-13T09:09:36.965" v="4825" actId="478"/>
          <ac:picMkLst>
            <pc:docMk/>
            <pc:sldMk cId="723346331" sldId="275"/>
            <ac:picMk id="5" creationId="{00000000-0000-0000-0000-000000000000}"/>
          </ac:picMkLst>
        </pc:picChg>
        <pc:picChg chg="mod">
          <ac:chgData name="Marco Statera" userId="14834cdb-0591-4458-a932-529965d1d44f" providerId="ADAL" clId="{977383E7-1E2E-46F3-802A-B62CE369680E}" dt="2023-01-13T09:10:36.733" v="4832" actId="1076"/>
          <ac:picMkLst>
            <pc:docMk/>
            <pc:sldMk cId="723346331" sldId="275"/>
            <ac:picMk id="8" creationId="{071E48C3-1147-9348-8101-5A3D2369A747}"/>
          </ac:picMkLst>
        </pc:picChg>
        <pc:picChg chg="add del mod modCrop">
          <ac:chgData name="Marco Statera" userId="14834cdb-0591-4458-a932-529965d1d44f" providerId="ADAL" clId="{977383E7-1E2E-46F3-802A-B62CE369680E}" dt="2023-01-13T08:57:39.554" v="4636" actId="478"/>
          <ac:picMkLst>
            <pc:docMk/>
            <pc:sldMk cId="723346331" sldId="275"/>
            <ac:picMk id="18" creationId="{4DA02353-8A83-4010-BDDC-22E6C48DD3EB}"/>
          </ac:picMkLst>
        </pc:picChg>
        <pc:picChg chg="add mod">
          <ac:chgData name="Marco Statera" userId="14834cdb-0591-4458-a932-529965d1d44f" providerId="ADAL" clId="{977383E7-1E2E-46F3-802A-B62CE369680E}" dt="2023-01-13T12:32:14.228" v="4848" actId="1076"/>
          <ac:picMkLst>
            <pc:docMk/>
            <pc:sldMk cId="723346331" sldId="275"/>
            <ac:picMk id="22" creationId="{A35C6CC6-59A1-2E24-04F7-A11C8B6BDE84}"/>
          </ac:picMkLst>
        </pc:picChg>
        <pc:picChg chg="add mod ord modCrop">
          <ac:chgData name="Marco Statera" userId="14834cdb-0591-4458-a932-529965d1d44f" providerId="ADAL" clId="{977383E7-1E2E-46F3-802A-B62CE369680E}" dt="2023-01-13T09:08:23.934" v="4772" actId="14100"/>
          <ac:picMkLst>
            <pc:docMk/>
            <pc:sldMk cId="723346331" sldId="275"/>
            <ac:picMk id="29" creationId="{F6AB25A0-E4C3-8525-946E-92019017DB68}"/>
          </ac:picMkLst>
        </pc:picChg>
        <pc:cxnChg chg="mod">
          <ac:chgData name="Marco Statera" userId="14834cdb-0591-4458-a932-529965d1d44f" providerId="ADAL" clId="{977383E7-1E2E-46F3-802A-B62CE369680E}" dt="2023-01-13T09:06:54.244" v="4725" actId="14100"/>
          <ac:cxnSpMkLst>
            <pc:docMk/>
            <pc:sldMk cId="723346331" sldId="275"/>
            <ac:cxnSpMk id="15" creationId="{39750EEB-B9C7-AF44-E2FF-40108B20F489}"/>
          </ac:cxnSpMkLst>
        </pc:cxnChg>
        <pc:cxnChg chg="mod">
          <ac:chgData name="Marco Statera" userId="14834cdb-0591-4458-a932-529965d1d44f" providerId="ADAL" clId="{977383E7-1E2E-46F3-802A-B62CE369680E}" dt="2023-01-13T09:10:39.669" v="4833" actId="1076"/>
          <ac:cxnSpMkLst>
            <pc:docMk/>
            <pc:sldMk cId="723346331" sldId="275"/>
            <ac:cxnSpMk id="17" creationId="{1C5ADF35-0963-5E36-35E6-A4733B6E51C0}"/>
          </ac:cxnSpMkLst>
        </pc:cxnChg>
        <pc:cxnChg chg="mod">
          <ac:chgData name="Marco Statera" userId="14834cdb-0591-4458-a932-529965d1d44f" providerId="ADAL" clId="{977383E7-1E2E-46F3-802A-B62CE369680E}" dt="2023-01-13T09:08:38.436" v="4777" actId="1076"/>
          <ac:cxnSpMkLst>
            <pc:docMk/>
            <pc:sldMk cId="723346331" sldId="275"/>
            <ac:cxnSpMk id="23" creationId="{17D5D45A-00C9-74CC-73D0-2474612515FB}"/>
          </ac:cxnSpMkLst>
        </pc:cxnChg>
        <pc:cxnChg chg="mod">
          <ac:chgData name="Marco Statera" userId="14834cdb-0591-4458-a932-529965d1d44f" providerId="ADAL" clId="{977383E7-1E2E-46F3-802A-B62CE369680E}" dt="2023-01-13T09:08:40.797" v="4778" actId="1076"/>
          <ac:cxnSpMkLst>
            <pc:docMk/>
            <pc:sldMk cId="723346331" sldId="275"/>
            <ac:cxnSpMk id="25" creationId="{BF809EEE-D7DF-D545-51E2-496E167B7399}"/>
          </ac:cxnSpMkLst>
        </pc:cxnChg>
        <pc:cxnChg chg="add mod">
          <ac:chgData name="Marco Statera" userId="14834cdb-0591-4458-a932-529965d1d44f" providerId="ADAL" clId="{977383E7-1E2E-46F3-802A-B62CE369680E}" dt="2023-01-13T09:10:06.982" v="4830" actId="14100"/>
          <ac:cxnSpMkLst>
            <pc:docMk/>
            <pc:sldMk cId="723346331" sldId="275"/>
            <ac:cxnSpMk id="39" creationId="{00E9D0B6-DC06-E0FF-90DF-FB4A914959D8}"/>
          </ac:cxnSpMkLst>
        </pc:cxnChg>
        <pc:cxnChg chg="add mod">
          <ac:chgData name="Marco Statera" userId="14834cdb-0591-4458-a932-529965d1d44f" providerId="ADAL" clId="{977383E7-1E2E-46F3-802A-B62CE369680E}" dt="2023-01-13T09:08:31.292" v="4775" actId="14100"/>
          <ac:cxnSpMkLst>
            <pc:docMk/>
            <pc:sldMk cId="723346331" sldId="275"/>
            <ac:cxnSpMk id="41" creationId="{9D786F48-E227-B8D0-A277-BF83F1C732CC}"/>
          </ac:cxnSpMkLst>
        </pc:cxnChg>
      </pc:sldChg>
      <pc:sldChg chg="addSp modSp mod modAnim">
        <pc:chgData name="Marco Statera" userId="14834cdb-0591-4458-a932-529965d1d44f" providerId="ADAL" clId="{977383E7-1E2E-46F3-802A-B62CE369680E}" dt="2023-01-12T16:39:12.651" v="3974" actId="20577"/>
        <pc:sldMkLst>
          <pc:docMk/>
          <pc:sldMk cId="376859450" sldId="276"/>
        </pc:sldMkLst>
        <pc:spChg chg="mod">
          <ac:chgData name="Marco Statera" userId="14834cdb-0591-4458-a932-529965d1d44f" providerId="ADAL" clId="{977383E7-1E2E-46F3-802A-B62CE369680E}" dt="2023-01-12T16:39:12.651" v="3974" actId="20577"/>
          <ac:spMkLst>
            <pc:docMk/>
            <pc:sldMk cId="376859450" sldId="276"/>
            <ac:spMk id="2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1T08:45:39.365" v="1903" actId="12"/>
          <ac:spMkLst>
            <pc:docMk/>
            <pc:sldMk cId="376859450" sldId="276"/>
            <ac:spMk id="21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0T15:00:13.776" v="1078" actId="113"/>
          <ac:spMkLst>
            <pc:docMk/>
            <pc:sldMk cId="376859450" sldId="276"/>
            <ac:spMk id="46" creationId="{00000000-0000-0000-0000-000000000000}"/>
          </ac:spMkLst>
        </pc:spChg>
        <pc:grpChg chg="mod">
          <ac:chgData name="Marco Statera" userId="14834cdb-0591-4458-a932-529965d1d44f" providerId="ADAL" clId="{977383E7-1E2E-46F3-802A-B62CE369680E}" dt="2023-01-10T15:00:44.438" v="1084" actId="1076"/>
          <ac:grpSpMkLst>
            <pc:docMk/>
            <pc:sldMk cId="376859450" sldId="276"/>
            <ac:grpSpMk id="18" creationId="{00000000-0000-0000-0000-000000000000}"/>
          </ac:grpSpMkLst>
        </pc:grpChg>
        <pc:picChg chg="add mod">
          <ac:chgData name="Marco Statera" userId="14834cdb-0591-4458-a932-529965d1d44f" providerId="ADAL" clId="{977383E7-1E2E-46F3-802A-B62CE369680E}" dt="2023-01-12T16:35:22.947" v="3920" actId="14100"/>
          <ac:picMkLst>
            <pc:docMk/>
            <pc:sldMk cId="376859450" sldId="276"/>
            <ac:picMk id="3" creationId="{6A396A8E-177D-DA16-13D4-E507A102B9AE}"/>
          </ac:picMkLst>
        </pc:picChg>
        <pc:cxnChg chg="mod">
          <ac:chgData name="Marco Statera" userId="14834cdb-0591-4458-a932-529965d1d44f" providerId="ADAL" clId="{977383E7-1E2E-46F3-802A-B62CE369680E}" dt="2023-01-10T15:00:36.387" v="1082" actId="14100"/>
          <ac:cxnSpMkLst>
            <pc:docMk/>
            <pc:sldMk cId="376859450" sldId="276"/>
            <ac:cxnSpMk id="8" creationId="{00000000-0000-0000-0000-000000000000}"/>
          </ac:cxnSpMkLst>
        </pc:cxnChg>
        <pc:cxnChg chg="mod">
          <ac:chgData name="Marco Statera" userId="14834cdb-0591-4458-a932-529965d1d44f" providerId="ADAL" clId="{977383E7-1E2E-46F3-802A-B62CE369680E}" dt="2023-01-10T15:00:07.573" v="1076" actId="1035"/>
          <ac:cxnSpMkLst>
            <pc:docMk/>
            <pc:sldMk cId="376859450" sldId="276"/>
            <ac:cxnSpMk id="44" creationId="{00000000-0000-0000-0000-000000000000}"/>
          </ac:cxnSpMkLst>
        </pc:cxnChg>
      </pc:sldChg>
      <pc:sldChg chg="delSp modSp mod">
        <pc:chgData name="Marco Statera" userId="14834cdb-0591-4458-a932-529965d1d44f" providerId="ADAL" clId="{977383E7-1E2E-46F3-802A-B62CE369680E}" dt="2023-01-11T14:52:58.731" v="2695" actId="1076"/>
        <pc:sldMkLst>
          <pc:docMk/>
          <pc:sldMk cId="1406998508" sldId="296"/>
        </pc:sldMkLst>
        <pc:spChg chg="del">
          <ac:chgData name="Marco Statera" userId="14834cdb-0591-4458-a932-529965d1d44f" providerId="ADAL" clId="{977383E7-1E2E-46F3-802A-B62CE369680E}" dt="2023-01-11T14:52:28.746" v="2690" actId="478"/>
          <ac:spMkLst>
            <pc:docMk/>
            <pc:sldMk cId="1406998508" sldId="296"/>
            <ac:spMk id="4" creationId="{00000000-0000-0000-0000-000000000000}"/>
          </ac:spMkLst>
        </pc:spChg>
        <pc:spChg chg="del">
          <ac:chgData name="Marco Statera" userId="14834cdb-0591-4458-a932-529965d1d44f" providerId="ADAL" clId="{977383E7-1E2E-46F3-802A-B62CE369680E}" dt="2023-01-11T14:52:34.290" v="2691" actId="478"/>
          <ac:spMkLst>
            <pc:docMk/>
            <pc:sldMk cId="1406998508" sldId="296"/>
            <ac:spMk id="5" creationId="{00000000-0000-0000-0000-000000000000}"/>
          </ac:spMkLst>
        </pc:spChg>
        <pc:spChg chg="mod">
          <ac:chgData name="Marco Statera" userId="14834cdb-0591-4458-a932-529965d1d44f" providerId="ADAL" clId="{977383E7-1E2E-46F3-802A-B62CE369680E}" dt="2023-01-11T14:52:58.731" v="2695" actId="1076"/>
          <ac:spMkLst>
            <pc:docMk/>
            <pc:sldMk cId="1406998508" sldId="296"/>
            <ac:spMk id="6" creationId="{00000000-0000-0000-0000-000000000000}"/>
          </ac:spMkLst>
        </pc:spChg>
        <pc:spChg chg="del">
          <ac:chgData name="Marco Statera" userId="14834cdb-0591-4458-a932-529965d1d44f" providerId="ADAL" clId="{977383E7-1E2E-46F3-802A-B62CE369680E}" dt="2023-01-11T14:52:23.762" v="2687" actId="478"/>
          <ac:spMkLst>
            <pc:docMk/>
            <pc:sldMk cId="1406998508" sldId="296"/>
            <ac:spMk id="13" creationId="{A7B56808-F030-89E8-B180-9013736B6AD3}"/>
          </ac:spMkLst>
        </pc:spChg>
        <pc:picChg chg="mod">
          <ac:chgData name="Marco Statera" userId="14834cdb-0591-4458-a932-529965d1d44f" providerId="ADAL" clId="{977383E7-1E2E-46F3-802A-B62CE369680E}" dt="2023-01-11T14:52:58.731" v="2695" actId="1076"/>
          <ac:picMkLst>
            <pc:docMk/>
            <pc:sldMk cId="1406998508" sldId="296"/>
            <ac:picMk id="8" creationId="{00000000-0000-0000-0000-000000000000}"/>
          </ac:picMkLst>
        </pc:picChg>
        <pc:picChg chg="del mod">
          <ac:chgData name="Marco Statera" userId="14834cdb-0591-4458-a932-529965d1d44f" providerId="ADAL" clId="{977383E7-1E2E-46F3-802A-B62CE369680E}" dt="2023-01-11T14:52:53.765" v="2694" actId="478"/>
          <ac:picMkLst>
            <pc:docMk/>
            <pc:sldMk cId="1406998508" sldId="296"/>
            <ac:picMk id="9" creationId="{5C7391CA-B946-DD48-87EF-2E65844FB7E5}"/>
          </ac:picMkLst>
        </pc:picChg>
        <pc:picChg chg="del">
          <ac:chgData name="Marco Statera" userId="14834cdb-0591-4458-a932-529965d1d44f" providerId="ADAL" clId="{977383E7-1E2E-46F3-802A-B62CE369680E}" dt="2023-01-11T14:52:25.298" v="2688" actId="478"/>
          <ac:picMkLst>
            <pc:docMk/>
            <pc:sldMk cId="1406998508" sldId="296"/>
            <ac:picMk id="12" creationId="{2C43528B-038C-47F8-FA67-79A620DB08B1}"/>
          </ac:picMkLst>
        </pc:picChg>
        <pc:picChg chg="del">
          <ac:chgData name="Marco Statera" userId="14834cdb-0591-4458-a932-529965d1d44f" providerId="ADAL" clId="{977383E7-1E2E-46F3-802A-B62CE369680E}" dt="2023-01-11T14:52:26.032" v="2689" actId="478"/>
          <ac:picMkLst>
            <pc:docMk/>
            <pc:sldMk cId="1406998508" sldId="296"/>
            <ac:picMk id="14" creationId="{0B7CAF83-3B74-F647-532E-9CE360AA45D4}"/>
          </ac:picMkLst>
        </pc:picChg>
      </pc:sldChg>
      <pc:sldChg chg="addSp delSp modSp mod">
        <pc:chgData name="Marco Statera" userId="14834cdb-0591-4458-a932-529965d1d44f" providerId="ADAL" clId="{977383E7-1E2E-46F3-802A-B62CE369680E}" dt="2023-01-13T13:45:45.500" v="5236"/>
        <pc:sldMkLst>
          <pc:docMk/>
          <pc:sldMk cId="2446985083" sldId="370"/>
        </pc:sldMkLst>
        <pc:spChg chg="add del mod">
          <ac:chgData name="Marco Statera" userId="14834cdb-0591-4458-a932-529965d1d44f" providerId="ADAL" clId="{977383E7-1E2E-46F3-802A-B62CE369680E}" dt="2023-01-13T13:45:45.500" v="5236"/>
          <ac:spMkLst>
            <pc:docMk/>
            <pc:sldMk cId="2446985083" sldId="370"/>
            <ac:spMk id="5" creationId="{F4B6B273-8B2D-3C76-4E77-47B849366D8E}"/>
          </ac:spMkLst>
        </pc:spChg>
      </pc:sldChg>
      <pc:sldChg chg="addSp modSp del mod ord">
        <pc:chgData name="Marco Statera" userId="14834cdb-0591-4458-a932-529965d1d44f" providerId="ADAL" clId="{977383E7-1E2E-46F3-802A-B62CE369680E}" dt="2023-01-12T16:45:38.791" v="4019" actId="47"/>
        <pc:sldMkLst>
          <pc:docMk/>
          <pc:sldMk cId="3931567900" sldId="372"/>
        </pc:sldMkLst>
        <pc:spChg chg="mod">
          <ac:chgData name="Marco Statera" userId="14834cdb-0591-4458-a932-529965d1d44f" providerId="ADAL" clId="{977383E7-1E2E-46F3-802A-B62CE369680E}" dt="2023-01-10T16:49:00.318" v="1728" actId="164"/>
          <ac:spMkLst>
            <pc:docMk/>
            <pc:sldMk cId="3931567900" sldId="372"/>
            <ac:spMk id="14" creationId="{6A334AED-98DE-69B6-6F21-2BA603EA2653}"/>
          </ac:spMkLst>
        </pc:spChg>
        <pc:grpChg chg="add mod">
          <ac:chgData name="Marco Statera" userId="14834cdb-0591-4458-a932-529965d1d44f" providerId="ADAL" clId="{977383E7-1E2E-46F3-802A-B62CE369680E}" dt="2023-01-10T16:49:00.318" v="1728" actId="164"/>
          <ac:grpSpMkLst>
            <pc:docMk/>
            <pc:sldMk cId="3931567900" sldId="372"/>
            <ac:grpSpMk id="6" creationId="{C0F7858E-27D0-B84F-A698-29BF481F436B}"/>
          </ac:grpSpMkLst>
        </pc:grpChg>
        <pc:picChg chg="mod">
          <ac:chgData name="Marco Statera" userId="14834cdb-0591-4458-a932-529965d1d44f" providerId="ADAL" clId="{977383E7-1E2E-46F3-802A-B62CE369680E}" dt="2023-01-10T16:49:00.318" v="1728" actId="164"/>
          <ac:picMkLst>
            <pc:docMk/>
            <pc:sldMk cId="3931567900" sldId="372"/>
            <ac:picMk id="3" creationId="{A718B661-B587-4D38-03D5-0E866BF868A6}"/>
          </ac:picMkLst>
        </pc:picChg>
        <pc:cxnChg chg="mod">
          <ac:chgData name="Marco Statera" userId="14834cdb-0591-4458-a932-529965d1d44f" providerId="ADAL" clId="{977383E7-1E2E-46F3-802A-B62CE369680E}" dt="2023-01-10T16:49:00.318" v="1728" actId="164"/>
          <ac:cxnSpMkLst>
            <pc:docMk/>
            <pc:sldMk cId="3931567900" sldId="372"/>
            <ac:cxnSpMk id="12" creationId="{168E4330-3A7F-0A02-6663-70F0B620FB1D}"/>
          </ac:cxnSpMkLst>
        </pc:cxnChg>
        <pc:cxnChg chg="mod">
          <ac:chgData name="Marco Statera" userId="14834cdb-0591-4458-a932-529965d1d44f" providerId="ADAL" clId="{977383E7-1E2E-46F3-802A-B62CE369680E}" dt="2023-01-10T16:49:00.318" v="1728" actId="164"/>
          <ac:cxnSpMkLst>
            <pc:docMk/>
            <pc:sldMk cId="3931567900" sldId="372"/>
            <ac:cxnSpMk id="13" creationId="{42750928-A486-C658-29DA-D2CE6B180221}"/>
          </ac:cxnSpMkLst>
        </pc:cxnChg>
        <pc:cxnChg chg="mod">
          <ac:chgData name="Marco Statera" userId="14834cdb-0591-4458-a932-529965d1d44f" providerId="ADAL" clId="{977383E7-1E2E-46F3-802A-B62CE369680E}" dt="2023-01-10T16:49:00.318" v="1728" actId="164"/>
          <ac:cxnSpMkLst>
            <pc:docMk/>
            <pc:sldMk cId="3931567900" sldId="372"/>
            <ac:cxnSpMk id="15" creationId="{3DE47C82-7E79-1836-BF73-09B05E050957}"/>
          </ac:cxnSpMkLst>
        </pc:cxnChg>
        <pc:cxnChg chg="mod">
          <ac:chgData name="Marco Statera" userId="14834cdb-0591-4458-a932-529965d1d44f" providerId="ADAL" clId="{977383E7-1E2E-46F3-802A-B62CE369680E}" dt="2023-01-10T16:49:00.318" v="1728" actId="164"/>
          <ac:cxnSpMkLst>
            <pc:docMk/>
            <pc:sldMk cId="3931567900" sldId="372"/>
            <ac:cxnSpMk id="16" creationId="{A29E944A-A779-094B-1DC2-29BEC1526585}"/>
          </ac:cxnSpMkLst>
        </pc:cxnChg>
        <pc:cxnChg chg="mod">
          <ac:chgData name="Marco Statera" userId="14834cdb-0591-4458-a932-529965d1d44f" providerId="ADAL" clId="{977383E7-1E2E-46F3-802A-B62CE369680E}" dt="2023-01-10T16:49:00.318" v="1728" actId="164"/>
          <ac:cxnSpMkLst>
            <pc:docMk/>
            <pc:sldMk cId="3931567900" sldId="372"/>
            <ac:cxnSpMk id="21" creationId="{B0EAB9CC-4B7F-E41C-31AB-CF9F58EFA1E1}"/>
          </ac:cxnSpMkLst>
        </pc:cxnChg>
        <pc:cxnChg chg="mod">
          <ac:chgData name="Marco Statera" userId="14834cdb-0591-4458-a932-529965d1d44f" providerId="ADAL" clId="{977383E7-1E2E-46F3-802A-B62CE369680E}" dt="2023-01-10T16:49:00.318" v="1728" actId="164"/>
          <ac:cxnSpMkLst>
            <pc:docMk/>
            <pc:sldMk cId="3931567900" sldId="372"/>
            <ac:cxnSpMk id="22" creationId="{80CF2C55-4D11-177C-DB8F-05AFF2F61859}"/>
          </ac:cxnSpMkLst>
        </pc:cxnChg>
      </pc:sldChg>
      <pc:sldChg chg="delSp modSp mod">
        <pc:chgData name="Marco Statera" userId="14834cdb-0591-4458-a932-529965d1d44f" providerId="ADAL" clId="{977383E7-1E2E-46F3-802A-B62CE369680E}" dt="2023-01-13T12:43:16.870" v="4884" actId="113"/>
        <pc:sldMkLst>
          <pc:docMk/>
          <pc:sldMk cId="2099217300" sldId="373"/>
        </pc:sldMkLst>
        <pc:spChg chg="mod">
          <ac:chgData name="Marco Statera" userId="14834cdb-0591-4458-a932-529965d1d44f" providerId="ADAL" clId="{977383E7-1E2E-46F3-802A-B62CE369680E}" dt="2023-01-12T16:44:07.489" v="4001" actId="20577"/>
          <ac:spMkLst>
            <pc:docMk/>
            <pc:sldMk cId="2099217300" sldId="373"/>
            <ac:spMk id="2" creationId="{14240DCE-A6A4-4609-AA2E-576DE0D22EFB}"/>
          </ac:spMkLst>
        </pc:spChg>
        <pc:spChg chg="mod">
          <ac:chgData name="Marco Statera" userId="14834cdb-0591-4458-a932-529965d1d44f" providerId="ADAL" clId="{977383E7-1E2E-46F3-802A-B62CE369680E}" dt="2023-01-13T12:43:16.870" v="4884" actId="113"/>
          <ac:spMkLst>
            <pc:docMk/>
            <pc:sldMk cId="2099217300" sldId="373"/>
            <ac:spMk id="3" creationId="{836D5D08-5674-48D3-967A-C59CCE193796}"/>
          </ac:spMkLst>
        </pc:spChg>
        <pc:spChg chg="del">
          <ac:chgData name="Marco Statera" userId="14834cdb-0591-4458-a932-529965d1d44f" providerId="ADAL" clId="{977383E7-1E2E-46F3-802A-B62CE369680E}" dt="2023-01-10T16:46:27.549" v="1712" actId="478"/>
          <ac:spMkLst>
            <pc:docMk/>
            <pc:sldMk cId="2099217300" sldId="373"/>
            <ac:spMk id="7" creationId="{53159207-62BE-17A9-351F-4B75CD2FD146}"/>
          </ac:spMkLst>
        </pc:spChg>
        <pc:spChg chg="mod">
          <ac:chgData name="Marco Statera" userId="14834cdb-0591-4458-a932-529965d1d44f" providerId="ADAL" clId="{977383E7-1E2E-46F3-802A-B62CE369680E}" dt="2023-01-11T14:45:41.364" v="2554" actId="1076"/>
          <ac:spMkLst>
            <pc:docMk/>
            <pc:sldMk cId="2099217300" sldId="373"/>
            <ac:spMk id="11" creationId="{33178222-C944-266C-46E4-DB17B0298A34}"/>
          </ac:spMkLst>
        </pc:spChg>
        <pc:spChg chg="mod">
          <ac:chgData name="Marco Statera" userId="14834cdb-0591-4458-a932-529965d1d44f" providerId="ADAL" clId="{977383E7-1E2E-46F3-802A-B62CE369680E}" dt="2023-01-10T16:46:30.341" v="1713" actId="1076"/>
          <ac:spMkLst>
            <pc:docMk/>
            <pc:sldMk cId="2099217300" sldId="373"/>
            <ac:spMk id="18" creationId="{6EF96811-FE7E-879F-8D4E-C044F38AA4BE}"/>
          </ac:spMkLst>
        </pc:spChg>
        <pc:picChg chg="mod">
          <ac:chgData name="Marco Statera" userId="14834cdb-0591-4458-a932-529965d1d44f" providerId="ADAL" clId="{977383E7-1E2E-46F3-802A-B62CE369680E}" dt="2023-01-11T14:44:35.616" v="2522" actId="1076"/>
          <ac:picMkLst>
            <pc:docMk/>
            <pc:sldMk cId="2099217300" sldId="373"/>
            <ac:picMk id="6" creationId="{C358180E-49FA-41D3-BCAD-F16F19C92A02}"/>
          </ac:picMkLst>
        </pc:picChg>
        <pc:picChg chg="mod">
          <ac:chgData name="Marco Statera" userId="14834cdb-0591-4458-a932-529965d1d44f" providerId="ADAL" clId="{977383E7-1E2E-46F3-802A-B62CE369680E}" dt="2023-01-10T16:46:31.836" v="1714" actId="1076"/>
          <ac:picMkLst>
            <pc:docMk/>
            <pc:sldMk cId="2099217300" sldId="373"/>
            <ac:picMk id="14" creationId="{605AE9C6-A824-4718-81B1-153BF184B927}"/>
          </ac:picMkLst>
        </pc:picChg>
      </pc:sldChg>
      <pc:sldChg chg="modSp del mod ord">
        <pc:chgData name="Marco Statera" userId="14834cdb-0591-4458-a932-529965d1d44f" providerId="ADAL" clId="{977383E7-1E2E-46F3-802A-B62CE369680E}" dt="2023-01-12T16:45:38.791" v="4019" actId="47"/>
        <pc:sldMkLst>
          <pc:docMk/>
          <pc:sldMk cId="3183529551" sldId="422"/>
        </pc:sldMkLst>
        <pc:spChg chg="mod">
          <ac:chgData name="Marco Statera" userId="14834cdb-0591-4458-a932-529965d1d44f" providerId="ADAL" clId="{977383E7-1E2E-46F3-802A-B62CE369680E}" dt="2023-01-11T14:19:12.467" v="2349" actId="1076"/>
          <ac:spMkLst>
            <pc:docMk/>
            <pc:sldMk cId="3183529551" sldId="422"/>
            <ac:spMk id="7" creationId="{4248850F-276B-4DEF-843D-CE4303FD3F1A}"/>
          </ac:spMkLst>
        </pc:spChg>
      </pc:sldChg>
      <pc:sldChg chg="addSp delSp modSp mod ord">
        <pc:chgData name="Marco Statera" userId="14834cdb-0591-4458-a932-529965d1d44f" providerId="ADAL" clId="{977383E7-1E2E-46F3-802A-B62CE369680E}" dt="2023-01-12T16:44:40.773" v="4016" actId="20577"/>
        <pc:sldMkLst>
          <pc:docMk/>
          <pc:sldMk cId="1356528465" sldId="428"/>
        </pc:sldMkLst>
        <pc:spChg chg="mod">
          <ac:chgData name="Marco Statera" userId="14834cdb-0591-4458-a932-529965d1d44f" providerId="ADAL" clId="{977383E7-1E2E-46F3-802A-B62CE369680E}" dt="2023-01-12T16:44:40.773" v="4016" actId="20577"/>
          <ac:spMkLst>
            <pc:docMk/>
            <pc:sldMk cId="1356528465" sldId="428"/>
            <ac:spMk id="2" creationId="{15492628-EC90-44CB-916B-96FC8F810C4B}"/>
          </ac:spMkLst>
        </pc:spChg>
        <pc:spChg chg="mod">
          <ac:chgData name="Marco Statera" userId="14834cdb-0591-4458-a932-529965d1d44f" providerId="ADAL" clId="{977383E7-1E2E-46F3-802A-B62CE369680E}" dt="2023-01-11T14:18:37.967" v="2340" actId="27636"/>
          <ac:spMkLst>
            <pc:docMk/>
            <pc:sldMk cId="1356528465" sldId="428"/>
            <ac:spMk id="8" creationId="{AA056CC5-E027-41B8-9E55-FC18772EB2AD}"/>
          </ac:spMkLst>
        </pc:spChg>
        <pc:spChg chg="mod">
          <ac:chgData name="Marco Statera" userId="14834cdb-0591-4458-a932-529965d1d44f" providerId="ADAL" clId="{977383E7-1E2E-46F3-802A-B62CE369680E}" dt="2023-01-11T14:21:33.196" v="2506" actId="1076"/>
          <ac:spMkLst>
            <pc:docMk/>
            <pc:sldMk cId="1356528465" sldId="428"/>
            <ac:spMk id="11" creationId="{DB64C19E-AC7E-70AC-82E8-EC8993BC8883}"/>
          </ac:spMkLst>
        </pc:spChg>
        <pc:spChg chg="mod">
          <ac:chgData name="Marco Statera" userId="14834cdb-0591-4458-a932-529965d1d44f" providerId="ADAL" clId="{977383E7-1E2E-46F3-802A-B62CE369680E}" dt="2023-01-11T14:18:46.800" v="2346" actId="20577"/>
          <ac:spMkLst>
            <pc:docMk/>
            <pc:sldMk cId="1356528465" sldId="428"/>
            <ac:spMk id="12" creationId="{A80DF033-3259-42E4-8EC1-40E4A7AA79F6}"/>
          </ac:spMkLst>
        </pc:spChg>
        <pc:spChg chg="mod">
          <ac:chgData name="Marco Statera" userId="14834cdb-0591-4458-a932-529965d1d44f" providerId="ADAL" clId="{977383E7-1E2E-46F3-802A-B62CE369680E}" dt="2023-01-11T14:21:33.196" v="2506" actId="1076"/>
          <ac:spMkLst>
            <pc:docMk/>
            <pc:sldMk cId="1356528465" sldId="428"/>
            <ac:spMk id="14" creationId="{57CC9959-C537-DE3F-A525-3A96734038EF}"/>
          </ac:spMkLst>
        </pc:spChg>
        <pc:spChg chg="mod">
          <ac:chgData name="Marco Statera" userId="14834cdb-0591-4458-a932-529965d1d44f" providerId="ADAL" clId="{977383E7-1E2E-46F3-802A-B62CE369680E}" dt="2023-01-11T14:21:33.196" v="2506" actId="1076"/>
          <ac:spMkLst>
            <pc:docMk/>
            <pc:sldMk cId="1356528465" sldId="428"/>
            <ac:spMk id="15" creationId="{A5B19437-3CFB-E0BC-DA21-89C498F97E35}"/>
          </ac:spMkLst>
        </pc:spChg>
        <pc:spChg chg="add del mod">
          <ac:chgData name="Marco Statera" userId="14834cdb-0591-4458-a932-529965d1d44f" providerId="ADAL" clId="{977383E7-1E2E-46F3-802A-B62CE369680E}" dt="2023-01-11T14:18:23.740" v="2335"/>
          <ac:spMkLst>
            <pc:docMk/>
            <pc:sldMk cId="1356528465" sldId="428"/>
            <ac:spMk id="16" creationId="{1B68919C-A337-D9DF-88DC-AE21141BDE77}"/>
          </ac:spMkLst>
        </pc:spChg>
        <pc:spChg chg="add mod">
          <ac:chgData name="Marco Statera" userId="14834cdb-0591-4458-a932-529965d1d44f" providerId="ADAL" clId="{977383E7-1E2E-46F3-802A-B62CE369680E}" dt="2023-01-11T14:21:15.970" v="2501" actId="27636"/>
          <ac:spMkLst>
            <pc:docMk/>
            <pc:sldMk cId="1356528465" sldId="428"/>
            <ac:spMk id="17" creationId="{A34F65C7-1A59-0586-9E1D-4F7FB4EBBA71}"/>
          </ac:spMkLst>
        </pc:spChg>
        <pc:spChg chg="add mod">
          <ac:chgData name="Marco Statera" userId="14834cdb-0591-4458-a932-529965d1d44f" providerId="ADAL" clId="{977383E7-1E2E-46F3-802A-B62CE369680E}" dt="2023-01-11T14:21:58.347" v="2512" actId="1076"/>
          <ac:spMkLst>
            <pc:docMk/>
            <pc:sldMk cId="1356528465" sldId="428"/>
            <ac:spMk id="19" creationId="{FA5C843D-F8DB-58E8-13D8-9DDDFB3D1F92}"/>
          </ac:spMkLst>
        </pc:spChg>
        <pc:graphicFrameChg chg="add mod">
          <ac:chgData name="Marco Statera" userId="14834cdb-0591-4458-a932-529965d1d44f" providerId="ADAL" clId="{977383E7-1E2E-46F3-802A-B62CE369680E}" dt="2023-01-11T14:14:17.506" v="2301"/>
          <ac:graphicFrameMkLst>
            <pc:docMk/>
            <pc:sldMk cId="1356528465" sldId="428"/>
            <ac:graphicFrameMk id="7" creationId="{7C87A6C5-CDE5-47BA-BAE0-2222DB9752DE}"/>
          </ac:graphicFrameMkLst>
        </pc:graphicFrameChg>
        <pc:picChg chg="del">
          <ac:chgData name="Marco Statera" userId="14834cdb-0591-4458-a932-529965d1d44f" providerId="ADAL" clId="{977383E7-1E2E-46F3-802A-B62CE369680E}" dt="2023-01-11T14:14:30.269" v="2306" actId="478"/>
          <ac:picMkLst>
            <pc:docMk/>
            <pc:sldMk cId="1356528465" sldId="428"/>
            <ac:picMk id="6" creationId="{A9D877C9-F030-E6E8-5FDF-51C29AEAAAA0}"/>
          </ac:picMkLst>
        </pc:picChg>
        <pc:picChg chg="add mod">
          <ac:chgData name="Marco Statera" userId="14834cdb-0591-4458-a932-529965d1d44f" providerId="ADAL" clId="{977383E7-1E2E-46F3-802A-B62CE369680E}" dt="2023-01-11T14:21:24.547" v="2503" actId="1076"/>
          <ac:picMkLst>
            <pc:docMk/>
            <pc:sldMk cId="1356528465" sldId="428"/>
            <ac:picMk id="9" creationId="{EB50FB3A-44C7-DF29-76CB-8C48CF03764A}"/>
          </ac:picMkLst>
        </pc:picChg>
        <pc:picChg chg="add mod ord modCrop">
          <ac:chgData name="Marco Statera" userId="14834cdb-0591-4458-a932-529965d1d44f" providerId="ADAL" clId="{977383E7-1E2E-46F3-802A-B62CE369680E}" dt="2023-01-11T14:21:33.196" v="2506" actId="1076"/>
          <ac:picMkLst>
            <pc:docMk/>
            <pc:sldMk cId="1356528465" sldId="428"/>
            <ac:picMk id="10" creationId="{33F21F9B-5FC3-B304-9F65-24192B393A89}"/>
          </ac:picMkLst>
        </pc:picChg>
        <pc:picChg chg="del">
          <ac:chgData name="Marco Statera" userId="14834cdb-0591-4458-a932-529965d1d44f" providerId="ADAL" clId="{977383E7-1E2E-46F3-802A-B62CE369680E}" dt="2023-01-11T14:14:12.695" v="2296" actId="478"/>
          <ac:picMkLst>
            <pc:docMk/>
            <pc:sldMk cId="1356528465" sldId="428"/>
            <ac:picMk id="13" creationId="{8C12A779-79C7-DF11-7D9B-CA7E135A5B06}"/>
          </ac:picMkLst>
        </pc:picChg>
      </pc:sldChg>
      <pc:sldChg chg="modSp mod">
        <pc:chgData name="Marco Statera" userId="14834cdb-0591-4458-a932-529965d1d44f" providerId="ADAL" clId="{977383E7-1E2E-46F3-802A-B62CE369680E}" dt="2023-01-12T16:43:56.569" v="3998" actId="20577"/>
        <pc:sldMkLst>
          <pc:docMk/>
          <pc:sldMk cId="211854787" sldId="432"/>
        </pc:sldMkLst>
        <pc:spChg chg="mod">
          <ac:chgData name="Marco Statera" userId="14834cdb-0591-4458-a932-529965d1d44f" providerId="ADAL" clId="{977383E7-1E2E-46F3-802A-B62CE369680E}" dt="2023-01-12T16:43:56.569" v="3998" actId="20577"/>
          <ac:spMkLst>
            <pc:docMk/>
            <pc:sldMk cId="211854787" sldId="432"/>
            <ac:spMk id="2" creationId="{7AEBFD84-2B5F-40BD-A616-183253EA863C}"/>
          </ac:spMkLst>
        </pc:spChg>
        <pc:spChg chg="mod">
          <ac:chgData name="Marco Statera" userId="14834cdb-0591-4458-a932-529965d1d44f" providerId="ADAL" clId="{977383E7-1E2E-46F3-802A-B62CE369680E}" dt="2023-01-11T14:43:22.017" v="2516" actId="20577"/>
          <ac:spMkLst>
            <pc:docMk/>
            <pc:sldMk cId="211854787" sldId="432"/>
            <ac:spMk id="3" creationId="{8C64BC70-7EE1-42BC-AE5F-0815A4840EAE}"/>
          </ac:spMkLst>
        </pc:spChg>
      </pc:sldChg>
      <pc:sldChg chg="modSp mod">
        <pc:chgData name="Marco Statera" userId="14834cdb-0591-4458-a932-529965d1d44f" providerId="ADAL" clId="{977383E7-1E2E-46F3-802A-B62CE369680E}" dt="2023-01-12T16:44:15.625" v="4003" actId="20577"/>
        <pc:sldMkLst>
          <pc:docMk/>
          <pc:sldMk cId="708912807" sldId="438"/>
        </pc:sldMkLst>
        <pc:spChg chg="mod">
          <ac:chgData name="Marco Statera" userId="14834cdb-0591-4458-a932-529965d1d44f" providerId="ADAL" clId="{977383E7-1E2E-46F3-802A-B62CE369680E}" dt="2023-01-12T16:44:15.625" v="4003" actId="20577"/>
          <ac:spMkLst>
            <pc:docMk/>
            <pc:sldMk cId="708912807" sldId="438"/>
            <ac:spMk id="2" creationId="{4F7115D5-5226-8BE2-34B0-60FD91ED1F2D}"/>
          </ac:spMkLst>
        </pc:spChg>
      </pc:sldChg>
      <pc:sldChg chg="addSp modSp mod ord">
        <pc:chgData name="Marco Statera" userId="14834cdb-0591-4458-a932-529965d1d44f" providerId="ADAL" clId="{977383E7-1E2E-46F3-802A-B62CE369680E}" dt="2023-01-12T16:25:33.721" v="3869"/>
        <pc:sldMkLst>
          <pc:docMk/>
          <pc:sldMk cId="20467619" sldId="439"/>
        </pc:sldMkLst>
        <pc:spChg chg="add mod">
          <ac:chgData name="Marco Statera" userId="14834cdb-0591-4458-a932-529965d1d44f" providerId="ADAL" clId="{977383E7-1E2E-46F3-802A-B62CE369680E}" dt="2023-01-10T16:45:52.460" v="1711" actId="207"/>
          <ac:spMkLst>
            <pc:docMk/>
            <pc:sldMk cId="20467619" sldId="439"/>
            <ac:spMk id="4" creationId="{1017C635-B405-B706-82F8-D0F61E21BC28}"/>
          </ac:spMkLst>
        </pc:spChg>
        <pc:spChg chg="mod">
          <ac:chgData name="Marco Statera" userId="14834cdb-0591-4458-a932-529965d1d44f" providerId="ADAL" clId="{977383E7-1E2E-46F3-802A-B62CE369680E}" dt="2023-01-10T16:44:04.074" v="1632" actId="6549"/>
          <ac:spMkLst>
            <pc:docMk/>
            <pc:sldMk cId="20467619" sldId="439"/>
            <ac:spMk id="107" creationId="{BEC6A48F-2D9F-4A62-B31C-6A5F9B1A91A5}"/>
          </ac:spMkLst>
        </pc:spChg>
        <pc:picChg chg="mod">
          <ac:chgData name="Marco Statera" userId="14834cdb-0591-4458-a932-529965d1d44f" providerId="ADAL" clId="{977383E7-1E2E-46F3-802A-B62CE369680E}" dt="2023-01-10T16:45:37.894" v="1709" actId="14100"/>
          <ac:picMkLst>
            <pc:docMk/>
            <pc:sldMk cId="20467619" sldId="439"/>
            <ac:picMk id="108" creationId="{4D34380D-5685-40BA-A51C-9AE9AC2268B3}"/>
          </ac:picMkLst>
        </pc:picChg>
      </pc:sldChg>
      <pc:sldChg chg="addSp delSp modSp add del mod">
        <pc:chgData name="Marco Statera" userId="14834cdb-0591-4458-a932-529965d1d44f" providerId="ADAL" clId="{977383E7-1E2E-46F3-802A-B62CE369680E}" dt="2023-01-12T16:44:19.917" v="4004" actId="20577"/>
        <pc:sldMkLst>
          <pc:docMk/>
          <pc:sldMk cId="3244677848" sldId="440"/>
        </pc:sldMkLst>
        <pc:spChg chg="mod">
          <ac:chgData name="Marco Statera" userId="14834cdb-0591-4458-a932-529965d1d44f" providerId="ADAL" clId="{977383E7-1E2E-46F3-802A-B62CE369680E}" dt="2023-01-12T16:44:19.917" v="4004" actId="20577"/>
          <ac:spMkLst>
            <pc:docMk/>
            <pc:sldMk cId="3244677848" sldId="440"/>
            <ac:spMk id="2" creationId="{E5041BDA-1CE4-BC57-EBFA-F547DA6AFABA}"/>
          </ac:spMkLst>
        </pc:spChg>
        <pc:spChg chg="mod">
          <ac:chgData name="Marco Statera" userId="14834cdb-0591-4458-a932-529965d1d44f" providerId="ADAL" clId="{977383E7-1E2E-46F3-802A-B62CE369680E}" dt="2023-01-10T16:53:33.118" v="1861" actId="1076"/>
          <ac:spMkLst>
            <pc:docMk/>
            <pc:sldMk cId="3244677848" sldId="440"/>
            <ac:spMk id="8" creationId="{81A9FB6B-B48F-715C-0B3C-C91222FAE0CA}"/>
          </ac:spMkLst>
        </pc:spChg>
        <pc:spChg chg="del">
          <ac:chgData name="Marco Statera" userId="14834cdb-0591-4458-a932-529965d1d44f" providerId="ADAL" clId="{977383E7-1E2E-46F3-802A-B62CE369680E}" dt="2023-01-10T16:49:08.271" v="1730" actId="478"/>
          <ac:spMkLst>
            <pc:docMk/>
            <pc:sldMk cId="3244677848" sldId="440"/>
            <ac:spMk id="21" creationId="{3B1CF729-AD32-68DD-D6AE-3081147B1F5C}"/>
          </ac:spMkLst>
        </pc:spChg>
        <pc:spChg chg="mod">
          <ac:chgData name="Marco Statera" userId="14834cdb-0591-4458-a932-529965d1d44f" providerId="ADAL" clId="{977383E7-1E2E-46F3-802A-B62CE369680E}" dt="2023-01-10T16:53:21.670" v="1855" actId="1076"/>
          <ac:spMkLst>
            <pc:docMk/>
            <pc:sldMk cId="3244677848" sldId="440"/>
            <ac:spMk id="24" creationId="{1DE41CF8-511D-2826-6175-8EFA62720EDB}"/>
          </ac:spMkLst>
        </pc:spChg>
        <pc:spChg chg="mod">
          <ac:chgData name="Marco Statera" userId="14834cdb-0591-4458-a932-529965d1d44f" providerId="ADAL" clId="{977383E7-1E2E-46F3-802A-B62CE369680E}" dt="2023-01-11T14:47:37.813" v="2602" actId="1076"/>
          <ac:spMkLst>
            <pc:docMk/>
            <pc:sldMk cId="3244677848" sldId="440"/>
            <ac:spMk id="26" creationId="{120905F6-6F48-8B92-3BBA-FFB3898404A4}"/>
          </ac:spMkLst>
        </pc:spChg>
        <pc:spChg chg="add mod">
          <ac:chgData name="Marco Statera" userId="14834cdb-0591-4458-a932-529965d1d44f" providerId="ADAL" clId="{977383E7-1E2E-46F3-802A-B62CE369680E}" dt="2023-01-10T16:52:21.781" v="1775" actId="1076"/>
          <ac:spMkLst>
            <pc:docMk/>
            <pc:sldMk cId="3244677848" sldId="440"/>
            <ac:spMk id="31" creationId="{12878685-96D2-5DF2-B2C7-5645EAA3CAD6}"/>
          </ac:spMkLst>
        </pc:spChg>
        <pc:spChg chg="add mod">
          <ac:chgData name="Marco Statera" userId="14834cdb-0591-4458-a932-529965d1d44f" providerId="ADAL" clId="{977383E7-1E2E-46F3-802A-B62CE369680E}" dt="2023-01-11T14:48:11.896" v="2606" actId="1076"/>
          <ac:spMkLst>
            <pc:docMk/>
            <pc:sldMk cId="3244677848" sldId="440"/>
            <ac:spMk id="33" creationId="{F240F01A-820A-45B9-33FE-C238B69802A5}"/>
          </ac:spMkLst>
        </pc:spChg>
        <pc:grpChg chg="add mod">
          <ac:chgData name="Marco Statera" userId="14834cdb-0591-4458-a932-529965d1d44f" providerId="ADAL" clId="{977383E7-1E2E-46F3-802A-B62CE369680E}" dt="2023-01-10T16:51:25.485" v="1758" actId="14100"/>
          <ac:grpSpMkLst>
            <pc:docMk/>
            <pc:sldMk cId="3244677848" sldId="440"/>
            <ac:grpSpMk id="3" creationId="{8D6E69FA-E5CA-202D-A866-5532E4B34B38}"/>
          </ac:grpSpMkLst>
        </pc:grpChg>
        <pc:grpChg chg="del">
          <ac:chgData name="Marco Statera" userId="14834cdb-0591-4458-a932-529965d1d44f" providerId="ADAL" clId="{977383E7-1E2E-46F3-802A-B62CE369680E}" dt="2023-01-10T16:48:23.814" v="1720" actId="478"/>
          <ac:grpSpMkLst>
            <pc:docMk/>
            <pc:sldMk cId="3244677848" sldId="440"/>
            <ac:grpSpMk id="9" creationId="{398C3F00-68A2-3250-1749-44DAC79A2677}"/>
          </ac:grpSpMkLst>
        </pc:grpChg>
        <pc:picChg chg="del">
          <ac:chgData name="Marco Statera" userId="14834cdb-0591-4458-a932-529965d1d44f" providerId="ADAL" clId="{977383E7-1E2E-46F3-802A-B62CE369680E}" dt="2023-01-10T16:48:31.428" v="1725" actId="478"/>
          <ac:picMkLst>
            <pc:docMk/>
            <pc:sldMk cId="3244677848" sldId="440"/>
            <ac:picMk id="6" creationId="{14C5708D-3DC0-AFF0-C8E9-6D2EF43E96C3}"/>
          </ac:picMkLst>
        </pc:picChg>
        <pc:picChg chg="mod">
          <ac:chgData name="Marco Statera" userId="14834cdb-0591-4458-a932-529965d1d44f" providerId="ADAL" clId="{977383E7-1E2E-46F3-802A-B62CE369680E}" dt="2023-01-10T16:49:04.555" v="1729"/>
          <ac:picMkLst>
            <pc:docMk/>
            <pc:sldMk cId="3244677848" sldId="440"/>
            <ac:picMk id="7" creationId="{811F8B30-6300-00EA-DDDA-4C615861478C}"/>
          </ac:picMkLst>
        </pc:picChg>
        <pc:picChg chg="add mod modCrop">
          <ac:chgData name="Marco Statera" userId="14834cdb-0591-4458-a932-529965d1d44f" providerId="ADAL" clId="{977383E7-1E2E-46F3-802A-B62CE369680E}" dt="2023-01-10T16:52:26.022" v="1777" actId="14100"/>
          <ac:picMkLst>
            <pc:docMk/>
            <pc:sldMk cId="3244677848" sldId="440"/>
            <ac:picMk id="29" creationId="{EC90FB63-0E97-E326-0E8D-733D6786C427}"/>
          </ac:picMkLst>
        </pc:picChg>
        <pc:picChg chg="add mod">
          <ac:chgData name="Marco Statera" userId="14834cdb-0591-4458-a932-529965d1d44f" providerId="ADAL" clId="{977383E7-1E2E-46F3-802A-B62CE369680E}" dt="2023-01-10T16:53:18.870" v="1853" actId="14100"/>
          <ac:picMkLst>
            <pc:docMk/>
            <pc:sldMk cId="3244677848" sldId="440"/>
            <ac:picMk id="32" creationId="{8D8966FB-1FA4-16D1-FEEC-71E54A3FD901}"/>
          </ac:picMkLst>
        </pc:picChg>
        <pc:cxnChg chg="mod">
          <ac:chgData name="Marco Statera" userId="14834cdb-0591-4458-a932-529965d1d44f" providerId="ADAL" clId="{977383E7-1E2E-46F3-802A-B62CE369680E}" dt="2023-01-10T16:49:04.555" v="1729"/>
          <ac:cxnSpMkLst>
            <pc:docMk/>
            <pc:sldMk cId="3244677848" sldId="440"/>
            <ac:cxnSpMk id="10" creationId="{0A6A312E-5B23-078C-DD28-E0B313202DA9}"/>
          </ac:cxnSpMkLst>
        </pc:cxnChg>
        <pc:cxnChg chg="mod">
          <ac:chgData name="Marco Statera" userId="14834cdb-0591-4458-a932-529965d1d44f" providerId="ADAL" clId="{977383E7-1E2E-46F3-802A-B62CE369680E}" dt="2023-01-10T16:49:04.555" v="1729"/>
          <ac:cxnSpMkLst>
            <pc:docMk/>
            <pc:sldMk cId="3244677848" sldId="440"/>
            <ac:cxnSpMk id="11" creationId="{D140D115-49A2-2C2F-6813-ACC41924CD3B}"/>
          </ac:cxnSpMkLst>
        </pc:cxnChg>
        <pc:cxnChg chg="del">
          <ac:chgData name="Marco Statera" userId="14834cdb-0591-4458-a932-529965d1d44f" providerId="ADAL" clId="{977383E7-1E2E-46F3-802A-B62CE369680E}" dt="2023-01-10T16:48:27.187" v="1722" actId="478"/>
          <ac:cxnSpMkLst>
            <pc:docMk/>
            <pc:sldMk cId="3244677848" sldId="440"/>
            <ac:cxnSpMk id="16" creationId="{BD262882-D21E-12CE-C001-6F1689193D15}"/>
          </ac:cxnSpMkLst>
        </pc:cxnChg>
        <pc:cxnChg chg="del">
          <ac:chgData name="Marco Statera" userId="14834cdb-0591-4458-a932-529965d1d44f" providerId="ADAL" clId="{977383E7-1E2E-46F3-802A-B62CE369680E}" dt="2023-01-10T16:48:26.204" v="1721" actId="478"/>
          <ac:cxnSpMkLst>
            <pc:docMk/>
            <pc:sldMk cId="3244677848" sldId="440"/>
            <ac:cxnSpMk id="17" creationId="{B214547F-BEFB-CEEF-7957-A157AE1176CF}"/>
          </ac:cxnSpMkLst>
        </pc:cxnChg>
        <pc:cxnChg chg="mod">
          <ac:chgData name="Marco Statera" userId="14834cdb-0591-4458-a932-529965d1d44f" providerId="ADAL" clId="{977383E7-1E2E-46F3-802A-B62CE369680E}" dt="2023-01-10T16:49:04.555" v="1729"/>
          <ac:cxnSpMkLst>
            <pc:docMk/>
            <pc:sldMk cId="3244677848" sldId="440"/>
            <ac:cxnSpMk id="18" creationId="{EB69A3E5-DD5A-9433-95FB-82F4BD35DBA3}"/>
          </ac:cxnSpMkLst>
        </pc:cxnChg>
        <pc:cxnChg chg="del">
          <ac:chgData name="Marco Statera" userId="14834cdb-0591-4458-a932-529965d1d44f" providerId="ADAL" clId="{977383E7-1E2E-46F3-802A-B62CE369680E}" dt="2023-01-10T16:48:29.053" v="1723" actId="478"/>
          <ac:cxnSpMkLst>
            <pc:docMk/>
            <pc:sldMk cId="3244677848" sldId="440"/>
            <ac:cxnSpMk id="19" creationId="{5E819453-966C-9175-72DF-616536EC491D}"/>
          </ac:cxnSpMkLst>
        </pc:cxnChg>
        <pc:cxnChg chg="del">
          <ac:chgData name="Marco Statera" userId="14834cdb-0591-4458-a932-529965d1d44f" providerId="ADAL" clId="{977383E7-1E2E-46F3-802A-B62CE369680E}" dt="2023-01-10T16:48:30.061" v="1724" actId="478"/>
          <ac:cxnSpMkLst>
            <pc:docMk/>
            <pc:sldMk cId="3244677848" sldId="440"/>
            <ac:cxnSpMk id="20" creationId="{27E17EB1-03E3-D726-5869-007A866A63C1}"/>
          </ac:cxnSpMkLst>
        </pc:cxnChg>
        <pc:cxnChg chg="del">
          <ac:chgData name="Marco Statera" userId="14834cdb-0591-4458-a932-529965d1d44f" providerId="ADAL" clId="{977383E7-1E2E-46F3-802A-B62CE369680E}" dt="2023-01-10T16:49:08.271" v="1730" actId="478"/>
          <ac:cxnSpMkLst>
            <pc:docMk/>
            <pc:sldMk cId="3244677848" sldId="440"/>
            <ac:cxnSpMk id="22" creationId="{311B9FB0-B169-1386-1271-41A646FB6975}"/>
          </ac:cxnSpMkLst>
        </pc:cxnChg>
        <pc:cxnChg chg="del">
          <ac:chgData name="Marco Statera" userId="14834cdb-0591-4458-a932-529965d1d44f" providerId="ADAL" clId="{977383E7-1E2E-46F3-802A-B62CE369680E}" dt="2023-01-10T16:49:08.271" v="1730" actId="478"/>
          <ac:cxnSpMkLst>
            <pc:docMk/>
            <pc:sldMk cId="3244677848" sldId="440"/>
            <ac:cxnSpMk id="23" creationId="{AEEC7481-81FD-D42F-8E48-877BEE94DA7A}"/>
          </ac:cxnSpMkLst>
        </pc:cxnChg>
        <pc:cxnChg chg="mod">
          <ac:chgData name="Marco Statera" userId="14834cdb-0591-4458-a932-529965d1d44f" providerId="ADAL" clId="{977383E7-1E2E-46F3-802A-B62CE369680E}" dt="2023-01-10T16:49:04.555" v="1729"/>
          <ac:cxnSpMkLst>
            <pc:docMk/>
            <pc:sldMk cId="3244677848" sldId="440"/>
            <ac:cxnSpMk id="25" creationId="{518AB674-A099-0EA8-EE7F-8E4522F3E812}"/>
          </ac:cxnSpMkLst>
        </pc:cxnChg>
        <pc:cxnChg chg="mod">
          <ac:chgData name="Marco Statera" userId="14834cdb-0591-4458-a932-529965d1d44f" providerId="ADAL" clId="{977383E7-1E2E-46F3-802A-B62CE369680E}" dt="2023-01-10T16:49:04.555" v="1729"/>
          <ac:cxnSpMkLst>
            <pc:docMk/>
            <pc:sldMk cId="3244677848" sldId="440"/>
            <ac:cxnSpMk id="27" creationId="{6298033C-A686-108E-521A-00C8B8C8275D}"/>
          </ac:cxnSpMkLst>
        </pc:cxnChg>
        <pc:cxnChg chg="mod">
          <ac:chgData name="Marco Statera" userId="14834cdb-0591-4458-a932-529965d1d44f" providerId="ADAL" clId="{977383E7-1E2E-46F3-802A-B62CE369680E}" dt="2023-01-10T16:50:43.229" v="1752" actId="1076"/>
          <ac:cxnSpMkLst>
            <pc:docMk/>
            <pc:sldMk cId="3244677848" sldId="440"/>
            <ac:cxnSpMk id="28" creationId="{86AAED20-454C-3811-DE29-5358F4DA42E8}"/>
          </ac:cxnSpMkLst>
        </pc:cxnChg>
      </pc:sldChg>
      <pc:sldChg chg="addSp modSp mod ord">
        <pc:chgData name="Marco Statera" userId="14834cdb-0591-4458-a932-529965d1d44f" providerId="ADAL" clId="{977383E7-1E2E-46F3-802A-B62CE369680E}" dt="2023-01-13T12:35:39.646" v="4849" actId="1076"/>
        <pc:sldMkLst>
          <pc:docMk/>
          <pc:sldMk cId="2762688348" sldId="445"/>
        </pc:sldMkLst>
        <pc:spChg chg="mod">
          <ac:chgData name="Marco Statera" userId="14834cdb-0591-4458-a932-529965d1d44f" providerId="ADAL" clId="{977383E7-1E2E-46F3-802A-B62CE369680E}" dt="2023-01-12T16:39:25.061" v="3981" actId="20577"/>
          <ac:spMkLst>
            <pc:docMk/>
            <pc:sldMk cId="2762688348" sldId="445"/>
            <ac:spMk id="2" creationId="{D466BD54-71C7-48EE-E8BD-BA06BBE9A551}"/>
          </ac:spMkLst>
        </pc:spChg>
        <pc:spChg chg="mod">
          <ac:chgData name="Marco Statera" userId="14834cdb-0591-4458-a932-529965d1d44f" providerId="ADAL" clId="{977383E7-1E2E-46F3-802A-B62CE369680E}" dt="2023-01-09T15:10:05.474" v="540" actId="27636"/>
          <ac:spMkLst>
            <pc:docMk/>
            <pc:sldMk cId="2762688348" sldId="445"/>
            <ac:spMk id="3" creationId="{A5B38985-58BE-07BD-E254-BA1BCF70CF14}"/>
          </ac:spMkLst>
        </pc:spChg>
        <pc:spChg chg="mod">
          <ac:chgData name="Marco Statera" userId="14834cdb-0591-4458-a932-529965d1d44f" providerId="ADAL" clId="{977383E7-1E2E-46F3-802A-B62CE369680E}" dt="2023-01-09T15:09:43.761" v="532" actId="1076"/>
          <ac:spMkLst>
            <pc:docMk/>
            <pc:sldMk cId="2762688348" sldId="445"/>
            <ac:spMk id="6" creationId="{E5B0A242-8340-C1A4-063E-6B2E3A4095F7}"/>
          </ac:spMkLst>
        </pc:spChg>
        <pc:spChg chg="mod">
          <ac:chgData name="Marco Statera" userId="14834cdb-0591-4458-a932-529965d1d44f" providerId="ADAL" clId="{977383E7-1E2E-46F3-802A-B62CE369680E}" dt="2023-01-09T15:10:44.274" v="552" actId="14100"/>
          <ac:spMkLst>
            <pc:docMk/>
            <pc:sldMk cId="2762688348" sldId="445"/>
            <ac:spMk id="13" creationId="{2300EB15-6761-09D4-2B36-A3DADA0E65BB}"/>
          </ac:spMkLst>
        </pc:spChg>
        <pc:spChg chg="mod">
          <ac:chgData name="Marco Statera" userId="14834cdb-0591-4458-a932-529965d1d44f" providerId="ADAL" clId="{977383E7-1E2E-46F3-802A-B62CE369680E}" dt="2023-01-09T15:10:17.783" v="545" actId="1076"/>
          <ac:spMkLst>
            <pc:docMk/>
            <pc:sldMk cId="2762688348" sldId="445"/>
            <ac:spMk id="18" creationId="{E5436662-9367-E128-4EF9-7F8B31A2556B}"/>
          </ac:spMkLst>
        </pc:spChg>
        <pc:spChg chg="mod">
          <ac:chgData name="Marco Statera" userId="14834cdb-0591-4458-a932-529965d1d44f" providerId="ADAL" clId="{977383E7-1E2E-46F3-802A-B62CE369680E}" dt="2023-01-10T08:22:48.115" v="598" actId="1076"/>
          <ac:spMkLst>
            <pc:docMk/>
            <pc:sldMk cId="2762688348" sldId="445"/>
            <ac:spMk id="26" creationId="{FF807819-2724-DDE6-E1E8-667659F14742}"/>
          </ac:spMkLst>
        </pc:spChg>
        <pc:spChg chg="mod">
          <ac:chgData name="Marco Statera" userId="14834cdb-0591-4458-a932-529965d1d44f" providerId="ADAL" clId="{977383E7-1E2E-46F3-802A-B62CE369680E}" dt="2023-01-09T15:11:01.548" v="556" actId="20577"/>
          <ac:spMkLst>
            <pc:docMk/>
            <pc:sldMk cId="2762688348" sldId="445"/>
            <ac:spMk id="29" creationId="{0249CE99-1608-F5B5-23CC-8CA18681D174}"/>
          </ac:spMkLst>
        </pc:spChg>
        <pc:spChg chg="mod">
          <ac:chgData name="Marco Statera" userId="14834cdb-0591-4458-a932-529965d1d44f" providerId="ADAL" clId="{977383E7-1E2E-46F3-802A-B62CE369680E}" dt="2023-01-09T15:11:42.992" v="567" actId="1076"/>
          <ac:spMkLst>
            <pc:docMk/>
            <pc:sldMk cId="2762688348" sldId="445"/>
            <ac:spMk id="33" creationId="{D3C5D5FF-8A20-935B-F8A6-611717DF63AE}"/>
          </ac:spMkLst>
        </pc:spChg>
        <pc:spChg chg="mod">
          <ac:chgData name="Marco Statera" userId="14834cdb-0591-4458-a932-529965d1d44f" providerId="ADAL" clId="{977383E7-1E2E-46F3-802A-B62CE369680E}" dt="2023-01-10T08:24:02.832" v="620" actId="1076"/>
          <ac:spMkLst>
            <pc:docMk/>
            <pc:sldMk cId="2762688348" sldId="445"/>
            <ac:spMk id="38" creationId="{0CCC2C23-994F-A053-85A3-F5F5B3D2CCD7}"/>
          </ac:spMkLst>
        </pc:spChg>
        <pc:spChg chg="mod">
          <ac:chgData name="Marco Statera" userId="14834cdb-0591-4458-a932-529965d1d44f" providerId="ADAL" clId="{977383E7-1E2E-46F3-802A-B62CE369680E}" dt="2023-01-10T08:23:23.682" v="608" actId="14100"/>
          <ac:spMkLst>
            <pc:docMk/>
            <pc:sldMk cId="2762688348" sldId="445"/>
            <ac:spMk id="39" creationId="{4290B870-3FCA-C1B1-692B-49C2F88B75C6}"/>
          </ac:spMkLst>
        </pc:spChg>
        <pc:spChg chg="add mod">
          <ac:chgData name="Marco Statera" userId="14834cdb-0591-4458-a932-529965d1d44f" providerId="ADAL" clId="{977383E7-1E2E-46F3-802A-B62CE369680E}" dt="2023-01-10T08:22:00.424" v="574" actId="1076"/>
          <ac:spMkLst>
            <pc:docMk/>
            <pc:sldMk cId="2762688348" sldId="445"/>
            <ac:spMk id="40" creationId="{1278EF0E-C124-6AB2-7939-80AE6CFA197B}"/>
          </ac:spMkLst>
        </pc:spChg>
        <pc:spChg chg="add mod">
          <ac:chgData name="Marco Statera" userId="14834cdb-0591-4458-a932-529965d1d44f" providerId="ADAL" clId="{977383E7-1E2E-46F3-802A-B62CE369680E}" dt="2023-01-10T08:23:07.178" v="605" actId="1076"/>
          <ac:spMkLst>
            <pc:docMk/>
            <pc:sldMk cId="2762688348" sldId="445"/>
            <ac:spMk id="46" creationId="{7ABB22AE-0E08-1F4D-D1C0-28788F7A4C04}"/>
          </ac:spMkLst>
        </pc:spChg>
        <pc:grpChg chg="add mod">
          <ac:chgData name="Marco Statera" userId="14834cdb-0591-4458-a932-529965d1d44f" providerId="ADAL" clId="{977383E7-1E2E-46F3-802A-B62CE369680E}" dt="2023-01-10T08:22:56.563" v="602" actId="1076"/>
          <ac:grpSpMkLst>
            <pc:docMk/>
            <pc:sldMk cId="2762688348" sldId="445"/>
            <ac:grpSpMk id="10" creationId="{795FAE23-1593-643A-4984-3D650CFB3228}"/>
          </ac:grpSpMkLst>
        </pc:grpChg>
        <pc:grpChg chg="mod">
          <ac:chgData name="Marco Statera" userId="14834cdb-0591-4458-a932-529965d1d44f" providerId="ADAL" clId="{977383E7-1E2E-46F3-802A-B62CE369680E}" dt="2023-01-09T15:10:10.777" v="542" actId="1076"/>
          <ac:grpSpMkLst>
            <pc:docMk/>
            <pc:sldMk cId="2762688348" sldId="445"/>
            <ac:grpSpMk id="22" creationId="{60707999-00B2-02BE-0968-B99B6D79B276}"/>
          </ac:grpSpMkLst>
        </pc:grpChg>
        <pc:grpChg chg="mod">
          <ac:chgData name="Marco Statera" userId="14834cdb-0591-4458-a932-529965d1d44f" providerId="ADAL" clId="{977383E7-1E2E-46F3-802A-B62CE369680E}" dt="2023-01-09T15:11:26.577" v="562" actId="1076"/>
          <ac:grpSpMkLst>
            <pc:docMk/>
            <pc:sldMk cId="2762688348" sldId="445"/>
            <ac:grpSpMk id="23" creationId="{0D3F066E-AA5A-1A63-A145-C075A98199AD}"/>
          </ac:grpSpMkLst>
        </pc:grpChg>
        <pc:grpChg chg="mod">
          <ac:chgData name="Marco Statera" userId="14834cdb-0591-4458-a932-529965d1d44f" providerId="ADAL" clId="{977383E7-1E2E-46F3-802A-B62CE369680E}" dt="2023-01-09T15:10:08.959" v="541" actId="1076"/>
          <ac:grpSpMkLst>
            <pc:docMk/>
            <pc:sldMk cId="2762688348" sldId="445"/>
            <ac:grpSpMk id="30" creationId="{4A4E045A-77C1-38BC-F587-A8F4F175EEDB}"/>
          </ac:grpSpMkLst>
        </pc:grpChg>
        <pc:grpChg chg="add mod">
          <ac:chgData name="Marco Statera" userId="14834cdb-0591-4458-a932-529965d1d44f" providerId="ADAL" clId="{977383E7-1E2E-46F3-802A-B62CE369680E}" dt="2023-01-13T12:35:39.646" v="4849" actId="1076"/>
          <ac:grpSpMkLst>
            <pc:docMk/>
            <pc:sldMk cId="2762688348" sldId="445"/>
            <ac:grpSpMk id="35" creationId="{3955187E-0B0E-B0CD-1355-BC2AD68E4319}"/>
          </ac:grpSpMkLst>
        </pc:grpChg>
        <pc:picChg chg="mod">
          <ac:chgData name="Marco Statera" userId="14834cdb-0591-4458-a932-529965d1d44f" providerId="ADAL" clId="{977383E7-1E2E-46F3-802A-B62CE369680E}" dt="2023-01-09T15:10:21.625" v="546"/>
          <ac:picMkLst>
            <pc:docMk/>
            <pc:sldMk cId="2762688348" sldId="445"/>
            <ac:picMk id="11" creationId="{C18159AB-7AB3-05F1-2E32-842415E1671C}"/>
          </ac:picMkLst>
        </pc:picChg>
        <pc:picChg chg="mod">
          <ac:chgData name="Marco Statera" userId="14834cdb-0591-4458-a932-529965d1d44f" providerId="ADAL" clId="{977383E7-1E2E-46F3-802A-B62CE369680E}" dt="2023-01-09T15:09:41.615" v="531" actId="1076"/>
          <ac:picMkLst>
            <pc:docMk/>
            <pc:sldMk cId="2762688348" sldId="445"/>
            <ac:picMk id="21" creationId="{567A1AA7-1E92-7EC6-AA8A-0B761BFF3E2A}"/>
          </ac:picMkLst>
        </pc:picChg>
        <pc:picChg chg="mod">
          <ac:chgData name="Marco Statera" userId="14834cdb-0591-4458-a932-529965d1d44f" providerId="ADAL" clId="{977383E7-1E2E-46F3-802A-B62CE369680E}" dt="2023-01-10T08:23:48.172" v="616" actId="1076"/>
          <ac:picMkLst>
            <pc:docMk/>
            <pc:sldMk cId="2762688348" sldId="445"/>
            <ac:picMk id="36" creationId="{FB88FC55-C372-546B-EB71-19A0F7B6A89C}"/>
          </ac:picMkLst>
        </pc:picChg>
        <pc:cxnChg chg="mod">
          <ac:chgData name="Marco Statera" userId="14834cdb-0591-4458-a932-529965d1d44f" providerId="ADAL" clId="{977383E7-1E2E-46F3-802A-B62CE369680E}" dt="2023-01-09T15:09:12.600" v="523" actId="14100"/>
          <ac:cxnSpMkLst>
            <pc:docMk/>
            <pc:sldMk cId="2762688348" sldId="445"/>
            <ac:cxnSpMk id="19" creationId="{108D1DDA-2F4E-C0A3-08FC-6551864C8E81}"/>
          </ac:cxnSpMkLst>
        </pc:cxnChg>
        <pc:cxnChg chg="mod">
          <ac:chgData name="Marco Statera" userId="14834cdb-0591-4458-a932-529965d1d44f" providerId="ADAL" clId="{977383E7-1E2E-46F3-802A-B62CE369680E}" dt="2023-01-09T15:11:45.832" v="568" actId="14100"/>
          <ac:cxnSpMkLst>
            <pc:docMk/>
            <pc:sldMk cId="2762688348" sldId="445"/>
            <ac:cxnSpMk id="24" creationId="{699E7134-E77A-65A0-2276-E580EFDDA375}"/>
          </ac:cxnSpMkLst>
        </pc:cxnChg>
        <pc:cxnChg chg="mod">
          <ac:chgData name="Marco Statera" userId="14834cdb-0591-4458-a932-529965d1d44f" providerId="ADAL" clId="{977383E7-1E2E-46F3-802A-B62CE369680E}" dt="2023-01-10T08:23:03.203" v="604" actId="14100"/>
          <ac:cxnSpMkLst>
            <pc:docMk/>
            <pc:sldMk cId="2762688348" sldId="445"/>
            <ac:cxnSpMk id="27" creationId="{1B249225-D73E-4066-C6E0-6906E8556531}"/>
          </ac:cxnSpMkLst>
        </pc:cxnChg>
        <pc:cxnChg chg="mod">
          <ac:chgData name="Marco Statera" userId="14834cdb-0591-4458-a932-529965d1d44f" providerId="ADAL" clId="{977383E7-1E2E-46F3-802A-B62CE369680E}" dt="2023-01-10T08:22:18.098" v="581" actId="14100"/>
          <ac:cxnSpMkLst>
            <pc:docMk/>
            <pc:sldMk cId="2762688348" sldId="445"/>
            <ac:cxnSpMk id="28" creationId="{8B37EB6C-46C7-E32F-B703-0EEC571B9529}"/>
          </ac:cxnSpMkLst>
        </pc:cxnChg>
        <pc:cxnChg chg="mod">
          <ac:chgData name="Marco Statera" userId="14834cdb-0591-4458-a932-529965d1d44f" providerId="ADAL" clId="{977383E7-1E2E-46F3-802A-B62CE369680E}" dt="2023-01-09T15:10:21.625" v="546"/>
          <ac:cxnSpMkLst>
            <pc:docMk/>
            <pc:sldMk cId="2762688348" sldId="445"/>
            <ac:cxnSpMk id="31" creationId="{ADF03662-8851-8F8F-9A49-E3710B760B37}"/>
          </ac:cxnSpMkLst>
        </pc:cxnChg>
        <pc:cxnChg chg="mod">
          <ac:chgData name="Marco Statera" userId="14834cdb-0591-4458-a932-529965d1d44f" providerId="ADAL" clId="{977383E7-1E2E-46F3-802A-B62CE369680E}" dt="2023-01-09T15:10:55.794" v="555" actId="1076"/>
          <ac:cxnSpMkLst>
            <pc:docMk/>
            <pc:sldMk cId="2762688348" sldId="445"/>
            <ac:cxnSpMk id="32" creationId="{5DA66218-99BF-D6A9-52DF-E8F07955B2B8}"/>
          </ac:cxnSpMkLst>
        </pc:cxnChg>
        <pc:cxnChg chg="mod">
          <ac:chgData name="Marco Statera" userId="14834cdb-0591-4458-a932-529965d1d44f" providerId="ADAL" clId="{977383E7-1E2E-46F3-802A-B62CE369680E}" dt="2023-01-09T15:10:21.625" v="546"/>
          <ac:cxnSpMkLst>
            <pc:docMk/>
            <pc:sldMk cId="2762688348" sldId="445"/>
            <ac:cxnSpMk id="34" creationId="{79D22E3F-5CB3-A4AA-AC17-591E4FB5784C}"/>
          </ac:cxnSpMkLst>
        </pc:cxnChg>
        <pc:cxnChg chg="mod">
          <ac:chgData name="Marco Statera" userId="14834cdb-0591-4458-a932-529965d1d44f" providerId="ADAL" clId="{977383E7-1E2E-46F3-802A-B62CE369680E}" dt="2023-01-10T08:24:00.233" v="619" actId="1076"/>
          <ac:cxnSpMkLst>
            <pc:docMk/>
            <pc:sldMk cId="2762688348" sldId="445"/>
            <ac:cxnSpMk id="37" creationId="{F93B52DA-9FAC-C1BA-7715-0B225B29079F}"/>
          </ac:cxnSpMkLst>
        </pc:cxnChg>
      </pc:sldChg>
      <pc:sldChg chg="modSp mod">
        <pc:chgData name="Marco Statera" userId="14834cdb-0591-4458-a932-529965d1d44f" providerId="ADAL" clId="{977383E7-1E2E-46F3-802A-B62CE369680E}" dt="2023-01-10T16:28:53.995" v="1087" actId="1076"/>
        <pc:sldMkLst>
          <pc:docMk/>
          <pc:sldMk cId="3711020564" sldId="446"/>
        </pc:sldMkLst>
        <pc:spChg chg="mod">
          <ac:chgData name="Marco Statera" userId="14834cdb-0591-4458-a932-529965d1d44f" providerId="ADAL" clId="{977383E7-1E2E-46F3-802A-B62CE369680E}" dt="2023-01-10T16:28:51.277" v="1086" actId="1076"/>
          <ac:spMkLst>
            <pc:docMk/>
            <pc:sldMk cId="3711020564" sldId="446"/>
            <ac:spMk id="16" creationId="{A82CD6F6-25BB-40FA-6F71-BC1687748DCB}"/>
          </ac:spMkLst>
        </pc:spChg>
        <pc:spChg chg="mod">
          <ac:chgData name="Marco Statera" userId="14834cdb-0591-4458-a932-529965d1d44f" providerId="ADAL" clId="{977383E7-1E2E-46F3-802A-B62CE369680E}" dt="2023-01-10T16:28:53.995" v="1087" actId="1076"/>
          <ac:spMkLst>
            <pc:docMk/>
            <pc:sldMk cId="3711020564" sldId="446"/>
            <ac:spMk id="17" creationId="{5A7CBF22-D2F9-07BF-5E88-239953F9CECE}"/>
          </ac:spMkLst>
        </pc:spChg>
      </pc:sldChg>
      <pc:sldChg chg="modSp mod">
        <pc:chgData name="Marco Statera" userId="14834cdb-0591-4458-a932-529965d1d44f" providerId="ADAL" clId="{977383E7-1E2E-46F3-802A-B62CE369680E}" dt="2023-01-12T16:44:54.808" v="4018" actId="20577"/>
        <pc:sldMkLst>
          <pc:docMk/>
          <pc:sldMk cId="63603287" sldId="447"/>
        </pc:sldMkLst>
        <pc:spChg chg="mod">
          <ac:chgData name="Marco Statera" userId="14834cdb-0591-4458-a932-529965d1d44f" providerId="ADAL" clId="{977383E7-1E2E-46F3-802A-B62CE369680E}" dt="2023-01-12T16:44:54.808" v="4018" actId="20577"/>
          <ac:spMkLst>
            <pc:docMk/>
            <pc:sldMk cId="63603287" sldId="447"/>
            <ac:spMk id="2" creationId="{C6CE3652-FE82-15C9-A9FD-D523DA434FDB}"/>
          </ac:spMkLst>
        </pc:spChg>
        <pc:spChg chg="mod">
          <ac:chgData name="Marco Statera" userId="14834cdb-0591-4458-a932-529965d1d44f" providerId="ADAL" clId="{977383E7-1E2E-46F3-802A-B62CE369680E}" dt="2023-01-11T14:49:23.540" v="2608" actId="1076"/>
          <ac:spMkLst>
            <pc:docMk/>
            <pc:sldMk cId="63603287" sldId="447"/>
            <ac:spMk id="29" creationId="{E00D4AAC-9C2F-76D9-66E6-EF40F45E4403}"/>
          </ac:spMkLst>
        </pc:spChg>
      </pc:sldChg>
      <pc:sldChg chg="del ord">
        <pc:chgData name="Marco Statera" userId="14834cdb-0591-4458-a932-529965d1d44f" providerId="ADAL" clId="{977383E7-1E2E-46F3-802A-B62CE369680E}" dt="2023-01-12T16:45:38.791" v="4019" actId="47"/>
        <pc:sldMkLst>
          <pc:docMk/>
          <pc:sldMk cId="1840297844" sldId="448"/>
        </pc:sldMkLst>
      </pc:sldChg>
      <pc:sldChg chg="del ord">
        <pc:chgData name="Marco Statera" userId="14834cdb-0591-4458-a932-529965d1d44f" providerId="ADAL" clId="{977383E7-1E2E-46F3-802A-B62CE369680E}" dt="2023-01-12T16:45:38.791" v="4019" actId="47"/>
        <pc:sldMkLst>
          <pc:docMk/>
          <pc:sldMk cId="2766865425" sldId="449"/>
        </pc:sldMkLst>
      </pc:sldChg>
      <pc:sldChg chg="del ord">
        <pc:chgData name="Marco Statera" userId="14834cdb-0591-4458-a932-529965d1d44f" providerId="ADAL" clId="{977383E7-1E2E-46F3-802A-B62CE369680E}" dt="2023-01-12T16:45:38.791" v="4019" actId="47"/>
        <pc:sldMkLst>
          <pc:docMk/>
          <pc:sldMk cId="3720118548" sldId="450"/>
        </pc:sldMkLst>
      </pc:sldChg>
      <pc:sldChg chg="addSp delSp modSp mod">
        <pc:chgData name="Marco Statera" userId="14834cdb-0591-4458-a932-529965d1d44f" providerId="ADAL" clId="{977383E7-1E2E-46F3-802A-B62CE369680E}" dt="2023-01-13T12:41:52.563" v="4881" actId="1076"/>
        <pc:sldMkLst>
          <pc:docMk/>
          <pc:sldMk cId="300534923" sldId="452"/>
        </pc:sldMkLst>
        <pc:spChg chg="mod">
          <ac:chgData name="Marco Statera" userId="14834cdb-0591-4458-a932-529965d1d44f" providerId="ADAL" clId="{977383E7-1E2E-46F3-802A-B62CE369680E}" dt="2023-01-12T16:39:51.642" v="3996" actId="20577"/>
          <ac:spMkLst>
            <pc:docMk/>
            <pc:sldMk cId="300534923" sldId="452"/>
            <ac:spMk id="2" creationId="{B3C5AA16-6910-5903-CD6B-58EF46870B16}"/>
          </ac:spMkLst>
        </pc:spChg>
        <pc:spChg chg="mod">
          <ac:chgData name="Marco Statera" userId="14834cdb-0591-4458-a932-529965d1d44f" providerId="ADAL" clId="{977383E7-1E2E-46F3-802A-B62CE369680E}" dt="2023-01-10T16:43:34.887" v="1631" actId="14100"/>
          <ac:spMkLst>
            <pc:docMk/>
            <pc:sldMk cId="300534923" sldId="452"/>
            <ac:spMk id="3" creationId="{684DB120-07EF-0621-09A3-57E3A917B76D}"/>
          </ac:spMkLst>
        </pc:spChg>
        <pc:grpChg chg="mod">
          <ac:chgData name="Marco Statera" userId="14834cdb-0591-4458-a932-529965d1d44f" providerId="ADAL" clId="{977383E7-1E2E-46F3-802A-B62CE369680E}" dt="2023-01-13T12:41:43.181" v="4878" actId="1076"/>
          <ac:grpSpMkLst>
            <pc:docMk/>
            <pc:sldMk cId="300534923" sldId="452"/>
            <ac:grpSpMk id="13" creationId="{E438F294-4310-4A11-0F55-86DEEF0B47BB}"/>
          </ac:grpSpMkLst>
        </pc:grpChg>
        <pc:picChg chg="mod">
          <ac:chgData name="Marco Statera" userId="14834cdb-0591-4458-a932-529965d1d44f" providerId="ADAL" clId="{977383E7-1E2E-46F3-802A-B62CE369680E}" dt="2023-01-13T12:41:27.452" v="4877" actId="1076"/>
          <ac:picMkLst>
            <pc:docMk/>
            <pc:sldMk cId="300534923" sldId="452"/>
            <ac:picMk id="6" creationId="{A5FBBD9D-9BA2-FDC6-8D00-81A8994CB982}"/>
          </ac:picMkLst>
        </pc:picChg>
        <pc:picChg chg="mod">
          <ac:chgData name="Marco Statera" userId="14834cdb-0591-4458-a932-529965d1d44f" providerId="ADAL" clId="{977383E7-1E2E-46F3-802A-B62CE369680E}" dt="2023-01-13T12:40:53.636" v="4872" actId="1076"/>
          <ac:picMkLst>
            <pc:docMk/>
            <pc:sldMk cId="300534923" sldId="452"/>
            <ac:picMk id="7" creationId="{6BD7CDD9-1520-DEBA-3697-60EA81CAB3F0}"/>
          </ac:picMkLst>
        </pc:picChg>
        <pc:picChg chg="mod">
          <ac:chgData name="Marco Statera" userId="14834cdb-0591-4458-a932-529965d1d44f" providerId="ADAL" clId="{977383E7-1E2E-46F3-802A-B62CE369680E}" dt="2023-01-13T12:40:57.756" v="4875" actId="1076"/>
          <ac:picMkLst>
            <pc:docMk/>
            <pc:sldMk cId="300534923" sldId="452"/>
            <ac:picMk id="8" creationId="{94596185-8489-7BDA-7A3A-E86D1D26DE30}"/>
          </ac:picMkLst>
        </pc:picChg>
        <pc:picChg chg="add mod">
          <ac:chgData name="Marco Statera" userId="14834cdb-0591-4458-a932-529965d1d44f" providerId="ADAL" clId="{977383E7-1E2E-46F3-802A-B62CE369680E}" dt="2023-01-13T12:41:52.563" v="4881" actId="1076"/>
          <ac:picMkLst>
            <pc:docMk/>
            <pc:sldMk cId="300534923" sldId="452"/>
            <ac:picMk id="9" creationId="{08799364-4421-8076-39F4-EE2BCA7FBE81}"/>
          </ac:picMkLst>
        </pc:picChg>
        <pc:picChg chg="mod">
          <ac:chgData name="Marco Statera" userId="14834cdb-0591-4458-a932-529965d1d44f" providerId="ADAL" clId="{977383E7-1E2E-46F3-802A-B62CE369680E}" dt="2023-01-13T12:40:33.733" v="4863" actId="1076"/>
          <ac:picMkLst>
            <pc:docMk/>
            <pc:sldMk cId="300534923" sldId="452"/>
            <ac:picMk id="10" creationId="{925CF6B3-1E7F-7029-35DE-2F9B1CF90EAB}"/>
          </ac:picMkLst>
        </pc:picChg>
        <pc:picChg chg="add del mod">
          <ac:chgData name="Marco Statera" userId="14834cdb-0591-4458-a932-529965d1d44f" providerId="ADAL" clId="{977383E7-1E2E-46F3-802A-B62CE369680E}" dt="2023-01-12T13:53:34.246" v="3530" actId="478"/>
          <ac:picMkLst>
            <pc:docMk/>
            <pc:sldMk cId="300534923" sldId="452"/>
            <ac:picMk id="14" creationId="{ADECFB9D-E344-13EE-E0AB-4ABEDE8A0220}"/>
          </ac:picMkLst>
        </pc:picChg>
      </pc:sldChg>
      <pc:sldChg chg="addSp modSp mod">
        <pc:chgData name="Marco Statera" userId="14834cdb-0591-4458-a932-529965d1d44f" providerId="ADAL" clId="{977383E7-1E2E-46F3-802A-B62CE369680E}" dt="2023-01-13T13:13:34.515" v="5232" actId="20577"/>
        <pc:sldMkLst>
          <pc:docMk/>
          <pc:sldMk cId="108447609" sldId="453"/>
        </pc:sldMkLst>
        <pc:spChg chg="mod">
          <ac:chgData name="Marco Statera" userId="14834cdb-0591-4458-a932-529965d1d44f" providerId="ADAL" clId="{977383E7-1E2E-46F3-802A-B62CE369680E}" dt="2023-01-13T13:06:46.067" v="4903" actId="20577"/>
          <ac:spMkLst>
            <pc:docMk/>
            <pc:sldMk cId="108447609" sldId="453"/>
            <ac:spMk id="2" creationId="{32DAA128-4631-8687-17CD-4208F2EA239D}"/>
          </ac:spMkLst>
        </pc:spChg>
        <pc:spChg chg="mod">
          <ac:chgData name="Marco Statera" userId="14834cdb-0591-4458-a932-529965d1d44f" providerId="ADAL" clId="{977383E7-1E2E-46F3-802A-B62CE369680E}" dt="2023-01-13T13:07:26.668" v="4916" actId="1036"/>
          <ac:spMkLst>
            <pc:docMk/>
            <pc:sldMk cId="108447609" sldId="453"/>
            <ac:spMk id="3" creationId="{84B28374-D327-9076-6CFE-2D779AEA0052}"/>
          </ac:spMkLst>
        </pc:spChg>
        <pc:spChg chg="add mod">
          <ac:chgData name="Marco Statera" userId="14834cdb-0591-4458-a932-529965d1d44f" providerId="ADAL" clId="{977383E7-1E2E-46F3-802A-B62CE369680E}" dt="2023-01-13T13:13:34.515" v="5232" actId="20577"/>
          <ac:spMkLst>
            <pc:docMk/>
            <pc:sldMk cId="108447609" sldId="453"/>
            <ac:spMk id="6" creationId="{9D2F4254-37AE-D9BF-A901-C805A5FEC68A}"/>
          </ac:spMkLst>
        </pc:spChg>
        <pc:spChg chg="mod">
          <ac:chgData name="Marco Statera" userId="14834cdb-0591-4458-a932-529965d1d44f" providerId="ADAL" clId="{977383E7-1E2E-46F3-802A-B62CE369680E}" dt="2023-01-13T13:13:04.964" v="5208" actId="1036"/>
          <ac:spMkLst>
            <pc:docMk/>
            <pc:sldMk cId="108447609" sldId="453"/>
            <ac:spMk id="10" creationId="{14B1DC0B-E65D-EACC-1C4F-2D40F81CA86B}"/>
          </ac:spMkLst>
        </pc:spChg>
        <pc:picChg chg="mod">
          <ac:chgData name="Marco Statera" userId="14834cdb-0591-4458-a932-529965d1d44f" providerId="ADAL" clId="{977383E7-1E2E-46F3-802A-B62CE369680E}" dt="2023-01-13T13:07:26.668" v="4916" actId="1036"/>
          <ac:picMkLst>
            <pc:docMk/>
            <pc:sldMk cId="108447609" sldId="453"/>
            <ac:picMk id="7" creationId="{B7401904-F024-D290-50A1-728F05E668F6}"/>
          </ac:picMkLst>
        </pc:picChg>
        <pc:picChg chg="mod">
          <ac:chgData name="Marco Statera" userId="14834cdb-0591-4458-a932-529965d1d44f" providerId="ADAL" clId="{977383E7-1E2E-46F3-802A-B62CE369680E}" dt="2023-01-13T13:07:26.668" v="4916" actId="1036"/>
          <ac:picMkLst>
            <pc:docMk/>
            <pc:sldMk cId="108447609" sldId="453"/>
            <ac:picMk id="9" creationId="{18B6941F-E720-2E33-4747-50728AFEBA59}"/>
          </ac:picMkLst>
        </pc:picChg>
      </pc:sldChg>
      <pc:sldChg chg="modSp mod">
        <pc:chgData name="Marco Statera" userId="14834cdb-0591-4458-a932-529965d1d44f" providerId="ADAL" clId="{977383E7-1E2E-46F3-802A-B62CE369680E}" dt="2023-01-12T16:22:04.843" v="3731" actId="313"/>
        <pc:sldMkLst>
          <pc:docMk/>
          <pc:sldMk cId="2351419913" sldId="454"/>
        </pc:sldMkLst>
        <pc:spChg chg="mod">
          <ac:chgData name="Marco Statera" userId="14834cdb-0591-4458-a932-529965d1d44f" providerId="ADAL" clId="{977383E7-1E2E-46F3-802A-B62CE369680E}" dt="2023-01-12T16:22:04.843" v="3731" actId="313"/>
          <ac:spMkLst>
            <pc:docMk/>
            <pc:sldMk cId="2351419913" sldId="454"/>
            <ac:spMk id="3" creationId="{C74B61B8-26B5-E347-AC77-FEB7CE019A77}"/>
          </ac:spMkLst>
        </pc:spChg>
        <pc:spChg chg="mod">
          <ac:chgData name="Marco Statera" userId="14834cdb-0591-4458-a932-529965d1d44f" providerId="ADAL" clId="{977383E7-1E2E-46F3-802A-B62CE369680E}" dt="2023-01-12T16:15:53.428" v="3719" actId="1076"/>
          <ac:spMkLst>
            <pc:docMk/>
            <pc:sldMk cId="2351419913" sldId="454"/>
            <ac:spMk id="4" creationId="{DB93D26C-D05E-644C-B699-38278416442D}"/>
          </ac:spMkLst>
        </pc:spChg>
      </pc:sldChg>
      <pc:sldChg chg="modSp mod modAnim">
        <pc:chgData name="Marco Statera" userId="14834cdb-0591-4458-a932-529965d1d44f" providerId="ADAL" clId="{977383E7-1E2E-46F3-802A-B62CE369680E}" dt="2023-01-13T13:20:41.772" v="5233"/>
        <pc:sldMkLst>
          <pc:docMk/>
          <pc:sldMk cId="1307763515" sldId="455"/>
        </pc:sldMkLst>
        <pc:spChg chg="mod">
          <ac:chgData name="Marco Statera" userId="14834cdb-0591-4458-a932-529965d1d44f" providerId="ADAL" clId="{977383E7-1E2E-46F3-802A-B62CE369680E}" dt="2023-01-12T16:44:26.253" v="4006" actId="20577"/>
          <ac:spMkLst>
            <pc:docMk/>
            <pc:sldMk cId="1307763515" sldId="455"/>
            <ac:spMk id="2" creationId="{CEDAD9E6-A48A-46E9-45EF-1093A0614029}"/>
          </ac:spMkLst>
        </pc:spChg>
      </pc:sldChg>
      <pc:sldChg chg="addSp delSp modSp new mod ord">
        <pc:chgData name="Marco Statera" userId="14834cdb-0591-4458-a932-529965d1d44f" providerId="ADAL" clId="{977383E7-1E2E-46F3-802A-B62CE369680E}" dt="2023-01-12T17:01:56.267" v="4294" actId="1076"/>
        <pc:sldMkLst>
          <pc:docMk/>
          <pc:sldMk cId="2639802285" sldId="456"/>
        </pc:sldMkLst>
        <pc:spChg chg="mod">
          <ac:chgData name="Marco Statera" userId="14834cdb-0591-4458-a932-529965d1d44f" providerId="ADAL" clId="{977383E7-1E2E-46F3-802A-B62CE369680E}" dt="2023-01-12T16:39:36.692" v="3995" actId="20577"/>
          <ac:spMkLst>
            <pc:docMk/>
            <pc:sldMk cId="2639802285" sldId="456"/>
            <ac:spMk id="2" creationId="{848121DF-F8C7-8E0A-D51D-E961C59533C0}"/>
          </ac:spMkLst>
        </pc:spChg>
        <pc:spChg chg="del mod">
          <ac:chgData name="Marco Statera" userId="14834cdb-0591-4458-a932-529965d1d44f" providerId="ADAL" clId="{977383E7-1E2E-46F3-802A-B62CE369680E}" dt="2023-01-10T16:26:42.462" v="1085"/>
          <ac:spMkLst>
            <pc:docMk/>
            <pc:sldMk cId="2639802285" sldId="456"/>
            <ac:spMk id="3" creationId="{D7FE2E66-92E1-DBBF-56A7-0E5F6D0BA906}"/>
          </ac:spMkLst>
        </pc:spChg>
        <pc:spChg chg="add del mod">
          <ac:chgData name="Marco Statera" userId="14834cdb-0591-4458-a932-529965d1d44f" providerId="ADAL" clId="{977383E7-1E2E-46F3-802A-B62CE369680E}" dt="2023-01-12T16:48:34.790" v="4095" actId="478"/>
          <ac:spMkLst>
            <pc:docMk/>
            <pc:sldMk cId="2639802285" sldId="456"/>
            <ac:spMk id="6" creationId="{4C51E586-1CB3-531B-3A8D-4617EE5B9142}"/>
          </ac:spMkLst>
        </pc:spChg>
        <pc:spChg chg="add mod">
          <ac:chgData name="Marco Statera" userId="14834cdb-0591-4458-a932-529965d1d44f" providerId="ADAL" clId="{977383E7-1E2E-46F3-802A-B62CE369680E}" dt="2023-01-12T17:01:22.989" v="4283" actId="1076"/>
          <ac:spMkLst>
            <pc:docMk/>
            <pc:sldMk cId="2639802285" sldId="456"/>
            <ac:spMk id="7" creationId="{C54C926C-6688-A553-9F8D-EE0F2B13E7DA}"/>
          </ac:spMkLst>
        </pc:spChg>
        <pc:spChg chg="add del mod">
          <ac:chgData name="Marco Statera" userId="14834cdb-0591-4458-a932-529965d1d44f" providerId="ADAL" clId="{977383E7-1E2E-46F3-802A-B62CE369680E}" dt="2023-01-09T15:02:12.768" v="452"/>
          <ac:spMkLst>
            <pc:docMk/>
            <pc:sldMk cId="2639802285" sldId="456"/>
            <ac:spMk id="11" creationId="{96E91108-C50D-672E-5AD3-126920FA583D}"/>
          </ac:spMkLst>
        </pc:spChg>
        <pc:spChg chg="add mod">
          <ac:chgData name="Marco Statera" userId="14834cdb-0591-4458-a932-529965d1d44f" providerId="ADAL" clId="{977383E7-1E2E-46F3-802A-B62CE369680E}" dt="2023-01-12T16:58:21.371" v="4206" actId="14100"/>
          <ac:spMkLst>
            <pc:docMk/>
            <pc:sldMk cId="2639802285" sldId="456"/>
            <ac:spMk id="11" creationId="{EE1D7D7F-70B4-ACDB-6CF0-ECED49BFB1B4}"/>
          </ac:spMkLst>
        </pc:spChg>
        <pc:spChg chg="add mod">
          <ac:chgData name="Marco Statera" userId="14834cdb-0591-4458-a932-529965d1d44f" providerId="ADAL" clId="{977383E7-1E2E-46F3-802A-B62CE369680E}" dt="2023-01-12T17:01:13.500" v="4279" actId="1076"/>
          <ac:spMkLst>
            <pc:docMk/>
            <pc:sldMk cId="2639802285" sldId="456"/>
            <ac:spMk id="12" creationId="{074A012E-C3BE-1051-AE42-9089386126C2}"/>
          </ac:spMkLst>
        </pc:spChg>
        <pc:spChg chg="add mod">
          <ac:chgData name="Marco Statera" userId="14834cdb-0591-4458-a932-529965d1d44f" providerId="ADAL" clId="{977383E7-1E2E-46F3-802A-B62CE369680E}" dt="2023-01-12T17:00:59.316" v="4272" actId="1076"/>
          <ac:spMkLst>
            <pc:docMk/>
            <pc:sldMk cId="2639802285" sldId="456"/>
            <ac:spMk id="16" creationId="{ECFE7DE3-AA40-7C59-7058-A86412AD0311}"/>
          </ac:spMkLst>
        </pc:spChg>
        <pc:spChg chg="add mod">
          <ac:chgData name="Marco Statera" userId="14834cdb-0591-4458-a932-529965d1d44f" providerId="ADAL" clId="{977383E7-1E2E-46F3-802A-B62CE369680E}" dt="2023-01-12T16:52:39.501" v="4175" actId="1076"/>
          <ac:spMkLst>
            <pc:docMk/>
            <pc:sldMk cId="2639802285" sldId="456"/>
            <ac:spMk id="17" creationId="{DB197883-FA91-0D98-3CCA-577753046053}"/>
          </ac:spMkLst>
        </pc:spChg>
        <pc:spChg chg="add mod">
          <ac:chgData name="Marco Statera" userId="14834cdb-0591-4458-a932-529965d1d44f" providerId="ADAL" clId="{977383E7-1E2E-46F3-802A-B62CE369680E}" dt="2023-01-12T17:00:38.804" v="4263" actId="1076"/>
          <ac:spMkLst>
            <pc:docMk/>
            <pc:sldMk cId="2639802285" sldId="456"/>
            <ac:spMk id="18" creationId="{83EE4998-970A-C399-D93F-BFCA99B90C04}"/>
          </ac:spMkLst>
        </pc:spChg>
        <pc:spChg chg="add mod">
          <ac:chgData name="Marco Statera" userId="14834cdb-0591-4458-a932-529965d1d44f" providerId="ADAL" clId="{977383E7-1E2E-46F3-802A-B62CE369680E}" dt="2023-01-12T17:00:17.296" v="4260" actId="20577"/>
          <ac:spMkLst>
            <pc:docMk/>
            <pc:sldMk cId="2639802285" sldId="456"/>
            <ac:spMk id="19" creationId="{B96B21CB-E343-BF7E-A83E-7B2C9A155844}"/>
          </ac:spMkLst>
        </pc:spChg>
        <pc:spChg chg="add mod">
          <ac:chgData name="Marco Statera" userId="14834cdb-0591-4458-a932-529965d1d44f" providerId="ADAL" clId="{977383E7-1E2E-46F3-802A-B62CE369680E}" dt="2023-01-12T16:54:21.088" v="4188" actId="693"/>
          <ac:spMkLst>
            <pc:docMk/>
            <pc:sldMk cId="2639802285" sldId="456"/>
            <ac:spMk id="20" creationId="{549DC804-D47B-CA95-5457-DA1DE7FB5A6C}"/>
          </ac:spMkLst>
        </pc:spChg>
        <pc:spChg chg="add mod">
          <ac:chgData name="Marco Statera" userId="14834cdb-0591-4458-a932-529965d1d44f" providerId="ADAL" clId="{977383E7-1E2E-46F3-802A-B62CE369680E}" dt="2023-01-12T16:58:37.117" v="4207" actId="208"/>
          <ac:spMkLst>
            <pc:docMk/>
            <pc:sldMk cId="2639802285" sldId="456"/>
            <ac:spMk id="21" creationId="{CB1A20CB-0F7C-1D8F-5777-FFDCB5A31A32}"/>
          </ac:spMkLst>
        </pc:spChg>
        <pc:spChg chg="add mod">
          <ac:chgData name="Marco Statera" userId="14834cdb-0591-4458-a932-529965d1d44f" providerId="ADAL" clId="{977383E7-1E2E-46F3-802A-B62CE369680E}" dt="2023-01-12T16:59:16.827" v="4228" actId="1076"/>
          <ac:spMkLst>
            <pc:docMk/>
            <pc:sldMk cId="2639802285" sldId="456"/>
            <ac:spMk id="22" creationId="{091A4DF4-829E-62B7-753B-98ED39B046A3}"/>
          </ac:spMkLst>
        </pc:spChg>
        <pc:spChg chg="add mod">
          <ac:chgData name="Marco Statera" userId="14834cdb-0591-4458-a932-529965d1d44f" providerId="ADAL" clId="{977383E7-1E2E-46F3-802A-B62CE369680E}" dt="2023-01-12T16:59:56.791" v="4258" actId="20577"/>
          <ac:spMkLst>
            <pc:docMk/>
            <pc:sldMk cId="2639802285" sldId="456"/>
            <ac:spMk id="23" creationId="{3857E084-FEA4-6421-C37B-977ECA90859E}"/>
          </ac:spMkLst>
        </pc:spChg>
        <pc:picChg chg="add mod">
          <ac:chgData name="Marco Statera" userId="14834cdb-0591-4458-a932-529965d1d44f" providerId="ADAL" clId="{977383E7-1E2E-46F3-802A-B62CE369680E}" dt="2023-01-12T17:01:41.269" v="4289" actId="1076"/>
          <ac:picMkLst>
            <pc:docMk/>
            <pc:sldMk cId="2639802285" sldId="456"/>
            <ac:picMk id="8" creationId="{CD2E8BD0-8250-A995-0505-096830BDACB9}"/>
          </ac:picMkLst>
        </pc:picChg>
        <pc:picChg chg="add mod">
          <ac:chgData name="Marco Statera" userId="14834cdb-0591-4458-a932-529965d1d44f" providerId="ADAL" clId="{977383E7-1E2E-46F3-802A-B62CE369680E}" dt="2023-01-12T17:01:53.316" v="4293" actId="1076"/>
          <ac:picMkLst>
            <pc:docMk/>
            <pc:sldMk cId="2639802285" sldId="456"/>
            <ac:picMk id="9" creationId="{CCFD78A9-CC59-FB7E-F116-22212CA4CCDA}"/>
          </ac:picMkLst>
        </pc:picChg>
        <pc:picChg chg="add mod">
          <ac:chgData name="Marco Statera" userId="14834cdb-0591-4458-a932-529965d1d44f" providerId="ADAL" clId="{977383E7-1E2E-46F3-802A-B62CE369680E}" dt="2023-01-12T17:01:56.267" v="4294" actId="1076"/>
          <ac:picMkLst>
            <pc:docMk/>
            <pc:sldMk cId="2639802285" sldId="456"/>
            <ac:picMk id="10" creationId="{F4C491E0-2568-F492-2DAD-7ABD496F2983}"/>
          </ac:picMkLst>
        </pc:picChg>
        <pc:picChg chg="add del mod">
          <ac:chgData name="Marco Statera" userId="14834cdb-0591-4458-a932-529965d1d44f" providerId="ADAL" clId="{977383E7-1E2E-46F3-802A-B62CE369680E}" dt="2023-01-12T16:47:41.553" v="4020" actId="478"/>
          <ac:picMkLst>
            <pc:docMk/>
            <pc:sldMk cId="2639802285" sldId="456"/>
            <ac:picMk id="13" creationId="{3061DEFB-D1B3-69E1-62C5-DAE790EBBE6A}"/>
          </ac:picMkLst>
        </pc:picChg>
        <pc:picChg chg="add mod modCrop">
          <ac:chgData name="Marco Statera" userId="14834cdb-0591-4458-a932-529965d1d44f" providerId="ADAL" clId="{977383E7-1E2E-46F3-802A-B62CE369680E}" dt="2023-01-12T17:00:51.638" v="4270" actId="1076"/>
          <ac:picMkLst>
            <pc:docMk/>
            <pc:sldMk cId="2639802285" sldId="456"/>
            <ac:picMk id="15" creationId="{12013166-217D-9974-36F5-AB516006EDA2}"/>
          </ac:picMkLst>
        </pc:picChg>
      </pc:sldChg>
      <pc:sldChg chg="add del ord">
        <pc:chgData name="Marco Statera" userId="14834cdb-0591-4458-a932-529965d1d44f" providerId="ADAL" clId="{977383E7-1E2E-46F3-802A-B62CE369680E}" dt="2023-01-12T16:45:38.791" v="4019" actId="47"/>
        <pc:sldMkLst>
          <pc:docMk/>
          <pc:sldMk cId="1111630031" sldId="457"/>
        </pc:sldMkLst>
      </pc:sldChg>
      <pc:sldChg chg="addSp delSp modSp new mod">
        <pc:chgData name="Marco Statera" userId="14834cdb-0591-4458-a932-529965d1d44f" providerId="ADAL" clId="{977383E7-1E2E-46F3-802A-B62CE369680E}" dt="2023-01-12T16:39:19.252" v="3976" actId="20577"/>
        <pc:sldMkLst>
          <pc:docMk/>
          <pc:sldMk cId="1942681725" sldId="458"/>
        </pc:sldMkLst>
        <pc:spChg chg="mod">
          <ac:chgData name="Marco Statera" userId="14834cdb-0591-4458-a932-529965d1d44f" providerId="ADAL" clId="{977383E7-1E2E-46F3-802A-B62CE369680E}" dt="2023-01-12T16:39:19.252" v="3976" actId="20577"/>
          <ac:spMkLst>
            <pc:docMk/>
            <pc:sldMk cId="1942681725" sldId="458"/>
            <ac:spMk id="2" creationId="{EF336946-035B-05CE-D5A4-590B238A9D2C}"/>
          </ac:spMkLst>
        </pc:spChg>
        <pc:spChg chg="mod">
          <ac:chgData name="Marco Statera" userId="14834cdb-0591-4458-a932-529965d1d44f" providerId="ADAL" clId="{977383E7-1E2E-46F3-802A-B62CE369680E}" dt="2023-01-11T09:50:54.707" v="2291" actId="1076"/>
          <ac:spMkLst>
            <pc:docMk/>
            <pc:sldMk cId="1942681725" sldId="458"/>
            <ac:spMk id="3" creationId="{0B4B92C7-0552-9423-D144-D4CB7925445E}"/>
          </ac:spMkLst>
        </pc:spChg>
        <pc:spChg chg="add del mod topLvl">
          <ac:chgData name="Marco Statera" userId="14834cdb-0591-4458-a932-529965d1d44f" providerId="ADAL" clId="{977383E7-1E2E-46F3-802A-B62CE369680E}" dt="2023-01-11T09:45:34.496" v="2063" actId="478"/>
          <ac:spMkLst>
            <pc:docMk/>
            <pc:sldMk cId="1942681725" sldId="458"/>
            <ac:spMk id="10" creationId="{827B595F-9E65-2CE6-B8A1-B1285DBB76C8}"/>
          </ac:spMkLst>
        </pc:spChg>
        <pc:spChg chg="add mod">
          <ac:chgData name="Marco Statera" userId="14834cdb-0591-4458-a932-529965d1d44f" providerId="ADAL" clId="{977383E7-1E2E-46F3-802A-B62CE369680E}" dt="2023-01-11T09:50:49.278" v="2289" actId="6549"/>
          <ac:spMkLst>
            <pc:docMk/>
            <pc:sldMk cId="1942681725" sldId="458"/>
            <ac:spMk id="12" creationId="{7315A63A-AF9F-11FA-5A67-A09221FE52EB}"/>
          </ac:spMkLst>
        </pc:spChg>
        <pc:spChg chg="add mod">
          <ac:chgData name="Marco Statera" userId="14834cdb-0591-4458-a932-529965d1d44f" providerId="ADAL" clId="{977383E7-1E2E-46F3-802A-B62CE369680E}" dt="2023-01-11T09:48:27.031" v="2227" actId="1076"/>
          <ac:spMkLst>
            <pc:docMk/>
            <pc:sldMk cId="1942681725" sldId="458"/>
            <ac:spMk id="13" creationId="{9333F558-9F83-E302-8E8B-913BCAD04951}"/>
          </ac:spMkLst>
        </pc:spChg>
        <pc:spChg chg="add mod">
          <ac:chgData name="Marco Statera" userId="14834cdb-0591-4458-a932-529965d1d44f" providerId="ADAL" clId="{977383E7-1E2E-46F3-802A-B62CE369680E}" dt="2023-01-11T09:49:55.369" v="2271" actId="1076"/>
          <ac:spMkLst>
            <pc:docMk/>
            <pc:sldMk cId="1942681725" sldId="458"/>
            <ac:spMk id="14" creationId="{D41535EE-8CB9-FA3F-79CA-166FF905D39A}"/>
          </ac:spMkLst>
        </pc:spChg>
        <pc:grpChg chg="add del mod">
          <ac:chgData name="Marco Statera" userId="14834cdb-0591-4458-a932-529965d1d44f" providerId="ADAL" clId="{977383E7-1E2E-46F3-802A-B62CE369680E}" dt="2023-01-11T09:45:18.930" v="2057" actId="165"/>
          <ac:grpSpMkLst>
            <pc:docMk/>
            <pc:sldMk cId="1942681725" sldId="458"/>
            <ac:grpSpMk id="8" creationId="{D56DBC24-A862-42D9-024B-880951B044AA}"/>
          </ac:grpSpMkLst>
        </pc:grpChg>
        <pc:picChg chg="add mod">
          <ac:chgData name="Marco Statera" userId="14834cdb-0591-4458-a932-529965d1d44f" providerId="ADAL" clId="{977383E7-1E2E-46F3-802A-B62CE369680E}" dt="2023-01-11T09:50:03.739" v="2276" actId="1076"/>
          <ac:picMkLst>
            <pc:docMk/>
            <pc:sldMk cId="1942681725" sldId="458"/>
            <ac:picMk id="6" creationId="{C1AAAAC7-2CC9-060A-D640-A02D75E5739B}"/>
          </ac:picMkLst>
        </pc:picChg>
        <pc:picChg chg="add mod">
          <ac:chgData name="Marco Statera" userId="14834cdb-0591-4458-a932-529965d1d44f" providerId="ADAL" clId="{977383E7-1E2E-46F3-802A-B62CE369680E}" dt="2023-01-11T09:44:30.194" v="2048" actId="1076"/>
          <ac:picMkLst>
            <pc:docMk/>
            <pc:sldMk cId="1942681725" sldId="458"/>
            <ac:picMk id="7" creationId="{FD0874A4-17D7-7E85-83A0-D48CFA6FA140}"/>
          </ac:picMkLst>
        </pc:picChg>
        <pc:picChg chg="add del mod ord topLvl modCrop">
          <ac:chgData name="Marco Statera" userId="14834cdb-0591-4458-a932-529965d1d44f" providerId="ADAL" clId="{977383E7-1E2E-46F3-802A-B62CE369680E}" dt="2023-01-11T09:49:52.194" v="2270" actId="1076"/>
          <ac:picMkLst>
            <pc:docMk/>
            <pc:sldMk cId="1942681725" sldId="458"/>
            <ac:picMk id="9" creationId="{D3768A88-9378-9D24-D3CD-1CB850AFA85F}"/>
          </ac:picMkLst>
        </pc:picChg>
        <pc:picChg chg="add mod">
          <ac:chgData name="Marco Statera" userId="14834cdb-0591-4458-a932-529965d1d44f" providerId="ADAL" clId="{977383E7-1E2E-46F3-802A-B62CE369680E}" dt="2023-01-11T09:50:05.329" v="2277" actId="1076"/>
          <ac:picMkLst>
            <pc:docMk/>
            <pc:sldMk cId="1942681725" sldId="458"/>
            <ac:picMk id="11" creationId="{616DEDE5-FC41-5A94-C369-05F64E1318C0}"/>
          </ac:picMkLst>
        </pc:picChg>
      </pc:sldChg>
      <pc:sldChg chg="addSp modSp new del mod">
        <pc:chgData name="Marco Statera" userId="14834cdb-0591-4458-a932-529965d1d44f" providerId="ADAL" clId="{977383E7-1E2E-46F3-802A-B62CE369680E}" dt="2023-01-12T16:45:38.791" v="4019" actId="47"/>
        <pc:sldMkLst>
          <pc:docMk/>
          <pc:sldMk cId="1731968295" sldId="459"/>
        </pc:sldMkLst>
        <pc:spChg chg="mod">
          <ac:chgData name="Marco Statera" userId="14834cdb-0591-4458-a932-529965d1d44f" providerId="ADAL" clId="{977383E7-1E2E-46F3-802A-B62CE369680E}" dt="2023-01-11T09:30:16.170" v="2042" actId="20577"/>
          <ac:spMkLst>
            <pc:docMk/>
            <pc:sldMk cId="1731968295" sldId="459"/>
            <ac:spMk id="3" creationId="{621D1919-F92E-309A-B3A7-FB8C155BB55F}"/>
          </ac:spMkLst>
        </pc:spChg>
        <pc:picChg chg="add mod">
          <ac:chgData name="Marco Statera" userId="14834cdb-0591-4458-a932-529965d1d44f" providerId="ADAL" clId="{977383E7-1E2E-46F3-802A-B62CE369680E}" dt="2023-01-12T13:53:42.293" v="3533" actId="1076"/>
          <ac:picMkLst>
            <pc:docMk/>
            <pc:sldMk cId="1731968295" sldId="459"/>
            <ac:picMk id="6" creationId="{53FFC1BB-E493-C295-9DED-42B3DFCF4434}"/>
          </ac:picMkLst>
        </pc:picChg>
        <pc:picChg chg="add mod">
          <ac:chgData name="Marco Statera" userId="14834cdb-0591-4458-a932-529965d1d44f" providerId="ADAL" clId="{977383E7-1E2E-46F3-802A-B62CE369680E}" dt="2023-01-12T13:53:40.960" v="3532" actId="1076"/>
          <ac:picMkLst>
            <pc:docMk/>
            <pc:sldMk cId="1731968295" sldId="459"/>
            <ac:picMk id="7" creationId="{A06D960D-B3ED-34F1-929A-F8A15D5D78E2}"/>
          </ac:picMkLst>
        </pc:picChg>
      </pc:sldChg>
      <pc:sldChg chg="addSp delSp modSp new del mod">
        <pc:chgData name="Marco Statera" userId="14834cdb-0591-4458-a932-529965d1d44f" providerId="ADAL" clId="{977383E7-1E2E-46F3-802A-B62CE369680E}" dt="2023-01-12T16:45:38.791" v="4019" actId="47"/>
        <pc:sldMkLst>
          <pc:docMk/>
          <pc:sldMk cId="437170612" sldId="460"/>
        </pc:sldMkLst>
        <pc:spChg chg="mod">
          <ac:chgData name="Marco Statera" userId="14834cdb-0591-4458-a932-529965d1d44f" providerId="ADAL" clId="{977383E7-1E2E-46F3-802A-B62CE369680E}" dt="2023-01-12T08:43:11.880" v="2740" actId="20577"/>
          <ac:spMkLst>
            <pc:docMk/>
            <pc:sldMk cId="437170612" sldId="460"/>
            <ac:spMk id="2" creationId="{ABBB201C-DD8B-6FD5-4B92-0BF88154C219}"/>
          </ac:spMkLst>
        </pc:spChg>
        <pc:spChg chg="add del mod">
          <ac:chgData name="Marco Statera" userId="14834cdb-0591-4458-a932-529965d1d44f" providerId="ADAL" clId="{977383E7-1E2E-46F3-802A-B62CE369680E}" dt="2023-01-12T13:11:40.330" v="3378" actId="1037"/>
          <ac:spMkLst>
            <pc:docMk/>
            <pc:sldMk cId="437170612" sldId="460"/>
            <ac:spMk id="3" creationId="{4566F2F3-60BE-0CCE-8367-A7E2A28DF41B}"/>
          </ac:spMkLst>
        </pc:spChg>
        <pc:spChg chg="add del mod">
          <ac:chgData name="Marco Statera" userId="14834cdb-0591-4458-a932-529965d1d44f" providerId="ADAL" clId="{977383E7-1E2E-46F3-802A-B62CE369680E}" dt="2023-01-12T08:43:22.113" v="2742"/>
          <ac:spMkLst>
            <pc:docMk/>
            <pc:sldMk cId="437170612" sldId="460"/>
            <ac:spMk id="6" creationId="{0D58FB8B-1985-1F18-CF78-1A85A9D40E53}"/>
          </ac:spMkLst>
        </pc:spChg>
        <pc:spChg chg="add del mod">
          <ac:chgData name="Marco Statera" userId="14834cdb-0591-4458-a932-529965d1d44f" providerId="ADAL" clId="{977383E7-1E2E-46F3-802A-B62CE369680E}" dt="2023-01-12T08:43:35.913" v="2748"/>
          <ac:spMkLst>
            <pc:docMk/>
            <pc:sldMk cId="437170612" sldId="460"/>
            <ac:spMk id="7" creationId="{267492B1-C047-19C8-6181-B4D2D411ACDF}"/>
          </ac:spMkLst>
        </pc:spChg>
        <pc:spChg chg="add mod">
          <ac:chgData name="Marco Statera" userId="14834cdb-0591-4458-a932-529965d1d44f" providerId="ADAL" clId="{977383E7-1E2E-46F3-802A-B62CE369680E}" dt="2023-01-12T09:16:49.256" v="3274" actId="1076"/>
          <ac:spMkLst>
            <pc:docMk/>
            <pc:sldMk cId="437170612" sldId="460"/>
            <ac:spMk id="8" creationId="{92B5F0E6-2A07-B56A-EB2A-2B10C9F94D1C}"/>
          </ac:spMkLst>
        </pc:spChg>
        <pc:spChg chg="add mod">
          <ac:chgData name="Marco Statera" userId="14834cdb-0591-4458-a932-529965d1d44f" providerId="ADAL" clId="{977383E7-1E2E-46F3-802A-B62CE369680E}" dt="2023-01-12T13:11:45.495" v="3379" actId="1076"/>
          <ac:spMkLst>
            <pc:docMk/>
            <pc:sldMk cId="437170612" sldId="460"/>
            <ac:spMk id="9" creationId="{374EC5C8-FD7A-0282-21F3-5206B645C42F}"/>
          </ac:spMkLst>
        </pc:spChg>
        <pc:spChg chg="add del">
          <ac:chgData name="Marco Statera" userId="14834cdb-0591-4458-a932-529965d1d44f" providerId="ADAL" clId="{977383E7-1E2E-46F3-802A-B62CE369680E}" dt="2023-01-12T13:10:45.754" v="3365" actId="22"/>
          <ac:spMkLst>
            <pc:docMk/>
            <pc:sldMk cId="437170612" sldId="460"/>
            <ac:spMk id="11" creationId="{8F67E740-0585-D002-5977-95043F64B016}"/>
          </ac:spMkLst>
        </pc:spChg>
        <pc:spChg chg="add mod">
          <ac:chgData name="Marco Statera" userId="14834cdb-0591-4458-a932-529965d1d44f" providerId="ADAL" clId="{977383E7-1E2E-46F3-802A-B62CE369680E}" dt="2023-01-12T13:11:23.181" v="3375" actId="1076"/>
          <ac:spMkLst>
            <pc:docMk/>
            <pc:sldMk cId="437170612" sldId="460"/>
            <ac:spMk id="13" creationId="{15BA4E76-C499-BBEE-8441-F5866AC44908}"/>
          </ac:spMkLst>
        </pc:spChg>
      </pc:sldChg>
      <pc:sldMasterChg chg="modSldLayout">
        <pc:chgData name="Marco Statera" userId="14834cdb-0591-4458-a932-529965d1d44f" providerId="ADAL" clId="{977383E7-1E2E-46F3-802A-B62CE369680E}" dt="2023-01-10T13:19:55.497" v="632" actId="1076"/>
        <pc:sldMasterMkLst>
          <pc:docMk/>
          <pc:sldMasterMk cId="0" sldId="2147483648"/>
        </pc:sldMasterMkLst>
        <pc:sldLayoutChg chg="addSp delSp modSp mod">
          <pc:chgData name="Marco Statera" userId="14834cdb-0591-4458-a932-529965d1d44f" providerId="ADAL" clId="{977383E7-1E2E-46F3-802A-B62CE369680E}" dt="2023-01-10T13:19:55.497" v="632" actId="1076"/>
          <pc:sldLayoutMkLst>
            <pc:docMk/>
            <pc:sldMasterMk cId="0" sldId="2147483648"/>
            <pc:sldLayoutMk cId="0" sldId="2147483650"/>
          </pc:sldLayoutMkLst>
          <pc:spChg chg="mod">
            <ac:chgData name="Marco Statera" userId="14834cdb-0591-4458-a932-529965d1d44f" providerId="ADAL" clId="{977383E7-1E2E-46F3-802A-B62CE369680E}" dt="2023-01-10T13:19:42.696" v="628" actId="14100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picChg chg="add mod">
            <ac:chgData name="Marco Statera" userId="14834cdb-0591-4458-a932-529965d1d44f" providerId="ADAL" clId="{977383E7-1E2E-46F3-802A-B62CE369680E}" dt="2023-01-10T13:19:55.497" v="632" actId="1076"/>
            <ac:picMkLst>
              <pc:docMk/>
              <pc:sldMasterMk cId="0" sldId="2147483648"/>
              <pc:sldLayoutMk cId="0" sldId="2147483650"/>
              <ac:picMk id="4" creationId="{263E43E3-EFA7-58ED-DF07-2A92689CDC47}"/>
            </ac:picMkLst>
          </pc:picChg>
          <pc:picChg chg="del">
            <ac:chgData name="Marco Statera" userId="14834cdb-0591-4458-a932-529965d1d44f" providerId="ADAL" clId="{977383E7-1E2E-46F3-802A-B62CE369680E}" dt="2023-01-10T13:19:22.588" v="621" actId="478"/>
            <ac:picMkLst>
              <pc:docMk/>
              <pc:sldMasterMk cId="0" sldId="2147483648"/>
              <pc:sldLayoutMk cId="0" sldId="2147483650"/>
              <ac:picMk id="7" creationId="{00000000-0000-0000-0000-00000000000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13/01/2023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538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13/01/2023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596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73075" y="698500"/>
            <a:ext cx="6219825" cy="34988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73075" y="698500"/>
            <a:ext cx="6219825" cy="34988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49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67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01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43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4767263"/>
            <a:ext cx="6690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‹N›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dirty="0"/>
              <a:t>Slide title – line 1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  <a:br>
              <a:rPr lang="en-GB" noProof="0" dirty="0"/>
            </a:br>
            <a:r>
              <a:rPr lang="en-GB" noProof="0" dirty="0"/>
              <a:t>Slide title – line 2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63688" y="4767263"/>
            <a:ext cx="6480720" cy="270000"/>
          </a:xfrm>
        </p:spPr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3E43E3-EFA7-58ED-DF07-2A92689CD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7" t="10497" r="10809" b="13088"/>
          <a:stretch/>
        </p:blipFill>
        <p:spPr>
          <a:xfrm>
            <a:off x="7780876" y="944"/>
            <a:ext cx="1369704" cy="7832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4767263"/>
            <a:ext cx="6573000" cy="270000"/>
          </a:xfrm>
        </p:spPr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65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4767263"/>
            <a:ext cx="65508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it-IT"/>
              <a:t>M. Statera 13-1-2023   seminario INFN acceleratori - Special Superconducting magnets for HiLumi LHC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‹N›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53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>
            <a:extLst>
              <a:ext uri="{FF2B5EF4-FFF2-40B4-BE49-F238E27FC236}">
                <a16:creationId xmlns:a16="http://schemas.microsoft.com/office/drawing/2014/main" id="{80857EA5-E37E-3DA7-AF38-175D2013B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91" r="1377" b="11111"/>
          <a:stretch/>
        </p:blipFill>
        <p:spPr>
          <a:xfrm>
            <a:off x="267441" y="869975"/>
            <a:ext cx="6785216" cy="2658018"/>
          </a:xfrm>
          <a:prstGeom prst="roundRect">
            <a:avLst>
              <a:gd name="adj" fmla="val 22114"/>
            </a:avLst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LOW BETA </a:t>
            </a:r>
            <a:r>
              <a:rPr lang="it-IT" dirty="0" err="1"/>
              <a:t>SECTION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and the High Order </a:t>
            </a:r>
            <a:r>
              <a:rPr lang="it-IT" dirty="0" err="1"/>
              <a:t>Correctors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0A99C06-49F5-4C6F-9F5A-21F5796D8274}"/>
              </a:ext>
            </a:extLst>
          </p:cNvPr>
          <p:cNvSpPr txBox="1"/>
          <p:nvPr/>
        </p:nvSpPr>
        <p:spPr>
          <a:xfrm rot="21115659">
            <a:off x="4695579" y="1360695"/>
            <a:ext cx="1193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it-IT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~70 m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D0463D3-A709-44EB-A9C4-693E9D666E77}"/>
              </a:ext>
            </a:extLst>
          </p:cNvPr>
          <p:cNvSpPr/>
          <p:nvPr/>
        </p:nvSpPr>
        <p:spPr>
          <a:xfrm>
            <a:off x="2856464" y="2414982"/>
            <a:ext cx="1067464" cy="710856"/>
          </a:xfrm>
          <a:prstGeom prst="ellipse">
            <a:avLst/>
          </a:prstGeom>
          <a:noFill/>
          <a:ln w="28575">
            <a:solidFill>
              <a:schemeClr val="accent3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5BC7A7E9-D8A2-41C5-9FC7-A9B5908233D3}"/>
              </a:ext>
            </a:extLst>
          </p:cNvPr>
          <p:cNvCxnSpPr>
            <a:cxnSpLocks/>
          </p:cNvCxnSpPr>
          <p:nvPr/>
        </p:nvCxnSpPr>
        <p:spPr>
          <a:xfrm flipH="1">
            <a:off x="2984491" y="1494469"/>
            <a:ext cx="4531933" cy="582846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Content Placeholder 11">
            <a:extLst>
              <a:ext uri="{FF2B5EF4-FFF2-40B4-BE49-F238E27FC236}">
                <a16:creationId xmlns:a16="http://schemas.microsoft.com/office/drawing/2014/main" id="{35194A8E-AC95-457C-8F90-4A040EBABE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327" y="3263764"/>
            <a:ext cx="5863673" cy="1595805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6570E2E-5D99-48A8-BF13-940686B45739}"/>
              </a:ext>
            </a:extLst>
          </p:cNvPr>
          <p:cNvSpPr txBox="1"/>
          <p:nvPr/>
        </p:nvSpPr>
        <p:spPr>
          <a:xfrm>
            <a:off x="6281296" y="4332157"/>
            <a:ext cx="40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a</a:t>
            </a:r>
            <a:r>
              <a:rPr lang="it-IT" sz="1350" dirty="0">
                <a:solidFill>
                  <a:srgbClr val="005F8C"/>
                </a:solidFill>
              </a:rPr>
              <a:t>2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B2978C3-5B77-4D9C-80DE-BC3A3F390E62}"/>
              </a:ext>
            </a:extLst>
          </p:cNvPr>
          <p:cNvSpPr txBox="1"/>
          <p:nvPr/>
        </p:nvSpPr>
        <p:spPr>
          <a:xfrm>
            <a:off x="6737225" y="4387622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b</a:t>
            </a:r>
            <a:r>
              <a:rPr lang="it-IT" sz="1350" dirty="0">
                <a:solidFill>
                  <a:srgbClr val="005F8C"/>
                </a:solidFill>
              </a:rPr>
              <a:t>6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B1535366-17C3-41A5-B870-A96C5F2754D6}"/>
              </a:ext>
            </a:extLst>
          </p:cNvPr>
          <p:cNvSpPr txBox="1"/>
          <p:nvPr/>
        </p:nvSpPr>
        <p:spPr>
          <a:xfrm>
            <a:off x="7052657" y="4233760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a</a:t>
            </a:r>
            <a:r>
              <a:rPr lang="it-IT" sz="1350" dirty="0">
                <a:solidFill>
                  <a:srgbClr val="005F8C"/>
                </a:solidFill>
              </a:rPr>
              <a:t>6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BBE1BCE-B90A-47AA-A86B-3BBF2FB41305}"/>
              </a:ext>
            </a:extLst>
          </p:cNvPr>
          <p:cNvSpPr txBox="1"/>
          <p:nvPr/>
        </p:nvSpPr>
        <p:spPr>
          <a:xfrm>
            <a:off x="7323189" y="4354584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b</a:t>
            </a:r>
            <a:r>
              <a:rPr lang="it-IT" sz="1350" dirty="0">
                <a:solidFill>
                  <a:srgbClr val="005F8C"/>
                </a:solidFill>
              </a:rPr>
              <a:t>5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7462592-FEB5-4DE0-986E-1B821127AC78}"/>
              </a:ext>
            </a:extLst>
          </p:cNvPr>
          <p:cNvSpPr txBox="1"/>
          <p:nvPr/>
        </p:nvSpPr>
        <p:spPr>
          <a:xfrm>
            <a:off x="7516424" y="4135080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a</a:t>
            </a:r>
            <a:r>
              <a:rPr lang="it-IT" sz="1350" dirty="0">
                <a:solidFill>
                  <a:srgbClr val="005F8C"/>
                </a:solidFill>
              </a:rPr>
              <a:t>5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408C59C-E469-4CFB-935D-A8314FE81157}"/>
              </a:ext>
            </a:extLst>
          </p:cNvPr>
          <p:cNvSpPr txBox="1"/>
          <p:nvPr/>
        </p:nvSpPr>
        <p:spPr>
          <a:xfrm>
            <a:off x="7738750" y="4311973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b</a:t>
            </a:r>
            <a:r>
              <a:rPr lang="it-IT" sz="1350" dirty="0">
                <a:solidFill>
                  <a:srgbClr val="005F8C"/>
                </a:solidFill>
              </a:rPr>
              <a:t>4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20A227B-804F-4FA5-8780-B9C25B5D8A73}"/>
              </a:ext>
            </a:extLst>
          </p:cNvPr>
          <p:cNvSpPr txBox="1"/>
          <p:nvPr/>
        </p:nvSpPr>
        <p:spPr>
          <a:xfrm>
            <a:off x="7873738" y="4065024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a</a:t>
            </a:r>
            <a:r>
              <a:rPr lang="it-IT" sz="1350" dirty="0">
                <a:solidFill>
                  <a:srgbClr val="005F8C"/>
                </a:solidFill>
              </a:rPr>
              <a:t>4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0C76C79-E54C-4C96-A724-6A6454A66CF6}"/>
              </a:ext>
            </a:extLst>
          </p:cNvPr>
          <p:cNvSpPr txBox="1"/>
          <p:nvPr/>
        </p:nvSpPr>
        <p:spPr>
          <a:xfrm>
            <a:off x="8144826" y="4202956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b</a:t>
            </a:r>
            <a:r>
              <a:rPr lang="it-IT" sz="1350" dirty="0">
                <a:solidFill>
                  <a:srgbClr val="005F8C"/>
                </a:solidFill>
              </a:rPr>
              <a:t>3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47BAEF59-7F07-46C2-A6E4-22CF7121EC87}"/>
              </a:ext>
            </a:extLst>
          </p:cNvPr>
          <p:cNvSpPr txBox="1"/>
          <p:nvPr/>
        </p:nvSpPr>
        <p:spPr>
          <a:xfrm>
            <a:off x="8334924" y="3985252"/>
            <a:ext cx="40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F8C"/>
                </a:solidFill>
              </a:rPr>
              <a:t>a</a:t>
            </a:r>
            <a:r>
              <a:rPr lang="it-IT" sz="1350" dirty="0">
                <a:solidFill>
                  <a:srgbClr val="005F8C"/>
                </a:solidFill>
              </a:rPr>
              <a:t>3</a:t>
            </a: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E2B7992E-2C03-472C-9C71-555CED74FD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695" y="3021812"/>
            <a:ext cx="553458" cy="368972"/>
          </a:xfrm>
          <a:prstGeom prst="rect">
            <a:avLst/>
          </a:prstGeom>
        </p:spPr>
      </p:pic>
      <p:pic>
        <p:nvPicPr>
          <p:cNvPr id="54" name="Elemento grafico 53">
            <a:extLst>
              <a:ext uri="{FF2B5EF4-FFF2-40B4-BE49-F238E27FC236}">
                <a16:creationId xmlns:a16="http://schemas.microsoft.com/office/drawing/2014/main" id="{A2745B9E-BA7D-4015-A2A1-028A84F4F1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6884" y="4056663"/>
            <a:ext cx="553458" cy="368972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A0CC080A-E723-4C98-A663-309F1CE81D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695" y="2091741"/>
            <a:ext cx="672140" cy="672140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A5B6643C-6C46-4C3F-B9FC-AAC6BF1F710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925" y="1601966"/>
            <a:ext cx="1062362" cy="443001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E5B997B-3C27-47D6-9112-ABA8CFCD761D}"/>
              </a:ext>
            </a:extLst>
          </p:cNvPr>
          <p:cNvSpPr txBox="1"/>
          <p:nvPr/>
        </p:nvSpPr>
        <p:spPr>
          <a:xfrm>
            <a:off x="5453474" y="4450635"/>
            <a:ext cx="6479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800" dirty="0">
                <a:solidFill>
                  <a:schemeClr val="tx2"/>
                </a:solidFill>
              </a:rPr>
              <a:t>By H. Prin</a:t>
            </a:r>
          </a:p>
        </p:txBody>
      </p:sp>
    </p:spTree>
    <p:extLst>
      <p:ext uri="{BB962C8B-B14F-4D97-AF65-F5344CB8AC3E}">
        <p14:creationId xmlns:p14="http://schemas.microsoft.com/office/powerpoint/2010/main" val="244698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53279-2D00-B8C3-C106-4F2E9DEE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QC coils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BA4EBA-18AE-18CE-6165-B03030B65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702140"/>
            <a:ext cx="4679125" cy="229129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it-IT" sz="3300" b="1" dirty="0" err="1">
                <a:solidFill>
                  <a:schemeClr val="accent5"/>
                </a:solidFill>
              </a:rPr>
              <a:t>Produced</a:t>
            </a:r>
            <a:r>
              <a:rPr lang="it-IT" sz="3300" b="1" dirty="0">
                <a:solidFill>
                  <a:schemeClr val="accent5"/>
                </a:solidFill>
              </a:rPr>
              <a:t> coils 508 </a:t>
            </a:r>
          </a:p>
          <a:p>
            <a:pPr marL="0" indent="0">
              <a:buNone/>
            </a:pPr>
            <a:r>
              <a:rPr lang="it-IT" sz="3300" dirty="0">
                <a:solidFill>
                  <a:schemeClr val="accent5"/>
                </a:solidFill>
              </a:rPr>
              <a:t>29 NC  (6%) </a:t>
            </a:r>
          </a:p>
          <a:p>
            <a:pPr marL="0" indent="0">
              <a:buNone/>
            </a:pPr>
            <a:r>
              <a:rPr lang="en-US" sz="3300" dirty="0"/>
              <a:t>QC developed by LASA</a:t>
            </a:r>
          </a:p>
          <a:p>
            <a:pPr marL="0" indent="0">
              <a:buNone/>
            </a:pPr>
            <a:r>
              <a:rPr lang="en-US" sz="3300" dirty="0"/>
              <a:t>Measurements in industry</a:t>
            </a:r>
          </a:p>
          <a:p>
            <a:pPr marL="0" indent="0">
              <a:buNone/>
            </a:pPr>
            <a:r>
              <a:rPr lang="en-US" sz="3300" dirty="0"/>
              <a:t>The number of turns is checked through a custom measurement setup</a:t>
            </a:r>
          </a:p>
          <a:p>
            <a:pPr marL="0" indent="0">
              <a:buNone/>
            </a:pPr>
            <a:r>
              <a:rPr lang="en-US" sz="3300" dirty="0"/>
              <a:t>Surge test at V0 = 2 kV to detect internal insulation defects</a:t>
            </a:r>
          </a:p>
          <a:p>
            <a:pPr marL="0" indent="0">
              <a:buNone/>
            </a:pPr>
            <a:r>
              <a:rPr lang="en-US" sz="3300" dirty="0"/>
              <a:t>Voltage to ground tests</a:t>
            </a:r>
          </a:p>
          <a:p>
            <a:pPr marL="0" indent="0">
              <a:buNone/>
            </a:pPr>
            <a:r>
              <a:rPr lang="en-US" sz="3300" dirty="0"/>
              <a:t>Mechanical dimensions 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928262-F335-321D-3849-1A28BB6D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ECA0B09-5E80-1960-D699-ED1D8D45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D9E57B1-DA1A-678C-BB63-FD767169296C}"/>
              </a:ext>
            </a:extLst>
          </p:cNvPr>
          <p:cNvGrpSpPr/>
          <p:nvPr/>
        </p:nvGrpSpPr>
        <p:grpSpPr>
          <a:xfrm>
            <a:off x="5291125" y="559820"/>
            <a:ext cx="3480782" cy="2291292"/>
            <a:chOff x="5051218" y="559820"/>
            <a:chExt cx="3480782" cy="229129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CD450ED-7355-87E6-DDFF-BE99D8D5F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1218" y="559820"/>
              <a:ext cx="3480782" cy="2291292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6492964-F5DE-BF8F-A467-6684EA17ACCE}"/>
                </a:ext>
              </a:extLst>
            </p:cNvPr>
            <p:cNvSpPr txBox="1"/>
            <p:nvPr/>
          </p:nvSpPr>
          <p:spPr>
            <a:xfrm>
              <a:off x="5896731" y="1324368"/>
              <a:ext cx="23758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126BA2"/>
                  </a:solidFill>
                </a:rPr>
                <a:t>Learning curve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374D1D5-45F6-E0B5-4058-918AC48EC359}"/>
                </a:ext>
              </a:extLst>
            </p:cNvPr>
            <p:cNvSpPr txBox="1"/>
            <p:nvPr/>
          </p:nvSpPr>
          <p:spPr>
            <a:xfrm>
              <a:off x="5934543" y="1866946"/>
              <a:ext cx="2300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600" dirty="0" err="1">
                  <a:solidFill>
                    <a:srgbClr val="2174A7"/>
                  </a:solidFill>
                </a:rPr>
                <a:t>Percentage</a:t>
              </a:r>
              <a:r>
                <a:rPr lang="it-IT" sz="1600" dirty="0">
                  <a:solidFill>
                    <a:srgbClr val="2174A7"/>
                  </a:solidFill>
                </a:rPr>
                <a:t>  of </a:t>
              </a:r>
              <a:r>
                <a:rPr lang="it-IT" sz="1600" dirty="0" err="1">
                  <a:solidFill>
                    <a:srgbClr val="2174A7"/>
                  </a:solidFill>
                </a:rPr>
                <a:t>conform</a:t>
              </a:r>
              <a:r>
                <a:rPr lang="it-IT" sz="1600" dirty="0">
                  <a:solidFill>
                    <a:srgbClr val="2174A7"/>
                  </a:solidFill>
                </a:rPr>
                <a:t> coils vs </a:t>
              </a:r>
              <a:r>
                <a:rPr lang="it-IT" sz="1600" dirty="0" err="1">
                  <a:solidFill>
                    <a:srgbClr val="2174A7"/>
                  </a:solidFill>
                </a:rPr>
                <a:t>produced</a:t>
              </a:r>
              <a:r>
                <a:rPr lang="it-IT" sz="1600" dirty="0">
                  <a:solidFill>
                    <a:srgbClr val="2174A7"/>
                  </a:solidFill>
                </a:rPr>
                <a:t> coils</a:t>
              </a: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07B88F95-79C8-D052-7003-FF7454357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4206" r="13602" b="5220"/>
          <a:stretch/>
        </p:blipFill>
        <p:spPr>
          <a:xfrm>
            <a:off x="5166674" y="2847094"/>
            <a:ext cx="3389350" cy="181678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9509618-BC4A-6D5D-0B39-1A516BAA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380" y="2858650"/>
            <a:ext cx="925937" cy="7007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3EB48830-71C9-A277-05EF-06EFD39E83C9}"/>
              </a:ext>
            </a:extLst>
          </p:cNvPr>
          <p:cNvGrpSpPr/>
          <p:nvPr/>
        </p:nvGrpSpPr>
        <p:grpSpPr>
          <a:xfrm>
            <a:off x="336336" y="2448832"/>
            <a:ext cx="4394992" cy="2364086"/>
            <a:chOff x="-489414" y="1929767"/>
            <a:chExt cx="5394104" cy="2901513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1F07BD7-77ED-2113-EBF6-1A75F989CEEA}"/>
                </a:ext>
              </a:extLst>
            </p:cNvPr>
            <p:cNvGrpSpPr/>
            <p:nvPr/>
          </p:nvGrpSpPr>
          <p:grpSpPr>
            <a:xfrm>
              <a:off x="881028" y="2148839"/>
              <a:ext cx="4023662" cy="2682441"/>
              <a:chOff x="814801" y="1035646"/>
              <a:chExt cx="4023662" cy="2682441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E9C8B50C-EB82-6C59-B3F1-316775C83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801" y="1035646"/>
                <a:ext cx="4023662" cy="2682441"/>
              </a:xfrm>
              <a:prstGeom prst="rect">
                <a:avLst/>
              </a:prstGeom>
            </p:spPr>
          </p:pic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49825E7A-C888-F2B0-BD9C-D166E30E8305}"/>
                  </a:ext>
                </a:extLst>
              </p:cNvPr>
              <p:cNvSpPr/>
              <p:nvPr/>
            </p:nvSpPr>
            <p:spPr>
              <a:xfrm>
                <a:off x="1238952" y="1667420"/>
                <a:ext cx="504056" cy="360040"/>
              </a:xfrm>
              <a:prstGeom prst="ellipse">
                <a:avLst/>
              </a:prstGeom>
              <a:noFill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9354F6AE-8C2A-CB03-9E0C-D79E7F39C4B1}"/>
                </a:ext>
              </a:extLst>
            </p:cNvPr>
            <p:cNvSpPr/>
            <p:nvPr/>
          </p:nvSpPr>
          <p:spPr>
            <a:xfrm>
              <a:off x="2047957" y="2416219"/>
              <a:ext cx="345493" cy="246781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82CD6F6-25BB-40FA-6F71-BC1687748DCB}"/>
                </a:ext>
              </a:extLst>
            </p:cNvPr>
            <p:cNvSpPr txBox="1"/>
            <p:nvPr/>
          </p:nvSpPr>
          <p:spPr>
            <a:xfrm>
              <a:off x="2193356" y="1929767"/>
              <a:ext cx="1800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dirty="0">
                  <a:solidFill>
                    <a:srgbClr val="7030A0"/>
                  </a:solidFill>
                </a:rPr>
                <a:t>Inter-turn short 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5A7CBF22-D2F9-07BF-5E88-239953F9CECE}"/>
                </a:ext>
              </a:extLst>
            </p:cNvPr>
            <p:cNvSpPr txBox="1"/>
            <p:nvPr/>
          </p:nvSpPr>
          <p:spPr>
            <a:xfrm>
              <a:off x="-489414" y="2437533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dirty="0">
                  <a:solidFill>
                    <a:srgbClr val="FF0000"/>
                  </a:solidFill>
                </a:rPr>
                <a:t>One turn </a:t>
              </a:r>
              <a:r>
                <a:rPr lang="it-IT" dirty="0" err="1">
                  <a:solidFill>
                    <a:srgbClr val="FF0000"/>
                  </a:solidFill>
                </a:rPr>
                <a:t>less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020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C5AA16-6910-5903-CD6B-58EF468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Major Design </a:t>
            </a:r>
            <a:r>
              <a:rPr lang="it-IT" dirty="0" err="1"/>
              <a:t>Iterations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4FF17C-A2AC-23AC-91AF-22FC8990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B73F77-D626-4B60-24CB-96F0F250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0" name="Immagine 9" descr="Immagine che contiene interni, metallo, argento, padella&#10;&#10;Descrizione generata automaticamente">
            <a:extLst>
              <a:ext uri="{FF2B5EF4-FFF2-40B4-BE49-F238E27FC236}">
                <a16:creationId xmlns:a16="http://schemas.microsoft.com/office/drawing/2014/main" id="{925CF6B3-1E7F-7029-35DE-2F9B1CF90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6"/>
          <a:stretch/>
        </p:blipFill>
        <p:spPr>
          <a:xfrm rot="10800000">
            <a:off x="6442527" y="943179"/>
            <a:ext cx="2520530" cy="2145511"/>
          </a:xfrm>
          <a:prstGeom prst="roundRect">
            <a:avLst/>
          </a:prstGeom>
        </p:spPr>
      </p:pic>
      <p:pic>
        <p:nvPicPr>
          <p:cNvPr id="6" name="Immagine 5" descr="Immagine che contiene caso, accessorio">
            <a:extLst>
              <a:ext uri="{FF2B5EF4-FFF2-40B4-BE49-F238E27FC236}">
                <a16:creationId xmlns:a16="http://schemas.microsoft.com/office/drawing/2014/main" id="{A5FBBD9D-9BA2-FDC6-8D00-81A8994CB9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90135" y="3330299"/>
            <a:ext cx="3241865" cy="1461007"/>
          </a:xfrm>
          <a:prstGeom prst="round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E438F294-4310-4A11-0F55-86DEEF0B47BB}"/>
              </a:ext>
            </a:extLst>
          </p:cNvPr>
          <p:cNvGrpSpPr/>
          <p:nvPr/>
        </p:nvGrpSpPr>
        <p:grpSpPr>
          <a:xfrm>
            <a:off x="324389" y="2213390"/>
            <a:ext cx="3088979" cy="2681864"/>
            <a:chOff x="95127" y="1964850"/>
            <a:chExt cx="3245372" cy="2817645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AF6E814-A483-FE77-7745-5720CB4CB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461" r="45746" b="15445"/>
            <a:stretch/>
          </p:blipFill>
          <p:spPr>
            <a:xfrm>
              <a:off x="95127" y="1991528"/>
              <a:ext cx="2972156" cy="2613579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23E2452-DCA1-7AD1-D52C-1A8F326116EE}"/>
                </a:ext>
              </a:extLst>
            </p:cNvPr>
            <p:cNvSpPr/>
            <p:nvPr/>
          </p:nvSpPr>
          <p:spPr>
            <a:xfrm>
              <a:off x="1892428" y="1964850"/>
              <a:ext cx="1448071" cy="28176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6BD7CDD9-1520-DEBA-3697-60EA81CAB3F0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1834" y="3350157"/>
            <a:ext cx="2294611" cy="1441149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4DB120-07EF-0621-09A3-57E3A917B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703934"/>
            <a:ext cx="5756933" cy="1681869"/>
          </a:xfrm>
        </p:spPr>
        <p:txBody>
          <a:bodyPr>
            <a:normAutofit fontScale="40000" lnSpcReduction="20000"/>
          </a:bodyPr>
          <a:lstStyle/>
          <a:p>
            <a:r>
              <a:rPr lang="it-IT" dirty="0"/>
              <a:t>50% </a:t>
            </a:r>
            <a:r>
              <a:rPr lang="it-IT" dirty="0" err="1"/>
              <a:t>ingrated</a:t>
            </a:r>
            <a:r>
              <a:rPr lang="it-IT" dirty="0"/>
              <a:t> field </a:t>
            </a:r>
            <a:r>
              <a:rPr lang="it-IT" dirty="0" err="1"/>
              <a:t>increment</a:t>
            </a:r>
            <a:r>
              <a:rPr lang="it-IT" dirty="0"/>
              <a:t> for 6P-8P-10P</a:t>
            </a:r>
          </a:p>
          <a:p>
            <a:pPr lvl="1"/>
            <a:r>
              <a:rPr lang="it-IT" dirty="0" err="1"/>
              <a:t>Requested</a:t>
            </a:r>
            <a:r>
              <a:rPr lang="it-IT" dirty="0"/>
              <a:t> by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dynamic</a:t>
            </a:r>
            <a:r>
              <a:rPr lang="it-IT" dirty="0"/>
              <a:t> group</a:t>
            </a:r>
          </a:p>
          <a:p>
            <a:pPr lvl="1"/>
            <a:r>
              <a:rPr lang="it-IT" dirty="0" err="1"/>
              <a:t>Solved</a:t>
            </a:r>
            <a:r>
              <a:rPr lang="it-IT" dirty="0"/>
              <a:t> by </a:t>
            </a:r>
            <a:r>
              <a:rPr lang="it-IT" dirty="0" err="1"/>
              <a:t>flexibility</a:t>
            </a:r>
            <a:r>
              <a:rPr lang="it-IT" dirty="0"/>
              <a:t> (more pole </a:t>
            </a:r>
            <a:r>
              <a:rPr lang="it-IT" dirty="0" err="1"/>
              <a:t>laminations</a:t>
            </a:r>
            <a:r>
              <a:rPr lang="it-IT" dirty="0"/>
              <a:t> and </a:t>
            </a:r>
            <a:r>
              <a:rPr lang="it-IT" dirty="0" err="1"/>
              <a:t>longer</a:t>
            </a:r>
            <a:r>
              <a:rPr lang="it-IT" dirty="0"/>
              <a:t> coils) – 30% </a:t>
            </a:r>
            <a:r>
              <a:rPr lang="it-IT" dirty="0" err="1"/>
              <a:t>length</a:t>
            </a:r>
            <a:r>
              <a:rPr lang="it-IT" dirty="0"/>
              <a:t> </a:t>
            </a:r>
            <a:r>
              <a:rPr lang="it-IT" dirty="0" err="1"/>
              <a:t>increase</a:t>
            </a:r>
            <a:endParaRPr lang="it-IT" dirty="0"/>
          </a:p>
          <a:p>
            <a:r>
              <a:rPr lang="it-IT" dirty="0"/>
              <a:t>Wedges </a:t>
            </a:r>
            <a:r>
              <a:rPr lang="it-IT" dirty="0" err="1"/>
              <a:t>additional</a:t>
            </a:r>
            <a:r>
              <a:rPr lang="it-IT" dirty="0"/>
              <a:t> supports </a:t>
            </a:r>
            <a:r>
              <a:rPr lang="it-IT" dirty="0" err="1"/>
              <a:t>fixed</a:t>
            </a:r>
            <a:r>
              <a:rPr lang="it-IT" dirty="0"/>
              <a:t> by spring </a:t>
            </a:r>
            <a:r>
              <a:rPr lang="it-IT" dirty="0" err="1"/>
              <a:t>washers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wedges </a:t>
            </a:r>
            <a:r>
              <a:rPr lang="it-IT" dirty="0" err="1"/>
              <a:t>stability</a:t>
            </a:r>
            <a:r>
              <a:rPr lang="it-IT" dirty="0"/>
              <a:t> in </a:t>
            </a:r>
            <a:r>
              <a:rPr lang="it-IT" dirty="0" err="1"/>
              <a:t>octupoles</a:t>
            </a:r>
            <a:r>
              <a:rPr lang="it-IT" dirty="0"/>
              <a:t> and </a:t>
            </a:r>
            <a:r>
              <a:rPr lang="it-IT" dirty="0" err="1"/>
              <a:t>quadrupoles</a:t>
            </a:r>
            <a:r>
              <a:rPr lang="it-IT" dirty="0"/>
              <a:t> 4P and 8P</a:t>
            </a:r>
          </a:p>
          <a:p>
            <a:pPr lvl="1"/>
            <a:r>
              <a:rPr lang="it-IT" dirty="0"/>
              <a:t>In </a:t>
            </a:r>
            <a:r>
              <a:rPr lang="it-IT" dirty="0" err="1"/>
              <a:t>vertical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some wedge </a:t>
            </a:r>
            <a:r>
              <a:rPr lang="it-IT" dirty="0" err="1"/>
              <a:t>unloads</a:t>
            </a:r>
            <a:r>
              <a:rPr lang="it-IT" dirty="0"/>
              <a:t> and </a:t>
            </a:r>
            <a:r>
              <a:rPr lang="it-IT" dirty="0" err="1"/>
              <a:t>moves</a:t>
            </a:r>
            <a:endParaRPr lang="it-IT" dirty="0"/>
          </a:p>
          <a:p>
            <a:pPr lvl="1"/>
            <a:r>
              <a:rPr lang="it-IT" dirty="0"/>
              <a:t>The </a:t>
            </a:r>
            <a:r>
              <a:rPr lang="it-IT" dirty="0" err="1"/>
              <a:t>main</a:t>
            </a:r>
            <a:r>
              <a:rPr lang="it-IT" dirty="0"/>
              <a:t> (root) </a:t>
            </a:r>
            <a:r>
              <a:rPr lang="it-IT" dirty="0" err="1"/>
              <a:t>reason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friction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assembly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manageable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by </a:t>
            </a:r>
            <a:r>
              <a:rPr lang="it-IT" dirty="0" err="1"/>
              <a:t>additional</a:t>
            </a:r>
            <a:r>
              <a:rPr lang="it-IT" dirty="0"/>
              <a:t> supports and spring </a:t>
            </a:r>
            <a:r>
              <a:rPr lang="it-IT" dirty="0" err="1"/>
              <a:t>washers</a:t>
            </a:r>
            <a:endParaRPr lang="it-IT" dirty="0"/>
          </a:p>
          <a:p>
            <a:r>
              <a:rPr lang="it-IT" dirty="0" err="1"/>
              <a:t>Splices</a:t>
            </a:r>
            <a:r>
              <a:rPr lang="it-IT" dirty="0"/>
              <a:t>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box </a:t>
            </a:r>
          </a:p>
          <a:p>
            <a:pPr lvl="1"/>
            <a:r>
              <a:rPr lang="it-IT" dirty="0" err="1"/>
              <a:t>Avoid</a:t>
            </a:r>
            <a:r>
              <a:rPr lang="it-IT" dirty="0"/>
              <a:t> shorts due to </a:t>
            </a:r>
            <a:r>
              <a:rPr lang="it-IT" dirty="0" err="1"/>
              <a:t>metallic</a:t>
            </a:r>
            <a:r>
              <a:rPr lang="it-IT" dirty="0"/>
              <a:t> chips in </a:t>
            </a:r>
            <a:r>
              <a:rPr lang="it-IT" dirty="0" err="1"/>
              <a:t>helium</a:t>
            </a:r>
            <a:endParaRPr lang="it-IT" dirty="0"/>
          </a:p>
        </p:txBody>
      </p:sp>
      <p:pic>
        <p:nvPicPr>
          <p:cNvPr id="8" name="Immagine 7" descr="Immagine che contiene interni, articoli, diverso, varietà&#10;&#10;Descrizione generata automaticamente">
            <a:extLst>
              <a:ext uri="{FF2B5EF4-FFF2-40B4-BE49-F238E27FC236}">
                <a16:creationId xmlns:a16="http://schemas.microsoft.com/office/drawing/2014/main" id="{94596185-8489-7BDA-7A3A-E86D1D26DE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951" y="2266445"/>
            <a:ext cx="1473772" cy="10368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799364-4421-8076-39F4-EE2BCA7FBE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658" y="2012930"/>
            <a:ext cx="2442507" cy="12332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4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EBFD84-2B5F-40BD-A616-183253EA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Test Station </a:t>
            </a:r>
            <a:r>
              <a:rPr lang="it-IT" dirty="0" err="1"/>
              <a:t>at</a:t>
            </a:r>
            <a:r>
              <a:rPr lang="it-IT" dirty="0"/>
              <a:t> LASA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4BC70-7EE1-42BC-AE5F-0815A4840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52" y="1136505"/>
            <a:ext cx="5616624" cy="33531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 err="1"/>
              <a:t>Four</a:t>
            </a:r>
            <a:r>
              <a:rPr lang="it-IT" dirty="0"/>
              <a:t> HO </a:t>
            </a:r>
            <a:r>
              <a:rPr lang="it-IT" dirty="0" err="1"/>
              <a:t>correctors</a:t>
            </a:r>
            <a:r>
              <a:rPr lang="it-IT" dirty="0"/>
              <a:t> </a:t>
            </a:r>
            <a:r>
              <a:rPr lang="it-IT" dirty="0" err="1"/>
              <a:t>cooled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4.2 K</a:t>
            </a:r>
          </a:p>
          <a:p>
            <a:pPr lvl="1"/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powered</a:t>
            </a:r>
            <a:r>
              <a:rPr lang="it-IT" dirty="0"/>
              <a:t> </a:t>
            </a:r>
            <a:r>
              <a:rPr lang="it-IT" dirty="0" err="1"/>
              <a:t>individually</a:t>
            </a:r>
            <a:endParaRPr lang="it-IT" dirty="0"/>
          </a:p>
          <a:p>
            <a:pPr lvl="1"/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Power </a:t>
            </a:r>
            <a:r>
              <a:rPr lang="it-IT" dirty="0" err="1"/>
              <a:t>converter</a:t>
            </a:r>
            <a:r>
              <a:rPr lang="it-IT" dirty="0"/>
              <a:t> 600 A</a:t>
            </a:r>
          </a:p>
          <a:p>
            <a:pPr lvl="1"/>
            <a:r>
              <a:rPr lang="it-IT" dirty="0" err="1"/>
              <a:t>Dump</a:t>
            </a:r>
            <a:r>
              <a:rPr lang="it-IT" dirty="0"/>
              <a:t> </a:t>
            </a:r>
            <a:r>
              <a:rPr lang="it-IT" dirty="0" err="1"/>
              <a:t>resistance</a:t>
            </a:r>
            <a:r>
              <a:rPr lang="it-IT" dirty="0"/>
              <a:t> 1 </a:t>
            </a:r>
            <a:r>
              <a:rPr lang="it-IT" dirty="0">
                <a:latin typeface="Symbol" panose="05050102010706020507" pitchFamily="18" charset="2"/>
              </a:rPr>
              <a:t>W </a:t>
            </a:r>
            <a:r>
              <a:rPr lang="it-IT" dirty="0"/>
              <a:t>or 1.5 </a:t>
            </a:r>
            <a:r>
              <a:rPr lang="it-IT" dirty="0">
                <a:latin typeface="Symbol" panose="05050102010706020507" pitchFamily="18" charset="2"/>
              </a:rPr>
              <a:t>W</a:t>
            </a:r>
          </a:p>
          <a:p>
            <a:pPr lvl="1"/>
            <a:r>
              <a:rPr lang="it-IT" dirty="0"/>
              <a:t>IGBT </a:t>
            </a:r>
            <a:r>
              <a:rPr lang="it-IT" dirty="0" err="1"/>
              <a:t>polarity</a:t>
            </a:r>
            <a:r>
              <a:rPr lang="it-IT" dirty="0"/>
              <a:t> switch by LASA</a:t>
            </a:r>
          </a:p>
          <a:p>
            <a:pPr lvl="1"/>
            <a:r>
              <a:rPr lang="it-IT" dirty="0"/>
              <a:t>IGBT for </a:t>
            </a:r>
            <a:r>
              <a:rPr lang="it-IT" dirty="0" err="1"/>
              <a:t>quench</a:t>
            </a:r>
            <a:r>
              <a:rPr lang="it-IT" dirty="0"/>
              <a:t> </a:t>
            </a:r>
            <a:r>
              <a:rPr lang="it-IT" dirty="0" err="1"/>
              <a:t>protection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Field probe for the </a:t>
            </a:r>
            <a:r>
              <a:rPr lang="it-IT" dirty="0" err="1"/>
              <a:t>series</a:t>
            </a:r>
            <a:r>
              <a:rPr lang="it-IT" dirty="0"/>
              <a:t> by CERN</a:t>
            </a:r>
          </a:p>
          <a:p>
            <a:pPr lvl="1"/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</a:t>
            </a:r>
            <a:r>
              <a:rPr lang="it-IT" dirty="0" err="1"/>
              <a:t>individually</a:t>
            </a:r>
            <a:endParaRPr lang="it-IT" dirty="0"/>
          </a:p>
          <a:p>
            <a:pPr lvl="1"/>
            <a:r>
              <a:rPr lang="it-IT" dirty="0"/>
              <a:t>No cross talk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902C20-2F9B-404A-BF17-2FE0B6953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17CB80-7D52-48DB-A6B3-8ECC9460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71E8AAD-CD66-414B-AF03-39DCDEF91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105" y="817631"/>
            <a:ext cx="560579" cy="3807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699B1D7-CAB5-4CE2-8E67-938C76DF5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784" y="405000"/>
            <a:ext cx="346415" cy="380699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73DCF18-D2D6-4501-8B9C-EFC16DB080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084732"/>
            <a:ext cx="1316865" cy="3923768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20CC553-7A7D-0107-438E-8D21BE60B8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142" y="1192582"/>
            <a:ext cx="1482501" cy="304257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240DCE-A6A4-4609-AA2E-576DE0D22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35000"/>
            <a:ext cx="6984336" cy="540000"/>
          </a:xfrm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Are </a:t>
            </a:r>
            <a:r>
              <a:rPr lang="it-IT" dirty="0" err="1"/>
              <a:t>We</a:t>
            </a:r>
            <a:r>
              <a:rPr lang="it-IT" dirty="0"/>
              <a:t> Testing?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6D5D08-5674-48D3-967A-C59CCE193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19" y="896539"/>
            <a:ext cx="4385787" cy="262811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b="1" dirty="0" err="1"/>
              <a:t>Powering</a:t>
            </a:r>
            <a:r>
              <a:rPr lang="it-IT" dirty="0"/>
              <a:t> </a:t>
            </a:r>
          </a:p>
          <a:p>
            <a:r>
              <a:rPr lang="it-IT" dirty="0"/>
              <a:t>Training (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polarities</a:t>
            </a:r>
            <a:r>
              <a:rPr lang="it-IT" dirty="0"/>
              <a:t>)</a:t>
            </a:r>
          </a:p>
          <a:p>
            <a:r>
              <a:rPr lang="it-IT" dirty="0"/>
              <a:t>Endurance test 1h </a:t>
            </a:r>
            <a:r>
              <a:rPr lang="it-IT" dirty="0" err="1"/>
              <a:t>at</a:t>
            </a:r>
            <a:r>
              <a:rPr lang="it-IT" dirty="0"/>
              <a:t> ultimate</a:t>
            </a:r>
          </a:p>
          <a:p>
            <a:pPr marL="0" indent="0">
              <a:buNone/>
            </a:pPr>
            <a:r>
              <a:rPr lang="it-IT" b="1" dirty="0"/>
              <a:t>Magnetic field measurement </a:t>
            </a:r>
          </a:p>
          <a:p>
            <a:r>
              <a:rPr lang="it-IT" dirty="0"/>
              <a:t>Field </a:t>
            </a:r>
            <a:r>
              <a:rPr lang="it-IT" dirty="0" err="1"/>
              <a:t>integral</a:t>
            </a:r>
            <a:r>
              <a:rPr lang="it-IT" dirty="0"/>
              <a:t> 1% to 3%  </a:t>
            </a:r>
            <a:r>
              <a:rPr lang="it-IT" dirty="0" err="1"/>
              <a:t>wrt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  <a:p>
            <a:r>
              <a:rPr lang="it-IT" dirty="0"/>
              <a:t>Field </a:t>
            </a:r>
            <a:r>
              <a:rPr lang="it-IT" dirty="0" err="1"/>
              <a:t>integral</a:t>
            </a:r>
            <a:r>
              <a:rPr lang="it-IT" dirty="0"/>
              <a:t> </a:t>
            </a:r>
            <a:r>
              <a:rPr lang="it-IT" dirty="0" err="1"/>
              <a:t>reproducibility</a:t>
            </a:r>
            <a:r>
              <a:rPr lang="it-IT" dirty="0"/>
              <a:t> &lt;0.1%</a:t>
            </a:r>
          </a:p>
          <a:p>
            <a:r>
              <a:rPr lang="it-IT" dirty="0"/>
              <a:t>Field </a:t>
            </a:r>
            <a:r>
              <a:rPr lang="it-IT" dirty="0" err="1"/>
              <a:t>quality</a:t>
            </a:r>
            <a:r>
              <a:rPr lang="it-IT" dirty="0"/>
              <a:t> high </a:t>
            </a:r>
            <a:r>
              <a:rPr lang="it-IT" dirty="0" err="1"/>
              <a:t>reproducibility</a:t>
            </a:r>
            <a:endParaRPr lang="it-IT" dirty="0"/>
          </a:p>
          <a:p>
            <a:r>
              <a:rPr lang="it-IT" dirty="0"/>
              <a:t>Transfer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good agreement with </a:t>
            </a:r>
            <a:r>
              <a:rPr lang="it-IT" dirty="0" err="1"/>
              <a:t>simulations</a:t>
            </a:r>
            <a:r>
              <a:rPr lang="it-IT" dirty="0"/>
              <a:t>, high </a:t>
            </a:r>
            <a:r>
              <a:rPr lang="it-IT" dirty="0" err="1"/>
              <a:t>reproducibility</a:t>
            </a:r>
            <a:endParaRPr lang="it-IT" dirty="0"/>
          </a:p>
          <a:p>
            <a:pPr marL="0" indent="0">
              <a:buNone/>
            </a:pPr>
            <a:r>
              <a:rPr lang="it-IT" b="1" dirty="0" err="1">
                <a:solidFill>
                  <a:schemeClr val="accent5"/>
                </a:solidFill>
              </a:rPr>
              <a:t>Quenched</a:t>
            </a:r>
            <a:r>
              <a:rPr lang="it-IT" b="1" dirty="0">
                <a:solidFill>
                  <a:schemeClr val="accent5"/>
                </a:solidFill>
              </a:rPr>
              <a:t> coil </a:t>
            </a:r>
            <a:r>
              <a:rPr lang="it-IT" b="1" dirty="0" err="1">
                <a:solidFill>
                  <a:schemeClr val="accent5"/>
                </a:solidFill>
              </a:rPr>
              <a:t>recostruction</a:t>
            </a:r>
            <a:r>
              <a:rPr lang="it-IT" dirty="0">
                <a:solidFill>
                  <a:schemeClr val="accent5"/>
                </a:solidFill>
              </a:rPr>
              <a:t> via </a:t>
            </a:r>
            <a:r>
              <a:rPr lang="it-IT" dirty="0" err="1">
                <a:solidFill>
                  <a:schemeClr val="accent5"/>
                </a:solidFill>
              </a:rPr>
              <a:t>Magnetic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Measurements</a:t>
            </a:r>
            <a:endParaRPr lang="it-IT" dirty="0">
              <a:solidFill>
                <a:schemeClr val="accent5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BFC570-FCD1-484C-9A2E-4746A431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644D612-7DE2-4437-869B-4F9CA06A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6" name="Immagine 5" descr="I">
            <a:extLst>
              <a:ext uri="{FF2B5EF4-FFF2-40B4-BE49-F238E27FC236}">
                <a16:creationId xmlns:a16="http://schemas.microsoft.com/office/drawing/2014/main" id="{C358180E-49FA-41D3-BCAD-F16F19C9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84114" y="2189350"/>
            <a:ext cx="4047841" cy="1212243"/>
          </a:xfrm>
          <a:prstGeom prst="round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5AE9C6-A824-4718-81B1-153BF184B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746" y="3114214"/>
            <a:ext cx="1428826" cy="1442369"/>
          </a:xfrm>
          <a:prstGeom prst="roundRect">
            <a:avLst/>
          </a:prstGeom>
        </p:spPr>
      </p:pic>
      <p:pic>
        <p:nvPicPr>
          <p:cNvPr id="16" name="Immagine 15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DD217770-9006-4666-92B1-DB00C3E961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199" y="3019897"/>
            <a:ext cx="1618905" cy="1780617"/>
          </a:xfrm>
          <a:prstGeom prst="round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E8D274-15E3-3F34-D0F9-FD0943BF85A2}"/>
              </a:ext>
            </a:extLst>
          </p:cNvPr>
          <p:cNvSpPr txBox="1"/>
          <p:nvPr/>
        </p:nvSpPr>
        <p:spPr>
          <a:xfrm>
            <a:off x="4544795" y="4523515"/>
            <a:ext cx="111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dirty="0">
                <a:solidFill>
                  <a:schemeClr val="tx2"/>
                </a:solidFill>
              </a:rPr>
              <a:t>By R. Valente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F96811-FE7E-879F-8D4E-C044F38AA4BE}"/>
              </a:ext>
            </a:extLst>
          </p:cNvPr>
          <p:cNvSpPr txBox="1"/>
          <p:nvPr/>
        </p:nvSpPr>
        <p:spPr>
          <a:xfrm>
            <a:off x="1374524" y="3568171"/>
            <a:ext cx="2555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chemeClr val="tx2"/>
                </a:solidFill>
              </a:rPr>
              <a:t>Round Coil Superconducting </a:t>
            </a:r>
            <a:r>
              <a:rPr lang="it-IT" sz="1600" dirty="0" err="1">
                <a:solidFill>
                  <a:schemeClr val="tx2"/>
                </a:solidFill>
              </a:rPr>
              <a:t>Magnet</a:t>
            </a:r>
            <a:endParaRPr lang="it-IT" sz="1600" dirty="0">
              <a:solidFill>
                <a:schemeClr val="tx2"/>
              </a:solidFill>
            </a:endParaRPr>
          </a:p>
          <a:p>
            <a:pPr algn="l"/>
            <a:r>
              <a:rPr lang="it-IT" sz="1600" dirty="0">
                <a:solidFill>
                  <a:schemeClr val="tx2"/>
                </a:solidFill>
              </a:rPr>
              <a:t>2 MgB</a:t>
            </a:r>
            <a:r>
              <a:rPr lang="it-IT" sz="1600" baseline="-25000" dirty="0">
                <a:solidFill>
                  <a:schemeClr val="tx2"/>
                </a:solidFill>
              </a:rPr>
              <a:t>2</a:t>
            </a:r>
            <a:r>
              <a:rPr lang="it-IT" sz="1600" dirty="0">
                <a:solidFill>
                  <a:schemeClr val="tx2"/>
                </a:solidFill>
              </a:rPr>
              <a:t> coils</a:t>
            </a:r>
          </a:p>
          <a:p>
            <a:pPr algn="l"/>
            <a:r>
              <a:rPr lang="it-IT" sz="1600" dirty="0" err="1">
                <a:solidFill>
                  <a:schemeClr val="tx2"/>
                </a:solidFill>
              </a:rPr>
              <a:t>Reached</a:t>
            </a:r>
            <a:r>
              <a:rPr lang="it-IT" sz="1600" dirty="0">
                <a:solidFill>
                  <a:schemeClr val="tx2"/>
                </a:solidFill>
              </a:rPr>
              <a:t> 230 A (1.5 </a:t>
            </a:r>
            <a:r>
              <a:rPr lang="it-IT" sz="1600" dirty="0" err="1">
                <a:solidFill>
                  <a:schemeClr val="tx2"/>
                </a:solidFill>
              </a:rPr>
              <a:t>I</a:t>
            </a:r>
            <a:r>
              <a:rPr lang="it-IT" sz="1600" baseline="-25000" dirty="0" err="1">
                <a:solidFill>
                  <a:schemeClr val="tx2"/>
                </a:solidFill>
              </a:rPr>
              <a:t>nom</a:t>
            </a:r>
            <a:r>
              <a:rPr lang="it-IT" sz="16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6907A-B329-5A43-145A-ED334358A2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0418" y="519967"/>
            <a:ext cx="3563408" cy="237560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178222-C944-266C-46E4-DB17B0298A34}"/>
              </a:ext>
            </a:extLst>
          </p:cNvPr>
          <p:cNvSpPr txBox="1"/>
          <p:nvPr/>
        </p:nvSpPr>
        <p:spPr>
          <a:xfrm>
            <a:off x="4809859" y="1292853"/>
            <a:ext cx="1844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>
                <a:solidFill>
                  <a:schemeClr val="tx2"/>
                </a:solidFill>
              </a:rPr>
              <a:t>96 Thermal </a:t>
            </a:r>
            <a:r>
              <a:rPr lang="it-IT" sz="1600" dirty="0" err="1">
                <a:solidFill>
                  <a:schemeClr val="tx2"/>
                </a:solidFill>
              </a:rPr>
              <a:t>cycles</a:t>
            </a:r>
            <a:endParaRPr lang="it-IT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17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115D5-5226-8BE2-34B0-60FD91ED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35000"/>
            <a:ext cx="4862921" cy="540000"/>
          </a:xfrm>
        </p:spPr>
        <p:txBody>
          <a:bodyPr/>
          <a:lstStyle/>
          <a:p>
            <a:pPr algn="l"/>
            <a:r>
              <a:rPr lang="it-IT" dirty="0"/>
              <a:t>Training in Last 12 </a:t>
            </a:r>
            <a:r>
              <a:rPr lang="it-IT" dirty="0" err="1"/>
              <a:t>Months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8FFD0B-C772-8BCC-61E6-726095E88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00C406-76B3-FD40-E053-0EE285FB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81176F-443B-8E3B-7D15-CDA7BB99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2760576-0AA7-66B2-4AC1-724343ECBF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3156" y="1008038"/>
            <a:ext cx="1800000" cy="9068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3F768E-8105-4C6D-9E0D-F30ED4A9D9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312" y="183741"/>
            <a:ext cx="1800000" cy="90387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7C10D849-B413-26CE-63E8-B6F324C6D6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4907" y="3957578"/>
            <a:ext cx="1800000" cy="888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ACE5C-1289-D59C-21FD-006CC1212B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7838" y="2914717"/>
            <a:ext cx="1800000" cy="90683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76012785-8641-52C8-A570-6298B27CEC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312" y="1965559"/>
            <a:ext cx="1800000" cy="895320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61F46F8-C496-380C-8730-44CCBE5C965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4921" y="3835594"/>
            <a:ext cx="1800000" cy="956976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CBECA30E-38DE-0EA1-3FBC-F2A2EB2434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6371" y="2722076"/>
            <a:ext cx="1800000" cy="95697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C1CD761E-64FB-F623-8B3C-9C669351B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8347" y="1725385"/>
            <a:ext cx="1800000" cy="893362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D52017C-F560-9C58-8CD0-DEA7F073AFA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2695" y="710873"/>
            <a:ext cx="1800000" cy="89712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87EE379-A2F9-B472-2AA6-96E00DC28DF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8199" y="3744580"/>
            <a:ext cx="1800000" cy="95891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9942546-0E5C-B010-C677-0F07C85FBF4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4242" y="2734900"/>
            <a:ext cx="1800000" cy="900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5656146-E4DE-064D-6FE9-EBC69A4C760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618" y="1750649"/>
            <a:ext cx="1800000" cy="91734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EFCBCD46-1272-EBF6-665C-7828614DE25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4079" y="774068"/>
            <a:ext cx="1800000" cy="95568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379E0069-CB15-CAAA-7852-133700A687F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23" y="818948"/>
            <a:ext cx="1800000" cy="85026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95B0EB9-1E27-0F34-F476-59CC434BFA3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60" y="2711851"/>
            <a:ext cx="1800000" cy="85026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02EEC935-3C2F-E739-B0BF-55AF5AE7FCB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979" y="1792943"/>
            <a:ext cx="1800000" cy="824848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6D90CF5-03AC-E1B4-6EBB-6BE6AE4F9B2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0834" y="3639314"/>
            <a:ext cx="1800000" cy="84551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F19192E2-5B89-C9D8-33A3-A7223572D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460" y="1806951"/>
            <a:ext cx="4147548" cy="2204848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EC5051-9A1A-D3AC-9471-DA11188EF8C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4000" y="1929033"/>
            <a:ext cx="1800000" cy="9096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44588D0-ADBA-897F-012E-2F8A8EB04689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6113" y="3816566"/>
            <a:ext cx="1800000" cy="9556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7B1EEF4-8444-1B60-B86A-8365CBFC0DB2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49" y="987973"/>
            <a:ext cx="1800000" cy="88132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EF1831B-9163-F36E-D274-EFDABCB779D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49" y="2871783"/>
            <a:ext cx="1800000" cy="903829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D25DA5DE-6B50-90C6-9F04-81FA6602A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881" y="1752545"/>
            <a:ext cx="4717368" cy="2346361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91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41BDA-1CE4-BC57-EBFA-F547DA6A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422AED-6412-CB41-9CA7-BDC6B29E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A3CB96-2ABA-5F6B-92E6-BFA54FC2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DE41CF8-511D-2826-6175-8EFA62720EDB}"/>
              </a:ext>
            </a:extLst>
          </p:cNvPr>
          <p:cNvSpPr txBox="1"/>
          <p:nvPr/>
        </p:nvSpPr>
        <p:spPr>
          <a:xfrm>
            <a:off x="1410938" y="3175536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>
                <a:solidFill>
                  <a:srgbClr val="007D37"/>
                </a:solidFill>
              </a:rPr>
              <a:t>Allowed</a:t>
            </a:r>
            <a:r>
              <a:rPr lang="it-IT" dirty="0">
                <a:solidFill>
                  <a:srgbClr val="007D37"/>
                </a:solidFill>
              </a:rPr>
              <a:t> </a:t>
            </a:r>
            <a:r>
              <a:rPr lang="it-IT" dirty="0" err="1">
                <a:solidFill>
                  <a:srgbClr val="007D37"/>
                </a:solidFill>
              </a:rPr>
              <a:t>harmonics</a:t>
            </a:r>
            <a:r>
              <a:rPr lang="it-IT" dirty="0">
                <a:solidFill>
                  <a:srgbClr val="007D37"/>
                </a:solidFill>
              </a:rPr>
              <a:t> 100 U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1A9FB6B-B48F-715C-0B3C-C91222FAE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27" y="3653924"/>
            <a:ext cx="5471169" cy="89673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sz="2600" dirty="0" err="1">
                <a:solidFill>
                  <a:schemeClr val="accent5"/>
                </a:solidFill>
              </a:rPr>
              <a:t>Integrated</a:t>
            </a:r>
            <a:r>
              <a:rPr lang="it-IT" sz="2600" dirty="0">
                <a:solidFill>
                  <a:schemeClr val="accent5"/>
                </a:solidFill>
              </a:rPr>
              <a:t> field </a:t>
            </a:r>
            <a:r>
              <a:rPr lang="it-IT" sz="2600" dirty="0" err="1">
                <a:solidFill>
                  <a:schemeClr val="accent5"/>
                </a:solidFill>
              </a:rPr>
              <a:t>repeatibility</a:t>
            </a:r>
            <a:r>
              <a:rPr lang="it-IT" sz="2600" dirty="0">
                <a:solidFill>
                  <a:schemeClr val="accent5"/>
                </a:solidFill>
              </a:rPr>
              <a:t> 0.1% </a:t>
            </a:r>
            <a:r>
              <a:rPr lang="it-IT" sz="2600" dirty="0" err="1">
                <a:solidFill>
                  <a:schemeClr val="accent5"/>
                </a:solidFill>
              </a:rPr>
              <a:t>at</a:t>
            </a:r>
            <a:r>
              <a:rPr lang="it-IT" sz="2600" dirty="0">
                <a:solidFill>
                  <a:schemeClr val="accent5"/>
                </a:solidFill>
              </a:rPr>
              <a:t> </a:t>
            </a:r>
            <a:r>
              <a:rPr lang="it-IT" sz="2600" dirty="0" err="1">
                <a:solidFill>
                  <a:schemeClr val="accent5"/>
                </a:solidFill>
              </a:rPr>
              <a:t>nominal</a:t>
            </a:r>
            <a:r>
              <a:rPr lang="it-IT" sz="2600" dirty="0">
                <a:solidFill>
                  <a:schemeClr val="accent5"/>
                </a:solidFill>
              </a:rPr>
              <a:t> </a:t>
            </a:r>
            <a:r>
              <a:rPr lang="it-IT" sz="2600" dirty="0" err="1">
                <a:solidFill>
                  <a:schemeClr val="accent5"/>
                </a:solidFill>
              </a:rPr>
              <a:t>current</a:t>
            </a:r>
            <a:endParaRPr lang="it-IT" sz="26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it-IT" sz="2600" dirty="0">
                <a:solidFill>
                  <a:schemeClr val="accent5"/>
                </a:solidFill>
              </a:rPr>
              <a:t>Second assembly </a:t>
            </a:r>
            <a:r>
              <a:rPr lang="it-IT" sz="2600" dirty="0" err="1">
                <a:solidFill>
                  <a:schemeClr val="accent5"/>
                </a:solidFill>
              </a:rPr>
              <a:t>repeatibility</a:t>
            </a:r>
            <a:r>
              <a:rPr lang="it-IT" sz="2600" dirty="0">
                <a:solidFill>
                  <a:schemeClr val="accent5"/>
                </a:solidFill>
              </a:rPr>
              <a:t> 0.05%(</a:t>
            </a:r>
            <a:r>
              <a:rPr lang="it-IT" sz="2600" dirty="0" err="1">
                <a:solidFill>
                  <a:schemeClr val="accent5"/>
                </a:solidFill>
              </a:rPr>
              <a:t>measured</a:t>
            </a:r>
            <a:r>
              <a:rPr lang="it-IT" sz="2600" dirty="0">
                <a:solidFill>
                  <a:schemeClr val="accent5"/>
                </a:solidFill>
              </a:rPr>
              <a:t>)</a:t>
            </a:r>
          </a:p>
          <a:p>
            <a:pPr marL="0" indent="0">
              <a:buNone/>
            </a:pPr>
            <a:r>
              <a:rPr lang="it-IT" sz="2600" dirty="0" err="1"/>
              <a:t>Integrated</a:t>
            </a:r>
            <a:r>
              <a:rPr lang="it-IT" sz="2600" dirty="0"/>
              <a:t> field </a:t>
            </a:r>
            <a:r>
              <a:rPr lang="it-IT" sz="2600" dirty="0" err="1"/>
              <a:t>simulated</a:t>
            </a:r>
            <a:r>
              <a:rPr lang="it-IT" sz="2600" dirty="0"/>
              <a:t> vs </a:t>
            </a:r>
            <a:r>
              <a:rPr lang="it-IT" sz="2600" dirty="0" err="1"/>
              <a:t>measured</a:t>
            </a:r>
            <a:r>
              <a:rPr lang="it-IT" sz="2600" dirty="0"/>
              <a:t> 2% or </a:t>
            </a:r>
            <a:r>
              <a:rPr lang="it-IT" sz="2600" dirty="0" err="1"/>
              <a:t>lower</a:t>
            </a:r>
            <a:r>
              <a:rPr lang="it-IT" sz="2600" dirty="0"/>
              <a:t> for </a:t>
            </a:r>
            <a:r>
              <a:rPr lang="it-IT" sz="2600" dirty="0" err="1"/>
              <a:t>all</a:t>
            </a:r>
            <a:r>
              <a:rPr lang="it-IT" sz="2600" dirty="0"/>
              <a:t> HO </a:t>
            </a:r>
            <a:r>
              <a:rPr lang="it-IT" sz="2600" dirty="0" err="1"/>
              <a:t>correctors</a:t>
            </a:r>
            <a:endParaRPr lang="it-IT" sz="2600" dirty="0">
              <a:solidFill>
                <a:schemeClr val="accent5"/>
              </a:solidFill>
            </a:endParaRPr>
          </a:p>
          <a:p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D6E69FA-E5CA-202D-A866-5532E4B34B38}"/>
              </a:ext>
            </a:extLst>
          </p:cNvPr>
          <p:cNvGrpSpPr/>
          <p:nvPr/>
        </p:nvGrpSpPr>
        <p:grpSpPr>
          <a:xfrm>
            <a:off x="479211" y="675000"/>
            <a:ext cx="4741458" cy="2500536"/>
            <a:chOff x="479210" y="675000"/>
            <a:chExt cx="3750617" cy="197798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11F8B30-6300-00EA-DDDA-4C6158614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" t="3097" r="1330" b="2242"/>
            <a:stretch/>
          </p:blipFill>
          <p:spPr>
            <a:xfrm>
              <a:off x="479210" y="675000"/>
              <a:ext cx="3656612" cy="1977989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0A6A312E-5B23-078C-DD28-E0B313202DA9}"/>
                </a:ext>
              </a:extLst>
            </p:cNvPr>
            <p:cNvCxnSpPr>
              <a:cxnSpLocks/>
            </p:cNvCxnSpPr>
            <p:nvPr/>
          </p:nvCxnSpPr>
          <p:spPr>
            <a:xfrm>
              <a:off x="2376000" y="1131590"/>
              <a:ext cx="14956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D140D115-49A2-2C2F-6813-ACC41924C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4616" y="1131590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EB69A3E5-DD5A-9433-95FB-82F4BD35DBA3}"/>
                </a:ext>
              </a:extLst>
            </p:cNvPr>
            <p:cNvCxnSpPr>
              <a:cxnSpLocks/>
            </p:cNvCxnSpPr>
            <p:nvPr/>
          </p:nvCxnSpPr>
          <p:spPr>
            <a:xfrm>
              <a:off x="3779491" y="2340000"/>
              <a:ext cx="14956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518AB674-A099-0EA8-EE7F-8E4522F3E8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8627" y="2340000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20905F6-6F48-8B92-3BBA-FFB3898404A4}"/>
                </a:ext>
              </a:extLst>
            </p:cNvPr>
            <p:cNvSpPr txBox="1"/>
            <p:nvPr/>
          </p:nvSpPr>
          <p:spPr>
            <a:xfrm>
              <a:off x="1021387" y="837311"/>
              <a:ext cx="862667" cy="2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400" b="1" dirty="0" err="1">
                  <a:solidFill>
                    <a:schemeClr val="tx2"/>
                  </a:solidFill>
                </a:rPr>
                <a:t>Calculated</a:t>
              </a:r>
              <a:endParaRPr lang="it-IT" sz="14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6298033C-A686-108E-521A-00C8B8C8275D}"/>
                </a:ext>
              </a:extLst>
            </p:cNvPr>
            <p:cNvCxnSpPr>
              <a:cxnSpLocks/>
            </p:cNvCxnSpPr>
            <p:nvPr/>
          </p:nvCxnSpPr>
          <p:spPr>
            <a:xfrm>
              <a:off x="917774" y="959041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86AAED20-454C-3811-DE29-5358F4DA4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503" y="959041"/>
              <a:ext cx="1512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magine 28">
            <a:extLst>
              <a:ext uri="{FF2B5EF4-FFF2-40B4-BE49-F238E27FC236}">
                <a16:creationId xmlns:a16="http://schemas.microsoft.com/office/drawing/2014/main" id="{EC90FB63-0E97-E326-0E8D-733D6786C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81"/>
          <a:stretch/>
        </p:blipFill>
        <p:spPr>
          <a:xfrm>
            <a:off x="6122346" y="754470"/>
            <a:ext cx="2379065" cy="205960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2878685-96D2-5DF2-B2C7-5645EAA3CAD6}"/>
              </a:ext>
            </a:extLst>
          </p:cNvPr>
          <p:cNvSpPr txBox="1"/>
          <p:nvPr/>
        </p:nvSpPr>
        <p:spPr>
          <a:xfrm rot="16200000">
            <a:off x="4940622" y="1467555"/>
            <a:ext cx="20461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dirty="0" err="1">
                <a:solidFill>
                  <a:schemeClr val="accent5"/>
                </a:solidFill>
              </a:rPr>
              <a:t>Reproducibility</a:t>
            </a:r>
            <a:r>
              <a:rPr lang="it-IT" sz="1600" dirty="0">
                <a:solidFill>
                  <a:schemeClr val="accent5"/>
                </a:solidFill>
              </a:rPr>
              <a:t> 0.2%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8D8966FB-1FA4-16D1-FEEC-71E54A3FD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417" y="2893541"/>
            <a:ext cx="3376425" cy="1708645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240F01A-820A-45B9-33FE-C238B69802A5}"/>
              </a:ext>
            </a:extLst>
          </p:cNvPr>
          <p:cNvSpPr txBox="1"/>
          <p:nvPr/>
        </p:nvSpPr>
        <p:spPr>
          <a:xfrm>
            <a:off x="5158942" y="454449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dirty="0">
                <a:solidFill>
                  <a:schemeClr val="accent5"/>
                </a:solidFill>
              </a:rPr>
              <a:t>The </a:t>
            </a:r>
            <a:r>
              <a:rPr lang="it-IT" sz="1400" dirty="0" err="1">
                <a:solidFill>
                  <a:schemeClr val="accent5"/>
                </a:solidFill>
              </a:rPr>
              <a:t>measurement</a:t>
            </a:r>
            <a:r>
              <a:rPr lang="it-IT" sz="1400" dirty="0">
                <a:solidFill>
                  <a:schemeClr val="accent5"/>
                </a:solidFill>
              </a:rPr>
              <a:t> of the 12p </a:t>
            </a:r>
            <a:r>
              <a:rPr lang="it-IT" sz="1400" dirty="0" err="1">
                <a:solidFill>
                  <a:schemeClr val="accent5"/>
                </a:solidFill>
              </a:rPr>
              <a:t>was</a:t>
            </a:r>
            <a:r>
              <a:rPr lang="it-IT" sz="1400" dirty="0">
                <a:solidFill>
                  <a:schemeClr val="accent5"/>
                </a:solidFill>
              </a:rPr>
              <a:t> a challenge</a:t>
            </a:r>
          </a:p>
        </p:txBody>
      </p:sp>
    </p:spTree>
    <p:extLst>
      <p:ext uri="{BB962C8B-B14F-4D97-AF65-F5344CB8AC3E}">
        <p14:creationId xmlns:p14="http://schemas.microsoft.com/office/powerpoint/2010/main" val="3244677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AD9E6-A48A-46E9-45EF-1093A0614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Quenched</a:t>
            </a:r>
            <a:r>
              <a:rPr lang="it-IT" dirty="0"/>
              <a:t> Coil(s) </a:t>
            </a:r>
            <a:r>
              <a:rPr lang="it-IT" dirty="0" err="1"/>
              <a:t>Measurement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26A0D-962A-BEF1-8DAE-622593020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09" y="837035"/>
            <a:ext cx="5605727" cy="14985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sz="2800" dirty="0" err="1"/>
              <a:t>Superconductors</a:t>
            </a:r>
            <a:r>
              <a:rPr lang="it-IT" sz="2800" dirty="0"/>
              <a:t> </a:t>
            </a:r>
            <a:r>
              <a:rPr lang="it-IT" sz="2800" dirty="0" err="1"/>
              <a:t>get</a:t>
            </a:r>
            <a:r>
              <a:rPr lang="it-IT" sz="2800" dirty="0"/>
              <a:t> </a:t>
            </a:r>
            <a:r>
              <a:rPr lang="it-IT" sz="2800" dirty="0" err="1"/>
              <a:t>magnetized</a:t>
            </a:r>
            <a:r>
              <a:rPr lang="it-IT" sz="2800" dirty="0"/>
              <a:t> </a:t>
            </a:r>
            <a:r>
              <a:rPr lang="it-IT" sz="2800" dirty="0" err="1"/>
              <a:t>during</a:t>
            </a:r>
            <a:r>
              <a:rPr lang="it-IT" sz="2800" dirty="0"/>
              <a:t> </a:t>
            </a:r>
            <a:r>
              <a:rPr lang="it-IT" sz="2800" dirty="0" err="1"/>
              <a:t>operation</a:t>
            </a:r>
            <a:r>
              <a:rPr lang="it-IT" sz="2800" dirty="0"/>
              <a:t> due to the </a:t>
            </a:r>
            <a:r>
              <a:rPr lang="it-IT" sz="2800" dirty="0" err="1">
                <a:solidFill>
                  <a:schemeClr val="bg2"/>
                </a:solidFill>
              </a:rPr>
              <a:t>Persistent</a:t>
            </a:r>
            <a:r>
              <a:rPr lang="it-IT" sz="2800" dirty="0">
                <a:solidFill>
                  <a:schemeClr val="bg2"/>
                </a:solidFill>
              </a:rPr>
              <a:t> Screening </a:t>
            </a:r>
            <a:r>
              <a:rPr lang="it-IT" sz="2800" dirty="0" err="1">
                <a:solidFill>
                  <a:schemeClr val="bg2"/>
                </a:solidFill>
              </a:rPr>
              <a:t>Currents</a:t>
            </a:r>
            <a:r>
              <a:rPr lang="it-IT" sz="2800" dirty="0">
                <a:solidFill>
                  <a:schemeClr val="bg2"/>
                </a:solidFill>
              </a:rPr>
              <a:t> </a:t>
            </a:r>
            <a:r>
              <a:rPr lang="it-IT" sz="2800" dirty="0"/>
              <a:t>in the </a:t>
            </a:r>
            <a:r>
              <a:rPr lang="it-IT" sz="2800" dirty="0" err="1"/>
              <a:t>filaments</a:t>
            </a:r>
            <a:r>
              <a:rPr lang="it-IT" sz="2800" dirty="0"/>
              <a:t> of the </a:t>
            </a:r>
            <a:r>
              <a:rPr lang="it-IT" sz="2800" dirty="0" err="1"/>
              <a:t>conductors</a:t>
            </a:r>
            <a:endParaRPr lang="it-IT" dirty="0"/>
          </a:p>
          <a:p>
            <a:pPr marL="0" indent="0">
              <a:buNone/>
            </a:pPr>
            <a:r>
              <a:rPr lang="it-IT" sz="2800" dirty="0" err="1"/>
              <a:t>Transition</a:t>
            </a:r>
            <a:r>
              <a:rPr lang="it-IT" sz="2800" dirty="0"/>
              <a:t> to </a:t>
            </a:r>
            <a:r>
              <a:rPr lang="it-IT" sz="2800" dirty="0" err="1"/>
              <a:t>normal</a:t>
            </a:r>
            <a:r>
              <a:rPr lang="it-IT" sz="2800" dirty="0"/>
              <a:t> resistive state </a:t>
            </a:r>
            <a:r>
              <a:rPr lang="it-IT" sz="2800" dirty="0" err="1"/>
              <a:t>cancel</a:t>
            </a:r>
            <a:r>
              <a:rPr lang="it-IT" sz="2800" dirty="0"/>
              <a:t> the </a:t>
            </a:r>
            <a:r>
              <a:rPr lang="it-IT" sz="2800" dirty="0" err="1"/>
              <a:t>magnetization</a:t>
            </a:r>
            <a:r>
              <a:rPr lang="it-IT" sz="2800" dirty="0"/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IT" sz="2800" dirty="0" err="1"/>
              <a:t>Quenched</a:t>
            </a:r>
            <a:r>
              <a:rPr lang="it-IT" sz="2800" dirty="0"/>
              <a:t> coils </a:t>
            </a:r>
            <a:r>
              <a:rPr lang="it-IT" sz="2800" dirty="0" err="1"/>
              <a:t>will</a:t>
            </a:r>
            <a:r>
              <a:rPr lang="it-IT" sz="2800" dirty="0"/>
              <a:t> not </a:t>
            </a:r>
            <a:r>
              <a:rPr lang="it-IT" sz="2800" dirty="0" err="1"/>
              <a:t>have</a:t>
            </a:r>
            <a:r>
              <a:rPr lang="it-IT" sz="2800" dirty="0"/>
              <a:t> </a:t>
            </a:r>
            <a:r>
              <a:rPr lang="it-IT" sz="2800" dirty="0" err="1"/>
              <a:t>residual</a:t>
            </a:r>
            <a:r>
              <a:rPr lang="it-IT" sz="2800" dirty="0"/>
              <a:t> </a:t>
            </a:r>
            <a:r>
              <a:rPr lang="it-IT" sz="2800" dirty="0" err="1"/>
              <a:t>magnetization</a:t>
            </a:r>
            <a:endParaRPr lang="it-IT" sz="2800" dirty="0"/>
          </a:p>
          <a:p>
            <a:pPr marL="0" indent="0">
              <a:spcAft>
                <a:spcPts val="600"/>
              </a:spcAft>
              <a:buNone/>
            </a:pPr>
            <a:r>
              <a:rPr lang="it-IT" b="1" dirty="0"/>
              <a:t>Post </a:t>
            </a:r>
            <a:r>
              <a:rPr lang="it-IT" b="1" dirty="0" err="1"/>
              <a:t>quench</a:t>
            </a:r>
            <a:r>
              <a:rPr lang="it-IT" b="1" dirty="0"/>
              <a:t> </a:t>
            </a:r>
            <a:r>
              <a:rPr lang="it-IT" sz="2800" dirty="0" err="1">
                <a:solidFill>
                  <a:schemeClr val="accent5"/>
                </a:solidFill>
              </a:rPr>
              <a:t>fourier</a:t>
            </a:r>
            <a:r>
              <a:rPr lang="it-IT" sz="2800" dirty="0">
                <a:solidFill>
                  <a:schemeClr val="accent5"/>
                </a:solidFill>
              </a:rPr>
              <a:t> </a:t>
            </a:r>
            <a:r>
              <a:rPr lang="it-IT" sz="2800" dirty="0" err="1">
                <a:solidFill>
                  <a:schemeClr val="accent5"/>
                </a:solidFill>
              </a:rPr>
              <a:t>analysis</a:t>
            </a:r>
            <a:r>
              <a:rPr lang="it-IT" sz="2800" dirty="0">
                <a:solidFill>
                  <a:schemeClr val="accent5"/>
                </a:solidFill>
              </a:rPr>
              <a:t> of the </a:t>
            </a:r>
            <a:r>
              <a:rPr lang="it-IT" sz="2800" dirty="0" err="1">
                <a:solidFill>
                  <a:schemeClr val="accent5"/>
                </a:solidFill>
              </a:rPr>
              <a:t>remnant</a:t>
            </a:r>
            <a:r>
              <a:rPr lang="it-IT" sz="2800" dirty="0">
                <a:solidFill>
                  <a:schemeClr val="accent5"/>
                </a:solidFill>
              </a:rPr>
              <a:t> magnetic field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821139-2D5D-7D86-1D47-0E68482E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0883C4-BDA0-9A41-5E1D-2516BB7F3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B7863B2-8DB8-5B6E-3168-AAB330FE2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56" y="902565"/>
            <a:ext cx="1065161" cy="894842"/>
          </a:xfrm>
          <a:prstGeom prst="rect">
            <a:avLst/>
          </a:prstGeom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E650CC8-8177-55EB-1CEB-F075E29B9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586" y="891677"/>
            <a:ext cx="1115587" cy="937205"/>
          </a:xfrm>
          <a:prstGeom prst="rect">
            <a:avLst/>
          </a:prstGeom>
          <a:effectLst/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BCB61C9-9965-9F27-5B74-98484FA626F3}"/>
              </a:ext>
            </a:extLst>
          </p:cNvPr>
          <p:cNvSpPr/>
          <p:nvPr/>
        </p:nvSpPr>
        <p:spPr>
          <a:xfrm>
            <a:off x="7245813" y="1224122"/>
            <a:ext cx="569965" cy="27428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A593CA-E1C5-23A6-608E-F96BC2F60CD9}"/>
              </a:ext>
            </a:extLst>
          </p:cNvPr>
          <p:cNvSpPr txBox="1"/>
          <p:nvPr/>
        </p:nvSpPr>
        <p:spPr>
          <a:xfrm>
            <a:off x="5639449" y="1891370"/>
            <a:ext cx="35929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0" i="0" u="none" strike="noStrike" baseline="0" dirty="0">
                <a:latin typeface="NimbusRomNo9L-Regu"/>
              </a:rPr>
              <a:t>S. Mariotto and M. Sorbi. </a:t>
            </a:r>
            <a:r>
              <a:rPr lang="en-US" sz="1100" b="0" i="0" u="none" strike="noStrike" baseline="0" dirty="0" err="1">
                <a:latin typeface="NimbusRomNo9L-ReguItal"/>
              </a:rPr>
              <a:t>SuST</a:t>
            </a:r>
            <a:r>
              <a:rPr lang="en-US" sz="1100" dirty="0">
                <a:latin typeface="NimbusRomNo9L-ReguItal"/>
              </a:rPr>
              <a:t>,</a:t>
            </a:r>
            <a:r>
              <a:rPr lang="en-US" sz="1100" b="0" i="0" u="none" strike="noStrike" baseline="0" dirty="0">
                <a:latin typeface="NimbusRomNo9L-Regu"/>
              </a:rPr>
              <a:t> 35(1):015006, </a:t>
            </a:r>
            <a:r>
              <a:rPr lang="en-US" sz="1100" b="0" i="0" u="none" strike="noStrike" baseline="0" dirty="0" err="1">
                <a:latin typeface="NimbusRomNo9L-Regu"/>
              </a:rPr>
              <a:t>nov</a:t>
            </a:r>
            <a:r>
              <a:rPr lang="en-US" sz="1100" b="0" i="0" u="none" strike="noStrike" baseline="0" dirty="0">
                <a:latin typeface="NimbusRomNo9L-Regu"/>
              </a:rPr>
              <a:t> 2021.</a:t>
            </a:r>
            <a:endParaRPr lang="it-CH" sz="11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F81C9D-9392-EA31-71D6-4E1590089AEF}"/>
              </a:ext>
            </a:extLst>
          </p:cNvPr>
          <p:cNvSpPr txBox="1"/>
          <p:nvPr/>
        </p:nvSpPr>
        <p:spPr>
          <a:xfrm>
            <a:off x="7490349" y="2702102"/>
            <a:ext cx="16398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2"/>
                </a:solidFill>
              </a:rPr>
              <a:t>Multiple coils </a:t>
            </a:r>
            <a:r>
              <a:rPr lang="it-IT" dirty="0" err="1">
                <a:solidFill>
                  <a:schemeClr val="bg2"/>
                </a:solidFill>
              </a:rPr>
              <a:t>quench</a:t>
            </a:r>
            <a:r>
              <a:rPr lang="it-IT" dirty="0">
                <a:solidFill>
                  <a:schemeClr val="bg2"/>
                </a:solidFill>
              </a:rPr>
              <a:t> in quadrupole </a:t>
            </a:r>
            <a:r>
              <a:rPr lang="it-IT" dirty="0" err="1">
                <a:solidFill>
                  <a:schemeClr val="bg2"/>
                </a:solidFill>
              </a:rPr>
              <a:t>observed</a:t>
            </a:r>
            <a:endParaRPr lang="it-IT" sz="1800" dirty="0">
              <a:solidFill>
                <a:schemeClr val="bg2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ED97F9F-826F-233B-F03F-560E53FB7213}"/>
              </a:ext>
            </a:extLst>
          </p:cNvPr>
          <p:cNvSpPr txBox="1"/>
          <p:nvPr/>
        </p:nvSpPr>
        <p:spPr>
          <a:xfrm>
            <a:off x="119337" y="2432588"/>
            <a:ext cx="44455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accent5"/>
                </a:solidFill>
              </a:rPr>
              <a:t>The system </a:t>
            </a:r>
            <a:r>
              <a:rPr lang="it-IT" sz="1600" dirty="0" err="1">
                <a:solidFill>
                  <a:schemeClr val="accent5"/>
                </a:solidFill>
              </a:rPr>
              <a:t>is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able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also</a:t>
            </a:r>
            <a:r>
              <a:rPr lang="it-IT" sz="1600" dirty="0">
                <a:solidFill>
                  <a:schemeClr val="accent5"/>
                </a:solidFill>
              </a:rPr>
              <a:t> to </a:t>
            </a:r>
            <a:r>
              <a:rPr lang="it-IT" sz="1600" dirty="0" err="1">
                <a:solidFill>
                  <a:schemeClr val="accent5"/>
                </a:solidFill>
              </a:rPr>
              <a:t>localize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quench</a:t>
            </a:r>
            <a:r>
              <a:rPr lang="it-IT" sz="1600" dirty="0">
                <a:solidFill>
                  <a:schemeClr val="accent5"/>
                </a:solidFill>
              </a:rPr>
              <a:t> coils in multiple ways: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err="1">
                <a:solidFill>
                  <a:schemeClr val="bg2"/>
                </a:solidFill>
              </a:rPr>
              <a:t>Shape</a:t>
            </a:r>
            <a:r>
              <a:rPr lang="it-IT" sz="1600" dirty="0"/>
              <a:t> </a:t>
            </a:r>
            <a:r>
              <a:rPr lang="it-IT" sz="1600" dirty="0">
                <a:solidFill>
                  <a:schemeClr val="accent5"/>
                </a:solidFill>
              </a:rPr>
              <a:t>of </a:t>
            </a:r>
            <a:r>
              <a:rPr lang="it-IT" sz="1600" dirty="0" err="1">
                <a:solidFill>
                  <a:schemeClr val="accent5"/>
                </a:solidFill>
              </a:rPr>
              <a:t>Flux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is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different</a:t>
            </a:r>
            <a:endParaRPr lang="it-IT" sz="1600" dirty="0">
              <a:solidFill>
                <a:schemeClr val="accent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dirty="0" err="1">
                <a:solidFill>
                  <a:schemeClr val="bg2"/>
                </a:solidFill>
              </a:rPr>
              <a:t>Harmonics</a:t>
            </a:r>
            <a:r>
              <a:rPr lang="it-IT" sz="1600" dirty="0">
                <a:solidFill>
                  <a:schemeClr val="bg2"/>
                </a:solidFill>
              </a:rPr>
              <a:t> </a:t>
            </a:r>
            <a:r>
              <a:rPr lang="it-IT" sz="1600" dirty="0" err="1">
                <a:solidFill>
                  <a:schemeClr val="bg2"/>
                </a:solidFill>
              </a:rPr>
              <a:t>Amplitude</a:t>
            </a:r>
            <a:r>
              <a:rPr lang="it-IT" sz="1600" dirty="0">
                <a:solidFill>
                  <a:schemeClr val="bg2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depends</a:t>
            </a:r>
            <a:r>
              <a:rPr lang="it-IT" sz="1600" dirty="0">
                <a:solidFill>
                  <a:schemeClr val="accent5"/>
                </a:solidFill>
              </a:rPr>
              <a:t> by: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accent5"/>
                </a:solidFill>
              </a:rPr>
              <a:t>Number</a:t>
            </a:r>
            <a:r>
              <a:rPr lang="it-IT" sz="1600" dirty="0">
                <a:solidFill>
                  <a:schemeClr val="accent5"/>
                </a:solidFill>
              </a:rPr>
              <a:t> of </a:t>
            </a:r>
            <a:r>
              <a:rPr lang="it-IT" sz="1600" dirty="0" err="1">
                <a:solidFill>
                  <a:schemeClr val="accent5"/>
                </a:solidFill>
              </a:rPr>
              <a:t>quenched</a:t>
            </a:r>
            <a:r>
              <a:rPr lang="it-IT" sz="1600" dirty="0">
                <a:solidFill>
                  <a:schemeClr val="accent5"/>
                </a:solidFill>
              </a:rPr>
              <a:t> coils.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5"/>
                </a:solidFill>
              </a:rPr>
              <a:t>Position of the coils.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err="1">
                <a:solidFill>
                  <a:schemeClr val="bg2"/>
                </a:solidFill>
              </a:rPr>
              <a:t>Harmonic</a:t>
            </a:r>
            <a:r>
              <a:rPr lang="it-IT" sz="1600" dirty="0">
                <a:solidFill>
                  <a:schemeClr val="bg2"/>
                </a:solidFill>
              </a:rPr>
              <a:t> </a:t>
            </a:r>
            <a:r>
              <a:rPr lang="it-IT" sz="1600" dirty="0" err="1">
                <a:solidFill>
                  <a:schemeClr val="bg2"/>
                </a:solidFill>
              </a:rPr>
              <a:t>Phase</a:t>
            </a:r>
            <a:r>
              <a:rPr lang="it-IT" sz="1600" dirty="0">
                <a:solidFill>
                  <a:schemeClr val="bg2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combination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reconstruct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uniquely</a:t>
            </a:r>
            <a:r>
              <a:rPr lang="it-IT" sz="1600" dirty="0">
                <a:solidFill>
                  <a:schemeClr val="accent5"/>
                </a:solidFill>
              </a:rPr>
              <a:t> the </a:t>
            </a:r>
            <a:r>
              <a:rPr lang="it-IT" sz="1600" dirty="0" err="1">
                <a:solidFill>
                  <a:schemeClr val="accent5"/>
                </a:solidFill>
              </a:rPr>
              <a:t>different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quenched</a:t>
            </a:r>
            <a:r>
              <a:rPr lang="it-IT" sz="1600" dirty="0">
                <a:solidFill>
                  <a:schemeClr val="accent5"/>
                </a:solidFill>
              </a:rPr>
              <a:t> coils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1D08511-0F87-C5A2-2665-93873CC730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0465" y="2079319"/>
            <a:ext cx="3240360" cy="2888517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7271ACB-0AC7-78EE-E3C6-34F0021F935C}"/>
              </a:ext>
            </a:extLst>
          </p:cNvPr>
          <p:cNvCxnSpPr>
            <a:cxnSpLocks/>
          </p:cNvCxnSpPr>
          <p:nvPr/>
        </p:nvCxnSpPr>
        <p:spPr>
          <a:xfrm>
            <a:off x="5860645" y="2309255"/>
            <a:ext cx="0" cy="52499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D4EF75F-EEC0-989E-0915-3A806F957F91}"/>
              </a:ext>
            </a:extLst>
          </p:cNvPr>
          <p:cNvSpPr txBox="1"/>
          <p:nvPr/>
        </p:nvSpPr>
        <p:spPr>
          <a:xfrm>
            <a:off x="5592564" y="2239083"/>
            <a:ext cx="2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b="1" dirty="0">
                <a:solidFill>
                  <a:schemeClr val="tx2"/>
                </a:solidFill>
              </a:rPr>
              <a:t>1</a:t>
            </a:r>
          </a:p>
          <a:p>
            <a:pPr algn="l"/>
            <a:endParaRPr lang="it-IT" sz="1200" b="1" dirty="0">
              <a:solidFill>
                <a:schemeClr val="tx2"/>
              </a:solidFill>
            </a:endParaRPr>
          </a:p>
          <a:p>
            <a:pPr algn="l"/>
            <a:r>
              <a:rPr lang="it-IT" sz="1200" b="1" dirty="0">
                <a:solidFill>
                  <a:schemeClr val="tx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776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3F21F9B-5FC3-B304-9F65-24192B39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3"/>
          <a:stretch/>
        </p:blipFill>
        <p:spPr>
          <a:xfrm>
            <a:off x="5239834" y="1491630"/>
            <a:ext cx="3658642" cy="271295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5492628-EC90-44CB-916B-96FC8F81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Tested</a:t>
            </a:r>
            <a:r>
              <a:rPr lang="it-IT" dirty="0"/>
              <a:t> </a:t>
            </a:r>
            <a:r>
              <a:rPr lang="it-IT" dirty="0" err="1"/>
              <a:t>Magnets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A056CC5-E027-41B8-9E55-FC18772E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90" y="823693"/>
            <a:ext cx="2109517" cy="540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dirty="0" err="1"/>
              <a:t>Cooled</a:t>
            </a:r>
            <a:r>
              <a:rPr lang="it-IT" dirty="0"/>
              <a:t> </a:t>
            </a:r>
            <a:r>
              <a:rPr lang="it-IT" dirty="0" err="1"/>
              <a:t>magnets</a:t>
            </a:r>
            <a:r>
              <a:rPr lang="it-IT" dirty="0"/>
              <a:t> 59</a:t>
            </a:r>
          </a:p>
          <a:p>
            <a:pPr marL="0" indent="0">
              <a:buNone/>
            </a:pPr>
            <a:r>
              <a:rPr lang="it-IT" dirty="0" err="1"/>
              <a:t>Compliant</a:t>
            </a:r>
            <a:r>
              <a:rPr lang="it-IT" dirty="0"/>
              <a:t> </a:t>
            </a:r>
            <a:r>
              <a:rPr lang="it-IT" dirty="0" err="1"/>
              <a:t>magnets</a:t>
            </a:r>
            <a:r>
              <a:rPr lang="it-IT" dirty="0"/>
              <a:t> 50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A1E854-22D9-437D-9C27-903BE0A7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D62A163-05F4-41DD-99D0-993E962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2" name="Segnaposto contenuto 7">
            <a:extLst>
              <a:ext uri="{FF2B5EF4-FFF2-40B4-BE49-F238E27FC236}">
                <a16:creationId xmlns:a16="http://schemas.microsoft.com/office/drawing/2014/main" id="{A80DF033-3259-42E4-8EC1-40E4A7AA79F6}"/>
              </a:ext>
            </a:extLst>
          </p:cNvPr>
          <p:cNvSpPr txBox="1">
            <a:spLocks/>
          </p:cNvSpPr>
          <p:nvPr/>
        </p:nvSpPr>
        <p:spPr>
          <a:xfrm>
            <a:off x="2839720" y="782833"/>
            <a:ext cx="2325541" cy="708797"/>
          </a:xfrm>
          <a:prstGeom prst="rect">
            <a:avLst/>
          </a:prstGeom>
        </p:spPr>
        <p:txBody>
          <a:bodyPr vert="horz" lIns="0" tIns="0" rIns="0" bIns="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/>
              <a:t>Delivered</a:t>
            </a:r>
            <a:r>
              <a:rPr lang="it-IT" dirty="0"/>
              <a:t> to CERN 85%</a:t>
            </a:r>
          </a:p>
          <a:p>
            <a:pPr marL="0" indent="0">
              <a:buNone/>
            </a:pPr>
            <a:r>
              <a:rPr lang="it-IT" dirty="0"/>
              <a:t>MM </a:t>
            </a:r>
            <a:r>
              <a:rPr lang="it-IT" dirty="0" err="1"/>
              <a:t>all</a:t>
            </a:r>
            <a:r>
              <a:rPr lang="it-IT" dirty="0"/>
              <a:t> magnets </a:t>
            </a:r>
            <a:r>
              <a:rPr lang="it-IT" dirty="0" err="1"/>
              <a:t>except</a:t>
            </a:r>
            <a:r>
              <a:rPr lang="it-IT" dirty="0"/>
              <a:t> one</a:t>
            </a:r>
          </a:p>
          <a:p>
            <a:pPr marL="0" indent="0">
              <a:buNone/>
            </a:pPr>
            <a:r>
              <a:rPr lang="it-IT" dirty="0"/>
              <a:t>8@CERN and </a:t>
            </a:r>
            <a:r>
              <a:rPr lang="it-IT" dirty="0" err="1"/>
              <a:t>others</a:t>
            </a:r>
            <a:r>
              <a:rPr lang="it-IT" dirty="0"/>
              <a:t> @LASA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D53B99-4155-4507-B901-EE7A3637251E}"/>
              </a:ext>
            </a:extLst>
          </p:cNvPr>
          <p:cNvSpPr txBox="1"/>
          <p:nvPr/>
        </p:nvSpPr>
        <p:spPr>
          <a:xfrm rot="16200000">
            <a:off x="-281487" y="3185927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dirty="0">
                <a:solidFill>
                  <a:schemeClr val="accent5"/>
                </a:solidFill>
              </a:rPr>
              <a:t>magnets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64C19E-AC7E-70AC-82E8-EC8993BC8883}"/>
              </a:ext>
            </a:extLst>
          </p:cNvPr>
          <p:cNvSpPr txBox="1"/>
          <p:nvPr/>
        </p:nvSpPr>
        <p:spPr>
          <a:xfrm>
            <a:off x="6569834" y="1474103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2"/>
                </a:solidFill>
              </a:rPr>
              <a:t>@CERN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CC9959-C537-DE3F-A525-3A96734038EF}"/>
              </a:ext>
            </a:extLst>
          </p:cNvPr>
          <p:cNvSpPr txBox="1"/>
          <p:nvPr/>
        </p:nvSpPr>
        <p:spPr>
          <a:xfrm>
            <a:off x="6699677" y="2264929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2"/>
                </a:solidFill>
              </a:rPr>
              <a:t>Tested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5B19437-3CFB-E0BC-DA21-89C498F97E35}"/>
              </a:ext>
            </a:extLst>
          </p:cNvPr>
          <p:cNvSpPr txBox="1"/>
          <p:nvPr/>
        </p:nvSpPr>
        <p:spPr>
          <a:xfrm>
            <a:off x="6578640" y="305575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>
                <a:solidFill>
                  <a:schemeClr val="bg2"/>
                </a:solidFill>
              </a:rPr>
              <a:t>Produced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50FB3A-44C7-DF29-76CB-8C48CF03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2" y="1491361"/>
            <a:ext cx="4832632" cy="2667006"/>
          </a:xfrm>
          <a:prstGeom prst="rect">
            <a:avLst/>
          </a:prstGeom>
        </p:spPr>
      </p:pic>
      <p:sp>
        <p:nvSpPr>
          <p:cNvPr id="17" name="Segnaposto contenuto 7">
            <a:extLst>
              <a:ext uri="{FF2B5EF4-FFF2-40B4-BE49-F238E27FC236}">
                <a16:creationId xmlns:a16="http://schemas.microsoft.com/office/drawing/2014/main" id="{A34F65C7-1A59-0586-9E1D-4F7FB4EBBA71}"/>
              </a:ext>
            </a:extLst>
          </p:cNvPr>
          <p:cNvSpPr txBox="1">
            <a:spLocks/>
          </p:cNvSpPr>
          <p:nvPr/>
        </p:nvSpPr>
        <p:spPr>
          <a:xfrm>
            <a:off x="5508104" y="755672"/>
            <a:ext cx="3747438" cy="411306"/>
          </a:xfrm>
          <a:prstGeom prst="rect">
            <a:avLst/>
          </a:prstGeom>
        </p:spPr>
        <p:txBody>
          <a:bodyPr vert="horz" lIns="0" tIns="0" rIns="0" bIns="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it-IT" dirty="0">
                <a:solidFill>
                  <a:schemeClr val="accent5"/>
                </a:solidFill>
              </a:rPr>
              <a:t>Last coils </a:t>
            </a:r>
            <a:r>
              <a:rPr lang="it-IT" dirty="0" err="1">
                <a:solidFill>
                  <a:schemeClr val="accent5"/>
                </a:solidFill>
              </a:rPr>
              <a:t>produced</a:t>
            </a:r>
            <a:r>
              <a:rPr lang="it-IT" dirty="0">
                <a:solidFill>
                  <a:schemeClr val="accent5"/>
                </a:solidFill>
              </a:rPr>
              <a:t>  in </a:t>
            </a:r>
            <a:r>
              <a:rPr lang="it-IT" dirty="0" err="1">
                <a:solidFill>
                  <a:schemeClr val="accent5"/>
                </a:solidFill>
              </a:rPr>
              <a:t>July</a:t>
            </a:r>
            <a:r>
              <a:rPr lang="it-IT" dirty="0">
                <a:solidFill>
                  <a:schemeClr val="accent5"/>
                </a:solidFill>
              </a:rPr>
              <a:t> 2021</a:t>
            </a:r>
          </a:p>
          <a:p>
            <a:pPr marL="0" indent="0" algn="l">
              <a:buNone/>
            </a:pPr>
            <a:r>
              <a:rPr lang="it-IT" dirty="0"/>
              <a:t>Last </a:t>
            </a:r>
            <a:r>
              <a:rPr lang="it-IT" dirty="0" err="1"/>
              <a:t>magnets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in </a:t>
            </a:r>
            <a:r>
              <a:rPr lang="it-IT" dirty="0" err="1"/>
              <a:t>Oct</a:t>
            </a:r>
            <a:r>
              <a:rPr lang="it-IT" dirty="0"/>
              <a:t> 2021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A5C843D-F8DB-58E8-13D8-9DDDFB3D1F92}"/>
              </a:ext>
            </a:extLst>
          </p:cNvPr>
          <p:cNvSpPr txBox="1"/>
          <p:nvPr/>
        </p:nvSpPr>
        <p:spPr>
          <a:xfrm>
            <a:off x="1242207" y="4175894"/>
            <a:ext cx="72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solidFill>
                  <a:schemeClr val="bg2"/>
                </a:solidFill>
              </a:rPr>
              <a:t>First </a:t>
            </a:r>
            <a:r>
              <a:rPr lang="it-IT" b="1" dirty="0" err="1">
                <a:solidFill>
                  <a:schemeClr val="bg2"/>
                </a:solidFill>
              </a:rPr>
              <a:t>series</a:t>
            </a:r>
            <a:r>
              <a:rPr lang="it-IT" b="1" dirty="0">
                <a:solidFill>
                  <a:schemeClr val="bg2"/>
                </a:solidFill>
              </a:rPr>
              <a:t> </a:t>
            </a:r>
            <a:r>
              <a:rPr lang="it-IT" b="1" dirty="0" err="1">
                <a:solidFill>
                  <a:schemeClr val="bg2"/>
                </a:solidFill>
              </a:rPr>
              <a:t>magnets</a:t>
            </a:r>
            <a:r>
              <a:rPr lang="it-IT" b="1" dirty="0">
                <a:solidFill>
                  <a:schemeClr val="bg2"/>
                </a:solidFill>
              </a:rPr>
              <a:t> (HL-LHC) </a:t>
            </a:r>
            <a:r>
              <a:rPr lang="it-IT" b="1" dirty="0" err="1">
                <a:solidFill>
                  <a:schemeClr val="bg2"/>
                </a:solidFill>
              </a:rPr>
              <a:t>delivered</a:t>
            </a:r>
            <a:r>
              <a:rPr lang="it-IT" b="1" dirty="0">
                <a:solidFill>
                  <a:schemeClr val="bg2"/>
                </a:solidFill>
              </a:rPr>
              <a:t> to CERN in March 21</a:t>
            </a:r>
          </a:p>
        </p:txBody>
      </p:sp>
    </p:spTree>
    <p:extLst>
      <p:ext uri="{BB962C8B-B14F-4D97-AF65-F5344CB8AC3E}">
        <p14:creationId xmlns:p14="http://schemas.microsoft.com/office/powerpoint/2010/main" val="1356528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CE3652-FE82-15C9-A9FD-D523DA43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Training History of </a:t>
            </a:r>
            <a:r>
              <a:rPr lang="it-IT" dirty="0" err="1"/>
              <a:t>Quadrupoles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B361C4-6D41-6B42-ABF6-80E41F03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AA9E15F-9622-9D58-519C-ECEDC11B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9286F7F-6DE5-C248-8313-746DFD845E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588" y="1392312"/>
            <a:ext cx="4572396" cy="327993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35B285C-B63F-9120-4DBA-28ADFF3E5254}"/>
              </a:ext>
            </a:extLst>
          </p:cNvPr>
          <p:cNvSpPr txBox="1"/>
          <p:nvPr/>
        </p:nvSpPr>
        <p:spPr>
          <a:xfrm rot="16200000">
            <a:off x="-446859" y="2711851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dirty="0">
                <a:solidFill>
                  <a:schemeClr val="accent5"/>
                </a:solidFill>
              </a:rPr>
              <a:t>ampere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42CF67-688F-663F-5438-CECC2EB228A1}"/>
              </a:ext>
            </a:extLst>
          </p:cNvPr>
          <p:cNvSpPr txBox="1"/>
          <p:nvPr/>
        </p:nvSpPr>
        <p:spPr>
          <a:xfrm>
            <a:off x="1403648" y="4472189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000" dirty="0">
                <a:solidFill>
                  <a:schemeClr val="accent5"/>
                </a:solidFill>
              </a:rPr>
              <a:t>event </a:t>
            </a:r>
            <a:r>
              <a:rPr lang="it-IT" sz="2000" dirty="0" err="1">
                <a:solidFill>
                  <a:schemeClr val="accent5"/>
                </a:solidFill>
              </a:rPr>
              <a:t>number</a:t>
            </a:r>
            <a:endParaRPr lang="it-IT" sz="2000" dirty="0">
              <a:solidFill>
                <a:schemeClr val="accent5"/>
              </a:solidFill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C4E99E1D-B11B-9D69-F6D6-8351825EE573}"/>
              </a:ext>
            </a:extLst>
          </p:cNvPr>
          <p:cNvGrpSpPr/>
          <p:nvPr/>
        </p:nvGrpSpPr>
        <p:grpSpPr>
          <a:xfrm>
            <a:off x="4686627" y="1089215"/>
            <a:ext cx="4327999" cy="2718466"/>
            <a:chOff x="4729276" y="1190998"/>
            <a:chExt cx="4327999" cy="2718466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9A77C797-0C7D-20B5-3CA4-01B6C69E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276" y="1572978"/>
              <a:ext cx="4196136" cy="2113382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24BE5B2-C47C-7C93-8C8F-71A01845D7D7}"/>
                </a:ext>
              </a:extLst>
            </p:cNvPr>
            <p:cNvSpPr txBox="1"/>
            <p:nvPr/>
          </p:nvSpPr>
          <p:spPr>
            <a:xfrm>
              <a:off x="8203273" y="169836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dirty="0">
                  <a:solidFill>
                    <a:schemeClr val="bg1">
                      <a:lumMod val="85000"/>
                    </a:schemeClr>
                  </a:solidFill>
                </a:rPr>
                <a:t>49%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8A21533-A505-CE7E-D972-C5A3D4494F03}"/>
                </a:ext>
              </a:extLst>
            </p:cNvPr>
            <p:cNvSpPr txBox="1"/>
            <p:nvPr/>
          </p:nvSpPr>
          <p:spPr>
            <a:xfrm>
              <a:off x="7555201" y="257335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dirty="0">
                  <a:solidFill>
                    <a:schemeClr val="bg1">
                      <a:lumMod val="85000"/>
                    </a:schemeClr>
                  </a:solidFill>
                </a:rPr>
                <a:t>20%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014A38A-AC2E-EF87-0CED-249D6A56EB7C}"/>
                </a:ext>
              </a:extLst>
            </p:cNvPr>
            <p:cNvSpPr txBox="1"/>
            <p:nvPr/>
          </p:nvSpPr>
          <p:spPr>
            <a:xfrm>
              <a:off x="6926129" y="270644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dirty="0">
                  <a:solidFill>
                    <a:schemeClr val="bg1">
                      <a:lumMod val="85000"/>
                    </a:schemeClr>
                  </a:solidFill>
                </a:rPr>
                <a:t>15%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817C2EE9-F34A-243C-7193-486F975E0359}"/>
                </a:ext>
              </a:extLst>
            </p:cNvPr>
            <p:cNvSpPr txBox="1"/>
            <p:nvPr/>
          </p:nvSpPr>
          <p:spPr>
            <a:xfrm>
              <a:off x="6435372" y="3540132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dirty="0">
                  <a:solidFill>
                    <a:schemeClr val="accent5"/>
                  </a:solidFill>
                </a:rPr>
                <a:t>ampere</a:t>
              </a:r>
            </a:p>
          </p:txBody>
        </p: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7A3CBCBA-A1F7-F267-EEA9-9749EE8D8687}"/>
                </a:ext>
              </a:extLst>
            </p:cNvPr>
            <p:cNvCxnSpPr>
              <a:cxnSpLocks/>
            </p:cNvCxnSpPr>
            <p:nvPr/>
          </p:nvCxnSpPr>
          <p:spPr>
            <a:xfrm>
              <a:off x="8203273" y="1541698"/>
              <a:ext cx="0" cy="1698387"/>
            </a:xfrm>
            <a:prstGeom prst="line">
              <a:avLst/>
            </a:prstGeom>
            <a:ln>
              <a:solidFill>
                <a:schemeClr val="accent5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AE08B70-F48B-A8F4-118E-15415BF374C2}"/>
                </a:ext>
              </a:extLst>
            </p:cNvPr>
            <p:cNvSpPr txBox="1"/>
            <p:nvPr/>
          </p:nvSpPr>
          <p:spPr>
            <a:xfrm>
              <a:off x="7243958" y="1190998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dirty="0" err="1">
                  <a:solidFill>
                    <a:schemeClr val="accent5"/>
                  </a:solidFill>
                </a:rPr>
                <a:t>nominal</a:t>
              </a:r>
              <a:r>
                <a:rPr lang="it-IT" dirty="0">
                  <a:solidFill>
                    <a:schemeClr val="accent5"/>
                  </a:solidFill>
                </a:rPr>
                <a:t> </a:t>
              </a:r>
              <a:r>
                <a:rPr lang="it-IT" dirty="0" err="1">
                  <a:solidFill>
                    <a:schemeClr val="accent5"/>
                  </a:solidFill>
                </a:rPr>
                <a:t>current</a:t>
              </a:r>
              <a:endParaRPr lang="it-IT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2A003AF-0280-436C-5111-196186154F3A}"/>
              </a:ext>
            </a:extLst>
          </p:cNvPr>
          <p:cNvSpPr txBox="1"/>
          <p:nvPr/>
        </p:nvSpPr>
        <p:spPr>
          <a:xfrm>
            <a:off x="539552" y="956923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>
                <a:solidFill>
                  <a:schemeClr val="tx2"/>
                </a:solidFill>
              </a:rPr>
              <a:t>Second assembly</a:t>
            </a:r>
          </a:p>
          <a:p>
            <a:pPr algn="l"/>
            <a:r>
              <a:rPr lang="it-IT" sz="1600" dirty="0">
                <a:solidFill>
                  <a:schemeClr val="tx2"/>
                </a:solidFill>
              </a:rPr>
              <a:t>Coils already </a:t>
            </a:r>
            <a:r>
              <a:rPr lang="it-IT" sz="1600" dirty="0" err="1">
                <a:solidFill>
                  <a:schemeClr val="tx2"/>
                </a:solidFill>
              </a:rPr>
              <a:t>trained</a:t>
            </a:r>
            <a:endParaRPr lang="it-IT" sz="1600" dirty="0">
              <a:solidFill>
                <a:schemeClr val="tx2"/>
              </a:solidFill>
            </a:endParaRPr>
          </a:p>
        </p:txBody>
      </p:sp>
      <p:sp>
        <p:nvSpPr>
          <p:cNvPr id="29" name="Segnaposto contenuto 28">
            <a:extLst>
              <a:ext uri="{FF2B5EF4-FFF2-40B4-BE49-F238E27FC236}">
                <a16:creationId xmlns:a16="http://schemas.microsoft.com/office/drawing/2014/main" id="{E00D4AAC-9C2F-76D9-66E6-EF40F45E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079" y="3974371"/>
            <a:ext cx="4158802" cy="77695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/>
              <a:t>Half quenches </a:t>
            </a:r>
            <a:r>
              <a:rPr lang="it-IT" dirty="0" err="1"/>
              <a:t>above</a:t>
            </a:r>
            <a:r>
              <a:rPr lang="it-IT" dirty="0"/>
              <a:t> </a:t>
            </a:r>
            <a:r>
              <a:rPr lang="it-IT" dirty="0" err="1"/>
              <a:t>nominal</a:t>
            </a:r>
            <a:r>
              <a:rPr lang="it-IT" dirty="0"/>
              <a:t> </a:t>
            </a:r>
            <a:r>
              <a:rPr lang="it-IT" dirty="0" err="1"/>
              <a:t>current</a:t>
            </a:r>
            <a:endParaRPr lang="it-IT" dirty="0"/>
          </a:p>
          <a:p>
            <a:pPr marL="0" indent="0">
              <a:buNone/>
            </a:pPr>
            <a:r>
              <a:rPr lang="it-IT" dirty="0" err="1"/>
              <a:t>Most</a:t>
            </a:r>
            <a:r>
              <a:rPr lang="it-IT" dirty="0"/>
              <a:t> quenches are coil training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39391FAF-4FF6-3479-2844-336CB5087FDA}"/>
              </a:ext>
            </a:extLst>
          </p:cNvPr>
          <p:cNvSpPr/>
          <p:nvPr/>
        </p:nvSpPr>
        <p:spPr>
          <a:xfrm rot="21031916">
            <a:off x="858496" y="1557653"/>
            <a:ext cx="936104" cy="400110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603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DAA128-4631-8687-17CD-4208F2EA2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Integration and </a:t>
            </a:r>
            <a:r>
              <a:rPr lang="it-IT" dirty="0" err="1"/>
              <a:t>Dissemination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B28374-D327-9076-6CFE-2D779AEA0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12" y="736877"/>
            <a:ext cx="7992888" cy="363498"/>
          </a:xfrm>
        </p:spPr>
        <p:txBody>
          <a:bodyPr>
            <a:normAutofit/>
          </a:bodyPr>
          <a:lstStyle/>
          <a:p>
            <a:pPr marL="0" indent="0">
              <a:buFont typeface="Wingdings" charset="2"/>
              <a:buNone/>
            </a:pPr>
            <a:r>
              <a:rPr lang="en-US" sz="1800" b="1" dirty="0"/>
              <a:t>Mechanical integration </a:t>
            </a:r>
            <a:r>
              <a:rPr lang="en-US" sz="1800" dirty="0"/>
              <a:t>Assembly in building 180, CERN by H. </a:t>
            </a:r>
            <a:r>
              <a:rPr lang="en-US" sz="1800" dirty="0" err="1"/>
              <a:t>Prin</a:t>
            </a:r>
            <a:endParaRPr lang="en-US" sz="18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442540-D07D-9BA5-FAC9-AB69ADF5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0899A3-9696-0294-95AA-C94CFE54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401904-F024-D290-50A1-728F05E6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713" r="16729" b="15137"/>
          <a:stretch/>
        </p:blipFill>
        <p:spPr>
          <a:xfrm>
            <a:off x="395536" y="1031807"/>
            <a:ext cx="5678189" cy="2304256"/>
          </a:xfrm>
          <a:prstGeom prst="roundRect">
            <a:avLst/>
          </a:prstGeom>
        </p:spPr>
      </p:pic>
      <p:pic>
        <p:nvPicPr>
          <p:cNvPr id="9" name="Immagine 8" descr="Immagine che contiene interni, vicino, motore&#10;&#10;Descrizione generata automaticamente">
            <a:extLst>
              <a:ext uri="{FF2B5EF4-FFF2-40B4-BE49-F238E27FC236}">
                <a16:creationId xmlns:a16="http://schemas.microsoft.com/office/drawing/2014/main" id="{18B6941F-E720-2E33-4747-50728AFE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069743"/>
            <a:ext cx="2793038" cy="2304256"/>
          </a:xfrm>
          <a:prstGeom prst="round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B1DC0B-E65D-EACC-1C4F-2D40F81CA86B}"/>
              </a:ext>
            </a:extLst>
          </p:cNvPr>
          <p:cNvSpPr txBox="1"/>
          <p:nvPr/>
        </p:nvSpPr>
        <p:spPr>
          <a:xfrm>
            <a:off x="8032213" y="3333641"/>
            <a:ext cx="998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solidFill>
                  <a:schemeClr val="accent5"/>
                </a:solidFill>
              </a:rPr>
              <a:t>by E. Todesco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E7285C-0242-D456-39F4-3CC2AABB587A}"/>
              </a:ext>
            </a:extLst>
          </p:cNvPr>
          <p:cNvSpPr txBox="1"/>
          <p:nvPr/>
        </p:nvSpPr>
        <p:spPr>
          <a:xfrm rot="1458102">
            <a:off x="1163398" y="18757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1"/>
                </a:solidFill>
              </a:rPr>
              <a:t>9 </a:t>
            </a:r>
            <a:r>
              <a:rPr lang="it-IT" dirty="0" err="1">
                <a:solidFill>
                  <a:schemeClr val="accent1"/>
                </a:solidFill>
              </a:rPr>
              <a:t>correctors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alligned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7086C7-ED21-86B0-A5BC-AC574409AFC7}"/>
              </a:ext>
            </a:extLst>
          </p:cNvPr>
          <p:cNvSpPr txBox="1"/>
          <p:nvPr/>
        </p:nvSpPr>
        <p:spPr>
          <a:xfrm rot="969255">
            <a:off x="4777101" y="225075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>
                <a:solidFill>
                  <a:schemeClr val="accent1"/>
                </a:solidFill>
              </a:rPr>
              <a:t>beampipe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D2F4254-37AE-D9BF-A901-C805A5FEC68A}"/>
              </a:ext>
            </a:extLst>
          </p:cNvPr>
          <p:cNvSpPr txBox="1">
            <a:spLocks/>
          </p:cNvSpPr>
          <p:nvPr/>
        </p:nvSpPr>
        <p:spPr>
          <a:xfrm>
            <a:off x="539112" y="3460827"/>
            <a:ext cx="7992889" cy="1225860"/>
          </a:xfrm>
          <a:prstGeom prst="rect">
            <a:avLst/>
          </a:prstGeom>
        </p:spPr>
        <p:txBody>
          <a:bodyPr vert="horz" lIns="0" tIns="0" rIns="0" bIns="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4500" b="1" dirty="0"/>
              <a:t>Dissemination (prototypes and series)</a:t>
            </a:r>
          </a:p>
          <a:p>
            <a:pPr marL="0" indent="0">
              <a:buFont typeface="Wingdings" charset="2"/>
              <a:buNone/>
            </a:pPr>
            <a:r>
              <a:rPr lang="en-US" sz="4000" dirty="0"/>
              <a:t>15 poster/oral at congress (Magnet Technology – Applied Superconductivity Conference – International Particle Accelerator Conference – </a:t>
            </a:r>
            <a:r>
              <a:rPr lang="en-US" sz="4000" dirty="0" err="1"/>
              <a:t>Società</a:t>
            </a:r>
            <a:r>
              <a:rPr lang="en-US" sz="4000" dirty="0"/>
              <a:t> </a:t>
            </a:r>
            <a:r>
              <a:rPr lang="en-US" sz="4000" dirty="0" err="1"/>
              <a:t>Italiana</a:t>
            </a:r>
            <a:r>
              <a:rPr lang="en-US" sz="4000" dirty="0"/>
              <a:t> di Fisica)</a:t>
            </a:r>
          </a:p>
          <a:p>
            <a:pPr marL="0" indent="0">
              <a:buFont typeface="Wingdings" charset="2"/>
              <a:buNone/>
            </a:pPr>
            <a:r>
              <a:rPr lang="en-US" sz="4000" dirty="0"/>
              <a:t>2 Master Thesis </a:t>
            </a:r>
          </a:p>
          <a:p>
            <a:pPr marL="0" indent="0">
              <a:buFont typeface="Wingdings" charset="2"/>
              <a:buNone/>
            </a:pPr>
            <a:r>
              <a:rPr lang="en-US" sz="4000" dirty="0"/>
              <a:t>1 PhD Thesis</a:t>
            </a:r>
          </a:p>
        </p:txBody>
      </p:sp>
    </p:spTree>
    <p:extLst>
      <p:ext uri="{BB962C8B-B14F-4D97-AF65-F5344CB8AC3E}">
        <p14:creationId xmlns:p14="http://schemas.microsoft.com/office/powerpoint/2010/main" val="10844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HO </a:t>
            </a:r>
            <a:r>
              <a:rPr lang="it-IT" dirty="0" err="1"/>
              <a:t>Corrector</a:t>
            </a:r>
            <a:r>
              <a:rPr lang="it-IT" dirty="0"/>
              <a:t> Magnets Zoo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0F8322AD-BD74-434B-9B05-BADFB1B055D4}"/>
              </a:ext>
            </a:extLst>
          </p:cNvPr>
          <p:cNvGrpSpPr/>
          <p:nvPr/>
        </p:nvGrpSpPr>
        <p:grpSpPr>
          <a:xfrm>
            <a:off x="3169434" y="2637120"/>
            <a:ext cx="1657047" cy="1889725"/>
            <a:chOff x="3008894" y="2666278"/>
            <a:chExt cx="1657047" cy="1889725"/>
          </a:xfrm>
        </p:grpSpPr>
        <p:pic>
          <p:nvPicPr>
            <p:cNvPr id="84" name="Immagine 83">
              <a:extLst>
                <a:ext uri="{FF2B5EF4-FFF2-40B4-BE49-F238E27FC236}">
                  <a16:creationId xmlns:a16="http://schemas.microsoft.com/office/drawing/2014/main" id="{1A37A298-BC0E-46C5-B6F1-D1AC22536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8894" y="2963004"/>
              <a:ext cx="1657047" cy="1592999"/>
            </a:xfrm>
            <a:prstGeom prst="rect">
              <a:avLst/>
            </a:prstGeom>
          </p:spPr>
        </p:pic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5014529A-4B00-49D7-BD2A-89F6B2593D65}"/>
                </a:ext>
              </a:extLst>
            </p:cNvPr>
            <p:cNvSpPr txBox="1"/>
            <p:nvPr/>
          </p:nvSpPr>
          <p:spPr>
            <a:xfrm>
              <a:off x="3615798" y="3438445"/>
              <a:ext cx="3770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chemeClr val="tx2"/>
                  </a:solidFill>
                </a:rPr>
                <a:t>a</a:t>
              </a:r>
              <a:r>
                <a:rPr lang="it-IT" sz="1200" dirty="0">
                  <a:solidFill>
                    <a:schemeClr val="tx2"/>
                  </a:solidFill>
                </a:rPr>
                <a:t>5</a:t>
              </a:r>
            </a:p>
            <a:p>
              <a:r>
                <a:rPr lang="it-IT" sz="1500" dirty="0">
                  <a:solidFill>
                    <a:schemeClr val="tx2"/>
                  </a:solidFill>
                </a:rPr>
                <a:t>b</a:t>
              </a:r>
              <a:r>
                <a:rPr lang="it-IT" sz="1200" dirty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89AAA66E-271B-42D4-ACB9-7078F5153941}"/>
                </a:ext>
              </a:extLst>
            </p:cNvPr>
            <p:cNvSpPr/>
            <p:nvPr/>
          </p:nvSpPr>
          <p:spPr>
            <a:xfrm>
              <a:off x="3334715" y="2666278"/>
              <a:ext cx="1005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2"/>
                  </a:solidFill>
                </a:rPr>
                <a:t>MCDXF</a:t>
              </a:r>
            </a:p>
          </p:txBody>
        </p:sp>
      </p:grp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B23774FA-0905-4006-A0E6-9287E7B8F9B4}"/>
              </a:ext>
            </a:extLst>
          </p:cNvPr>
          <p:cNvGrpSpPr/>
          <p:nvPr/>
        </p:nvGrpSpPr>
        <p:grpSpPr>
          <a:xfrm>
            <a:off x="4908673" y="2627363"/>
            <a:ext cx="1649556" cy="1855423"/>
            <a:chOff x="5170250" y="2835232"/>
            <a:chExt cx="1649556" cy="1855423"/>
          </a:xfrm>
        </p:grpSpPr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F56D5978-AA18-4752-9628-4D0327470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50" y="3097655"/>
              <a:ext cx="1649556" cy="1593000"/>
            </a:xfrm>
            <a:prstGeom prst="rect">
              <a:avLst/>
            </a:prstGeom>
          </p:spPr>
        </p:pic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681DD326-27F2-4CC3-9FFC-74957D961202}"/>
                </a:ext>
              </a:extLst>
            </p:cNvPr>
            <p:cNvSpPr txBox="1"/>
            <p:nvPr/>
          </p:nvSpPr>
          <p:spPr>
            <a:xfrm>
              <a:off x="5775963" y="3596527"/>
              <a:ext cx="3770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chemeClr val="tx2"/>
                  </a:solidFill>
                </a:rPr>
                <a:t>a</a:t>
              </a:r>
              <a:r>
                <a:rPr lang="it-IT" sz="1200" dirty="0">
                  <a:solidFill>
                    <a:schemeClr val="tx2"/>
                  </a:solidFill>
                </a:rPr>
                <a:t>6</a:t>
              </a:r>
            </a:p>
            <a:p>
              <a:r>
                <a:rPr lang="it-IT" sz="1500" dirty="0">
                  <a:solidFill>
                    <a:schemeClr val="tx2"/>
                  </a:solidFill>
                </a:rPr>
                <a:t>b</a:t>
              </a:r>
              <a:r>
                <a:rPr lang="it-IT" sz="1200" dirty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A1B11446-F54D-405B-A933-8B1D4D669EDF}"/>
                </a:ext>
              </a:extLst>
            </p:cNvPr>
            <p:cNvSpPr/>
            <p:nvPr/>
          </p:nvSpPr>
          <p:spPr>
            <a:xfrm>
              <a:off x="5474598" y="2835232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2"/>
                  </a:solidFill>
                </a:rPr>
                <a:t>MCTXF</a:t>
              </a:r>
            </a:p>
          </p:txBody>
        </p:sp>
      </p:grpSp>
      <p:grpSp>
        <p:nvGrpSpPr>
          <p:cNvPr id="91" name="Gruppo 90">
            <a:extLst>
              <a:ext uri="{FF2B5EF4-FFF2-40B4-BE49-F238E27FC236}">
                <a16:creationId xmlns:a16="http://schemas.microsoft.com/office/drawing/2014/main" id="{F350AB7C-14CE-470C-821A-7FE757870862}"/>
              </a:ext>
            </a:extLst>
          </p:cNvPr>
          <p:cNvGrpSpPr/>
          <p:nvPr/>
        </p:nvGrpSpPr>
        <p:grpSpPr>
          <a:xfrm>
            <a:off x="2925617" y="634320"/>
            <a:ext cx="1806044" cy="1865455"/>
            <a:chOff x="3813995" y="862566"/>
            <a:chExt cx="1806044" cy="1865455"/>
          </a:xfrm>
        </p:grpSpPr>
        <p:pic>
          <p:nvPicPr>
            <p:cNvPr id="92" name="Immagine 91">
              <a:extLst>
                <a:ext uri="{FF2B5EF4-FFF2-40B4-BE49-F238E27FC236}">
                  <a16:creationId xmlns:a16="http://schemas.microsoft.com/office/drawing/2014/main" id="{21D342EC-6253-4FD2-990D-6F503CAD6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4764" y="1135022"/>
              <a:ext cx="1605275" cy="1592999"/>
            </a:xfrm>
            <a:prstGeom prst="rect">
              <a:avLst/>
            </a:prstGeom>
          </p:spPr>
        </p:pic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64A15AA2-D2F9-413E-8FA6-D307A1998E33}"/>
                </a:ext>
              </a:extLst>
            </p:cNvPr>
            <p:cNvSpPr txBox="1"/>
            <p:nvPr/>
          </p:nvSpPr>
          <p:spPr>
            <a:xfrm>
              <a:off x="4628888" y="1680347"/>
              <a:ext cx="3770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chemeClr val="tx2"/>
                  </a:solidFill>
                </a:rPr>
                <a:t>a</a:t>
              </a:r>
              <a:r>
                <a:rPr lang="it-IT" sz="1200" dirty="0">
                  <a:solidFill>
                    <a:schemeClr val="tx2"/>
                  </a:solidFill>
                </a:rPr>
                <a:t>3</a:t>
              </a:r>
            </a:p>
            <a:p>
              <a:r>
                <a:rPr lang="it-IT" sz="1500" dirty="0">
                  <a:solidFill>
                    <a:schemeClr val="tx2"/>
                  </a:solidFill>
                </a:rPr>
                <a:t>b</a:t>
              </a:r>
              <a:r>
                <a:rPr lang="it-IT" sz="1200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94" name="Rettangolo 93">
              <a:extLst>
                <a:ext uri="{FF2B5EF4-FFF2-40B4-BE49-F238E27FC236}">
                  <a16:creationId xmlns:a16="http://schemas.microsoft.com/office/drawing/2014/main" id="{C4A0632A-EEE5-4EDF-B18A-A773069D18F7}"/>
                </a:ext>
              </a:extLst>
            </p:cNvPr>
            <p:cNvSpPr/>
            <p:nvPr/>
          </p:nvSpPr>
          <p:spPr>
            <a:xfrm>
              <a:off x="4325942" y="862566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2"/>
                  </a:solidFill>
                </a:rPr>
                <a:t>MCSXF</a:t>
              </a:r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BC5713E2-B630-44BB-9DD2-343EAC53863B}"/>
                </a:ext>
              </a:extLst>
            </p:cNvPr>
            <p:cNvSpPr txBox="1"/>
            <p:nvPr/>
          </p:nvSpPr>
          <p:spPr>
            <a:xfrm>
              <a:off x="3813995" y="1174087"/>
              <a:ext cx="48763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b="1">
                  <a:solidFill>
                    <a:srgbClr val="1F497D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OD320</a:t>
              </a:r>
              <a:endParaRPr lang="it-IT" sz="750" b="1" dirty="0">
                <a:solidFill>
                  <a:srgbClr val="1F497D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6" name="Connettore 2 95">
              <a:extLst>
                <a:ext uri="{FF2B5EF4-FFF2-40B4-BE49-F238E27FC236}">
                  <a16:creationId xmlns:a16="http://schemas.microsoft.com/office/drawing/2014/main" id="{CEB254AF-F9AA-45F1-ACDD-A78EE9EBBAE4}"/>
                </a:ext>
              </a:extLst>
            </p:cNvPr>
            <p:cNvCxnSpPr/>
            <p:nvPr/>
          </p:nvCxnSpPr>
          <p:spPr>
            <a:xfrm>
              <a:off x="4076221" y="1348423"/>
              <a:ext cx="149967" cy="10753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27B7988D-D8DC-46A3-8F85-F64D2358DF09}"/>
              </a:ext>
            </a:extLst>
          </p:cNvPr>
          <p:cNvGrpSpPr/>
          <p:nvPr/>
        </p:nvGrpSpPr>
        <p:grpSpPr>
          <a:xfrm>
            <a:off x="4851800" y="672014"/>
            <a:ext cx="1576605" cy="1855538"/>
            <a:chOff x="6833827" y="961040"/>
            <a:chExt cx="1576605" cy="1855538"/>
          </a:xfrm>
        </p:grpSpPr>
        <p:pic>
          <p:nvPicPr>
            <p:cNvPr id="98" name="Immagine 97">
              <a:extLst>
                <a:ext uri="{FF2B5EF4-FFF2-40B4-BE49-F238E27FC236}">
                  <a16:creationId xmlns:a16="http://schemas.microsoft.com/office/drawing/2014/main" id="{2E1BB0C1-385E-43DA-A3C8-A3E119A52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3827" y="1223578"/>
              <a:ext cx="1576605" cy="1593000"/>
            </a:xfrm>
            <a:prstGeom prst="rect">
              <a:avLst/>
            </a:prstGeom>
          </p:spPr>
        </p:pic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7B6EA147-A071-4EC4-BF45-E49F35C3D7FD}"/>
                </a:ext>
              </a:extLst>
            </p:cNvPr>
            <p:cNvSpPr txBox="1"/>
            <p:nvPr/>
          </p:nvSpPr>
          <p:spPr>
            <a:xfrm>
              <a:off x="7462199" y="1753005"/>
              <a:ext cx="3770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solidFill>
                    <a:schemeClr val="tx2"/>
                  </a:solidFill>
                </a:rPr>
                <a:t>a</a:t>
              </a:r>
              <a:r>
                <a:rPr lang="it-IT" sz="1200" dirty="0">
                  <a:solidFill>
                    <a:schemeClr val="tx2"/>
                  </a:solidFill>
                </a:rPr>
                <a:t>4</a:t>
              </a:r>
            </a:p>
            <a:p>
              <a:r>
                <a:rPr lang="it-IT" sz="1500" dirty="0">
                  <a:solidFill>
                    <a:schemeClr val="tx2"/>
                  </a:solidFill>
                </a:rPr>
                <a:t>b</a:t>
              </a:r>
              <a:r>
                <a:rPr lang="it-IT" sz="1200" dirty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00" name="Rettangolo 99">
              <a:extLst>
                <a:ext uri="{FF2B5EF4-FFF2-40B4-BE49-F238E27FC236}">
                  <a16:creationId xmlns:a16="http://schemas.microsoft.com/office/drawing/2014/main" id="{1171E6D1-5B5F-46CA-98F8-A14F26837A47}"/>
                </a:ext>
              </a:extLst>
            </p:cNvPr>
            <p:cNvSpPr/>
            <p:nvPr/>
          </p:nvSpPr>
          <p:spPr>
            <a:xfrm>
              <a:off x="7099296" y="961040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2"/>
                  </a:solidFill>
                </a:rPr>
                <a:t>MCOXF</a:t>
              </a:r>
            </a:p>
          </p:txBody>
        </p:sp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8F71A359-B7DA-4A9F-AD80-6E7FABB506EB}"/>
              </a:ext>
            </a:extLst>
          </p:cNvPr>
          <p:cNvGrpSpPr/>
          <p:nvPr/>
        </p:nvGrpSpPr>
        <p:grpSpPr>
          <a:xfrm>
            <a:off x="87383" y="595596"/>
            <a:ext cx="2781758" cy="2454140"/>
            <a:chOff x="253321" y="578858"/>
            <a:chExt cx="2781758" cy="2454140"/>
          </a:xfrm>
        </p:grpSpPr>
        <p:pic>
          <p:nvPicPr>
            <p:cNvPr id="102" name="Immagine 101">
              <a:extLst>
                <a:ext uri="{FF2B5EF4-FFF2-40B4-BE49-F238E27FC236}">
                  <a16:creationId xmlns:a16="http://schemas.microsoft.com/office/drawing/2014/main" id="{5B29ADEF-E38B-48C7-BC9F-44933D558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305" y="826100"/>
              <a:ext cx="2260774" cy="2206898"/>
            </a:xfrm>
            <a:prstGeom prst="rect">
              <a:avLst/>
            </a:prstGeom>
            <a:effectLst/>
          </p:spPr>
        </p:pic>
        <p:sp>
          <p:nvSpPr>
            <p:cNvPr id="103" name="Rettangolo 102">
              <a:extLst>
                <a:ext uri="{FF2B5EF4-FFF2-40B4-BE49-F238E27FC236}">
                  <a16:creationId xmlns:a16="http://schemas.microsoft.com/office/drawing/2014/main" id="{E573F63F-1E9F-4275-AEF9-DB2C58F96A0D}"/>
                </a:ext>
              </a:extLst>
            </p:cNvPr>
            <p:cNvSpPr/>
            <p:nvPr/>
          </p:nvSpPr>
          <p:spPr>
            <a:xfrm>
              <a:off x="1382240" y="578858"/>
              <a:ext cx="1005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2"/>
                  </a:solidFill>
                </a:rPr>
                <a:t>MQSXF</a:t>
              </a:r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ABFE78D5-994D-411B-A3E6-0A8C43FA6441}"/>
                </a:ext>
              </a:extLst>
            </p:cNvPr>
            <p:cNvSpPr txBox="1"/>
            <p:nvPr/>
          </p:nvSpPr>
          <p:spPr>
            <a:xfrm>
              <a:off x="253321" y="1199850"/>
              <a:ext cx="48763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b="1" dirty="0">
                  <a:solidFill>
                    <a:srgbClr val="1F497D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OD460</a:t>
              </a:r>
            </a:p>
          </p:txBody>
        </p:sp>
        <p:cxnSp>
          <p:nvCxnSpPr>
            <p:cNvPr id="105" name="Connettore 2 104">
              <a:extLst>
                <a:ext uri="{FF2B5EF4-FFF2-40B4-BE49-F238E27FC236}">
                  <a16:creationId xmlns:a16="http://schemas.microsoft.com/office/drawing/2014/main" id="{DB7E5FFA-984B-4378-ADBA-1F36C98A1888}"/>
                </a:ext>
              </a:extLst>
            </p:cNvPr>
            <p:cNvCxnSpPr/>
            <p:nvPr/>
          </p:nvCxnSpPr>
          <p:spPr>
            <a:xfrm>
              <a:off x="719356" y="1336089"/>
              <a:ext cx="149967" cy="10753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D3E794CA-FA39-41D6-B205-7A01712EFD7B}"/>
                </a:ext>
              </a:extLst>
            </p:cNvPr>
            <p:cNvSpPr txBox="1"/>
            <p:nvPr/>
          </p:nvSpPr>
          <p:spPr>
            <a:xfrm>
              <a:off x="1675491" y="1767966"/>
              <a:ext cx="50456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solidFill>
                    <a:schemeClr val="tx2"/>
                  </a:solidFill>
                </a:rPr>
                <a:t>a</a:t>
              </a:r>
              <a:r>
                <a:rPr lang="it-IT" sz="1200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BEC6A48F-2D9F-4A62-B31C-6A5F9B1A91A5}"/>
              </a:ext>
            </a:extLst>
          </p:cNvPr>
          <p:cNvSpPr txBox="1"/>
          <p:nvPr/>
        </p:nvSpPr>
        <p:spPr>
          <a:xfrm>
            <a:off x="6578432" y="814952"/>
            <a:ext cx="2478185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5"/>
                </a:solidFill>
              </a:rPr>
              <a:t>Design </a:t>
            </a:r>
          </a:p>
          <a:p>
            <a:pPr algn="ctr"/>
            <a:r>
              <a:rPr lang="it-IT" dirty="0">
                <a:solidFill>
                  <a:schemeClr val="accent5"/>
                </a:solidFill>
              </a:rPr>
              <a:t>Construction &amp;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5"/>
                </a:solidFill>
              </a:rPr>
              <a:t>5 </a:t>
            </a:r>
            <a:r>
              <a:rPr lang="it-IT" dirty="0" err="1">
                <a:solidFill>
                  <a:schemeClr val="accent5"/>
                </a:solidFill>
              </a:rPr>
              <a:t>prototypes</a:t>
            </a:r>
            <a:endParaRPr lang="it-IT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5"/>
                </a:solidFill>
              </a:rPr>
              <a:t>54 </a:t>
            </a:r>
            <a:r>
              <a:rPr lang="it-IT" dirty="0" err="1">
                <a:solidFill>
                  <a:schemeClr val="accent5"/>
                </a:solidFill>
              </a:rPr>
              <a:t>series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magnets</a:t>
            </a:r>
            <a:endParaRPr lang="it-IT" dirty="0">
              <a:solidFill>
                <a:schemeClr val="accent5"/>
              </a:solidFill>
            </a:endParaRPr>
          </a:p>
        </p:txBody>
      </p:sp>
      <p:pic>
        <p:nvPicPr>
          <p:cNvPr id="108" name="Immagine 107">
            <a:extLst>
              <a:ext uri="{FF2B5EF4-FFF2-40B4-BE49-F238E27FC236}">
                <a16:creationId xmlns:a16="http://schemas.microsoft.com/office/drawing/2014/main" id="{4D34380D-5685-40BA-A51C-9AE9AC2268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819" y="2933846"/>
            <a:ext cx="2135746" cy="1462311"/>
          </a:xfrm>
          <a:prstGeom prst="rect">
            <a:avLst/>
          </a:prstGeom>
        </p:spPr>
      </p:pic>
      <p:sp>
        <p:nvSpPr>
          <p:cNvPr id="109" name="Rettangolo 108">
            <a:extLst>
              <a:ext uri="{FF2B5EF4-FFF2-40B4-BE49-F238E27FC236}">
                <a16:creationId xmlns:a16="http://schemas.microsoft.com/office/drawing/2014/main" id="{3C0F5015-4CE1-4B04-AB83-9DE65D463EDD}"/>
              </a:ext>
            </a:extLst>
          </p:cNvPr>
          <p:cNvSpPr/>
          <p:nvPr/>
        </p:nvSpPr>
        <p:spPr>
          <a:xfrm>
            <a:off x="6163392" y="4396157"/>
            <a:ext cx="27572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tx2"/>
                </a:solidFill>
              </a:rPr>
              <a:t>Round Coil </a:t>
            </a:r>
            <a:r>
              <a:rPr lang="it-IT" sz="1200" dirty="0" err="1">
                <a:solidFill>
                  <a:schemeClr val="tx2"/>
                </a:solidFill>
              </a:rPr>
              <a:t>Superconducting</a:t>
            </a:r>
            <a:r>
              <a:rPr lang="it-IT" sz="1200" dirty="0">
                <a:solidFill>
                  <a:schemeClr val="tx2"/>
                </a:solidFill>
              </a:rPr>
              <a:t> </a:t>
            </a:r>
            <a:r>
              <a:rPr lang="it-IT" sz="1200" dirty="0" err="1">
                <a:solidFill>
                  <a:schemeClr val="tx2"/>
                </a:solidFill>
              </a:rPr>
              <a:t>Magnet</a:t>
            </a:r>
            <a:r>
              <a:rPr lang="it-IT" sz="12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it-IT" sz="1400" dirty="0">
                <a:solidFill>
                  <a:schemeClr val="tx2"/>
                </a:solidFill>
              </a:rPr>
              <a:t>MgB</a:t>
            </a:r>
            <a:r>
              <a:rPr lang="it-IT" sz="1400" baseline="-25000" dirty="0">
                <a:solidFill>
                  <a:schemeClr val="tx2"/>
                </a:solidFill>
              </a:rPr>
              <a:t>2</a:t>
            </a:r>
            <a:r>
              <a:rPr lang="it-IT" sz="1400" dirty="0">
                <a:solidFill>
                  <a:schemeClr val="tx2"/>
                </a:solidFill>
              </a:rPr>
              <a:t>demonstrator</a:t>
            </a:r>
          </a:p>
        </p:txBody>
      </p:sp>
      <p:sp>
        <p:nvSpPr>
          <p:cNvPr id="111" name="Segnaposto contenuto 39">
            <a:extLst>
              <a:ext uri="{FF2B5EF4-FFF2-40B4-BE49-F238E27FC236}">
                <a16:creationId xmlns:a16="http://schemas.microsoft.com/office/drawing/2014/main" id="{13079EB1-330B-47DF-90B6-5F8EC8A8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" y="3147814"/>
            <a:ext cx="3187843" cy="16322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 err="1"/>
              <a:t>Prototypes</a:t>
            </a:r>
            <a:r>
              <a:rPr lang="it-IT" dirty="0"/>
              <a:t> tested 2016-2020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en-US" dirty="0"/>
              <a:t>Geometrical lengths:  </a:t>
            </a:r>
          </a:p>
          <a:p>
            <a:pPr marL="0" indent="0">
              <a:buNone/>
            </a:pPr>
            <a:r>
              <a:rPr lang="en-US" dirty="0"/>
              <a:t>200 mm - 265 mm</a:t>
            </a:r>
          </a:p>
          <a:p>
            <a:pPr marL="0" indent="0">
              <a:buNone/>
            </a:pPr>
            <a:r>
              <a:rPr lang="en-US" dirty="0"/>
              <a:t>12P, S4P: 540 mm – 580 mm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17C635-B405-B706-82F8-D0F61E21BC28}"/>
              </a:ext>
            </a:extLst>
          </p:cNvPr>
          <p:cNvSpPr txBox="1"/>
          <p:nvPr/>
        </p:nvSpPr>
        <p:spPr>
          <a:xfrm>
            <a:off x="6084168" y="2257974"/>
            <a:ext cx="305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>
                <a:solidFill>
                  <a:schemeClr val="bg2"/>
                </a:solidFill>
              </a:rPr>
              <a:t>First </a:t>
            </a:r>
            <a:r>
              <a:rPr lang="it-IT" sz="1600" b="1" dirty="0" err="1">
                <a:solidFill>
                  <a:schemeClr val="bg2"/>
                </a:solidFill>
              </a:rPr>
              <a:t>superferric</a:t>
            </a:r>
            <a:r>
              <a:rPr lang="it-IT" sz="1600" b="1" dirty="0">
                <a:solidFill>
                  <a:schemeClr val="bg2"/>
                </a:solidFill>
              </a:rPr>
              <a:t> </a:t>
            </a:r>
            <a:r>
              <a:rPr lang="it-IT" sz="1600" b="1" dirty="0" err="1">
                <a:solidFill>
                  <a:schemeClr val="bg2"/>
                </a:solidFill>
              </a:rPr>
              <a:t>magnets</a:t>
            </a:r>
            <a:r>
              <a:rPr lang="it-IT" sz="1600" b="1" dirty="0">
                <a:solidFill>
                  <a:schemeClr val="bg2"/>
                </a:solidFill>
              </a:rPr>
              <a:t> in a High energy </a:t>
            </a:r>
            <a:r>
              <a:rPr lang="it-IT" sz="1600" b="1" dirty="0" err="1">
                <a:solidFill>
                  <a:schemeClr val="bg2"/>
                </a:solidFill>
              </a:rPr>
              <a:t>accelerator</a:t>
            </a:r>
            <a:r>
              <a:rPr lang="it-IT" sz="1600" b="1" dirty="0">
                <a:solidFill>
                  <a:schemeClr val="bg2"/>
                </a:solidFill>
              </a:rPr>
              <a:t> ring </a:t>
            </a:r>
          </a:p>
        </p:txBody>
      </p:sp>
    </p:spTree>
    <p:extLst>
      <p:ext uri="{BB962C8B-B14F-4D97-AF65-F5344CB8AC3E}">
        <p14:creationId xmlns:p14="http://schemas.microsoft.com/office/powerpoint/2010/main" val="20467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C2340-CD94-5E4F-ADD7-4D57F04D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4B61B8-26B5-E347-AC77-FEB7CE019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18" y="843558"/>
            <a:ext cx="7920000" cy="3804005"/>
          </a:xfrm>
        </p:spPr>
        <p:txBody>
          <a:bodyPr>
            <a:noAutofit/>
          </a:bodyPr>
          <a:lstStyle/>
          <a:p>
            <a:r>
              <a:rPr lang="en-US" sz="1400" dirty="0"/>
              <a:t>The D2 design choices has been assessed by the successful tests of the short model and prototype.</a:t>
            </a:r>
          </a:p>
          <a:p>
            <a:r>
              <a:rPr lang="en-US" sz="1400" dirty="0"/>
              <a:t>Considering that between the prototype and the series we had to intervene with some additional modifications, the first magnet in the series is considered as a pre-series(with all the characteristics complying with D2 requirements for use in the HL-LHC).</a:t>
            </a:r>
          </a:p>
          <a:p>
            <a:r>
              <a:rPr lang="en-US" sz="1400" dirty="0"/>
              <a:t>The construction of the first magnet of the series has started in July 2022, and the series is planned to be completed by the end of 2024.</a:t>
            </a:r>
          </a:p>
          <a:p>
            <a:r>
              <a:rPr lang="it-IT" sz="1400" dirty="0"/>
              <a:t>The design of the HL-LHC High Order </a:t>
            </a:r>
            <a:r>
              <a:rPr lang="it-IT" sz="1400" dirty="0" err="1"/>
              <a:t>Correctors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solid</a:t>
            </a:r>
            <a:r>
              <a:rPr lang="it-IT" sz="1400" dirty="0"/>
              <a:t> </a:t>
            </a:r>
          </a:p>
          <a:p>
            <a:r>
              <a:rPr lang="it-IT" sz="1400" dirty="0"/>
              <a:t>Construction of 54 HO </a:t>
            </a:r>
            <a:r>
              <a:rPr lang="it-IT" sz="1400" dirty="0" err="1"/>
              <a:t>Correctors</a:t>
            </a:r>
            <a:r>
              <a:rPr lang="it-IT" sz="1400" dirty="0"/>
              <a:t> in </a:t>
            </a:r>
            <a:r>
              <a:rPr lang="it-IT" sz="1400" dirty="0" err="1"/>
              <a:t>industry</a:t>
            </a:r>
            <a:r>
              <a:rPr lang="it-IT" sz="1400" dirty="0"/>
              <a:t> </a:t>
            </a:r>
          </a:p>
          <a:p>
            <a:r>
              <a:rPr lang="it-IT" sz="1400" dirty="0" err="1"/>
              <a:t>All</a:t>
            </a:r>
            <a:r>
              <a:rPr lang="it-IT" sz="1400" dirty="0"/>
              <a:t> HOC are </a:t>
            </a:r>
            <a:r>
              <a:rPr lang="it-IT" sz="1400" dirty="0" err="1"/>
              <a:t>powered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cold</a:t>
            </a:r>
            <a:r>
              <a:rPr lang="it-IT" sz="1400" dirty="0"/>
              <a:t>, 85% </a:t>
            </a:r>
            <a:r>
              <a:rPr lang="it-IT" sz="1400" dirty="0" err="1"/>
              <a:t>delivered</a:t>
            </a:r>
            <a:r>
              <a:rPr lang="it-IT" sz="1400" dirty="0"/>
              <a:t> to CERN, testing </a:t>
            </a:r>
            <a:r>
              <a:rPr lang="it-IT" sz="1400" dirty="0" err="1"/>
              <a:t>ends</a:t>
            </a:r>
            <a:r>
              <a:rPr lang="it-IT" sz="1400" dirty="0"/>
              <a:t> in </a:t>
            </a:r>
            <a:r>
              <a:rPr lang="it-IT" sz="1400" dirty="0" err="1"/>
              <a:t>few</a:t>
            </a:r>
            <a:r>
              <a:rPr lang="it-IT" sz="1400" dirty="0"/>
              <a:t> weeks</a:t>
            </a:r>
          </a:p>
          <a:p>
            <a:r>
              <a:rPr lang="it-IT" sz="1400" dirty="0"/>
              <a:t>The </a:t>
            </a:r>
            <a:r>
              <a:rPr lang="it-IT" sz="1400" dirty="0" err="1"/>
              <a:t>results</a:t>
            </a:r>
            <a:r>
              <a:rPr lang="it-IT" sz="1400" dirty="0"/>
              <a:t> are </a:t>
            </a:r>
            <a:r>
              <a:rPr lang="it-IT" sz="1400" dirty="0" err="1"/>
              <a:t>very</a:t>
            </a:r>
            <a:r>
              <a:rPr lang="it-IT" sz="1400" dirty="0"/>
              <a:t> </a:t>
            </a:r>
            <a:r>
              <a:rPr lang="it-IT" sz="1400" dirty="0" err="1"/>
              <a:t>reproducible</a:t>
            </a:r>
            <a:r>
              <a:rPr lang="it-IT" sz="1400" dirty="0"/>
              <a:t> for </a:t>
            </a:r>
            <a:r>
              <a:rPr lang="it-IT" sz="1400" dirty="0" err="1"/>
              <a:t>each</a:t>
            </a:r>
            <a:r>
              <a:rPr lang="it-IT" sz="1400" dirty="0"/>
              <a:t> family with a good agreement with </a:t>
            </a:r>
            <a:r>
              <a:rPr lang="it-IT" sz="1400" dirty="0" err="1"/>
              <a:t>simulations</a:t>
            </a:r>
            <a:endParaRPr lang="it-IT" sz="1400" dirty="0"/>
          </a:p>
          <a:p>
            <a:r>
              <a:rPr lang="it-IT" sz="1400" dirty="0"/>
              <a:t>An innovative </a:t>
            </a:r>
            <a:r>
              <a:rPr lang="it-IT" sz="1400" dirty="0" err="1"/>
              <a:t>quench</a:t>
            </a:r>
            <a:r>
              <a:rPr lang="it-IT" sz="1400" dirty="0"/>
              <a:t> </a:t>
            </a:r>
            <a:r>
              <a:rPr lang="it-IT" sz="1400" dirty="0" err="1"/>
              <a:t>recostruction</a:t>
            </a:r>
            <a:r>
              <a:rPr lang="it-IT" sz="1400" dirty="0"/>
              <a:t> </a:t>
            </a:r>
            <a:r>
              <a:rPr lang="it-IT" sz="1400" dirty="0" err="1"/>
              <a:t>method</a:t>
            </a:r>
            <a:r>
              <a:rPr lang="it-IT" sz="1400" dirty="0"/>
              <a:t> </a:t>
            </a:r>
            <a:r>
              <a:rPr lang="it-IT" sz="1400" dirty="0" err="1"/>
              <a:t>has</a:t>
            </a:r>
            <a:r>
              <a:rPr lang="it-IT" sz="1400" dirty="0"/>
              <a:t> </a:t>
            </a:r>
            <a:r>
              <a:rPr lang="it-IT" sz="1400" dirty="0" err="1"/>
              <a:t>beed</a:t>
            </a:r>
            <a:r>
              <a:rPr lang="it-IT" sz="1400" dirty="0"/>
              <a:t> </a:t>
            </a:r>
            <a:r>
              <a:rPr lang="it-IT" sz="1400" dirty="0" err="1"/>
              <a:t>developed</a:t>
            </a:r>
            <a:endParaRPr lang="it-IT" sz="1400" dirty="0"/>
          </a:p>
          <a:p>
            <a:r>
              <a:rPr lang="it-IT" sz="1400" dirty="0"/>
              <a:t>The </a:t>
            </a:r>
            <a:r>
              <a:rPr lang="it-IT" sz="1400" dirty="0" err="1"/>
              <a:t>integration</a:t>
            </a:r>
            <a:r>
              <a:rPr lang="it-IT" sz="1400" dirty="0"/>
              <a:t> in the first </a:t>
            </a:r>
            <a:r>
              <a:rPr lang="it-IT" sz="1400" dirty="0" err="1"/>
              <a:t>cold</a:t>
            </a:r>
            <a:r>
              <a:rPr lang="it-IT" sz="1400" dirty="0"/>
              <a:t> mass </a:t>
            </a:r>
            <a:r>
              <a:rPr lang="it-IT" sz="1400" dirty="0" err="1"/>
              <a:t>started</a:t>
            </a:r>
            <a:endParaRPr lang="en-US" sz="1400" dirty="0"/>
          </a:p>
          <a:p>
            <a:r>
              <a:rPr lang="en-US" sz="1400" dirty="0"/>
              <a:t>D2 and the HO Correctors are not on the critical path of HL-LHC.</a:t>
            </a:r>
            <a:endParaRPr lang="it-IT" sz="14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93D26C-D05E-644C-B699-38278416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3168" y="4767263"/>
            <a:ext cx="7488832" cy="270000"/>
          </a:xfrm>
        </p:spPr>
        <p:txBody>
          <a:bodyPr/>
          <a:lstStyle/>
          <a:p>
            <a:r>
              <a:rPr lang="it-IT" noProof="0" dirty="0"/>
              <a:t>S. Farinon and M. Statera 13-1-2023   seminario INFN acceleratori - Special Superconducting </a:t>
            </a:r>
            <a:r>
              <a:rPr lang="it-IT" noProof="0" dirty="0" err="1"/>
              <a:t>magnets</a:t>
            </a:r>
            <a:r>
              <a:rPr lang="it-IT" noProof="0" dirty="0"/>
              <a:t> for </a:t>
            </a:r>
            <a:r>
              <a:rPr lang="it-IT" noProof="0" dirty="0" err="1"/>
              <a:t>HiLumi</a:t>
            </a:r>
            <a:r>
              <a:rPr lang="it-IT" noProof="0" dirty="0"/>
              <a:t>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8CB413-42A4-4A4C-97CA-DE77EF1E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419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r="4340" b="-5839"/>
          <a:stretch/>
        </p:blipFill>
        <p:spPr>
          <a:xfrm>
            <a:off x="1835696" y="114204"/>
            <a:ext cx="5665163" cy="5060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260860" y="1998936"/>
            <a:ext cx="4830300" cy="1674186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6000" dirty="0"/>
              <a:t>THANK YOU</a:t>
            </a:r>
            <a:endParaRPr lang="it-IT" sz="6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98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Superferric</a:t>
            </a:r>
            <a:r>
              <a:rPr lang="it-IT" dirty="0"/>
              <a:t> Design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891319"/>
            <a:ext cx="3881399" cy="37694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400" dirty="0" err="1"/>
              <a:t>NbTi</a:t>
            </a:r>
            <a:r>
              <a:rPr lang="it-IT" sz="2400" dirty="0"/>
              <a:t> coils</a:t>
            </a:r>
          </a:p>
          <a:p>
            <a:pPr marL="285750" indent="-285750"/>
            <a:r>
              <a:rPr lang="it-IT" sz="1800" dirty="0"/>
              <a:t>Racetrack</a:t>
            </a:r>
          </a:p>
          <a:p>
            <a:pPr marL="285750" indent="-285750"/>
            <a:r>
              <a:rPr lang="it-IT" sz="1800" dirty="0" err="1"/>
              <a:t>Insulation</a:t>
            </a:r>
            <a:r>
              <a:rPr lang="it-IT" sz="1800" dirty="0"/>
              <a:t> by S2 </a:t>
            </a:r>
            <a:r>
              <a:rPr lang="it-IT" sz="1800" dirty="0" err="1"/>
              <a:t>glass</a:t>
            </a:r>
            <a:r>
              <a:rPr lang="it-IT" sz="1800" dirty="0"/>
              <a:t> </a:t>
            </a:r>
            <a:r>
              <a:rPr lang="it-IT" sz="1800" dirty="0" err="1"/>
              <a:t>reinforced</a:t>
            </a:r>
            <a:r>
              <a:rPr lang="it-IT" sz="1800" dirty="0"/>
              <a:t> </a:t>
            </a:r>
            <a:r>
              <a:rPr lang="it-IT" sz="1800" dirty="0" err="1"/>
              <a:t>material</a:t>
            </a:r>
            <a:endParaRPr lang="it-IT" sz="1800" dirty="0"/>
          </a:p>
          <a:p>
            <a:pPr marL="0" indent="0">
              <a:buNone/>
            </a:pPr>
            <a:r>
              <a:rPr lang="it-IT" sz="2400" dirty="0" err="1"/>
              <a:t>Superferric</a:t>
            </a:r>
            <a:r>
              <a:rPr lang="it-IT" sz="2400" dirty="0"/>
              <a:t> design </a:t>
            </a:r>
          </a:p>
          <a:p>
            <a:pPr marL="285750" indent="-285750"/>
            <a:r>
              <a:rPr lang="it-IT" sz="1800" dirty="0"/>
              <a:t>Compact and modular</a:t>
            </a:r>
          </a:p>
          <a:p>
            <a:pPr marL="285750" indent="-285750"/>
            <a:r>
              <a:rPr lang="it-IT" sz="1800" dirty="0"/>
              <a:t>Not </a:t>
            </a:r>
            <a:r>
              <a:rPr lang="it-IT" sz="1800" dirty="0" err="1"/>
              <a:t>very</a:t>
            </a:r>
            <a:r>
              <a:rPr lang="it-IT" sz="1800" dirty="0"/>
              <a:t> </a:t>
            </a:r>
            <a:r>
              <a:rPr lang="it-IT" sz="1800" dirty="0" err="1"/>
              <a:t>expensive</a:t>
            </a:r>
            <a:endParaRPr lang="it-IT" sz="1800" dirty="0"/>
          </a:p>
          <a:p>
            <a:pPr marL="285750" indent="-285750"/>
            <a:r>
              <a:rPr lang="it-IT" sz="1800" dirty="0"/>
              <a:t>Strong </a:t>
            </a:r>
            <a:r>
              <a:rPr lang="it-IT" sz="1800" dirty="0" err="1"/>
              <a:t>contribution</a:t>
            </a:r>
            <a:r>
              <a:rPr lang="it-IT" sz="1800" dirty="0"/>
              <a:t> of the </a:t>
            </a:r>
            <a:r>
              <a:rPr lang="it-IT" sz="1800" dirty="0" err="1"/>
              <a:t>iron</a:t>
            </a:r>
            <a:r>
              <a:rPr lang="it-IT" sz="1800" dirty="0"/>
              <a:t> </a:t>
            </a:r>
            <a:r>
              <a:rPr lang="it-IT" sz="1800" dirty="0" err="1"/>
              <a:t>poles</a:t>
            </a:r>
            <a:endParaRPr lang="it-IT" sz="1800" dirty="0"/>
          </a:p>
          <a:p>
            <a:pPr marL="285750" indent="-285750"/>
            <a:r>
              <a:rPr lang="it-IT" sz="1800" dirty="0"/>
              <a:t>Field </a:t>
            </a:r>
            <a:r>
              <a:rPr lang="it-IT" sz="1800" dirty="0" err="1"/>
              <a:t>quality</a:t>
            </a:r>
            <a:r>
              <a:rPr lang="it-IT" sz="1800" dirty="0"/>
              <a:t> </a:t>
            </a:r>
            <a:r>
              <a:rPr lang="it-IT" sz="1800" dirty="0" err="1"/>
              <a:t>influenced</a:t>
            </a:r>
            <a:r>
              <a:rPr lang="it-IT" sz="1800" dirty="0"/>
              <a:t> by the </a:t>
            </a:r>
            <a:r>
              <a:rPr lang="it-IT" sz="1800" dirty="0" err="1"/>
              <a:t>shape</a:t>
            </a:r>
            <a:r>
              <a:rPr lang="it-IT" sz="1800" dirty="0"/>
              <a:t> of the </a:t>
            </a:r>
            <a:r>
              <a:rPr lang="it-IT" sz="1800" dirty="0" err="1"/>
              <a:t>poles</a:t>
            </a:r>
            <a:endParaRPr lang="it-IT" sz="1800" dirty="0"/>
          </a:p>
          <a:p>
            <a:pPr marL="0" lvl="0" indent="0" defTabSz="342892">
              <a:spcBef>
                <a:spcPct val="20000"/>
              </a:spcBef>
              <a:buClr>
                <a:srgbClr val="FB963C"/>
              </a:buClr>
              <a:buNone/>
            </a:pPr>
            <a:r>
              <a:rPr lang="it-IT" sz="2400" dirty="0" err="1"/>
              <a:t>Quench</a:t>
            </a:r>
            <a:r>
              <a:rPr lang="it-IT" sz="2400" dirty="0"/>
              <a:t> </a:t>
            </a:r>
            <a:r>
              <a:rPr lang="it-IT" sz="2400" dirty="0" err="1"/>
              <a:t>protection</a:t>
            </a:r>
            <a:endParaRPr lang="it-IT" sz="2400" dirty="0"/>
          </a:p>
          <a:p>
            <a:pPr marL="128581" indent="-285750" defTabSz="342892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it-IT" sz="1800" dirty="0"/>
              <a:t>No energy </a:t>
            </a:r>
            <a:r>
              <a:rPr lang="it-IT" sz="1800" dirty="0" err="1"/>
              <a:t>extraction</a:t>
            </a:r>
            <a:r>
              <a:rPr lang="it-IT" sz="1800" dirty="0"/>
              <a:t> (</a:t>
            </a:r>
            <a:r>
              <a:rPr lang="it-IT" sz="1800" dirty="0" err="1"/>
              <a:t>but</a:t>
            </a:r>
            <a:r>
              <a:rPr lang="it-IT" sz="1800" dirty="0"/>
              <a:t> 4P)</a:t>
            </a:r>
          </a:p>
          <a:p>
            <a:pPr marL="128581" indent="-285750" defTabSz="342892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it-IT" sz="1800" dirty="0"/>
              <a:t>60% </a:t>
            </a:r>
            <a:r>
              <a:rPr lang="it-IT" sz="1800" dirty="0" err="1"/>
              <a:t>margin</a:t>
            </a:r>
            <a:r>
              <a:rPr lang="it-IT" sz="1800" dirty="0"/>
              <a:t> @ 1.9 K</a:t>
            </a:r>
          </a:p>
          <a:p>
            <a:pPr marL="285750" indent="-285750"/>
            <a:endParaRPr lang="it-IT" sz="1800" dirty="0">
              <a:solidFill>
                <a:srgbClr val="005F8C"/>
              </a:solidFill>
            </a:endParaRPr>
          </a:p>
          <a:p>
            <a:pPr marL="285750" indent="-285750"/>
            <a:endParaRPr lang="it-IT" sz="1800" dirty="0">
              <a:solidFill>
                <a:srgbClr val="005F8C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948970"/>
              </p:ext>
            </p:extLst>
          </p:nvPr>
        </p:nvGraphicFramePr>
        <p:xfrm>
          <a:off x="4226386" y="1203650"/>
          <a:ext cx="3197660" cy="2043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354">
                  <a:extLst>
                    <a:ext uri="{9D8B030D-6E8A-4147-A177-3AD203B41FA5}">
                      <a16:colId xmlns:a16="http://schemas.microsoft.com/office/drawing/2014/main" val="2015243916"/>
                    </a:ext>
                  </a:extLst>
                </a:gridCol>
              </a:tblGrid>
              <a:tr h="535101">
                <a:tc>
                  <a:txBody>
                    <a:bodyPr/>
                    <a:lstStyle/>
                    <a:p>
                      <a:r>
                        <a:rPr lang="it-IT" sz="1200" dirty="0" err="1"/>
                        <a:t>magnet</a:t>
                      </a:r>
                      <a:endParaRPr lang="it-IT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/>
                        <a:t>Integrated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strength</a:t>
                      </a:r>
                      <a:endParaRPr lang="it-IT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Margin</a:t>
                      </a:r>
                      <a:r>
                        <a:rPr lang="it-IT" sz="1200" dirty="0"/>
                        <a:t> @4.2 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Margin</a:t>
                      </a:r>
                      <a:r>
                        <a:rPr lang="it-IT" sz="1200" dirty="0"/>
                        <a:t> @1.9K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4P </a:t>
                      </a:r>
                      <a:r>
                        <a:rPr lang="it-IT" sz="1200" dirty="0" err="1">
                          <a:solidFill>
                            <a:schemeClr val="accent5"/>
                          </a:solidFill>
                        </a:rPr>
                        <a:t>S</a:t>
                      </a:r>
                      <a:endParaRPr lang="it-IT" sz="1200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0.700 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42.3 %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baseline="0" dirty="0">
                          <a:solidFill>
                            <a:schemeClr val="accent5"/>
                          </a:solidFill>
                        </a:rPr>
                        <a:t>57.1 %</a:t>
                      </a:r>
                      <a:endParaRPr lang="it-IT" sz="1200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6P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0.095 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53.4 %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&gt;60 %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8P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0.069 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54.4 %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&gt;60 %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10P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0.037 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58.9 %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&gt;60 %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12P </a:t>
                      </a:r>
                      <a:r>
                        <a:rPr lang="it-IT" sz="1200" dirty="0" err="1">
                          <a:solidFill>
                            <a:schemeClr val="accent5"/>
                          </a:solidFill>
                        </a:rPr>
                        <a:t>N</a:t>
                      </a:r>
                      <a:endParaRPr lang="it-IT" sz="1200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0.086 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54.9</a:t>
                      </a:r>
                      <a:r>
                        <a:rPr lang="it-IT" sz="1200" baseline="0" dirty="0">
                          <a:solidFill>
                            <a:schemeClr val="accent5"/>
                          </a:solidFill>
                        </a:rPr>
                        <a:t> %</a:t>
                      </a:r>
                      <a:endParaRPr lang="it-IT" sz="1200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&gt;60 %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188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12P</a:t>
                      </a:r>
                      <a:r>
                        <a:rPr lang="it-IT" sz="1200" baseline="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it-IT" sz="1200" baseline="0" dirty="0" err="1">
                          <a:solidFill>
                            <a:schemeClr val="accent5"/>
                          </a:solidFill>
                        </a:rPr>
                        <a:t>S</a:t>
                      </a:r>
                      <a:endParaRPr lang="it-IT" sz="1200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0.017 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54.4 %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5"/>
                          </a:solidFill>
                        </a:rPr>
                        <a:t>&gt;60 %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uppo 14"/>
          <p:cNvGrpSpPr/>
          <p:nvPr/>
        </p:nvGrpSpPr>
        <p:grpSpPr>
          <a:xfrm>
            <a:off x="4572000" y="3517013"/>
            <a:ext cx="3574277" cy="1238365"/>
            <a:chOff x="5537504" y="663486"/>
            <a:chExt cx="3574277" cy="1199698"/>
          </a:xfrm>
        </p:grpSpPr>
        <p:sp>
          <p:nvSpPr>
            <p:cNvPr id="6" name="CasellaDiTesto 5"/>
            <p:cNvSpPr txBox="1"/>
            <p:nvPr/>
          </p:nvSpPr>
          <p:spPr>
            <a:xfrm>
              <a:off x="5918106" y="725181"/>
              <a:ext cx="3193675" cy="104358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solidFill>
                    <a:schemeClr val="tx2"/>
                  </a:solidFill>
                </a:rPr>
                <a:t>Longitudinal</a:t>
              </a:r>
              <a:r>
                <a:rPr lang="it-IT" sz="1600" dirty="0">
                  <a:solidFill>
                    <a:schemeClr val="tx2"/>
                  </a:solidFill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</a:rPr>
                <a:t>dimension</a:t>
              </a:r>
              <a:endParaRPr lang="it-IT" sz="1600" dirty="0">
                <a:solidFill>
                  <a:schemeClr val="tx2"/>
                </a:solidFill>
              </a:endParaRPr>
            </a:p>
            <a:p>
              <a:r>
                <a:rPr lang="it-IT" sz="1600" dirty="0" err="1">
                  <a:solidFill>
                    <a:schemeClr val="tx2"/>
                  </a:solidFill>
                </a:rPr>
                <a:t>Quench</a:t>
              </a:r>
              <a:r>
                <a:rPr lang="it-IT" sz="1600" dirty="0">
                  <a:solidFill>
                    <a:schemeClr val="tx2"/>
                  </a:solidFill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</a:rPr>
                <a:t>protection</a:t>
              </a:r>
              <a:endParaRPr lang="it-IT" sz="1600" dirty="0">
                <a:solidFill>
                  <a:schemeClr val="tx2"/>
                </a:solidFill>
              </a:endParaRPr>
            </a:p>
            <a:p>
              <a:r>
                <a:rPr lang="it-IT" sz="1600" dirty="0">
                  <a:solidFill>
                    <a:schemeClr val="tx2"/>
                  </a:solidFill>
                </a:rPr>
                <a:t>Small </a:t>
              </a:r>
              <a:r>
                <a:rPr lang="it-IT" sz="1600" dirty="0" err="1">
                  <a:solidFill>
                    <a:schemeClr val="tx2"/>
                  </a:solidFill>
                </a:rPr>
                <a:t>dimension</a:t>
              </a:r>
              <a:r>
                <a:rPr lang="it-IT" sz="1600" dirty="0">
                  <a:solidFill>
                    <a:schemeClr val="tx2"/>
                  </a:solidFill>
                </a:rPr>
                <a:t>: 84kN </a:t>
              </a:r>
              <a:r>
                <a:rPr lang="it-IT" sz="1600" dirty="0" err="1">
                  <a:solidFill>
                    <a:schemeClr val="tx2"/>
                  </a:solidFill>
                </a:rPr>
                <a:t>series</a:t>
              </a:r>
              <a:r>
                <a:rPr lang="it-IT" sz="1600" dirty="0">
                  <a:solidFill>
                    <a:schemeClr val="tx2"/>
                  </a:solidFill>
                </a:rPr>
                <a:t> production mass (6 families)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 rot="16200000">
              <a:off x="5144348" y="1088301"/>
              <a:ext cx="1188184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>
                  <a:solidFill>
                    <a:schemeClr val="tx2"/>
                  </a:solidFill>
                </a:rPr>
                <a:t>constraints</a:t>
              </a:r>
              <a:endParaRPr lang="it-IT" sz="1600" dirty="0">
                <a:solidFill>
                  <a:schemeClr val="tx2"/>
                </a:solidFill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5537504" y="675000"/>
              <a:ext cx="3563888" cy="1176670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13" name="Connettore 1 12"/>
            <p:cNvCxnSpPr/>
            <p:nvPr/>
          </p:nvCxnSpPr>
          <p:spPr>
            <a:xfrm flipV="1">
              <a:off x="5907717" y="675001"/>
              <a:ext cx="1" cy="118818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5C67C5-B054-5DD8-BB05-2EC89CBAA2F6}"/>
              </a:ext>
            </a:extLst>
          </p:cNvPr>
          <p:cNvSpPr txBox="1"/>
          <p:nvPr/>
        </p:nvSpPr>
        <p:spPr>
          <a:xfrm>
            <a:off x="1641248" y="605784"/>
            <a:ext cx="586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bg2"/>
                </a:solidFill>
              </a:rPr>
              <a:t>KE3085 INFN production and test of 54 </a:t>
            </a:r>
            <a:r>
              <a:rPr lang="it-IT" dirty="0" err="1">
                <a:solidFill>
                  <a:schemeClr val="bg2"/>
                </a:solidFill>
              </a:rPr>
              <a:t>series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magnets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932B86E-F2C3-3A61-0419-6F7DB2CFA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61" y="691184"/>
            <a:ext cx="1841013" cy="31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Mechanics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4788" y="631996"/>
            <a:ext cx="1982360" cy="54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pole </a:t>
            </a:r>
            <a:r>
              <a:rPr lang="it-IT" dirty="0" err="1"/>
              <a:t>shape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65" y="741575"/>
            <a:ext cx="1982360" cy="1935119"/>
          </a:xfrm>
          <a:prstGeom prst="rect">
            <a:avLst/>
          </a:prstGeom>
          <a:effectLst/>
        </p:spPr>
      </p:pic>
      <p:sp>
        <p:nvSpPr>
          <p:cNvPr id="7" name="CasellaDiTesto 6"/>
          <p:cNvSpPr txBox="1"/>
          <p:nvPr/>
        </p:nvSpPr>
        <p:spPr>
          <a:xfrm>
            <a:off x="361656" y="969718"/>
            <a:ext cx="570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solidFill>
                  <a:srgbClr val="FF0000"/>
                </a:solidFill>
              </a:rPr>
              <a:t>coils</a:t>
            </a:r>
          </a:p>
        </p:txBody>
      </p:sp>
      <p:cxnSp>
        <p:nvCxnSpPr>
          <p:cNvPr id="9" name="Connettore 2 8"/>
          <p:cNvCxnSpPr>
            <a:cxnSpLocks/>
          </p:cNvCxnSpPr>
          <p:nvPr/>
        </p:nvCxnSpPr>
        <p:spPr>
          <a:xfrm>
            <a:off x="881965" y="1172664"/>
            <a:ext cx="495385" cy="291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16742" y="2562320"/>
            <a:ext cx="8771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350" dirty="0" err="1">
                <a:solidFill>
                  <a:srgbClr val="0432FF"/>
                </a:solidFill>
              </a:rPr>
              <a:t>ARMCO</a:t>
            </a:r>
            <a:r>
              <a:rPr lang="it-IT" sz="1350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it-IT" sz="1350" dirty="0" err="1">
                <a:solidFill>
                  <a:srgbClr val="0432FF"/>
                </a:solidFill>
              </a:rPr>
              <a:t>iron</a:t>
            </a:r>
            <a:endParaRPr lang="it-IT" sz="1350" dirty="0">
              <a:solidFill>
                <a:srgbClr val="0432FF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910438" y="2307747"/>
            <a:ext cx="181649" cy="301341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850781" y="2610532"/>
            <a:ext cx="12234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00800A"/>
                </a:solidFill>
              </a:rPr>
              <a:t>non </a:t>
            </a:r>
            <a:r>
              <a:rPr lang="it-IT" sz="1350" dirty="0" err="1">
                <a:solidFill>
                  <a:srgbClr val="00800A"/>
                </a:solidFill>
              </a:rPr>
              <a:t>magnetic</a:t>
            </a:r>
            <a:endParaRPr lang="it-IT" sz="1350" dirty="0">
              <a:solidFill>
                <a:srgbClr val="00800A"/>
              </a:solidFill>
            </a:endParaRPr>
          </a:p>
          <a:p>
            <a:pPr algn="ctr"/>
            <a:r>
              <a:rPr lang="it-IT" sz="1350" dirty="0" err="1">
                <a:solidFill>
                  <a:srgbClr val="00800A"/>
                </a:solidFill>
              </a:rPr>
              <a:t>wedges</a:t>
            </a:r>
            <a:endParaRPr lang="it-IT" sz="1350" dirty="0">
              <a:solidFill>
                <a:srgbClr val="00800A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 flipH="1" flipV="1">
            <a:off x="2232957" y="2116860"/>
            <a:ext cx="133873" cy="529860"/>
          </a:xfrm>
          <a:prstGeom prst="straightConnector1">
            <a:avLst/>
          </a:prstGeom>
          <a:ln w="38100">
            <a:solidFill>
              <a:srgbClr val="00800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6565425" y="2756432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maximum area</a:t>
            </a:r>
          </a:p>
          <a:p>
            <a:r>
              <a:rPr lang="it-IT" dirty="0" err="1">
                <a:solidFill>
                  <a:schemeClr val="tx2"/>
                </a:solidFill>
              </a:rPr>
              <a:t>n</a:t>
            </a:r>
            <a:r>
              <a:rPr lang="it-IT" dirty="0">
                <a:solidFill>
                  <a:schemeClr val="tx2"/>
                </a:solidFill>
              </a:rPr>
              <a:t> &gt; 3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26" t="3572" b="10477"/>
          <a:stretch/>
        </p:blipFill>
        <p:spPr>
          <a:xfrm>
            <a:off x="7355244" y="3047257"/>
            <a:ext cx="1471012" cy="1658398"/>
          </a:xfrm>
          <a:prstGeom prst="rect">
            <a:avLst/>
          </a:prstGeom>
          <a:effectLst/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9977F95C-DB68-1513-4187-68A0F86395A5}"/>
              </a:ext>
            </a:extLst>
          </p:cNvPr>
          <p:cNvGrpSpPr/>
          <p:nvPr/>
        </p:nvGrpSpPr>
        <p:grpSpPr>
          <a:xfrm>
            <a:off x="-42981" y="3233121"/>
            <a:ext cx="4630211" cy="1645366"/>
            <a:chOff x="-101312" y="3233121"/>
            <a:chExt cx="4630211" cy="1645366"/>
          </a:xfrm>
        </p:grpSpPr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51" y="3233121"/>
              <a:ext cx="3258077" cy="1253641"/>
            </a:xfrm>
            <a:prstGeom prst="rect">
              <a:avLst/>
            </a:prstGeom>
          </p:spPr>
        </p:pic>
        <p:sp>
          <p:nvSpPr>
            <p:cNvPr id="30" name="CasellaDiTesto 29"/>
            <p:cNvSpPr txBox="1"/>
            <p:nvPr/>
          </p:nvSpPr>
          <p:spPr>
            <a:xfrm>
              <a:off x="1987728" y="355337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tx2"/>
                  </a:solidFill>
                </a:rPr>
                <a:t>pole</a:t>
              </a:r>
            </a:p>
          </p:txBody>
        </p:sp>
        <p:cxnSp>
          <p:nvCxnSpPr>
            <p:cNvPr id="32" name="Connettore 2 31"/>
            <p:cNvCxnSpPr/>
            <p:nvPr/>
          </p:nvCxnSpPr>
          <p:spPr>
            <a:xfrm>
              <a:off x="1433513" y="3922710"/>
              <a:ext cx="1813637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/>
            <p:cNvSpPr txBox="1"/>
            <p:nvPr/>
          </p:nvSpPr>
          <p:spPr>
            <a:xfrm>
              <a:off x="-101312" y="3541316"/>
              <a:ext cx="12577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solidFill>
                    <a:schemeClr val="tx2"/>
                  </a:solidFill>
                </a:rPr>
                <a:t>flux</a:t>
              </a:r>
              <a:r>
                <a:rPr lang="it-IT" sz="1600" dirty="0">
                  <a:solidFill>
                    <a:schemeClr val="tx2"/>
                  </a:solidFill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</a:rPr>
                <a:t>return</a:t>
              </a:r>
              <a:r>
                <a:rPr lang="it-IT" sz="1600" dirty="0">
                  <a:solidFill>
                    <a:schemeClr val="tx2"/>
                  </a:solidFill>
                </a:rPr>
                <a:t> </a:t>
              </a:r>
              <a:r>
                <a:rPr lang="it-IT" sz="1600" dirty="0" err="1">
                  <a:solidFill>
                    <a:schemeClr val="tx2"/>
                  </a:solidFill>
                </a:rPr>
                <a:t>plates</a:t>
              </a:r>
              <a:r>
                <a:rPr lang="it-IT" sz="1600" dirty="0">
                  <a:solidFill>
                    <a:schemeClr val="tx2"/>
                  </a:solidFill>
                </a:rPr>
                <a:t> </a:t>
              </a:r>
            </a:p>
          </p:txBody>
        </p:sp>
        <p:cxnSp>
          <p:nvCxnSpPr>
            <p:cNvPr id="23" name="Connettore 2 22"/>
            <p:cNvCxnSpPr>
              <a:cxnSpLocks/>
            </p:cNvCxnSpPr>
            <p:nvPr/>
          </p:nvCxnSpPr>
          <p:spPr>
            <a:xfrm>
              <a:off x="747033" y="3922710"/>
              <a:ext cx="295558" cy="5811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4AB25F2-2FF5-C571-A191-8BFB4B630BD2}"/>
                </a:ext>
              </a:extLst>
            </p:cNvPr>
            <p:cNvSpPr txBox="1"/>
            <p:nvPr/>
          </p:nvSpPr>
          <p:spPr>
            <a:xfrm>
              <a:off x="2954429" y="4539933"/>
              <a:ext cx="1574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tx2"/>
                  </a:solidFill>
                </a:rPr>
                <a:t>Racetrack coils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B005340A-0695-D5DC-3FC9-0A867FDB21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5423" y="4322567"/>
              <a:ext cx="249434" cy="27541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639D63D-9E58-C5F9-51A1-21C361EFC579}"/>
              </a:ext>
            </a:extLst>
          </p:cNvPr>
          <p:cNvSpPr txBox="1"/>
          <p:nvPr/>
        </p:nvSpPr>
        <p:spPr>
          <a:xfrm>
            <a:off x="7175282" y="4653270"/>
            <a:ext cx="1533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tx2"/>
                </a:solidFill>
              </a:rPr>
              <a:t>sketch by G. Volpini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DB78A0-840C-039B-7DAF-11E9420AACF9}"/>
              </a:ext>
            </a:extLst>
          </p:cNvPr>
          <p:cNvSpPr txBox="1"/>
          <p:nvPr/>
        </p:nvSpPr>
        <p:spPr>
          <a:xfrm>
            <a:off x="203944" y="1831024"/>
            <a:ext cx="5501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solidFill>
                  <a:schemeClr val="accent5">
                    <a:lumMod val="75000"/>
                  </a:schemeClr>
                </a:solidFill>
              </a:rPr>
              <a:t>pole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C01735B-DC0F-0F61-9413-6C6A9F4E61A4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54095" y="1758920"/>
            <a:ext cx="747206" cy="23368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EBEDFC5-DACA-66AC-81D9-70CEB4F49FDF}"/>
              </a:ext>
            </a:extLst>
          </p:cNvPr>
          <p:cNvCxnSpPr>
            <a:cxnSpLocks/>
          </p:cNvCxnSpPr>
          <p:nvPr/>
        </p:nvCxnSpPr>
        <p:spPr>
          <a:xfrm flipH="1">
            <a:off x="2737489" y="1206542"/>
            <a:ext cx="129683" cy="15860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37C82F3-D054-DD91-500F-096AC284F2DC}"/>
              </a:ext>
            </a:extLst>
          </p:cNvPr>
          <p:cNvSpPr txBox="1"/>
          <p:nvPr/>
        </p:nvSpPr>
        <p:spPr>
          <a:xfrm>
            <a:off x="2407784" y="679623"/>
            <a:ext cx="1209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>
                <a:solidFill>
                  <a:schemeClr val="accent5">
                    <a:lumMod val="75000"/>
                  </a:schemeClr>
                </a:solidFill>
              </a:rPr>
              <a:t>Alignment</a:t>
            </a:r>
            <a:r>
              <a:rPr lang="it-IT" sz="1500" dirty="0">
                <a:solidFill>
                  <a:schemeClr val="accent5">
                    <a:lumMod val="75000"/>
                  </a:schemeClr>
                </a:solidFill>
              </a:rPr>
              <a:t> slots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A141CF4E-D3FE-89AB-C3E2-261FE9C1229A}"/>
              </a:ext>
            </a:extLst>
          </p:cNvPr>
          <p:cNvGrpSpPr/>
          <p:nvPr/>
        </p:nvGrpSpPr>
        <p:grpSpPr>
          <a:xfrm>
            <a:off x="7043327" y="1066931"/>
            <a:ext cx="1893544" cy="1617664"/>
            <a:chOff x="6930168" y="1061074"/>
            <a:chExt cx="1893544" cy="1617664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E61BA1A-A38F-DE68-84BC-9062FBAB5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72" t="15896" b="4757"/>
            <a:stretch/>
          </p:blipFill>
          <p:spPr>
            <a:xfrm rot="5400000">
              <a:off x="7068108" y="923134"/>
              <a:ext cx="1617664" cy="1893544"/>
            </a:xfrm>
            <a:prstGeom prst="rect">
              <a:avLst/>
            </a:prstGeom>
          </p:spPr>
        </p:pic>
        <p:sp>
          <p:nvSpPr>
            <p:cNvPr id="16" name="Arco 15">
              <a:extLst>
                <a:ext uri="{FF2B5EF4-FFF2-40B4-BE49-F238E27FC236}">
                  <a16:creationId xmlns:a16="http://schemas.microsoft.com/office/drawing/2014/main" id="{F6CC61CB-1FFD-858E-87BA-5D87E76DC45A}"/>
                </a:ext>
              </a:extLst>
            </p:cNvPr>
            <p:cNvSpPr/>
            <p:nvPr/>
          </p:nvSpPr>
          <p:spPr>
            <a:xfrm rot="10800000">
              <a:off x="8132000" y="1396990"/>
              <a:ext cx="672672" cy="973374"/>
            </a:xfrm>
            <a:prstGeom prst="arc">
              <a:avLst>
                <a:gd name="adj1" fmla="val 16742506"/>
                <a:gd name="adj2" fmla="val 4949021"/>
              </a:avLst>
            </a:prstGeom>
            <a:ln>
              <a:solidFill>
                <a:schemeClr val="accent3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CasellaDiTesto 39"/>
            <p:cNvSpPr txBox="1"/>
            <p:nvPr/>
          </p:nvSpPr>
          <p:spPr>
            <a:xfrm rot="16200000">
              <a:off x="7906439" y="1765147"/>
              <a:ext cx="966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>
                  <a:solidFill>
                    <a:schemeClr val="accent3"/>
                  </a:solidFill>
                </a:rPr>
                <a:t>ideal</a:t>
              </a:r>
              <a:r>
                <a:rPr lang="it-IT" sz="1200" dirty="0">
                  <a:solidFill>
                    <a:schemeClr val="accent3"/>
                  </a:solidFill>
                </a:rPr>
                <a:t> </a:t>
              </a:r>
              <a:r>
                <a:rPr lang="it-IT" sz="1200" dirty="0" err="1">
                  <a:solidFill>
                    <a:schemeClr val="accent3"/>
                  </a:solidFill>
                </a:rPr>
                <a:t>shape</a:t>
              </a:r>
              <a:endParaRPr lang="it-IT" sz="12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6410003" y="1131903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modifed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ideal</a:t>
            </a:r>
            <a:endParaRPr lang="it-IT" dirty="0">
              <a:solidFill>
                <a:schemeClr val="tx2"/>
              </a:solidFill>
            </a:endParaRPr>
          </a:p>
          <a:p>
            <a:r>
              <a:rPr lang="it-IT" dirty="0" err="1">
                <a:solidFill>
                  <a:schemeClr val="tx2"/>
                </a:solidFill>
              </a:rPr>
              <a:t>n</a:t>
            </a:r>
            <a:r>
              <a:rPr lang="it-IT" dirty="0">
                <a:solidFill>
                  <a:schemeClr val="tx2"/>
                </a:solidFill>
              </a:rPr>
              <a:t>= 2; 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4DAAEC1-60EC-F91B-4671-745C97D2F911}"/>
              </a:ext>
            </a:extLst>
          </p:cNvPr>
          <p:cNvSpPr txBox="1"/>
          <p:nvPr/>
        </p:nvSpPr>
        <p:spPr>
          <a:xfrm>
            <a:off x="3969084" y="780396"/>
            <a:ext cx="2624520" cy="297833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l"/>
            <a:r>
              <a:rPr lang="it-IT" dirty="0">
                <a:solidFill>
                  <a:schemeClr val="accent5"/>
                </a:solidFill>
              </a:rPr>
              <a:t>ARMCO </a:t>
            </a:r>
            <a:r>
              <a:rPr lang="it-IT" dirty="0" err="1">
                <a:solidFill>
                  <a:schemeClr val="accent5"/>
                </a:solidFill>
              </a:rPr>
              <a:t>laminations</a:t>
            </a:r>
            <a:r>
              <a:rPr lang="it-IT" dirty="0">
                <a:solidFill>
                  <a:schemeClr val="accent5"/>
                </a:solidFill>
              </a:rPr>
              <a:t> </a:t>
            </a:r>
          </a:p>
          <a:p>
            <a:pPr algn="l"/>
            <a:r>
              <a:rPr lang="it-IT" dirty="0">
                <a:solidFill>
                  <a:schemeClr val="accent5"/>
                </a:solidFill>
              </a:rPr>
              <a:t>- More </a:t>
            </a:r>
            <a:r>
              <a:rPr lang="it-IT" dirty="0" err="1">
                <a:solidFill>
                  <a:schemeClr val="accent5"/>
                </a:solidFill>
              </a:rPr>
              <a:t>than</a:t>
            </a:r>
            <a:r>
              <a:rPr lang="it-IT" dirty="0">
                <a:solidFill>
                  <a:schemeClr val="accent5"/>
                </a:solidFill>
              </a:rPr>
              <a:t> 3000 </a:t>
            </a:r>
            <a:r>
              <a:rPr lang="it-IT" dirty="0" err="1">
                <a:solidFill>
                  <a:schemeClr val="accent5"/>
                </a:solidFill>
              </a:rPr>
              <a:t>laminations</a:t>
            </a:r>
            <a:endParaRPr lang="it-IT" dirty="0">
              <a:solidFill>
                <a:schemeClr val="accent5"/>
              </a:solidFill>
            </a:endParaRPr>
          </a:p>
          <a:p>
            <a:pPr algn="l"/>
            <a:r>
              <a:rPr lang="it-IT" dirty="0">
                <a:solidFill>
                  <a:schemeClr val="accent5"/>
                </a:solidFill>
              </a:rPr>
              <a:t>- </a:t>
            </a:r>
            <a:r>
              <a:rPr lang="it-IT" dirty="0" err="1">
                <a:solidFill>
                  <a:schemeClr val="accent5"/>
                </a:solidFill>
              </a:rPr>
              <a:t>machined</a:t>
            </a:r>
            <a:r>
              <a:rPr lang="it-IT" dirty="0">
                <a:solidFill>
                  <a:schemeClr val="accent5"/>
                </a:solidFill>
              </a:rPr>
              <a:t> by </a:t>
            </a:r>
            <a:r>
              <a:rPr lang="it-IT" dirty="0" err="1">
                <a:solidFill>
                  <a:schemeClr val="accent5"/>
                </a:solidFill>
              </a:rPr>
              <a:t>wire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edm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in&amp;out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profiles</a:t>
            </a:r>
            <a:endParaRPr lang="it-IT" dirty="0">
              <a:solidFill>
                <a:schemeClr val="accent5"/>
              </a:solidFill>
            </a:endParaRPr>
          </a:p>
          <a:p>
            <a:pPr algn="l"/>
            <a:r>
              <a:rPr lang="it-IT" dirty="0">
                <a:solidFill>
                  <a:schemeClr val="accent5"/>
                </a:solidFill>
              </a:rPr>
              <a:t>- 8 </a:t>
            </a:r>
            <a:r>
              <a:rPr lang="it-IT" dirty="0" err="1">
                <a:solidFill>
                  <a:schemeClr val="accent5"/>
                </a:solidFill>
              </a:rPr>
              <a:t>geometries</a:t>
            </a:r>
            <a:endParaRPr lang="it-IT" dirty="0">
              <a:solidFill>
                <a:schemeClr val="accent5"/>
              </a:solidFill>
            </a:endParaRPr>
          </a:p>
          <a:p>
            <a:pPr marL="285750" indent="-285750" algn="l">
              <a:buFontTx/>
              <a:buChar char="-"/>
            </a:pPr>
            <a:endParaRPr lang="it-IT" dirty="0">
              <a:solidFill>
                <a:schemeClr val="accent5"/>
              </a:solidFill>
            </a:endParaRPr>
          </a:p>
          <a:p>
            <a:pPr algn="l"/>
            <a:r>
              <a:rPr lang="it-IT" dirty="0">
                <a:solidFill>
                  <a:schemeClr val="accent5"/>
                </a:solidFill>
              </a:rPr>
              <a:t>End </a:t>
            </a:r>
            <a:r>
              <a:rPr lang="it-IT" dirty="0" err="1">
                <a:solidFill>
                  <a:schemeClr val="accent5"/>
                </a:solidFill>
              </a:rPr>
              <a:t>plates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stainless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steel</a:t>
            </a:r>
            <a:endParaRPr lang="it-IT" dirty="0">
              <a:solidFill>
                <a:schemeClr val="accent5"/>
              </a:solidFill>
            </a:endParaRPr>
          </a:p>
          <a:p>
            <a:pPr algn="l"/>
            <a:r>
              <a:rPr lang="it-IT" dirty="0">
                <a:solidFill>
                  <a:schemeClr val="accent5"/>
                </a:solidFill>
              </a:rPr>
              <a:t>- </a:t>
            </a:r>
            <a:r>
              <a:rPr lang="it-IT" dirty="0" err="1">
                <a:solidFill>
                  <a:schemeClr val="accent5"/>
                </a:solidFill>
              </a:rPr>
              <a:t>Alignment</a:t>
            </a:r>
            <a:r>
              <a:rPr lang="it-IT" dirty="0">
                <a:solidFill>
                  <a:schemeClr val="accent5"/>
                </a:solidFill>
              </a:rPr>
              <a:t> slots</a:t>
            </a:r>
          </a:p>
          <a:p>
            <a:pPr algn="l"/>
            <a:r>
              <a:rPr lang="it-IT" dirty="0">
                <a:solidFill>
                  <a:schemeClr val="accent5"/>
                </a:solidFill>
              </a:rPr>
              <a:t>- Inner and </a:t>
            </a:r>
            <a:r>
              <a:rPr lang="it-IT" dirty="0" err="1">
                <a:solidFill>
                  <a:schemeClr val="accent5"/>
                </a:solidFill>
              </a:rPr>
              <a:t>outer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diameter</a:t>
            </a:r>
            <a:r>
              <a:rPr lang="it-IT" dirty="0">
                <a:solidFill>
                  <a:schemeClr val="accent5"/>
                </a:solidFill>
              </a:rPr>
              <a:t> for </a:t>
            </a:r>
            <a:r>
              <a:rPr lang="it-IT" dirty="0" err="1">
                <a:solidFill>
                  <a:schemeClr val="accent5"/>
                </a:solidFill>
              </a:rPr>
              <a:t>beampipe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alignment</a:t>
            </a:r>
            <a:endParaRPr lang="it-IT" dirty="0">
              <a:solidFill>
                <a:schemeClr val="accent5"/>
              </a:solidFill>
            </a:endParaRPr>
          </a:p>
          <a:p>
            <a:pPr algn="l"/>
            <a:endParaRPr lang="it-IT" dirty="0">
              <a:solidFill>
                <a:schemeClr val="accent5"/>
              </a:solidFill>
            </a:endParaRPr>
          </a:p>
          <a:p>
            <a:pPr algn="l"/>
            <a:r>
              <a:rPr lang="it-IT" dirty="0" err="1">
                <a:solidFill>
                  <a:schemeClr val="accent5"/>
                </a:solidFill>
              </a:rPr>
              <a:t>CuBe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tie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rods</a:t>
            </a:r>
            <a:r>
              <a:rPr lang="it-IT" dirty="0">
                <a:solidFill>
                  <a:schemeClr val="accent5"/>
                </a:solidFill>
              </a:rPr>
              <a:t> </a:t>
            </a:r>
          </a:p>
          <a:p>
            <a:pPr marL="285750" indent="-285750" algn="l">
              <a:buFontTx/>
              <a:buChar char="-"/>
            </a:pPr>
            <a:r>
              <a:rPr lang="it-IT" dirty="0">
                <a:solidFill>
                  <a:schemeClr val="accent5"/>
                </a:solidFill>
              </a:rPr>
              <a:t>5 families</a:t>
            </a:r>
          </a:p>
        </p:txBody>
      </p:sp>
      <p:pic>
        <p:nvPicPr>
          <p:cNvPr id="41" name="Immagine 40" descr="Immagine che contiene interni, motore, sporco&#10;&#10;Descrizione generata automaticamente">
            <a:extLst>
              <a:ext uri="{FF2B5EF4-FFF2-40B4-BE49-F238E27FC236}">
                <a16:creationId xmlns:a16="http://schemas.microsoft.com/office/drawing/2014/main" id="{F742680C-D6A6-0861-5D6E-85A665AE76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1058" b="142"/>
          <a:stretch/>
        </p:blipFill>
        <p:spPr>
          <a:xfrm>
            <a:off x="5279261" y="3383980"/>
            <a:ext cx="1471012" cy="1278849"/>
          </a:xfrm>
          <a:prstGeom prst="round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09A81D8-4AB8-6D36-2832-29E679DB7A91}"/>
              </a:ext>
            </a:extLst>
          </p:cNvPr>
          <p:cNvSpPr txBox="1"/>
          <p:nvPr/>
        </p:nvSpPr>
        <p:spPr>
          <a:xfrm>
            <a:off x="-58107" y="3058088"/>
            <a:ext cx="1257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tx2"/>
                </a:solidFill>
              </a:rPr>
              <a:t>CuBe</a:t>
            </a:r>
            <a:r>
              <a:rPr lang="it-IT" sz="1600" dirty="0">
                <a:solidFill>
                  <a:schemeClr val="tx2"/>
                </a:solidFill>
              </a:rPr>
              <a:t> rod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D747A03D-E326-6F63-C3B4-C2F7BB72B5DA}"/>
              </a:ext>
            </a:extLst>
          </p:cNvPr>
          <p:cNvCxnSpPr>
            <a:cxnSpLocks/>
          </p:cNvCxnSpPr>
          <p:nvPr/>
        </p:nvCxnSpPr>
        <p:spPr>
          <a:xfrm>
            <a:off x="754095" y="3358163"/>
            <a:ext cx="165414" cy="12314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rco 24">
            <a:extLst>
              <a:ext uri="{FF2B5EF4-FFF2-40B4-BE49-F238E27FC236}">
                <a16:creationId xmlns:a16="http://schemas.microsoft.com/office/drawing/2014/main" id="{504D94BC-D5B4-D109-5A65-05BC580FE8F2}"/>
              </a:ext>
            </a:extLst>
          </p:cNvPr>
          <p:cNvSpPr/>
          <p:nvPr/>
        </p:nvSpPr>
        <p:spPr>
          <a:xfrm>
            <a:off x="1354938" y="1766522"/>
            <a:ext cx="449396" cy="506586"/>
          </a:xfrm>
          <a:prstGeom prst="arc">
            <a:avLst>
              <a:gd name="adj1" fmla="val 16433800"/>
              <a:gd name="adj2" fmla="val 21151079"/>
            </a:avLst>
          </a:prstGeom>
          <a:ln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F9A15AE3-7E4C-6274-A4EC-73A8FF906859}"/>
              </a:ext>
            </a:extLst>
          </p:cNvPr>
          <p:cNvSpPr/>
          <p:nvPr/>
        </p:nvSpPr>
        <p:spPr>
          <a:xfrm rot="10800000">
            <a:off x="1920652" y="1172745"/>
            <a:ext cx="449396" cy="506586"/>
          </a:xfrm>
          <a:prstGeom prst="arc">
            <a:avLst>
              <a:gd name="adj1" fmla="val 16433800"/>
              <a:gd name="adj2" fmla="val 21151079"/>
            </a:avLst>
          </a:prstGeom>
          <a:ln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Arco 26">
            <a:extLst>
              <a:ext uri="{FF2B5EF4-FFF2-40B4-BE49-F238E27FC236}">
                <a16:creationId xmlns:a16="http://schemas.microsoft.com/office/drawing/2014/main" id="{BA70136B-B9C5-05B0-A0C9-F3D18AD8C935}"/>
              </a:ext>
            </a:extLst>
          </p:cNvPr>
          <p:cNvSpPr/>
          <p:nvPr/>
        </p:nvSpPr>
        <p:spPr>
          <a:xfrm rot="5400000">
            <a:off x="1344606" y="1186235"/>
            <a:ext cx="449396" cy="506586"/>
          </a:xfrm>
          <a:prstGeom prst="arc">
            <a:avLst>
              <a:gd name="adj1" fmla="val 16433800"/>
              <a:gd name="adj2" fmla="val 21151079"/>
            </a:avLst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Arco 33">
            <a:extLst>
              <a:ext uri="{FF2B5EF4-FFF2-40B4-BE49-F238E27FC236}">
                <a16:creationId xmlns:a16="http://schemas.microsoft.com/office/drawing/2014/main" id="{7473A6FD-C33B-6BF7-61CB-A06FD915DCA6}"/>
              </a:ext>
            </a:extLst>
          </p:cNvPr>
          <p:cNvSpPr/>
          <p:nvPr/>
        </p:nvSpPr>
        <p:spPr>
          <a:xfrm rot="16200000">
            <a:off x="1931999" y="1752148"/>
            <a:ext cx="449396" cy="506586"/>
          </a:xfrm>
          <a:prstGeom prst="arc">
            <a:avLst>
              <a:gd name="adj1" fmla="val 16433800"/>
              <a:gd name="adj2" fmla="val 21151079"/>
            </a:avLst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Arco 34">
            <a:extLst>
              <a:ext uri="{FF2B5EF4-FFF2-40B4-BE49-F238E27FC236}">
                <a16:creationId xmlns:a16="http://schemas.microsoft.com/office/drawing/2014/main" id="{52ADB8EB-1ABB-D8C6-28C4-A127DC6B93A8}"/>
              </a:ext>
            </a:extLst>
          </p:cNvPr>
          <p:cNvSpPr/>
          <p:nvPr/>
        </p:nvSpPr>
        <p:spPr>
          <a:xfrm rot="5400000">
            <a:off x="1945772" y="1146669"/>
            <a:ext cx="484094" cy="558739"/>
          </a:xfrm>
          <a:prstGeom prst="arc">
            <a:avLst>
              <a:gd name="adj1" fmla="val 6024142"/>
              <a:gd name="adj2" fmla="val 21151079"/>
            </a:avLst>
          </a:prstGeom>
          <a:ln>
            <a:solidFill>
              <a:schemeClr val="accent6">
                <a:lumMod val="7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B224C8B-070E-EF8E-5FB4-240C9C995241}"/>
              </a:ext>
            </a:extLst>
          </p:cNvPr>
          <p:cNvSpPr txBox="1"/>
          <p:nvPr/>
        </p:nvSpPr>
        <p:spPr>
          <a:xfrm>
            <a:off x="1925625" y="1405171"/>
            <a:ext cx="2584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8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6A1CA04F-CC38-66FF-50BB-4EF80AAD46AD}"/>
              </a:ext>
            </a:extLst>
          </p:cNvPr>
          <p:cNvSpPr/>
          <p:nvPr/>
        </p:nvSpPr>
        <p:spPr>
          <a:xfrm rot="10800000">
            <a:off x="1166147" y="3895714"/>
            <a:ext cx="454899" cy="352396"/>
          </a:xfrm>
          <a:prstGeom prst="arc">
            <a:avLst>
              <a:gd name="adj1" fmla="val 11400859"/>
              <a:gd name="adj2" fmla="val 21151079"/>
            </a:avLst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6161D164-60B5-6DF8-568C-2BE0E59D794B}"/>
              </a:ext>
            </a:extLst>
          </p:cNvPr>
          <p:cNvCxnSpPr>
            <a:cxnSpLocks/>
          </p:cNvCxnSpPr>
          <p:nvPr/>
        </p:nvCxnSpPr>
        <p:spPr>
          <a:xfrm flipV="1">
            <a:off x="1166148" y="3657062"/>
            <a:ext cx="0" cy="38413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o 48">
            <a:extLst>
              <a:ext uri="{FF2B5EF4-FFF2-40B4-BE49-F238E27FC236}">
                <a16:creationId xmlns:a16="http://schemas.microsoft.com/office/drawing/2014/main" id="{63773A88-DE7A-FCEE-B39E-9FA5A7C23F53}"/>
              </a:ext>
            </a:extLst>
          </p:cNvPr>
          <p:cNvSpPr/>
          <p:nvPr/>
        </p:nvSpPr>
        <p:spPr>
          <a:xfrm rot="165568">
            <a:off x="1108245" y="3565475"/>
            <a:ext cx="536433" cy="684985"/>
          </a:xfrm>
          <a:prstGeom prst="arc">
            <a:avLst>
              <a:gd name="adj1" fmla="val 13754907"/>
              <a:gd name="adj2" fmla="val 1920149"/>
            </a:avLst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3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F6AB25A0-E4C3-8525-946E-92019017D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95" t="10331" r="23931" b="11536"/>
          <a:stretch/>
        </p:blipFill>
        <p:spPr>
          <a:xfrm>
            <a:off x="5337728" y="1635646"/>
            <a:ext cx="2182366" cy="336926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Force Management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856" y="675279"/>
            <a:ext cx="5156102" cy="4059634"/>
          </a:xfrm>
        </p:spPr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it-IT" b="1" dirty="0" err="1">
                <a:solidFill>
                  <a:schemeClr val="accent5"/>
                </a:solidFill>
              </a:rPr>
              <a:t>Simplified</a:t>
            </a:r>
            <a:r>
              <a:rPr lang="it-IT" b="1" dirty="0">
                <a:solidFill>
                  <a:schemeClr val="accent5"/>
                </a:solidFill>
              </a:rPr>
              <a:t> models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accent5"/>
                </a:solidFill>
              </a:rPr>
              <a:t>Prepared</a:t>
            </a:r>
            <a:r>
              <a:rPr lang="it-IT" dirty="0">
                <a:solidFill>
                  <a:schemeClr val="accent5"/>
                </a:solidFill>
              </a:rPr>
              <a:t> by </a:t>
            </a:r>
            <a:r>
              <a:rPr lang="it-IT" dirty="0" err="1">
                <a:solidFill>
                  <a:schemeClr val="accent5"/>
                </a:solidFill>
              </a:rPr>
              <a:t>experts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but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useable</a:t>
            </a:r>
            <a:r>
              <a:rPr lang="it-IT" dirty="0">
                <a:solidFill>
                  <a:schemeClr val="accent5"/>
                </a:solidFill>
              </a:rPr>
              <a:t> by </a:t>
            </a:r>
            <a:r>
              <a:rPr lang="it-IT" dirty="0" err="1">
                <a:solidFill>
                  <a:schemeClr val="accent5"/>
                </a:solidFill>
              </a:rPr>
              <a:t>not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experts</a:t>
            </a:r>
            <a:r>
              <a:rPr lang="it-IT" dirty="0">
                <a:solidFill>
                  <a:schemeClr val="accent5"/>
                </a:solidFill>
              </a:rPr>
              <a:t>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accent5"/>
                </a:solidFill>
              </a:rPr>
              <a:t>reducing</a:t>
            </a:r>
            <a:r>
              <a:rPr lang="it-IT" dirty="0">
                <a:solidFill>
                  <a:schemeClr val="accent5"/>
                </a:solidFill>
              </a:rPr>
              <a:t> the </a:t>
            </a:r>
            <a:r>
              <a:rPr lang="it-IT" dirty="0" err="1">
                <a:solidFill>
                  <a:schemeClr val="accent5"/>
                </a:solidFill>
              </a:rPr>
              <a:t>computation</a:t>
            </a:r>
            <a:r>
              <a:rPr lang="it-IT" dirty="0">
                <a:solidFill>
                  <a:schemeClr val="accent5"/>
                </a:solidFill>
              </a:rPr>
              <a:t> time and the time to </a:t>
            </a:r>
            <a:r>
              <a:rPr lang="it-IT" dirty="0" err="1">
                <a:solidFill>
                  <a:schemeClr val="accent5"/>
                </a:solidFill>
              </a:rPr>
              <a:t>answer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questions</a:t>
            </a:r>
            <a:r>
              <a:rPr lang="it-IT" dirty="0">
                <a:solidFill>
                  <a:schemeClr val="accent5"/>
                </a:solidFill>
              </a:rPr>
              <a:t> 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accent5"/>
                </a:solidFill>
              </a:rPr>
              <a:t>Example</a:t>
            </a:r>
            <a:r>
              <a:rPr lang="it-IT" dirty="0">
                <a:solidFill>
                  <a:schemeClr val="accent5"/>
                </a:solidFill>
              </a:rPr>
              <a:t>: update the wedges </a:t>
            </a:r>
            <a:r>
              <a:rPr lang="it-IT" dirty="0" err="1">
                <a:solidFill>
                  <a:schemeClr val="accent5"/>
                </a:solidFill>
              </a:rPr>
              <a:t>tolerances</a:t>
            </a:r>
            <a:r>
              <a:rPr lang="it-IT" dirty="0">
                <a:solidFill>
                  <a:schemeClr val="accent5"/>
                </a:solidFill>
              </a:rPr>
              <a:t> </a:t>
            </a:r>
          </a:p>
          <a:p>
            <a:pPr marL="0" indent="0" algn="l">
              <a:buNone/>
            </a:pPr>
            <a:r>
              <a:rPr lang="it-IT" dirty="0">
                <a:solidFill>
                  <a:schemeClr val="accent5"/>
                </a:solidFill>
              </a:rPr>
              <a:t>        and </a:t>
            </a:r>
            <a:r>
              <a:rPr lang="it-IT" dirty="0" err="1">
                <a:solidFill>
                  <a:schemeClr val="accent5"/>
                </a:solidFill>
              </a:rPr>
              <a:t>machining</a:t>
            </a:r>
            <a:r>
              <a:rPr lang="it-IT" dirty="0">
                <a:solidFill>
                  <a:schemeClr val="accent5"/>
                </a:solidFill>
              </a:rPr>
              <a:t> procedure </a:t>
            </a:r>
            <a:r>
              <a:rPr lang="it-IT" dirty="0" err="1">
                <a:solidFill>
                  <a:schemeClr val="accent5"/>
                </a:solidFill>
              </a:rPr>
              <a:t>during</a:t>
            </a:r>
            <a:r>
              <a:rPr lang="it-IT" dirty="0">
                <a:solidFill>
                  <a:schemeClr val="accent5"/>
                </a:solidFill>
              </a:rPr>
              <a:t> the </a:t>
            </a:r>
          </a:p>
          <a:p>
            <a:pPr marL="0" indent="0" algn="l">
              <a:buNone/>
            </a:pPr>
            <a:r>
              <a:rPr lang="it-IT" dirty="0">
                <a:solidFill>
                  <a:schemeClr val="accent5"/>
                </a:solidFill>
              </a:rPr>
              <a:t>         </a:t>
            </a:r>
            <a:r>
              <a:rPr lang="it-IT" dirty="0" err="1">
                <a:solidFill>
                  <a:schemeClr val="accent5"/>
                </a:solidFill>
              </a:rPr>
              <a:t>series</a:t>
            </a:r>
            <a:r>
              <a:rPr lang="it-IT" dirty="0">
                <a:solidFill>
                  <a:schemeClr val="accent5"/>
                </a:solidFill>
              </a:rPr>
              <a:t> production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it-IT" dirty="0"/>
          </a:p>
          <a:p>
            <a:pPr algn="l">
              <a:buFont typeface="Wingdings" panose="05000000000000000000" pitchFamily="2" charset="2"/>
              <a:buChar char="§"/>
            </a:pPr>
            <a:endParaRPr lang="it-IT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 err="1"/>
              <a:t>Longitudinal</a:t>
            </a:r>
            <a:r>
              <a:rPr lang="it-IT" b="1" dirty="0"/>
              <a:t> </a:t>
            </a:r>
            <a:r>
              <a:rPr lang="it-IT" b="1" dirty="0" err="1"/>
              <a:t>prestress</a:t>
            </a:r>
            <a:r>
              <a:rPr lang="it-IT" b="1" dirty="0"/>
              <a:t> on </a:t>
            </a:r>
            <a:r>
              <a:rPr lang="it-IT" b="1" dirty="0" err="1"/>
              <a:t>iron</a:t>
            </a:r>
            <a:endParaRPr lang="it-IT" b="1" dirty="0"/>
          </a:p>
          <a:p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lamination</a:t>
            </a:r>
            <a:r>
              <a:rPr lang="it-IT" dirty="0"/>
              <a:t> </a:t>
            </a:r>
            <a:r>
              <a:rPr lang="it-IT" dirty="0" err="1"/>
              <a:t>movements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transpotation</a:t>
            </a:r>
            <a:r>
              <a:rPr lang="it-IT" dirty="0"/>
              <a:t> or </a:t>
            </a:r>
            <a:r>
              <a:rPr lang="it-IT" dirty="0" err="1"/>
              <a:t>installation</a:t>
            </a:r>
            <a:endParaRPr lang="it-IT" dirty="0"/>
          </a:p>
          <a:p>
            <a:r>
              <a:rPr lang="it-IT" dirty="0"/>
              <a:t>1D model</a:t>
            </a:r>
          </a:p>
          <a:p>
            <a:r>
              <a:rPr lang="it-IT" dirty="0"/>
              <a:t>Two step </a:t>
            </a:r>
            <a:r>
              <a:rPr lang="it-IT" dirty="0" err="1"/>
              <a:t>prestress</a:t>
            </a:r>
            <a:r>
              <a:rPr lang="it-IT" dirty="0"/>
              <a:t> (pole and full </a:t>
            </a:r>
            <a:r>
              <a:rPr lang="it-IT" dirty="0" err="1"/>
              <a:t>magnet</a:t>
            </a:r>
            <a:r>
              <a:rPr lang="it-IT" dirty="0"/>
              <a:t>)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 err="1"/>
              <a:t>Prestress</a:t>
            </a:r>
            <a:r>
              <a:rPr lang="it-IT" b="1" dirty="0"/>
              <a:t> on coils</a:t>
            </a:r>
          </a:p>
          <a:p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supported</a:t>
            </a:r>
            <a:endParaRPr lang="it-IT" dirty="0"/>
          </a:p>
          <a:p>
            <a:r>
              <a:rPr lang="it-IT" dirty="0" err="1"/>
              <a:t>Longitudinal</a:t>
            </a:r>
            <a:endParaRPr lang="it-IT" dirty="0"/>
          </a:p>
          <a:p>
            <a:pPr lvl="1"/>
            <a:r>
              <a:rPr lang="it-IT" dirty="0"/>
              <a:t>1D model </a:t>
            </a:r>
          </a:p>
          <a:p>
            <a:r>
              <a:rPr lang="it-IT" dirty="0" err="1"/>
              <a:t>Wedges</a:t>
            </a:r>
            <a:r>
              <a:rPr lang="it-IT" dirty="0"/>
              <a:t> </a:t>
            </a:r>
            <a:r>
              <a:rPr lang="it-IT" dirty="0" err="1"/>
              <a:t>prestress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Avoid</a:t>
            </a:r>
            <a:r>
              <a:rPr lang="it-IT" dirty="0"/>
              <a:t> coils </a:t>
            </a:r>
            <a:r>
              <a:rPr lang="it-IT" dirty="0" err="1"/>
              <a:t>movements</a:t>
            </a:r>
            <a:r>
              <a:rPr lang="it-IT" dirty="0"/>
              <a:t>/</a:t>
            </a:r>
            <a:r>
              <a:rPr lang="it-IT" dirty="0" err="1"/>
              <a:t>falling</a:t>
            </a:r>
            <a:endParaRPr lang="it-IT" dirty="0"/>
          </a:p>
          <a:p>
            <a:pPr lvl="1"/>
            <a:r>
              <a:rPr lang="it-IT" dirty="0"/>
              <a:t>1D </a:t>
            </a:r>
            <a:r>
              <a:rPr lang="it-IT" dirty="0" err="1"/>
              <a:t>adn</a:t>
            </a:r>
            <a:r>
              <a:rPr lang="it-IT" dirty="0"/>
              <a:t> 3D model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CasellaDiTesto 5"/>
          <p:cNvSpPr txBox="1"/>
          <p:nvPr/>
        </p:nvSpPr>
        <p:spPr>
          <a:xfrm>
            <a:off x="3056100" y="3420864"/>
            <a:ext cx="2463909" cy="92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</a:rPr>
              <a:t>3D </a:t>
            </a:r>
            <a:r>
              <a:rPr lang="it-IT" dirty="0" err="1">
                <a:solidFill>
                  <a:schemeClr val="tx2"/>
                </a:solidFill>
              </a:rPr>
              <a:t>modelling</a:t>
            </a:r>
            <a:r>
              <a:rPr lang="it-IT" dirty="0">
                <a:solidFill>
                  <a:schemeClr val="tx2"/>
                </a:solidFill>
              </a:rPr>
              <a:t> of the coils for stress </a:t>
            </a:r>
            <a:r>
              <a:rPr lang="it-IT" dirty="0" err="1">
                <a:solidFill>
                  <a:schemeClr val="tx2"/>
                </a:solidFill>
              </a:rPr>
              <a:t>managenment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71E48C3-1147-9348-8101-5A3D2369A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6578" y="2020325"/>
            <a:ext cx="3580199" cy="137758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42DF1E-0FFD-BC80-8AB8-12CFA288974F}"/>
              </a:ext>
            </a:extLst>
          </p:cNvPr>
          <p:cNvSpPr txBox="1"/>
          <p:nvPr/>
        </p:nvSpPr>
        <p:spPr>
          <a:xfrm>
            <a:off x="5757872" y="1130905"/>
            <a:ext cx="14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9D3933"/>
                </a:solidFill>
              </a:rPr>
              <a:t>Longitudinal</a:t>
            </a:r>
            <a:r>
              <a:rPr lang="it-IT" dirty="0">
                <a:solidFill>
                  <a:srgbClr val="9D3933"/>
                </a:solidFill>
              </a:rPr>
              <a:t> support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9750EEB-B9C7-AF44-E2FF-40108B20F489}"/>
              </a:ext>
            </a:extLst>
          </p:cNvPr>
          <p:cNvCxnSpPr>
            <a:cxnSpLocks/>
          </p:cNvCxnSpPr>
          <p:nvPr/>
        </p:nvCxnSpPr>
        <p:spPr>
          <a:xfrm flipV="1">
            <a:off x="7380311" y="3081858"/>
            <a:ext cx="510745" cy="137964"/>
          </a:xfrm>
          <a:prstGeom prst="straightConnector1">
            <a:avLst/>
          </a:prstGeom>
          <a:ln>
            <a:solidFill>
              <a:srgbClr val="9D39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C5ADF35-0963-5E36-35E6-A4733B6E51C0}"/>
              </a:ext>
            </a:extLst>
          </p:cNvPr>
          <p:cNvCxnSpPr>
            <a:cxnSpLocks/>
          </p:cNvCxnSpPr>
          <p:nvPr/>
        </p:nvCxnSpPr>
        <p:spPr>
          <a:xfrm>
            <a:off x="7151908" y="1370345"/>
            <a:ext cx="350081" cy="36612"/>
          </a:xfrm>
          <a:prstGeom prst="straightConnector1">
            <a:avLst/>
          </a:prstGeom>
          <a:ln>
            <a:solidFill>
              <a:srgbClr val="9D39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37CC5AB-CA49-B841-DEA9-83EA4B7B66B4}"/>
              </a:ext>
            </a:extLst>
          </p:cNvPr>
          <p:cNvSpPr txBox="1"/>
          <p:nvPr/>
        </p:nvSpPr>
        <p:spPr>
          <a:xfrm>
            <a:off x="7007899" y="205876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5"/>
                </a:solidFill>
              </a:rPr>
              <a:t>coil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17D5D45A-00C9-74CC-73D0-2474612515FB}"/>
              </a:ext>
            </a:extLst>
          </p:cNvPr>
          <p:cNvCxnSpPr>
            <a:cxnSpLocks/>
          </p:cNvCxnSpPr>
          <p:nvPr/>
        </p:nvCxnSpPr>
        <p:spPr>
          <a:xfrm flipV="1">
            <a:off x="7476324" y="2001739"/>
            <a:ext cx="314986" cy="14618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F809EEE-D7DF-D545-51E2-496E167B7399}"/>
              </a:ext>
            </a:extLst>
          </p:cNvPr>
          <p:cNvCxnSpPr>
            <a:cxnSpLocks/>
          </p:cNvCxnSpPr>
          <p:nvPr/>
        </p:nvCxnSpPr>
        <p:spPr>
          <a:xfrm flipH="1">
            <a:off x="6884973" y="2248886"/>
            <a:ext cx="196596" cy="9763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F6BF09A-1BB0-99BB-D303-14E4B441A4F1}"/>
              </a:ext>
            </a:extLst>
          </p:cNvPr>
          <p:cNvSpPr txBox="1"/>
          <p:nvPr/>
        </p:nvSpPr>
        <p:spPr>
          <a:xfrm>
            <a:off x="7007899" y="4549833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dirty="0" err="1">
                <a:solidFill>
                  <a:schemeClr val="accent5"/>
                </a:solidFill>
              </a:rPr>
              <a:t>a.u</a:t>
            </a:r>
            <a:r>
              <a:rPr lang="it-IT" sz="1600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22" name="Immagine 21" descr="Immagine che contiene rigato&#10;&#10;Descrizione generata automaticamente">
            <a:extLst>
              <a:ext uri="{FF2B5EF4-FFF2-40B4-BE49-F238E27FC236}">
                <a16:creationId xmlns:a16="http://schemas.microsoft.com/office/drawing/2014/main" id="{A35C6CC6-59A1-2E24-04F7-A11C8B6BD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646" y="1283934"/>
            <a:ext cx="1194309" cy="1337107"/>
          </a:xfrm>
          <a:prstGeom prst="round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E44E11D-3FFF-4BC8-5AD2-4344021C09C3}"/>
              </a:ext>
            </a:extLst>
          </p:cNvPr>
          <p:cNvSpPr txBox="1"/>
          <p:nvPr/>
        </p:nvSpPr>
        <p:spPr>
          <a:xfrm>
            <a:off x="6578022" y="301344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rgbClr val="9D3933"/>
                </a:solidFill>
              </a:rPr>
              <a:t>wedge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1625C01-7808-3930-E8E1-A70A9FCC32C8}"/>
              </a:ext>
            </a:extLst>
          </p:cNvPr>
          <p:cNvSpPr txBox="1"/>
          <p:nvPr/>
        </p:nvSpPr>
        <p:spPr>
          <a:xfrm>
            <a:off x="4539451" y="440539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rgbClr val="9D3933"/>
                </a:solidFill>
              </a:rPr>
              <a:t>wedge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00E9D0B6-DC06-E0FF-90DF-FB4A914959D8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5403790" y="4486587"/>
            <a:ext cx="451824" cy="103478"/>
          </a:xfrm>
          <a:prstGeom prst="straightConnector1">
            <a:avLst/>
          </a:prstGeom>
          <a:ln>
            <a:solidFill>
              <a:srgbClr val="9D39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9D786F48-E227-B8D0-A277-BF83F1C732CC}"/>
              </a:ext>
            </a:extLst>
          </p:cNvPr>
          <p:cNvCxnSpPr>
            <a:cxnSpLocks/>
          </p:cNvCxnSpPr>
          <p:nvPr/>
        </p:nvCxnSpPr>
        <p:spPr>
          <a:xfrm>
            <a:off x="6815670" y="1703471"/>
            <a:ext cx="98298" cy="323154"/>
          </a:xfrm>
          <a:prstGeom prst="straightConnector1">
            <a:avLst/>
          </a:prstGeom>
          <a:ln>
            <a:solidFill>
              <a:srgbClr val="9D39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46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Assembly</a:t>
            </a:r>
          </a:p>
        </p:txBody>
      </p:sp>
      <p:sp>
        <p:nvSpPr>
          <p:cNvPr id="21" name="Segnaposto contenuto 20"/>
          <p:cNvSpPr>
            <a:spLocks noGrp="1"/>
          </p:cNvSpPr>
          <p:nvPr>
            <p:ph idx="1"/>
          </p:nvPr>
        </p:nvSpPr>
        <p:spPr>
          <a:xfrm>
            <a:off x="2572267" y="706111"/>
            <a:ext cx="4287964" cy="119353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/>
              <a:t>Procedure </a:t>
            </a:r>
            <a:r>
              <a:rPr lang="it-IT" dirty="0" err="1"/>
              <a:t>developed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LASA on </a:t>
            </a:r>
            <a:r>
              <a:rPr lang="it-IT" dirty="0" err="1"/>
              <a:t>prototypes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6P, 8P, 10P </a:t>
            </a:r>
            <a:r>
              <a:rPr lang="it-IT" dirty="0" err="1"/>
              <a:t>assembled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LASA</a:t>
            </a:r>
          </a:p>
          <a:p>
            <a:pPr marL="0" indent="0">
              <a:buNone/>
            </a:pPr>
            <a:r>
              <a:rPr lang="it-IT" dirty="0"/>
              <a:t>Series </a:t>
            </a:r>
            <a:r>
              <a:rPr lang="it-IT" dirty="0" err="1"/>
              <a:t>magnets</a:t>
            </a:r>
            <a:r>
              <a:rPr lang="it-IT" dirty="0"/>
              <a:t> </a:t>
            </a:r>
            <a:r>
              <a:rPr lang="it-IT" dirty="0" err="1"/>
              <a:t>assembled</a:t>
            </a:r>
            <a:r>
              <a:rPr lang="it-IT" dirty="0"/>
              <a:t> in </a:t>
            </a:r>
            <a:r>
              <a:rPr lang="it-IT" dirty="0" err="1"/>
              <a:t>industry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20" y="740087"/>
            <a:ext cx="2142136" cy="1956320"/>
          </a:xfrm>
          <a:prstGeom prst="round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341695" y="299054"/>
            <a:ext cx="2106824" cy="1868295"/>
            <a:chOff x="68029" y="833475"/>
            <a:chExt cx="2809099" cy="2491060"/>
          </a:xfrm>
        </p:grpSpPr>
        <p:grpSp>
          <p:nvGrpSpPr>
            <p:cNvPr id="17" name="Gruppo 16"/>
            <p:cNvGrpSpPr/>
            <p:nvPr/>
          </p:nvGrpSpPr>
          <p:grpSpPr>
            <a:xfrm>
              <a:off x="305659" y="833475"/>
              <a:ext cx="2571469" cy="2183006"/>
              <a:chOff x="49806" y="3333477"/>
              <a:chExt cx="2571469" cy="2183006"/>
            </a:xfrm>
          </p:grpSpPr>
          <p:pic>
            <p:nvPicPr>
              <p:cNvPr id="7" name="Immagine 6" descr="20161219_145924.jp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806" y="3333477"/>
                <a:ext cx="2571469" cy="2090950"/>
              </a:xfrm>
              <a:prstGeom prst="roundRect">
                <a:avLst/>
              </a:prstGeom>
              <a:noFill/>
              <a:ln>
                <a:noFill/>
              </a:ln>
            </p:spPr>
          </p:pic>
          <p:cxnSp>
            <p:nvCxnSpPr>
              <p:cNvPr id="8" name="Connettore 2 7"/>
              <p:cNvCxnSpPr>
                <a:cxnSpLocks/>
              </p:cNvCxnSpPr>
              <p:nvPr/>
            </p:nvCxnSpPr>
            <p:spPr>
              <a:xfrm flipV="1">
                <a:off x="364018" y="5208428"/>
                <a:ext cx="216464" cy="3080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CasellaDiTesto 12"/>
              <p:cNvSpPr txBox="1"/>
              <p:nvPr/>
            </p:nvSpPr>
            <p:spPr>
              <a:xfrm>
                <a:off x="1053647" y="3386310"/>
                <a:ext cx="129779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dirty="0" err="1">
                    <a:solidFill>
                      <a:schemeClr val="bg2"/>
                    </a:solidFill>
                  </a:rPr>
                  <a:t>lamination</a:t>
                </a:r>
                <a:endParaRPr lang="it-IT" sz="135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4" name="CasellaDiTesto 13"/>
            <p:cNvSpPr txBox="1"/>
            <p:nvPr/>
          </p:nvSpPr>
          <p:spPr>
            <a:xfrm>
              <a:off x="68029" y="2924426"/>
              <a:ext cx="190052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 err="1">
                  <a:solidFill>
                    <a:schemeClr val="bg2"/>
                  </a:solidFill>
                </a:rPr>
                <a:t>alignment</a:t>
              </a:r>
              <a:r>
                <a:rPr lang="it-IT" sz="1350" dirty="0">
                  <a:solidFill>
                    <a:schemeClr val="bg2"/>
                  </a:solidFill>
                </a:rPr>
                <a:t> frame</a:t>
              </a:r>
            </a:p>
          </p:txBody>
        </p:sp>
      </p:grp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429378" y="3460623"/>
            <a:ext cx="2004765" cy="1019579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837" y="3312809"/>
            <a:ext cx="1936868" cy="1452651"/>
          </a:xfrm>
          <a:prstGeom prst="roundRect">
            <a:avLst/>
          </a:prstGeom>
          <a:noFill/>
          <a:ln>
            <a:noFill/>
          </a:ln>
        </p:spPr>
      </p:pic>
      <p:grpSp>
        <p:nvGrpSpPr>
          <p:cNvPr id="32" name="Gruppo 31"/>
          <p:cNvGrpSpPr/>
          <p:nvPr/>
        </p:nvGrpSpPr>
        <p:grpSpPr>
          <a:xfrm>
            <a:off x="6347913" y="2730937"/>
            <a:ext cx="2695235" cy="1646295"/>
            <a:chOff x="1806180" y="3163089"/>
            <a:chExt cx="4925641" cy="3008664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5309" y="3709964"/>
              <a:ext cx="4376512" cy="2461789"/>
            </a:xfrm>
            <a:prstGeom prst="roundRect">
              <a:avLst/>
            </a:prstGeom>
            <a:noFill/>
            <a:ln>
              <a:noFill/>
            </a:ln>
          </p:spPr>
        </p:pic>
        <p:cxnSp>
          <p:nvCxnSpPr>
            <p:cNvPr id="34" name="Connettore 2 33"/>
            <p:cNvCxnSpPr/>
            <p:nvPr/>
          </p:nvCxnSpPr>
          <p:spPr>
            <a:xfrm flipH="1">
              <a:off x="3620271" y="3530812"/>
              <a:ext cx="830869" cy="2891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/>
            <p:cNvSpPr txBox="1"/>
            <p:nvPr/>
          </p:nvSpPr>
          <p:spPr>
            <a:xfrm>
              <a:off x="4123215" y="4863570"/>
              <a:ext cx="1793347" cy="42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solidFill>
                    <a:schemeClr val="tx2"/>
                  </a:solidFill>
                </a:rPr>
                <a:t>bridge </a:t>
              </a:r>
            </a:p>
          </p:txBody>
        </p:sp>
        <p:cxnSp>
          <p:nvCxnSpPr>
            <p:cNvPr id="36" name="Connettore 2 35"/>
            <p:cNvCxnSpPr/>
            <p:nvPr/>
          </p:nvCxnSpPr>
          <p:spPr>
            <a:xfrm>
              <a:off x="3097878" y="3602609"/>
              <a:ext cx="300638" cy="7403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/>
            <p:cNvSpPr txBox="1"/>
            <p:nvPr/>
          </p:nvSpPr>
          <p:spPr>
            <a:xfrm>
              <a:off x="1806180" y="3163089"/>
              <a:ext cx="2079976" cy="562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>
                  <a:solidFill>
                    <a:schemeClr val="tx2"/>
                  </a:solidFill>
                </a:rPr>
                <a:t>upper</a:t>
              </a:r>
              <a:r>
                <a:rPr lang="it-IT" sz="1400" dirty="0">
                  <a:solidFill>
                    <a:schemeClr val="tx2"/>
                  </a:solidFill>
                </a:rPr>
                <a:t> PCB</a:t>
              </a:r>
            </a:p>
          </p:txBody>
        </p:sp>
        <p:cxnSp>
          <p:nvCxnSpPr>
            <p:cNvPr id="38" name="Connettore 2 37"/>
            <p:cNvCxnSpPr>
              <a:cxnSpLocks/>
            </p:cNvCxnSpPr>
            <p:nvPr/>
          </p:nvCxnSpPr>
          <p:spPr>
            <a:xfrm flipV="1">
              <a:off x="3620272" y="5139617"/>
              <a:ext cx="410337" cy="4270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2293272" y="5566659"/>
              <a:ext cx="1887215" cy="56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 err="1">
                  <a:solidFill>
                    <a:schemeClr val="accent1"/>
                  </a:solidFill>
                </a:rPr>
                <a:t>lower</a:t>
              </a:r>
              <a:r>
                <a:rPr lang="it-IT" sz="1400" dirty="0">
                  <a:solidFill>
                    <a:schemeClr val="accent1"/>
                  </a:solidFill>
                </a:rPr>
                <a:t> PCB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4400619" y="3186469"/>
              <a:ext cx="2079978" cy="562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>
                  <a:solidFill>
                    <a:schemeClr val="tx2"/>
                  </a:solidFill>
                </a:rPr>
                <a:t>PCBs</a:t>
              </a:r>
              <a:r>
                <a:rPr lang="it-IT" sz="1400" dirty="0">
                  <a:solidFill>
                    <a:schemeClr val="tx2"/>
                  </a:solidFill>
                </a:rPr>
                <a:t> fixing</a:t>
              </a: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2770980" y="1762506"/>
            <a:ext cx="28200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sz="1600" dirty="0">
                <a:solidFill>
                  <a:schemeClr val="tx2"/>
                </a:solidFill>
              </a:rPr>
              <a:t>Pole </a:t>
            </a:r>
            <a:r>
              <a:rPr lang="it-IT" sz="1600" dirty="0" err="1">
                <a:solidFill>
                  <a:schemeClr val="tx2"/>
                </a:solidFill>
              </a:rPr>
              <a:t>laminations</a:t>
            </a:r>
            <a:endParaRPr lang="it-IT" sz="16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1600" dirty="0">
                <a:solidFill>
                  <a:schemeClr val="tx2"/>
                </a:solidFill>
              </a:rPr>
              <a:t>Inner </a:t>
            </a:r>
            <a:r>
              <a:rPr lang="it-IT" sz="1600" dirty="0" err="1">
                <a:solidFill>
                  <a:schemeClr val="tx2"/>
                </a:solidFill>
              </a:rPr>
              <a:t>CuBe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rods</a:t>
            </a:r>
            <a:r>
              <a:rPr lang="it-IT" sz="1600" dirty="0">
                <a:solidFill>
                  <a:schemeClr val="tx2"/>
                </a:solidFill>
              </a:rPr>
              <a:t>-loading</a:t>
            </a:r>
          </a:p>
          <a:p>
            <a:pPr marL="342900" indent="-342900">
              <a:buFont typeface="Arial" charset="0"/>
              <a:buChar char="•"/>
            </a:pPr>
            <a:r>
              <a:rPr lang="it-IT" sz="1600" dirty="0">
                <a:solidFill>
                  <a:schemeClr val="tx2"/>
                </a:solidFill>
              </a:rPr>
              <a:t>Coils </a:t>
            </a:r>
            <a:r>
              <a:rPr lang="it-IT" sz="1600" dirty="0" err="1">
                <a:solidFill>
                  <a:schemeClr val="tx2"/>
                </a:solidFill>
              </a:rPr>
              <a:t>centering</a:t>
            </a:r>
            <a:r>
              <a:rPr lang="it-IT" sz="1600" dirty="0">
                <a:solidFill>
                  <a:schemeClr val="tx2"/>
                </a:solidFill>
              </a:rPr>
              <a:t> and fixing</a:t>
            </a:r>
          </a:p>
          <a:p>
            <a:pPr marL="342900" indent="-342900">
              <a:buFont typeface="Arial" charset="0"/>
              <a:buChar char="•"/>
            </a:pPr>
            <a:r>
              <a:rPr lang="it-IT" sz="1600" dirty="0" err="1">
                <a:solidFill>
                  <a:schemeClr val="tx2"/>
                </a:solidFill>
              </a:rPr>
              <a:t>Connections</a:t>
            </a:r>
            <a:endParaRPr lang="it-IT" sz="16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1600" dirty="0" err="1">
                <a:solidFill>
                  <a:schemeClr val="tx2"/>
                </a:solidFill>
              </a:rPr>
              <a:t>Final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laminations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1600" dirty="0">
                <a:solidFill>
                  <a:schemeClr val="tx2"/>
                </a:solidFill>
              </a:rPr>
              <a:t>Outer </a:t>
            </a:r>
            <a:r>
              <a:rPr lang="it-IT" sz="1600" dirty="0" err="1">
                <a:solidFill>
                  <a:schemeClr val="tx2"/>
                </a:solidFill>
              </a:rPr>
              <a:t>CuBe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rods</a:t>
            </a:r>
            <a:r>
              <a:rPr lang="it-IT" sz="1600" dirty="0">
                <a:solidFill>
                  <a:schemeClr val="tx2"/>
                </a:solidFill>
              </a:rPr>
              <a:t>-loading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414779" y="2255485"/>
            <a:ext cx="1851215" cy="2294483"/>
            <a:chOff x="414779" y="2418604"/>
            <a:chExt cx="1851215" cy="2294483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779" y="2418604"/>
              <a:ext cx="1851215" cy="2240307"/>
            </a:xfrm>
            <a:prstGeom prst="roundRect">
              <a:avLst/>
            </a:prstGeom>
            <a:noFill/>
            <a:ln>
              <a:noFill/>
            </a:ln>
          </p:spPr>
        </p:pic>
        <p:cxnSp>
          <p:nvCxnSpPr>
            <p:cNvPr id="43" name="Connettore 2 42"/>
            <p:cNvCxnSpPr/>
            <p:nvPr/>
          </p:nvCxnSpPr>
          <p:spPr>
            <a:xfrm flipV="1">
              <a:off x="1403648" y="4391053"/>
              <a:ext cx="87175" cy="881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>
              <a:cxnSpLocks/>
            </p:cNvCxnSpPr>
            <p:nvPr/>
          </p:nvCxnSpPr>
          <p:spPr>
            <a:xfrm>
              <a:off x="1294238" y="3310933"/>
              <a:ext cx="0" cy="2487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/>
            <p:cNvSpPr txBox="1"/>
            <p:nvPr/>
          </p:nvSpPr>
          <p:spPr>
            <a:xfrm>
              <a:off x="511086" y="4413005"/>
              <a:ext cx="10502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 err="1">
                  <a:solidFill>
                    <a:schemeClr val="accent1"/>
                  </a:solidFill>
                </a:rPr>
                <a:t>CuBe</a:t>
              </a:r>
              <a:r>
                <a:rPr lang="it-IT" sz="1350" dirty="0">
                  <a:solidFill>
                    <a:schemeClr val="accent1"/>
                  </a:solidFill>
                </a:rPr>
                <a:t> </a:t>
              </a:r>
              <a:r>
                <a:rPr lang="it-IT" sz="1350" dirty="0" err="1">
                  <a:solidFill>
                    <a:schemeClr val="accent1"/>
                  </a:solidFill>
                </a:rPr>
                <a:t>rods</a:t>
              </a:r>
              <a:r>
                <a:rPr lang="it-IT" sz="1350" dirty="0">
                  <a:solidFill>
                    <a:schemeClr val="accent1"/>
                  </a:solidFill>
                </a:rPr>
                <a:t> </a:t>
              </a: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1078675" y="3071051"/>
              <a:ext cx="48282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b="1" dirty="0">
                  <a:solidFill>
                    <a:schemeClr val="bg2"/>
                  </a:solidFill>
                </a:rPr>
                <a:t>coil</a:t>
              </a:r>
            </a:p>
          </p:txBody>
        </p:sp>
        <p:cxnSp>
          <p:nvCxnSpPr>
            <p:cNvPr id="47" name="Connettore 2 46"/>
            <p:cNvCxnSpPr/>
            <p:nvPr/>
          </p:nvCxnSpPr>
          <p:spPr>
            <a:xfrm flipH="1" flipV="1">
              <a:off x="522317" y="4324487"/>
              <a:ext cx="68419" cy="1470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nettore 2 54"/>
          <p:cNvCxnSpPr>
            <a:cxnSpLocks/>
            <a:stCxn id="57" idx="0"/>
          </p:cNvCxnSpPr>
          <p:nvPr/>
        </p:nvCxnSpPr>
        <p:spPr>
          <a:xfrm flipH="1" flipV="1">
            <a:off x="3458458" y="4239949"/>
            <a:ext cx="84918" cy="2262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3149678" y="4466211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accent5"/>
                </a:solidFill>
              </a:rPr>
              <a:t>wedge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2828CF0-3C05-67E3-4B68-4F425ADC14A2}"/>
              </a:ext>
            </a:extLst>
          </p:cNvPr>
          <p:cNvCxnSpPr>
            <a:cxnSpLocks/>
          </p:cNvCxnSpPr>
          <p:nvPr/>
        </p:nvCxnSpPr>
        <p:spPr>
          <a:xfrm flipH="1" flipV="1">
            <a:off x="1717696" y="4013891"/>
            <a:ext cx="151449" cy="481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335359-95F8-3898-A866-0103AB2E76A6}"/>
              </a:ext>
            </a:extLst>
          </p:cNvPr>
          <p:cNvSpPr txBox="1"/>
          <p:nvPr/>
        </p:nvSpPr>
        <p:spPr>
          <a:xfrm>
            <a:off x="1278257" y="4495792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chemeClr val="accent5"/>
                </a:solidFill>
              </a:rPr>
              <a:t>Longitudinal</a:t>
            </a:r>
            <a:r>
              <a:rPr lang="it-IT" sz="1400" dirty="0">
                <a:solidFill>
                  <a:schemeClr val="accent5"/>
                </a:solidFill>
              </a:rPr>
              <a:t> support</a:t>
            </a:r>
          </a:p>
        </p:txBody>
      </p:sp>
      <p:pic>
        <p:nvPicPr>
          <p:cNvPr id="3" name="Immagine 2" descr="10Polomeccanica.png">
            <a:extLst>
              <a:ext uri="{FF2B5EF4-FFF2-40B4-BE49-F238E27FC236}">
                <a16:creationId xmlns:a16="http://schemas.microsoft.com/office/drawing/2014/main" id="{6A396A8E-177D-DA16-13D4-E507A102B9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965" y="898637"/>
            <a:ext cx="4101424" cy="2385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336946-035B-05CE-D5A4-590B238A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Electrical</a:t>
            </a:r>
            <a:r>
              <a:rPr lang="it-IT" dirty="0"/>
              <a:t> Connections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4B92C7-0552-9423-D144-D4CB79254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859325"/>
            <a:ext cx="7992448" cy="57722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The coils are </a:t>
            </a:r>
            <a:r>
              <a:rPr lang="it-IT" dirty="0" err="1"/>
              <a:t>connected</a:t>
            </a:r>
            <a:r>
              <a:rPr lang="it-IT" dirty="0"/>
              <a:t> in </a:t>
            </a:r>
            <a:r>
              <a:rPr lang="it-IT" dirty="0" err="1"/>
              <a:t>series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9BD89A-8F47-A704-D6B9-0AEC84B8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3BB201-5B96-12FF-01FC-928C4B2F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Immagine 5" descr="20170123_141732.jpg">
            <a:extLst>
              <a:ext uri="{FF2B5EF4-FFF2-40B4-BE49-F238E27FC236}">
                <a16:creationId xmlns:a16="http://schemas.microsoft.com/office/drawing/2014/main" id="{C1AAAAC7-2CC9-060A-D640-A02D75E5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605" y="2453758"/>
            <a:ext cx="2845514" cy="196442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7" name="Immagine 6" descr="6POLO-connessioni-2.png">
            <a:extLst>
              <a:ext uri="{FF2B5EF4-FFF2-40B4-BE49-F238E27FC236}">
                <a16:creationId xmlns:a16="http://schemas.microsoft.com/office/drawing/2014/main" id="{FD0874A4-17D7-7E85-83A0-D48CFA6FA1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39" y="1760852"/>
            <a:ext cx="2692298" cy="2230104"/>
          </a:xfrm>
          <a:prstGeom prst="roundRect">
            <a:avLst/>
          </a:prstGeom>
        </p:spPr>
      </p:pic>
      <p:pic>
        <p:nvPicPr>
          <p:cNvPr id="11" name="Immagine 10" descr="Immagine che contiene interni, articoli, diverso, varietà&#10;&#10;Descrizione generata automaticamente">
            <a:extLst>
              <a:ext uri="{FF2B5EF4-FFF2-40B4-BE49-F238E27FC236}">
                <a16:creationId xmlns:a16="http://schemas.microsoft.com/office/drawing/2014/main" id="{616DEDE5-FC41-5A94-C369-05F64E131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361" y="3017959"/>
            <a:ext cx="2622331" cy="18448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3768A88-9378-9D24-D3CD-1CB850AFA8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61" r="62993" b="15964"/>
          <a:stretch/>
        </p:blipFill>
        <p:spPr>
          <a:xfrm>
            <a:off x="7367045" y="775923"/>
            <a:ext cx="1653995" cy="21175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15A63A-AF9F-11FA-5A67-A09221FE52EB}"/>
              </a:ext>
            </a:extLst>
          </p:cNvPr>
          <p:cNvSpPr txBox="1"/>
          <p:nvPr/>
        </p:nvSpPr>
        <p:spPr>
          <a:xfrm>
            <a:off x="417" y="3990956"/>
            <a:ext cx="360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chemeClr val="accent5"/>
                </a:solidFill>
              </a:rPr>
              <a:t>Duratron</a:t>
            </a:r>
            <a:r>
              <a:rPr lang="it-IT" dirty="0">
                <a:solidFill>
                  <a:schemeClr val="accent5"/>
                </a:solidFill>
              </a:rPr>
              <a:t> disks</a:t>
            </a:r>
          </a:p>
          <a:p>
            <a:pPr algn="l"/>
            <a:r>
              <a:rPr lang="it-IT" dirty="0" err="1">
                <a:solidFill>
                  <a:schemeClr val="accent5"/>
                </a:solidFill>
              </a:rPr>
              <a:t>copper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thick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laminations</a:t>
            </a:r>
            <a:r>
              <a:rPr lang="it-IT" dirty="0">
                <a:solidFill>
                  <a:schemeClr val="accent5"/>
                </a:solidFill>
              </a:rPr>
              <a:t> (1 mm)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33F558-9F83-E302-8E8B-913BCAD04951}"/>
              </a:ext>
            </a:extLst>
          </p:cNvPr>
          <p:cNvSpPr txBox="1"/>
          <p:nvPr/>
        </p:nvSpPr>
        <p:spPr>
          <a:xfrm>
            <a:off x="3419872" y="1444808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>
                <a:solidFill>
                  <a:schemeClr val="accent5"/>
                </a:solidFill>
              </a:rPr>
              <a:t>Duratron</a:t>
            </a:r>
            <a:r>
              <a:rPr lang="it-IT" dirty="0">
                <a:solidFill>
                  <a:schemeClr val="accent5"/>
                </a:solidFill>
              </a:rPr>
              <a:t> support disk</a:t>
            </a:r>
          </a:p>
          <a:p>
            <a:pPr algn="l"/>
            <a:r>
              <a:rPr lang="it-IT" dirty="0">
                <a:solidFill>
                  <a:schemeClr val="accent5"/>
                </a:solidFill>
              </a:rPr>
              <a:t>Printed Circuit Boards</a:t>
            </a:r>
          </a:p>
          <a:p>
            <a:pPr algn="l"/>
            <a:r>
              <a:rPr lang="it-IT" dirty="0" err="1">
                <a:solidFill>
                  <a:schemeClr val="accent5"/>
                </a:solidFill>
              </a:rPr>
              <a:t>Thin</a:t>
            </a:r>
            <a:r>
              <a:rPr lang="it-IT" dirty="0">
                <a:solidFill>
                  <a:schemeClr val="accent5"/>
                </a:solidFill>
              </a:rPr>
              <a:t> Cu on </a:t>
            </a:r>
            <a:r>
              <a:rPr lang="it-IT" dirty="0" err="1">
                <a:solidFill>
                  <a:schemeClr val="accent5"/>
                </a:solidFill>
              </a:rPr>
              <a:t>PCBs</a:t>
            </a:r>
            <a:endParaRPr lang="it-IT" dirty="0">
              <a:solidFill>
                <a:schemeClr val="accent5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41535EE-8CB9-FA3F-79CA-166FF905D39A}"/>
              </a:ext>
            </a:extLst>
          </p:cNvPr>
          <p:cNvSpPr txBox="1"/>
          <p:nvPr/>
        </p:nvSpPr>
        <p:spPr>
          <a:xfrm>
            <a:off x="6347698" y="2514117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accent5"/>
                </a:solidFill>
              </a:rPr>
              <a:t>PCB box</a:t>
            </a:r>
          </a:p>
          <a:p>
            <a:pPr algn="l"/>
            <a:r>
              <a:rPr lang="it-IT" dirty="0">
                <a:solidFill>
                  <a:schemeClr val="accent5"/>
                </a:solidFill>
              </a:rPr>
              <a:t>On </a:t>
            </a:r>
            <a:r>
              <a:rPr lang="it-IT" dirty="0" err="1">
                <a:solidFill>
                  <a:schemeClr val="accent5"/>
                </a:solidFill>
              </a:rPr>
              <a:t>duratron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columns</a:t>
            </a:r>
            <a:endParaRPr lang="it-IT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8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6BD54-71C7-48EE-E8BD-BA06BBE9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Coils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B38985-58BE-07BD-E254-BA1BCF70C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771703"/>
            <a:ext cx="4248471" cy="1691877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Racetrack, </a:t>
            </a:r>
            <a:r>
              <a:rPr lang="it-IT" dirty="0" err="1"/>
              <a:t>same</a:t>
            </a:r>
            <a:r>
              <a:rPr lang="it-IT" dirty="0"/>
              <a:t> design, </a:t>
            </a:r>
            <a:r>
              <a:rPr lang="it-IT" dirty="0" err="1"/>
              <a:t>but</a:t>
            </a:r>
            <a:r>
              <a:rPr lang="it-IT" dirty="0"/>
              <a:t> 6 families</a:t>
            </a:r>
          </a:p>
          <a:p>
            <a:r>
              <a:rPr lang="it-IT" dirty="0"/>
              <a:t>Single </a:t>
            </a:r>
            <a:r>
              <a:rPr lang="it-IT" dirty="0" err="1"/>
              <a:t>wire</a:t>
            </a:r>
            <a:r>
              <a:rPr lang="it-IT" dirty="0"/>
              <a:t> up to 750 turns</a:t>
            </a:r>
          </a:p>
          <a:p>
            <a:r>
              <a:rPr lang="it-IT" dirty="0" err="1"/>
              <a:t>External</a:t>
            </a:r>
            <a:r>
              <a:rPr lang="it-IT" dirty="0"/>
              <a:t> S2 </a:t>
            </a:r>
            <a:r>
              <a:rPr lang="it-IT" dirty="0" err="1"/>
              <a:t>reinforced</a:t>
            </a:r>
            <a:r>
              <a:rPr lang="it-IT" dirty="0"/>
              <a:t> </a:t>
            </a:r>
            <a:r>
              <a:rPr lang="it-IT" dirty="0" err="1"/>
              <a:t>material</a:t>
            </a:r>
            <a:endParaRPr lang="it-IT" dirty="0"/>
          </a:p>
          <a:p>
            <a:r>
              <a:rPr lang="it-IT" dirty="0"/>
              <a:t>Production learning curve in </a:t>
            </a:r>
            <a:r>
              <a:rPr lang="it-IT" dirty="0" err="1"/>
              <a:t>industry</a:t>
            </a:r>
            <a:endParaRPr lang="it-IT" dirty="0"/>
          </a:p>
          <a:p>
            <a:r>
              <a:rPr lang="it-IT" dirty="0"/>
              <a:t>QA </a:t>
            </a:r>
            <a:r>
              <a:rPr lang="it-IT" dirty="0" err="1"/>
              <a:t>at</a:t>
            </a:r>
            <a:r>
              <a:rPr lang="it-IT" dirty="0"/>
              <a:t> in </a:t>
            </a:r>
            <a:r>
              <a:rPr lang="it-IT" dirty="0" err="1"/>
              <a:t>industry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production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2158CE-DA36-EA88-8A98-21C089A1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E6599D8-05F5-3852-AE77-28D72039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0707999-00B2-02BE-0968-B99B6D79B276}"/>
              </a:ext>
            </a:extLst>
          </p:cNvPr>
          <p:cNvGrpSpPr/>
          <p:nvPr/>
        </p:nvGrpSpPr>
        <p:grpSpPr>
          <a:xfrm>
            <a:off x="6781325" y="808435"/>
            <a:ext cx="2290938" cy="1734224"/>
            <a:chOff x="6955417" y="3505764"/>
            <a:chExt cx="1674216" cy="1277356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96803541-2C20-8E12-5A9E-30823D1F3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778"/>
            <a:stretch/>
          </p:blipFill>
          <p:spPr>
            <a:xfrm>
              <a:off x="6955417" y="3505764"/>
              <a:ext cx="1674216" cy="1277356"/>
            </a:xfrm>
            <a:prstGeom prst="round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5436662-9367-E128-4EF9-7F8B31A2556B}"/>
                </a:ext>
              </a:extLst>
            </p:cNvPr>
            <p:cNvSpPr txBox="1"/>
            <p:nvPr/>
          </p:nvSpPr>
          <p:spPr>
            <a:xfrm>
              <a:off x="7758419" y="4452839"/>
              <a:ext cx="848983" cy="2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2"/>
                  </a:solidFill>
                </a:rPr>
                <a:t>130 mm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108D1DDA-2F4E-C0A3-08FC-6551864C8E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97559" y="3737756"/>
              <a:ext cx="109545" cy="496213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D3F066E-AA5A-1A63-A145-C075A98199AD}"/>
              </a:ext>
            </a:extLst>
          </p:cNvPr>
          <p:cNvGrpSpPr/>
          <p:nvPr/>
        </p:nvGrpSpPr>
        <p:grpSpPr>
          <a:xfrm>
            <a:off x="205863" y="2485253"/>
            <a:ext cx="2886698" cy="2048158"/>
            <a:chOff x="1716566" y="2555235"/>
            <a:chExt cx="2886698" cy="204815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86E6FB9-4555-88A7-77BC-01AD04565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0437"/>
            <a:stretch/>
          </p:blipFill>
          <p:spPr>
            <a:xfrm>
              <a:off x="1716566" y="2555235"/>
              <a:ext cx="2886698" cy="2048158"/>
            </a:xfrm>
            <a:prstGeom prst="roundRect">
              <a:avLst/>
            </a:prstGeom>
          </p:spPr>
        </p:pic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0A74C96A-1B33-E81B-D6C6-2725D714AC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0650" y="3802209"/>
              <a:ext cx="1381976" cy="258291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DE70D24-26B0-DA07-02E9-B46A65ECA745}"/>
                </a:ext>
              </a:extLst>
            </p:cNvPr>
            <p:cNvSpPr txBox="1"/>
            <p:nvPr/>
          </p:nvSpPr>
          <p:spPr>
            <a:xfrm rot="278621">
              <a:off x="2849699" y="3534467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2"/>
                  </a:solidFill>
                </a:rPr>
                <a:t>498 mm</a:t>
              </a:r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567A1AA7-1E92-7EC6-AA8A-0B761BFF3E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22" t="7630" b="13667"/>
          <a:stretch/>
        </p:blipFill>
        <p:spPr>
          <a:xfrm>
            <a:off x="3164782" y="2571750"/>
            <a:ext cx="1224136" cy="1944357"/>
          </a:xfrm>
          <a:prstGeom prst="round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4A4E045A-77C1-38BC-F587-A8F4F175EEDB}"/>
              </a:ext>
            </a:extLst>
          </p:cNvPr>
          <p:cNvGrpSpPr/>
          <p:nvPr/>
        </p:nvGrpSpPr>
        <p:grpSpPr>
          <a:xfrm>
            <a:off x="4706621" y="741441"/>
            <a:ext cx="1956953" cy="1915987"/>
            <a:chOff x="6318056" y="2758056"/>
            <a:chExt cx="1956953" cy="191598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741D88A-FC09-E500-DE22-27F1DE75B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508" t="13123" r="21313" b="12259"/>
            <a:stretch/>
          </p:blipFill>
          <p:spPr>
            <a:xfrm>
              <a:off x="6318056" y="2758056"/>
              <a:ext cx="1956953" cy="1915987"/>
            </a:xfrm>
            <a:prstGeom prst="round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A7C2984-7B2D-F532-DA83-D3EA58E2A0FE}"/>
                </a:ext>
              </a:extLst>
            </p:cNvPr>
            <p:cNvSpPr txBox="1"/>
            <p:nvPr/>
          </p:nvSpPr>
          <p:spPr>
            <a:xfrm rot="19125342">
              <a:off x="7097205" y="3845061"/>
              <a:ext cx="1134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</a:rPr>
                <a:t>457 mm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D4E8F69-A3D2-CA71-F910-6CCDC07168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1445" y="3435846"/>
              <a:ext cx="1348947" cy="1192330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ccia bidirezionale orizzontale 5">
            <a:extLst>
              <a:ext uri="{FF2B5EF4-FFF2-40B4-BE49-F238E27FC236}">
                <a16:creationId xmlns:a16="http://schemas.microsoft.com/office/drawing/2014/main" id="{E5B0A242-8340-C1A4-063E-6B2E3A4095F7}"/>
              </a:ext>
            </a:extLst>
          </p:cNvPr>
          <p:cNvSpPr/>
          <p:nvPr/>
        </p:nvSpPr>
        <p:spPr>
          <a:xfrm>
            <a:off x="2828900" y="3197311"/>
            <a:ext cx="612256" cy="551454"/>
          </a:xfrm>
          <a:prstGeom prst="leftRightArrow">
            <a:avLst>
              <a:gd name="adj1" fmla="val 32673"/>
              <a:gd name="adj2" fmla="val 38803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95FAE23-1593-643A-4984-3D650CFB3228}"/>
              </a:ext>
            </a:extLst>
          </p:cNvPr>
          <p:cNvGrpSpPr/>
          <p:nvPr/>
        </p:nvGrpSpPr>
        <p:grpSpPr>
          <a:xfrm>
            <a:off x="5314638" y="2645251"/>
            <a:ext cx="3876432" cy="2030123"/>
            <a:chOff x="479803" y="1742675"/>
            <a:chExt cx="8948248" cy="468628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18159AB-7AB3-05F1-2E32-842415E16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5544" y="1742675"/>
              <a:ext cx="5860116" cy="4608513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300EB15-6761-09D4-2B36-A3DADA0E65BB}"/>
                </a:ext>
              </a:extLst>
            </p:cNvPr>
            <p:cNvSpPr txBox="1"/>
            <p:nvPr/>
          </p:nvSpPr>
          <p:spPr>
            <a:xfrm>
              <a:off x="7495089" y="1964551"/>
              <a:ext cx="1932962" cy="92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>
                  <a:solidFill>
                    <a:schemeClr val="tx2"/>
                  </a:solidFill>
                </a:rPr>
                <a:t>Machined</a:t>
              </a:r>
              <a:r>
                <a:rPr lang="it-IT" sz="1000" dirty="0">
                  <a:solidFill>
                    <a:schemeClr val="tx2"/>
                  </a:solidFill>
                </a:rPr>
                <a:t> from bulk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699E7134-E77A-65A0-2276-E580EFDDA375}"/>
                </a:ext>
              </a:extLst>
            </p:cNvPr>
            <p:cNvCxnSpPr>
              <a:cxnSpLocks/>
            </p:cNvCxnSpPr>
            <p:nvPr/>
          </p:nvCxnSpPr>
          <p:spPr>
            <a:xfrm>
              <a:off x="1914574" y="3375410"/>
              <a:ext cx="1073252" cy="906348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F807819-2724-DDE6-E1E8-667659F14742}"/>
                </a:ext>
              </a:extLst>
            </p:cNvPr>
            <p:cNvSpPr txBox="1"/>
            <p:nvPr/>
          </p:nvSpPr>
          <p:spPr>
            <a:xfrm>
              <a:off x="1507917" y="5659944"/>
              <a:ext cx="954563" cy="56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tx2"/>
                  </a:solidFill>
                </a:rPr>
                <a:t>out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1B249225-D73E-4066-C6E0-6906E85565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6548" y="6270680"/>
              <a:ext cx="507413" cy="15827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8B37EB6C-46C7-E32F-B703-0EEC571B95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9914" y="5815581"/>
              <a:ext cx="403439" cy="11814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249CE99-1608-F5B5-23CC-8CA18681D174}"/>
                </a:ext>
              </a:extLst>
            </p:cNvPr>
            <p:cNvSpPr txBox="1"/>
            <p:nvPr/>
          </p:nvSpPr>
          <p:spPr>
            <a:xfrm>
              <a:off x="7352337" y="4281758"/>
              <a:ext cx="1557191" cy="56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chemeClr val="tx2"/>
                  </a:solidFill>
                </a:rPr>
                <a:t>1.0 mm</a:t>
              </a: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ADF03662-8851-8F8F-9A49-E3710B760B37}"/>
                </a:ext>
              </a:extLst>
            </p:cNvPr>
            <p:cNvCxnSpPr/>
            <p:nvPr/>
          </p:nvCxnSpPr>
          <p:spPr>
            <a:xfrm flipH="1" flipV="1">
              <a:off x="6995995" y="4324258"/>
              <a:ext cx="376594" cy="21807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5DA66218-99BF-D6A9-52DF-E8F07955B2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5758" y="5361870"/>
              <a:ext cx="353862" cy="8375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D3C5D5FF-8A20-935B-F8A6-611717DF63AE}"/>
                </a:ext>
              </a:extLst>
            </p:cNvPr>
            <p:cNvSpPr txBox="1"/>
            <p:nvPr/>
          </p:nvSpPr>
          <p:spPr>
            <a:xfrm>
              <a:off x="479803" y="2663692"/>
              <a:ext cx="1573380" cy="923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dirty="0">
                  <a:solidFill>
                    <a:schemeClr val="tx2"/>
                  </a:solidFill>
                </a:rPr>
                <a:t>0.15 mm</a:t>
              </a:r>
            </a:p>
            <a:p>
              <a:pPr algn="ctr"/>
              <a:r>
                <a:rPr lang="it-IT" sz="1000" dirty="0" err="1">
                  <a:solidFill>
                    <a:schemeClr val="tx2"/>
                  </a:solidFill>
                </a:rPr>
                <a:t>sheet</a:t>
              </a:r>
              <a:endParaRPr lang="it-IT" sz="1000" dirty="0">
                <a:solidFill>
                  <a:schemeClr val="tx2"/>
                </a:solidFill>
              </a:endParaRP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79D22E3F-5CB3-A4AA-AC17-591E4FB5784C}"/>
                </a:ext>
              </a:extLst>
            </p:cNvPr>
            <p:cNvCxnSpPr/>
            <p:nvPr/>
          </p:nvCxnSpPr>
          <p:spPr>
            <a:xfrm flipH="1">
              <a:off x="7443005" y="2855721"/>
              <a:ext cx="346914" cy="430712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3955187E-0B0E-B0CD-1355-BC2AD68E4319}"/>
              </a:ext>
            </a:extLst>
          </p:cNvPr>
          <p:cNvGrpSpPr/>
          <p:nvPr/>
        </p:nvGrpSpPr>
        <p:grpSpPr>
          <a:xfrm>
            <a:off x="4595592" y="3780585"/>
            <a:ext cx="1193997" cy="894789"/>
            <a:chOff x="-90859" y="1693192"/>
            <a:chExt cx="1715761" cy="1285802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FB88FC55-C372-546B-EB71-19A0F7B6A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912" y="1754155"/>
              <a:ext cx="1020738" cy="986968"/>
            </a:xfrm>
            <a:prstGeom prst="rect">
              <a:avLst/>
            </a:prstGeom>
          </p:spPr>
        </p:pic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F93B52DA-9FAC-C1BA-7715-0B225B290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325" y="2552264"/>
              <a:ext cx="190832" cy="13717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0CCC2C23-994F-A053-85A3-F5F5B3D2CCD7}"/>
                </a:ext>
              </a:extLst>
            </p:cNvPr>
            <p:cNvSpPr txBox="1"/>
            <p:nvPr/>
          </p:nvSpPr>
          <p:spPr>
            <a:xfrm>
              <a:off x="-90859" y="2625177"/>
              <a:ext cx="846709" cy="353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err="1">
                  <a:solidFill>
                    <a:schemeClr val="tx2"/>
                  </a:solidFill>
                </a:rPr>
                <a:t>insert</a:t>
              </a:r>
              <a:endParaRPr lang="it-IT" sz="1000" dirty="0">
                <a:solidFill>
                  <a:schemeClr val="tx2"/>
                </a:solidFill>
              </a:endParaRPr>
            </a:p>
          </p:txBody>
        </p:sp>
        <p:sp>
          <p:nvSpPr>
            <p:cNvPr id="39" name="Rettangolo arrotondato 40">
              <a:extLst>
                <a:ext uri="{FF2B5EF4-FFF2-40B4-BE49-F238E27FC236}">
                  <a16:creationId xmlns:a16="http://schemas.microsoft.com/office/drawing/2014/main" id="{4290B870-3FCA-C1B1-692B-49C2F88B75C6}"/>
                </a:ext>
              </a:extLst>
            </p:cNvPr>
            <p:cNvSpPr/>
            <p:nvPr/>
          </p:nvSpPr>
          <p:spPr>
            <a:xfrm>
              <a:off x="11906" y="1693192"/>
              <a:ext cx="1612996" cy="1253415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278EF0E-C124-6AB2-7939-80AE6CFA197B}"/>
              </a:ext>
            </a:extLst>
          </p:cNvPr>
          <p:cNvSpPr txBox="1"/>
          <p:nvPr/>
        </p:nvSpPr>
        <p:spPr>
          <a:xfrm>
            <a:off x="8307504" y="4141532"/>
            <a:ext cx="674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tx2"/>
                </a:solidFill>
              </a:rPr>
              <a:t>1.5 mm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ABB22AE-0E08-1F4D-D1C0-28788F7A4C04}"/>
              </a:ext>
            </a:extLst>
          </p:cNvPr>
          <p:cNvSpPr txBox="1"/>
          <p:nvPr/>
        </p:nvSpPr>
        <p:spPr>
          <a:xfrm>
            <a:off x="5985236" y="4564775"/>
            <a:ext cx="302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tx2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762688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8121DF-F8C7-8E0A-D51D-E961C595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Load Lines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31027E-8AD4-907C-E63F-527B9D22B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 13-1-2023   seminario INFN acceleratori - Special Superconducting magnets for HiLumi LHC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B0D660-D40D-A6CB-537A-8B34DC8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4C926C-6688-A553-9F8D-EE0F2B13E7DA}"/>
              </a:ext>
            </a:extLst>
          </p:cNvPr>
          <p:cNvSpPr txBox="1"/>
          <p:nvPr/>
        </p:nvSpPr>
        <p:spPr>
          <a:xfrm>
            <a:off x="5538246" y="675000"/>
            <a:ext cx="306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chemeClr val="accent5"/>
                </a:solidFill>
              </a:rPr>
              <a:t>What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happens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if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something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goes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wrong</a:t>
            </a:r>
            <a:r>
              <a:rPr lang="it-IT" dirty="0">
                <a:solidFill>
                  <a:schemeClr val="accent5"/>
                </a:solidFill>
              </a:rPr>
              <a:t>?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2E8BD0-8250-A995-0505-096830BDAC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079" y="1300844"/>
            <a:ext cx="2025336" cy="3015034"/>
          </a:xfrm>
          <a:prstGeom prst="round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FD78A9-CC59-FB7E-F116-22212CA4CC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655" y="2570678"/>
            <a:ext cx="1399432" cy="1961983"/>
          </a:xfrm>
          <a:prstGeom prst="round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4C491E0-2568-F492-2DAD-7ABD496F2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48"/>
          <a:stretch/>
        </p:blipFill>
        <p:spPr bwMode="auto">
          <a:xfrm rot="10800000">
            <a:off x="7108673" y="1025692"/>
            <a:ext cx="1907113" cy="149404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4A012E-C3BE-1051-AE42-9089386126C2}"/>
              </a:ext>
            </a:extLst>
          </p:cNvPr>
          <p:cNvSpPr txBox="1"/>
          <p:nvPr/>
        </p:nvSpPr>
        <p:spPr>
          <a:xfrm>
            <a:off x="4530356" y="4240274"/>
            <a:ext cx="447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chemeClr val="accent5"/>
                </a:solidFill>
              </a:rPr>
              <a:t>Analysis by Sorbi-Prioli</a:t>
            </a:r>
          </a:p>
          <a:p>
            <a:pPr algn="l"/>
            <a:r>
              <a:rPr lang="it-IT" sz="1600" dirty="0" err="1">
                <a:solidFill>
                  <a:schemeClr val="accent5"/>
                </a:solidFill>
              </a:rPr>
              <a:t>Mitigation</a:t>
            </a:r>
            <a:r>
              <a:rPr lang="it-IT" sz="1600" dirty="0">
                <a:solidFill>
                  <a:schemeClr val="accent5"/>
                </a:solidFill>
              </a:rPr>
              <a:t>: input </a:t>
            </a:r>
            <a:r>
              <a:rPr lang="it-IT" sz="1600" dirty="0" err="1">
                <a:solidFill>
                  <a:schemeClr val="accent5"/>
                </a:solidFill>
              </a:rPr>
              <a:t>wire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additional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protection</a:t>
            </a:r>
            <a:r>
              <a:rPr lang="it-IT" sz="1600" dirty="0">
                <a:solidFill>
                  <a:schemeClr val="accent5"/>
                </a:solidFill>
              </a:rPr>
              <a:t> </a:t>
            </a:r>
            <a:r>
              <a:rPr lang="it-IT" sz="1600" dirty="0" err="1">
                <a:solidFill>
                  <a:schemeClr val="accent5"/>
                </a:solidFill>
              </a:rPr>
              <a:t>layer</a:t>
            </a:r>
            <a:endParaRPr lang="it-IT" sz="1600" dirty="0">
              <a:solidFill>
                <a:schemeClr val="accent5"/>
              </a:solidFill>
            </a:endParaRP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EE1D7D7F-70B4-ACDB-6CF0-ECED49BFB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0" y="3721497"/>
            <a:ext cx="4928148" cy="985160"/>
          </a:xfrm>
        </p:spPr>
        <p:txBody>
          <a:bodyPr>
            <a:normAutofit fontScale="55000" lnSpcReduction="20000"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accent5"/>
                </a:solidFill>
              </a:rPr>
              <a:t>6P, 8P and 10P </a:t>
            </a:r>
            <a:r>
              <a:rPr lang="it-IT" dirty="0" err="1">
                <a:solidFill>
                  <a:schemeClr val="accent5"/>
                </a:solidFill>
              </a:rPr>
              <a:t>may</a:t>
            </a:r>
            <a:r>
              <a:rPr lang="it-IT" dirty="0">
                <a:solidFill>
                  <a:schemeClr val="accent5"/>
                </a:solidFill>
              </a:rPr>
              <a:t> be </a:t>
            </a:r>
            <a:r>
              <a:rPr lang="it-IT" dirty="0" err="1">
                <a:solidFill>
                  <a:schemeClr val="accent5"/>
                </a:solidFill>
              </a:rPr>
              <a:t>installed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as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normal</a:t>
            </a:r>
            <a:r>
              <a:rPr lang="it-IT" dirty="0">
                <a:solidFill>
                  <a:schemeClr val="accent5"/>
                </a:solidFill>
              </a:rPr>
              <a:t> or </a:t>
            </a:r>
            <a:r>
              <a:rPr lang="it-IT" dirty="0" err="1">
                <a:solidFill>
                  <a:schemeClr val="accent5"/>
                </a:solidFill>
              </a:rPr>
              <a:t>skew</a:t>
            </a:r>
            <a:endParaRPr lang="it-IT" dirty="0">
              <a:solidFill>
                <a:schemeClr val="accent5"/>
              </a:solidFill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accent5"/>
                </a:solidFill>
              </a:rPr>
              <a:t>Many</a:t>
            </a:r>
            <a:r>
              <a:rPr lang="it-IT" dirty="0">
                <a:solidFill>
                  <a:schemeClr val="accent5"/>
                </a:solidFill>
              </a:rPr>
              <a:t> designs, one </a:t>
            </a:r>
            <a:r>
              <a:rPr lang="it-IT" dirty="0" err="1">
                <a:solidFill>
                  <a:schemeClr val="accent5"/>
                </a:solidFill>
              </a:rPr>
              <a:t>wire</a:t>
            </a:r>
            <a:r>
              <a:rPr lang="it-IT" dirty="0">
                <a:solidFill>
                  <a:schemeClr val="accent5"/>
                </a:solidFill>
              </a:rPr>
              <a:t>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accent5"/>
                </a:solidFill>
              </a:rPr>
              <a:t>Different</a:t>
            </a:r>
            <a:r>
              <a:rPr lang="it-IT" dirty="0">
                <a:solidFill>
                  <a:schemeClr val="accent5"/>
                </a:solidFill>
              </a:rPr>
              <a:t> designs, </a:t>
            </a:r>
            <a:r>
              <a:rPr lang="it-IT" dirty="0" err="1">
                <a:solidFill>
                  <a:schemeClr val="accent5"/>
                </a:solidFill>
              </a:rPr>
              <a:t>same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protection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scheme</a:t>
            </a:r>
            <a:endParaRPr lang="it-IT" dirty="0">
              <a:solidFill>
                <a:schemeClr val="accent5"/>
              </a:solidFill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it-IT" dirty="0" err="1">
                <a:solidFill>
                  <a:schemeClr val="accent5"/>
                </a:solidFill>
              </a:rPr>
              <a:t>Except</a:t>
            </a:r>
            <a:r>
              <a:rPr lang="it-IT" dirty="0">
                <a:solidFill>
                  <a:schemeClr val="accent5"/>
                </a:solidFill>
              </a:rPr>
              <a:t> for the </a:t>
            </a:r>
            <a:r>
              <a:rPr lang="it-IT" dirty="0" err="1">
                <a:solidFill>
                  <a:schemeClr val="accent5"/>
                </a:solidFill>
              </a:rPr>
              <a:t>skew</a:t>
            </a:r>
            <a:r>
              <a:rPr lang="it-IT" dirty="0">
                <a:solidFill>
                  <a:schemeClr val="accent5"/>
                </a:solidFill>
              </a:rPr>
              <a:t> quadrupole </a:t>
            </a:r>
          </a:p>
          <a:p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2013166-217D-9974-36F5-AB516006E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9" t="3440" r="4531"/>
          <a:stretch/>
        </p:blipFill>
        <p:spPr>
          <a:xfrm>
            <a:off x="539552" y="681991"/>
            <a:ext cx="3892879" cy="300920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FE7DE3-AA40-7C59-7058-A86412AD0311}"/>
              </a:ext>
            </a:extLst>
          </p:cNvPr>
          <p:cNvSpPr txBox="1"/>
          <p:nvPr/>
        </p:nvSpPr>
        <p:spPr>
          <a:xfrm rot="2558892">
            <a:off x="3492969" y="1432516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0.7 mm @ 1,9K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B197883-FA91-0D98-3CCA-577753046053}"/>
              </a:ext>
            </a:extLst>
          </p:cNvPr>
          <p:cNvSpPr txBox="1"/>
          <p:nvPr/>
        </p:nvSpPr>
        <p:spPr>
          <a:xfrm rot="2789295">
            <a:off x="2199254" y="1046016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dirty="0">
                <a:solidFill>
                  <a:schemeClr val="accent5"/>
                </a:solidFill>
              </a:rPr>
              <a:t>0.7 mm @ 4.2 K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3EE4998-970A-C399-D93F-BFCA99B90C04}"/>
              </a:ext>
            </a:extLst>
          </p:cNvPr>
          <p:cNvSpPr txBox="1"/>
          <p:nvPr/>
        </p:nvSpPr>
        <p:spPr>
          <a:xfrm rot="1382451">
            <a:off x="3046550" y="2492605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dirty="0">
                <a:solidFill>
                  <a:schemeClr val="accent5"/>
                </a:solidFill>
              </a:rPr>
              <a:t>0.5 mm @ 4.2 K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96B21CB-E343-BF7E-A83E-7B2C9A155844}"/>
              </a:ext>
            </a:extLst>
          </p:cNvPr>
          <p:cNvSpPr txBox="1"/>
          <p:nvPr/>
        </p:nvSpPr>
        <p:spPr>
          <a:xfrm rot="1674055">
            <a:off x="2909002" y="2146101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0.5 mm @ 1.9K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549DC804-D47B-CA95-5457-DA1DE7FB5A6C}"/>
              </a:ext>
            </a:extLst>
          </p:cNvPr>
          <p:cNvSpPr/>
          <p:nvPr/>
        </p:nvSpPr>
        <p:spPr>
          <a:xfrm>
            <a:off x="1619672" y="2719455"/>
            <a:ext cx="360040" cy="207796"/>
          </a:xfrm>
          <a:prstGeom prst="ellipse">
            <a:avLst/>
          </a:prstGeom>
          <a:noFill/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CB1A20CB-0F7C-1D8F-5777-FFDCB5A31A32}"/>
              </a:ext>
            </a:extLst>
          </p:cNvPr>
          <p:cNvSpPr/>
          <p:nvPr/>
        </p:nvSpPr>
        <p:spPr>
          <a:xfrm rot="20008827">
            <a:off x="2313267" y="2382174"/>
            <a:ext cx="276732" cy="207796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91A4DF4-829E-62B7-753B-98ED39B046A3}"/>
              </a:ext>
            </a:extLst>
          </p:cNvPr>
          <p:cNvSpPr txBox="1"/>
          <p:nvPr/>
        </p:nvSpPr>
        <p:spPr>
          <a:xfrm>
            <a:off x="1000307" y="262209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/>
                </a:solidFill>
              </a:rPr>
              <a:t>Working point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857E084-FEA4-6421-C37B-977ECA90859E}"/>
              </a:ext>
            </a:extLst>
          </p:cNvPr>
          <p:cNvSpPr txBox="1"/>
          <p:nvPr/>
        </p:nvSpPr>
        <p:spPr>
          <a:xfrm>
            <a:off x="2238655" y="2573673"/>
            <a:ext cx="109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/>
              <a:t>Working point of </a:t>
            </a:r>
            <a:r>
              <a:rPr lang="it-IT" sz="900" dirty="0" err="1"/>
              <a:t>skew</a:t>
            </a:r>
            <a:r>
              <a:rPr lang="it-IT" sz="900" dirty="0"/>
              <a:t> quadrupole</a:t>
            </a:r>
          </a:p>
        </p:txBody>
      </p:sp>
    </p:spTree>
    <p:extLst>
      <p:ext uri="{BB962C8B-B14F-4D97-AF65-F5344CB8AC3E}">
        <p14:creationId xmlns:p14="http://schemas.microsoft.com/office/powerpoint/2010/main" val="26398022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accent5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16:9 format</Description0>
    <Note xmlns="8946e33d-fd2f-4ae4-8ee9-d90c129cdf9e">https://edms.cern.ch/document/1586446/</Note>
  </documentManagement>
</p:properties>
</file>

<file path=customXml/itemProps1.xml><?xml version="1.0" encoding="utf-8"?>
<ds:datastoreItem xmlns:ds="http://schemas.openxmlformats.org/officeDocument/2006/customXml" ds:itemID="{6ACB8F96-6440-465A-9018-CAFFD98799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566E74-C3EA-4CA3-8046-63336AAEE2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E9E49B-3FD6-4C9C-9B49-2AADA36A41AB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946e33d-fd2f-4ae4-8ee9-d90c129cdf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0</TotalTime>
  <Words>1674</Words>
  <Application>Microsoft Office PowerPoint</Application>
  <PresentationFormat>Presentazione su schermo (16:9)</PresentationFormat>
  <Paragraphs>372</Paragraphs>
  <Slides>21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Arial</vt:lpstr>
      <vt:lpstr>Calibri</vt:lpstr>
      <vt:lpstr>NimbusRomNo9L-Regu</vt:lpstr>
      <vt:lpstr>NimbusRomNo9L-ReguItal</vt:lpstr>
      <vt:lpstr>Symbol</vt:lpstr>
      <vt:lpstr>Wingdings</vt:lpstr>
      <vt:lpstr>Thème Office</vt:lpstr>
      <vt:lpstr>THE LOW BETA SECTION  and the High Order Correctors</vt:lpstr>
      <vt:lpstr>HO Corrector Magnets Zoo</vt:lpstr>
      <vt:lpstr>Superferric Design</vt:lpstr>
      <vt:lpstr>Mechanics</vt:lpstr>
      <vt:lpstr>Force Management</vt:lpstr>
      <vt:lpstr>Assembly</vt:lpstr>
      <vt:lpstr>The Electrical Connections</vt:lpstr>
      <vt:lpstr>Coils</vt:lpstr>
      <vt:lpstr>The Load Lines</vt:lpstr>
      <vt:lpstr>QC coils</vt:lpstr>
      <vt:lpstr>Major Design Iterations</vt:lpstr>
      <vt:lpstr>The Test Station at LASA</vt:lpstr>
      <vt:lpstr>What Are We Testing?</vt:lpstr>
      <vt:lpstr>Training in Last 12 Months</vt:lpstr>
      <vt:lpstr>Magnetic Measurements Example </vt:lpstr>
      <vt:lpstr>Quenched Coil(s) Measurement</vt:lpstr>
      <vt:lpstr>Tested Magnets</vt:lpstr>
      <vt:lpstr>Training History of Quadrupoles</vt:lpstr>
      <vt:lpstr>Integration and Dissemination</vt:lpstr>
      <vt:lpstr>CONCLUSIONS</vt:lpstr>
      <vt:lpstr>Presentazione standard di PowerPoint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Marco Statera</cp:lastModifiedBy>
  <cp:revision>433</cp:revision>
  <cp:lastPrinted>2022-10-20T16:16:26Z</cp:lastPrinted>
  <dcterms:created xsi:type="dcterms:W3CDTF">2016-02-11T10:47:23Z</dcterms:created>
  <dcterms:modified xsi:type="dcterms:W3CDTF">2023-01-13T13:45:51Z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