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314" r:id="rId5"/>
    <p:sldId id="721" r:id="rId6"/>
    <p:sldId id="1194" r:id="rId7"/>
    <p:sldId id="718" r:id="rId8"/>
    <p:sldId id="1193" r:id="rId9"/>
    <p:sldId id="1196" r:id="rId10"/>
    <p:sldId id="884" r:id="rId11"/>
    <p:sldId id="1172" r:id="rId12"/>
    <p:sldId id="378" r:id="rId13"/>
    <p:sldId id="265" r:id="rId14"/>
    <p:sldId id="1200" r:id="rId15"/>
    <p:sldId id="758" r:id="rId16"/>
    <p:sldId id="885" r:id="rId17"/>
    <p:sldId id="767" r:id="rId18"/>
    <p:sldId id="817" r:id="rId19"/>
    <p:sldId id="828" r:id="rId20"/>
    <p:sldId id="1187" r:id="rId21"/>
    <p:sldId id="820" r:id="rId22"/>
    <p:sldId id="1182" r:id="rId23"/>
    <p:sldId id="1202" r:id="rId24"/>
    <p:sldId id="270" r:id="rId25"/>
    <p:sldId id="257" r:id="rId26"/>
    <p:sldId id="1153" r:id="rId27"/>
    <p:sldId id="1161" r:id="rId28"/>
    <p:sldId id="647" r:id="rId29"/>
    <p:sldId id="1166" r:id="rId30"/>
    <p:sldId id="347" r:id="rId31"/>
    <p:sldId id="1199" r:id="rId32"/>
    <p:sldId id="1201" r:id="rId33"/>
    <p:sldId id="326" r:id="rId34"/>
    <p:sldId id="744" r:id="rId35"/>
    <p:sldId id="316" r:id="rId36"/>
    <p:sldId id="320" r:id="rId37"/>
    <p:sldId id="321" r:id="rId38"/>
    <p:sldId id="325" r:id="rId39"/>
    <p:sldId id="323" r:id="rId40"/>
    <p:sldId id="318" r:id="rId41"/>
    <p:sldId id="324" r:id="rId42"/>
    <p:sldId id="821" r:id="rId4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E8D20A-95E7-AF44-BA15-6B8088CDF189}" v="189" dt="2023-03-01T16:24:16.598"/>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2324"/>
  </p:normalViewPr>
  <p:slideViewPr>
    <p:cSldViewPr snapToGrid="0" snapToObjects="1">
      <p:cViewPr varScale="1">
        <p:scale>
          <a:sx n="30" d="100"/>
          <a:sy n="30" d="100"/>
        </p:scale>
        <p:origin x="168" y="1984"/>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seppe Torrisi" userId="7e2d242d-86da-4aa3-bb66-1f88aeb4d0c6" providerId="ADAL" clId="{E0E8D20A-95E7-AF44-BA15-6B8088CDF189}"/>
    <pc:docChg chg="undo custSel addSld delSld modSld sldOrd">
      <pc:chgData name="Giuseppe Torrisi" userId="7e2d242d-86da-4aa3-bb66-1f88aeb4d0c6" providerId="ADAL" clId="{E0E8D20A-95E7-AF44-BA15-6B8088CDF189}" dt="2023-03-01T16:25:04.290" v="2593" actId="20577"/>
      <pc:docMkLst>
        <pc:docMk/>
      </pc:docMkLst>
      <pc:sldChg chg="addSp delSp modSp mod">
        <pc:chgData name="Giuseppe Torrisi" userId="7e2d242d-86da-4aa3-bb66-1f88aeb4d0c6" providerId="ADAL" clId="{E0E8D20A-95E7-AF44-BA15-6B8088CDF189}" dt="2023-02-28T16:52:45.177" v="2378" actId="1076"/>
        <pc:sldMkLst>
          <pc:docMk/>
          <pc:sldMk cId="2488188169" sldId="257"/>
        </pc:sldMkLst>
        <pc:spChg chg="add mod">
          <ac:chgData name="Giuseppe Torrisi" userId="7e2d242d-86da-4aa3-bb66-1f88aeb4d0c6" providerId="ADAL" clId="{E0E8D20A-95E7-AF44-BA15-6B8088CDF189}" dt="2023-02-16T08:54:07.144" v="769"/>
          <ac:spMkLst>
            <pc:docMk/>
            <pc:sldMk cId="2488188169" sldId="257"/>
            <ac:spMk id="2" creationId="{110AE8C3-9D29-1520-C647-7F9CC9FDBA7F}"/>
          </ac:spMkLst>
        </pc:spChg>
        <pc:spChg chg="add del mod">
          <ac:chgData name="Giuseppe Torrisi" userId="7e2d242d-86da-4aa3-bb66-1f88aeb4d0c6" providerId="ADAL" clId="{E0E8D20A-95E7-AF44-BA15-6B8088CDF189}" dt="2023-02-28T16:51:10.516" v="2359" actId="478"/>
          <ac:spMkLst>
            <pc:docMk/>
            <pc:sldMk cId="2488188169" sldId="257"/>
            <ac:spMk id="3" creationId="{7CD7E326-9959-65D9-01D2-AB18CC39F9FB}"/>
          </ac:spMkLst>
        </pc:spChg>
        <pc:spChg chg="mod">
          <ac:chgData name="Giuseppe Torrisi" userId="7e2d242d-86da-4aa3-bb66-1f88aeb4d0c6" providerId="ADAL" clId="{E0E8D20A-95E7-AF44-BA15-6B8088CDF189}" dt="2023-02-28T16:52:26.479" v="2374" actId="114"/>
          <ac:spMkLst>
            <pc:docMk/>
            <pc:sldMk cId="2488188169" sldId="257"/>
            <ac:spMk id="4" creationId="{00000000-0000-0000-0000-000000000000}"/>
          </ac:spMkLst>
        </pc:spChg>
        <pc:spChg chg="del">
          <ac:chgData name="Giuseppe Torrisi" userId="7e2d242d-86da-4aa3-bb66-1f88aeb4d0c6" providerId="ADAL" clId="{E0E8D20A-95E7-AF44-BA15-6B8088CDF189}" dt="2023-02-28T16:51:18.088" v="2361" actId="478"/>
          <ac:spMkLst>
            <pc:docMk/>
            <pc:sldMk cId="2488188169" sldId="257"/>
            <ac:spMk id="5" creationId="{00000000-0000-0000-0000-000000000000}"/>
          </ac:spMkLst>
        </pc:spChg>
        <pc:spChg chg="add mod">
          <ac:chgData name="Giuseppe Torrisi" userId="7e2d242d-86da-4aa3-bb66-1f88aeb4d0c6" providerId="ADAL" clId="{E0E8D20A-95E7-AF44-BA15-6B8088CDF189}" dt="2023-02-16T08:54:07.144" v="769"/>
          <ac:spMkLst>
            <pc:docMk/>
            <pc:sldMk cId="2488188169" sldId="257"/>
            <ac:spMk id="6" creationId="{78594D27-6739-0BCB-A478-DE137523E675}"/>
          </ac:spMkLst>
        </pc:spChg>
        <pc:spChg chg="add mod">
          <ac:chgData name="Giuseppe Torrisi" userId="7e2d242d-86da-4aa3-bb66-1f88aeb4d0c6" providerId="ADAL" clId="{E0E8D20A-95E7-AF44-BA15-6B8088CDF189}" dt="2023-02-26T18:35:57.445" v="2299"/>
          <ac:spMkLst>
            <pc:docMk/>
            <pc:sldMk cId="2488188169" sldId="257"/>
            <ac:spMk id="7" creationId="{7FE2CDC7-BA87-785E-9D0B-8C2069BA087B}"/>
          </ac:spMkLst>
        </pc:spChg>
        <pc:spChg chg="del">
          <ac:chgData name="Giuseppe Torrisi" userId="7e2d242d-86da-4aa3-bb66-1f88aeb4d0c6" providerId="ADAL" clId="{E0E8D20A-95E7-AF44-BA15-6B8088CDF189}" dt="2023-02-28T16:52:28.092" v="2375" actId="478"/>
          <ac:spMkLst>
            <pc:docMk/>
            <pc:sldMk cId="2488188169" sldId="257"/>
            <ac:spMk id="10" creationId="{00000000-0000-0000-0000-000000000000}"/>
          </ac:spMkLst>
        </pc:spChg>
        <pc:spChg chg="del">
          <ac:chgData name="Giuseppe Torrisi" userId="7e2d242d-86da-4aa3-bb66-1f88aeb4d0c6" providerId="ADAL" clId="{E0E8D20A-95E7-AF44-BA15-6B8088CDF189}" dt="2023-02-28T16:51:15.678" v="2360" actId="478"/>
          <ac:spMkLst>
            <pc:docMk/>
            <pc:sldMk cId="2488188169" sldId="257"/>
            <ac:spMk id="11" creationId="{00000000-0000-0000-0000-000000000000}"/>
          </ac:spMkLst>
        </pc:spChg>
        <pc:spChg chg="add mod">
          <ac:chgData name="Giuseppe Torrisi" userId="7e2d242d-86da-4aa3-bb66-1f88aeb4d0c6" providerId="ADAL" clId="{E0E8D20A-95E7-AF44-BA15-6B8088CDF189}" dt="2023-02-28T16:52:01.607" v="2368" actId="14100"/>
          <ac:spMkLst>
            <pc:docMk/>
            <pc:sldMk cId="2488188169" sldId="257"/>
            <ac:spMk id="12" creationId="{04CC2D98-F509-68B4-E5BE-C3F031EA36B9}"/>
          </ac:spMkLst>
        </pc:spChg>
        <pc:spChg chg="add mod">
          <ac:chgData name="Giuseppe Torrisi" userId="7e2d242d-86da-4aa3-bb66-1f88aeb4d0c6" providerId="ADAL" clId="{E0E8D20A-95E7-AF44-BA15-6B8088CDF189}" dt="2023-02-28T16:52:31.797" v="2376" actId="1076"/>
          <ac:spMkLst>
            <pc:docMk/>
            <pc:sldMk cId="2488188169" sldId="257"/>
            <ac:spMk id="13" creationId="{1CCDD0D3-EC43-7CAD-8E6E-9047F78F1C87}"/>
          </ac:spMkLst>
        </pc:spChg>
        <pc:spChg chg="add mod">
          <ac:chgData name="Giuseppe Torrisi" userId="7e2d242d-86da-4aa3-bb66-1f88aeb4d0c6" providerId="ADAL" clId="{E0E8D20A-95E7-AF44-BA15-6B8088CDF189}" dt="2023-02-28T16:52:45.177" v="2378" actId="1076"/>
          <ac:spMkLst>
            <pc:docMk/>
            <pc:sldMk cId="2488188169" sldId="257"/>
            <ac:spMk id="14" creationId="{0B6AF393-3E0E-1065-71E5-D31E0C6130D6}"/>
          </ac:spMkLst>
        </pc:spChg>
        <pc:grpChg chg="del">
          <ac:chgData name="Giuseppe Torrisi" userId="7e2d242d-86da-4aa3-bb66-1f88aeb4d0c6" providerId="ADAL" clId="{E0E8D20A-95E7-AF44-BA15-6B8088CDF189}" dt="2023-02-26T17:57:49.085" v="2031" actId="478"/>
          <ac:grpSpMkLst>
            <pc:docMk/>
            <pc:sldMk cId="2488188169" sldId="257"/>
            <ac:grpSpMk id="14" creationId="{0A7EA582-C684-5C70-AA08-86BF8843643E}"/>
          </ac:grpSpMkLst>
        </pc:grpChg>
        <pc:picChg chg="add mod">
          <ac:chgData name="Giuseppe Torrisi" userId="7e2d242d-86da-4aa3-bb66-1f88aeb4d0c6" providerId="ADAL" clId="{E0E8D20A-95E7-AF44-BA15-6B8088CDF189}" dt="2023-02-28T16:52:01.607" v="2368" actId="14100"/>
          <ac:picMkLst>
            <pc:docMk/>
            <pc:sldMk cId="2488188169" sldId="257"/>
            <ac:picMk id="8" creationId="{1302FB76-1BBA-F6F9-7B32-92B50BBB43D6}"/>
          </ac:picMkLst>
        </pc:picChg>
        <pc:picChg chg="mod">
          <ac:chgData name="Giuseppe Torrisi" userId="7e2d242d-86da-4aa3-bb66-1f88aeb4d0c6" providerId="ADAL" clId="{E0E8D20A-95E7-AF44-BA15-6B8088CDF189}" dt="2023-02-28T16:51:20.128" v="2362" actId="1076"/>
          <ac:picMkLst>
            <pc:docMk/>
            <pc:sldMk cId="2488188169" sldId="257"/>
            <ac:picMk id="9" creationId="{00000000-0000-0000-0000-000000000000}"/>
          </ac:picMkLst>
        </pc:picChg>
      </pc:sldChg>
      <pc:sldChg chg="add del">
        <pc:chgData name="Giuseppe Torrisi" userId="7e2d242d-86da-4aa3-bb66-1f88aeb4d0c6" providerId="ADAL" clId="{E0E8D20A-95E7-AF44-BA15-6B8088CDF189}" dt="2023-02-16T10:17:48.990" v="1267" actId="2696"/>
        <pc:sldMkLst>
          <pc:docMk/>
          <pc:sldMk cId="2010413186" sldId="258"/>
        </pc:sldMkLst>
      </pc:sldChg>
      <pc:sldChg chg="addSp modSp del ord">
        <pc:chgData name="Giuseppe Torrisi" userId="7e2d242d-86da-4aa3-bb66-1f88aeb4d0c6" providerId="ADAL" clId="{E0E8D20A-95E7-AF44-BA15-6B8088CDF189}" dt="2023-02-16T09:28:20.137" v="1166" actId="2696"/>
        <pc:sldMkLst>
          <pc:docMk/>
          <pc:sldMk cId="4271602610" sldId="258"/>
        </pc:sldMkLst>
        <pc:spChg chg="add mod">
          <ac:chgData name="Giuseppe Torrisi" userId="7e2d242d-86da-4aa3-bb66-1f88aeb4d0c6" providerId="ADAL" clId="{E0E8D20A-95E7-AF44-BA15-6B8088CDF189}" dt="2023-02-16T08:54:07.144" v="769"/>
          <ac:spMkLst>
            <pc:docMk/>
            <pc:sldMk cId="4271602610" sldId="258"/>
            <ac:spMk id="16" creationId="{92694B70-EE55-C63B-0F0B-E329CB6AD2B5}"/>
          </ac:spMkLst>
        </pc:spChg>
        <pc:spChg chg="add mod">
          <ac:chgData name="Giuseppe Torrisi" userId="7e2d242d-86da-4aa3-bb66-1f88aeb4d0c6" providerId="ADAL" clId="{E0E8D20A-95E7-AF44-BA15-6B8088CDF189}" dt="2023-02-16T08:54:07.144" v="769"/>
          <ac:spMkLst>
            <pc:docMk/>
            <pc:sldMk cId="4271602610" sldId="258"/>
            <ac:spMk id="17" creationId="{4776A057-3C11-4349-7DA6-52F0D52138DA}"/>
          </ac:spMkLst>
        </pc:spChg>
        <pc:spChg chg="add mod">
          <ac:chgData name="Giuseppe Torrisi" userId="7e2d242d-86da-4aa3-bb66-1f88aeb4d0c6" providerId="ADAL" clId="{E0E8D20A-95E7-AF44-BA15-6B8088CDF189}" dt="2023-02-16T08:54:07.144" v="769"/>
          <ac:spMkLst>
            <pc:docMk/>
            <pc:sldMk cId="4271602610" sldId="258"/>
            <ac:spMk id="18" creationId="{6DBFF533-D50C-651A-D7E7-D22D3A473CD9}"/>
          </ac:spMkLst>
        </pc:spChg>
      </pc:sldChg>
      <pc:sldChg chg="addSp modSp add del ord">
        <pc:chgData name="Giuseppe Torrisi" userId="7e2d242d-86da-4aa3-bb66-1f88aeb4d0c6" providerId="ADAL" clId="{E0E8D20A-95E7-AF44-BA15-6B8088CDF189}" dt="2023-02-24T13:10:03.447" v="1725" actId="2696"/>
        <pc:sldMkLst>
          <pc:docMk/>
          <pc:sldMk cId="1516042379" sldId="260"/>
        </pc:sldMkLst>
        <pc:spChg chg="add mod">
          <ac:chgData name="Giuseppe Torrisi" userId="7e2d242d-86da-4aa3-bb66-1f88aeb4d0c6" providerId="ADAL" clId="{E0E8D20A-95E7-AF44-BA15-6B8088CDF189}" dt="2023-02-16T08:54:07.144" v="769"/>
          <ac:spMkLst>
            <pc:docMk/>
            <pc:sldMk cId="1516042379" sldId="260"/>
            <ac:spMk id="2" creationId="{5952FEAD-B606-66D3-72BC-C758C77FFC9B}"/>
          </ac:spMkLst>
        </pc:spChg>
        <pc:spChg chg="add mod">
          <ac:chgData name="Giuseppe Torrisi" userId="7e2d242d-86da-4aa3-bb66-1f88aeb4d0c6" providerId="ADAL" clId="{E0E8D20A-95E7-AF44-BA15-6B8088CDF189}" dt="2023-02-16T08:54:07.144" v="769"/>
          <ac:spMkLst>
            <pc:docMk/>
            <pc:sldMk cId="1516042379" sldId="260"/>
            <ac:spMk id="5" creationId="{B362D833-F6AD-3F53-8651-7597C41845A3}"/>
          </ac:spMkLst>
        </pc:spChg>
        <pc:spChg chg="add mod">
          <ac:chgData name="Giuseppe Torrisi" userId="7e2d242d-86da-4aa3-bb66-1f88aeb4d0c6" providerId="ADAL" clId="{E0E8D20A-95E7-AF44-BA15-6B8088CDF189}" dt="2023-02-16T08:54:07.144" v="769"/>
          <ac:spMkLst>
            <pc:docMk/>
            <pc:sldMk cId="1516042379" sldId="260"/>
            <ac:spMk id="6" creationId="{D3A14CD7-91A0-54B8-C3D2-2787AB7DD8E9}"/>
          </ac:spMkLst>
        </pc:spChg>
      </pc:sldChg>
      <pc:sldChg chg="addSp modSp del">
        <pc:chgData name="Giuseppe Torrisi" userId="7e2d242d-86da-4aa3-bb66-1f88aeb4d0c6" providerId="ADAL" clId="{E0E8D20A-95E7-AF44-BA15-6B8088CDF189}" dt="2023-02-16T09:17:08.785" v="1069" actId="2696"/>
        <pc:sldMkLst>
          <pc:docMk/>
          <pc:sldMk cId="2657112223" sldId="261"/>
        </pc:sldMkLst>
        <pc:spChg chg="add mod">
          <ac:chgData name="Giuseppe Torrisi" userId="7e2d242d-86da-4aa3-bb66-1f88aeb4d0c6" providerId="ADAL" clId="{E0E8D20A-95E7-AF44-BA15-6B8088CDF189}" dt="2023-02-16T08:54:07.144" v="769"/>
          <ac:spMkLst>
            <pc:docMk/>
            <pc:sldMk cId="2657112223" sldId="261"/>
            <ac:spMk id="7" creationId="{2287BDFF-1735-7163-25A2-706DE97BD7A2}"/>
          </ac:spMkLst>
        </pc:spChg>
        <pc:spChg chg="add mod">
          <ac:chgData name="Giuseppe Torrisi" userId="7e2d242d-86da-4aa3-bb66-1f88aeb4d0c6" providerId="ADAL" clId="{E0E8D20A-95E7-AF44-BA15-6B8088CDF189}" dt="2023-02-16T08:54:07.144" v="769"/>
          <ac:spMkLst>
            <pc:docMk/>
            <pc:sldMk cId="2657112223" sldId="261"/>
            <ac:spMk id="8" creationId="{B18DF338-807A-EFC0-2A6D-A86D0944F9DA}"/>
          </ac:spMkLst>
        </pc:spChg>
        <pc:spChg chg="add mod">
          <ac:chgData name="Giuseppe Torrisi" userId="7e2d242d-86da-4aa3-bb66-1f88aeb4d0c6" providerId="ADAL" clId="{E0E8D20A-95E7-AF44-BA15-6B8088CDF189}" dt="2023-02-16T08:54:07.144" v="769"/>
          <ac:spMkLst>
            <pc:docMk/>
            <pc:sldMk cId="2657112223" sldId="261"/>
            <ac:spMk id="9" creationId="{2E562B19-D78E-48B4-AC06-2FC357CF89C5}"/>
          </ac:spMkLst>
        </pc:spChg>
      </pc:sldChg>
      <pc:sldChg chg="addSp modSp del">
        <pc:chgData name="Giuseppe Torrisi" userId="7e2d242d-86da-4aa3-bb66-1f88aeb4d0c6" providerId="ADAL" clId="{E0E8D20A-95E7-AF44-BA15-6B8088CDF189}" dt="2023-02-16T09:17:09.590" v="1070" actId="2696"/>
        <pc:sldMkLst>
          <pc:docMk/>
          <pc:sldMk cId="3552672929" sldId="262"/>
        </pc:sldMkLst>
        <pc:spChg chg="add mod">
          <ac:chgData name="Giuseppe Torrisi" userId="7e2d242d-86da-4aa3-bb66-1f88aeb4d0c6" providerId="ADAL" clId="{E0E8D20A-95E7-AF44-BA15-6B8088CDF189}" dt="2023-02-16T08:54:07.144" v="769"/>
          <ac:spMkLst>
            <pc:docMk/>
            <pc:sldMk cId="3552672929" sldId="262"/>
            <ac:spMk id="2" creationId="{970F9229-597A-2096-F46D-8D90487B487E}"/>
          </ac:spMkLst>
        </pc:spChg>
        <pc:spChg chg="add mod">
          <ac:chgData name="Giuseppe Torrisi" userId="7e2d242d-86da-4aa3-bb66-1f88aeb4d0c6" providerId="ADAL" clId="{E0E8D20A-95E7-AF44-BA15-6B8088CDF189}" dt="2023-02-16T08:54:07.144" v="769"/>
          <ac:spMkLst>
            <pc:docMk/>
            <pc:sldMk cId="3552672929" sldId="262"/>
            <ac:spMk id="5" creationId="{776FF35D-326B-64D3-FA9E-947D030C5930}"/>
          </ac:spMkLst>
        </pc:spChg>
        <pc:spChg chg="add mod">
          <ac:chgData name="Giuseppe Torrisi" userId="7e2d242d-86da-4aa3-bb66-1f88aeb4d0c6" providerId="ADAL" clId="{E0E8D20A-95E7-AF44-BA15-6B8088CDF189}" dt="2023-02-16T08:54:07.144" v="769"/>
          <ac:spMkLst>
            <pc:docMk/>
            <pc:sldMk cId="3552672929" sldId="262"/>
            <ac:spMk id="8" creationId="{43C382F3-B3D5-EA67-C953-9C3CBABE799C}"/>
          </ac:spMkLst>
        </pc:spChg>
      </pc:sldChg>
      <pc:sldChg chg="addSp delSp modSp del mod">
        <pc:chgData name="Giuseppe Torrisi" userId="7e2d242d-86da-4aa3-bb66-1f88aeb4d0c6" providerId="ADAL" clId="{E0E8D20A-95E7-AF44-BA15-6B8088CDF189}" dt="2023-02-26T18:21:28.413" v="2272" actId="2696"/>
        <pc:sldMkLst>
          <pc:docMk/>
          <pc:sldMk cId="4201934676" sldId="263"/>
        </pc:sldMkLst>
        <pc:spChg chg="add mod">
          <ac:chgData name="Giuseppe Torrisi" userId="7e2d242d-86da-4aa3-bb66-1f88aeb4d0c6" providerId="ADAL" clId="{E0E8D20A-95E7-AF44-BA15-6B8088CDF189}" dt="2023-02-16T08:54:07.144" v="769"/>
          <ac:spMkLst>
            <pc:docMk/>
            <pc:sldMk cId="4201934676" sldId="263"/>
            <ac:spMk id="3" creationId="{59EA9E66-5FC9-B62B-1315-44E4FB3DE729}"/>
          </ac:spMkLst>
        </pc:spChg>
        <pc:spChg chg="add mod">
          <ac:chgData name="Giuseppe Torrisi" userId="7e2d242d-86da-4aa3-bb66-1f88aeb4d0c6" providerId="ADAL" clId="{E0E8D20A-95E7-AF44-BA15-6B8088CDF189}" dt="2023-02-16T08:54:07.144" v="769"/>
          <ac:spMkLst>
            <pc:docMk/>
            <pc:sldMk cId="4201934676" sldId="263"/>
            <ac:spMk id="4" creationId="{6748FAC4-C4A2-34B4-8133-CEAA3B74AE82}"/>
          </ac:spMkLst>
        </pc:spChg>
        <pc:spChg chg="add mod">
          <ac:chgData name="Giuseppe Torrisi" userId="7e2d242d-86da-4aa3-bb66-1f88aeb4d0c6" providerId="ADAL" clId="{E0E8D20A-95E7-AF44-BA15-6B8088CDF189}" dt="2023-02-16T08:54:07.144" v="769"/>
          <ac:spMkLst>
            <pc:docMk/>
            <pc:sldMk cId="4201934676" sldId="263"/>
            <ac:spMk id="5" creationId="{451F5963-E9FC-D6BF-EBE1-E563CCE3CC5F}"/>
          </ac:spMkLst>
        </pc:spChg>
        <pc:spChg chg="add del mod">
          <ac:chgData name="Giuseppe Torrisi" userId="7e2d242d-86da-4aa3-bb66-1f88aeb4d0c6" providerId="ADAL" clId="{E0E8D20A-95E7-AF44-BA15-6B8088CDF189}" dt="2023-02-26T17:56:53.053" v="2016" actId="478"/>
          <ac:spMkLst>
            <pc:docMk/>
            <pc:sldMk cId="4201934676" sldId="263"/>
            <ac:spMk id="8" creationId="{C65DB1E5-47D4-12BD-18C7-1DA66728FD2C}"/>
          </ac:spMkLst>
        </pc:spChg>
        <pc:spChg chg="add del mod">
          <ac:chgData name="Giuseppe Torrisi" userId="7e2d242d-86da-4aa3-bb66-1f88aeb4d0c6" providerId="ADAL" clId="{E0E8D20A-95E7-AF44-BA15-6B8088CDF189}" dt="2023-02-26T17:56:56.202" v="2018" actId="20577"/>
          <ac:spMkLst>
            <pc:docMk/>
            <pc:sldMk cId="4201934676" sldId="263"/>
            <ac:spMk id="13" creationId="{2D72EF66-C7F9-41D2-8C5B-E2CE45A7D27D}"/>
          </ac:spMkLst>
        </pc:spChg>
        <pc:grpChg chg="add del">
          <ac:chgData name="Giuseppe Torrisi" userId="7e2d242d-86da-4aa3-bb66-1f88aeb4d0c6" providerId="ADAL" clId="{E0E8D20A-95E7-AF44-BA15-6B8088CDF189}" dt="2023-02-26T17:56:54.396" v="2017" actId="478"/>
          <ac:grpSpMkLst>
            <pc:docMk/>
            <pc:sldMk cId="4201934676" sldId="263"/>
            <ac:grpSpMk id="2" creationId="{A2DA58A8-68B9-58F1-FA46-5499746554BB}"/>
          </ac:grpSpMkLst>
        </pc:grpChg>
      </pc:sldChg>
      <pc:sldChg chg="addSp modSp del">
        <pc:chgData name="Giuseppe Torrisi" userId="7e2d242d-86da-4aa3-bb66-1f88aeb4d0c6" providerId="ADAL" clId="{E0E8D20A-95E7-AF44-BA15-6B8088CDF189}" dt="2023-02-16T09:17:14.340" v="1072" actId="2696"/>
        <pc:sldMkLst>
          <pc:docMk/>
          <pc:sldMk cId="3194244404" sldId="264"/>
        </pc:sldMkLst>
        <pc:spChg chg="add mod">
          <ac:chgData name="Giuseppe Torrisi" userId="7e2d242d-86da-4aa3-bb66-1f88aeb4d0c6" providerId="ADAL" clId="{E0E8D20A-95E7-AF44-BA15-6B8088CDF189}" dt="2023-02-16T08:54:07.144" v="769"/>
          <ac:spMkLst>
            <pc:docMk/>
            <pc:sldMk cId="3194244404" sldId="264"/>
            <ac:spMk id="2" creationId="{DAC8D81B-A71D-3B51-4C1C-A19F134D28E4}"/>
          </ac:spMkLst>
        </pc:spChg>
        <pc:spChg chg="add mod">
          <ac:chgData name="Giuseppe Torrisi" userId="7e2d242d-86da-4aa3-bb66-1f88aeb4d0c6" providerId="ADAL" clId="{E0E8D20A-95E7-AF44-BA15-6B8088CDF189}" dt="2023-02-16T08:54:07.144" v="769"/>
          <ac:spMkLst>
            <pc:docMk/>
            <pc:sldMk cId="3194244404" sldId="264"/>
            <ac:spMk id="5" creationId="{BF704A16-C5CA-B1CC-D68E-227AC3A0DD05}"/>
          </ac:spMkLst>
        </pc:spChg>
        <pc:spChg chg="add mod">
          <ac:chgData name="Giuseppe Torrisi" userId="7e2d242d-86da-4aa3-bb66-1f88aeb4d0c6" providerId="ADAL" clId="{E0E8D20A-95E7-AF44-BA15-6B8088CDF189}" dt="2023-02-16T08:54:07.144" v="769"/>
          <ac:spMkLst>
            <pc:docMk/>
            <pc:sldMk cId="3194244404" sldId="264"/>
            <ac:spMk id="6" creationId="{D0F0C5FF-8555-5B15-2220-8A63276C4A0C}"/>
          </ac:spMkLst>
        </pc:spChg>
      </pc:sldChg>
      <pc:sldChg chg="addSp delSp modSp add mod modTransition modAnim">
        <pc:chgData name="Giuseppe Torrisi" userId="7e2d242d-86da-4aa3-bb66-1f88aeb4d0c6" providerId="ADAL" clId="{E0E8D20A-95E7-AF44-BA15-6B8088CDF189}" dt="2023-03-01T15:44:34.452" v="2416" actId="478"/>
        <pc:sldMkLst>
          <pc:docMk/>
          <pc:sldMk cId="2626119615" sldId="265"/>
        </pc:sldMkLst>
        <pc:spChg chg="add mod">
          <ac:chgData name="Giuseppe Torrisi" userId="7e2d242d-86da-4aa3-bb66-1f88aeb4d0c6" providerId="ADAL" clId="{E0E8D20A-95E7-AF44-BA15-6B8088CDF189}" dt="2023-02-16T08:54:07.144" v="769"/>
          <ac:spMkLst>
            <pc:docMk/>
            <pc:sldMk cId="2626119615" sldId="265"/>
            <ac:spMk id="2" creationId="{44334495-1A79-0302-9261-67CDF866DFBB}"/>
          </ac:spMkLst>
        </pc:spChg>
        <pc:spChg chg="add mod">
          <ac:chgData name="Giuseppe Torrisi" userId="7e2d242d-86da-4aa3-bb66-1f88aeb4d0c6" providerId="ADAL" clId="{E0E8D20A-95E7-AF44-BA15-6B8088CDF189}" dt="2023-02-16T08:54:07.144" v="769"/>
          <ac:spMkLst>
            <pc:docMk/>
            <pc:sldMk cId="2626119615" sldId="265"/>
            <ac:spMk id="3" creationId="{E6360AE6-B900-CA8E-3BA0-AB8CF8A36FFF}"/>
          </ac:spMkLst>
        </pc:spChg>
        <pc:spChg chg="mod">
          <ac:chgData name="Giuseppe Torrisi" userId="7e2d242d-86da-4aa3-bb66-1f88aeb4d0c6" providerId="ADAL" clId="{E0E8D20A-95E7-AF44-BA15-6B8088CDF189}" dt="2023-02-26T17:54:22.942" v="1968" actId="113"/>
          <ac:spMkLst>
            <pc:docMk/>
            <pc:sldMk cId="2626119615" sldId="265"/>
            <ac:spMk id="4" creationId="{9A8F9CA6-88C0-4CAD-B180-AC699B3EE16A}"/>
          </ac:spMkLst>
        </pc:spChg>
        <pc:spChg chg="add del mod">
          <ac:chgData name="Giuseppe Torrisi" userId="7e2d242d-86da-4aa3-bb66-1f88aeb4d0c6" providerId="ADAL" clId="{E0E8D20A-95E7-AF44-BA15-6B8088CDF189}" dt="2023-02-26T17:53:36.895" v="1947" actId="478"/>
          <ac:spMkLst>
            <pc:docMk/>
            <pc:sldMk cId="2626119615" sldId="265"/>
            <ac:spMk id="10" creationId="{15C9D675-4784-F1D3-9072-71CD9C361613}"/>
          </ac:spMkLst>
        </pc:spChg>
        <pc:spChg chg="mod">
          <ac:chgData name="Giuseppe Torrisi" userId="7e2d242d-86da-4aa3-bb66-1f88aeb4d0c6" providerId="ADAL" clId="{E0E8D20A-95E7-AF44-BA15-6B8088CDF189}" dt="2023-02-24T10:21:17.008" v="1707"/>
          <ac:spMkLst>
            <pc:docMk/>
            <pc:sldMk cId="2626119615" sldId="265"/>
            <ac:spMk id="10" creationId="{1636F036-3FA0-F44C-0159-46ABE538EA49}"/>
          </ac:spMkLst>
        </pc:spChg>
        <pc:spChg chg="mod">
          <ac:chgData name="Giuseppe Torrisi" userId="7e2d242d-86da-4aa3-bb66-1f88aeb4d0c6" providerId="ADAL" clId="{E0E8D20A-95E7-AF44-BA15-6B8088CDF189}" dt="2023-03-01T15:44:21.974" v="2412"/>
          <ac:spMkLst>
            <pc:docMk/>
            <pc:sldMk cId="2626119615" sldId="265"/>
            <ac:spMk id="10" creationId="{E22831EC-0D94-C778-5001-B7FB7B38C32F}"/>
          </ac:spMkLst>
        </pc:spChg>
        <pc:spChg chg="mod">
          <ac:chgData name="Giuseppe Torrisi" userId="7e2d242d-86da-4aa3-bb66-1f88aeb4d0c6" providerId="ADAL" clId="{E0E8D20A-95E7-AF44-BA15-6B8088CDF189}" dt="2023-02-26T17:52:29.738" v="1938" actId="20577"/>
          <ac:spMkLst>
            <pc:docMk/>
            <pc:sldMk cId="2626119615" sldId="265"/>
            <ac:spMk id="13" creationId="{C2CD5C84-B2EA-47F6-97B7-D5CC2BD4A1BF}"/>
          </ac:spMkLst>
        </pc:spChg>
        <pc:spChg chg="mod">
          <ac:chgData name="Giuseppe Torrisi" userId="7e2d242d-86da-4aa3-bb66-1f88aeb4d0c6" providerId="ADAL" clId="{E0E8D20A-95E7-AF44-BA15-6B8088CDF189}" dt="2023-03-01T15:44:29.622" v="2414"/>
          <ac:spMkLst>
            <pc:docMk/>
            <pc:sldMk cId="2626119615" sldId="265"/>
            <ac:spMk id="14" creationId="{FBF2EB16-3A74-29C0-E299-27C08603FAB4}"/>
          </ac:spMkLst>
        </pc:spChg>
        <pc:spChg chg="mod">
          <ac:chgData name="Giuseppe Torrisi" userId="7e2d242d-86da-4aa3-bb66-1f88aeb4d0c6" providerId="ADAL" clId="{E0E8D20A-95E7-AF44-BA15-6B8088CDF189}" dt="2023-02-24T10:21:17.008" v="1707"/>
          <ac:spMkLst>
            <pc:docMk/>
            <pc:sldMk cId="2626119615" sldId="265"/>
            <ac:spMk id="15" creationId="{740BA566-BF5F-8430-D3A3-005D0609B064}"/>
          </ac:spMkLst>
        </pc:spChg>
        <pc:grpChg chg="add del mod">
          <ac:chgData name="Giuseppe Torrisi" userId="7e2d242d-86da-4aa3-bb66-1f88aeb4d0c6" providerId="ADAL" clId="{E0E8D20A-95E7-AF44-BA15-6B8088CDF189}" dt="2023-02-24T10:21:29.585" v="1712" actId="478"/>
          <ac:grpSpMkLst>
            <pc:docMk/>
            <pc:sldMk cId="2626119615" sldId="265"/>
            <ac:grpSpMk id="9" creationId="{6B734AC3-1EA4-0912-0E29-811DD802C884}"/>
          </ac:grpSpMkLst>
        </pc:grpChg>
        <pc:grpChg chg="add del mod">
          <ac:chgData name="Giuseppe Torrisi" userId="7e2d242d-86da-4aa3-bb66-1f88aeb4d0c6" providerId="ADAL" clId="{E0E8D20A-95E7-AF44-BA15-6B8088CDF189}" dt="2023-03-01T15:44:27.396" v="2413"/>
          <ac:grpSpMkLst>
            <pc:docMk/>
            <pc:sldMk cId="2626119615" sldId="265"/>
            <ac:grpSpMk id="9" creationId="{8FDAFCD5-F3ED-2D60-D914-9226B7493310}"/>
          </ac:grpSpMkLst>
        </pc:grpChg>
        <pc:grpChg chg="add del mod">
          <ac:chgData name="Giuseppe Torrisi" userId="7e2d242d-86da-4aa3-bb66-1f88aeb4d0c6" providerId="ADAL" clId="{E0E8D20A-95E7-AF44-BA15-6B8088CDF189}" dt="2023-03-01T15:44:34.452" v="2416" actId="478"/>
          <ac:grpSpMkLst>
            <pc:docMk/>
            <pc:sldMk cId="2626119615" sldId="265"/>
            <ac:grpSpMk id="12" creationId="{487CEDF6-699D-875B-EC58-C9960AD4FB40}"/>
          </ac:grpSpMkLst>
        </pc:grpChg>
        <pc:grpChg chg="mod">
          <ac:chgData name="Giuseppe Torrisi" userId="7e2d242d-86da-4aa3-bb66-1f88aeb4d0c6" providerId="ADAL" clId="{E0E8D20A-95E7-AF44-BA15-6B8088CDF189}" dt="2023-02-24T10:21:17.008" v="1707"/>
          <ac:grpSpMkLst>
            <pc:docMk/>
            <pc:sldMk cId="2626119615" sldId="265"/>
            <ac:grpSpMk id="12" creationId="{51DB4AFC-D9C8-D46D-C1FC-9A4C89E7743B}"/>
          </ac:grpSpMkLst>
        </pc:grpChg>
        <pc:picChg chg="add mod">
          <ac:chgData name="Giuseppe Torrisi" userId="7e2d242d-86da-4aa3-bb66-1f88aeb4d0c6" providerId="ADAL" clId="{E0E8D20A-95E7-AF44-BA15-6B8088CDF189}" dt="2023-02-24T10:21:23.108" v="1709" actId="1076"/>
          <ac:picMkLst>
            <pc:docMk/>
            <pc:sldMk cId="2626119615" sldId="265"/>
            <ac:picMk id="6" creationId="{D7D7C91A-AA38-E1E8-3108-26FF8167F7E3}"/>
          </ac:picMkLst>
        </pc:picChg>
        <pc:picChg chg="add mod">
          <ac:chgData name="Giuseppe Torrisi" userId="7e2d242d-86da-4aa3-bb66-1f88aeb4d0c6" providerId="ADAL" clId="{E0E8D20A-95E7-AF44-BA15-6B8088CDF189}" dt="2023-02-24T10:21:33.109" v="1713" actId="1076"/>
          <ac:picMkLst>
            <pc:docMk/>
            <pc:sldMk cId="2626119615" sldId="265"/>
            <ac:picMk id="7" creationId="{723033D6-B25B-AF89-F95E-172C8082DE6E}"/>
          </ac:picMkLst>
        </pc:picChg>
        <pc:picChg chg="mod">
          <ac:chgData name="Giuseppe Torrisi" userId="7e2d242d-86da-4aa3-bb66-1f88aeb4d0c6" providerId="ADAL" clId="{E0E8D20A-95E7-AF44-BA15-6B8088CDF189}" dt="2023-03-01T15:44:21.974" v="2412"/>
          <ac:picMkLst>
            <pc:docMk/>
            <pc:sldMk cId="2626119615" sldId="265"/>
            <ac:picMk id="11" creationId="{05718306-AD00-84E0-4CBB-AE90D9E76A14}"/>
          </ac:picMkLst>
        </pc:picChg>
        <pc:picChg chg="mod">
          <ac:chgData name="Giuseppe Torrisi" userId="7e2d242d-86da-4aa3-bb66-1f88aeb4d0c6" providerId="ADAL" clId="{E0E8D20A-95E7-AF44-BA15-6B8088CDF189}" dt="2023-02-24T10:21:17.008" v="1707"/>
          <ac:picMkLst>
            <pc:docMk/>
            <pc:sldMk cId="2626119615" sldId="265"/>
            <ac:picMk id="11" creationId="{BBEFF407-F36C-D5E6-C016-0F31C20ABF6C}"/>
          </ac:picMkLst>
        </pc:picChg>
        <pc:picChg chg="mod">
          <ac:chgData name="Giuseppe Torrisi" userId="7e2d242d-86da-4aa3-bb66-1f88aeb4d0c6" providerId="ADAL" clId="{E0E8D20A-95E7-AF44-BA15-6B8088CDF189}" dt="2023-02-24T10:21:17.008" v="1707"/>
          <ac:picMkLst>
            <pc:docMk/>
            <pc:sldMk cId="2626119615" sldId="265"/>
            <ac:picMk id="14" creationId="{EC89D049-1535-D324-7EBA-2323F41DBC80}"/>
          </ac:picMkLst>
        </pc:picChg>
        <pc:picChg chg="mod">
          <ac:chgData name="Giuseppe Torrisi" userId="7e2d242d-86da-4aa3-bb66-1f88aeb4d0c6" providerId="ADAL" clId="{E0E8D20A-95E7-AF44-BA15-6B8088CDF189}" dt="2023-03-01T15:44:29.622" v="2414"/>
          <ac:picMkLst>
            <pc:docMk/>
            <pc:sldMk cId="2626119615" sldId="265"/>
            <ac:picMk id="15" creationId="{F7E807D6-934A-169C-98EF-3589C06F65A1}"/>
          </ac:picMkLst>
        </pc:picChg>
        <pc:picChg chg="add mod">
          <ac:chgData name="Giuseppe Torrisi" userId="7e2d242d-86da-4aa3-bb66-1f88aeb4d0c6" providerId="ADAL" clId="{E0E8D20A-95E7-AF44-BA15-6B8088CDF189}" dt="2023-02-26T17:52:35.232" v="1939" actId="1076"/>
          <ac:picMkLst>
            <pc:docMk/>
            <pc:sldMk cId="2626119615" sldId="265"/>
            <ac:picMk id="16" creationId="{2C08F139-0146-B955-D320-3F9C09222A06}"/>
          </ac:picMkLst>
        </pc:picChg>
        <pc:picChg chg="add mod">
          <ac:chgData name="Giuseppe Torrisi" userId="7e2d242d-86da-4aa3-bb66-1f88aeb4d0c6" providerId="ADAL" clId="{E0E8D20A-95E7-AF44-BA15-6B8088CDF189}" dt="2023-02-24T10:21:24.726" v="1710" actId="1076"/>
          <ac:picMkLst>
            <pc:docMk/>
            <pc:sldMk cId="2626119615" sldId="265"/>
            <ac:picMk id="17" creationId="{E550F383-3066-E3D8-F9A4-82BA901D5C58}"/>
          </ac:picMkLst>
        </pc:picChg>
        <pc:picChg chg="add mod">
          <ac:chgData name="Giuseppe Torrisi" userId="7e2d242d-86da-4aa3-bb66-1f88aeb4d0c6" providerId="ADAL" clId="{E0E8D20A-95E7-AF44-BA15-6B8088CDF189}" dt="2023-02-24T10:21:28.146" v="1711" actId="1076"/>
          <ac:picMkLst>
            <pc:docMk/>
            <pc:sldMk cId="2626119615" sldId="265"/>
            <ac:picMk id="18" creationId="{A3D5DA74-DF0E-9CDC-3CF9-EA5FDC769E4F}"/>
          </ac:picMkLst>
        </pc:picChg>
      </pc:sldChg>
      <pc:sldChg chg="addSp delSp modSp del mod">
        <pc:chgData name="Giuseppe Torrisi" userId="7e2d242d-86da-4aa3-bb66-1f88aeb4d0c6" providerId="ADAL" clId="{E0E8D20A-95E7-AF44-BA15-6B8088CDF189}" dt="2023-02-26T18:21:32.116" v="2273" actId="2696"/>
        <pc:sldMkLst>
          <pc:docMk/>
          <pc:sldMk cId="641068351" sldId="269"/>
        </pc:sldMkLst>
        <pc:spChg chg="add mod">
          <ac:chgData name="Giuseppe Torrisi" userId="7e2d242d-86da-4aa3-bb66-1f88aeb4d0c6" providerId="ADAL" clId="{E0E8D20A-95E7-AF44-BA15-6B8088CDF189}" dt="2023-02-16T08:54:07.144" v="769"/>
          <ac:spMkLst>
            <pc:docMk/>
            <pc:sldMk cId="641068351" sldId="269"/>
            <ac:spMk id="2" creationId="{0DBEF23C-D7D6-AC49-73E4-3E86EFDD7224}"/>
          </ac:spMkLst>
        </pc:spChg>
        <pc:spChg chg="mod">
          <ac:chgData name="Giuseppe Torrisi" userId="7e2d242d-86da-4aa3-bb66-1f88aeb4d0c6" providerId="ADAL" clId="{E0E8D20A-95E7-AF44-BA15-6B8088CDF189}" dt="2023-02-26T17:56:58.966" v="2019" actId="20577"/>
          <ac:spMkLst>
            <pc:docMk/>
            <pc:sldMk cId="641068351" sldId="269"/>
            <ac:spMk id="7" creationId="{2261D24E-102F-46D3-856A-F1F0AACFF469}"/>
          </ac:spMkLst>
        </pc:spChg>
        <pc:spChg chg="add mod">
          <ac:chgData name="Giuseppe Torrisi" userId="7e2d242d-86da-4aa3-bb66-1f88aeb4d0c6" providerId="ADAL" clId="{E0E8D20A-95E7-AF44-BA15-6B8088CDF189}" dt="2023-02-16T08:54:07.144" v="769"/>
          <ac:spMkLst>
            <pc:docMk/>
            <pc:sldMk cId="641068351" sldId="269"/>
            <ac:spMk id="8" creationId="{D2A3BD9E-077C-A4CF-3AE8-6D1B18B55FB4}"/>
          </ac:spMkLst>
        </pc:spChg>
        <pc:spChg chg="add mod">
          <ac:chgData name="Giuseppe Torrisi" userId="7e2d242d-86da-4aa3-bb66-1f88aeb4d0c6" providerId="ADAL" clId="{E0E8D20A-95E7-AF44-BA15-6B8088CDF189}" dt="2023-02-16T08:54:07.144" v="769"/>
          <ac:spMkLst>
            <pc:docMk/>
            <pc:sldMk cId="641068351" sldId="269"/>
            <ac:spMk id="10" creationId="{0F41B303-5993-7A2F-0831-3ACC8DE0EFEE}"/>
          </ac:spMkLst>
        </pc:spChg>
        <pc:grpChg chg="del mod">
          <ac:chgData name="Giuseppe Torrisi" userId="7e2d242d-86da-4aa3-bb66-1f88aeb4d0c6" providerId="ADAL" clId="{E0E8D20A-95E7-AF44-BA15-6B8088CDF189}" dt="2023-02-26T17:57:03.426" v="2021" actId="478"/>
          <ac:grpSpMkLst>
            <pc:docMk/>
            <pc:sldMk cId="641068351" sldId="269"/>
            <ac:grpSpMk id="5" creationId="{C3180961-1EBE-4652-E5B3-3C70DEB916DE}"/>
          </ac:grpSpMkLst>
        </pc:grpChg>
      </pc:sldChg>
      <pc:sldChg chg="addSp modSp">
        <pc:chgData name="Giuseppe Torrisi" userId="7e2d242d-86da-4aa3-bb66-1f88aeb4d0c6" providerId="ADAL" clId="{E0E8D20A-95E7-AF44-BA15-6B8088CDF189}" dt="2023-02-16T08:54:07.144" v="769"/>
        <pc:sldMkLst>
          <pc:docMk/>
          <pc:sldMk cId="2204268352" sldId="270"/>
        </pc:sldMkLst>
        <pc:spChg chg="add mod">
          <ac:chgData name="Giuseppe Torrisi" userId="7e2d242d-86da-4aa3-bb66-1f88aeb4d0c6" providerId="ADAL" clId="{E0E8D20A-95E7-AF44-BA15-6B8088CDF189}" dt="2023-02-16T08:54:07.144" v="769"/>
          <ac:spMkLst>
            <pc:docMk/>
            <pc:sldMk cId="2204268352" sldId="270"/>
            <ac:spMk id="2" creationId="{A57480A3-AAC5-AAFC-5736-EA1AE3A204DA}"/>
          </ac:spMkLst>
        </pc:spChg>
        <pc:spChg chg="add mod">
          <ac:chgData name="Giuseppe Torrisi" userId="7e2d242d-86da-4aa3-bb66-1f88aeb4d0c6" providerId="ADAL" clId="{E0E8D20A-95E7-AF44-BA15-6B8088CDF189}" dt="2023-02-16T08:54:07.144" v="769"/>
          <ac:spMkLst>
            <pc:docMk/>
            <pc:sldMk cId="2204268352" sldId="270"/>
            <ac:spMk id="4" creationId="{BC7B3268-068F-1074-77D9-703723637475}"/>
          </ac:spMkLst>
        </pc:spChg>
      </pc:sldChg>
      <pc:sldChg chg="del">
        <pc:chgData name="Giuseppe Torrisi" userId="7e2d242d-86da-4aa3-bb66-1f88aeb4d0c6" providerId="ADAL" clId="{E0E8D20A-95E7-AF44-BA15-6B8088CDF189}" dt="2023-02-15T09:43:46.376" v="58" actId="2696"/>
        <pc:sldMkLst>
          <pc:docMk/>
          <pc:sldMk cId="4064753068" sldId="271"/>
        </pc:sldMkLst>
      </pc:sldChg>
      <pc:sldChg chg="addSp delSp modSp add del mod modShow">
        <pc:chgData name="Giuseppe Torrisi" userId="7e2d242d-86da-4aa3-bb66-1f88aeb4d0c6" providerId="ADAL" clId="{E0E8D20A-95E7-AF44-BA15-6B8088CDF189}" dt="2023-02-22T13:52:06.728" v="1624" actId="2696"/>
        <pc:sldMkLst>
          <pc:docMk/>
          <pc:sldMk cId="2642419777" sldId="277"/>
        </pc:sldMkLst>
        <pc:spChg chg="del">
          <ac:chgData name="Giuseppe Torrisi" userId="7e2d242d-86da-4aa3-bb66-1f88aeb4d0c6" providerId="ADAL" clId="{E0E8D20A-95E7-AF44-BA15-6B8088CDF189}" dt="2023-02-22T13:46:58.740" v="1596" actId="478"/>
          <ac:spMkLst>
            <pc:docMk/>
            <pc:sldMk cId="2642419777" sldId="277"/>
            <ac:spMk id="2" creationId="{BDDED049-ED4A-4857-BFA6-7CDC8608F899}"/>
          </ac:spMkLst>
        </pc:spChg>
        <pc:spChg chg="add mod">
          <ac:chgData name="Giuseppe Torrisi" userId="7e2d242d-86da-4aa3-bb66-1f88aeb4d0c6" providerId="ADAL" clId="{E0E8D20A-95E7-AF44-BA15-6B8088CDF189}" dt="2023-02-16T08:54:07.144" v="769"/>
          <ac:spMkLst>
            <pc:docMk/>
            <pc:sldMk cId="2642419777" sldId="277"/>
            <ac:spMk id="3" creationId="{65938A41-35BE-43E3-FAB7-97DE0879C8BC}"/>
          </ac:spMkLst>
        </pc:spChg>
        <pc:spChg chg="mod">
          <ac:chgData name="Giuseppe Torrisi" userId="7e2d242d-86da-4aa3-bb66-1f88aeb4d0c6" providerId="ADAL" clId="{E0E8D20A-95E7-AF44-BA15-6B8088CDF189}" dt="2023-02-13T16:38:19.254" v="13" actId="27636"/>
          <ac:spMkLst>
            <pc:docMk/>
            <pc:sldMk cId="2642419777" sldId="277"/>
            <ac:spMk id="4" creationId="{C2AB83F6-CDEC-4662-8EF6-9FF873749C61}"/>
          </ac:spMkLst>
        </pc:spChg>
        <pc:spChg chg="add mod">
          <ac:chgData name="Giuseppe Torrisi" userId="7e2d242d-86da-4aa3-bb66-1f88aeb4d0c6" providerId="ADAL" clId="{E0E8D20A-95E7-AF44-BA15-6B8088CDF189}" dt="2023-02-15T09:45:56.176" v="71" actId="1076"/>
          <ac:spMkLst>
            <pc:docMk/>
            <pc:sldMk cId="2642419777" sldId="277"/>
            <ac:spMk id="5" creationId="{2B075341-C653-0350-A503-238FA6659535}"/>
          </ac:spMkLst>
        </pc:spChg>
        <pc:spChg chg="mod">
          <ac:chgData name="Giuseppe Torrisi" userId="7e2d242d-86da-4aa3-bb66-1f88aeb4d0c6" providerId="ADAL" clId="{E0E8D20A-95E7-AF44-BA15-6B8088CDF189}" dt="2023-02-22T13:47:09.753" v="1600" actId="14100"/>
          <ac:spMkLst>
            <pc:docMk/>
            <pc:sldMk cId="2642419777" sldId="277"/>
            <ac:spMk id="10" creationId="{50E3771A-64F4-4CE4-9580-E35A4F3C5CE6}"/>
          </ac:spMkLst>
        </pc:spChg>
        <pc:spChg chg="mod">
          <ac:chgData name="Giuseppe Torrisi" userId="7e2d242d-86da-4aa3-bb66-1f88aeb4d0c6" providerId="ADAL" clId="{E0E8D20A-95E7-AF44-BA15-6B8088CDF189}" dt="2023-02-22T13:47:09.753" v="1600" actId="14100"/>
          <ac:spMkLst>
            <pc:docMk/>
            <pc:sldMk cId="2642419777" sldId="277"/>
            <ac:spMk id="14" creationId="{0BF6460D-D62C-4743-AF6F-3392AB067B2A}"/>
          </ac:spMkLst>
        </pc:spChg>
        <pc:spChg chg="add mod">
          <ac:chgData name="Giuseppe Torrisi" userId="7e2d242d-86da-4aa3-bb66-1f88aeb4d0c6" providerId="ADAL" clId="{E0E8D20A-95E7-AF44-BA15-6B8088CDF189}" dt="2023-02-16T08:54:07.144" v="769"/>
          <ac:spMkLst>
            <pc:docMk/>
            <pc:sldMk cId="2642419777" sldId="277"/>
            <ac:spMk id="18" creationId="{D6DAB46B-6AF9-667C-4326-CFC602FE1735}"/>
          </ac:spMkLst>
        </pc:spChg>
        <pc:spChg chg="add del mod">
          <ac:chgData name="Giuseppe Torrisi" userId="7e2d242d-86da-4aa3-bb66-1f88aeb4d0c6" providerId="ADAL" clId="{E0E8D20A-95E7-AF44-BA15-6B8088CDF189}" dt="2023-02-22T13:47:01.941" v="1597" actId="478"/>
          <ac:spMkLst>
            <pc:docMk/>
            <pc:sldMk cId="2642419777" sldId="277"/>
            <ac:spMk id="20" creationId="{6CFF4648-107D-81EF-BB8D-8BADF8C6D508}"/>
          </ac:spMkLst>
        </pc:spChg>
        <pc:grpChg chg="mod">
          <ac:chgData name="Giuseppe Torrisi" userId="7e2d242d-86da-4aa3-bb66-1f88aeb4d0c6" providerId="ADAL" clId="{E0E8D20A-95E7-AF44-BA15-6B8088CDF189}" dt="2023-02-22T13:47:09.753" v="1600" actId="14100"/>
          <ac:grpSpMkLst>
            <pc:docMk/>
            <pc:sldMk cId="2642419777" sldId="277"/>
            <ac:grpSpMk id="9" creationId="{2DCFEF87-C482-4EA3-ADD4-493165790853}"/>
          </ac:grpSpMkLst>
        </pc:grpChg>
        <pc:grpChg chg="mod">
          <ac:chgData name="Giuseppe Torrisi" userId="7e2d242d-86da-4aa3-bb66-1f88aeb4d0c6" providerId="ADAL" clId="{E0E8D20A-95E7-AF44-BA15-6B8088CDF189}" dt="2023-02-22T13:47:09.753" v="1600" actId="14100"/>
          <ac:grpSpMkLst>
            <pc:docMk/>
            <pc:sldMk cId="2642419777" sldId="277"/>
            <ac:grpSpMk id="12" creationId="{221EB586-C7E5-4383-8135-F03D3F746D47}"/>
          </ac:grpSpMkLst>
        </pc:grpChg>
        <pc:picChg chg="mod">
          <ac:chgData name="Giuseppe Torrisi" userId="7e2d242d-86da-4aa3-bb66-1f88aeb4d0c6" providerId="ADAL" clId="{E0E8D20A-95E7-AF44-BA15-6B8088CDF189}" dt="2023-02-22T13:47:09.753" v="1600" actId="14100"/>
          <ac:picMkLst>
            <pc:docMk/>
            <pc:sldMk cId="2642419777" sldId="277"/>
            <ac:picMk id="6" creationId="{7CF457F4-CFDC-40E7-A176-9725741BF042}"/>
          </ac:picMkLst>
        </pc:picChg>
        <pc:picChg chg="mod">
          <ac:chgData name="Giuseppe Torrisi" userId="7e2d242d-86da-4aa3-bb66-1f88aeb4d0c6" providerId="ADAL" clId="{E0E8D20A-95E7-AF44-BA15-6B8088CDF189}" dt="2023-02-22T13:47:09.753" v="1600" actId="14100"/>
          <ac:picMkLst>
            <pc:docMk/>
            <pc:sldMk cId="2642419777" sldId="277"/>
            <ac:picMk id="7" creationId="{FC0101A1-1310-4E75-9E46-55E34ABE3303}"/>
          </ac:picMkLst>
        </pc:picChg>
        <pc:picChg chg="mod">
          <ac:chgData name="Giuseppe Torrisi" userId="7e2d242d-86da-4aa3-bb66-1f88aeb4d0c6" providerId="ADAL" clId="{E0E8D20A-95E7-AF44-BA15-6B8088CDF189}" dt="2023-02-22T13:47:09.753" v="1600" actId="14100"/>
          <ac:picMkLst>
            <pc:docMk/>
            <pc:sldMk cId="2642419777" sldId="277"/>
            <ac:picMk id="8" creationId="{29D6AA6F-6A3C-4227-BEC4-1201FB64EBFF}"/>
          </ac:picMkLst>
        </pc:picChg>
        <pc:picChg chg="mod">
          <ac:chgData name="Giuseppe Torrisi" userId="7e2d242d-86da-4aa3-bb66-1f88aeb4d0c6" providerId="ADAL" clId="{E0E8D20A-95E7-AF44-BA15-6B8088CDF189}" dt="2023-02-22T13:47:09.753" v="1600" actId="14100"/>
          <ac:picMkLst>
            <pc:docMk/>
            <pc:sldMk cId="2642419777" sldId="277"/>
            <ac:picMk id="11" creationId="{799B6DB7-621B-4628-996F-07897DC7264D}"/>
          </ac:picMkLst>
        </pc:picChg>
        <pc:picChg chg="mod">
          <ac:chgData name="Giuseppe Torrisi" userId="7e2d242d-86da-4aa3-bb66-1f88aeb4d0c6" providerId="ADAL" clId="{E0E8D20A-95E7-AF44-BA15-6B8088CDF189}" dt="2023-02-22T13:47:09.753" v="1600" actId="14100"/>
          <ac:picMkLst>
            <pc:docMk/>
            <pc:sldMk cId="2642419777" sldId="277"/>
            <ac:picMk id="13" creationId="{F45D90E3-0ECC-48EF-8EC2-8D70BAFDFE34}"/>
          </ac:picMkLst>
        </pc:picChg>
        <pc:picChg chg="mod">
          <ac:chgData name="Giuseppe Torrisi" userId="7e2d242d-86da-4aa3-bb66-1f88aeb4d0c6" providerId="ADAL" clId="{E0E8D20A-95E7-AF44-BA15-6B8088CDF189}" dt="2023-02-22T13:47:09.753" v="1600" actId="14100"/>
          <ac:picMkLst>
            <pc:docMk/>
            <pc:sldMk cId="2642419777" sldId="277"/>
            <ac:picMk id="15" creationId="{2ED8749B-5919-3CFC-EC6C-6438A3438D76}"/>
          </ac:picMkLst>
        </pc:picChg>
        <pc:picChg chg="mod">
          <ac:chgData name="Giuseppe Torrisi" userId="7e2d242d-86da-4aa3-bb66-1f88aeb4d0c6" providerId="ADAL" clId="{E0E8D20A-95E7-AF44-BA15-6B8088CDF189}" dt="2023-02-22T13:47:09.753" v="1600" actId="14100"/>
          <ac:picMkLst>
            <pc:docMk/>
            <pc:sldMk cId="2642419777" sldId="277"/>
            <ac:picMk id="16" creationId="{8FD3A156-EE91-70CE-EED2-41FE8877F276}"/>
          </ac:picMkLst>
        </pc:picChg>
        <pc:picChg chg="mod">
          <ac:chgData name="Giuseppe Torrisi" userId="7e2d242d-86da-4aa3-bb66-1f88aeb4d0c6" providerId="ADAL" clId="{E0E8D20A-95E7-AF44-BA15-6B8088CDF189}" dt="2023-02-22T13:47:09.753" v="1600" actId="14100"/>
          <ac:picMkLst>
            <pc:docMk/>
            <pc:sldMk cId="2642419777" sldId="277"/>
            <ac:picMk id="17" creationId="{553F3C86-4F20-4725-5FE0-AED5541C42F6}"/>
          </ac:picMkLst>
        </pc:picChg>
      </pc:sldChg>
      <pc:sldChg chg="addSp delSp modSp add del mod modShow">
        <pc:chgData name="Giuseppe Torrisi" userId="7e2d242d-86da-4aa3-bb66-1f88aeb4d0c6" providerId="ADAL" clId="{E0E8D20A-95E7-AF44-BA15-6B8088CDF189}" dt="2023-03-01T15:47:54.518" v="2498" actId="2696"/>
        <pc:sldMkLst>
          <pc:docMk/>
          <pc:sldMk cId="3996124795" sldId="278"/>
        </pc:sldMkLst>
        <pc:spChg chg="add mod">
          <ac:chgData name="Giuseppe Torrisi" userId="7e2d242d-86da-4aa3-bb66-1f88aeb4d0c6" providerId="ADAL" clId="{E0E8D20A-95E7-AF44-BA15-6B8088CDF189}" dt="2023-02-16T08:54:07.144" v="769"/>
          <ac:spMkLst>
            <pc:docMk/>
            <pc:sldMk cId="3996124795" sldId="278"/>
            <ac:spMk id="6" creationId="{2FF97FBA-DF17-1156-E7D3-E1929FCBD763}"/>
          </ac:spMkLst>
        </pc:spChg>
        <pc:grpChg chg="del">
          <ac:chgData name="Giuseppe Torrisi" userId="7e2d242d-86da-4aa3-bb66-1f88aeb4d0c6" providerId="ADAL" clId="{E0E8D20A-95E7-AF44-BA15-6B8088CDF189}" dt="2023-02-26T17:55:54.990" v="1986" actId="478"/>
          <ac:grpSpMkLst>
            <pc:docMk/>
            <pc:sldMk cId="3996124795" sldId="278"/>
            <ac:grpSpMk id="32" creationId="{4EE824DF-FBC0-71E7-B80F-7EF5490491A8}"/>
          </ac:grpSpMkLst>
        </pc:grpChg>
      </pc:sldChg>
      <pc:sldChg chg="addSp modSp del">
        <pc:chgData name="Giuseppe Torrisi" userId="7e2d242d-86da-4aa3-bb66-1f88aeb4d0c6" providerId="ADAL" clId="{E0E8D20A-95E7-AF44-BA15-6B8088CDF189}" dt="2023-02-16T09:16:34.467" v="1054" actId="2696"/>
        <pc:sldMkLst>
          <pc:docMk/>
          <pc:sldMk cId="1667114574" sldId="280"/>
        </pc:sldMkLst>
        <pc:spChg chg="add mod">
          <ac:chgData name="Giuseppe Torrisi" userId="7e2d242d-86da-4aa3-bb66-1f88aeb4d0c6" providerId="ADAL" clId="{E0E8D20A-95E7-AF44-BA15-6B8088CDF189}" dt="2023-02-16T08:54:07.144" v="769"/>
          <ac:spMkLst>
            <pc:docMk/>
            <pc:sldMk cId="1667114574" sldId="280"/>
            <ac:spMk id="2" creationId="{6AEAAAAE-FD63-1491-9E87-36901691E141}"/>
          </ac:spMkLst>
        </pc:spChg>
        <pc:spChg chg="add mod">
          <ac:chgData name="Giuseppe Torrisi" userId="7e2d242d-86da-4aa3-bb66-1f88aeb4d0c6" providerId="ADAL" clId="{E0E8D20A-95E7-AF44-BA15-6B8088CDF189}" dt="2023-02-16T08:54:07.144" v="769"/>
          <ac:spMkLst>
            <pc:docMk/>
            <pc:sldMk cId="1667114574" sldId="280"/>
            <ac:spMk id="7" creationId="{B8C8BBBE-8B43-A8C1-BDFA-E27E1F9E3B7D}"/>
          </ac:spMkLst>
        </pc:spChg>
        <pc:spChg chg="add mod">
          <ac:chgData name="Giuseppe Torrisi" userId="7e2d242d-86da-4aa3-bb66-1f88aeb4d0c6" providerId="ADAL" clId="{E0E8D20A-95E7-AF44-BA15-6B8088CDF189}" dt="2023-02-16T08:54:07.144" v="769"/>
          <ac:spMkLst>
            <pc:docMk/>
            <pc:sldMk cId="1667114574" sldId="280"/>
            <ac:spMk id="42" creationId="{835D2164-BBF3-3E93-2C38-CBB99E13AF5F}"/>
          </ac:spMkLst>
        </pc:spChg>
      </pc:sldChg>
      <pc:sldChg chg="addSp modSp add del mod">
        <pc:chgData name="Giuseppe Torrisi" userId="7e2d242d-86da-4aa3-bb66-1f88aeb4d0c6" providerId="ADAL" clId="{E0E8D20A-95E7-AF44-BA15-6B8088CDF189}" dt="2023-02-26T17:52:03.382" v="1925" actId="2696"/>
        <pc:sldMkLst>
          <pc:docMk/>
          <pc:sldMk cId="3764018021" sldId="289"/>
        </pc:sldMkLst>
        <pc:spChg chg="mod">
          <ac:chgData name="Giuseppe Torrisi" userId="7e2d242d-86da-4aa3-bb66-1f88aeb4d0c6" providerId="ADAL" clId="{E0E8D20A-95E7-AF44-BA15-6B8088CDF189}" dt="2023-02-16T10:36:44.662" v="1295" actId="404"/>
          <ac:spMkLst>
            <pc:docMk/>
            <pc:sldMk cId="3764018021" sldId="289"/>
            <ac:spMk id="2" creationId="{839CF627-22E6-4E68-A7D9-66028E622FA6}"/>
          </ac:spMkLst>
        </pc:spChg>
        <pc:spChg chg="add mod">
          <ac:chgData name="Giuseppe Torrisi" userId="7e2d242d-86da-4aa3-bb66-1f88aeb4d0c6" providerId="ADAL" clId="{E0E8D20A-95E7-AF44-BA15-6B8088CDF189}" dt="2023-02-16T08:54:07.144" v="769"/>
          <ac:spMkLst>
            <pc:docMk/>
            <pc:sldMk cId="3764018021" sldId="289"/>
            <ac:spMk id="3" creationId="{701D78F6-E10F-D1E0-3906-B1A959DC66A3}"/>
          </ac:spMkLst>
        </pc:spChg>
        <pc:spChg chg="mod">
          <ac:chgData name="Giuseppe Torrisi" userId="7e2d242d-86da-4aa3-bb66-1f88aeb4d0c6" providerId="ADAL" clId="{E0E8D20A-95E7-AF44-BA15-6B8088CDF189}" dt="2023-02-24T10:19:50.105" v="1701" actId="20577"/>
          <ac:spMkLst>
            <pc:docMk/>
            <pc:sldMk cId="3764018021" sldId="289"/>
            <ac:spMk id="4" creationId="{BC96EA03-13A2-45CA-979C-F022E8E764DB}"/>
          </ac:spMkLst>
        </pc:spChg>
        <pc:spChg chg="add mod">
          <ac:chgData name="Giuseppe Torrisi" userId="7e2d242d-86da-4aa3-bb66-1f88aeb4d0c6" providerId="ADAL" clId="{E0E8D20A-95E7-AF44-BA15-6B8088CDF189}" dt="2023-02-16T08:54:07.144" v="769"/>
          <ac:spMkLst>
            <pc:docMk/>
            <pc:sldMk cId="3764018021" sldId="289"/>
            <ac:spMk id="7" creationId="{3EB22E90-6AEC-6651-04FE-AE8537ED0594}"/>
          </ac:spMkLst>
        </pc:spChg>
      </pc:sldChg>
      <pc:sldChg chg="addSp delSp modSp add mod ord">
        <pc:chgData name="Giuseppe Torrisi" userId="7e2d242d-86da-4aa3-bb66-1f88aeb4d0c6" providerId="ADAL" clId="{E0E8D20A-95E7-AF44-BA15-6B8088CDF189}" dt="2023-03-01T16:25:04.290" v="2593" actId="20577"/>
        <pc:sldMkLst>
          <pc:docMk/>
          <pc:sldMk cId="3590983451" sldId="314"/>
        </pc:sldMkLst>
        <pc:spChg chg="mod">
          <ac:chgData name="Giuseppe Torrisi" userId="7e2d242d-86da-4aa3-bb66-1f88aeb4d0c6" providerId="ADAL" clId="{E0E8D20A-95E7-AF44-BA15-6B8088CDF189}" dt="2023-02-16T08:53:53.407" v="768" actId="1076"/>
          <ac:spMkLst>
            <pc:docMk/>
            <pc:sldMk cId="3590983451" sldId="314"/>
            <ac:spMk id="3" creationId="{90209820-7B14-4249-D3EA-D228D1D873A2}"/>
          </ac:spMkLst>
        </pc:spChg>
        <pc:spChg chg="add del mod">
          <ac:chgData name="Giuseppe Torrisi" userId="7e2d242d-86da-4aa3-bb66-1f88aeb4d0c6" providerId="ADAL" clId="{E0E8D20A-95E7-AF44-BA15-6B8088CDF189}" dt="2023-02-16T08:53:34.223" v="763" actId="478"/>
          <ac:spMkLst>
            <pc:docMk/>
            <pc:sldMk cId="3590983451" sldId="314"/>
            <ac:spMk id="5" creationId="{6034FF99-E1A5-18FF-0D69-40D80122B4FA}"/>
          </ac:spMkLst>
        </pc:spChg>
        <pc:spChg chg="add del mod">
          <ac:chgData name="Giuseppe Torrisi" userId="7e2d242d-86da-4aa3-bb66-1f88aeb4d0c6" providerId="ADAL" clId="{E0E8D20A-95E7-AF44-BA15-6B8088CDF189}" dt="2023-02-17T07:59:29.186" v="1299"/>
          <ac:spMkLst>
            <pc:docMk/>
            <pc:sldMk cId="3590983451" sldId="314"/>
            <ac:spMk id="5" creationId="{7AB145C5-2221-8289-8A70-45DAC91C74BA}"/>
          </ac:spMkLst>
        </pc:spChg>
        <pc:spChg chg="mod">
          <ac:chgData name="Giuseppe Torrisi" userId="7e2d242d-86da-4aa3-bb66-1f88aeb4d0c6" providerId="ADAL" clId="{E0E8D20A-95E7-AF44-BA15-6B8088CDF189}" dt="2023-02-26T18:04:47.633" v="2204" actId="1035"/>
          <ac:spMkLst>
            <pc:docMk/>
            <pc:sldMk cId="3590983451" sldId="314"/>
            <ac:spMk id="7" creationId="{27CC1713-A682-DFB5-D807-5429D8367311}"/>
          </ac:spMkLst>
        </pc:spChg>
        <pc:spChg chg="mod">
          <ac:chgData name="Giuseppe Torrisi" userId="7e2d242d-86da-4aa3-bb66-1f88aeb4d0c6" providerId="ADAL" clId="{E0E8D20A-95E7-AF44-BA15-6B8088CDF189}" dt="2023-03-01T16:25:04.290" v="2593" actId="20577"/>
          <ac:spMkLst>
            <pc:docMk/>
            <pc:sldMk cId="3590983451" sldId="314"/>
            <ac:spMk id="12" creationId="{9E5DDEBC-B992-A889-636C-4282ADF0244E}"/>
          </ac:spMkLst>
        </pc:spChg>
        <pc:spChg chg="mod">
          <ac:chgData name="Giuseppe Torrisi" userId="7e2d242d-86da-4aa3-bb66-1f88aeb4d0c6" providerId="ADAL" clId="{E0E8D20A-95E7-AF44-BA15-6B8088CDF189}" dt="2023-02-26T18:04:47.633" v="2204" actId="1035"/>
          <ac:spMkLst>
            <pc:docMk/>
            <pc:sldMk cId="3590983451" sldId="314"/>
            <ac:spMk id="16" creationId="{F04B46E3-6598-26EE-06ED-6115FF2A5B60}"/>
          </ac:spMkLst>
        </pc:spChg>
        <pc:spChg chg="add mod">
          <ac:chgData name="Giuseppe Torrisi" userId="7e2d242d-86da-4aa3-bb66-1f88aeb4d0c6" providerId="ADAL" clId="{E0E8D20A-95E7-AF44-BA15-6B8088CDF189}" dt="2023-02-26T18:04:31.046" v="2187" actId="403"/>
          <ac:spMkLst>
            <pc:docMk/>
            <pc:sldMk cId="3590983451" sldId="314"/>
            <ac:spMk id="18" creationId="{B2635837-8E52-EEEB-ABA8-5AEC3E113729}"/>
          </ac:spMkLst>
        </pc:spChg>
        <pc:grpChg chg="add del mod">
          <ac:chgData name="Giuseppe Torrisi" userId="7e2d242d-86da-4aa3-bb66-1f88aeb4d0c6" providerId="ADAL" clId="{E0E8D20A-95E7-AF44-BA15-6B8088CDF189}" dt="2023-02-16T08:52:30.020" v="748" actId="164"/>
          <ac:grpSpMkLst>
            <pc:docMk/>
            <pc:sldMk cId="3590983451" sldId="314"/>
            <ac:grpSpMk id="9" creationId="{F322DE8A-F1BE-B0EF-DF70-C658C69EDB9B}"/>
          </ac:grpSpMkLst>
        </pc:grpChg>
        <pc:grpChg chg="add del mod">
          <ac:chgData name="Giuseppe Torrisi" userId="7e2d242d-86da-4aa3-bb66-1f88aeb4d0c6" providerId="ADAL" clId="{E0E8D20A-95E7-AF44-BA15-6B8088CDF189}" dt="2023-02-16T08:52:23.525" v="742"/>
          <ac:grpSpMkLst>
            <pc:docMk/>
            <pc:sldMk cId="3590983451" sldId="314"/>
            <ac:grpSpMk id="10" creationId="{7D632A07-EA80-EF92-4B59-5BE37F68C8E4}"/>
          </ac:grpSpMkLst>
        </pc:grpChg>
        <pc:grpChg chg="add mod">
          <ac:chgData name="Giuseppe Torrisi" userId="7e2d242d-86da-4aa3-bb66-1f88aeb4d0c6" providerId="ADAL" clId="{E0E8D20A-95E7-AF44-BA15-6B8088CDF189}" dt="2023-02-26T18:04:47.633" v="2204" actId="1035"/>
          <ac:grpSpMkLst>
            <pc:docMk/>
            <pc:sldMk cId="3590983451" sldId="314"/>
            <ac:grpSpMk id="15" creationId="{32FAC8D5-6D80-3D9B-F48F-C34D30817E91}"/>
          </ac:grpSpMkLst>
        </pc:grpChg>
        <pc:grpChg chg="add mod">
          <ac:chgData name="Giuseppe Torrisi" userId="7e2d242d-86da-4aa3-bb66-1f88aeb4d0c6" providerId="ADAL" clId="{E0E8D20A-95E7-AF44-BA15-6B8088CDF189}" dt="2023-02-26T18:04:47.633" v="2204" actId="1035"/>
          <ac:grpSpMkLst>
            <pc:docMk/>
            <pc:sldMk cId="3590983451" sldId="314"/>
            <ac:grpSpMk id="19" creationId="{5DFBD0C5-12E2-1654-94D1-0F03DDD8EA5B}"/>
          </ac:grpSpMkLst>
        </pc:grpChg>
        <pc:picChg chg="add del mod">
          <ac:chgData name="Giuseppe Torrisi" userId="7e2d242d-86da-4aa3-bb66-1f88aeb4d0c6" providerId="ADAL" clId="{E0E8D20A-95E7-AF44-BA15-6B8088CDF189}" dt="2023-03-01T16:23:54.648" v="2567" actId="1076"/>
          <ac:picMkLst>
            <pc:docMk/>
            <pc:sldMk cId="3590983451" sldId="314"/>
            <ac:picMk id="6" creationId="{34784DFA-DABD-F867-89CD-36ACA75E51A1}"/>
          </ac:picMkLst>
        </pc:picChg>
        <pc:picChg chg="add mod topLvl">
          <ac:chgData name="Giuseppe Torrisi" userId="7e2d242d-86da-4aa3-bb66-1f88aeb4d0c6" providerId="ADAL" clId="{E0E8D20A-95E7-AF44-BA15-6B8088CDF189}" dt="2023-02-26T18:04:47.633" v="2204" actId="1035"/>
          <ac:picMkLst>
            <pc:docMk/>
            <pc:sldMk cId="3590983451" sldId="314"/>
            <ac:picMk id="8" creationId="{E4F5C64C-C704-08C3-E228-70E83D04A460}"/>
          </ac:picMkLst>
        </pc:picChg>
        <pc:picChg chg="mod topLvl">
          <ac:chgData name="Giuseppe Torrisi" userId="7e2d242d-86da-4aa3-bb66-1f88aeb4d0c6" providerId="ADAL" clId="{E0E8D20A-95E7-AF44-BA15-6B8088CDF189}" dt="2023-02-26T18:04:47.633" v="2204" actId="1035"/>
          <ac:picMkLst>
            <pc:docMk/>
            <pc:sldMk cId="3590983451" sldId="314"/>
            <ac:picMk id="11" creationId="{90A8EAE9-C94C-0F5B-52D1-9F62DF1EDBD4}"/>
          </ac:picMkLst>
        </pc:picChg>
        <pc:picChg chg="mod">
          <ac:chgData name="Giuseppe Torrisi" userId="7e2d242d-86da-4aa3-bb66-1f88aeb4d0c6" providerId="ADAL" clId="{E0E8D20A-95E7-AF44-BA15-6B8088CDF189}" dt="2023-02-16T08:52:22.707" v="741" actId="478"/>
          <ac:picMkLst>
            <pc:docMk/>
            <pc:sldMk cId="3590983451" sldId="314"/>
            <ac:picMk id="13" creationId="{2DDAAA15-922E-6A22-DFBA-570DDB16FF10}"/>
          </ac:picMkLst>
        </pc:picChg>
        <pc:picChg chg="add del mod">
          <ac:chgData name="Giuseppe Torrisi" userId="7e2d242d-86da-4aa3-bb66-1f88aeb4d0c6" providerId="ADAL" clId="{E0E8D20A-95E7-AF44-BA15-6B8088CDF189}" dt="2023-02-16T08:52:22.707" v="741" actId="478"/>
          <ac:picMkLst>
            <pc:docMk/>
            <pc:sldMk cId="3590983451" sldId="314"/>
            <ac:picMk id="14" creationId="{DFFEA3B4-64F6-A992-7B4D-B17C0106DAA7}"/>
          </ac:picMkLst>
        </pc:picChg>
        <pc:picChg chg="mod">
          <ac:chgData name="Giuseppe Torrisi" userId="7e2d242d-86da-4aa3-bb66-1f88aeb4d0c6" providerId="ADAL" clId="{E0E8D20A-95E7-AF44-BA15-6B8088CDF189}" dt="2023-02-26T18:04:47.633" v="2204" actId="1035"/>
          <ac:picMkLst>
            <pc:docMk/>
            <pc:sldMk cId="3590983451" sldId="314"/>
            <ac:picMk id="17" creationId="{8556A819-7E59-5053-901F-EC343DD95B7D}"/>
          </ac:picMkLst>
        </pc:picChg>
      </pc:sldChg>
      <pc:sldChg chg="addSp delSp modSp add del mod ord">
        <pc:chgData name="Giuseppe Torrisi" userId="7e2d242d-86da-4aa3-bb66-1f88aeb4d0c6" providerId="ADAL" clId="{E0E8D20A-95E7-AF44-BA15-6B8088CDF189}" dt="2023-03-01T15:44:03.702" v="2409" actId="2696"/>
        <pc:sldMkLst>
          <pc:docMk/>
          <pc:sldMk cId="1295454244" sldId="315"/>
        </pc:sldMkLst>
        <pc:spChg chg="add del mod">
          <ac:chgData name="Giuseppe Torrisi" userId="7e2d242d-86da-4aa3-bb66-1f88aeb4d0c6" providerId="ADAL" clId="{E0E8D20A-95E7-AF44-BA15-6B8088CDF189}" dt="2023-02-16T08:56:48.019" v="896"/>
          <ac:spMkLst>
            <pc:docMk/>
            <pc:sldMk cId="1295454244" sldId="315"/>
            <ac:spMk id="2" creationId="{372D06A6-9840-065E-D666-9DFEB53A6BA7}"/>
          </ac:spMkLst>
        </pc:spChg>
        <pc:spChg chg="add del mod">
          <ac:chgData name="Giuseppe Torrisi" userId="7e2d242d-86da-4aa3-bb66-1f88aeb4d0c6" providerId="ADAL" clId="{E0E8D20A-95E7-AF44-BA15-6B8088CDF189}" dt="2023-02-15T09:48:39.353" v="80" actId="478"/>
          <ac:spMkLst>
            <pc:docMk/>
            <pc:sldMk cId="1295454244" sldId="315"/>
            <ac:spMk id="2" creationId="{C7997C0D-7DE3-7A2B-F203-DEBF3FCD12BE}"/>
          </ac:spMkLst>
        </pc:spChg>
        <pc:spChg chg="add mod">
          <ac:chgData name="Giuseppe Torrisi" userId="7e2d242d-86da-4aa3-bb66-1f88aeb4d0c6" providerId="ADAL" clId="{E0E8D20A-95E7-AF44-BA15-6B8088CDF189}" dt="2023-02-16T09:10:53.259" v="961" actId="1076"/>
          <ac:spMkLst>
            <pc:docMk/>
            <pc:sldMk cId="1295454244" sldId="315"/>
            <ac:spMk id="3" creationId="{DF62A708-9541-7A26-133B-B6F3532AA90F}"/>
          </ac:spMkLst>
        </pc:spChg>
        <pc:spChg chg="mod">
          <ac:chgData name="Giuseppe Torrisi" userId="7e2d242d-86da-4aa3-bb66-1f88aeb4d0c6" providerId="ADAL" clId="{E0E8D20A-95E7-AF44-BA15-6B8088CDF189}" dt="2023-02-17T08:12:34.140" v="1546" actId="20577"/>
          <ac:spMkLst>
            <pc:docMk/>
            <pc:sldMk cId="1295454244" sldId="315"/>
            <ac:spMk id="7" creationId="{505BA9CD-ADE5-376F-1FC7-2CA988C93D06}"/>
          </ac:spMkLst>
        </pc:spChg>
        <pc:spChg chg="add mod">
          <ac:chgData name="Giuseppe Torrisi" userId="7e2d242d-86da-4aa3-bb66-1f88aeb4d0c6" providerId="ADAL" clId="{E0E8D20A-95E7-AF44-BA15-6B8088CDF189}" dt="2023-02-16T09:13:38.395" v="1048" actId="20577"/>
          <ac:spMkLst>
            <pc:docMk/>
            <pc:sldMk cId="1295454244" sldId="315"/>
            <ac:spMk id="8" creationId="{E5AC1160-8984-F056-E5AC-B7EFC37E0D20}"/>
          </ac:spMkLst>
        </pc:spChg>
        <pc:spChg chg="mod">
          <ac:chgData name="Giuseppe Torrisi" userId="7e2d242d-86da-4aa3-bb66-1f88aeb4d0c6" providerId="ADAL" clId="{E0E8D20A-95E7-AF44-BA15-6B8088CDF189}" dt="2023-02-16T09:11:36.831" v="983" actId="108"/>
          <ac:spMkLst>
            <pc:docMk/>
            <pc:sldMk cId="1295454244" sldId="315"/>
            <ac:spMk id="11" creationId="{9B200C9F-F1F3-78CD-A6C4-F37C5304C342}"/>
          </ac:spMkLst>
        </pc:spChg>
        <pc:spChg chg="mod">
          <ac:chgData name="Giuseppe Torrisi" userId="7e2d242d-86da-4aa3-bb66-1f88aeb4d0c6" providerId="ADAL" clId="{E0E8D20A-95E7-AF44-BA15-6B8088CDF189}" dt="2023-02-16T09:10:58.024" v="968" actId="20577"/>
          <ac:spMkLst>
            <pc:docMk/>
            <pc:sldMk cId="1295454244" sldId="315"/>
            <ac:spMk id="12" creationId="{F962D8F9-C33C-BCE2-CD62-725DDA498836}"/>
          </ac:spMkLst>
        </pc:spChg>
        <pc:spChg chg="mod">
          <ac:chgData name="Giuseppe Torrisi" userId="7e2d242d-86da-4aa3-bb66-1f88aeb4d0c6" providerId="ADAL" clId="{E0E8D20A-95E7-AF44-BA15-6B8088CDF189}" dt="2023-02-16T09:11:41.510" v="984" actId="108"/>
          <ac:spMkLst>
            <pc:docMk/>
            <pc:sldMk cId="1295454244" sldId="315"/>
            <ac:spMk id="13" creationId="{A10F441C-D5E5-01E8-76BC-5860CB6ABCF5}"/>
          </ac:spMkLst>
        </pc:spChg>
        <pc:spChg chg="mod">
          <ac:chgData name="Giuseppe Torrisi" userId="7e2d242d-86da-4aa3-bb66-1f88aeb4d0c6" providerId="ADAL" clId="{E0E8D20A-95E7-AF44-BA15-6B8088CDF189}" dt="2023-02-16T09:10:53.678" v="962"/>
          <ac:spMkLst>
            <pc:docMk/>
            <pc:sldMk cId="1295454244" sldId="315"/>
            <ac:spMk id="14" creationId="{DFBB9697-C162-E93B-DDEF-77F8FE57052B}"/>
          </ac:spMkLst>
        </pc:spChg>
        <pc:spChg chg="mod">
          <ac:chgData name="Giuseppe Torrisi" userId="7e2d242d-86da-4aa3-bb66-1f88aeb4d0c6" providerId="ADAL" clId="{E0E8D20A-95E7-AF44-BA15-6B8088CDF189}" dt="2023-02-16T09:11:06.841" v="975" actId="20577"/>
          <ac:spMkLst>
            <pc:docMk/>
            <pc:sldMk cId="1295454244" sldId="315"/>
            <ac:spMk id="15" creationId="{255C44E7-F53A-F5F6-A720-6B7AE1179EF0}"/>
          </ac:spMkLst>
        </pc:spChg>
        <pc:spChg chg="mod">
          <ac:chgData name="Giuseppe Torrisi" userId="7e2d242d-86da-4aa3-bb66-1f88aeb4d0c6" providerId="ADAL" clId="{E0E8D20A-95E7-AF44-BA15-6B8088CDF189}" dt="2023-02-16T09:10:53.678" v="962"/>
          <ac:spMkLst>
            <pc:docMk/>
            <pc:sldMk cId="1295454244" sldId="315"/>
            <ac:spMk id="16" creationId="{8DAA10A5-6E8A-1971-87AE-820108847D00}"/>
          </ac:spMkLst>
        </pc:spChg>
        <pc:spChg chg="mod">
          <ac:chgData name="Giuseppe Torrisi" userId="7e2d242d-86da-4aa3-bb66-1f88aeb4d0c6" providerId="ADAL" clId="{E0E8D20A-95E7-AF44-BA15-6B8088CDF189}" dt="2023-02-17T08:13:01.576" v="1553" actId="20577"/>
          <ac:spMkLst>
            <pc:docMk/>
            <pc:sldMk cId="1295454244" sldId="315"/>
            <ac:spMk id="17" creationId="{BEE6F789-33FE-BBAE-C3D7-4AF3BAD45E78}"/>
          </ac:spMkLst>
        </pc:spChg>
        <pc:spChg chg="mod">
          <ac:chgData name="Giuseppe Torrisi" userId="7e2d242d-86da-4aa3-bb66-1f88aeb4d0c6" providerId="ADAL" clId="{E0E8D20A-95E7-AF44-BA15-6B8088CDF189}" dt="2023-02-16T09:10:53.678" v="962"/>
          <ac:spMkLst>
            <pc:docMk/>
            <pc:sldMk cId="1295454244" sldId="315"/>
            <ac:spMk id="18" creationId="{F474BB81-73B1-378A-6B59-BCB5F5928007}"/>
          </ac:spMkLst>
        </pc:spChg>
        <pc:spChg chg="mod">
          <ac:chgData name="Giuseppe Torrisi" userId="7e2d242d-86da-4aa3-bb66-1f88aeb4d0c6" providerId="ADAL" clId="{E0E8D20A-95E7-AF44-BA15-6B8088CDF189}" dt="2023-02-16T09:10:53.678" v="962"/>
          <ac:spMkLst>
            <pc:docMk/>
            <pc:sldMk cId="1295454244" sldId="315"/>
            <ac:spMk id="19" creationId="{BAD54732-E600-F89D-4D7B-17D5987C1B48}"/>
          </ac:spMkLst>
        </pc:spChg>
        <pc:grpChg chg="add mod">
          <ac:chgData name="Giuseppe Torrisi" userId="7e2d242d-86da-4aa3-bb66-1f88aeb4d0c6" providerId="ADAL" clId="{E0E8D20A-95E7-AF44-BA15-6B8088CDF189}" dt="2023-02-17T08:12:53.285" v="1548" actId="1076"/>
          <ac:grpSpMkLst>
            <pc:docMk/>
            <pc:sldMk cId="1295454244" sldId="315"/>
            <ac:grpSpMk id="9" creationId="{E7A6B41B-AF97-0FF4-CB76-D19A34DEAC62}"/>
          </ac:grpSpMkLst>
        </pc:grpChg>
        <pc:grpChg chg="mod">
          <ac:chgData name="Giuseppe Torrisi" userId="7e2d242d-86da-4aa3-bb66-1f88aeb4d0c6" providerId="ADAL" clId="{E0E8D20A-95E7-AF44-BA15-6B8088CDF189}" dt="2023-02-16T09:10:53.678" v="962"/>
          <ac:grpSpMkLst>
            <pc:docMk/>
            <pc:sldMk cId="1295454244" sldId="315"/>
            <ac:grpSpMk id="10" creationId="{A2694CA0-6578-FEBA-1A3D-6DAAAE932EA3}"/>
          </ac:grpSpMkLst>
        </pc:grpChg>
      </pc:sldChg>
      <pc:sldChg chg="add">
        <pc:chgData name="Giuseppe Torrisi" userId="7e2d242d-86da-4aa3-bb66-1f88aeb4d0c6" providerId="ADAL" clId="{E0E8D20A-95E7-AF44-BA15-6B8088CDF189}" dt="2023-03-01T15:51:00.993" v="2532"/>
        <pc:sldMkLst>
          <pc:docMk/>
          <pc:sldMk cId="2330536703" sldId="316"/>
        </pc:sldMkLst>
      </pc:sldChg>
      <pc:sldChg chg="add">
        <pc:chgData name="Giuseppe Torrisi" userId="7e2d242d-86da-4aa3-bb66-1f88aeb4d0c6" providerId="ADAL" clId="{E0E8D20A-95E7-AF44-BA15-6B8088CDF189}" dt="2023-03-01T15:51:00.993" v="2532"/>
        <pc:sldMkLst>
          <pc:docMk/>
          <pc:sldMk cId="2308782666" sldId="318"/>
        </pc:sldMkLst>
      </pc:sldChg>
      <pc:sldChg chg="add">
        <pc:chgData name="Giuseppe Torrisi" userId="7e2d242d-86da-4aa3-bb66-1f88aeb4d0c6" providerId="ADAL" clId="{E0E8D20A-95E7-AF44-BA15-6B8088CDF189}" dt="2023-03-01T15:51:00.993" v="2532"/>
        <pc:sldMkLst>
          <pc:docMk/>
          <pc:sldMk cId="2855738185" sldId="320"/>
        </pc:sldMkLst>
      </pc:sldChg>
      <pc:sldChg chg="add">
        <pc:chgData name="Giuseppe Torrisi" userId="7e2d242d-86da-4aa3-bb66-1f88aeb4d0c6" providerId="ADAL" clId="{E0E8D20A-95E7-AF44-BA15-6B8088CDF189}" dt="2023-03-01T15:51:00.993" v="2532"/>
        <pc:sldMkLst>
          <pc:docMk/>
          <pc:sldMk cId="2015556696" sldId="321"/>
        </pc:sldMkLst>
      </pc:sldChg>
      <pc:sldChg chg="delSp add setBg delDesignElem">
        <pc:chgData name="Giuseppe Torrisi" userId="7e2d242d-86da-4aa3-bb66-1f88aeb4d0c6" providerId="ADAL" clId="{E0E8D20A-95E7-AF44-BA15-6B8088CDF189}" dt="2023-03-01T15:51:00.993" v="2532"/>
        <pc:sldMkLst>
          <pc:docMk/>
          <pc:sldMk cId="3131759680" sldId="323"/>
        </pc:sldMkLst>
        <pc:spChg chg="del">
          <ac:chgData name="Giuseppe Torrisi" userId="7e2d242d-86da-4aa3-bb66-1f88aeb4d0c6" providerId="ADAL" clId="{E0E8D20A-95E7-AF44-BA15-6B8088CDF189}" dt="2023-03-01T15:51:00.993" v="2532"/>
          <ac:spMkLst>
            <pc:docMk/>
            <pc:sldMk cId="3131759680" sldId="323"/>
            <ac:spMk id="1032" creationId="{79BB35BC-D5C2-4C8B-A22A-A71E6191913B}"/>
          </ac:spMkLst>
        </pc:spChg>
      </pc:sldChg>
      <pc:sldChg chg="add">
        <pc:chgData name="Giuseppe Torrisi" userId="7e2d242d-86da-4aa3-bb66-1f88aeb4d0c6" providerId="ADAL" clId="{E0E8D20A-95E7-AF44-BA15-6B8088CDF189}" dt="2023-03-01T15:51:00.993" v="2532"/>
        <pc:sldMkLst>
          <pc:docMk/>
          <pc:sldMk cId="4136716952" sldId="324"/>
        </pc:sldMkLst>
      </pc:sldChg>
      <pc:sldChg chg="add">
        <pc:chgData name="Giuseppe Torrisi" userId="7e2d242d-86da-4aa3-bb66-1f88aeb4d0c6" providerId="ADAL" clId="{E0E8D20A-95E7-AF44-BA15-6B8088CDF189}" dt="2023-03-01T15:51:00.993" v="2532"/>
        <pc:sldMkLst>
          <pc:docMk/>
          <pc:sldMk cId="1155617402" sldId="325"/>
        </pc:sldMkLst>
      </pc:sldChg>
      <pc:sldChg chg="add">
        <pc:chgData name="Giuseppe Torrisi" userId="7e2d242d-86da-4aa3-bb66-1f88aeb4d0c6" providerId="ADAL" clId="{E0E8D20A-95E7-AF44-BA15-6B8088CDF189}" dt="2023-03-01T15:51:00.993" v="2532"/>
        <pc:sldMkLst>
          <pc:docMk/>
          <pc:sldMk cId="2977241556" sldId="326"/>
        </pc:sldMkLst>
      </pc:sldChg>
      <pc:sldChg chg="addSp delSp modSp mod">
        <pc:chgData name="Giuseppe Torrisi" userId="7e2d242d-86da-4aa3-bb66-1f88aeb4d0c6" providerId="ADAL" clId="{E0E8D20A-95E7-AF44-BA15-6B8088CDF189}" dt="2023-03-01T16:02:40.796" v="2562" actId="20577"/>
        <pc:sldMkLst>
          <pc:docMk/>
          <pc:sldMk cId="27071601" sldId="347"/>
        </pc:sldMkLst>
        <pc:spChg chg="mod">
          <ac:chgData name="Giuseppe Torrisi" userId="7e2d242d-86da-4aa3-bb66-1f88aeb4d0c6" providerId="ADAL" clId="{E0E8D20A-95E7-AF44-BA15-6B8088CDF189}" dt="2023-03-01T16:02:40.796" v="2562" actId="20577"/>
          <ac:spMkLst>
            <pc:docMk/>
            <pc:sldMk cId="27071601" sldId="347"/>
            <ac:spMk id="2" creationId="{6DB8C73C-3752-BF6F-D346-8F2B071ACFD8}"/>
          </ac:spMkLst>
        </pc:spChg>
        <pc:spChg chg="add mod">
          <ac:chgData name="Giuseppe Torrisi" userId="7e2d242d-86da-4aa3-bb66-1f88aeb4d0c6" providerId="ADAL" clId="{E0E8D20A-95E7-AF44-BA15-6B8088CDF189}" dt="2023-02-16T08:54:07.144" v="769"/>
          <ac:spMkLst>
            <pc:docMk/>
            <pc:sldMk cId="27071601" sldId="347"/>
            <ac:spMk id="3" creationId="{EAE31C54-0E77-106E-1D90-098B26E1E5CF}"/>
          </ac:spMkLst>
        </pc:spChg>
        <pc:spChg chg="mod">
          <ac:chgData name="Giuseppe Torrisi" userId="7e2d242d-86da-4aa3-bb66-1f88aeb4d0c6" providerId="ADAL" clId="{E0E8D20A-95E7-AF44-BA15-6B8088CDF189}" dt="2023-03-01T15:48:34.407" v="2521" actId="404"/>
          <ac:spMkLst>
            <pc:docMk/>
            <pc:sldMk cId="27071601" sldId="347"/>
            <ac:spMk id="10" creationId="{4AA88DBC-8283-A3C8-E201-EF8689305F55}"/>
          </ac:spMkLst>
        </pc:spChg>
        <pc:spChg chg="add del mod">
          <ac:chgData name="Giuseppe Torrisi" userId="7e2d242d-86da-4aa3-bb66-1f88aeb4d0c6" providerId="ADAL" clId="{E0E8D20A-95E7-AF44-BA15-6B8088CDF189}" dt="2023-03-01T15:48:39.622" v="2523" actId="478"/>
          <ac:spMkLst>
            <pc:docMk/>
            <pc:sldMk cId="27071601" sldId="347"/>
            <ac:spMk id="11" creationId="{7C42A278-8031-7970-E74C-2EB1B2E7544F}"/>
          </ac:spMkLst>
        </pc:spChg>
        <pc:spChg chg="mod">
          <ac:chgData name="Giuseppe Torrisi" userId="7e2d242d-86da-4aa3-bb66-1f88aeb4d0c6" providerId="ADAL" clId="{E0E8D20A-95E7-AF44-BA15-6B8088CDF189}" dt="2023-03-01T15:48:34.407" v="2521" actId="404"/>
          <ac:spMkLst>
            <pc:docMk/>
            <pc:sldMk cId="27071601" sldId="347"/>
            <ac:spMk id="12" creationId="{34A20E72-A4DC-FD24-8A2E-1698DCB105A3}"/>
          </ac:spMkLst>
        </pc:spChg>
        <pc:spChg chg="add mod">
          <ac:chgData name="Giuseppe Torrisi" userId="7e2d242d-86da-4aa3-bb66-1f88aeb4d0c6" providerId="ADAL" clId="{E0E8D20A-95E7-AF44-BA15-6B8088CDF189}" dt="2023-02-16T08:54:07.144" v="769"/>
          <ac:spMkLst>
            <pc:docMk/>
            <pc:sldMk cId="27071601" sldId="347"/>
            <ac:spMk id="13" creationId="{D76A3BA6-0F73-21A0-3D5D-277A20245DFB}"/>
          </ac:spMkLst>
        </pc:spChg>
        <pc:spChg chg="add mod">
          <ac:chgData name="Giuseppe Torrisi" userId="7e2d242d-86da-4aa3-bb66-1f88aeb4d0c6" providerId="ADAL" clId="{E0E8D20A-95E7-AF44-BA15-6B8088CDF189}" dt="2023-02-26T18:02:03.202" v="2129"/>
          <ac:spMkLst>
            <pc:docMk/>
            <pc:sldMk cId="27071601" sldId="347"/>
            <ac:spMk id="17" creationId="{B33006C8-A1DA-2A38-2E64-2751C998F23D}"/>
          </ac:spMkLst>
        </pc:spChg>
        <pc:grpChg chg="mod">
          <ac:chgData name="Giuseppe Torrisi" userId="7e2d242d-86da-4aa3-bb66-1f88aeb4d0c6" providerId="ADAL" clId="{E0E8D20A-95E7-AF44-BA15-6B8088CDF189}" dt="2023-03-01T15:48:32.782" v="2520" actId="1035"/>
          <ac:grpSpMkLst>
            <pc:docMk/>
            <pc:sldMk cId="27071601" sldId="347"/>
            <ac:grpSpMk id="4" creationId="{9508533C-B27A-0C38-BC36-9B68D6CEA619}"/>
          </ac:grpSpMkLst>
        </pc:grpChg>
        <pc:grpChg chg="del">
          <ac:chgData name="Giuseppe Torrisi" userId="7e2d242d-86da-4aa3-bb66-1f88aeb4d0c6" providerId="ADAL" clId="{E0E8D20A-95E7-AF44-BA15-6B8088CDF189}" dt="2023-02-26T18:00:52.026" v="2072" actId="478"/>
          <ac:grpSpMkLst>
            <pc:docMk/>
            <pc:sldMk cId="27071601" sldId="347"/>
            <ac:grpSpMk id="23" creationId="{2EB2F3EC-7901-172F-EB19-82A38981E037}"/>
          </ac:grpSpMkLst>
        </pc:grpChg>
        <pc:picChg chg="add mod">
          <ac:chgData name="Giuseppe Torrisi" userId="7e2d242d-86da-4aa3-bb66-1f88aeb4d0c6" providerId="ADAL" clId="{E0E8D20A-95E7-AF44-BA15-6B8088CDF189}" dt="2023-03-01T15:48:47.171" v="2525" actId="1582"/>
          <ac:picMkLst>
            <pc:docMk/>
            <pc:sldMk cId="27071601" sldId="347"/>
            <ac:picMk id="21" creationId="{5BCAB25E-1634-7E92-DCEB-E322E75A2380}"/>
          </ac:picMkLst>
        </pc:picChg>
      </pc:sldChg>
      <pc:sldChg chg="addSp modSp mod ord">
        <pc:chgData name="Giuseppe Torrisi" userId="7e2d242d-86da-4aa3-bb66-1f88aeb4d0c6" providerId="ADAL" clId="{E0E8D20A-95E7-AF44-BA15-6B8088CDF189}" dt="2023-02-26T17:51:45.635" v="1924" actId="1076"/>
        <pc:sldMkLst>
          <pc:docMk/>
          <pc:sldMk cId="814647631" sldId="378"/>
        </pc:sldMkLst>
        <pc:spChg chg="add mod">
          <ac:chgData name="Giuseppe Torrisi" userId="7e2d242d-86da-4aa3-bb66-1f88aeb4d0c6" providerId="ADAL" clId="{E0E8D20A-95E7-AF44-BA15-6B8088CDF189}" dt="2023-02-16T08:54:07.144" v="769"/>
          <ac:spMkLst>
            <pc:docMk/>
            <pc:sldMk cId="814647631" sldId="378"/>
            <ac:spMk id="29" creationId="{6F41BABB-B359-32E2-A8FE-45DB5111F9E4}"/>
          </ac:spMkLst>
        </pc:spChg>
        <pc:spChg chg="add mod">
          <ac:chgData name="Giuseppe Torrisi" userId="7e2d242d-86da-4aa3-bb66-1f88aeb4d0c6" providerId="ADAL" clId="{E0E8D20A-95E7-AF44-BA15-6B8088CDF189}" dt="2023-02-26T17:51:45.635" v="1924" actId="1076"/>
          <ac:spMkLst>
            <pc:docMk/>
            <pc:sldMk cId="814647631" sldId="378"/>
            <ac:spMk id="30" creationId="{5A7AEA8E-44AE-5F4B-2F29-00905CFD7432}"/>
          </ac:spMkLst>
        </pc:spChg>
        <pc:spChg chg="add mod">
          <ac:chgData name="Giuseppe Torrisi" userId="7e2d242d-86da-4aa3-bb66-1f88aeb4d0c6" providerId="ADAL" clId="{E0E8D20A-95E7-AF44-BA15-6B8088CDF189}" dt="2023-02-16T08:54:07.144" v="769"/>
          <ac:spMkLst>
            <pc:docMk/>
            <pc:sldMk cId="814647631" sldId="378"/>
            <ac:spMk id="31" creationId="{1FCCAAD7-3068-23A3-68F6-5B7DC8BC4068}"/>
          </ac:spMkLst>
        </pc:spChg>
      </pc:sldChg>
      <pc:sldChg chg="addSp modSp del mod modShow">
        <pc:chgData name="Giuseppe Torrisi" userId="7e2d242d-86da-4aa3-bb66-1f88aeb4d0c6" providerId="ADAL" clId="{E0E8D20A-95E7-AF44-BA15-6B8088CDF189}" dt="2023-02-26T18:03:12.651" v="2132" actId="2696"/>
        <pc:sldMkLst>
          <pc:docMk/>
          <pc:sldMk cId="588678486" sldId="384"/>
        </pc:sldMkLst>
        <pc:spChg chg="add mod">
          <ac:chgData name="Giuseppe Torrisi" userId="7e2d242d-86da-4aa3-bb66-1f88aeb4d0c6" providerId="ADAL" clId="{E0E8D20A-95E7-AF44-BA15-6B8088CDF189}" dt="2023-02-16T08:54:07.144" v="769"/>
          <ac:spMkLst>
            <pc:docMk/>
            <pc:sldMk cId="588678486" sldId="384"/>
            <ac:spMk id="21" creationId="{910EE070-CDDB-76CC-82DF-E0207A6B938B}"/>
          </ac:spMkLst>
        </pc:spChg>
        <pc:spChg chg="add mod">
          <ac:chgData name="Giuseppe Torrisi" userId="7e2d242d-86da-4aa3-bb66-1f88aeb4d0c6" providerId="ADAL" clId="{E0E8D20A-95E7-AF44-BA15-6B8088CDF189}" dt="2023-02-16T08:54:07.144" v="769"/>
          <ac:spMkLst>
            <pc:docMk/>
            <pc:sldMk cId="588678486" sldId="384"/>
            <ac:spMk id="25" creationId="{B1908E63-FE1E-6CF8-2033-A65090747D25}"/>
          </ac:spMkLst>
        </pc:spChg>
        <pc:spChg chg="add mod">
          <ac:chgData name="Giuseppe Torrisi" userId="7e2d242d-86da-4aa3-bb66-1f88aeb4d0c6" providerId="ADAL" clId="{E0E8D20A-95E7-AF44-BA15-6B8088CDF189}" dt="2023-02-16T08:54:07.144" v="769"/>
          <ac:spMkLst>
            <pc:docMk/>
            <pc:sldMk cId="588678486" sldId="384"/>
            <ac:spMk id="27" creationId="{8129521A-EAC1-F00B-AE76-674B6996BD0B}"/>
          </ac:spMkLst>
        </pc:spChg>
      </pc:sldChg>
      <pc:sldChg chg="del">
        <pc:chgData name="Giuseppe Torrisi" userId="7e2d242d-86da-4aa3-bb66-1f88aeb4d0c6" providerId="ADAL" clId="{E0E8D20A-95E7-AF44-BA15-6B8088CDF189}" dt="2023-02-15T09:43:40.766" v="51" actId="2696"/>
        <pc:sldMkLst>
          <pc:docMk/>
          <pc:sldMk cId="2987385494" sldId="408"/>
        </pc:sldMkLst>
      </pc:sldChg>
      <pc:sldChg chg="del">
        <pc:chgData name="Giuseppe Torrisi" userId="7e2d242d-86da-4aa3-bb66-1f88aeb4d0c6" providerId="ADAL" clId="{E0E8D20A-95E7-AF44-BA15-6B8088CDF189}" dt="2023-02-15T09:43:40.754" v="49" actId="2696"/>
        <pc:sldMkLst>
          <pc:docMk/>
          <pc:sldMk cId="3806552714" sldId="606"/>
        </pc:sldMkLst>
      </pc:sldChg>
      <pc:sldChg chg="del">
        <pc:chgData name="Giuseppe Torrisi" userId="7e2d242d-86da-4aa3-bb66-1f88aeb4d0c6" providerId="ADAL" clId="{E0E8D20A-95E7-AF44-BA15-6B8088CDF189}" dt="2023-02-15T09:43:40.782" v="52" actId="2696"/>
        <pc:sldMkLst>
          <pc:docMk/>
          <pc:sldMk cId="3202148690" sldId="635"/>
        </pc:sldMkLst>
      </pc:sldChg>
      <pc:sldChg chg="modSp add mod ord">
        <pc:chgData name="Giuseppe Torrisi" userId="7e2d242d-86da-4aa3-bb66-1f88aeb4d0c6" providerId="ADAL" clId="{E0E8D20A-95E7-AF44-BA15-6B8088CDF189}" dt="2023-03-01T15:49:09.621" v="2530" actId="115"/>
        <pc:sldMkLst>
          <pc:docMk/>
          <pc:sldMk cId="2269999263" sldId="647"/>
        </pc:sldMkLst>
        <pc:spChg chg="mod">
          <ac:chgData name="Giuseppe Torrisi" userId="7e2d242d-86da-4aa3-bb66-1f88aeb4d0c6" providerId="ADAL" clId="{E0E8D20A-95E7-AF44-BA15-6B8088CDF189}" dt="2023-03-01T15:49:09.621" v="2530" actId="115"/>
          <ac:spMkLst>
            <pc:docMk/>
            <pc:sldMk cId="2269999263" sldId="647"/>
            <ac:spMk id="3" creationId="{AAB595FB-D5E5-5540-93D7-F1C6CEE1FD53}"/>
          </ac:spMkLst>
        </pc:spChg>
      </pc:sldChg>
      <pc:sldChg chg="add del">
        <pc:chgData name="Giuseppe Torrisi" userId="7e2d242d-86da-4aa3-bb66-1f88aeb4d0c6" providerId="ADAL" clId="{E0E8D20A-95E7-AF44-BA15-6B8088CDF189}" dt="2023-02-16T09:20:52.222" v="1085"/>
        <pc:sldMkLst>
          <pc:docMk/>
          <pc:sldMk cId="2007526634" sldId="711"/>
        </pc:sldMkLst>
      </pc:sldChg>
      <pc:sldChg chg="modSp add del mod modShow">
        <pc:chgData name="Giuseppe Torrisi" userId="7e2d242d-86da-4aa3-bb66-1f88aeb4d0c6" providerId="ADAL" clId="{E0E8D20A-95E7-AF44-BA15-6B8088CDF189}" dt="2023-02-24T13:23:31.165" v="1728" actId="2696"/>
        <pc:sldMkLst>
          <pc:docMk/>
          <pc:sldMk cId="2406899635" sldId="711"/>
        </pc:sldMkLst>
        <pc:spChg chg="mod">
          <ac:chgData name="Giuseppe Torrisi" userId="7e2d242d-86da-4aa3-bb66-1f88aeb4d0c6" providerId="ADAL" clId="{E0E8D20A-95E7-AF44-BA15-6B8088CDF189}" dt="2023-02-16T10:06:35.587" v="1265" actId="20577"/>
          <ac:spMkLst>
            <pc:docMk/>
            <pc:sldMk cId="2406899635" sldId="711"/>
            <ac:spMk id="651" creationId="{00000000-0000-0000-0000-000000000000}"/>
          </ac:spMkLst>
        </pc:spChg>
      </pc:sldChg>
      <pc:sldChg chg="modSp add del mod">
        <pc:chgData name="Giuseppe Torrisi" userId="7e2d242d-86da-4aa3-bb66-1f88aeb4d0c6" providerId="ADAL" clId="{E0E8D20A-95E7-AF44-BA15-6B8088CDF189}" dt="2023-02-16T09:34:26.896" v="1196" actId="2696"/>
        <pc:sldMkLst>
          <pc:docMk/>
          <pc:sldMk cId="2679970789" sldId="711"/>
        </pc:sldMkLst>
        <pc:spChg chg="mod">
          <ac:chgData name="Giuseppe Torrisi" userId="7e2d242d-86da-4aa3-bb66-1f88aeb4d0c6" providerId="ADAL" clId="{E0E8D20A-95E7-AF44-BA15-6B8088CDF189}" dt="2023-02-16T09:34:07.234" v="1195" actId="1076"/>
          <ac:spMkLst>
            <pc:docMk/>
            <pc:sldMk cId="2679970789" sldId="711"/>
            <ac:spMk id="649" creationId="{00000000-0000-0000-0000-000000000000}"/>
          </ac:spMkLst>
        </pc:spChg>
      </pc:sldChg>
      <pc:sldChg chg="addSp delSp modSp add del mod">
        <pc:chgData name="Giuseppe Torrisi" userId="7e2d242d-86da-4aa3-bb66-1f88aeb4d0c6" providerId="ADAL" clId="{E0E8D20A-95E7-AF44-BA15-6B8088CDF189}" dt="2023-02-16T09:28:20.137" v="1166" actId="2696"/>
        <pc:sldMkLst>
          <pc:docMk/>
          <pc:sldMk cId="3219515220" sldId="711"/>
        </pc:sldMkLst>
        <pc:spChg chg="add mod">
          <ac:chgData name="Giuseppe Torrisi" userId="7e2d242d-86da-4aa3-bb66-1f88aeb4d0c6" providerId="ADAL" clId="{E0E8D20A-95E7-AF44-BA15-6B8088CDF189}" dt="2023-02-16T09:25:52.332" v="1153" actId="1076"/>
          <ac:spMkLst>
            <pc:docMk/>
            <pc:sldMk cId="3219515220" sldId="711"/>
            <ac:spMk id="3" creationId="{4B8157DA-5B93-7B28-E1C7-7631856729B1}"/>
          </ac:spMkLst>
        </pc:spChg>
        <pc:spChg chg="add del mod">
          <ac:chgData name="Giuseppe Torrisi" userId="7e2d242d-86da-4aa3-bb66-1f88aeb4d0c6" providerId="ADAL" clId="{E0E8D20A-95E7-AF44-BA15-6B8088CDF189}" dt="2023-02-16T09:25:20.535" v="1091" actId="478"/>
          <ac:spMkLst>
            <pc:docMk/>
            <pc:sldMk cId="3219515220" sldId="711"/>
            <ac:spMk id="5" creationId="{26394725-A64C-23BC-ECAB-8298D009B962}"/>
          </ac:spMkLst>
        </pc:spChg>
        <pc:spChg chg="add del mod">
          <ac:chgData name="Giuseppe Torrisi" userId="7e2d242d-86da-4aa3-bb66-1f88aeb4d0c6" providerId="ADAL" clId="{E0E8D20A-95E7-AF44-BA15-6B8088CDF189}" dt="2023-02-16T09:25:25.004" v="1092" actId="1076"/>
          <ac:spMkLst>
            <pc:docMk/>
            <pc:sldMk cId="3219515220" sldId="711"/>
            <ac:spMk id="649" creationId="{00000000-0000-0000-0000-000000000000}"/>
          </ac:spMkLst>
        </pc:spChg>
      </pc:sldChg>
      <pc:sldChg chg="add del">
        <pc:chgData name="Giuseppe Torrisi" userId="7e2d242d-86da-4aa3-bb66-1f88aeb4d0c6" providerId="ADAL" clId="{E0E8D20A-95E7-AF44-BA15-6B8088CDF189}" dt="2023-02-16T09:20:41.213" v="1083" actId="2696"/>
        <pc:sldMkLst>
          <pc:docMk/>
          <pc:sldMk cId="4120160478" sldId="711"/>
        </pc:sldMkLst>
      </pc:sldChg>
      <pc:sldChg chg="addSp delSp modSp add mod ord">
        <pc:chgData name="Giuseppe Torrisi" userId="7e2d242d-86da-4aa3-bb66-1f88aeb4d0c6" providerId="ADAL" clId="{E0E8D20A-95E7-AF44-BA15-6B8088CDF189}" dt="2023-02-26T18:08:21.567" v="2253"/>
        <pc:sldMkLst>
          <pc:docMk/>
          <pc:sldMk cId="2280354853" sldId="718"/>
        </pc:sldMkLst>
        <pc:spChg chg="add mod">
          <ac:chgData name="Giuseppe Torrisi" userId="7e2d242d-86da-4aa3-bb66-1f88aeb4d0c6" providerId="ADAL" clId="{E0E8D20A-95E7-AF44-BA15-6B8088CDF189}" dt="2023-02-22T13:44:31.647" v="1575"/>
          <ac:spMkLst>
            <pc:docMk/>
            <pc:sldMk cId="2280354853" sldId="718"/>
            <ac:spMk id="2" creationId="{63838531-0816-22C9-1BE8-061F4126C901}"/>
          </ac:spMkLst>
        </pc:spChg>
        <pc:spChg chg="add del mod">
          <ac:chgData name="Giuseppe Torrisi" userId="7e2d242d-86da-4aa3-bb66-1f88aeb4d0c6" providerId="ADAL" clId="{E0E8D20A-95E7-AF44-BA15-6B8088CDF189}" dt="2023-02-16T09:27:01.069" v="1156"/>
          <ac:spMkLst>
            <pc:docMk/>
            <pc:sldMk cId="2280354853" sldId="718"/>
            <ac:spMk id="2" creationId="{6CCA6C08-70A2-A0C5-CE0C-26F0F2B84E26}"/>
          </ac:spMkLst>
        </pc:spChg>
        <pc:spChg chg="add mod">
          <ac:chgData name="Giuseppe Torrisi" userId="7e2d242d-86da-4aa3-bb66-1f88aeb4d0c6" providerId="ADAL" clId="{E0E8D20A-95E7-AF44-BA15-6B8088CDF189}" dt="2023-02-22T13:44:31.647" v="1575"/>
          <ac:spMkLst>
            <pc:docMk/>
            <pc:sldMk cId="2280354853" sldId="718"/>
            <ac:spMk id="3" creationId="{314957CC-8079-E71F-A7BC-D45AF2491104}"/>
          </ac:spMkLst>
        </pc:spChg>
        <pc:spChg chg="add del mod">
          <ac:chgData name="Giuseppe Torrisi" userId="7e2d242d-86da-4aa3-bb66-1f88aeb4d0c6" providerId="ADAL" clId="{E0E8D20A-95E7-AF44-BA15-6B8088CDF189}" dt="2023-02-16T09:27:01.069" v="1156"/>
          <ac:spMkLst>
            <pc:docMk/>
            <pc:sldMk cId="2280354853" sldId="718"/>
            <ac:spMk id="3" creationId="{4E9A0A3B-0F87-2377-3011-713963A5F59D}"/>
          </ac:spMkLst>
        </pc:spChg>
        <pc:spChg chg="add del mod">
          <ac:chgData name="Giuseppe Torrisi" userId="7e2d242d-86da-4aa3-bb66-1f88aeb4d0c6" providerId="ADAL" clId="{E0E8D20A-95E7-AF44-BA15-6B8088CDF189}" dt="2023-02-16T09:27:05.134" v="1158" actId="21"/>
          <ac:spMkLst>
            <pc:docMk/>
            <pc:sldMk cId="2280354853" sldId="718"/>
            <ac:spMk id="4" creationId="{55E6ECF9-07F3-19B4-3AED-10A5B2AD9E79}"/>
          </ac:spMkLst>
        </pc:spChg>
        <pc:spChg chg="add mod">
          <ac:chgData name="Giuseppe Torrisi" userId="7e2d242d-86da-4aa3-bb66-1f88aeb4d0c6" providerId="ADAL" clId="{E0E8D20A-95E7-AF44-BA15-6B8088CDF189}" dt="2023-02-26T18:08:21.567" v="2253"/>
          <ac:spMkLst>
            <pc:docMk/>
            <pc:sldMk cId="2280354853" sldId="718"/>
            <ac:spMk id="4" creationId="{A306E886-27BD-0901-7826-DFC96DA41022}"/>
          </ac:spMkLst>
        </pc:spChg>
        <pc:spChg chg="add del mod">
          <ac:chgData name="Giuseppe Torrisi" userId="7e2d242d-86da-4aa3-bb66-1f88aeb4d0c6" providerId="ADAL" clId="{E0E8D20A-95E7-AF44-BA15-6B8088CDF189}" dt="2023-02-16T09:27:05.134" v="1158" actId="21"/>
          <ac:spMkLst>
            <pc:docMk/>
            <pc:sldMk cId="2280354853" sldId="718"/>
            <ac:spMk id="5" creationId="{FC5BD8D6-11A2-2371-470B-C8EFAFB8AEB4}"/>
          </ac:spMkLst>
        </pc:spChg>
        <pc:spChg chg="del">
          <ac:chgData name="Giuseppe Torrisi" userId="7e2d242d-86da-4aa3-bb66-1f88aeb4d0c6" providerId="ADAL" clId="{E0E8D20A-95E7-AF44-BA15-6B8088CDF189}" dt="2023-02-26T18:08:21.261" v="2252" actId="478"/>
          <ac:spMkLst>
            <pc:docMk/>
            <pc:sldMk cId="2280354853" sldId="718"/>
            <ac:spMk id="21" creationId="{6D02B0A6-1B3C-3246-A129-8ABC622E80D6}"/>
          </ac:spMkLst>
        </pc:spChg>
        <pc:spChg chg="del">
          <ac:chgData name="Giuseppe Torrisi" userId="7e2d242d-86da-4aa3-bb66-1f88aeb4d0c6" providerId="ADAL" clId="{E0E8D20A-95E7-AF44-BA15-6B8088CDF189}" dt="2023-02-22T13:44:31.144" v="1574" actId="478"/>
          <ac:spMkLst>
            <pc:docMk/>
            <pc:sldMk cId="2280354853" sldId="718"/>
            <ac:spMk id="218" creationId="{00000000-0000-0000-0000-000000000000}"/>
          </ac:spMkLst>
        </pc:spChg>
        <pc:spChg chg="del">
          <ac:chgData name="Giuseppe Torrisi" userId="7e2d242d-86da-4aa3-bb66-1f88aeb4d0c6" providerId="ADAL" clId="{E0E8D20A-95E7-AF44-BA15-6B8088CDF189}" dt="2023-02-22T13:44:28.870" v="1573" actId="478"/>
          <ac:spMkLst>
            <pc:docMk/>
            <pc:sldMk cId="2280354853" sldId="718"/>
            <ac:spMk id="225" creationId="{00000000-0000-0000-0000-000000000000}"/>
          </ac:spMkLst>
        </pc:spChg>
      </pc:sldChg>
      <pc:sldChg chg="addSp delSp modSp add mod ord">
        <pc:chgData name="Giuseppe Torrisi" userId="7e2d242d-86da-4aa3-bb66-1f88aeb4d0c6" providerId="ADAL" clId="{E0E8D20A-95E7-AF44-BA15-6B8088CDF189}" dt="2023-02-26T17:50:35.401" v="1917" actId="478"/>
        <pc:sldMkLst>
          <pc:docMk/>
          <pc:sldMk cId="205002537" sldId="721"/>
        </pc:sldMkLst>
        <pc:spChg chg="mod">
          <ac:chgData name="Giuseppe Torrisi" userId="7e2d242d-86da-4aa3-bb66-1f88aeb4d0c6" providerId="ADAL" clId="{E0E8D20A-95E7-AF44-BA15-6B8088CDF189}" dt="2023-02-26T17:50:28.624" v="1914"/>
          <ac:spMkLst>
            <pc:docMk/>
            <pc:sldMk cId="205002537" sldId="721"/>
            <ac:spMk id="4" creationId="{0F2E6E52-2D95-B76B-6AE4-868DA2A75111}"/>
          </ac:spMkLst>
        </pc:spChg>
        <pc:spChg chg="mod">
          <ac:chgData name="Giuseppe Torrisi" userId="7e2d242d-86da-4aa3-bb66-1f88aeb4d0c6" providerId="ADAL" clId="{E0E8D20A-95E7-AF44-BA15-6B8088CDF189}" dt="2023-02-26T17:50:28.624" v="1914"/>
          <ac:spMkLst>
            <pc:docMk/>
            <pc:sldMk cId="205002537" sldId="721"/>
            <ac:spMk id="5" creationId="{8282F480-E75E-3457-E170-BCCA8A9E25CD}"/>
          </ac:spMkLst>
        </pc:spChg>
        <pc:spChg chg="mod">
          <ac:chgData name="Giuseppe Torrisi" userId="7e2d242d-86da-4aa3-bb66-1f88aeb4d0c6" providerId="ADAL" clId="{E0E8D20A-95E7-AF44-BA15-6B8088CDF189}" dt="2023-02-26T17:50:28.624" v="1914"/>
          <ac:spMkLst>
            <pc:docMk/>
            <pc:sldMk cId="205002537" sldId="721"/>
            <ac:spMk id="6" creationId="{A28A4976-FFAD-CE8A-7326-170F4A66A0EC}"/>
          </ac:spMkLst>
        </pc:spChg>
        <pc:spChg chg="mod">
          <ac:chgData name="Giuseppe Torrisi" userId="7e2d242d-86da-4aa3-bb66-1f88aeb4d0c6" providerId="ADAL" clId="{E0E8D20A-95E7-AF44-BA15-6B8088CDF189}" dt="2023-02-26T17:50:28.624" v="1914"/>
          <ac:spMkLst>
            <pc:docMk/>
            <pc:sldMk cId="205002537" sldId="721"/>
            <ac:spMk id="7" creationId="{4F21B1C8-66B0-FF24-8600-8DE4DD4C0A4E}"/>
          </ac:spMkLst>
        </pc:spChg>
        <pc:spChg chg="mod">
          <ac:chgData name="Giuseppe Torrisi" userId="7e2d242d-86da-4aa3-bb66-1f88aeb4d0c6" providerId="ADAL" clId="{E0E8D20A-95E7-AF44-BA15-6B8088CDF189}" dt="2023-02-26T17:50:28.624" v="1914"/>
          <ac:spMkLst>
            <pc:docMk/>
            <pc:sldMk cId="205002537" sldId="721"/>
            <ac:spMk id="8" creationId="{87D9F748-FB0C-9A6A-1D8C-2C643F53F84B}"/>
          </ac:spMkLst>
        </pc:spChg>
        <pc:spChg chg="mod">
          <ac:chgData name="Giuseppe Torrisi" userId="7e2d242d-86da-4aa3-bb66-1f88aeb4d0c6" providerId="ADAL" clId="{E0E8D20A-95E7-AF44-BA15-6B8088CDF189}" dt="2023-02-26T17:50:28.624" v="1914"/>
          <ac:spMkLst>
            <pc:docMk/>
            <pc:sldMk cId="205002537" sldId="721"/>
            <ac:spMk id="9" creationId="{311F7CDE-903E-DDC9-BB31-74A3C5ADDDB0}"/>
          </ac:spMkLst>
        </pc:spChg>
        <pc:spChg chg="mod">
          <ac:chgData name="Giuseppe Torrisi" userId="7e2d242d-86da-4aa3-bb66-1f88aeb4d0c6" providerId="ADAL" clId="{E0E8D20A-95E7-AF44-BA15-6B8088CDF189}" dt="2023-02-26T17:50:28.624" v="1914"/>
          <ac:spMkLst>
            <pc:docMk/>
            <pc:sldMk cId="205002537" sldId="721"/>
            <ac:spMk id="10" creationId="{994E88E1-2C8E-86A6-5ABA-3B1B0AB37309}"/>
          </ac:spMkLst>
        </pc:spChg>
        <pc:spChg chg="mod">
          <ac:chgData name="Giuseppe Torrisi" userId="7e2d242d-86da-4aa3-bb66-1f88aeb4d0c6" providerId="ADAL" clId="{E0E8D20A-95E7-AF44-BA15-6B8088CDF189}" dt="2023-02-26T17:50:28.624" v="1914"/>
          <ac:spMkLst>
            <pc:docMk/>
            <pc:sldMk cId="205002537" sldId="721"/>
            <ac:spMk id="11" creationId="{23FF61CE-8E3A-7436-8C96-1A5E08D374DE}"/>
          </ac:spMkLst>
        </pc:spChg>
        <pc:spChg chg="mod">
          <ac:chgData name="Giuseppe Torrisi" userId="7e2d242d-86da-4aa3-bb66-1f88aeb4d0c6" providerId="ADAL" clId="{E0E8D20A-95E7-AF44-BA15-6B8088CDF189}" dt="2023-02-26T17:50:28.624" v="1914"/>
          <ac:spMkLst>
            <pc:docMk/>
            <pc:sldMk cId="205002537" sldId="721"/>
            <ac:spMk id="12" creationId="{149F0DE7-00A8-9D0C-CF8F-9F699C060FDC}"/>
          </ac:spMkLst>
        </pc:spChg>
        <pc:spChg chg="mod">
          <ac:chgData name="Giuseppe Torrisi" userId="7e2d242d-86da-4aa3-bb66-1f88aeb4d0c6" providerId="ADAL" clId="{E0E8D20A-95E7-AF44-BA15-6B8088CDF189}" dt="2023-02-26T17:50:32.894" v="1916"/>
          <ac:spMkLst>
            <pc:docMk/>
            <pc:sldMk cId="205002537" sldId="721"/>
            <ac:spMk id="17" creationId="{0FB2E669-01DC-40F5-F6F7-59606EA3C814}"/>
          </ac:spMkLst>
        </pc:spChg>
        <pc:spChg chg="add del">
          <ac:chgData name="Giuseppe Torrisi" userId="7e2d242d-86da-4aa3-bb66-1f88aeb4d0c6" providerId="ADAL" clId="{E0E8D20A-95E7-AF44-BA15-6B8088CDF189}" dt="2023-02-22T13:50:50.326" v="1615" actId="478"/>
          <ac:spMkLst>
            <pc:docMk/>
            <pc:sldMk cId="205002537" sldId="721"/>
            <ac:spMk id="17" creationId="{B6E79BF0-1A32-224C-B16E-2B3D599788A6}"/>
          </ac:spMkLst>
        </pc:spChg>
        <pc:spChg chg="mod">
          <ac:chgData name="Giuseppe Torrisi" userId="7e2d242d-86da-4aa3-bb66-1f88aeb4d0c6" providerId="ADAL" clId="{E0E8D20A-95E7-AF44-BA15-6B8088CDF189}" dt="2023-02-26T17:50:32.894" v="1916"/>
          <ac:spMkLst>
            <pc:docMk/>
            <pc:sldMk cId="205002537" sldId="721"/>
            <ac:spMk id="19" creationId="{21E34FEA-77C7-A145-1D3E-45F96F99CFA4}"/>
          </ac:spMkLst>
        </pc:spChg>
        <pc:spChg chg="add del">
          <ac:chgData name="Giuseppe Torrisi" userId="7e2d242d-86da-4aa3-bb66-1f88aeb4d0c6" providerId="ADAL" clId="{E0E8D20A-95E7-AF44-BA15-6B8088CDF189}" dt="2023-02-22T13:50:50.326" v="1615" actId="478"/>
          <ac:spMkLst>
            <pc:docMk/>
            <pc:sldMk cId="205002537" sldId="721"/>
            <ac:spMk id="20" creationId="{03B6F9D1-B782-E242-B298-C23F9C4BDA55}"/>
          </ac:spMkLst>
        </pc:spChg>
        <pc:spChg chg="mod">
          <ac:chgData name="Giuseppe Torrisi" userId="7e2d242d-86da-4aa3-bb66-1f88aeb4d0c6" providerId="ADAL" clId="{E0E8D20A-95E7-AF44-BA15-6B8088CDF189}" dt="2023-02-26T17:50:32.894" v="1916"/>
          <ac:spMkLst>
            <pc:docMk/>
            <pc:sldMk cId="205002537" sldId="721"/>
            <ac:spMk id="20" creationId="{A88681F9-4F09-670A-16C5-5AAADA89FB08}"/>
          </ac:spMkLst>
        </pc:spChg>
        <pc:spChg chg="mod">
          <ac:chgData name="Giuseppe Torrisi" userId="7e2d242d-86da-4aa3-bb66-1f88aeb4d0c6" providerId="ADAL" clId="{E0E8D20A-95E7-AF44-BA15-6B8088CDF189}" dt="2023-02-26T17:50:32.894" v="1916"/>
          <ac:spMkLst>
            <pc:docMk/>
            <pc:sldMk cId="205002537" sldId="721"/>
            <ac:spMk id="22" creationId="{7BD0165C-D7E3-171E-C79D-C10C3F24DEDC}"/>
          </ac:spMkLst>
        </pc:spChg>
        <pc:spChg chg="del">
          <ac:chgData name="Giuseppe Torrisi" userId="7e2d242d-86da-4aa3-bb66-1f88aeb4d0c6" providerId="ADAL" clId="{E0E8D20A-95E7-AF44-BA15-6B8088CDF189}" dt="2023-02-16T09:36:37.249" v="1208" actId="478"/>
          <ac:spMkLst>
            <pc:docMk/>
            <pc:sldMk cId="205002537" sldId="721"/>
            <ac:spMk id="23" creationId="{07939563-855F-EB4D-A0C6-05F61E50D89B}"/>
          </ac:spMkLst>
        </pc:spChg>
        <pc:spChg chg="mod">
          <ac:chgData name="Giuseppe Torrisi" userId="7e2d242d-86da-4aa3-bb66-1f88aeb4d0c6" providerId="ADAL" clId="{E0E8D20A-95E7-AF44-BA15-6B8088CDF189}" dt="2023-02-26T17:50:32.894" v="1916"/>
          <ac:spMkLst>
            <pc:docMk/>
            <pc:sldMk cId="205002537" sldId="721"/>
            <ac:spMk id="23" creationId="{B411BE56-648F-2C7D-EB09-73324625A4C2}"/>
          </ac:spMkLst>
        </pc:spChg>
        <pc:spChg chg="mod">
          <ac:chgData name="Giuseppe Torrisi" userId="7e2d242d-86da-4aa3-bb66-1f88aeb4d0c6" providerId="ADAL" clId="{E0E8D20A-95E7-AF44-BA15-6B8088CDF189}" dt="2023-02-26T17:50:32.894" v="1916"/>
          <ac:spMkLst>
            <pc:docMk/>
            <pc:sldMk cId="205002537" sldId="721"/>
            <ac:spMk id="24" creationId="{31CFB27D-1236-1B6F-221E-2B259C62348A}"/>
          </ac:spMkLst>
        </pc:spChg>
        <pc:spChg chg="del">
          <ac:chgData name="Giuseppe Torrisi" userId="7e2d242d-86da-4aa3-bb66-1f88aeb4d0c6" providerId="ADAL" clId="{E0E8D20A-95E7-AF44-BA15-6B8088CDF189}" dt="2023-02-16T09:36:36.521" v="1207" actId="478"/>
          <ac:spMkLst>
            <pc:docMk/>
            <pc:sldMk cId="205002537" sldId="721"/>
            <ac:spMk id="24" creationId="{7272DE36-68D7-3F4A-A87E-A347E38FEE7E}"/>
          </ac:spMkLst>
        </pc:spChg>
        <pc:spChg chg="mod">
          <ac:chgData name="Giuseppe Torrisi" userId="7e2d242d-86da-4aa3-bb66-1f88aeb4d0c6" providerId="ADAL" clId="{E0E8D20A-95E7-AF44-BA15-6B8088CDF189}" dt="2023-02-26T17:50:32.894" v="1916"/>
          <ac:spMkLst>
            <pc:docMk/>
            <pc:sldMk cId="205002537" sldId="721"/>
            <ac:spMk id="25" creationId="{60FCE6F9-5951-22DC-BF1D-1B07B1BD6EBE}"/>
          </ac:spMkLst>
        </pc:spChg>
        <pc:spChg chg="mod">
          <ac:chgData name="Giuseppe Torrisi" userId="7e2d242d-86da-4aa3-bb66-1f88aeb4d0c6" providerId="ADAL" clId="{E0E8D20A-95E7-AF44-BA15-6B8088CDF189}" dt="2023-02-26T17:50:32.894" v="1916"/>
          <ac:spMkLst>
            <pc:docMk/>
            <pc:sldMk cId="205002537" sldId="721"/>
            <ac:spMk id="26" creationId="{5607FA0D-7AEA-4280-348A-69A8106AABA5}"/>
          </ac:spMkLst>
        </pc:spChg>
        <pc:spChg chg="del">
          <ac:chgData name="Giuseppe Torrisi" userId="7e2d242d-86da-4aa3-bb66-1f88aeb4d0c6" providerId="ADAL" clId="{E0E8D20A-95E7-AF44-BA15-6B8088CDF189}" dt="2023-02-22T13:50:54.211" v="1616" actId="478"/>
          <ac:spMkLst>
            <pc:docMk/>
            <pc:sldMk cId="205002537" sldId="721"/>
            <ac:spMk id="26" creationId="{D725D9AB-1C0D-6A4B-B5CA-615AE0378E6A}"/>
          </ac:spMkLst>
        </pc:spChg>
        <pc:spChg chg="mod">
          <ac:chgData name="Giuseppe Torrisi" userId="7e2d242d-86da-4aa3-bb66-1f88aeb4d0c6" providerId="ADAL" clId="{E0E8D20A-95E7-AF44-BA15-6B8088CDF189}" dt="2023-02-26T17:50:32.894" v="1916"/>
          <ac:spMkLst>
            <pc:docMk/>
            <pc:sldMk cId="205002537" sldId="721"/>
            <ac:spMk id="28" creationId="{1739493D-CE88-55ED-2159-E63193CCBFF6}"/>
          </ac:spMkLst>
        </pc:spChg>
        <pc:spChg chg="mod">
          <ac:chgData name="Giuseppe Torrisi" userId="7e2d242d-86da-4aa3-bb66-1f88aeb4d0c6" providerId="ADAL" clId="{E0E8D20A-95E7-AF44-BA15-6B8088CDF189}" dt="2023-02-22T13:44:13.828" v="1566" actId="1076"/>
          <ac:spMkLst>
            <pc:docMk/>
            <pc:sldMk cId="205002537" sldId="721"/>
            <ac:spMk id="218" creationId="{00000000-0000-0000-0000-000000000000}"/>
          </ac:spMkLst>
        </pc:spChg>
        <pc:spChg chg="mod">
          <ac:chgData name="Giuseppe Torrisi" userId="7e2d242d-86da-4aa3-bb66-1f88aeb4d0c6" providerId="ADAL" clId="{E0E8D20A-95E7-AF44-BA15-6B8088CDF189}" dt="2023-02-22T13:44:13.828" v="1566" actId="1076"/>
          <ac:spMkLst>
            <pc:docMk/>
            <pc:sldMk cId="205002537" sldId="721"/>
            <ac:spMk id="225" creationId="{00000000-0000-0000-0000-000000000000}"/>
          </ac:spMkLst>
        </pc:spChg>
        <pc:spChg chg="del">
          <ac:chgData name="Giuseppe Torrisi" userId="7e2d242d-86da-4aa3-bb66-1f88aeb4d0c6" providerId="ADAL" clId="{E0E8D20A-95E7-AF44-BA15-6B8088CDF189}" dt="2023-02-22T13:50:56.371" v="1617" actId="478"/>
          <ac:spMkLst>
            <pc:docMk/>
            <pc:sldMk cId="205002537" sldId="721"/>
            <ac:spMk id="228" creationId="{00000000-0000-0000-0000-000000000000}"/>
          </ac:spMkLst>
        </pc:spChg>
        <pc:grpChg chg="add del mod">
          <ac:chgData name="Giuseppe Torrisi" userId="7e2d242d-86da-4aa3-bb66-1f88aeb4d0c6" providerId="ADAL" clId="{E0E8D20A-95E7-AF44-BA15-6B8088CDF189}" dt="2023-02-26T17:50:30.737" v="1915"/>
          <ac:grpSpMkLst>
            <pc:docMk/>
            <pc:sldMk cId="205002537" sldId="721"/>
            <ac:grpSpMk id="2" creationId="{B70FA3BE-ED00-C94A-98D7-C70288BE73A0}"/>
          </ac:grpSpMkLst>
        </pc:grpChg>
        <pc:grpChg chg="mod">
          <ac:chgData name="Giuseppe Torrisi" userId="7e2d242d-86da-4aa3-bb66-1f88aeb4d0c6" providerId="ADAL" clId="{E0E8D20A-95E7-AF44-BA15-6B8088CDF189}" dt="2023-02-26T17:50:28.624" v="1914"/>
          <ac:grpSpMkLst>
            <pc:docMk/>
            <pc:sldMk cId="205002537" sldId="721"/>
            <ac:grpSpMk id="3" creationId="{C2DC3BBC-F4DB-A533-27BF-116625D8D25E}"/>
          </ac:grpSpMkLst>
        </pc:grpChg>
        <pc:grpChg chg="add del mod">
          <ac:chgData name="Giuseppe Torrisi" userId="7e2d242d-86da-4aa3-bb66-1f88aeb4d0c6" providerId="ADAL" clId="{E0E8D20A-95E7-AF44-BA15-6B8088CDF189}" dt="2023-02-26T17:50:35.401" v="1917" actId="478"/>
          <ac:grpSpMkLst>
            <pc:docMk/>
            <pc:sldMk cId="205002537" sldId="721"/>
            <ac:grpSpMk id="13" creationId="{C35D5BD4-68FE-2B6F-5D80-B9A7262393F2}"/>
          </ac:grpSpMkLst>
        </pc:grpChg>
        <pc:grpChg chg="mod">
          <ac:chgData name="Giuseppe Torrisi" userId="7e2d242d-86da-4aa3-bb66-1f88aeb4d0c6" providerId="ADAL" clId="{E0E8D20A-95E7-AF44-BA15-6B8088CDF189}" dt="2023-02-26T17:50:32.894" v="1916"/>
          <ac:grpSpMkLst>
            <pc:docMk/>
            <pc:sldMk cId="205002537" sldId="721"/>
            <ac:grpSpMk id="14" creationId="{93336644-4AAF-17B4-0D83-A7A4327F3F78}"/>
          </ac:grpSpMkLst>
        </pc:grpChg>
      </pc:sldChg>
      <pc:sldChg chg="add">
        <pc:chgData name="Giuseppe Torrisi" userId="7e2d242d-86da-4aa3-bb66-1f88aeb4d0c6" providerId="ADAL" clId="{E0E8D20A-95E7-AF44-BA15-6B8088CDF189}" dt="2023-03-01T15:51:00.993" v="2532"/>
        <pc:sldMkLst>
          <pc:docMk/>
          <pc:sldMk cId="4088793843" sldId="744"/>
        </pc:sldMkLst>
      </pc:sldChg>
      <pc:sldChg chg="addSp delSp modSp del mod">
        <pc:chgData name="Giuseppe Torrisi" userId="7e2d242d-86da-4aa3-bb66-1f88aeb4d0c6" providerId="ADAL" clId="{E0E8D20A-95E7-AF44-BA15-6B8088CDF189}" dt="2023-02-28T16:52:50.697" v="2379" actId="2696"/>
        <pc:sldMkLst>
          <pc:docMk/>
          <pc:sldMk cId="2900776814" sldId="751"/>
        </pc:sldMkLst>
        <pc:spChg chg="add mod">
          <ac:chgData name="Giuseppe Torrisi" userId="7e2d242d-86da-4aa3-bb66-1f88aeb4d0c6" providerId="ADAL" clId="{E0E8D20A-95E7-AF44-BA15-6B8088CDF189}" dt="2023-02-16T08:54:07.144" v="769"/>
          <ac:spMkLst>
            <pc:docMk/>
            <pc:sldMk cId="2900776814" sldId="751"/>
            <ac:spMk id="2" creationId="{410CDBFE-C82B-F8F3-427E-142DBF6EEA2D}"/>
          </ac:spMkLst>
        </pc:spChg>
        <pc:spChg chg="add del mod">
          <ac:chgData name="Giuseppe Torrisi" userId="7e2d242d-86da-4aa3-bb66-1f88aeb4d0c6" providerId="ADAL" clId="{E0E8D20A-95E7-AF44-BA15-6B8088CDF189}" dt="2023-02-26T17:57:44.964" v="2030" actId="478"/>
          <ac:spMkLst>
            <pc:docMk/>
            <pc:sldMk cId="2900776814" sldId="751"/>
            <ac:spMk id="3" creationId="{885CD53F-CD5D-C48C-3E1C-6B2872C59A35}"/>
          </ac:spMkLst>
        </pc:spChg>
        <pc:spChg chg="add mod">
          <ac:chgData name="Giuseppe Torrisi" userId="7e2d242d-86da-4aa3-bb66-1f88aeb4d0c6" providerId="ADAL" clId="{E0E8D20A-95E7-AF44-BA15-6B8088CDF189}" dt="2023-02-16T08:54:07.144" v="769"/>
          <ac:spMkLst>
            <pc:docMk/>
            <pc:sldMk cId="2900776814" sldId="751"/>
            <ac:spMk id="4" creationId="{6178A8D9-5120-B7DE-ADFA-11E91FE55E15}"/>
          </ac:spMkLst>
        </pc:spChg>
        <pc:spChg chg="add mod">
          <ac:chgData name="Giuseppe Torrisi" userId="7e2d242d-86da-4aa3-bb66-1f88aeb4d0c6" providerId="ADAL" clId="{E0E8D20A-95E7-AF44-BA15-6B8088CDF189}" dt="2023-02-28T16:52:08.596" v="2369" actId="1076"/>
          <ac:spMkLst>
            <pc:docMk/>
            <pc:sldMk cId="2900776814" sldId="751"/>
            <ac:spMk id="5" creationId="{6FB20A48-179C-400D-503D-D1D829EAE946}"/>
          </ac:spMkLst>
        </pc:spChg>
        <pc:grpChg chg="del mod">
          <ac:chgData name="Giuseppe Torrisi" userId="7e2d242d-86da-4aa3-bb66-1f88aeb4d0c6" providerId="ADAL" clId="{E0E8D20A-95E7-AF44-BA15-6B8088CDF189}" dt="2023-02-26T17:57:40.826" v="2029" actId="478"/>
          <ac:grpSpMkLst>
            <pc:docMk/>
            <pc:sldMk cId="2900776814" sldId="751"/>
            <ac:grpSpMk id="27" creationId="{70A86CDE-41ED-8FD0-FC2E-6282AE577BD0}"/>
          </ac:grpSpMkLst>
        </pc:grpChg>
      </pc:sldChg>
      <pc:sldChg chg="addSp modSp add del">
        <pc:chgData name="Giuseppe Torrisi" userId="7e2d242d-86da-4aa3-bb66-1f88aeb4d0c6" providerId="ADAL" clId="{E0E8D20A-95E7-AF44-BA15-6B8088CDF189}" dt="2023-02-16T09:24:41.931" v="1087" actId="2696"/>
        <pc:sldMkLst>
          <pc:docMk/>
          <pc:sldMk cId="548675639" sldId="755"/>
        </pc:sldMkLst>
        <pc:spChg chg="add mod">
          <ac:chgData name="Giuseppe Torrisi" userId="7e2d242d-86da-4aa3-bb66-1f88aeb4d0c6" providerId="ADAL" clId="{E0E8D20A-95E7-AF44-BA15-6B8088CDF189}" dt="2023-02-16T08:54:07.144" v="769"/>
          <ac:spMkLst>
            <pc:docMk/>
            <pc:sldMk cId="548675639" sldId="755"/>
            <ac:spMk id="30" creationId="{016A0C6E-4348-CB6A-632D-9BA47D7C77B4}"/>
          </ac:spMkLst>
        </pc:spChg>
        <pc:spChg chg="add mod">
          <ac:chgData name="Giuseppe Torrisi" userId="7e2d242d-86da-4aa3-bb66-1f88aeb4d0c6" providerId="ADAL" clId="{E0E8D20A-95E7-AF44-BA15-6B8088CDF189}" dt="2023-02-16T08:54:07.144" v="769"/>
          <ac:spMkLst>
            <pc:docMk/>
            <pc:sldMk cId="548675639" sldId="755"/>
            <ac:spMk id="31" creationId="{832CAD1F-33D7-5C4D-97DD-9F2E9DD37F1E}"/>
          </ac:spMkLst>
        </pc:spChg>
        <pc:spChg chg="add mod">
          <ac:chgData name="Giuseppe Torrisi" userId="7e2d242d-86da-4aa3-bb66-1f88aeb4d0c6" providerId="ADAL" clId="{E0E8D20A-95E7-AF44-BA15-6B8088CDF189}" dt="2023-02-16T08:54:07.144" v="769"/>
          <ac:spMkLst>
            <pc:docMk/>
            <pc:sldMk cId="548675639" sldId="755"/>
            <ac:spMk id="32" creationId="{9CBB8369-4F0C-0046-4B40-D8A3BFDC4B90}"/>
          </ac:spMkLst>
        </pc:spChg>
      </pc:sldChg>
      <pc:sldChg chg="add del ord">
        <pc:chgData name="Giuseppe Torrisi" userId="7e2d242d-86da-4aa3-bb66-1f88aeb4d0c6" providerId="ADAL" clId="{E0E8D20A-95E7-AF44-BA15-6B8088CDF189}" dt="2023-02-16T09:29:36.586" v="1178" actId="2696"/>
        <pc:sldMkLst>
          <pc:docMk/>
          <pc:sldMk cId="3061615799" sldId="755"/>
        </pc:sldMkLst>
      </pc:sldChg>
      <pc:sldChg chg="add del ord">
        <pc:chgData name="Giuseppe Torrisi" userId="7e2d242d-86da-4aa3-bb66-1f88aeb4d0c6" providerId="ADAL" clId="{E0E8D20A-95E7-AF44-BA15-6B8088CDF189}" dt="2023-02-16T09:29:35.395" v="1177" actId="2696"/>
        <pc:sldMkLst>
          <pc:docMk/>
          <pc:sldMk cId="640372440" sldId="756"/>
        </pc:sldMkLst>
      </pc:sldChg>
      <pc:sldChg chg="addSp modSp add del">
        <pc:chgData name="Giuseppe Torrisi" userId="7e2d242d-86da-4aa3-bb66-1f88aeb4d0c6" providerId="ADAL" clId="{E0E8D20A-95E7-AF44-BA15-6B8088CDF189}" dt="2023-02-16T09:24:41.931" v="1087" actId="2696"/>
        <pc:sldMkLst>
          <pc:docMk/>
          <pc:sldMk cId="3780671873" sldId="756"/>
        </pc:sldMkLst>
        <pc:spChg chg="add mod">
          <ac:chgData name="Giuseppe Torrisi" userId="7e2d242d-86da-4aa3-bb66-1f88aeb4d0c6" providerId="ADAL" clId="{E0E8D20A-95E7-AF44-BA15-6B8088CDF189}" dt="2023-02-16T08:54:07.144" v="769"/>
          <ac:spMkLst>
            <pc:docMk/>
            <pc:sldMk cId="3780671873" sldId="756"/>
            <ac:spMk id="28" creationId="{2C29DE19-077C-7F28-482F-30063377FCA3}"/>
          </ac:spMkLst>
        </pc:spChg>
        <pc:spChg chg="add mod">
          <ac:chgData name="Giuseppe Torrisi" userId="7e2d242d-86da-4aa3-bb66-1f88aeb4d0c6" providerId="ADAL" clId="{E0E8D20A-95E7-AF44-BA15-6B8088CDF189}" dt="2023-02-16T08:54:07.144" v="769"/>
          <ac:spMkLst>
            <pc:docMk/>
            <pc:sldMk cId="3780671873" sldId="756"/>
            <ac:spMk id="29" creationId="{26F26192-9129-1D59-5C7E-9A1A46A043AC}"/>
          </ac:spMkLst>
        </pc:spChg>
        <pc:spChg chg="add mod">
          <ac:chgData name="Giuseppe Torrisi" userId="7e2d242d-86da-4aa3-bb66-1f88aeb4d0c6" providerId="ADAL" clId="{E0E8D20A-95E7-AF44-BA15-6B8088CDF189}" dt="2023-02-16T08:54:07.144" v="769"/>
          <ac:spMkLst>
            <pc:docMk/>
            <pc:sldMk cId="3780671873" sldId="756"/>
            <ac:spMk id="30" creationId="{271B1FEB-6CAD-9D0E-2A74-E1ADCED58552}"/>
          </ac:spMkLst>
        </pc:spChg>
      </pc:sldChg>
      <pc:sldChg chg="addSp delSp modSp mod delAnim modAnim">
        <pc:chgData name="Giuseppe Torrisi" userId="7e2d242d-86da-4aa3-bb66-1f88aeb4d0c6" providerId="ADAL" clId="{E0E8D20A-95E7-AF44-BA15-6B8088CDF189}" dt="2023-02-26T18:28:44.744" v="2280" actId="14734"/>
        <pc:sldMkLst>
          <pc:docMk/>
          <pc:sldMk cId="3675051763" sldId="758"/>
        </pc:sldMkLst>
        <pc:spChg chg="mod">
          <ac:chgData name="Giuseppe Torrisi" userId="7e2d242d-86da-4aa3-bb66-1f88aeb4d0c6" providerId="ADAL" clId="{E0E8D20A-95E7-AF44-BA15-6B8088CDF189}" dt="2023-02-26T17:55:07.797" v="1982" actId="404"/>
          <ac:spMkLst>
            <pc:docMk/>
            <pc:sldMk cId="3675051763" sldId="758"/>
            <ac:spMk id="3" creationId="{FF009729-C94B-AD19-E144-42E3D4A2ACBA}"/>
          </ac:spMkLst>
        </pc:spChg>
        <pc:spChg chg="add mod">
          <ac:chgData name="Giuseppe Torrisi" userId="7e2d242d-86da-4aa3-bb66-1f88aeb4d0c6" providerId="ADAL" clId="{E0E8D20A-95E7-AF44-BA15-6B8088CDF189}" dt="2023-02-16T08:54:07.144" v="769"/>
          <ac:spMkLst>
            <pc:docMk/>
            <pc:sldMk cId="3675051763" sldId="758"/>
            <ac:spMk id="16" creationId="{6B42EC77-99EB-47B2-7F42-34E5169BA931}"/>
          </ac:spMkLst>
        </pc:spChg>
        <pc:spChg chg="add del mod">
          <ac:chgData name="Giuseppe Torrisi" userId="7e2d242d-86da-4aa3-bb66-1f88aeb4d0c6" providerId="ADAL" clId="{E0E8D20A-95E7-AF44-BA15-6B8088CDF189}" dt="2023-02-26T17:55:11.542" v="1983" actId="478"/>
          <ac:spMkLst>
            <pc:docMk/>
            <pc:sldMk cId="3675051763" sldId="758"/>
            <ac:spMk id="17" creationId="{0A50C25B-6B2F-9FEE-6719-861026461414}"/>
          </ac:spMkLst>
        </pc:spChg>
        <pc:spChg chg="add mod">
          <ac:chgData name="Giuseppe Torrisi" userId="7e2d242d-86da-4aa3-bb66-1f88aeb4d0c6" providerId="ADAL" clId="{E0E8D20A-95E7-AF44-BA15-6B8088CDF189}" dt="2023-02-16T08:54:07.144" v="769"/>
          <ac:spMkLst>
            <pc:docMk/>
            <pc:sldMk cId="3675051763" sldId="758"/>
            <ac:spMk id="18" creationId="{7BC513FD-0D9D-24FD-32AA-C0431C846FD6}"/>
          </ac:spMkLst>
        </pc:spChg>
        <pc:spChg chg="add del mod">
          <ac:chgData name="Giuseppe Torrisi" userId="7e2d242d-86da-4aa3-bb66-1f88aeb4d0c6" providerId="ADAL" clId="{E0E8D20A-95E7-AF44-BA15-6B8088CDF189}" dt="2023-02-24T13:24:34.375" v="1739" actId="478"/>
          <ac:spMkLst>
            <pc:docMk/>
            <pc:sldMk cId="3675051763" sldId="758"/>
            <ac:spMk id="19" creationId="{2B4E24BF-81AB-871D-1A5F-FA34A3971624}"/>
          </ac:spMkLst>
        </pc:spChg>
        <pc:spChg chg="mod">
          <ac:chgData name="Giuseppe Torrisi" userId="7e2d242d-86da-4aa3-bb66-1f88aeb4d0c6" providerId="ADAL" clId="{E0E8D20A-95E7-AF44-BA15-6B8088CDF189}" dt="2023-02-24T13:24:21.659" v="1735"/>
          <ac:spMkLst>
            <pc:docMk/>
            <pc:sldMk cId="3675051763" sldId="758"/>
            <ac:spMk id="22" creationId="{A5957A3D-5288-A964-48DD-E21E3728A511}"/>
          </ac:spMkLst>
        </pc:spChg>
        <pc:spChg chg="add mod">
          <ac:chgData name="Giuseppe Torrisi" userId="7e2d242d-86da-4aa3-bb66-1f88aeb4d0c6" providerId="ADAL" clId="{E0E8D20A-95E7-AF44-BA15-6B8088CDF189}" dt="2023-02-26T17:55:04.285" v="1981" actId="1038"/>
          <ac:spMkLst>
            <pc:docMk/>
            <pc:sldMk cId="3675051763" sldId="758"/>
            <ac:spMk id="23" creationId="{3B8A27D2-4198-772A-440A-E2ACF874FB5E}"/>
          </ac:spMkLst>
        </pc:spChg>
        <pc:grpChg chg="add mod">
          <ac:chgData name="Giuseppe Torrisi" userId="7e2d242d-86da-4aa3-bb66-1f88aeb4d0c6" providerId="ADAL" clId="{E0E8D20A-95E7-AF44-BA15-6B8088CDF189}" dt="2023-02-24T13:24:27.578" v="1737" actId="1076"/>
          <ac:grpSpMkLst>
            <pc:docMk/>
            <pc:sldMk cId="3675051763" sldId="758"/>
            <ac:grpSpMk id="20" creationId="{FBF86341-980A-0A1B-85B3-CB2DEA92DBCB}"/>
          </ac:grpSpMkLst>
        </pc:grpChg>
        <pc:graphicFrameChg chg="modGraphic">
          <ac:chgData name="Giuseppe Torrisi" userId="7e2d242d-86da-4aa3-bb66-1f88aeb4d0c6" providerId="ADAL" clId="{E0E8D20A-95E7-AF44-BA15-6B8088CDF189}" dt="2023-02-26T18:28:44.744" v="2280" actId="14734"/>
          <ac:graphicFrameMkLst>
            <pc:docMk/>
            <pc:sldMk cId="3675051763" sldId="758"/>
            <ac:graphicFrameMk id="4" creationId="{64ACEFBB-7AB6-9BD5-D337-0D8D5AAAA26A}"/>
          </ac:graphicFrameMkLst>
        </pc:graphicFrameChg>
        <pc:picChg chg="mod">
          <ac:chgData name="Giuseppe Torrisi" userId="7e2d242d-86da-4aa3-bb66-1f88aeb4d0c6" providerId="ADAL" clId="{E0E8D20A-95E7-AF44-BA15-6B8088CDF189}" dt="2023-02-24T13:24:21.659" v="1735"/>
          <ac:picMkLst>
            <pc:docMk/>
            <pc:sldMk cId="3675051763" sldId="758"/>
            <ac:picMk id="21" creationId="{5E94DD3A-A1E3-F372-7B22-38615C940827}"/>
          </ac:picMkLst>
        </pc:picChg>
      </pc:sldChg>
      <pc:sldChg chg="addSp delSp modSp del mod">
        <pc:chgData name="Giuseppe Torrisi" userId="7e2d242d-86da-4aa3-bb66-1f88aeb4d0c6" providerId="ADAL" clId="{E0E8D20A-95E7-AF44-BA15-6B8088CDF189}" dt="2023-02-26T18:20:22.396" v="2268" actId="2696"/>
        <pc:sldMkLst>
          <pc:docMk/>
          <pc:sldMk cId="2243717335" sldId="762"/>
        </pc:sldMkLst>
        <pc:spChg chg="add mod">
          <ac:chgData name="Giuseppe Torrisi" userId="7e2d242d-86da-4aa3-bb66-1f88aeb4d0c6" providerId="ADAL" clId="{E0E8D20A-95E7-AF44-BA15-6B8088CDF189}" dt="2023-02-16T08:54:07.144" v="769"/>
          <ac:spMkLst>
            <pc:docMk/>
            <pc:sldMk cId="2243717335" sldId="762"/>
            <ac:spMk id="7" creationId="{E976F954-25E8-F05B-B277-9F38F1873363}"/>
          </ac:spMkLst>
        </pc:spChg>
        <pc:spChg chg="add mod">
          <ac:chgData name="Giuseppe Torrisi" userId="7e2d242d-86da-4aa3-bb66-1f88aeb4d0c6" providerId="ADAL" clId="{E0E8D20A-95E7-AF44-BA15-6B8088CDF189}" dt="2023-02-16T08:54:07.144" v="769"/>
          <ac:spMkLst>
            <pc:docMk/>
            <pc:sldMk cId="2243717335" sldId="762"/>
            <ac:spMk id="13" creationId="{504A31D9-5570-D24E-3141-E15C33C6FF73}"/>
          </ac:spMkLst>
        </pc:spChg>
        <pc:spChg chg="add mod">
          <ac:chgData name="Giuseppe Torrisi" userId="7e2d242d-86da-4aa3-bb66-1f88aeb4d0c6" providerId="ADAL" clId="{E0E8D20A-95E7-AF44-BA15-6B8088CDF189}" dt="2023-02-16T08:54:07.144" v="769"/>
          <ac:spMkLst>
            <pc:docMk/>
            <pc:sldMk cId="2243717335" sldId="762"/>
            <ac:spMk id="14" creationId="{1CB3C373-C003-0A3D-36E7-758F8CA4D05A}"/>
          </ac:spMkLst>
        </pc:spChg>
        <pc:grpChg chg="del">
          <ac:chgData name="Giuseppe Torrisi" userId="7e2d242d-86da-4aa3-bb66-1f88aeb4d0c6" providerId="ADAL" clId="{E0E8D20A-95E7-AF44-BA15-6B8088CDF189}" dt="2023-02-26T17:55:43.165" v="1985" actId="478"/>
          <ac:grpSpMkLst>
            <pc:docMk/>
            <pc:sldMk cId="2243717335" sldId="762"/>
            <ac:grpSpMk id="64" creationId="{74A2F5F8-35BC-0AE0-E40F-0DE96C4C73EB}"/>
          </ac:grpSpMkLst>
        </pc:grpChg>
      </pc:sldChg>
      <pc:sldChg chg="addSp modSp del">
        <pc:chgData name="Giuseppe Torrisi" userId="7e2d242d-86da-4aa3-bb66-1f88aeb4d0c6" providerId="ADAL" clId="{E0E8D20A-95E7-AF44-BA15-6B8088CDF189}" dt="2023-02-24T13:24:57.906" v="1741" actId="2696"/>
        <pc:sldMkLst>
          <pc:docMk/>
          <pc:sldMk cId="1637852546" sldId="764"/>
        </pc:sldMkLst>
        <pc:spChg chg="add mod">
          <ac:chgData name="Giuseppe Torrisi" userId="7e2d242d-86da-4aa3-bb66-1f88aeb4d0c6" providerId="ADAL" clId="{E0E8D20A-95E7-AF44-BA15-6B8088CDF189}" dt="2023-02-16T08:54:07.144" v="769"/>
          <ac:spMkLst>
            <pc:docMk/>
            <pc:sldMk cId="1637852546" sldId="764"/>
            <ac:spMk id="15" creationId="{0FE97A40-ABCD-E10B-6E89-D5EFDD226424}"/>
          </ac:spMkLst>
        </pc:spChg>
        <pc:spChg chg="add mod">
          <ac:chgData name="Giuseppe Torrisi" userId="7e2d242d-86da-4aa3-bb66-1f88aeb4d0c6" providerId="ADAL" clId="{E0E8D20A-95E7-AF44-BA15-6B8088CDF189}" dt="2023-02-16T08:54:07.144" v="769"/>
          <ac:spMkLst>
            <pc:docMk/>
            <pc:sldMk cId="1637852546" sldId="764"/>
            <ac:spMk id="16" creationId="{8E0E88DB-34E7-461A-D78A-1F0222D3D7D8}"/>
          </ac:spMkLst>
        </pc:spChg>
        <pc:spChg chg="add mod">
          <ac:chgData name="Giuseppe Torrisi" userId="7e2d242d-86da-4aa3-bb66-1f88aeb4d0c6" providerId="ADAL" clId="{E0E8D20A-95E7-AF44-BA15-6B8088CDF189}" dt="2023-02-16T08:54:07.144" v="769"/>
          <ac:spMkLst>
            <pc:docMk/>
            <pc:sldMk cId="1637852546" sldId="764"/>
            <ac:spMk id="17" creationId="{47BBA55A-10C1-BB17-A02C-3C645CE94EC3}"/>
          </ac:spMkLst>
        </pc:spChg>
      </pc:sldChg>
      <pc:sldChg chg="addSp modSp del ord">
        <pc:chgData name="Giuseppe Torrisi" userId="7e2d242d-86da-4aa3-bb66-1f88aeb4d0c6" providerId="ADAL" clId="{E0E8D20A-95E7-AF44-BA15-6B8088CDF189}" dt="2023-02-16T09:29:32.549" v="1175" actId="2696"/>
        <pc:sldMkLst>
          <pc:docMk/>
          <pc:sldMk cId="2122607753" sldId="766"/>
        </pc:sldMkLst>
        <pc:spChg chg="add mod">
          <ac:chgData name="Giuseppe Torrisi" userId="7e2d242d-86da-4aa3-bb66-1f88aeb4d0c6" providerId="ADAL" clId="{E0E8D20A-95E7-AF44-BA15-6B8088CDF189}" dt="2023-02-16T08:54:07.144" v="769"/>
          <ac:spMkLst>
            <pc:docMk/>
            <pc:sldMk cId="2122607753" sldId="766"/>
            <ac:spMk id="29" creationId="{5C9DD5D5-35E6-5069-B921-B3E067713964}"/>
          </ac:spMkLst>
        </pc:spChg>
        <pc:spChg chg="add mod">
          <ac:chgData name="Giuseppe Torrisi" userId="7e2d242d-86da-4aa3-bb66-1f88aeb4d0c6" providerId="ADAL" clId="{E0E8D20A-95E7-AF44-BA15-6B8088CDF189}" dt="2023-02-16T08:54:07.144" v="769"/>
          <ac:spMkLst>
            <pc:docMk/>
            <pc:sldMk cId="2122607753" sldId="766"/>
            <ac:spMk id="30" creationId="{A5EEF7EF-03EF-F536-2596-738E8B74AEC3}"/>
          </ac:spMkLst>
        </pc:spChg>
        <pc:spChg chg="add mod">
          <ac:chgData name="Giuseppe Torrisi" userId="7e2d242d-86da-4aa3-bb66-1f88aeb4d0c6" providerId="ADAL" clId="{E0E8D20A-95E7-AF44-BA15-6B8088CDF189}" dt="2023-02-16T08:54:07.144" v="769"/>
          <ac:spMkLst>
            <pc:docMk/>
            <pc:sldMk cId="2122607753" sldId="766"/>
            <ac:spMk id="31" creationId="{E2D29C5E-112A-8525-E056-85CC4DBF4857}"/>
          </ac:spMkLst>
        </pc:spChg>
      </pc:sldChg>
      <pc:sldChg chg="addSp delSp modSp mod">
        <pc:chgData name="Giuseppe Torrisi" userId="7e2d242d-86da-4aa3-bb66-1f88aeb4d0c6" providerId="ADAL" clId="{E0E8D20A-95E7-AF44-BA15-6B8088CDF189}" dt="2023-02-26T18:20:26.041" v="2270" actId="478"/>
        <pc:sldMkLst>
          <pc:docMk/>
          <pc:sldMk cId="1332499892" sldId="767"/>
        </pc:sldMkLst>
        <pc:spChg chg="add mod">
          <ac:chgData name="Giuseppe Torrisi" userId="7e2d242d-86da-4aa3-bb66-1f88aeb4d0c6" providerId="ADAL" clId="{E0E8D20A-95E7-AF44-BA15-6B8088CDF189}" dt="2023-02-16T08:54:07.144" v="769"/>
          <ac:spMkLst>
            <pc:docMk/>
            <pc:sldMk cId="1332499892" sldId="767"/>
            <ac:spMk id="52" creationId="{8C13DA87-ECB4-E7FB-CD8E-234A8B31DAFA}"/>
          </ac:spMkLst>
        </pc:spChg>
        <pc:spChg chg="add del mod">
          <ac:chgData name="Giuseppe Torrisi" userId="7e2d242d-86da-4aa3-bb66-1f88aeb4d0c6" providerId="ADAL" clId="{E0E8D20A-95E7-AF44-BA15-6B8088CDF189}" dt="2023-02-26T18:20:26.041" v="2270" actId="478"/>
          <ac:spMkLst>
            <pc:docMk/>
            <pc:sldMk cId="1332499892" sldId="767"/>
            <ac:spMk id="53" creationId="{64709286-CDAB-37ED-D384-B17EF11166F7}"/>
          </ac:spMkLst>
        </pc:spChg>
        <pc:spChg chg="add mod">
          <ac:chgData name="Giuseppe Torrisi" userId="7e2d242d-86da-4aa3-bb66-1f88aeb4d0c6" providerId="ADAL" clId="{E0E8D20A-95E7-AF44-BA15-6B8088CDF189}" dt="2023-02-16T08:54:07.144" v="769"/>
          <ac:spMkLst>
            <pc:docMk/>
            <pc:sldMk cId="1332499892" sldId="767"/>
            <ac:spMk id="54" creationId="{A15E6E49-2FE3-2242-9399-F58E273C31B0}"/>
          </ac:spMkLst>
        </pc:spChg>
        <pc:grpChg chg="del">
          <ac:chgData name="Giuseppe Torrisi" userId="7e2d242d-86da-4aa3-bb66-1f88aeb4d0c6" providerId="ADAL" clId="{E0E8D20A-95E7-AF44-BA15-6B8088CDF189}" dt="2023-02-26T17:55:37.762" v="1984" actId="478"/>
          <ac:grpSpMkLst>
            <pc:docMk/>
            <pc:sldMk cId="1332499892" sldId="767"/>
            <ac:grpSpMk id="5" creationId="{F111E2D9-075A-C134-A86E-8628CB91C5D5}"/>
          </ac:grpSpMkLst>
        </pc:grpChg>
      </pc:sldChg>
      <pc:sldChg chg="addSp modSp del">
        <pc:chgData name="Giuseppe Torrisi" userId="7e2d242d-86da-4aa3-bb66-1f88aeb4d0c6" providerId="ADAL" clId="{E0E8D20A-95E7-AF44-BA15-6B8088CDF189}" dt="2023-02-16T09:17:17.186" v="1073" actId="2696"/>
        <pc:sldMkLst>
          <pc:docMk/>
          <pc:sldMk cId="2697127147" sldId="769"/>
        </pc:sldMkLst>
        <pc:spChg chg="add mod">
          <ac:chgData name="Giuseppe Torrisi" userId="7e2d242d-86da-4aa3-bb66-1f88aeb4d0c6" providerId="ADAL" clId="{E0E8D20A-95E7-AF44-BA15-6B8088CDF189}" dt="2023-02-16T08:54:07.144" v="769"/>
          <ac:spMkLst>
            <pc:docMk/>
            <pc:sldMk cId="2697127147" sldId="769"/>
            <ac:spMk id="3" creationId="{AF77DD71-35A4-07CA-FDF9-853937C836F9}"/>
          </ac:spMkLst>
        </pc:spChg>
        <pc:spChg chg="add mod">
          <ac:chgData name="Giuseppe Torrisi" userId="7e2d242d-86da-4aa3-bb66-1f88aeb4d0c6" providerId="ADAL" clId="{E0E8D20A-95E7-AF44-BA15-6B8088CDF189}" dt="2023-02-16T08:54:07.144" v="769"/>
          <ac:spMkLst>
            <pc:docMk/>
            <pc:sldMk cId="2697127147" sldId="769"/>
            <ac:spMk id="5" creationId="{3F811350-BCE1-4EBC-A95D-5D8B6E4792BE}"/>
          </ac:spMkLst>
        </pc:spChg>
        <pc:spChg chg="add mod">
          <ac:chgData name="Giuseppe Torrisi" userId="7e2d242d-86da-4aa3-bb66-1f88aeb4d0c6" providerId="ADAL" clId="{E0E8D20A-95E7-AF44-BA15-6B8088CDF189}" dt="2023-02-16T08:54:07.144" v="769"/>
          <ac:spMkLst>
            <pc:docMk/>
            <pc:sldMk cId="2697127147" sldId="769"/>
            <ac:spMk id="6" creationId="{E21A287F-7786-B1DB-6179-D482E7909BE6}"/>
          </ac:spMkLst>
        </pc:spChg>
      </pc:sldChg>
      <pc:sldChg chg="addSp modSp del mod">
        <pc:chgData name="Giuseppe Torrisi" userId="7e2d242d-86da-4aa3-bb66-1f88aeb4d0c6" providerId="ADAL" clId="{E0E8D20A-95E7-AF44-BA15-6B8088CDF189}" dt="2023-02-26T18:20:43.150" v="2271" actId="2696"/>
        <pc:sldMkLst>
          <pc:docMk/>
          <pc:sldMk cId="480401173" sldId="770"/>
        </pc:sldMkLst>
        <pc:spChg chg="add mod">
          <ac:chgData name="Giuseppe Torrisi" userId="7e2d242d-86da-4aa3-bb66-1f88aeb4d0c6" providerId="ADAL" clId="{E0E8D20A-95E7-AF44-BA15-6B8088CDF189}" dt="2023-02-16T08:54:07.144" v="769"/>
          <ac:spMkLst>
            <pc:docMk/>
            <pc:sldMk cId="480401173" sldId="770"/>
            <ac:spMk id="4" creationId="{97ACB218-17F7-FBAC-6974-00659C4840B1}"/>
          </ac:spMkLst>
        </pc:spChg>
        <pc:spChg chg="mod">
          <ac:chgData name="Giuseppe Torrisi" userId="7e2d242d-86da-4aa3-bb66-1f88aeb4d0c6" providerId="ADAL" clId="{E0E8D20A-95E7-AF44-BA15-6B8088CDF189}" dt="2023-02-26T18:03:48.348" v="2139" actId="404"/>
          <ac:spMkLst>
            <pc:docMk/>
            <pc:sldMk cId="480401173" sldId="770"/>
            <ac:spMk id="5" creationId="{91655D06-5802-D27C-68E9-B0E6240BC84C}"/>
          </ac:spMkLst>
        </pc:spChg>
        <pc:spChg chg="add mod">
          <ac:chgData name="Giuseppe Torrisi" userId="7e2d242d-86da-4aa3-bb66-1f88aeb4d0c6" providerId="ADAL" clId="{E0E8D20A-95E7-AF44-BA15-6B8088CDF189}" dt="2023-02-16T08:54:07.144" v="769"/>
          <ac:spMkLst>
            <pc:docMk/>
            <pc:sldMk cId="480401173" sldId="770"/>
            <ac:spMk id="6" creationId="{80BF89FB-46E2-96AA-A200-BC2C0ABAE340}"/>
          </ac:spMkLst>
        </pc:spChg>
        <pc:spChg chg="add mod">
          <ac:chgData name="Giuseppe Torrisi" userId="7e2d242d-86da-4aa3-bb66-1f88aeb4d0c6" providerId="ADAL" clId="{E0E8D20A-95E7-AF44-BA15-6B8088CDF189}" dt="2023-02-16T08:54:07.144" v="769"/>
          <ac:spMkLst>
            <pc:docMk/>
            <pc:sldMk cId="480401173" sldId="770"/>
            <ac:spMk id="7" creationId="{4A678F0D-24CC-ABE0-375F-5BA649605E8E}"/>
          </ac:spMkLst>
        </pc:spChg>
        <pc:spChg chg="mod">
          <ac:chgData name="Giuseppe Torrisi" userId="7e2d242d-86da-4aa3-bb66-1f88aeb4d0c6" providerId="ADAL" clId="{E0E8D20A-95E7-AF44-BA15-6B8088CDF189}" dt="2023-02-26T18:03:48.348" v="2139" actId="404"/>
          <ac:spMkLst>
            <pc:docMk/>
            <pc:sldMk cId="480401173" sldId="770"/>
            <ac:spMk id="8" creationId="{0ECF88E0-5A9A-715B-C97A-6F470E69B2A0}"/>
          </ac:spMkLst>
        </pc:spChg>
        <pc:spChg chg="mod">
          <ac:chgData name="Giuseppe Torrisi" userId="7e2d242d-86da-4aa3-bb66-1f88aeb4d0c6" providerId="ADAL" clId="{E0E8D20A-95E7-AF44-BA15-6B8088CDF189}" dt="2023-02-26T18:03:48.348" v="2139" actId="404"/>
          <ac:spMkLst>
            <pc:docMk/>
            <pc:sldMk cId="480401173" sldId="770"/>
            <ac:spMk id="9" creationId="{63FB6ABA-03D1-D4BF-738C-B5789B2EAC9A}"/>
          </ac:spMkLst>
        </pc:spChg>
        <pc:spChg chg="mod">
          <ac:chgData name="Giuseppe Torrisi" userId="7e2d242d-86da-4aa3-bb66-1f88aeb4d0c6" providerId="ADAL" clId="{E0E8D20A-95E7-AF44-BA15-6B8088CDF189}" dt="2023-02-26T18:03:48.348" v="2139" actId="404"/>
          <ac:spMkLst>
            <pc:docMk/>
            <pc:sldMk cId="480401173" sldId="770"/>
            <ac:spMk id="10" creationId="{1EED8E62-194A-C1FC-466F-338F7B5CAAD8}"/>
          </ac:spMkLst>
        </pc:spChg>
        <pc:spChg chg="mod">
          <ac:chgData name="Giuseppe Torrisi" userId="7e2d242d-86da-4aa3-bb66-1f88aeb4d0c6" providerId="ADAL" clId="{E0E8D20A-95E7-AF44-BA15-6B8088CDF189}" dt="2023-02-26T18:03:48.348" v="2139" actId="404"/>
          <ac:spMkLst>
            <pc:docMk/>
            <pc:sldMk cId="480401173" sldId="770"/>
            <ac:spMk id="12" creationId="{12844DB8-EF46-711B-5C1D-8A996A567EE4}"/>
          </ac:spMkLst>
        </pc:spChg>
        <pc:spChg chg="mod">
          <ac:chgData name="Giuseppe Torrisi" userId="7e2d242d-86da-4aa3-bb66-1f88aeb4d0c6" providerId="ADAL" clId="{E0E8D20A-95E7-AF44-BA15-6B8088CDF189}" dt="2023-02-26T18:03:48.348" v="2139" actId="404"/>
          <ac:spMkLst>
            <pc:docMk/>
            <pc:sldMk cId="480401173" sldId="770"/>
            <ac:spMk id="13" creationId="{0656B473-3904-5B07-38A5-3515BF136C2E}"/>
          </ac:spMkLst>
        </pc:spChg>
        <pc:spChg chg="mod">
          <ac:chgData name="Giuseppe Torrisi" userId="7e2d242d-86da-4aa3-bb66-1f88aeb4d0c6" providerId="ADAL" clId="{E0E8D20A-95E7-AF44-BA15-6B8088CDF189}" dt="2023-02-26T18:03:48.348" v="2139" actId="404"/>
          <ac:spMkLst>
            <pc:docMk/>
            <pc:sldMk cId="480401173" sldId="770"/>
            <ac:spMk id="14" creationId="{63EDBAEE-642C-C44F-2CAE-4DAD578388BC}"/>
          </ac:spMkLst>
        </pc:spChg>
        <pc:spChg chg="mod">
          <ac:chgData name="Giuseppe Torrisi" userId="7e2d242d-86da-4aa3-bb66-1f88aeb4d0c6" providerId="ADAL" clId="{E0E8D20A-95E7-AF44-BA15-6B8088CDF189}" dt="2023-02-26T18:03:48.348" v="2139" actId="404"/>
          <ac:spMkLst>
            <pc:docMk/>
            <pc:sldMk cId="480401173" sldId="770"/>
            <ac:spMk id="15" creationId="{3AE0F58B-1D97-8044-3472-DAAB4E3C8734}"/>
          </ac:spMkLst>
        </pc:spChg>
        <pc:spChg chg="mod">
          <ac:chgData name="Giuseppe Torrisi" userId="7e2d242d-86da-4aa3-bb66-1f88aeb4d0c6" providerId="ADAL" clId="{E0E8D20A-95E7-AF44-BA15-6B8088CDF189}" dt="2023-02-26T18:03:48.348" v="2139" actId="404"/>
          <ac:spMkLst>
            <pc:docMk/>
            <pc:sldMk cId="480401173" sldId="770"/>
            <ac:spMk id="16" creationId="{EFD71F36-AF66-7120-38C6-72C1A82C09AC}"/>
          </ac:spMkLst>
        </pc:spChg>
        <pc:spChg chg="mod">
          <ac:chgData name="Giuseppe Torrisi" userId="7e2d242d-86da-4aa3-bb66-1f88aeb4d0c6" providerId="ADAL" clId="{E0E8D20A-95E7-AF44-BA15-6B8088CDF189}" dt="2023-02-26T18:03:48.348" v="2139" actId="404"/>
          <ac:spMkLst>
            <pc:docMk/>
            <pc:sldMk cId="480401173" sldId="770"/>
            <ac:spMk id="17" creationId="{829E898A-450B-4B3D-D7C8-A1AB5AC3034E}"/>
          </ac:spMkLst>
        </pc:spChg>
        <pc:spChg chg="mod">
          <ac:chgData name="Giuseppe Torrisi" userId="7e2d242d-86da-4aa3-bb66-1f88aeb4d0c6" providerId="ADAL" clId="{E0E8D20A-95E7-AF44-BA15-6B8088CDF189}" dt="2023-02-26T18:04:10.877" v="2177" actId="1076"/>
          <ac:spMkLst>
            <pc:docMk/>
            <pc:sldMk cId="480401173" sldId="770"/>
            <ac:spMk id="18" creationId="{887E2D7C-5773-FF39-1BCA-531B65E17E3E}"/>
          </ac:spMkLst>
        </pc:spChg>
        <pc:spChg chg="mod">
          <ac:chgData name="Giuseppe Torrisi" userId="7e2d242d-86da-4aa3-bb66-1f88aeb4d0c6" providerId="ADAL" clId="{E0E8D20A-95E7-AF44-BA15-6B8088CDF189}" dt="2023-02-26T18:03:48.348" v="2139" actId="404"/>
          <ac:spMkLst>
            <pc:docMk/>
            <pc:sldMk cId="480401173" sldId="770"/>
            <ac:spMk id="19" creationId="{E5E4810A-DB7A-CEC2-9A0F-F0077BE9E968}"/>
          </ac:spMkLst>
        </pc:spChg>
        <pc:spChg chg="mod">
          <ac:chgData name="Giuseppe Torrisi" userId="7e2d242d-86da-4aa3-bb66-1f88aeb4d0c6" providerId="ADAL" clId="{E0E8D20A-95E7-AF44-BA15-6B8088CDF189}" dt="2023-02-26T18:03:48.348" v="2139" actId="404"/>
          <ac:spMkLst>
            <pc:docMk/>
            <pc:sldMk cId="480401173" sldId="770"/>
            <ac:spMk id="20" creationId="{8274B2EE-B036-E29A-967A-CAD450ED5501}"/>
          </ac:spMkLst>
        </pc:spChg>
        <pc:spChg chg="add mod">
          <ac:chgData name="Giuseppe Torrisi" userId="7e2d242d-86da-4aa3-bb66-1f88aeb4d0c6" providerId="ADAL" clId="{E0E8D20A-95E7-AF44-BA15-6B8088CDF189}" dt="2023-02-26T18:04:13.463" v="2182" actId="1037"/>
          <ac:spMkLst>
            <pc:docMk/>
            <pc:sldMk cId="480401173" sldId="770"/>
            <ac:spMk id="21" creationId="{CFBC0F13-6686-124F-C6A1-9651416ECEAB}"/>
          </ac:spMkLst>
        </pc:spChg>
        <pc:spChg chg="add mod">
          <ac:chgData name="Giuseppe Torrisi" userId="7e2d242d-86da-4aa3-bb66-1f88aeb4d0c6" providerId="ADAL" clId="{E0E8D20A-95E7-AF44-BA15-6B8088CDF189}" dt="2023-02-26T18:04:04.274" v="2167" actId="1076"/>
          <ac:spMkLst>
            <pc:docMk/>
            <pc:sldMk cId="480401173" sldId="770"/>
            <ac:spMk id="22" creationId="{E1B5DA3D-8C30-E1E5-C73F-8E3B8CA58F2A}"/>
          </ac:spMkLst>
        </pc:spChg>
        <pc:grpChg chg="mod">
          <ac:chgData name="Giuseppe Torrisi" userId="7e2d242d-86da-4aa3-bb66-1f88aeb4d0c6" providerId="ADAL" clId="{E0E8D20A-95E7-AF44-BA15-6B8088CDF189}" dt="2023-02-26T18:03:53.405" v="2162" actId="1037"/>
          <ac:grpSpMkLst>
            <pc:docMk/>
            <pc:sldMk cId="480401173" sldId="770"/>
            <ac:grpSpMk id="2" creationId="{2FDB410F-0D66-037A-6C36-B9A50866D392}"/>
          </ac:grpSpMkLst>
        </pc:grpChg>
      </pc:sldChg>
      <pc:sldChg chg="delSp add del mod">
        <pc:chgData name="Giuseppe Torrisi" userId="7e2d242d-86da-4aa3-bb66-1f88aeb4d0c6" providerId="ADAL" clId="{E0E8D20A-95E7-AF44-BA15-6B8088CDF189}" dt="2023-03-01T15:44:12.566" v="2410" actId="2696"/>
        <pc:sldMkLst>
          <pc:docMk/>
          <pc:sldMk cId="2875553357" sldId="795"/>
        </pc:sldMkLst>
        <pc:picChg chg="del">
          <ac:chgData name="Giuseppe Torrisi" userId="7e2d242d-86da-4aa3-bb66-1f88aeb4d0c6" providerId="ADAL" clId="{E0E8D20A-95E7-AF44-BA15-6B8088CDF189}" dt="2023-02-22T13:45:16.098" v="1579" actId="478"/>
          <ac:picMkLst>
            <pc:docMk/>
            <pc:sldMk cId="2875553357" sldId="795"/>
            <ac:picMk id="4" creationId="{783778E7-722E-9A4E-3A52-4072A8270568}"/>
          </ac:picMkLst>
        </pc:picChg>
        <pc:picChg chg="del">
          <ac:chgData name="Giuseppe Torrisi" userId="7e2d242d-86da-4aa3-bb66-1f88aeb4d0c6" providerId="ADAL" clId="{E0E8D20A-95E7-AF44-BA15-6B8088CDF189}" dt="2023-02-22T13:45:16.098" v="1579" actId="478"/>
          <ac:picMkLst>
            <pc:docMk/>
            <pc:sldMk cId="2875553357" sldId="795"/>
            <ac:picMk id="5" creationId="{B4BD2332-09F8-D17E-79FD-1B3BB8373EAA}"/>
          </ac:picMkLst>
        </pc:picChg>
        <pc:picChg chg="del">
          <ac:chgData name="Giuseppe Torrisi" userId="7e2d242d-86da-4aa3-bb66-1f88aeb4d0c6" providerId="ADAL" clId="{E0E8D20A-95E7-AF44-BA15-6B8088CDF189}" dt="2023-02-22T13:45:16.098" v="1579" actId="478"/>
          <ac:picMkLst>
            <pc:docMk/>
            <pc:sldMk cId="2875553357" sldId="795"/>
            <ac:picMk id="6" creationId="{248BE567-9950-BF21-1A17-AA587A233098}"/>
          </ac:picMkLst>
        </pc:picChg>
        <pc:picChg chg="del">
          <ac:chgData name="Giuseppe Torrisi" userId="7e2d242d-86da-4aa3-bb66-1f88aeb4d0c6" providerId="ADAL" clId="{E0E8D20A-95E7-AF44-BA15-6B8088CDF189}" dt="2023-02-22T13:45:16.098" v="1579" actId="478"/>
          <ac:picMkLst>
            <pc:docMk/>
            <pc:sldMk cId="2875553357" sldId="795"/>
            <ac:picMk id="9" creationId="{959FAA3E-69C6-36ED-4A52-ADB52DD5A1E0}"/>
          </ac:picMkLst>
        </pc:picChg>
        <pc:picChg chg="del">
          <ac:chgData name="Giuseppe Torrisi" userId="7e2d242d-86da-4aa3-bb66-1f88aeb4d0c6" providerId="ADAL" clId="{E0E8D20A-95E7-AF44-BA15-6B8088CDF189}" dt="2023-02-22T13:45:16.098" v="1579" actId="478"/>
          <ac:picMkLst>
            <pc:docMk/>
            <pc:sldMk cId="2875553357" sldId="795"/>
            <ac:picMk id="16" creationId="{5DE1E33A-51F0-369F-91D1-AFAF5FBD9F6E}"/>
          </ac:picMkLst>
        </pc:picChg>
        <pc:picChg chg="del">
          <ac:chgData name="Giuseppe Torrisi" userId="7e2d242d-86da-4aa3-bb66-1f88aeb4d0c6" providerId="ADAL" clId="{E0E8D20A-95E7-AF44-BA15-6B8088CDF189}" dt="2023-02-22T13:45:16.098" v="1579" actId="478"/>
          <ac:picMkLst>
            <pc:docMk/>
            <pc:sldMk cId="2875553357" sldId="795"/>
            <ac:picMk id="20" creationId="{2D03F359-FE2A-B7C2-DB9A-8FE280AC3E82}"/>
          </ac:picMkLst>
        </pc:picChg>
      </pc:sldChg>
      <pc:sldChg chg="addSp delSp modSp del mod ord">
        <pc:chgData name="Giuseppe Torrisi" userId="7e2d242d-86da-4aa3-bb66-1f88aeb4d0c6" providerId="ADAL" clId="{E0E8D20A-95E7-AF44-BA15-6B8088CDF189}" dt="2023-02-16T09:34:26.896" v="1196" actId="2696"/>
        <pc:sldMkLst>
          <pc:docMk/>
          <pc:sldMk cId="3443003408" sldId="795"/>
        </pc:sldMkLst>
        <pc:spChg chg="add mod">
          <ac:chgData name="Giuseppe Torrisi" userId="7e2d242d-86da-4aa3-bb66-1f88aeb4d0c6" providerId="ADAL" clId="{E0E8D20A-95E7-AF44-BA15-6B8088CDF189}" dt="2023-02-16T08:54:07.144" v="769"/>
          <ac:spMkLst>
            <pc:docMk/>
            <pc:sldMk cId="3443003408" sldId="795"/>
            <ac:spMk id="17" creationId="{0EE9A28F-6500-8FFB-9E10-76A23D894C2C}"/>
          </ac:spMkLst>
        </pc:spChg>
        <pc:spChg chg="add del mod">
          <ac:chgData name="Giuseppe Torrisi" userId="7e2d242d-86da-4aa3-bb66-1f88aeb4d0c6" providerId="ADAL" clId="{E0E8D20A-95E7-AF44-BA15-6B8088CDF189}" dt="2023-02-16T09:04:37.119" v="955" actId="478"/>
          <ac:spMkLst>
            <pc:docMk/>
            <pc:sldMk cId="3443003408" sldId="795"/>
            <ac:spMk id="21" creationId="{B9F74109-1DAC-8898-F2B8-BF3C3BB83C0E}"/>
          </ac:spMkLst>
        </pc:spChg>
        <pc:spChg chg="add mod">
          <ac:chgData name="Giuseppe Torrisi" userId="7e2d242d-86da-4aa3-bb66-1f88aeb4d0c6" providerId="ADAL" clId="{E0E8D20A-95E7-AF44-BA15-6B8088CDF189}" dt="2023-02-16T08:54:07.144" v="769"/>
          <ac:spMkLst>
            <pc:docMk/>
            <pc:sldMk cId="3443003408" sldId="795"/>
            <ac:spMk id="22" creationId="{FA6B2ABD-0703-343B-FC42-035D29CA489E}"/>
          </ac:spMkLst>
        </pc:spChg>
        <pc:spChg chg="del">
          <ac:chgData name="Giuseppe Torrisi" userId="7e2d242d-86da-4aa3-bb66-1f88aeb4d0c6" providerId="ADAL" clId="{E0E8D20A-95E7-AF44-BA15-6B8088CDF189}" dt="2023-02-16T09:04:23.592" v="951" actId="478"/>
          <ac:spMkLst>
            <pc:docMk/>
            <pc:sldMk cId="3443003408" sldId="795"/>
            <ac:spMk id="43" creationId="{112690DC-8D13-A1E6-2A2C-FCB31221B568}"/>
          </ac:spMkLst>
        </pc:spChg>
        <pc:grpChg chg="mod">
          <ac:chgData name="Giuseppe Torrisi" userId="7e2d242d-86da-4aa3-bb66-1f88aeb4d0c6" providerId="ADAL" clId="{E0E8D20A-95E7-AF44-BA15-6B8088CDF189}" dt="2023-02-16T09:04:27.862" v="953" actId="1076"/>
          <ac:grpSpMkLst>
            <pc:docMk/>
            <pc:sldMk cId="3443003408" sldId="795"/>
            <ac:grpSpMk id="19" creationId="{027AD113-5D4A-199A-CC48-78A2AA37D67B}"/>
          </ac:grpSpMkLst>
        </pc:grpChg>
        <pc:picChg chg="del">
          <ac:chgData name="Giuseppe Torrisi" userId="7e2d242d-86da-4aa3-bb66-1f88aeb4d0c6" providerId="ADAL" clId="{E0E8D20A-95E7-AF44-BA15-6B8088CDF189}" dt="2023-02-16T09:04:41.174" v="956" actId="478"/>
          <ac:picMkLst>
            <pc:docMk/>
            <pc:sldMk cId="3443003408" sldId="795"/>
            <ac:picMk id="44" creationId="{8C256CFD-0ADB-782D-34DD-AB15C98CAB8E}"/>
          </ac:picMkLst>
        </pc:picChg>
      </pc:sldChg>
      <pc:sldChg chg="addSp modSp del">
        <pc:chgData name="Giuseppe Torrisi" userId="7e2d242d-86da-4aa3-bb66-1f88aeb4d0c6" providerId="ADAL" clId="{E0E8D20A-95E7-AF44-BA15-6B8088CDF189}" dt="2023-02-24T13:25:18.420" v="1743" actId="2696"/>
        <pc:sldMkLst>
          <pc:docMk/>
          <pc:sldMk cId="319887054" sldId="806"/>
        </pc:sldMkLst>
        <pc:spChg chg="add mod">
          <ac:chgData name="Giuseppe Torrisi" userId="7e2d242d-86da-4aa3-bb66-1f88aeb4d0c6" providerId="ADAL" clId="{E0E8D20A-95E7-AF44-BA15-6B8088CDF189}" dt="2023-02-16T08:54:07.144" v="769"/>
          <ac:spMkLst>
            <pc:docMk/>
            <pc:sldMk cId="319887054" sldId="806"/>
            <ac:spMk id="7" creationId="{61285339-E33A-1119-9862-69F119C1248B}"/>
          </ac:spMkLst>
        </pc:spChg>
        <pc:spChg chg="add mod">
          <ac:chgData name="Giuseppe Torrisi" userId="7e2d242d-86da-4aa3-bb66-1f88aeb4d0c6" providerId="ADAL" clId="{E0E8D20A-95E7-AF44-BA15-6B8088CDF189}" dt="2023-02-16T08:54:07.144" v="769"/>
          <ac:spMkLst>
            <pc:docMk/>
            <pc:sldMk cId="319887054" sldId="806"/>
            <ac:spMk id="11" creationId="{EE35A78B-67C1-357F-D660-34A05B820B5B}"/>
          </ac:spMkLst>
        </pc:spChg>
        <pc:spChg chg="add mod">
          <ac:chgData name="Giuseppe Torrisi" userId="7e2d242d-86da-4aa3-bb66-1f88aeb4d0c6" providerId="ADAL" clId="{E0E8D20A-95E7-AF44-BA15-6B8088CDF189}" dt="2023-02-16T08:54:07.144" v="769"/>
          <ac:spMkLst>
            <pc:docMk/>
            <pc:sldMk cId="319887054" sldId="806"/>
            <ac:spMk id="12" creationId="{DC0B2AA9-B312-0D0C-C664-E43635BA8DD7}"/>
          </ac:spMkLst>
        </pc:spChg>
      </pc:sldChg>
      <pc:sldChg chg="addSp modSp del">
        <pc:chgData name="Giuseppe Torrisi" userId="7e2d242d-86da-4aa3-bb66-1f88aeb4d0c6" providerId="ADAL" clId="{E0E8D20A-95E7-AF44-BA15-6B8088CDF189}" dt="2023-02-16T09:16:32.465" v="1052" actId="2696"/>
        <pc:sldMkLst>
          <pc:docMk/>
          <pc:sldMk cId="2157074973" sldId="812"/>
        </pc:sldMkLst>
        <pc:spChg chg="add mod">
          <ac:chgData name="Giuseppe Torrisi" userId="7e2d242d-86da-4aa3-bb66-1f88aeb4d0c6" providerId="ADAL" clId="{E0E8D20A-95E7-AF44-BA15-6B8088CDF189}" dt="2023-02-16T08:54:07.144" v="769"/>
          <ac:spMkLst>
            <pc:docMk/>
            <pc:sldMk cId="2157074973" sldId="812"/>
            <ac:spMk id="24" creationId="{BFAA582C-5EE6-F0CB-9C38-3C8659B80A41}"/>
          </ac:spMkLst>
        </pc:spChg>
        <pc:spChg chg="add mod">
          <ac:chgData name="Giuseppe Torrisi" userId="7e2d242d-86da-4aa3-bb66-1f88aeb4d0c6" providerId="ADAL" clId="{E0E8D20A-95E7-AF44-BA15-6B8088CDF189}" dt="2023-02-16T08:54:07.144" v="769"/>
          <ac:spMkLst>
            <pc:docMk/>
            <pc:sldMk cId="2157074973" sldId="812"/>
            <ac:spMk id="25" creationId="{8BACEB6A-6783-4028-FD8C-7ECAB0998861}"/>
          </ac:spMkLst>
        </pc:spChg>
        <pc:spChg chg="add mod">
          <ac:chgData name="Giuseppe Torrisi" userId="7e2d242d-86da-4aa3-bb66-1f88aeb4d0c6" providerId="ADAL" clId="{E0E8D20A-95E7-AF44-BA15-6B8088CDF189}" dt="2023-02-16T08:54:07.144" v="769"/>
          <ac:spMkLst>
            <pc:docMk/>
            <pc:sldMk cId="2157074973" sldId="812"/>
            <ac:spMk id="26" creationId="{E9386363-FD88-6566-96E0-431DC5BFB9FB}"/>
          </ac:spMkLst>
        </pc:spChg>
      </pc:sldChg>
      <pc:sldChg chg="addSp delSp modSp mod">
        <pc:chgData name="Giuseppe Torrisi" userId="7e2d242d-86da-4aa3-bb66-1f88aeb4d0c6" providerId="ADAL" clId="{E0E8D20A-95E7-AF44-BA15-6B8088CDF189}" dt="2023-02-28T16:50:49.893" v="2357" actId="20577"/>
        <pc:sldMkLst>
          <pc:docMk/>
          <pc:sldMk cId="1681636775" sldId="817"/>
        </pc:sldMkLst>
        <pc:spChg chg="add mod">
          <ac:chgData name="Giuseppe Torrisi" userId="7e2d242d-86da-4aa3-bb66-1f88aeb4d0c6" providerId="ADAL" clId="{E0E8D20A-95E7-AF44-BA15-6B8088CDF189}" dt="2023-02-16T08:54:07.144" v="769"/>
          <ac:spMkLst>
            <pc:docMk/>
            <pc:sldMk cId="1681636775" sldId="817"/>
            <ac:spMk id="3" creationId="{64C1D816-7BFD-FF18-68A7-81CFFAFB1D7E}"/>
          </ac:spMkLst>
        </pc:spChg>
        <pc:spChg chg="add del mod">
          <ac:chgData name="Giuseppe Torrisi" userId="7e2d242d-86da-4aa3-bb66-1f88aeb4d0c6" providerId="ADAL" clId="{E0E8D20A-95E7-AF44-BA15-6B8088CDF189}" dt="2023-02-26T17:56:12.540" v="1991" actId="478"/>
          <ac:spMkLst>
            <pc:docMk/>
            <pc:sldMk cId="1681636775" sldId="817"/>
            <ac:spMk id="4" creationId="{D0ECE3DA-08D3-B780-7714-677726E2EE4C}"/>
          </ac:spMkLst>
        </pc:spChg>
        <pc:spChg chg="add mod">
          <ac:chgData name="Giuseppe Torrisi" userId="7e2d242d-86da-4aa3-bb66-1f88aeb4d0c6" providerId="ADAL" clId="{E0E8D20A-95E7-AF44-BA15-6B8088CDF189}" dt="2023-02-16T08:54:07.144" v="769"/>
          <ac:spMkLst>
            <pc:docMk/>
            <pc:sldMk cId="1681636775" sldId="817"/>
            <ac:spMk id="6" creationId="{472B53E6-4541-BECB-DB3F-08228052DBB3}"/>
          </ac:spMkLst>
        </pc:spChg>
        <pc:spChg chg="mod">
          <ac:chgData name="Giuseppe Torrisi" userId="7e2d242d-86da-4aa3-bb66-1f88aeb4d0c6" providerId="ADAL" clId="{E0E8D20A-95E7-AF44-BA15-6B8088CDF189}" dt="2023-02-26T17:56:21.729" v="2007" actId="20577"/>
          <ac:spMkLst>
            <pc:docMk/>
            <pc:sldMk cId="1681636775" sldId="817"/>
            <ac:spMk id="14" creationId="{2C92B476-A844-918A-956B-2356B8F0B42F}"/>
          </ac:spMkLst>
        </pc:spChg>
        <pc:spChg chg="mod">
          <ac:chgData name="Giuseppe Torrisi" userId="7e2d242d-86da-4aa3-bb66-1f88aeb4d0c6" providerId="ADAL" clId="{E0E8D20A-95E7-AF44-BA15-6B8088CDF189}" dt="2023-02-26T17:56:25.796" v="2008" actId="20577"/>
          <ac:spMkLst>
            <pc:docMk/>
            <pc:sldMk cId="1681636775" sldId="817"/>
            <ac:spMk id="22" creationId="{47BA495D-2165-AE2E-3BD2-56E0084A3419}"/>
          </ac:spMkLst>
        </pc:spChg>
        <pc:spChg chg="add mod">
          <ac:chgData name="Giuseppe Torrisi" userId="7e2d242d-86da-4aa3-bb66-1f88aeb4d0c6" providerId="ADAL" clId="{E0E8D20A-95E7-AF44-BA15-6B8088CDF189}" dt="2023-02-28T16:50:49.893" v="2357" actId="20577"/>
          <ac:spMkLst>
            <pc:docMk/>
            <pc:sldMk cId="1681636775" sldId="817"/>
            <ac:spMk id="25" creationId="{9396D0FD-13DB-4A93-E612-24997E3B9DFF}"/>
          </ac:spMkLst>
        </pc:spChg>
        <pc:grpChg chg="del">
          <ac:chgData name="Giuseppe Torrisi" userId="7e2d242d-86da-4aa3-bb66-1f88aeb4d0c6" providerId="ADAL" clId="{E0E8D20A-95E7-AF44-BA15-6B8088CDF189}" dt="2023-02-26T17:56:30.188" v="2009" actId="478"/>
          <ac:grpSpMkLst>
            <pc:docMk/>
            <pc:sldMk cId="1681636775" sldId="817"/>
            <ac:grpSpMk id="2" creationId="{25323592-9A11-89E1-7CA5-31A62624A0AB}"/>
          </ac:grpSpMkLst>
        </pc:grpChg>
      </pc:sldChg>
      <pc:sldChg chg="addSp delSp modSp mod">
        <pc:chgData name="Giuseppe Torrisi" userId="7e2d242d-86da-4aa3-bb66-1f88aeb4d0c6" providerId="ADAL" clId="{E0E8D20A-95E7-AF44-BA15-6B8088CDF189}" dt="2023-02-26T18:35:32.931" v="2291" actId="478"/>
        <pc:sldMkLst>
          <pc:docMk/>
          <pc:sldMk cId="1007967069" sldId="820"/>
        </pc:sldMkLst>
        <pc:spChg chg="mod">
          <ac:chgData name="Giuseppe Torrisi" userId="7e2d242d-86da-4aa3-bb66-1f88aeb4d0c6" providerId="ADAL" clId="{E0E8D20A-95E7-AF44-BA15-6B8088CDF189}" dt="2023-02-16T10:35:51.402" v="1289" actId="20577"/>
          <ac:spMkLst>
            <pc:docMk/>
            <pc:sldMk cId="1007967069" sldId="820"/>
            <ac:spMk id="2" creationId="{8C1AE16A-FD56-633D-AE96-023035D010F1}"/>
          </ac:spMkLst>
        </pc:spChg>
        <pc:spChg chg="del">
          <ac:chgData name="Giuseppe Torrisi" userId="7e2d242d-86da-4aa3-bb66-1f88aeb4d0c6" providerId="ADAL" clId="{E0E8D20A-95E7-AF44-BA15-6B8088CDF189}" dt="2023-02-16T10:35:57.082" v="1292" actId="478"/>
          <ac:spMkLst>
            <pc:docMk/>
            <pc:sldMk cId="1007967069" sldId="820"/>
            <ac:spMk id="17" creationId="{CB8443E0-5F6E-62BD-45FD-0DB6AE6EDEE8}"/>
          </ac:spMkLst>
        </pc:spChg>
        <pc:spChg chg="add mod">
          <ac:chgData name="Giuseppe Torrisi" userId="7e2d242d-86da-4aa3-bb66-1f88aeb4d0c6" providerId="ADAL" clId="{E0E8D20A-95E7-AF44-BA15-6B8088CDF189}" dt="2023-02-16T08:54:07.144" v="769"/>
          <ac:spMkLst>
            <pc:docMk/>
            <pc:sldMk cId="1007967069" sldId="820"/>
            <ac:spMk id="19" creationId="{74DC240F-A312-6CA5-C441-8B93C67BD786}"/>
          </ac:spMkLst>
        </pc:spChg>
        <pc:spChg chg="add mod">
          <ac:chgData name="Giuseppe Torrisi" userId="7e2d242d-86da-4aa3-bb66-1f88aeb4d0c6" providerId="ADAL" clId="{E0E8D20A-95E7-AF44-BA15-6B8088CDF189}" dt="2023-02-16T08:54:07.144" v="769"/>
          <ac:spMkLst>
            <pc:docMk/>
            <pc:sldMk cId="1007967069" sldId="820"/>
            <ac:spMk id="20" creationId="{81AF3491-EC96-6C6E-3E40-19D8CA241E77}"/>
          </ac:spMkLst>
        </pc:spChg>
        <pc:spChg chg="add mod">
          <ac:chgData name="Giuseppe Torrisi" userId="7e2d242d-86da-4aa3-bb66-1f88aeb4d0c6" providerId="ADAL" clId="{E0E8D20A-95E7-AF44-BA15-6B8088CDF189}" dt="2023-02-16T08:54:07.144" v="769"/>
          <ac:spMkLst>
            <pc:docMk/>
            <pc:sldMk cId="1007967069" sldId="820"/>
            <ac:spMk id="21" creationId="{AF78B972-490B-CF22-F52F-72CEAD3E9B3D}"/>
          </ac:spMkLst>
        </pc:spChg>
        <pc:grpChg chg="del mod">
          <ac:chgData name="Giuseppe Torrisi" userId="7e2d242d-86da-4aa3-bb66-1f88aeb4d0c6" providerId="ADAL" clId="{E0E8D20A-95E7-AF44-BA15-6B8088CDF189}" dt="2023-02-26T18:35:32.931" v="2291" actId="478"/>
          <ac:grpSpMkLst>
            <pc:docMk/>
            <pc:sldMk cId="1007967069" sldId="820"/>
            <ac:grpSpMk id="3" creationId="{DF081F76-B840-E0C2-C687-FF6D4725F190}"/>
          </ac:grpSpMkLst>
        </pc:grpChg>
        <pc:grpChg chg="del">
          <ac:chgData name="Giuseppe Torrisi" userId="7e2d242d-86da-4aa3-bb66-1f88aeb4d0c6" providerId="ADAL" clId="{E0E8D20A-95E7-AF44-BA15-6B8088CDF189}" dt="2023-02-16T10:35:57.082" v="1292" actId="478"/>
          <ac:grpSpMkLst>
            <pc:docMk/>
            <pc:sldMk cId="1007967069" sldId="820"/>
            <ac:grpSpMk id="9" creationId="{EC051F84-F203-A4F6-5868-21E0BBFCC060}"/>
          </ac:grpSpMkLst>
        </pc:grpChg>
      </pc:sldChg>
      <pc:sldChg chg="addSp delSp modSp mod">
        <pc:chgData name="Giuseppe Torrisi" userId="7e2d242d-86da-4aa3-bb66-1f88aeb4d0c6" providerId="ADAL" clId="{E0E8D20A-95E7-AF44-BA15-6B8088CDF189}" dt="2023-03-01T16:04:25.545" v="2565" actId="1076"/>
        <pc:sldMkLst>
          <pc:docMk/>
          <pc:sldMk cId="1797895913" sldId="821"/>
        </pc:sldMkLst>
        <pc:spChg chg="add mod">
          <ac:chgData name="Giuseppe Torrisi" userId="7e2d242d-86da-4aa3-bb66-1f88aeb4d0c6" providerId="ADAL" clId="{E0E8D20A-95E7-AF44-BA15-6B8088CDF189}" dt="2023-02-26T18:01:38.893" v="2124"/>
          <ac:spMkLst>
            <pc:docMk/>
            <pc:sldMk cId="1797895913" sldId="821"/>
            <ac:spMk id="3" creationId="{7B5F743D-72D3-8EDD-D57C-80CE508C1246}"/>
          </ac:spMkLst>
        </pc:spChg>
        <pc:spChg chg="add mod">
          <ac:chgData name="Giuseppe Torrisi" userId="7e2d242d-86da-4aa3-bb66-1f88aeb4d0c6" providerId="ADAL" clId="{E0E8D20A-95E7-AF44-BA15-6B8088CDF189}" dt="2023-03-01T16:04:25.545" v="2565" actId="1076"/>
          <ac:spMkLst>
            <pc:docMk/>
            <pc:sldMk cId="1797895913" sldId="821"/>
            <ac:spMk id="4" creationId="{A6A29387-D3AA-6BD0-FFD3-04BA2F0D6690}"/>
          </ac:spMkLst>
        </pc:spChg>
        <pc:spChg chg="del">
          <ac:chgData name="Giuseppe Torrisi" userId="7e2d242d-86da-4aa3-bb66-1f88aeb4d0c6" providerId="ADAL" clId="{E0E8D20A-95E7-AF44-BA15-6B8088CDF189}" dt="2023-02-26T18:01:41.795" v="2125" actId="478"/>
          <ac:spMkLst>
            <pc:docMk/>
            <pc:sldMk cId="1797895913" sldId="821"/>
            <ac:spMk id="7" creationId="{29A5543B-0760-21CA-A9FB-CE48D9219BEE}"/>
          </ac:spMkLst>
        </pc:spChg>
        <pc:spChg chg="add mod">
          <ac:chgData name="Giuseppe Torrisi" userId="7e2d242d-86da-4aa3-bb66-1f88aeb4d0c6" providerId="ADAL" clId="{E0E8D20A-95E7-AF44-BA15-6B8088CDF189}" dt="2023-02-16T08:54:07.144" v="769"/>
          <ac:spMkLst>
            <pc:docMk/>
            <pc:sldMk cId="1797895913" sldId="821"/>
            <ac:spMk id="8" creationId="{2B9AD963-87BB-A7A5-C94A-6386D7ABAC59}"/>
          </ac:spMkLst>
        </pc:spChg>
        <pc:spChg chg="add del mod">
          <ac:chgData name="Giuseppe Torrisi" userId="7e2d242d-86da-4aa3-bb66-1f88aeb4d0c6" providerId="ADAL" clId="{E0E8D20A-95E7-AF44-BA15-6B8088CDF189}" dt="2023-02-26T18:01:03.076" v="2074" actId="478"/>
          <ac:spMkLst>
            <pc:docMk/>
            <pc:sldMk cId="1797895913" sldId="821"/>
            <ac:spMk id="9" creationId="{EC2ED49A-4465-8F59-45D4-9F8E103F8186}"/>
          </ac:spMkLst>
        </pc:spChg>
        <pc:spChg chg="add mod">
          <ac:chgData name="Giuseppe Torrisi" userId="7e2d242d-86da-4aa3-bb66-1f88aeb4d0c6" providerId="ADAL" clId="{E0E8D20A-95E7-AF44-BA15-6B8088CDF189}" dt="2023-02-16T08:54:07.144" v="769"/>
          <ac:spMkLst>
            <pc:docMk/>
            <pc:sldMk cId="1797895913" sldId="821"/>
            <ac:spMk id="13" creationId="{43154EEA-17AF-04FA-D0F3-7C1C3A96AA00}"/>
          </ac:spMkLst>
        </pc:spChg>
        <pc:spChg chg="del">
          <ac:chgData name="Giuseppe Torrisi" userId="7e2d242d-86da-4aa3-bb66-1f88aeb4d0c6" providerId="ADAL" clId="{E0E8D20A-95E7-AF44-BA15-6B8088CDF189}" dt="2023-02-26T18:01:44.178" v="2126" actId="478"/>
          <ac:spMkLst>
            <pc:docMk/>
            <pc:sldMk cId="1797895913" sldId="821"/>
            <ac:spMk id="25" creationId="{98822BEC-7438-456F-7F64-50128DB405F8}"/>
          </ac:spMkLst>
        </pc:spChg>
        <pc:grpChg chg="del">
          <ac:chgData name="Giuseppe Torrisi" userId="7e2d242d-86da-4aa3-bb66-1f88aeb4d0c6" providerId="ADAL" clId="{E0E8D20A-95E7-AF44-BA15-6B8088CDF189}" dt="2023-02-16T09:17:58.344" v="1076" actId="478"/>
          <ac:grpSpMkLst>
            <pc:docMk/>
            <pc:sldMk cId="1797895913" sldId="821"/>
            <ac:grpSpMk id="2" creationId="{8A793997-4E47-B538-28D6-B41DA08EF22E}"/>
          </ac:grpSpMkLst>
        </pc:grpChg>
        <pc:picChg chg="add mod">
          <ac:chgData name="Giuseppe Torrisi" userId="7e2d242d-86da-4aa3-bb66-1f88aeb4d0c6" providerId="ADAL" clId="{E0E8D20A-95E7-AF44-BA15-6B8088CDF189}" dt="2023-02-26T18:01:38.893" v="2124"/>
          <ac:picMkLst>
            <pc:docMk/>
            <pc:sldMk cId="1797895913" sldId="821"/>
            <ac:picMk id="2" creationId="{B8BA9DF8-BE3C-969D-5649-DF938AFBB7F4}"/>
          </ac:picMkLst>
        </pc:picChg>
      </pc:sldChg>
      <pc:sldChg chg="addSp modSp del">
        <pc:chgData name="Giuseppe Torrisi" userId="7e2d242d-86da-4aa3-bb66-1f88aeb4d0c6" providerId="ADAL" clId="{E0E8D20A-95E7-AF44-BA15-6B8088CDF189}" dt="2023-02-16T09:16:39.331" v="1056" actId="2696"/>
        <pc:sldMkLst>
          <pc:docMk/>
          <pc:sldMk cId="1147908028" sldId="823"/>
        </pc:sldMkLst>
        <pc:spChg chg="add mod">
          <ac:chgData name="Giuseppe Torrisi" userId="7e2d242d-86da-4aa3-bb66-1f88aeb4d0c6" providerId="ADAL" clId="{E0E8D20A-95E7-AF44-BA15-6B8088CDF189}" dt="2023-02-16T08:54:07.144" v="769"/>
          <ac:spMkLst>
            <pc:docMk/>
            <pc:sldMk cId="1147908028" sldId="823"/>
            <ac:spMk id="9" creationId="{79B91E73-4263-6A49-A40E-05D9413F2521}"/>
          </ac:spMkLst>
        </pc:spChg>
        <pc:spChg chg="add mod">
          <ac:chgData name="Giuseppe Torrisi" userId="7e2d242d-86da-4aa3-bb66-1f88aeb4d0c6" providerId="ADAL" clId="{E0E8D20A-95E7-AF44-BA15-6B8088CDF189}" dt="2023-02-16T08:54:07.144" v="769"/>
          <ac:spMkLst>
            <pc:docMk/>
            <pc:sldMk cId="1147908028" sldId="823"/>
            <ac:spMk id="13" creationId="{521AF7F8-9266-5E43-49A1-5A904A4B2BE5}"/>
          </ac:spMkLst>
        </pc:spChg>
        <pc:spChg chg="add mod">
          <ac:chgData name="Giuseppe Torrisi" userId="7e2d242d-86da-4aa3-bb66-1f88aeb4d0c6" providerId="ADAL" clId="{E0E8D20A-95E7-AF44-BA15-6B8088CDF189}" dt="2023-02-16T08:54:07.144" v="769"/>
          <ac:spMkLst>
            <pc:docMk/>
            <pc:sldMk cId="1147908028" sldId="823"/>
            <ac:spMk id="18" creationId="{BE59E359-55D4-684A-2669-8A94A38D5DB0}"/>
          </ac:spMkLst>
        </pc:spChg>
      </pc:sldChg>
      <pc:sldChg chg="addSp modSp del">
        <pc:chgData name="Giuseppe Torrisi" userId="7e2d242d-86da-4aa3-bb66-1f88aeb4d0c6" providerId="ADAL" clId="{E0E8D20A-95E7-AF44-BA15-6B8088CDF189}" dt="2023-02-16T09:16:33.328" v="1053" actId="2696"/>
        <pc:sldMkLst>
          <pc:docMk/>
          <pc:sldMk cId="739316018" sldId="826"/>
        </pc:sldMkLst>
        <pc:spChg chg="add mod">
          <ac:chgData name="Giuseppe Torrisi" userId="7e2d242d-86da-4aa3-bb66-1f88aeb4d0c6" providerId="ADAL" clId="{E0E8D20A-95E7-AF44-BA15-6B8088CDF189}" dt="2023-02-16T08:54:07.144" v="769"/>
          <ac:spMkLst>
            <pc:docMk/>
            <pc:sldMk cId="739316018" sldId="826"/>
            <ac:spMk id="3" creationId="{4A9B25B8-77C1-3997-3E85-27CA24EB064C}"/>
          </ac:spMkLst>
        </pc:spChg>
        <pc:spChg chg="add mod">
          <ac:chgData name="Giuseppe Torrisi" userId="7e2d242d-86da-4aa3-bb66-1f88aeb4d0c6" providerId="ADAL" clId="{E0E8D20A-95E7-AF44-BA15-6B8088CDF189}" dt="2023-02-16T08:54:07.144" v="769"/>
          <ac:spMkLst>
            <pc:docMk/>
            <pc:sldMk cId="739316018" sldId="826"/>
            <ac:spMk id="5" creationId="{CE8C287E-42F5-9C72-D310-F7AC9B948CC6}"/>
          </ac:spMkLst>
        </pc:spChg>
        <pc:spChg chg="add mod">
          <ac:chgData name="Giuseppe Torrisi" userId="7e2d242d-86da-4aa3-bb66-1f88aeb4d0c6" providerId="ADAL" clId="{E0E8D20A-95E7-AF44-BA15-6B8088CDF189}" dt="2023-02-16T08:54:07.144" v="769"/>
          <ac:spMkLst>
            <pc:docMk/>
            <pc:sldMk cId="739316018" sldId="826"/>
            <ac:spMk id="29" creationId="{4EB329A8-D041-C5AF-7001-D15FB13DBD67}"/>
          </ac:spMkLst>
        </pc:spChg>
      </pc:sldChg>
      <pc:sldChg chg="addSp modSp del">
        <pc:chgData name="Giuseppe Torrisi" userId="7e2d242d-86da-4aa3-bb66-1f88aeb4d0c6" providerId="ADAL" clId="{E0E8D20A-95E7-AF44-BA15-6B8088CDF189}" dt="2023-02-16T09:16:37.673" v="1055" actId="2696"/>
        <pc:sldMkLst>
          <pc:docMk/>
          <pc:sldMk cId="1735617918" sldId="827"/>
        </pc:sldMkLst>
        <pc:spChg chg="add mod">
          <ac:chgData name="Giuseppe Torrisi" userId="7e2d242d-86da-4aa3-bb66-1f88aeb4d0c6" providerId="ADAL" clId="{E0E8D20A-95E7-AF44-BA15-6B8088CDF189}" dt="2023-02-16T08:54:07.144" v="769"/>
          <ac:spMkLst>
            <pc:docMk/>
            <pc:sldMk cId="1735617918" sldId="827"/>
            <ac:spMk id="2" creationId="{093419DC-97AF-B59C-5864-B46585159BAA}"/>
          </ac:spMkLst>
        </pc:spChg>
        <pc:spChg chg="add mod">
          <ac:chgData name="Giuseppe Torrisi" userId="7e2d242d-86da-4aa3-bb66-1f88aeb4d0c6" providerId="ADAL" clId="{E0E8D20A-95E7-AF44-BA15-6B8088CDF189}" dt="2023-02-16T08:54:07.144" v="769"/>
          <ac:spMkLst>
            <pc:docMk/>
            <pc:sldMk cId="1735617918" sldId="827"/>
            <ac:spMk id="3" creationId="{C713DF09-738E-9E9A-4158-2E3AAD04E2AC}"/>
          </ac:spMkLst>
        </pc:spChg>
        <pc:spChg chg="add mod">
          <ac:chgData name="Giuseppe Torrisi" userId="7e2d242d-86da-4aa3-bb66-1f88aeb4d0c6" providerId="ADAL" clId="{E0E8D20A-95E7-AF44-BA15-6B8088CDF189}" dt="2023-02-16T08:54:07.144" v="769"/>
          <ac:spMkLst>
            <pc:docMk/>
            <pc:sldMk cId="1735617918" sldId="827"/>
            <ac:spMk id="4" creationId="{E967024A-2D8D-6FA3-D171-73681C935235}"/>
          </ac:spMkLst>
        </pc:spChg>
      </pc:sldChg>
      <pc:sldChg chg="addSp delSp modSp mod">
        <pc:chgData name="Giuseppe Torrisi" userId="7e2d242d-86da-4aa3-bb66-1f88aeb4d0c6" providerId="ADAL" clId="{E0E8D20A-95E7-AF44-BA15-6B8088CDF189}" dt="2023-02-28T16:50:56.976" v="2358" actId="1076"/>
        <pc:sldMkLst>
          <pc:docMk/>
          <pc:sldMk cId="2379798915" sldId="828"/>
        </pc:sldMkLst>
        <pc:spChg chg="add mod">
          <ac:chgData name="Giuseppe Torrisi" userId="7e2d242d-86da-4aa3-bb66-1f88aeb4d0c6" providerId="ADAL" clId="{E0E8D20A-95E7-AF44-BA15-6B8088CDF189}" dt="2023-02-16T08:54:07.144" v="769"/>
          <ac:spMkLst>
            <pc:docMk/>
            <pc:sldMk cId="2379798915" sldId="828"/>
            <ac:spMk id="2" creationId="{06EBB85A-99C5-F5C4-03D1-2E3A30CFC04A}"/>
          </ac:spMkLst>
        </pc:spChg>
        <pc:spChg chg="add del mod">
          <ac:chgData name="Giuseppe Torrisi" userId="7e2d242d-86da-4aa3-bb66-1f88aeb4d0c6" providerId="ADAL" clId="{E0E8D20A-95E7-AF44-BA15-6B8088CDF189}" dt="2023-02-26T17:56:40.240" v="2010" actId="478"/>
          <ac:spMkLst>
            <pc:docMk/>
            <pc:sldMk cId="2379798915" sldId="828"/>
            <ac:spMk id="3" creationId="{63F82231-3FD7-BC75-E441-B6D48A2555DF}"/>
          </ac:spMkLst>
        </pc:spChg>
        <pc:spChg chg="add mod">
          <ac:chgData name="Giuseppe Torrisi" userId="7e2d242d-86da-4aa3-bb66-1f88aeb4d0c6" providerId="ADAL" clId="{E0E8D20A-95E7-AF44-BA15-6B8088CDF189}" dt="2023-02-16T08:54:07.144" v="769"/>
          <ac:spMkLst>
            <pc:docMk/>
            <pc:sldMk cId="2379798915" sldId="828"/>
            <ac:spMk id="4" creationId="{4D2F7090-A6FC-991B-78CF-BBEEC2302254}"/>
          </ac:spMkLst>
        </pc:spChg>
        <pc:spChg chg="add del mod">
          <ac:chgData name="Giuseppe Torrisi" userId="7e2d242d-86da-4aa3-bb66-1f88aeb4d0c6" providerId="ADAL" clId="{E0E8D20A-95E7-AF44-BA15-6B8088CDF189}" dt="2023-02-26T17:56:46.187" v="2014"/>
          <ac:spMkLst>
            <pc:docMk/>
            <pc:sldMk cId="2379798915" sldId="828"/>
            <ac:spMk id="5" creationId="{18D5E863-3462-7E77-8DE0-12249B54306D}"/>
          </ac:spMkLst>
        </pc:spChg>
        <pc:spChg chg="mod">
          <ac:chgData name="Giuseppe Torrisi" userId="7e2d242d-86da-4aa3-bb66-1f88aeb4d0c6" providerId="ADAL" clId="{E0E8D20A-95E7-AF44-BA15-6B8088CDF189}" dt="2023-02-28T16:50:56.976" v="2358" actId="1076"/>
          <ac:spMkLst>
            <pc:docMk/>
            <pc:sldMk cId="2379798915" sldId="828"/>
            <ac:spMk id="68" creationId="{FAC4C5D2-3FC5-BA3C-BA27-F02644D6A4B1}"/>
          </ac:spMkLst>
        </pc:spChg>
        <pc:grpChg chg="del">
          <ac:chgData name="Giuseppe Torrisi" userId="7e2d242d-86da-4aa3-bb66-1f88aeb4d0c6" providerId="ADAL" clId="{E0E8D20A-95E7-AF44-BA15-6B8088CDF189}" dt="2023-02-26T17:56:46.097" v="2012" actId="478"/>
          <ac:grpSpMkLst>
            <pc:docMk/>
            <pc:sldMk cId="2379798915" sldId="828"/>
            <ac:grpSpMk id="9" creationId="{71F08852-81C9-6484-00F7-93FBDF8C0E54}"/>
          </ac:grpSpMkLst>
        </pc:grpChg>
      </pc:sldChg>
      <pc:sldChg chg="addSp modSp add del">
        <pc:chgData name="Giuseppe Torrisi" userId="7e2d242d-86da-4aa3-bb66-1f88aeb4d0c6" providerId="ADAL" clId="{E0E8D20A-95E7-AF44-BA15-6B8088CDF189}" dt="2023-02-16T09:24:41.931" v="1087" actId="2696"/>
        <pc:sldMkLst>
          <pc:docMk/>
          <pc:sldMk cId="3359163158" sldId="831"/>
        </pc:sldMkLst>
        <pc:spChg chg="add mod">
          <ac:chgData name="Giuseppe Torrisi" userId="7e2d242d-86da-4aa3-bb66-1f88aeb4d0c6" providerId="ADAL" clId="{E0E8D20A-95E7-AF44-BA15-6B8088CDF189}" dt="2023-02-16T08:54:07.144" v="769"/>
          <ac:spMkLst>
            <pc:docMk/>
            <pc:sldMk cId="3359163158" sldId="831"/>
            <ac:spMk id="21" creationId="{AADD3BD7-DE80-11DF-7243-DCCB5626C0CB}"/>
          </ac:spMkLst>
        </pc:spChg>
        <pc:spChg chg="add mod">
          <ac:chgData name="Giuseppe Torrisi" userId="7e2d242d-86da-4aa3-bb66-1f88aeb4d0c6" providerId="ADAL" clId="{E0E8D20A-95E7-AF44-BA15-6B8088CDF189}" dt="2023-02-16T08:54:07.144" v="769"/>
          <ac:spMkLst>
            <pc:docMk/>
            <pc:sldMk cId="3359163158" sldId="831"/>
            <ac:spMk id="22" creationId="{678088B0-9350-00B0-5434-A89A676AC53B}"/>
          </ac:spMkLst>
        </pc:spChg>
        <pc:spChg chg="add mod">
          <ac:chgData name="Giuseppe Torrisi" userId="7e2d242d-86da-4aa3-bb66-1f88aeb4d0c6" providerId="ADAL" clId="{E0E8D20A-95E7-AF44-BA15-6B8088CDF189}" dt="2023-02-16T08:54:07.144" v="769"/>
          <ac:spMkLst>
            <pc:docMk/>
            <pc:sldMk cId="3359163158" sldId="831"/>
            <ac:spMk id="24" creationId="{A16DA545-F42D-F433-4075-CD15C9DD0E25}"/>
          </ac:spMkLst>
        </pc:spChg>
      </pc:sldChg>
      <pc:sldChg chg="add del ord">
        <pc:chgData name="Giuseppe Torrisi" userId="7e2d242d-86da-4aa3-bb66-1f88aeb4d0c6" providerId="ADAL" clId="{E0E8D20A-95E7-AF44-BA15-6B8088CDF189}" dt="2023-02-16T09:29:34.188" v="1176" actId="2696"/>
        <pc:sldMkLst>
          <pc:docMk/>
          <pc:sldMk cId="3385883620" sldId="831"/>
        </pc:sldMkLst>
      </pc:sldChg>
      <pc:sldChg chg="del">
        <pc:chgData name="Giuseppe Torrisi" userId="7e2d242d-86da-4aa3-bb66-1f88aeb4d0c6" providerId="ADAL" clId="{E0E8D20A-95E7-AF44-BA15-6B8088CDF189}" dt="2023-02-15T09:43:46.262" v="54" actId="2696"/>
        <pc:sldMkLst>
          <pc:docMk/>
          <pc:sldMk cId="318137973" sldId="835"/>
        </pc:sldMkLst>
      </pc:sldChg>
      <pc:sldChg chg="del">
        <pc:chgData name="Giuseppe Torrisi" userId="7e2d242d-86da-4aa3-bb66-1f88aeb4d0c6" providerId="ADAL" clId="{E0E8D20A-95E7-AF44-BA15-6B8088CDF189}" dt="2023-02-15T09:43:46.303" v="55" actId="2696"/>
        <pc:sldMkLst>
          <pc:docMk/>
          <pc:sldMk cId="1216644071" sldId="836"/>
        </pc:sldMkLst>
      </pc:sldChg>
      <pc:sldChg chg="addSp modSp del">
        <pc:chgData name="Giuseppe Torrisi" userId="7e2d242d-86da-4aa3-bb66-1f88aeb4d0c6" providerId="ADAL" clId="{E0E8D20A-95E7-AF44-BA15-6B8088CDF189}" dt="2023-02-16T09:04:09.204" v="949" actId="2696"/>
        <pc:sldMkLst>
          <pc:docMk/>
          <pc:sldMk cId="3137212873" sldId="838"/>
        </pc:sldMkLst>
        <pc:spChg chg="add mod">
          <ac:chgData name="Giuseppe Torrisi" userId="7e2d242d-86da-4aa3-bb66-1f88aeb4d0c6" providerId="ADAL" clId="{E0E8D20A-95E7-AF44-BA15-6B8088CDF189}" dt="2023-02-16T08:54:07.144" v="769"/>
          <ac:spMkLst>
            <pc:docMk/>
            <pc:sldMk cId="3137212873" sldId="838"/>
            <ac:spMk id="7" creationId="{B3E32D38-DC60-C75A-A093-FCEE9935EAA4}"/>
          </ac:spMkLst>
        </pc:spChg>
        <pc:spChg chg="add mod">
          <ac:chgData name="Giuseppe Torrisi" userId="7e2d242d-86da-4aa3-bb66-1f88aeb4d0c6" providerId="ADAL" clId="{E0E8D20A-95E7-AF44-BA15-6B8088CDF189}" dt="2023-02-16T08:54:07.144" v="769"/>
          <ac:spMkLst>
            <pc:docMk/>
            <pc:sldMk cId="3137212873" sldId="838"/>
            <ac:spMk id="8" creationId="{ED62B609-73AD-551D-7E02-DAACBF80863E}"/>
          </ac:spMkLst>
        </pc:spChg>
        <pc:spChg chg="add mod">
          <ac:chgData name="Giuseppe Torrisi" userId="7e2d242d-86da-4aa3-bb66-1f88aeb4d0c6" providerId="ADAL" clId="{E0E8D20A-95E7-AF44-BA15-6B8088CDF189}" dt="2023-02-16T08:54:07.144" v="769"/>
          <ac:spMkLst>
            <pc:docMk/>
            <pc:sldMk cId="3137212873" sldId="838"/>
            <ac:spMk id="10" creationId="{8534A2C5-BF8A-EFDF-E9B6-06DB5793542F}"/>
          </ac:spMkLst>
        </pc:spChg>
      </pc:sldChg>
      <pc:sldChg chg="del">
        <pc:chgData name="Giuseppe Torrisi" userId="7e2d242d-86da-4aa3-bb66-1f88aeb4d0c6" providerId="ADAL" clId="{E0E8D20A-95E7-AF44-BA15-6B8088CDF189}" dt="2023-02-15T09:43:56.567" v="59" actId="2696"/>
        <pc:sldMkLst>
          <pc:docMk/>
          <pc:sldMk cId="2252059705" sldId="839"/>
        </pc:sldMkLst>
      </pc:sldChg>
      <pc:sldChg chg="del">
        <pc:chgData name="Giuseppe Torrisi" userId="7e2d242d-86da-4aa3-bb66-1f88aeb4d0c6" providerId="ADAL" clId="{E0E8D20A-95E7-AF44-BA15-6B8088CDF189}" dt="2023-02-15T09:43:57.673" v="60" actId="2696"/>
        <pc:sldMkLst>
          <pc:docMk/>
          <pc:sldMk cId="4048524639" sldId="840"/>
        </pc:sldMkLst>
      </pc:sldChg>
      <pc:sldChg chg="del">
        <pc:chgData name="Giuseppe Torrisi" userId="7e2d242d-86da-4aa3-bb66-1f88aeb4d0c6" providerId="ADAL" clId="{E0E8D20A-95E7-AF44-BA15-6B8088CDF189}" dt="2023-02-15T09:43:58.687" v="62" actId="2696"/>
        <pc:sldMkLst>
          <pc:docMk/>
          <pc:sldMk cId="2227353527" sldId="841"/>
        </pc:sldMkLst>
      </pc:sldChg>
      <pc:sldChg chg="addSp modSp del">
        <pc:chgData name="Giuseppe Torrisi" userId="7e2d242d-86da-4aa3-bb66-1f88aeb4d0c6" providerId="ADAL" clId="{E0E8D20A-95E7-AF44-BA15-6B8088CDF189}" dt="2023-02-16T09:16:41.326" v="1057" actId="2696"/>
        <pc:sldMkLst>
          <pc:docMk/>
          <pc:sldMk cId="892096021" sldId="849"/>
        </pc:sldMkLst>
        <pc:spChg chg="add mod">
          <ac:chgData name="Giuseppe Torrisi" userId="7e2d242d-86da-4aa3-bb66-1f88aeb4d0c6" providerId="ADAL" clId="{E0E8D20A-95E7-AF44-BA15-6B8088CDF189}" dt="2023-02-16T08:54:07.144" v="769"/>
          <ac:spMkLst>
            <pc:docMk/>
            <pc:sldMk cId="892096021" sldId="849"/>
            <ac:spMk id="6" creationId="{990C2B3C-B6DE-606D-E25E-CB69D985C043}"/>
          </ac:spMkLst>
        </pc:spChg>
        <pc:spChg chg="add mod">
          <ac:chgData name="Giuseppe Torrisi" userId="7e2d242d-86da-4aa3-bb66-1f88aeb4d0c6" providerId="ADAL" clId="{E0E8D20A-95E7-AF44-BA15-6B8088CDF189}" dt="2023-02-16T08:54:07.144" v="769"/>
          <ac:spMkLst>
            <pc:docMk/>
            <pc:sldMk cId="892096021" sldId="849"/>
            <ac:spMk id="24" creationId="{0E80731A-154F-447D-766F-E6C1D79BC184}"/>
          </ac:spMkLst>
        </pc:spChg>
        <pc:spChg chg="add mod">
          <ac:chgData name="Giuseppe Torrisi" userId="7e2d242d-86da-4aa3-bb66-1f88aeb4d0c6" providerId="ADAL" clId="{E0E8D20A-95E7-AF44-BA15-6B8088CDF189}" dt="2023-02-16T08:54:07.144" v="769"/>
          <ac:spMkLst>
            <pc:docMk/>
            <pc:sldMk cId="892096021" sldId="849"/>
            <ac:spMk id="27" creationId="{FDFD8C36-F888-0E0B-80E2-6CC8615F9A25}"/>
          </ac:spMkLst>
        </pc:spChg>
      </pc:sldChg>
      <pc:sldChg chg="addSp modSp del">
        <pc:chgData name="Giuseppe Torrisi" userId="7e2d242d-86da-4aa3-bb66-1f88aeb4d0c6" providerId="ADAL" clId="{E0E8D20A-95E7-AF44-BA15-6B8088CDF189}" dt="2023-02-16T09:16:43.676" v="1060" actId="2696"/>
        <pc:sldMkLst>
          <pc:docMk/>
          <pc:sldMk cId="2020801143" sldId="850"/>
        </pc:sldMkLst>
        <pc:spChg chg="add mod">
          <ac:chgData name="Giuseppe Torrisi" userId="7e2d242d-86da-4aa3-bb66-1f88aeb4d0c6" providerId="ADAL" clId="{E0E8D20A-95E7-AF44-BA15-6B8088CDF189}" dt="2023-02-16T08:54:07.144" v="769"/>
          <ac:spMkLst>
            <pc:docMk/>
            <pc:sldMk cId="2020801143" sldId="850"/>
            <ac:spMk id="6" creationId="{DB33CF1D-C256-AE6D-B5FA-B87EB2AB859A}"/>
          </ac:spMkLst>
        </pc:spChg>
        <pc:spChg chg="add mod">
          <ac:chgData name="Giuseppe Torrisi" userId="7e2d242d-86da-4aa3-bb66-1f88aeb4d0c6" providerId="ADAL" clId="{E0E8D20A-95E7-AF44-BA15-6B8088CDF189}" dt="2023-02-16T08:54:07.144" v="769"/>
          <ac:spMkLst>
            <pc:docMk/>
            <pc:sldMk cId="2020801143" sldId="850"/>
            <ac:spMk id="7" creationId="{4CD16B69-3DB2-9203-A6C6-B050B3B6FB68}"/>
          </ac:spMkLst>
        </pc:spChg>
        <pc:spChg chg="add mod">
          <ac:chgData name="Giuseppe Torrisi" userId="7e2d242d-86da-4aa3-bb66-1f88aeb4d0c6" providerId="ADAL" clId="{E0E8D20A-95E7-AF44-BA15-6B8088CDF189}" dt="2023-02-16T08:54:07.144" v="769"/>
          <ac:spMkLst>
            <pc:docMk/>
            <pc:sldMk cId="2020801143" sldId="850"/>
            <ac:spMk id="8" creationId="{1BE5515B-88E8-9E6F-CE7F-F07217AFFEC1}"/>
          </ac:spMkLst>
        </pc:spChg>
      </pc:sldChg>
      <pc:sldChg chg="addSp modSp del">
        <pc:chgData name="Giuseppe Torrisi" userId="7e2d242d-86da-4aa3-bb66-1f88aeb4d0c6" providerId="ADAL" clId="{E0E8D20A-95E7-AF44-BA15-6B8088CDF189}" dt="2023-02-16T09:16:48.876" v="1061" actId="2696"/>
        <pc:sldMkLst>
          <pc:docMk/>
          <pc:sldMk cId="2765861265" sldId="851"/>
        </pc:sldMkLst>
        <pc:spChg chg="add mod">
          <ac:chgData name="Giuseppe Torrisi" userId="7e2d242d-86da-4aa3-bb66-1f88aeb4d0c6" providerId="ADAL" clId="{E0E8D20A-95E7-AF44-BA15-6B8088CDF189}" dt="2023-02-16T08:54:07.144" v="769"/>
          <ac:spMkLst>
            <pc:docMk/>
            <pc:sldMk cId="2765861265" sldId="851"/>
            <ac:spMk id="5" creationId="{92E1FADF-21E1-4F2F-C3EF-CA0EDF96D35A}"/>
          </ac:spMkLst>
        </pc:spChg>
        <pc:spChg chg="add mod">
          <ac:chgData name="Giuseppe Torrisi" userId="7e2d242d-86da-4aa3-bb66-1f88aeb4d0c6" providerId="ADAL" clId="{E0E8D20A-95E7-AF44-BA15-6B8088CDF189}" dt="2023-02-16T08:54:07.144" v="769"/>
          <ac:spMkLst>
            <pc:docMk/>
            <pc:sldMk cId="2765861265" sldId="851"/>
            <ac:spMk id="15" creationId="{FA857306-0557-57BB-BF03-1E0E3EA3E701}"/>
          </ac:spMkLst>
        </pc:spChg>
        <pc:spChg chg="add mod">
          <ac:chgData name="Giuseppe Torrisi" userId="7e2d242d-86da-4aa3-bb66-1f88aeb4d0c6" providerId="ADAL" clId="{E0E8D20A-95E7-AF44-BA15-6B8088CDF189}" dt="2023-02-16T08:54:07.144" v="769"/>
          <ac:spMkLst>
            <pc:docMk/>
            <pc:sldMk cId="2765861265" sldId="851"/>
            <ac:spMk id="17" creationId="{A705A38F-AED7-EF5C-7165-1C834CE087D1}"/>
          </ac:spMkLst>
        </pc:spChg>
      </pc:sldChg>
      <pc:sldChg chg="addSp modSp del mod modShow">
        <pc:chgData name="Giuseppe Torrisi" userId="7e2d242d-86da-4aa3-bb66-1f88aeb4d0c6" providerId="ADAL" clId="{E0E8D20A-95E7-AF44-BA15-6B8088CDF189}" dt="2023-03-01T15:48:24.754" v="2504" actId="2696"/>
        <pc:sldMkLst>
          <pc:docMk/>
          <pc:sldMk cId="873909742" sldId="853"/>
        </pc:sldMkLst>
        <pc:spChg chg="add mod">
          <ac:chgData name="Giuseppe Torrisi" userId="7e2d242d-86da-4aa3-bb66-1f88aeb4d0c6" providerId="ADAL" clId="{E0E8D20A-95E7-AF44-BA15-6B8088CDF189}" dt="2023-02-16T08:54:07.144" v="769"/>
          <ac:spMkLst>
            <pc:docMk/>
            <pc:sldMk cId="873909742" sldId="853"/>
            <ac:spMk id="2" creationId="{DFE40A21-17AF-D7B8-EDED-B84F5DE309A2}"/>
          </ac:spMkLst>
        </pc:spChg>
        <pc:spChg chg="add mod">
          <ac:chgData name="Giuseppe Torrisi" userId="7e2d242d-86da-4aa3-bb66-1f88aeb4d0c6" providerId="ADAL" clId="{E0E8D20A-95E7-AF44-BA15-6B8088CDF189}" dt="2023-02-16T08:54:07.144" v="769"/>
          <ac:spMkLst>
            <pc:docMk/>
            <pc:sldMk cId="873909742" sldId="853"/>
            <ac:spMk id="3" creationId="{FD19D7BF-4BD4-2813-9E97-6605422BF21C}"/>
          </ac:spMkLst>
        </pc:spChg>
        <pc:spChg chg="mod">
          <ac:chgData name="Giuseppe Torrisi" userId="7e2d242d-86da-4aa3-bb66-1f88aeb4d0c6" providerId="ADAL" clId="{E0E8D20A-95E7-AF44-BA15-6B8088CDF189}" dt="2023-02-26T17:59:55.585" v="2065" actId="20577"/>
          <ac:spMkLst>
            <pc:docMk/>
            <pc:sldMk cId="873909742" sldId="853"/>
            <ac:spMk id="5" creationId="{A58A6B1A-48E4-952C-D641-EE23DBCCDC8C}"/>
          </ac:spMkLst>
        </pc:spChg>
        <pc:spChg chg="add mod">
          <ac:chgData name="Giuseppe Torrisi" userId="7e2d242d-86da-4aa3-bb66-1f88aeb4d0c6" providerId="ADAL" clId="{E0E8D20A-95E7-AF44-BA15-6B8088CDF189}" dt="2023-02-16T08:54:07.144" v="769"/>
          <ac:spMkLst>
            <pc:docMk/>
            <pc:sldMk cId="873909742" sldId="853"/>
            <ac:spMk id="6" creationId="{DE85FE1F-9DAB-9B7F-3560-7867CF6C7504}"/>
          </ac:spMkLst>
        </pc:spChg>
      </pc:sldChg>
      <pc:sldChg chg="del">
        <pc:chgData name="Giuseppe Torrisi" userId="7e2d242d-86da-4aa3-bb66-1f88aeb4d0c6" providerId="ADAL" clId="{E0E8D20A-95E7-AF44-BA15-6B8088CDF189}" dt="2023-02-15T09:43:46.332" v="56" actId="2696"/>
        <pc:sldMkLst>
          <pc:docMk/>
          <pc:sldMk cId="4247581528" sldId="864"/>
        </pc:sldMkLst>
      </pc:sldChg>
      <pc:sldChg chg="addSp modSp del">
        <pc:chgData name="Giuseppe Torrisi" userId="7e2d242d-86da-4aa3-bb66-1f88aeb4d0c6" providerId="ADAL" clId="{E0E8D20A-95E7-AF44-BA15-6B8088CDF189}" dt="2023-02-16T09:04:07.835" v="948" actId="2696"/>
        <pc:sldMkLst>
          <pc:docMk/>
          <pc:sldMk cId="2122148919" sldId="867"/>
        </pc:sldMkLst>
        <pc:spChg chg="add mod">
          <ac:chgData name="Giuseppe Torrisi" userId="7e2d242d-86da-4aa3-bb66-1f88aeb4d0c6" providerId="ADAL" clId="{E0E8D20A-95E7-AF44-BA15-6B8088CDF189}" dt="2023-02-16T08:54:07.144" v="769"/>
          <ac:spMkLst>
            <pc:docMk/>
            <pc:sldMk cId="2122148919" sldId="867"/>
            <ac:spMk id="2" creationId="{5D12F247-88E2-6DAA-7971-4F10B8E8B061}"/>
          </ac:spMkLst>
        </pc:spChg>
        <pc:spChg chg="add mod">
          <ac:chgData name="Giuseppe Torrisi" userId="7e2d242d-86da-4aa3-bb66-1f88aeb4d0c6" providerId="ADAL" clId="{E0E8D20A-95E7-AF44-BA15-6B8088CDF189}" dt="2023-02-16T08:54:07.144" v="769"/>
          <ac:spMkLst>
            <pc:docMk/>
            <pc:sldMk cId="2122148919" sldId="867"/>
            <ac:spMk id="5" creationId="{D03123C3-2E0A-A76F-4027-CE6AE07843B9}"/>
          </ac:spMkLst>
        </pc:spChg>
        <pc:spChg chg="add mod">
          <ac:chgData name="Giuseppe Torrisi" userId="7e2d242d-86da-4aa3-bb66-1f88aeb4d0c6" providerId="ADAL" clId="{E0E8D20A-95E7-AF44-BA15-6B8088CDF189}" dt="2023-02-16T08:54:07.144" v="769"/>
          <ac:spMkLst>
            <pc:docMk/>
            <pc:sldMk cId="2122148919" sldId="867"/>
            <ac:spMk id="6" creationId="{06BB88B2-7D4E-B3BB-CA80-E472E29B8B9C}"/>
          </ac:spMkLst>
        </pc:spChg>
      </pc:sldChg>
      <pc:sldChg chg="del">
        <pc:chgData name="Giuseppe Torrisi" userId="7e2d242d-86da-4aa3-bb66-1f88aeb4d0c6" providerId="ADAL" clId="{E0E8D20A-95E7-AF44-BA15-6B8088CDF189}" dt="2023-02-15T09:43:40.760" v="50" actId="2696"/>
        <pc:sldMkLst>
          <pc:docMk/>
          <pc:sldMk cId="841621633" sldId="875"/>
        </pc:sldMkLst>
      </pc:sldChg>
      <pc:sldChg chg="del">
        <pc:chgData name="Giuseppe Torrisi" userId="7e2d242d-86da-4aa3-bb66-1f88aeb4d0c6" providerId="ADAL" clId="{E0E8D20A-95E7-AF44-BA15-6B8088CDF189}" dt="2023-02-15T09:43:46.229" v="53" actId="2696"/>
        <pc:sldMkLst>
          <pc:docMk/>
          <pc:sldMk cId="459142437" sldId="876"/>
        </pc:sldMkLst>
      </pc:sldChg>
      <pc:sldChg chg="addSp modSp del">
        <pc:chgData name="Giuseppe Torrisi" userId="7e2d242d-86da-4aa3-bb66-1f88aeb4d0c6" providerId="ADAL" clId="{E0E8D20A-95E7-AF44-BA15-6B8088CDF189}" dt="2023-02-24T13:25:01.675" v="1742" actId="2696"/>
        <pc:sldMkLst>
          <pc:docMk/>
          <pc:sldMk cId="363434590" sldId="877"/>
        </pc:sldMkLst>
        <pc:spChg chg="add mod">
          <ac:chgData name="Giuseppe Torrisi" userId="7e2d242d-86da-4aa3-bb66-1f88aeb4d0c6" providerId="ADAL" clId="{E0E8D20A-95E7-AF44-BA15-6B8088CDF189}" dt="2023-02-16T08:54:07.144" v="769"/>
          <ac:spMkLst>
            <pc:docMk/>
            <pc:sldMk cId="363434590" sldId="877"/>
            <ac:spMk id="6" creationId="{98CFF847-A799-BAC1-16E6-821F379A2E2D}"/>
          </ac:spMkLst>
        </pc:spChg>
        <pc:spChg chg="add mod">
          <ac:chgData name="Giuseppe Torrisi" userId="7e2d242d-86da-4aa3-bb66-1f88aeb4d0c6" providerId="ADAL" clId="{E0E8D20A-95E7-AF44-BA15-6B8088CDF189}" dt="2023-02-16T08:54:07.144" v="769"/>
          <ac:spMkLst>
            <pc:docMk/>
            <pc:sldMk cId="363434590" sldId="877"/>
            <ac:spMk id="25" creationId="{4569F7C3-A4B3-714E-DE15-2BF050A267A5}"/>
          </ac:spMkLst>
        </pc:spChg>
        <pc:spChg chg="add mod">
          <ac:chgData name="Giuseppe Torrisi" userId="7e2d242d-86da-4aa3-bb66-1f88aeb4d0c6" providerId="ADAL" clId="{E0E8D20A-95E7-AF44-BA15-6B8088CDF189}" dt="2023-02-16T08:54:07.144" v="769"/>
          <ac:spMkLst>
            <pc:docMk/>
            <pc:sldMk cId="363434590" sldId="877"/>
            <ac:spMk id="26" creationId="{8EB56E12-3205-1EDC-870E-52B981C11766}"/>
          </ac:spMkLst>
        </pc:spChg>
      </pc:sldChg>
      <pc:sldChg chg="addSp modSp del">
        <pc:chgData name="Giuseppe Torrisi" userId="7e2d242d-86da-4aa3-bb66-1f88aeb4d0c6" providerId="ADAL" clId="{E0E8D20A-95E7-AF44-BA15-6B8088CDF189}" dt="2023-02-16T09:04:06.698" v="947" actId="2696"/>
        <pc:sldMkLst>
          <pc:docMk/>
          <pc:sldMk cId="3491744254" sldId="882"/>
        </pc:sldMkLst>
        <pc:spChg chg="add mod">
          <ac:chgData name="Giuseppe Torrisi" userId="7e2d242d-86da-4aa3-bb66-1f88aeb4d0c6" providerId="ADAL" clId="{E0E8D20A-95E7-AF44-BA15-6B8088CDF189}" dt="2023-02-16T08:54:07.144" v="769"/>
          <ac:spMkLst>
            <pc:docMk/>
            <pc:sldMk cId="3491744254" sldId="882"/>
            <ac:spMk id="5" creationId="{62E309ED-3CDF-7C86-3EAA-38F1D41A3785}"/>
          </ac:spMkLst>
        </pc:spChg>
        <pc:spChg chg="add mod">
          <ac:chgData name="Giuseppe Torrisi" userId="7e2d242d-86da-4aa3-bb66-1f88aeb4d0c6" providerId="ADAL" clId="{E0E8D20A-95E7-AF44-BA15-6B8088CDF189}" dt="2023-02-16T08:54:07.144" v="769"/>
          <ac:spMkLst>
            <pc:docMk/>
            <pc:sldMk cId="3491744254" sldId="882"/>
            <ac:spMk id="6" creationId="{857FC093-9C83-1471-F3FB-65645EBFDB55}"/>
          </ac:spMkLst>
        </pc:spChg>
        <pc:spChg chg="add mod">
          <ac:chgData name="Giuseppe Torrisi" userId="7e2d242d-86da-4aa3-bb66-1f88aeb4d0c6" providerId="ADAL" clId="{E0E8D20A-95E7-AF44-BA15-6B8088CDF189}" dt="2023-02-16T08:54:07.144" v="769"/>
          <ac:spMkLst>
            <pc:docMk/>
            <pc:sldMk cId="3491744254" sldId="882"/>
            <ac:spMk id="7" creationId="{FA56C832-F708-F3ED-CF47-E0800A243685}"/>
          </ac:spMkLst>
        </pc:spChg>
      </pc:sldChg>
      <pc:sldChg chg="addSp delSp modSp mod ord">
        <pc:chgData name="Giuseppe Torrisi" userId="7e2d242d-86da-4aa3-bb66-1f88aeb4d0c6" providerId="ADAL" clId="{E0E8D20A-95E7-AF44-BA15-6B8088CDF189}" dt="2023-02-28T16:50:11.215" v="2344" actId="114"/>
        <pc:sldMkLst>
          <pc:docMk/>
          <pc:sldMk cId="1273679510" sldId="884"/>
        </pc:sldMkLst>
        <pc:spChg chg="mod">
          <ac:chgData name="Giuseppe Torrisi" userId="7e2d242d-86da-4aa3-bb66-1f88aeb4d0c6" providerId="ADAL" clId="{E0E8D20A-95E7-AF44-BA15-6B8088CDF189}" dt="2023-02-28T16:50:11.215" v="2344" actId="114"/>
          <ac:spMkLst>
            <pc:docMk/>
            <pc:sldMk cId="1273679510" sldId="884"/>
            <ac:spMk id="4" creationId="{BB0E5E17-18DC-B52B-B14A-3C4045E53BDA}"/>
          </ac:spMkLst>
        </pc:spChg>
        <pc:spChg chg="add del mod">
          <ac:chgData name="Giuseppe Torrisi" userId="7e2d242d-86da-4aa3-bb66-1f88aeb4d0c6" providerId="ADAL" clId="{E0E8D20A-95E7-AF44-BA15-6B8088CDF189}" dt="2023-02-28T16:49:48.290" v="2336" actId="478"/>
          <ac:spMkLst>
            <pc:docMk/>
            <pc:sldMk cId="1273679510" sldId="884"/>
            <ac:spMk id="5" creationId="{DD567972-041F-ADC7-4428-10516C894C2D}"/>
          </ac:spMkLst>
        </pc:spChg>
        <pc:spChg chg="add mod">
          <ac:chgData name="Giuseppe Torrisi" userId="7e2d242d-86da-4aa3-bb66-1f88aeb4d0c6" providerId="ADAL" clId="{E0E8D20A-95E7-AF44-BA15-6B8088CDF189}" dt="2023-02-16T08:54:07.144" v="769"/>
          <ac:spMkLst>
            <pc:docMk/>
            <pc:sldMk cId="1273679510" sldId="884"/>
            <ac:spMk id="6" creationId="{B6504B18-EC36-B8B4-4B9A-C1650E317B24}"/>
          </ac:spMkLst>
        </pc:spChg>
        <pc:spChg chg="add mod">
          <ac:chgData name="Giuseppe Torrisi" userId="7e2d242d-86da-4aa3-bb66-1f88aeb4d0c6" providerId="ADAL" clId="{E0E8D20A-95E7-AF44-BA15-6B8088CDF189}" dt="2023-02-16T08:54:07.144" v="769"/>
          <ac:spMkLst>
            <pc:docMk/>
            <pc:sldMk cId="1273679510" sldId="884"/>
            <ac:spMk id="9" creationId="{5A3305EC-9E43-8387-6863-F675058BCDDB}"/>
          </ac:spMkLst>
        </pc:spChg>
        <pc:spChg chg="add mod">
          <ac:chgData name="Giuseppe Torrisi" userId="7e2d242d-86da-4aa3-bb66-1f88aeb4d0c6" providerId="ADAL" clId="{E0E8D20A-95E7-AF44-BA15-6B8088CDF189}" dt="2023-02-16T08:54:07.144" v="769"/>
          <ac:spMkLst>
            <pc:docMk/>
            <pc:sldMk cId="1273679510" sldId="884"/>
            <ac:spMk id="10" creationId="{EAE6335F-A770-706D-59B6-6CCFE667CAB0}"/>
          </ac:spMkLst>
        </pc:spChg>
        <pc:spChg chg="add del mod">
          <ac:chgData name="Giuseppe Torrisi" userId="7e2d242d-86da-4aa3-bb66-1f88aeb4d0c6" providerId="ADAL" clId="{E0E8D20A-95E7-AF44-BA15-6B8088CDF189}" dt="2023-02-22T13:51:57.154" v="1623"/>
          <ac:spMkLst>
            <pc:docMk/>
            <pc:sldMk cId="1273679510" sldId="884"/>
            <ac:spMk id="11" creationId="{7CA8F143-4E27-4A7A-92FB-CB17B2C63F08}"/>
          </ac:spMkLst>
        </pc:spChg>
        <pc:spChg chg="mod">
          <ac:chgData name="Giuseppe Torrisi" userId="7e2d242d-86da-4aa3-bb66-1f88aeb4d0c6" providerId="ADAL" clId="{E0E8D20A-95E7-AF44-BA15-6B8088CDF189}" dt="2023-02-22T13:45:58.489" v="1587" actId="20577"/>
          <ac:spMkLst>
            <pc:docMk/>
            <pc:sldMk cId="1273679510" sldId="884"/>
            <ac:spMk id="16" creationId="{95F944F7-3BC8-2F2C-A686-D6BFCC146E52}"/>
          </ac:spMkLst>
        </pc:spChg>
        <pc:spChg chg="mod">
          <ac:chgData name="Giuseppe Torrisi" userId="7e2d242d-86da-4aa3-bb66-1f88aeb4d0c6" providerId="ADAL" clId="{E0E8D20A-95E7-AF44-BA15-6B8088CDF189}" dt="2023-02-22T13:46:06.875" v="1594" actId="20577"/>
          <ac:spMkLst>
            <pc:docMk/>
            <pc:sldMk cId="1273679510" sldId="884"/>
            <ac:spMk id="19" creationId="{25C40AA7-66B1-FD05-6A03-0E0155DCB0AF}"/>
          </ac:spMkLst>
        </pc:spChg>
        <pc:grpChg chg="del">
          <ac:chgData name="Giuseppe Torrisi" userId="7e2d242d-86da-4aa3-bb66-1f88aeb4d0c6" providerId="ADAL" clId="{E0E8D20A-95E7-AF44-BA15-6B8088CDF189}" dt="2023-02-28T16:49:24.544" v="2331" actId="478"/>
          <ac:grpSpMkLst>
            <pc:docMk/>
            <pc:sldMk cId="1273679510" sldId="884"/>
            <ac:grpSpMk id="2" creationId="{88FC526B-5547-6640-D1A4-E1B9E970FAAE}"/>
          </ac:grpSpMkLst>
        </pc:grpChg>
        <pc:picChg chg="add del">
          <ac:chgData name="Giuseppe Torrisi" userId="7e2d242d-86da-4aa3-bb66-1f88aeb4d0c6" providerId="ADAL" clId="{E0E8D20A-95E7-AF44-BA15-6B8088CDF189}" dt="2023-02-15T09:46:10.380" v="73"/>
          <ac:picMkLst>
            <pc:docMk/>
            <pc:sldMk cId="1273679510" sldId="884"/>
            <ac:picMk id="6" creationId="{C775559C-AA00-2182-E348-6AF43B753180}"/>
          </ac:picMkLst>
        </pc:picChg>
        <pc:picChg chg="add mod">
          <ac:chgData name="Giuseppe Torrisi" userId="7e2d242d-86da-4aa3-bb66-1f88aeb4d0c6" providerId="ADAL" clId="{E0E8D20A-95E7-AF44-BA15-6B8088CDF189}" dt="2023-02-22T13:51:54.427" v="1621" actId="1076"/>
          <ac:picMkLst>
            <pc:docMk/>
            <pc:sldMk cId="1273679510" sldId="884"/>
            <ac:picMk id="7" creationId="{4551E8AC-B72C-A047-1FD3-CB8AAA959D2A}"/>
          </ac:picMkLst>
        </pc:picChg>
        <pc:picChg chg="add mod">
          <ac:chgData name="Giuseppe Torrisi" userId="7e2d242d-86da-4aa3-bb66-1f88aeb4d0c6" providerId="ADAL" clId="{E0E8D20A-95E7-AF44-BA15-6B8088CDF189}" dt="2023-02-22T13:51:54.427" v="1621" actId="1076"/>
          <ac:picMkLst>
            <pc:docMk/>
            <pc:sldMk cId="1273679510" sldId="884"/>
            <ac:picMk id="8" creationId="{78BE179F-7EC6-0534-6F4C-A5D6168AD3D4}"/>
          </ac:picMkLst>
        </pc:picChg>
      </pc:sldChg>
      <pc:sldChg chg="addSp delSp modSp mod">
        <pc:chgData name="Giuseppe Torrisi" userId="7e2d242d-86da-4aa3-bb66-1f88aeb4d0c6" providerId="ADAL" clId="{E0E8D20A-95E7-AF44-BA15-6B8088CDF189}" dt="2023-02-28T16:49:08.972" v="2330" actId="1076"/>
        <pc:sldMkLst>
          <pc:docMk/>
          <pc:sldMk cId="870542248" sldId="885"/>
        </pc:sldMkLst>
        <pc:spChg chg="mod">
          <ac:chgData name="Giuseppe Torrisi" userId="7e2d242d-86da-4aa3-bb66-1f88aeb4d0c6" providerId="ADAL" clId="{E0E8D20A-95E7-AF44-BA15-6B8088CDF189}" dt="2023-02-28T16:48:26.512" v="2315" actId="20577"/>
          <ac:spMkLst>
            <pc:docMk/>
            <pc:sldMk cId="870542248" sldId="885"/>
            <ac:spMk id="3" creationId="{52A55EFE-B76F-41B6-A886-2E5515843B6E}"/>
          </ac:spMkLst>
        </pc:spChg>
        <pc:spChg chg="mod">
          <ac:chgData name="Giuseppe Torrisi" userId="7e2d242d-86da-4aa3-bb66-1f88aeb4d0c6" providerId="ADAL" clId="{E0E8D20A-95E7-AF44-BA15-6B8088CDF189}" dt="2023-02-28T16:49:06.009" v="2328" actId="1076"/>
          <ac:spMkLst>
            <pc:docMk/>
            <pc:sldMk cId="870542248" sldId="885"/>
            <ac:spMk id="4" creationId="{BB0E5E17-18DC-B52B-B14A-3C4045E53BDA}"/>
          </ac:spMkLst>
        </pc:spChg>
        <pc:spChg chg="add mod">
          <ac:chgData name="Giuseppe Torrisi" userId="7e2d242d-86da-4aa3-bb66-1f88aeb4d0c6" providerId="ADAL" clId="{E0E8D20A-95E7-AF44-BA15-6B8088CDF189}" dt="2023-02-16T08:54:07.144" v="769"/>
          <ac:spMkLst>
            <pc:docMk/>
            <pc:sldMk cId="870542248" sldId="885"/>
            <ac:spMk id="6" creationId="{997722F5-BA5F-E30D-D017-D9349381CB08}"/>
          </ac:spMkLst>
        </pc:spChg>
        <pc:spChg chg="add mod">
          <ac:chgData name="Giuseppe Torrisi" userId="7e2d242d-86da-4aa3-bb66-1f88aeb4d0c6" providerId="ADAL" clId="{E0E8D20A-95E7-AF44-BA15-6B8088CDF189}" dt="2023-02-16T08:54:07.144" v="769"/>
          <ac:spMkLst>
            <pc:docMk/>
            <pc:sldMk cId="870542248" sldId="885"/>
            <ac:spMk id="20" creationId="{5E901168-772C-8505-8FC7-CFA653562FFA}"/>
          </ac:spMkLst>
        </pc:spChg>
        <pc:spChg chg="add mod">
          <ac:chgData name="Giuseppe Torrisi" userId="7e2d242d-86da-4aa3-bb66-1f88aeb4d0c6" providerId="ADAL" clId="{E0E8D20A-95E7-AF44-BA15-6B8088CDF189}" dt="2023-02-16T08:54:07.144" v="769"/>
          <ac:spMkLst>
            <pc:docMk/>
            <pc:sldMk cId="870542248" sldId="885"/>
            <ac:spMk id="21" creationId="{21609D00-153E-0558-9E8D-E5EC8FB1DC21}"/>
          </ac:spMkLst>
        </pc:spChg>
        <pc:grpChg chg="add mod">
          <ac:chgData name="Giuseppe Torrisi" userId="7e2d242d-86da-4aa3-bb66-1f88aeb4d0c6" providerId="ADAL" clId="{E0E8D20A-95E7-AF44-BA15-6B8088CDF189}" dt="2023-02-28T16:49:08.972" v="2330" actId="1076"/>
          <ac:grpSpMkLst>
            <pc:docMk/>
            <pc:sldMk cId="870542248" sldId="885"/>
            <ac:grpSpMk id="2" creationId="{B9C75CC6-B2E8-E72F-2487-F9463B954ED2}"/>
          </ac:grpSpMkLst>
        </pc:grpChg>
        <pc:grpChg chg="del">
          <ac:chgData name="Giuseppe Torrisi" userId="7e2d242d-86da-4aa3-bb66-1f88aeb4d0c6" providerId="ADAL" clId="{E0E8D20A-95E7-AF44-BA15-6B8088CDF189}" dt="2023-02-16T09:34:45.588" v="1199" actId="478"/>
          <ac:grpSpMkLst>
            <pc:docMk/>
            <pc:sldMk cId="870542248" sldId="885"/>
            <ac:grpSpMk id="19" creationId="{99E89C63-5E19-B440-E770-D1DB72B118B7}"/>
          </ac:grpSpMkLst>
        </pc:grpChg>
        <pc:picChg chg="mod">
          <ac:chgData name="Giuseppe Torrisi" userId="7e2d242d-86da-4aa3-bb66-1f88aeb4d0c6" providerId="ADAL" clId="{E0E8D20A-95E7-AF44-BA15-6B8088CDF189}" dt="2023-02-28T16:48:28.063" v="2317" actId="1076"/>
          <ac:picMkLst>
            <pc:docMk/>
            <pc:sldMk cId="870542248" sldId="885"/>
            <ac:picMk id="5" creationId="{DB3CE97E-1F54-0B57-B9EE-2E831F4A960E}"/>
          </ac:picMkLst>
        </pc:picChg>
      </pc:sldChg>
      <pc:sldChg chg="del">
        <pc:chgData name="Giuseppe Torrisi" userId="7e2d242d-86da-4aa3-bb66-1f88aeb4d0c6" providerId="ADAL" clId="{E0E8D20A-95E7-AF44-BA15-6B8088CDF189}" dt="2023-02-15T09:43:46.357" v="57" actId="2696"/>
        <pc:sldMkLst>
          <pc:docMk/>
          <pc:sldMk cId="171127089" sldId="888"/>
        </pc:sldMkLst>
      </pc:sldChg>
      <pc:sldChg chg="addSp modSp del">
        <pc:chgData name="Giuseppe Torrisi" userId="7e2d242d-86da-4aa3-bb66-1f88aeb4d0c6" providerId="ADAL" clId="{E0E8D20A-95E7-AF44-BA15-6B8088CDF189}" dt="2023-02-24T13:09:47.984" v="1723" actId="2696"/>
        <pc:sldMkLst>
          <pc:docMk/>
          <pc:sldMk cId="1649266207" sldId="892"/>
        </pc:sldMkLst>
        <pc:spChg chg="add mod">
          <ac:chgData name="Giuseppe Torrisi" userId="7e2d242d-86da-4aa3-bb66-1f88aeb4d0c6" providerId="ADAL" clId="{E0E8D20A-95E7-AF44-BA15-6B8088CDF189}" dt="2023-02-16T08:54:07.144" v="769"/>
          <ac:spMkLst>
            <pc:docMk/>
            <pc:sldMk cId="1649266207" sldId="892"/>
            <ac:spMk id="7" creationId="{4291487B-820F-3C0F-0518-0608CD00E0EB}"/>
          </ac:spMkLst>
        </pc:spChg>
        <pc:spChg chg="add mod">
          <ac:chgData name="Giuseppe Torrisi" userId="7e2d242d-86da-4aa3-bb66-1f88aeb4d0c6" providerId="ADAL" clId="{E0E8D20A-95E7-AF44-BA15-6B8088CDF189}" dt="2023-02-16T08:54:07.144" v="769"/>
          <ac:spMkLst>
            <pc:docMk/>
            <pc:sldMk cId="1649266207" sldId="892"/>
            <ac:spMk id="14" creationId="{64779712-F196-2228-FD4D-B8413D783B34}"/>
          </ac:spMkLst>
        </pc:spChg>
        <pc:spChg chg="add mod">
          <ac:chgData name="Giuseppe Torrisi" userId="7e2d242d-86da-4aa3-bb66-1f88aeb4d0c6" providerId="ADAL" clId="{E0E8D20A-95E7-AF44-BA15-6B8088CDF189}" dt="2023-02-16T08:54:07.144" v="769"/>
          <ac:spMkLst>
            <pc:docMk/>
            <pc:sldMk cId="1649266207" sldId="892"/>
            <ac:spMk id="16" creationId="{874E04C3-1C04-2E14-BF04-20FD142D19F7}"/>
          </ac:spMkLst>
        </pc:spChg>
      </pc:sldChg>
      <pc:sldChg chg="addSp modSp del">
        <pc:chgData name="Giuseppe Torrisi" userId="7e2d242d-86da-4aa3-bb66-1f88aeb4d0c6" providerId="ADAL" clId="{E0E8D20A-95E7-AF44-BA15-6B8088CDF189}" dt="2023-02-16T10:17:53.243" v="1268" actId="2696"/>
        <pc:sldMkLst>
          <pc:docMk/>
          <pc:sldMk cId="3965414004" sldId="893"/>
        </pc:sldMkLst>
        <pc:spChg chg="add mod">
          <ac:chgData name="Giuseppe Torrisi" userId="7e2d242d-86da-4aa3-bb66-1f88aeb4d0c6" providerId="ADAL" clId="{E0E8D20A-95E7-AF44-BA15-6B8088CDF189}" dt="2023-02-16T08:54:07.144" v="769"/>
          <ac:spMkLst>
            <pc:docMk/>
            <pc:sldMk cId="3965414004" sldId="893"/>
            <ac:spMk id="19" creationId="{0652D166-5F50-1FC5-B1D8-0D8F322D50D0}"/>
          </ac:spMkLst>
        </pc:spChg>
        <pc:spChg chg="add mod">
          <ac:chgData name="Giuseppe Torrisi" userId="7e2d242d-86da-4aa3-bb66-1f88aeb4d0c6" providerId="ADAL" clId="{E0E8D20A-95E7-AF44-BA15-6B8088CDF189}" dt="2023-02-16T08:54:07.144" v="769"/>
          <ac:spMkLst>
            <pc:docMk/>
            <pc:sldMk cId="3965414004" sldId="893"/>
            <ac:spMk id="20" creationId="{E46C4B15-8477-B52A-9885-856D15CFD9F7}"/>
          </ac:spMkLst>
        </pc:spChg>
      </pc:sldChg>
      <pc:sldChg chg="addSp delSp modSp del mod">
        <pc:chgData name="Giuseppe Torrisi" userId="7e2d242d-86da-4aa3-bb66-1f88aeb4d0c6" providerId="ADAL" clId="{E0E8D20A-95E7-AF44-BA15-6B8088CDF189}" dt="2023-03-01T15:48:15.862" v="2502" actId="2696"/>
        <pc:sldMkLst>
          <pc:docMk/>
          <pc:sldMk cId="458401241" sldId="1106"/>
        </pc:sldMkLst>
        <pc:spChg chg="del">
          <ac:chgData name="Giuseppe Torrisi" userId="7e2d242d-86da-4aa3-bb66-1f88aeb4d0c6" providerId="ADAL" clId="{E0E8D20A-95E7-AF44-BA15-6B8088CDF189}" dt="2023-02-26T17:59:11.489" v="2058" actId="478"/>
          <ac:spMkLst>
            <pc:docMk/>
            <pc:sldMk cId="458401241" sldId="1106"/>
            <ac:spMk id="3" creationId="{E6B97C47-B1ED-4F31-BFA9-CBC3F5291297}"/>
          </ac:spMkLst>
        </pc:spChg>
        <pc:spChg chg="add mod">
          <ac:chgData name="Giuseppe Torrisi" userId="7e2d242d-86da-4aa3-bb66-1f88aeb4d0c6" providerId="ADAL" clId="{E0E8D20A-95E7-AF44-BA15-6B8088CDF189}" dt="2023-02-16T08:54:07.144" v="769"/>
          <ac:spMkLst>
            <pc:docMk/>
            <pc:sldMk cId="458401241" sldId="1106"/>
            <ac:spMk id="4" creationId="{A00A78BD-35B5-39EE-1DCD-FA75B14B4C14}"/>
          </ac:spMkLst>
        </pc:spChg>
        <pc:spChg chg="del">
          <ac:chgData name="Giuseppe Torrisi" userId="7e2d242d-86da-4aa3-bb66-1f88aeb4d0c6" providerId="ADAL" clId="{E0E8D20A-95E7-AF44-BA15-6B8088CDF189}" dt="2023-02-26T17:59:11.489" v="2058" actId="478"/>
          <ac:spMkLst>
            <pc:docMk/>
            <pc:sldMk cId="458401241" sldId="1106"/>
            <ac:spMk id="6" creationId="{12A1603C-6EAF-4445-8ED4-C532E01CFB3A}"/>
          </ac:spMkLst>
        </pc:spChg>
        <pc:spChg chg="add mod">
          <ac:chgData name="Giuseppe Torrisi" userId="7e2d242d-86da-4aa3-bb66-1f88aeb4d0c6" providerId="ADAL" clId="{E0E8D20A-95E7-AF44-BA15-6B8088CDF189}" dt="2023-02-16T08:54:07.144" v="769"/>
          <ac:spMkLst>
            <pc:docMk/>
            <pc:sldMk cId="458401241" sldId="1106"/>
            <ac:spMk id="7" creationId="{A1B836A8-961E-F280-8F92-695840978551}"/>
          </ac:spMkLst>
        </pc:spChg>
        <pc:spChg chg="add del mod">
          <ac:chgData name="Giuseppe Torrisi" userId="7e2d242d-86da-4aa3-bb66-1f88aeb4d0c6" providerId="ADAL" clId="{E0E8D20A-95E7-AF44-BA15-6B8088CDF189}" dt="2023-02-26T18:36:07.864" v="2302" actId="478"/>
          <ac:spMkLst>
            <pc:docMk/>
            <pc:sldMk cId="458401241" sldId="1106"/>
            <ac:spMk id="9" creationId="{DF7AF1A1-2C6C-7370-76FE-8C1F2AA949E3}"/>
          </ac:spMkLst>
        </pc:spChg>
        <pc:spChg chg="add mod">
          <ac:chgData name="Giuseppe Torrisi" userId="7e2d242d-86da-4aa3-bb66-1f88aeb4d0c6" providerId="ADAL" clId="{E0E8D20A-95E7-AF44-BA15-6B8088CDF189}" dt="2023-02-26T18:36:05.834" v="2301"/>
          <ac:spMkLst>
            <pc:docMk/>
            <pc:sldMk cId="458401241" sldId="1106"/>
            <ac:spMk id="10" creationId="{54BC3FD1-E140-8B1C-8DCB-16EB9FE43E14}"/>
          </ac:spMkLst>
        </pc:spChg>
        <pc:grpChg chg="del">
          <ac:chgData name="Giuseppe Torrisi" userId="7e2d242d-86da-4aa3-bb66-1f88aeb4d0c6" providerId="ADAL" clId="{E0E8D20A-95E7-AF44-BA15-6B8088CDF189}" dt="2023-02-26T17:59:11.489" v="2058" actId="478"/>
          <ac:grpSpMkLst>
            <pc:docMk/>
            <pc:sldMk cId="458401241" sldId="1106"/>
            <ac:grpSpMk id="22" creationId="{22A09174-2B7B-7A92-F5EF-4587AEBEC9B8}"/>
          </ac:grpSpMkLst>
        </pc:grpChg>
      </pc:sldChg>
      <pc:sldChg chg="addSp delSp modSp del mod">
        <pc:chgData name="Giuseppe Torrisi" userId="7e2d242d-86da-4aa3-bb66-1f88aeb4d0c6" providerId="ADAL" clId="{E0E8D20A-95E7-AF44-BA15-6B8088CDF189}" dt="2023-02-28T09:21:42.216" v="2308" actId="2696"/>
        <pc:sldMkLst>
          <pc:docMk/>
          <pc:sldMk cId="3623154693" sldId="1117"/>
        </pc:sldMkLst>
        <pc:spChg chg="add mod">
          <ac:chgData name="Giuseppe Torrisi" userId="7e2d242d-86da-4aa3-bb66-1f88aeb4d0c6" providerId="ADAL" clId="{E0E8D20A-95E7-AF44-BA15-6B8088CDF189}" dt="2023-02-16T08:54:07.144" v="769"/>
          <ac:spMkLst>
            <pc:docMk/>
            <pc:sldMk cId="3623154693" sldId="1117"/>
            <ac:spMk id="4" creationId="{B44BA5AB-82A9-03EA-5CA1-9975BDD68000}"/>
          </ac:spMkLst>
        </pc:spChg>
        <pc:spChg chg="add mod">
          <ac:chgData name="Giuseppe Torrisi" userId="7e2d242d-86da-4aa3-bb66-1f88aeb4d0c6" providerId="ADAL" clId="{E0E8D20A-95E7-AF44-BA15-6B8088CDF189}" dt="2023-02-16T08:54:07.144" v="769"/>
          <ac:spMkLst>
            <pc:docMk/>
            <pc:sldMk cId="3623154693" sldId="1117"/>
            <ac:spMk id="10" creationId="{19F184F6-0B27-7A22-E8ED-6F8EB533CE21}"/>
          </ac:spMkLst>
        </pc:spChg>
        <pc:grpChg chg="del">
          <ac:chgData name="Giuseppe Torrisi" userId="7e2d242d-86da-4aa3-bb66-1f88aeb4d0c6" providerId="ADAL" clId="{E0E8D20A-95E7-AF44-BA15-6B8088CDF189}" dt="2023-02-26T17:57:52.717" v="2032" actId="478"/>
          <ac:grpSpMkLst>
            <pc:docMk/>
            <pc:sldMk cId="3623154693" sldId="1117"/>
            <ac:grpSpMk id="41" creationId="{01FF5F40-1A3A-D94F-4E15-437591128986}"/>
          </ac:grpSpMkLst>
        </pc:grpChg>
      </pc:sldChg>
      <pc:sldChg chg="addSp delSp modSp del mod">
        <pc:chgData name="Giuseppe Torrisi" userId="7e2d242d-86da-4aa3-bb66-1f88aeb4d0c6" providerId="ADAL" clId="{E0E8D20A-95E7-AF44-BA15-6B8088CDF189}" dt="2023-02-28T09:21:39.893" v="2307" actId="2696"/>
        <pc:sldMkLst>
          <pc:docMk/>
          <pc:sldMk cId="247965650" sldId="1119"/>
        </pc:sldMkLst>
        <pc:spChg chg="add del mod">
          <ac:chgData name="Giuseppe Torrisi" userId="7e2d242d-86da-4aa3-bb66-1f88aeb4d0c6" providerId="ADAL" clId="{E0E8D20A-95E7-AF44-BA15-6B8088CDF189}" dt="2023-02-26T18:35:17.547" v="2289" actId="478"/>
          <ac:spMkLst>
            <pc:docMk/>
            <pc:sldMk cId="247965650" sldId="1119"/>
            <ac:spMk id="3" creationId="{E6B97C47-B1ED-4F31-BFA9-CBC3F5291297}"/>
          </ac:spMkLst>
        </pc:spChg>
        <pc:spChg chg="add mod">
          <ac:chgData name="Giuseppe Torrisi" userId="7e2d242d-86da-4aa3-bb66-1f88aeb4d0c6" providerId="ADAL" clId="{E0E8D20A-95E7-AF44-BA15-6B8088CDF189}" dt="2023-02-16T08:54:07.144" v="769"/>
          <ac:spMkLst>
            <pc:docMk/>
            <pc:sldMk cId="247965650" sldId="1119"/>
            <ac:spMk id="5" creationId="{3FB6C8AF-1E66-CC5B-ED36-211157AAC491}"/>
          </ac:spMkLst>
        </pc:spChg>
        <pc:spChg chg="add del mod">
          <ac:chgData name="Giuseppe Torrisi" userId="7e2d242d-86da-4aa3-bb66-1f88aeb4d0c6" providerId="ADAL" clId="{E0E8D20A-95E7-AF44-BA15-6B8088CDF189}" dt="2023-02-26T18:35:17.547" v="2289" actId="478"/>
          <ac:spMkLst>
            <pc:docMk/>
            <pc:sldMk cId="247965650" sldId="1119"/>
            <ac:spMk id="6" creationId="{12A1603C-6EAF-4445-8ED4-C532E01CFB3A}"/>
          </ac:spMkLst>
        </pc:spChg>
        <pc:spChg chg="add mod">
          <ac:chgData name="Giuseppe Torrisi" userId="7e2d242d-86da-4aa3-bb66-1f88aeb4d0c6" providerId="ADAL" clId="{E0E8D20A-95E7-AF44-BA15-6B8088CDF189}" dt="2023-02-16T08:54:07.144" v="769"/>
          <ac:spMkLst>
            <pc:docMk/>
            <pc:sldMk cId="247965650" sldId="1119"/>
            <ac:spMk id="7" creationId="{485338C7-5EA7-DF98-9462-8043118867D5}"/>
          </ac:spMkLst>
        </pc:spChg>
        <pc:spChg chg="add del mod">
          <ac:chgData name="Giuseppe Torrisi" userId="7e2d242d-86da-4aa3-bb66-1f88aeb4d0c6" providerId="ADAL" clId="{E0E8D20A-95E7-AF44-BA15-6B8088CDF189}" dt="2023-02-26T18:35:17.547" v="2289" actId="478"/>
          <ac:spMkLst>
            <pc:docMk/>
            <pc:sldMk cId="247965650" sldId="1119"/>
            <ac:spMk id="8" creationId="{8C0FB170-0F5F-76CA-9AFB-B1DF0AE79531}"/>
          </ac:spMkLst>
        </pc:spChg>
        <pc:spChg chg="add del mod">
          <ac:chgData name="Giuseppe Torrisi" userId="7e2d242d-86da-4aa3-bb66-1f88aeb4d0c6" providerId="ADAL" clId="{E0E8D20A-95E7-AF44-BA15-6B8088CDF189}" dt="2023-02-26T18:35:17.547" v="2289" actId="478"/>
          <ac:spMkLst>
            <pc:docMk/>
            <pc:sldMk cId="247965650" sldId="1119"/>
            <ac:spMk id="9" creationId="{DFF6218C-33C1-AAA5-7C02-FDF4D8EA4891}"/>
          </ac:spMkLst>
        </pc:spChg>
        <pc:spChg chg="add del mod">
          <ac:chgData name="Giuseppe Torrisi" userId="7e2d242d-86da-4aa3-bb66-1f88aeb4d0c6" providerId="ADAL" clId="{E0E8D20A-95E7-AF44-BA15-6B8088CDF189}" dt="2023-02-26T17:58:45.522" v="2055" actId="478"/>
          <ac:spMkLst>
            <pc:docMk/>
            <pc:sldMk cId="247965650" sldId="1119"/>
            <ac:spMk id="11" creationId="{42F2C9A6-6AA7-822E-5448-E36482BD6BE5}"/>
          </ac:spMkLst>
        </pc:spChg>
        <pc:spChg chg="add mod">
          <ac:chgData name="Giuseppe Torrisi" userId="7e2d242d-86da-4aa3-bb66-1f88aeb4d0c6" providerId="ADAL" clId="{E0E8D20A-95E7-AF44-BA15-6B8088CDF189}" dt="2023-02-26T18:35:17.547" v="2289" actId="478"/>
          <ac:spMkLst>
            <pc:docMk/>
            <pc:sldMk cId="247965650" sldId="1119"/>
            <ac:spMk id="18" creationId="{6FA4BF2B-EDF8-1D16-204B-42175247B859}"/>
          </ac:spMkLst>
        </pc:spChg>
        <pc:spChg chg="mod">
          <ac:chgData name="Giuseppe Torrisi" userId="7e2d242d-86da-4aa3-bb66-1f88aeb4d0c6" providerId="ADAL" clId="{E0E8D20A-95E7-AF44-BA15-6B8088CDF189}" dt="2023-02-26T17:58:00.867" v="2038" actId="20577"/>
          <ac:spMkLst>
            <pc:docMk/>
            <pc:sldMk cId="247965650" sldId="1119"/>
            <ac:spMk id="52" creationId="{D652029A-0A5D-7DCF-50CE-5790F4F31C3C}"/>
          </ac:spMkLst>
        </pc:spChg>
        <pc:spChg chg="mod">
          <ac:chgData name="Giuseppe Torrisi" userId="7e2d242d-86da-4aa3-bb66-1f88aeb4d0c6" providerId="ADAL" clId="{E0E8D20A-95E7-AF44-BA15-6B8088CDF189}" dt="2023-02-26T17:58:04.653" v="2045" actId="20577"/>
          <ac:spMkLst>
            <pc:docMk/>
            <pc:sldMk cId="247965650" sldId="1119"/>
            <ac:spMk id="57" creationId="{4424D50F-CC37-ED3F-C471-8D0BD9E01998}"/>
          </ac:spMkLst>
        </pc:spChg>
        <pc:grpChg chg="add del mod">
          <ac:chgData name="Giuseppe Torrisi" userId="7e2d242d-86da-4aa3-bb66-1f88aeb4d0c6" providerId="ADAL" clId="{E0E8D20A-95E7-AF44-BA15-6B8088CDF189}" dt="2023-02-26T18:35:17.547" v="2289" actId="478"/>
          <ac:grpSpMkLst>
            <pc:docMk/>
            <pc:sldMk cId="247965650" sldId="1119"/>
            <ac:grpSpMk id="44" creationId="{DBC507B0-E160-7B9E-4854-2311E9AA65F0}"/>
          </ac:grpSpMkLst>
        </pc:grpChg>
      </pc:sldChg>
      <pc:sldChg chg="delSp modSp del mod">
        <pc:chgData name="Giuseppe Torrisi" userId="7e2d242d-86da-4aa3-bb66-1f88aeb4d0c6" providerId="ADAL" clId="{E0E8D20A-95E7-AF44-BA15-6B8088CDF189}" dt="2023-02-26T18:21:58.709" v="2274" actId="2696"/>
        <pc:sldMkLst>
          <pc:docMk/>
          <pc:sldMk cId="781136541" sldId="1149"/>
        </pc:sldMkLst>
        <pc:grpChg chg="del mod">
          <ac:chgData name="Giuseppe Torrisi" userId="7e2d242d-86da-4aa3-bb66-1f88aeb4d0c6" providerId="ADAL" clId="{E0E8D20A-95E7-AF44-BA15-6B8088CDF189}" dt="2023-02-26T17:58:33.746" v="2052" actId="478"/>
          <ac:grpSpMkLst>
            <pc:docMk/>
            <pc:sldMk cId="781136541" sldId="1149"/>
            <ac:grpSpMk id="38" creationId="{B1A1935C-A511-F4CD-D515-6FDF92DC0ACB}"/>
          </ac:grpSpMkLst>
        </pc:grpChg>
      </pc:sldChg>
      <pc:sldChg chg="delSp del mod">
        <pc:chgData name="Giuseppe Torrisi" userId="7e2d242d-86da-4aa3-bb66-1f88aeb4d0c6" providerId="ADAL" clId="{E0E8D20A-95E7-AF44-BA15-6B8088CDF189}" dt="2023-02-26T18:21:59.843" v="2275" actId="2696"/>
        <pc:sldMkLst>
          <pc:docMk/>
          <pc:sldMk cId="1154638382" sldId="1151"/>
        </pc:sldMkLst>
        <pc:grpChg chg="del">
          <ac:chgData name="Giuseppe Torrisi" userId="7e2d242d-86da-4aa3-bb66-1f88aeb4d0c6" providerId="ADAL" clId="{E0E8D20A-95E7-AF44-BA15-6B8088CDF189}" dt="2023-02-26T17:58:36.609" v="2053" actId="478"/>
          <ac:grpSpMkLst>
            <pc:docMk/>
            <pc:sldMk cId="1154638382" sldId="1151"/>
            <ac:grpSpMk id="11" creationId="{7E51793D-2843-FFD2-A586-81A439A39DF5}"/>
          </ac:grpSpMkLst>
        </pc:grpChg>
      </pc:sldChg>
      <pc:sldChg chg="delSp del mod">
        <pc:chgData name="Giuseppe Torrisi" userId="7e2d242d-86da-4aa3-bb66-1f88aeb4d0c6" providerId="ADAL" clId="{E0E8D20A-95E7-AF44-BA15-6B8088CDF189}" dt="2023-02-26T18:22:01.225" v="2276" actId="2696"/>
        <pc:sldMkLst>
          <pc:docMk/>
          <pc:sldMk cId="3316988472" sldId="1152"/>
        </pc:sldMkLst>
        <pc:grpChg chg="del">
          <ac:chgData name="Giuseppe Torrisi" userId="7e2d242d-86da-4aa3-bb66-1f88aeb4d0c6" providerId="ADAL" clId="{E0E8D20A-95E7-AF44-BA15-6B8088CDF189}" dt="2023-02-26T17:58:52.027" v="2057" actId="478"/>
          <ac:grpSpMkLst>
            <pc:docMk/>
            <pc:sldMk cId="3316988472" sldId="1152"/>
            <ac:grpSpMk id="2" creationId="{9EB47EE2-4823-DEE3-AA13-9D3D4C29EB11}"/>
          </ac:grpSpMkLst>
        </pc:grpChg>
      </pc:sldChg>
      <pc:sldChg chg="addSp delSp modSp mod">
        <pc:chgData name="Giuseppe Torrisi" userId="7e2d242d-86da-4aa3-bb66-1f88aeb4d0c6" providerId="ADAL" clId="{E0E8D20A-95E7-AF44-BA15-6B8088CDF189}" dt="2023-02-26T18:36:00.915" v="2300"/>
        <pc:sldMkLst>
          <pc:docMk/>
          <pc:sldMk cId="3537306744" sldId="1153"/>
        </pc:sldMkLst>
        <pc:spChg chg="add mod">
          <ac:chgData name="Giuseppe Torrisi" userId="7e2d242d-86da-4aa3-bb66-1f88aeb4d0c6" providerId="ADAL" clId="{E0E8D20A-95E7-AF44-BA15-6B8088CDF189}" dt="2023-02-26T18:36:00.915" v="2300"/>
          <ac:spMkLst>
            <pc:docMk/>
            <pc:sldMk cId="3537306744" sldId="1153"/>
            <ac:spMk id="9" creationId="{B8B04C53-7A66-A639-5774-35BEE930BEA1}"/>
          </ac:spMkLst>
        </pc:spChg>
        <pc:grpChg chg="del">
          <ac:chgData name="Giuseppe Torrisi" userId="7e2d242d-86da-4aa3-bb66-1f88aeb4d0c6" providerId="ADAL" clId="{E0E8D20A-95E7-AF44-BA15-6B8088CDF189}" dt="2023-02-26T17:59:19.193" v="2059" actId="478"/>
          <ac:grpSpMkLst>
            <pc:docMk/>
            <pc:sldMk cId="3537306744" sldId="1153"/>
            <ac:grpSpMk id="25" creationId="{301D2028-56FA-C27C-BD64-250C99B6D12A}"/>
          </ac:grpSpMkLst>
        </pc:grpChg>
      </pc:sldChg>
      <pc:sldChg chg="del">
        <pc:chgData name="Giuseppe Torrisi" userId="7e2d242d-86da-4aa3-bb66-1f88aeb4d0c6" providerId="ADAL" clId="{E0E8D20A-95E7-AF44-BA15-6B8088CDF189}" dt="2023-02-15T09:43:58.178" v="61" actId="2696"/>
        <pc:sldMkLst>
          <pc:docMk/>
          <pc:sldMk cId="2306799764" sldId="1159"/>
        </pc:sldMkLst>
      </pc:sldChg>
      <pc:sldChg chg="addSp modSp del mod">
        <pc:chgData name="Giuseppe Torrisi" userId="7e2d242d-86da-4aa3-bb66-1f88aeb4d0c6" providerId="ADAL" clId="{E0E8D20A-95E7-AF44-BA15-6B8088CDF189}" dt="2023-02-24T10:21:36.605" v="1714" actId="2696"/>
        <pc:sldMkLst>
          <pc:docMk/>
          <pc:sldMk cId="574476480" sldId="1160"/>
        </pc:sldMkLst>
        <pc:spChg chg="add mod">
          <ac:chgData name="Giuseppe Torrisi" userId="7e2d242d-86da-4aa3-bb66-1f88aeb4d0c6" providerId="ADAL" clId="{E0E8D20A-95E7-AF44-BA15-6B8088CDF189}" dt="2023-02-16T08:54:07.144" v="769"/>
          <ac:spMkLst>
            <pc:docMk/>
            <pc:sldMk cId="574476480" sldId="1160"/>
            <ac:spMk id="16" creationId="{9A5A12E4-614C-5D45-2063-36F10D64992C}"/>
          </ac:spMkLst>
        </pc:spChg>
        <pc:spChg chg="add mod">
          <ac:chgData name="Giuseppe Torrisi" userId="7e2d242d-86da-4aa3-bb66-1f88aeb4d0c6" providerId="ADAL" clId="{E0E8D20A-95E7-AF44-BA15-6B8088CDF189}" dt="2023-02-16T08:54:07.144" v="769"/>
          <ac:spMkLst>
            <pc:docMk/>
            <pc:sldMk cId="574476480" sldId="1160"/>
            <ac:spMk id="17" creationId="{19F2C5B4-9B52-DADC-6DB6-A79C22CB5E1E}"/>
          </ac:spMkLst>
        </pc:spChg>
        <pc:spChg chg="add mod">
          <ac:chgData name="Giuseppe Torrisi" userId="7e2d242d-86da-4aa3-bb66-1f88aeb4d0c6" providerId="ADAL" clId="{E0E8D20A-95E7-AF44-BA15-6B8088CDF189}" dt="2023-02-16T08:54:07.144" v="769"/>
          <ac:spMkLst>
            <pc:docMk/>
            <pc:sldMk cId="574476480" sldId="1160"/>
            <ac:spMk id="18" creationId="{1CECC4E7-B787-40A1-6DF3-3E418EB14577}"/>
          </ac:spMkLst>
        </pc:spChg>
        <pc:spChg chg="mod">
          <ac:chgData name="Giuseppe Torrisi" userId="7e2d242d-86da-4aa3-bb66-1f88aeb4d0c6" providerId="ADAL" clId="{E0E8D20A-95E7-AF44-BA15-6B8088CDF189}" dt="2023-02-22T13:47:15.821" v="1601"/>
          <ac:spMkLst>
            <pc:docMk/>
            <pc:sldMk cId="574476480" sldId="1160"/>
            <ac:spMk id="23" creationId="{084357CE-AA4B-6065-6E6A-405B9BFB56BF}"/>
          </ac:spMkLst>
        </pc:spChg>
        <pc:spChg chg="mod">
          <ac:chgData name="Giuseppe Torrisi" userId="7e2d242d-86da-4aa3-bb66-1f88aeb4d0c6" providerId="ADAL" clId="{E0E8D20A-95E7-AF44-BA15-6B8088CDF189}" dt="2023-02-22T13:47:15.821" v="1601"/>
          <ac:spMkLst>
            <pc:docMk/>
            <pc:sldMk cId="574476480" sldId="1160"/>
            <ac:spMk id="27" creationId="{56372679-C237-1AC1-C03D-FB31E53AEB5E}"/>
          </ac:spMkLst>
        </pc:spChg>
        <pc:grpChg chg="add mod">
          <ac:chgData name="Giuseppe Torrisi" userId="7e2d242d-86da-4aa3-bb66-1f88aeb4d0c6" providerId="ADAL" clId="{E0E8D20A-95E7-AF44-BA15-6B8088CDF189}" dt="2023-02-24T10:21:14.693" v="1706" actId="14100"/>
          <ac:grpSpMkLst>
            <pc:docMk/>
            <pc:sldMk cId="574476480" sldId="1160"/>
            <ac:grpSpMk id="22" creationId="{242B6E9F-05A1-5450-2A4A-5AFDBE264D7B}"/>
          </ac:grpSpMkLst>
        </pc:grpChg>
        <pc:grpChg chg="mod">
          <ac:chgData name="Giuseppe Torrisi" userId="7e2d242d-86da-4aa3-bb66-1f88aeb4d0c6" providerId="ADAL" clId="{E0E8D20A-95E7-AF44-BA15-6B8088CDF189}" dt="2023-02-22T13:47:15.821" v="1601"/>
          <ac:grpSpMkLst>
            <pc:docMk/>
            <pc:sldMk cId="574476480" sldId="1160"/>
            <ac:grpSpMk id="25" creationId="{331489D8-3079-885D-603F-B283F471EDBB}"/>
          </ac:grpSpMkLst>
        </pc:grpChg>
        <pc:picChg chg="add mod">
          <ac:chgData name="Giuseppe Torrisi" userId="7e2d242d-86da-4aa3-bb66-1f88aeb4d0c6" providerId="ADAL" clId="{E0E8D20A-95E7-AF44-BA15-6B8088CDF189}" dt="2023-02-24T10:21:14.693" v="1706" actId="14100"/>
          <ac:picMkLst>
            <pc:docMk/>
            <pc:sldMk cId="574476480" sldId="1160"/>
            <ac:picMk id="19" creationId="{2916B5B8-4B15-1A84-4A86-B37AC94E2FB8}"/>
          </ac:picMkLst>
        </pc:picChg>
        <pc:picChg chg="add mod">
          <ac:chgData name="Giuseppe Torrisi" userId="7e2d242d-86da-4aa3-bb66-1f88aeb4d0c6" providerId="ADAL" clId="{E0E8D20A-95E7-AF44-BA15-6B8088CDF189}" dt="2023-02-24T10:21:14.693" v="1706" actId="14100"/>
          <ac:picMkLst>
            <pc:docMk/>
            <pc:sldMk cId="574476480" sldId="1160"/>
            <ac:picMk id="20" creationId="{2A68D07A-1AF1-3783-43D0-33EBEAC53F66}"/>
          </ac:picMkLst>
        </pc:picChg>
        <pc:picChg chg="add mod">
          <ac:chgData name="Giuseppe Torrisi" userId="7e2d242d-86da-4aa3-bb66-1f88aeb4d0c6" providerId="ADAL" clId="{E0E8D20A-95E7-AF44-BA15-6B8088CDF189}" dt="2023-02-22T13:47:15.821" v="1601"/>
          <ac:picMkLst>
            <pc:docMk/>
            <pc:sldMk cId="574476480" sldId="1160"/>
            <ac:picMk id="21" creationId="{1CA92C55-E560-C6E9-888E-F3C832C717DA}"/>
          </ac:picMkLst>
        </pc:picChg>
        <pc:picChg chg="mod">
          <ac:chgData name="Giuseppe Torrisi" userId="7e2d242d-86da-4aa3-bb66-1f88aeb4d0c6" providerId="ADAL" clId="{E0E8D20A-95E7-AF44-BA15-6B8088CDF189}" dt="2023-02-22T13:47:15.821" v="1601"/>
          <ac:picMkLst>
            <pc:docMk/>
            <pc:sldMk cId="574476480" sldId="1160"/>
            <ac:picMk id="24" creationId="{66127371-6539-4F2C-3877-447F3E1638C7}"/>
          </ac:picMkLst>
        </pc:picChg>
        <pc:picChg chg="mod">
          <ac:chgData name="Giuseppe Torrisi" userId="7e2d242d-86da-4aa3-bb66-1f88aeb4d0c6" providerId="ADAL" clId="{E0E8D20A-95E7-AF44-BA15-6B8088CDF189}" dt="2023-02-22T13:47:15.821" v="1601"/>
          <ac:picMkLst>
            <pc:docMk/>
            <pc:sldMk cId="574476480" sldId="1160"/>
            <ac:picMk id="26" creationId="{EB16A0B8-0208-CEFB-012F-367FE989986C}"/>
          </ac:picMkLst>
        </pc:picChg>
        <pc:picChg chg="add mod">
          <ac:chgData name="Giuseppe Torrisi" userId="7e2d242d-86da-4aa3-bb66-1f88aeb4d0c6" providerId="ADAL" clId="{E0E8D20A-95E7-AF44-BA15-6B8088CDF189}" dt="2023-02-24T10:21:14.693" v="1706" actId="14100"/>
          <ac:picMkLst>
            <pc:docMk/>
            <pc:sldMk cId="574476480" sldId="1160"/>
            <ac:picMk id="28" creationId="{3710D9FF-4F6B-3072-FE28-BDA4F1E9632F}"/>
          </ac:picMkLst>
        </pc:picChg>
        <pc:picChg chg="add mod">
          <ac:chgData name="Giuseppe Torrisi" userId="7e2d242d-86da-4aa3-bb66-1f88aeb4d0c6" providerId="ADAL" clId="{E0E8D20A-95E7-AF44-BA15-6B8088CDF189}" dt="2023-02-24T10:21:14.693" v="1706" actId="14100"/>
          <ac:picMkLst>
            <pc:docMk/>
            <pc:sldMk cId="574476480" sldId="1160"/>
            <ac:picMk id="29" creationId="{80925A60-BAE5-0F7C-66AA-A7099C35AF15}"/>
          </ac:picMkLst>
        </pc:picChg>
        <pc:picChg chg="add mod">
          <ac:chgData name="Giuseppe Torrisi" userId="7e2d242d-86da-4aa3-bb66-1f88aeb4d0c6" providerId="ADAL" clId="{E0E8D20A-95E7-AF44-BA15-6B8088CDF189}" dt="2023-02-24T10:21:14.693" v="1706" actId="14100"/>
          <ac:picMkLst>
            <pc:docMk/>
            <pc:sldMk cId="574476480" sldId="1160"/>
            <ac:picMk id="30" creationId="{F421DD45-9003-4784-AA57-3F5E4A2F0CCD}"/>
          </ac:picMkLst>
        </pc:picChg>
      </pc:sldChg>
      <pc:sldChg chg="addSp delSp modSp mod">
        <pc:chgData name="Giuseppe Torrisi" userId="7e2d242d-86da-4aa3-bb66-1f88aeb4d0c6" providerId="ADAL" clId="{E0E8D20A-95E7-AF44-BA15-6B8088CDF189}" dt="2023-03-01T16:24:16.598" v="2568"/>
        <pc:sldMkLst>
          <pc:docMk/>
          <pc:sldMk cId="2825673027" sldId="1161"/>
        </pc:sldMkLst>
        <pc:spChg chg="mod">
          <ac:chgData name="Giuseppe Torrisi" userId="7e2d242d-86da-4aa3-bb66-1f88aeb4d0c6" providerId="ADAL" clId="{E0E8D20A-95E7-AF44-BA15-6B8088CDF189}" dt="2023-02-26T18:36:17.840" v="2306" actId="122"/>
          <ac:spMkLst>
            <pc:docMk/>
            <pc:sldMk cId="2825673027" sldId="1161"/>
            <ac:spMk id="4" creationId="{BB0E5E17-18DC-B52B-B14A-3C4045E53BDA}"/>
          </ac:spMkLst>
        </pc:spChg>
        <pc:spChg chg="add mod">
          <ac:chgData name="Giuseppe Torrisi" userId="7e2d242d-86da-4aa3-bb66-1f88aeb4d0c6" providerId="ADAL" clId="{E0E8D20A-95E7-AF44-BA15-6B8088CDF189}" dt="2023-02-16T08:54:07.144" v="769"/>
          <ac:spMkLst>
            <pc:docMk/>
            <pc:sldMk cId="2825673027" sldId="1161"/>
            <ac:spMk id="6" creationId="{1C08A123-45CA-B1D7-5731-1E8DD5038CAD}"/>
          </ac:spMkLst>
        </pc:spChg>
        <pc:spChg chg="add mod">
          <ac:chgData name="Giuseppe Torrisi" userId="7e2d242d-86da-4aa3-bb66-1f88aeb4d0c6" providerId="ADAL" clId="{E0E8D20A-95E7-AF44-BA15-6B8088CDF189}" dt="2023-02-16T08:54:07.144" v="769"/>
          <ac:spMkLst>
            <pc:docMk/>
            <pc:sldMk cId="2825673027" sldId="1161"/>
            <ac:spMk id="20" creationId="{B0D80E16-E378-26D8-0ABA-67B74B4C9138}"/>
          </ac:spMkLst>
        </pc:spChg>
        <pc:spChg chg="add mod">
          <ac:chgData name="Giuseppe Torrisi" userId="7e2d242d-86da-4aa3-bb66-1f88aeb4d0c6" providerId="ADAL" clId="{E0E8D20A-95E7-AF44-BA15-6B8088CDF189}" dt="2023-02-16T08:54:07.144" v="769"/>
          <ac:spMkLst>
            <pc:docMk/>
            <pc:sldMk cId="2825673027" sldId="1161"/>
            <ac:spMk id="21" creationId="{91C212D1-3B1B-9D70-0076-BB6B5145EA2B}"/>
          </ac:spMkLst>
        </pc:spChg>
        <pc:grpChg chg="del">
          <ac:chgData name="Giuseppe Torrisi" userId="7e2d242d-86da-4aa3-bb66-1f88aeb4d0c6" providerId="ADAL" clId="{E0E8D20A-95E7-AF44-BA15-6B8088CDF189}" dt="2023-02-26T17:59:29.073" v="2060" actId="478"/>
          <ac:grpSpMkLst>
            <pc:docMk/>
            <pc:sldMk cId="2825673027" sldId="1161"/>
            <ac:grpSpMk id="2" creationId="{46608F0B-14DE-7463-5205-A39A46FE19D3}"/>
          </ac:grpSpMkLst>
        </pc:grpChg>
        <pc:picChg chg="add mod">
          <ac:chgData name="Giuseppe Torrisi" userId="7e2d242d-86da-4aa3-bb66-1f88aeb4d0c6" providerId="ADAL" clId="{E0E8D20A-95E7-AF44-BA15-6B8088CDF189}" dt="2023-03-01T16:24:16.598" v="2568"/>
          <ac:picMkLst>
            <pc:docMk/>
            <pc:sldMk cId="2825673027" sldId="1161"/>
            <ac:picMk id="2" creationId="{D4D58723-BB58-C157-51F3-FB9EF588B91B}"/>
          </ac:picMkLst>
        </pc:picChg>
      </pc:sldChg>
      <pc:sldChg chg="addSp modSp del">
        <pc:chgData name="Giuseppe Torrisi" userId="7e2d242d-86da-4aa3-bb66-1f88aeb4d0c6" providerId="ADAL" clId="{E0E8D20A-95E7-AF44-BA15-6B8088CDF189}" dt="2023-02-16T09:16:42.011" v="1058" actId="2696"/>
        <pc:sldMkLst>
          <pc:docMk/>
          <pc:sldMk cId="1680403981" sldId="1163"/>
        </pc:sldMkLst>
        <pc:spChg chg="add mod">
          <ac:chgData name="Giuseppe Torrisi" userId="7e2d242d-86da-4aa3-bb66-1f88aeb4d0c6" providerId="ADAL" clId="{E0E8D20A-95E7-AF44-BA15-6B8088CDF189}" dt="2023-02-16T08:54:07.144" v="769"/>
          <ac:spMkLst>
            <pc:docMk/>
            <pc:sldMk cId="1680403981" sldId="1163"/>
            <ac:spMk id="6" creationId="{8DD155B8-4F32-0526-B860-E40102B3FE66}"/>
          </ac:spMkLst>
        </pc:spChg>
        <pc:spChg chg="add mod">
          <ac:chgData name="Giuseppe Torrisi" userId="7e2d242d-86da-4aa3-bb66-1f88aeb4d0c6" providerId="ADAL" clId="{E0E8D20A-95E7-AF44-BA15-6B8088CDF189}" dt="2023-02-16T08:54:07.144" v="769"/>
          <ac:spMkLst>
            <pc:docMk/>
            <pc:sldMk cId="1680403981" sldId="1163"/>
            <ac:spMk id="30" creationId="{B1696A04-7393-99BE-8CE2-803D7777F09E}"/>
          </ac:spMkLst>
        </pc:spChg>
        <pc:spChg chg="add mod">
          <ac:chgData name="Giuseppe Torrisi" userId="7e2d242d-86da-4aa3-bb66-1f88aeb4d0c6" providerId="ADAL" clId="{E0E8D20A-95E7-AF44-BA15-6B8088CDF189}" dt="2023-02-16T08:54:07.144" v="769"/>
          <ac:spMkLst>
            <pc:docMk/>
            <pc:sldMk cId="1680403981" sldId="1163"/>
            <ac:spMk id="31" creationId="{F88B8D30-2314-32B6-649F-6A56F405BA0E}"/>
          </ac:spMkLst>
        </pc:spChg>
      </pc:sldChg>
      <pc:sldChg chg="addSp modSp del">
        <pc:chgData name="Giuseppe Torrisi" userId="7e2d242d-86da-4aa3-bb66-1f88aeb4d0c6" providerId="ADAL" clId="{E0E8D20A-95E7-AF44-BA15-6B8088CDF189}" dt="2023-02-16T09:16:42.517" v="1059" actId="2696"/>
        <pc:sldMkLst>
          <pc:docMk/>
          <pc:sldMk cId="291102256" sldId="1164"/>
        </pc:sldMkLst>
        <pc:spChg chg="add mod">
          <ac:chgData name="Giuseppe Torrisi" userId="7e2d242d-86da-4aa3-bb66-1f88aeb4d0c6" providerId="ADAL" clId="{E0E8D20A-95E7-AF44-BA15-6B8088CDF189}" dt="2023-02-16T08:54:07.144" v="769"/>
          <ac:spMkLst>
            <pc:docMk/>
            <pc:sldMk cId="291102256" sldId="1164"/>
            <ac:spMk id="5" creationId="{13150564-DC25-F1A7-C03F-2D59FBD93833}"/>
          </ac:spMkLst>
        </pc:spChg>
        <pc:spChg chg="add mod">
          <ac:chgData name="Giuseppe Torrisi" userId="7e2d242d-86da-4aa3-bb66-1f88aeb4d0c6" providerId="ADAL" clId="{E0E8D20A-95E7-AF44-BA15-6B8088CDF189}" dt="2023-02-16T08:54:07.144" v="769"/>
          <ac:spMkLst>
            <pc:docMk/>
            <pc:sldMk cId="291102256" sldId="1164"/>
            <ac:spMk id="8" creationId="{231A542E-D317-A14C-6E01-878A2AF6B673}"/>
          </ac:spMkLst>
        </pc:spChg>
        <pc:spChg chg="add mod">
          <ac:chgData name="Giuseppe Torrisi" userId="7e2d242d-86da-4aa3-bb66-1f88aeb4d0c6" providerId="ADAL" clId="{E0E8D20A-95E7-AF44-BA15-6B8088CDF189}" dt="2023-02-16T08:54:07.144" v="769"/>
          <ac:spMkLst>
            <pc:docMk/>
            <pc:sldMk cId="291102256" sldId="1164"/>
            <ac:spMk id="11" creationId="{23DF6E8D-E7FA-1861-A1B0-F3909DC8998A}"/>
          </ac:spMkLst>
        </pc:spChg>
      </pc:sldChg>
      <pc:sldChg chg="addSp delSp modSp mod">
        <pc:chgData name="Giuseppe Torrisi" userId="7e2d242d-86da-4aa3-bb66-1f88aeb4d0c6" providerId="ADAL" clId="{E0E8D20A-95E7-AF44-BA15-6B8088CDF189}" dt="2023-02-26T18:22:31.749" v="2278" actId="1076"/>
        <pc:sldMkLst>
          <pc:docMk/>
          <pc:sldMk cId="1397162553" sldId="1166"/>
        </pc:sldMkLst>
        <pc:spChg chg="mod">
          <ac:chgData name="Giuseppe Torrisi" userId="7e2d242d-86da-4aa3-bb66-1f88aeb4d0c6" providerId="ADAL" clId="{E0E8D20A-95E7-AF44-BA15-6B8088CDF189}" dt="2023-02-26T18:22:31.749" v="2278" actId="1076"/>
          <ac:spMkLst>
            <pc:docMk/>
            <pc:sldMk cId="1397162553" sldId="1166"/>
            <ac:spMk id="3" creationId="{70052B19-81C5-01EE-8747-E22CF742F6D3}"/>
          </ac:spMkLst>
        </pc:spChg>
        <pc:spChg chg="mod">
          <ac:chgData name="Giuseppe Torrisi" userId="7e2d242d-86da-4aa3-bb66-1f88aeb4d0c6" providerId="ADAL" clId="{E0E8D20A-95E7-AF44-BA15-6B8088CDF189}" dt="2023-02-26T18:02:00.321" v="2128" actId="1076"/>
          <ac:spMkLst>
            <pc:docMk/>
            <pc:sldMk cId="1397162553" sldId="1166"/>
            <ac:spMk id="4" creationId="{43FBF359-CCE5-F754-7517-0F656756D2EB}"/>
          </ac:spMkLst>
        </pc:spChg>
        <pc:spChg chg="mod">
          <ac:chgData name="Giuseppe Torrisi" userId="7e2d242d-86da-4aa3-bb66-1f88aeb4d0c6" providerId="ADAL" clId="{E0E8D20A-95E7-AF44-BA15-6B8088CDF189}" dt="2023-02-26T18:00:20.369" v="2069" actId="404"/>
          <ac:spMkLst>
            <pc:docMk/>
            <pc:sldMk cId="1397162553" sldId="1166"/>
            <ac:spMk id="7" creationId="{1E045910-6E1E-729A-EB1E-378401463A97}"/>
          </ac:spMkLst>
        </pc:spChg>
        <pc:spChg chg="add mod">
          <ac:chgData name="Giuseppe Torrisi" userId="7e2d242d-86da-4aa3-bb66-1f88aeb4d0c6" providerId="ADAL" clId="{E0E8D20A-95E7-AF44-BA15-6B8088CDF189}" dt="2023-02-16T08:54:07.144" v="769"/>
          <ac:spMkLst>
            <pc:docMk/>
            <pc:sldMk cId="1397162553" sldId="1166"/>
            <ac:spMk id="8" creationId="{EA72584B-9D10-A952-6E10-F3A135434D20}"/>
          </ac:spMkLst>
        </pc:spChg>
        <pc:spChg chg="add mod">
          <ac:chgData name="Giuseppe Torrisi" userId="7e2d242d-86da-4aa3-bb66-1f88aeb4d0c6" providerId="ADAL" clId="{E0E8D20A-95E7-AF44-BA15-6B8088CDF189}" dt="2023-02-16T08:54:07.144" v="769"/>
          <ac:spMkLst>
            <pc:docMk/>
            <pc:sldMk cId="1397162553" sldId="1166"/>
            <ac:spMk id="9" creationId="{5578F29A-9BF5-3439-F677-9E4148C35953}"/>
          </ac:spMkLst>
        </pc:spChg>
        <pc:spChg chg="add mod">
          <ac:chgData name="Giuseppe Torrisi" userId="7e2d242d-86da-4aa3-bb66-1f88aeb4d0c6" providerId="ADAL" clId="{E0E8D20A-95E7-AF44-BA15-6B8088CDF189}" dt="2023-02-16T08:54:07.144" v="769"/>
          <ac:spMkLst>
            <pc:docMk/>
            <pc:sldMk cId="1397162553" sldId="1166"/>
            <ac:spMk id="10" creationId="{E466FBA5-1905-2FD2-A129-BA401D6697C7}"/>
          </ac:spMkLst>
        </pc:spChg>
        <pc:grpChg chg="del">
          <ac:chgData name="Giuseppe Torrisi" userId="7e2d242d-86da-4aa3-bb66-1f88aeb4d0c6" providerId="ADAL" clId="{E0E8D20A-95E7-AF44-BA15-6B8088CDF189}" dt="2023-02-26T18:00:55.789" v="2073" actId="478"/>
          <ac:grpSpMkLst>
            <pc:docMk/>
            <pc:sldMk cId="1397162553" sldId="1166"/>
            <ac:grpSpMk id="22" creationId="{CA6BC242-CB34-7F6F-DDCB-67346A8692E9}"/>
          </ac:grpSpMkLst>
        </pc:grpChg>
      </pc:sldChg>
      <pc:sldChg chg="addSp modSp del">
        <pc:chgData name="Giuseppe Torrisi" userId="7e2d242d-86da-4aa3-bb66-1f88aeb4d0c6" providerId="ADAL" clId="{E0E8D20A-95E7-AF44-BA15-6B8088CDF189}" dt="2023-02-16T09:16:56.495" v="1062" actId="2696"/>
        <pc:sldMkLst>
          <pc:docMk/>
          <pc:sldMk cId="1367916126" sldId="1170"/>
        </pc:sldMkLst>
        <pc:spChg chg="add mod">
          <ac:chgData name="Giuseppe Torrisi" userId="7e2d242d-86da-4aa3-bb66-1f88aeb4d0c6" providerId="ADAL" clId="{E0E8D20A-95E7-AF44-BA15-6B8088CDF189}" dt="2023-02-16T08:54:07.144" v="769"/>
          <ac:spMkLst>
            <pc:docMk/>
            <pc:sldMk cId="1367916126" sldId="1170"/>
            <ac:spMk id="4" creationId="{202B85A9-560E-7AC5-2FDD-C489F6F6E816}"/>
          </ac:spMkLst>
        </pc:spChg>
        <pc:spChg chg="add mod">
          <ac:chgData name="Giuseppe Torrisi" userId="7e2d242d-86da-4aa3-bb66-1f88aeb4d0c6" providerId="ADAL" clId="{E0E8D20A-95E7-AF44-BA15-6B8088CDF189}" dt="2023-02-16T08:54:07.144" v="769"/>
          <ac:spMkLst>
            <pc:docMk/>
            <pc:sldMk cId="1367916126" sldId="1170"/>
            <ac:spMk id="6" creationId="{53EFDD60-F395-6FF1-7958-29D3AF32EE0A}"/>
          </ac:spMkLst>
        </pc:spChg>
        <pc:spChg chg="add mod">
          <ac:chgData name="Giuseppe Torrisi" userId="7e2d242d-86da-4aa3-bb66-1f88aeb4d0c6" providerId="ADAL" clId="{E0E8D20A-95E7-AF44-BA15-6B8088CDF189}" dt="2023-02-16T08:54:07.144" v="769"/>
          <ac:spMkLst>
            <pc:docMk/>
            <pc:sldMk cId="1367916126" sldId="1170"/>
            <ac:spMk id="8" creationId="{D2F52D10-5CA3-7C67-344C-9A30E73FB9ED}"/>
          </ac:spMkLst>
        </pc:spChg>
      </pc:sldChg>
      <pc:sldChg chg="addSp modSp del">
        <pc:chgData name="Giuseppe Torrisi" userId="7e2d242d-86da-4aa3-bb66-1f88aeb4d0c6" providerId="ADAL" clId="{E0E8D20A-95E7-AF44-BA15-6B8088CDF189}" dt="2023-02-16T09:16:57.069" v="1063" actId="2696"/>
        <pc:sldMkLst>
          <pc:docMk/>
          <pc:sldMk cId="2726843774" sldId="1171"/>
        </pc:sldMkLst>
        <pc:spChg chg="add mod">
          <ac:chgData name="Giuseppe Torrisi" userId="7e2d242d-86da-4aa3-bb66-1f88aeb4d0c6" providerId="ADAL" clId="{E0E8D20A-95E7-AF44-BA15-6B8088CDF189}" dt="2023-02-16T08:54:07.144" v="769"/>
          <ac:spMkLst>
            <pc:docMk/>
            <pc:sldMk cId="2726843774" sldId="1171"/>
            <ac:spMk id="4" creationId="{CD6A7C86-8EC1-3886-6CE4-8CFAFB37A738}"/>
          </ac:spMkLst>
        </pc:spChg>
        <pc:spChg chg="add mod">
          <ac:chgData name="Giuseppe Torrisi" userId="7e2d242d-86da-4aa3-bb66-1f88aeb4d0c6" providerId="ADAL" clId="{E0E8D20A-95E7-AF44-BA15-6B8088CDF189}" dt="2023-02-16T08:54:07.144" v="769"/>
          <ac:spMkLst>
            <pc:docMk/>
            <pc:sldMk cId="2726843774" sldId="1171"/>
            <ac:spMk id="5" creationId="{857F59A6-12B0-E7F4-5D57-B235DDDB1052}"/>
          </ac:spMkLst>
        </pc:spChg>
        <pc:spChg chg="add mod">
          <ac:chgData name="Giuseppe Torrisi" userId="7e2d242d-86da-4aa3-bb66-1f88aeb4d0c6" providerId="ADAL" clId="{E0E8D20A-95E7-AF44-BA15-6B8088CDF189}" dt="2023-02-16T08:54:07.144" v="769"/>
          <ac:spMkLst>
            <pc:docMk/>
            <pc:sldMk cId="2726843774" sldId="1171"/>
            <ac:spMk id="7" creationId="{A0B7DBED-1FDB-DF4A-F05A-130960B6F7E3}"/>
          </ac:spMkLst>
        </pc:spChg>
      </pc:sldChg>
      <pc:sldChg chg="addSp delSp modSp mod ord">
        <pc:chgData name="Giuseppe Torrisi" userId="7e2d242d-86da-4aa3-bb66-1f88aeb4d0c6" providerId="ADAL" clId="{E0E8D20A-95E7-AF44-BA15-6B8088CDF189}" dt="2023-02-26T17:50:58.946" v="1920" actId="1076"/>
        <pc:sldMkLst>
          <pc:docMk/>
          <pc:sldMk cId="3654374322" sldId="1172"/>
        </pc:sldMkLst>
        <pc:spChg chg="add mod">
          <ac:chgData name="Giuseppe Torrisi" userId="7e2d242d-86da-4aa3-bb66-1f88aeb4d0c6" providerId="ADAL" clId="{E0E8D20A-95E7-AF44-BA15-6B8088CDF189}" dt="2023-02-16T08:54:07.144" v="769"/>
          <ac:spMkLst>
            <pc:docMk/>
            <pc:sldMk cId="3654374322" sldId="1172"/>
            <ac:spMk id="3" creationId="{4C8BEDEB-09B4-45C2-07E7-09A8CBE26C03}"/>
          </ac:spMkLst>
        </pc:spChg>
        <pc:spChg chg="add del mod">
          <ac:chgData name="Giuseppe Torrisi" userId="7e2d242d-86da-4aa3-bb66-1f88aeb4d0c6" providerId="ADAL" clId="{E0E8D20A-95E7-AF44-BA15-6B8088CDF189}" dt="2023-02-26T17:50:51.391" v="1918" actId="478"/>
          <ac:spMkLst>
            <pc:docMk/>
            <pc:sldMk cId="3654374322" sldId="1172"/>
            <ac:spMk id="25" creationId="{C99D854C-AE23-FB58-973E-849FCB04E504}"/>
          </ac:spMkLst>
        </pc:spChg>
        <pc:spChg chg="add mod">
          <ac:chgData name="Giuseppe Torrisi" userId="7e2d242d-86da-4aa3-bb66-1f88aeb4d0c6" providerId="ADAL" clId="{E0E8D20A-95E7-AF44-BA15-6B8088CDF189}" dt="2023-02-16T08:54:07.144" v="769"/>
          <ac:spMkLst>
            <pc:docMk/>
            <pc:sldMk cId="3654374322" sldId="1172"/>
            <ac:spMk id="26" creationId="{45D757F9-082C-3E8F-769D-AC59CD69D1D4}"/>
          </ac:spMkLst>
        </pc:spChg>
        <pc:grpChg chg="del">
          <ac:chgData name="Giuseppe Torrisi" userId="7e2d242d-86da-4aa3-bb66-1f88aeb4d0c6" providerId="ADAL" clId="{E0E8D20A-95E7-AF44-BA15-6B8088CDF189}" dt="2023-02-22T13:46:11.941" v="1595" actId="478"/>
          <ac:grpSpMkLst>
            <pc:docMk/>
            <pc:sldMk cId="3654374322" sldId="1172"/>
            <ac:grpSpMk id="14" creationId="{B42CF7B1-91B4-EFDD-FADF-CC2E782C8E13}"/>
          </ac:grpSpMkLst>
        </pc:grpChg>
        <pc:picChg chg="mod">
          <ac:chgData name="Giuseppe Torrisi" userId="7e2d242d-86da-4aa3-bb66-1f88aeb4d0c6" providerId="ADAL" clId="{E0E8D20A-95E7-AF44-BA15-6B8088CDF189}" dt="2023-02-26T17:50:58.946" v="1920" actId="1076"/>
          <ac:picMkLst>
            <pc:docMk/>
            <pc:sldMk cId="3654374322" sldId="1172"/>
            <ac:picMk id="2" creationId="{37636532-E857-451A-B306-711F67009421}"/>
          </ac:picMkLst>
        </pc:picChg>
      </pc:sldChg>
      <pc:sldChg chg="addSp modSp del">
        <pc:chgData name="Giuseppe Torrisi" userId="7e2d242d-86da-4aa3-bb66-1f88aeb4d0c6" providerId="ADAL" clId="{E0E8D20A-95E7-AF44-BA15-6B8088CDF189}" dt="2023-02-16T09:35:02.547" v="1200" actId="2696"/>
        <pc:sldMkLst>
          <pc:docMk/>
          <pc:sldMk cId="1192806346" sldId="1173"/>
        </pc:sldMkLst>
        <pc:spChg chg="add mod">
          <ac:chgData name="Giuseppe Torrisi" userId="7e2d242d-86da-4aa3-bb66-1f88aeb4d0c6" providerId="ADAL" clId="{E0E8D20A-95E7-AF44-BA15-6B8088CDF189}" dt="2023-02-16T08:54:07.144" v="769"/>
          <ac:spMkLst>
            <pc:docMk/>
            <pc:sldMk cId="1192806346" sldId="1173"/>
            <ac:spMk id="3" creationId="{507C1479-D4D7-4F4E-89E4-2A84361333B3}"/>
          </ac:spMkLst>
        </pc:spChg>
        <pc:spChg chg="add mod">
          <ac:chgData name="Giuseppe Torrisi" userId="7e2d242d-86da-4aa3-bb66-1f88aeb4d0c6" providerId="ADAL" clId="{E0E8D20A-95E7-AF44-BA15-6B8088CDF189}" dt="2023-02-16T08:54:07.144" v="769"/>
          <ac:spMkLst>
            <pc:docMk/>
            <pc:sldMk cId="1192806346" sldId="1173"/>
            <ac:spMk id="4" creationId="{9F3A27C7-A0D6-EE58-BA0C-0816D61E0071}"/>
          </ac:spMkLst>
        </pc:spChg>
        <pc:spChg chg="add mod">
          <ac:chgData name="Giuseppe Torrisi" userId="7e2d242d-86da-4aa3-bb66-1f88aeb4d0c6" providerId="ADAL" clId="{E0E8D20A-95E7-AF44-BA15-6B8088CDF189}" dt="2023-02-16T08:54:07.144" v="769"/>
          <ac:spMkLst>
            <pc:docMk/>
            <pc:sldMk cId="1192806346" sldId="1173"/>
            <ac:spMk id="7" creationId="{C7CB1633-EB27-9421-1B0E-4EF71F6197A0}"/>
          </ac:spMkLst>
        </pc:spChg>
      </pc:sldChg>
      <pc:sldChg chg="addSp modSp del">
        <pc:chgData name="Giuseppe Torrisi" userId="7e2d242d-86da-4aa3-bb66-1f88aeb4d0c6" providerId="ADAL" clId="{E0E8D20A-95E7-AF44-BA15-6B8088CDF189}" dt="2023-02-16T09:16:30.126" v="1051" actId="2696"/>
        <pc:sldMkLst>
          <pc:docMk/>
          <pc:sldMk cId="3243857002" sldId="1174"/>
        </pc:sldMkLst>
        <pc:spChg chg="add mod">
          <ac:chgData name="Giuseppe Torrisi" userId="7e2d242d-86da-4aa3-bb66-1f88aeb4d0c6" providerId="ADAL" clId="{E0E8D20A-95E7-AF44-BA15-6B8088CDF189}" dt="2023-02-16T08:54:07.144" v="769"/>
          <ac:spMkLst>
            <pc:docMk/>
            <pc:sldMk cId="3243857002" sldId="1174"/>
            <ac:spMk id="31" creationId="{066A9F1A-DFA1-0024-4422-0B96CE6EAEAC}"/>
          </ac:spMkLst>
        </pc:spChg>
        <pc:spChg chg="add mod">
          <ac:chgData name="Giuseppe Torrisi" userId="7e2d242d-86da-4aa3-bb66-1f88aeb4d0c6" providerId="ADAL" clId="{E0E8D20A-95E7-AF44-BA15-6B8088CDF189}" dt="2023-02-16T08:54:07.144" v="769"/>
          <ac:spMkLst>
            <pc:docMk/>
            <pc:sldMk cId="3243857002" sldId="1174"/>
            <ac:spMk id="32" creationId="{9A39BA24-34AC-F8B3-CD45-2F2DF4A12347}"/>
          </ac:spMkLst>
        </pc:spChg>
        <pc:spChg chg="add mod">
          <ac:chgData name="Giuseppe Torrisi" userId="7e2d242d-86da-4aa3-bb66-1f88aeb4d0c6" providerId="ADAL" clId="{E0E8D20A-95E7-AF44-BA15-6B8088CDF189}" dt="2023-02-16T08:54:07.144" v="769"/>
          <ac:spMkLst>
            <pc:docMk/>
            <pc:sldMk cId="3243857002" sldId="1174"/>
            <ac:spMk id="33" creationId="{1204F21B-0F11-0690-7FCA-432FC6556307}"/>
          </ac:spMkLst>
        </pc:spChg>
      </pc:sldChg>
      <pc:sldChg chg="addSp modSp del">
        <pc:chgData name="Giuseppe Torrisi" userId="7e2d242d-86da-4aa3-bb66-1f88aeb4d0c6" providerId="ADAL" clId="{E0E8D20A-95E7-AF44-BA15-6B8088CDF189}" dt="2023-02-24T13:09:36.105" v="1720" actId="2696"/>
        <pc:sldMkLst>
          <pc:docMk/>
          <pc:sldMk cId="2207579878" sldId="1175"/>
        </pc:sldMkLst>
        <pc:spChg chg="add mod">
          <ac:chgData name="Giuseppe Torrisi" userId="7e2d242d-86da-4aa3-bb66-1f88aeb4d0c6" providerId="ADAL" clId="{E0E8D20A-95E7-AF44-BA15-6B8088CDF189}" dt="2023-02-16T08:54:07.144" v="769"/>
          <ac:spMkLst>
            <pc:docMk/>
            <pc:sldMk cId="2207579878" sldId="1175"/>
            <ac:spMk id="4" creationId="{D77969E0-FB23-F53E-2C9D-8347D021438D}"/>
          </ac:spMkLst>
        </pc:spChg>
        <pc:spChg chg="add mod">
          <ac:chgData name="Giuseppe Torrisi" userId="7e2d242d-86da-4aa3-bb66-1f88aeb4d0c6" providerId="ADAL" clId="{E0E8D20A-95E7-AF44-BA15-6B8088CDF189}" dt="2023-02-16T08:54:07.144" v="769"/>
          <ac:spMkLst>
            <pc:docMk/>
            <pc:sldMk cId="2207579878" sldId="1175"/>
            <ac:spMk id="6" creationId="{34803093-34A4-CE46-2530-85F052666BBF}"/>
          </ac:spMkLst>
        </pc:spChg>
        <pc:spChg chg="add mod">
          <ac:chgData name="Giuseppe Torrisi" userId="7e2d242d-86da-4aa3-bb66-1f88aeb4d0c6" providerId="ADAL" clId="{E0E8D20A-95E7-AF44-BA15-6B8088CDF189}" dt="2023-02-16T08:54:07.144" v="769"/>
          <ac:spMkLst>
            <pc:docMk/>
            <pc:sldMk cId="2207579878" sldId="1175"/>
            <ac:spMk id="26" creationId="{0CC37FB7-5D7E-AD00-454A-50871189E5B9}"/>
          </ac:spMkLst>
        </pc:spChg>
      </pc:sldChg>
      <pc:sldChg chg="addSp modSp del">
        <pc:chgData name="Giuseppe Torrisi" userId="7e2d242d-86da-4aa3-bb66-1f88aeb4d0c6" providerId="ADAL" clId="{E0E8D20A-95E7-AF44-BA15-6B8088CDF189}" dt="2023-02-16T09:17:03.053" v="1066" actId="2696"/>
        <pc:sldMkLst>
          <pc:docMk/>
          <pc:sldMk cId="3597063385" sldId="1176"/>
        </pc:sldMkLst>
        <pc:spChg chg="add mod">
          <ac:chgData name="Giuseppe Torrisi" userId="7e2d242d-86da-4aa3-bb66-1f88aeb4d0c6" providerId="ADAL" clId="{E0E8D20A-95E7-AF44-BA15-6B8088CDF189}" dt="2023-02-16T08:54:07.144" v="769"/>
          <ac:spMkLst>
            <pc:docMk/>
            <pc:sldMk cId="3597063385" sldId="1176"/>
            <ac:spMk id="2" creationId="{A6286A82-DCBC-7792-14BC-3BDA4CCA298E}"/>
          </ac:spMkLst>
        </pc:spChg>
        <pc:spChg chg="add mod">
          <ac:chgData name="Giuseppe Torrisi" userId="7e2d242d-86da-4aa3-bb66-1f88aeb4d0c6" providerId="ADAL" clId="{E0E8D20A-95E7-AF44-BA15-6B8088CDF189}" dt="2023-02-16T08:54:07.144" v="769"/>
          <ac:spMkLst>
            <pc:docMk/>
            <pc:sldMk cId="3597063385" sldId="1176"/>
            <ac:spMk id="4" creationId="{F466080B-F7F6-9F0D-BE34-6DE651C121D5}"/>
          </ac:spMkLst>
        </pc:spChg>
        <pc:spChg chg="add mod">
          <ac:chgData name="Giuseppe Torrisi" userId="7e2d242d-86da-4aa3-bb66-1f88aeb4d0c6" providerId="ADAL" clId="{E0E8D20A-95E7-AF44-BA15-6B8088CDF189}" dt="2023-02-16T08:54:07.144" v="769"/>
          <ac:spMkLst>
            <pc:docMk/>
            <pc:sldMk cId="3597063385" sldId="1176"/>
            <ac:spMk id="5" creationId="{637AC3E7-1DB8-1BA6-268D-E1C140EEC528}"/>
          </ac:spMkLst>
        </pc:spChg>
      </pc:sldChg>
      <pc:sldChg chg="addSp modSp del">
        <pc:chgData name="Giuseppe Torrisi" userId="7e2d242d-86da-4aa3-bb66-1f88aeb4d0c6" providerId="ADAL" clId="{E0E8D20A-95E7-AF44-BA15-6B8088CDF189}" dt="2023-02-16T09:16:59.541" v="1065" actId="2696"/>
        <pc:sldMkLst>
          <pc:docMk/>
          <pc:sldMk cId="3005065412" sldId="1177"/>
        </pc:sldMkLst>
        <pc:spChg chg="add mod">
          <ac:chgData name="Giuseppe Torrisi" userId="7e2d242d-86da-4aa3-bb66-1f88aeb4d0c6" providerId="ADAL" clId="{E0E8D20A-95E7-AF44-BA15-6B8088CDF189}" dt="2023-02-16T08:54:07.144" v="769"/>
          <ac:spMkLst>
            <pc:docMk/>
            <pc:sldMk cId="3005065412" sldId="1177"/>
            <ac:spMk id="8" creationId="{BC1B2AE9-584E-0D02-6641-4BFCCBE79CBA}"/>
          </ac:spMkLst>
        </pc:spChg>
        <pc:spChg chg="add mod">
          <ac:chgData name="Giuseppe Torrisi" userId="7e2d242d-86da-4aa3-bb66-1f88aeb4d0c6" providerId="ADAL" clId="{E0E8D20A-95E7-AF44-BA15-6B8088CDF189}" dt="2023-02-16T08:54:07.144" v="769"/>
          <ac:spMkLst>
            <pc:docMk/>
            <pc:sldMk cId="3005065412" sldId="1177"/>
            <ac:spMk id="10" creationId="{B1908735-347D-1379-F210-0E6DFB7E9451}"/>
          </ac:spMkLst>
        </pc:spChg>
        <pc:spChg chg="add mod">
          <ac:chgData name="Giuseppe Torrisi" userId="7e2d242d-86da-4aa3-bb66-1f88aeb4d0c6" providerId="ADAL" clId="{E0E8D20A-95E7-AF44-BA15-6B8088CDF189}" dt="2023-02-16T08:54:07.144" v="769"/>
          <ac:spMkLst>
            <pc:docMk/>
            <pc:sldMk cId="3005065412" sldId="1177"/>
            <ac:spMk id="11" creationId="{99F1601F-9EF6-917C-70F1-3D94805477B7}"/>
          </ac:spMkLst>
        </pc:spChg>
      </pc:sldChg>
      <pc:sldChg chg="addSp modSp del">
        <pc:chgData name="Giuseppe Torrisi" userId="7e2d242d-86da-4aa3-bb66-1f88aeb4d0c6" providerId="ADAL" clId="{E0E8D20A-95E7-AF44-BA15-6B8088CDF189}" dt="2023-02-16T09:16:58.974" v="1064" actId="2696"/>
        <pc:sldMkLst>
          <pc:docMk/>
          <pc:sldMk cId="3418125405" sldId="1178"/>
        </pc:sldMkLst>
        <pc:spChg chg="add mod">
          <ac:chgData name="Giuseppe Torrisi" userId="7e2d242d-86da-4aa3-bb66-1f88aeb4d0c6" providerId="ADAL" clId="{E0E8D20A-95E7-AF44-BA15-6B8088CDF189}" dt="2023-02-16T08:54:07.144" v="769"/>
          <ac:spMkLst>
            <pc:docMk/>
            <pc:sldMk cId="3418125405" sldId="1178"/>
            <ac:spMk id="7" creationId="{C7FE7574-77CB-BEF9-BB39-193D8326188A}"/>
          </ac:spMkLst>
        </pc:spChg>
        <pc:spChg chg="add mod">
          <ac:chgData name="Giuseppe Torrisi" userId="7e2d242d-86da-4aa3-bb66-1f88aeb4d0c6" providerId="ADAL" clId="{E0E8D20A-95E7-AF44-BA15-6B8088CDF189}" dt="2023-02-16T08:54:07.144" v="769"/>
          <ac:spMkLst>
            <pc:docMk/>
            <pc:sldMk cId="3418125405" sldId="1178"/>
            <ac:spMk id="8" creationId="{028CEA7F-04AC-6FEF-9CA3-39106B977811}"/>
          </ac:spMkLst>
        </pc:spChg>
        <pc:spChg chg="add mod">
          <ac:chgData name="Giuseppe Torrisi" userId="7e2d242d-86da-4aa3-bb66-1f88aeb4d0c6" providerId="ADAL" clId="{E0E8D20A-95E7-AF44-BA15-6B8088CDF189}" dt="2023-02-16T08:54:07.144" v="769"/>
          <ac:spMkLst>
            <pc:docMk/>
            <pc:sldMk cId="3418125405" sldId="1178"/>
            <ac:spMk id="9" creationId="{6D930B2F-80B3-4039-F37B-760AC961DCD5}"/>
          </ac:spMkLst>
        </pc:spChg>
      </pc:sldChg>
      <pc:sldChg chg="addSp delSp modSp del mod">
        <pc:chgData name="Giuseppe Torrisi" userId="7e2d242d-86da-4aa3-bb66-1f88aeb4d0c6" providerId="ADAL" clId="{E0E8D20A-95E7-AF44-BA15-6B8088CDF189}" dt="2023-03-01T15:48:00.883" v="2500" actId="2696"/>
        <pc:sldMkLst>
          <pc:docMk/>
          <pc:sldMk cId="2374470707" sldId="1179"/>
        </pc:sldMkLst>
        <pc:spChg chg="add mod">
          <ac:chgData name="Giuseppe Torrisi" userId="7e2d242d-86da-4aa3-bb66-1f88aeb4d0c6" providerId="ADAL" clId="{E0E8D20A-95E7-AF44-BA15-6B8088CDF189}" dt="2023-02-16T08:54:07.144" v="769"/>
          <ac:spMkLst>
            <pc:docMk/>
            <pc:sldMk cId="2374470707" sldId="1179"/>
            <ac:spMk id="6" creationId="{BA5607BA-2C2F-13FD-43A0-B0BC4351632E}"/>
          </ac:spMkLst>
        </pc:spChg>
        <pc:spChg chg="mod">
          <ac:chgData name="Giuseppe Torrisi" userId="7e2d242d-86da-4aa3-bb66-1f88aeb4d0c6" providerId="ADAL" clId="{E0E8D20A-95E7-AF44-BA15-6B8088CDF189}" dt="2023-02-26T17:56:05.361" v="1988" actId="1076"/>
          <ac:spMkLst>
            <pc:docMk/>
            <pc:sldMk cId="2374470707" sldId="1179"/>
            <ac:spMk id="7" creationId="{6B9354C7-B8B9-5820-A4C9-B044E0472341}"/>
          </ac:spMkLst>
        </pc:spChg>
        <pc:spChg chg="add del mod">
          <ac:chgData name="Giuseppe Torrisi" userId="7e2d242d-86da-4aa3-bb66-1f88aeb4d0c6" providerId="ADAL" clId="{E0E8D20A-95E7-AF44-BA15-6B8088CDF189}" dt="2023-02-26T17:56:07.258" v="1990" actId="478"/>
          <ac:spMkLst>
            <pc:docMk/>
            <pc:sldMk cId="2374470707" sldId="1179"/>
            <ac:spMk id="10" creationId="{7118602C-9EBC-D900-B8CE-8F31115FC11E}"/>
          </ac:spMkLst>
        </pc:spChg>
        <pc:spChg chg="add mod">
          <ac:chgData name="Giuseppe Torrisi" userId="7e2d242d-86da-4aa3-bb66-1f88aeb4d0c6" providerId="ADAL" clId="{E0E8D20A-95E7-AF44-BA15-6B8088CDF189}" dt="2023-02-16T08:54:07.144" v="769"/>
          <ac:spMkLst>
            <pc:docMk/>
            <pc:sldMk cId="2374470707" sldId="1179"/>
            <ac:spMk id="11" creationId="{54764ABE-AEBF-71A0-4D6A-8A2708761146}"/>
          </ac:spMkLst>
        </pc:spChg>
        <pc:grpChg chg="del">
          <ac:chgData name="Giuseppe Torrisi" userId="7e2d242d-86da-4aa3-bb66-1f88aeb4d0c6" providerId="ADAL" clId="{E0E8D20A-95E7-AF44-BA15-6B8088CDF189}" dt="2023-02-26T17:56:00.621" v="1987" actId="478"/>
          <ac:grpSpMkLst>
            <pc:docMk/>
            <pc:sldMk cId="2374470707" sldId="1179"/>
            <ac:grpSpMk id="2" creationId="{FE2EA168-B1CC-44A0-2CA6-AD7CB5CF7C97}"/>
          </ac:grpSpMkLst>
        </pc:grpChg>
      </pc:sldChg>
      <pc:sldChg chg="addSp delSp modSp add del mod">
        <pc:chgData name="Giuseppe Torrisi" userId="7e2d242d-86da-4aa3-bb66-1f88aeb4d0c6" providerId="ADAL" clId="{E0E8D20A-95E7-AF44-BA15-6B8088CDF189}" dt="2023-02-26T17:57:35.850" v="2027" actId="478"/>
        <pc:sldMkLst>
          <pc:docMk/>
          <pc:sldMk cId="193487705" sldId="1182"/>
        </pc:sldMkLst>
        <pc:spChg chg="add mod">
          <ac:chgData name="Giuseppe Torrisi" userId="7e2d242d-86da-4aa3-bb66-1f88aeb4d0c6" providerId="ADAL" clId="{E0E8D20A-95E7-AF44-BA15-6B8088CDF189}" dt="2023-02-16T08:54:07.144" v="769"/>
          <ac:spMkLst>
            <pc:docMk/>
            <pc:sldMk cId="193487705" sldId="1182"/>
            <ac:spMk id="2" creationId="{3438B17C-4F01-87B3-B9C7-F86E4084FA0A}"/>
          </ac:spMkLst>
        </pc:spChg>
        <pc:spChg chg="add del mod">
          <ac:chgData name="Giuseppe Torrisi" userId="7e2d242d-86da-4aa3-bb66-1f88aeb4d0c6" providerId="ADAL" clId="{E0E8D20A-95E7-AF44-BA15-6B8088CDF189}" dt="2023-02-26T17:57:35.850" v="2027" actId="478"/>
          <ac:spMkLst>
            <pc:docMk/>
            <pc:sldMk cId="193487705" sldId="1182"/>
            <ac:spMk id="5" creationId="{48C14700-80BE-B4C8-17BA-8C0CA5697BEE}"/>
          </ac:spMkLst>
        </pc:spChg>
        <pc:spChg chg="add mod">
          <ac:chgData name="Giuseppe Torrisi" userId="7e2d242d-86da-4aa3-bb66-1f88aeb4d0c6" providerId="ADAL" clId="{E0E8D20A-95E7-AF44-BA15-6B8088CDF189}" dt="2023-02-16T08:54:07.144" v="769"/>
          <ac:spMkLst>
            <pc:docMk/>
            <pc:sldMk cId="193487705" sldId="1182"/>
            <ac:spMk id="8" creationId="{A35FB083-C506-7DD4-7D33-59ABB73FA2B2}"/>
          </ac:spMkLst>
        </pc:spChg>
        <pc:grpChg chg="del">
          <ac:chgData name="Giuseppe Torrisi" userId="7e2d242d-86da-4aa3-bb66-1f88aeb4d0c6" providerId="ADAL" clId="{E0E8D20A-95E7-AF44-BA15-6B8088CDF189}" dt="2023-02-26T17:57:29.789" v="2026" actId="478"/>
          <ac:grpSpMkLst>
            <pc:docMk/>
            <pc:sldMk cId="193487705" sldId="1182"/>
            <ac:grpSpMk id="4" creationId="{B0EC25CD-0F68-13BC-9431-399D3C924657}"/>
          </ac:grpSpMkLst>
        </pc:grpChg>
      </pc:sldChg>
      <pc:sldChg chg="addSp modSp del mod">
        <pc:chgData name="Giuseppe Torrisi" userId="7e2d242d-86da-4aa3-bb66-1f88aeb4d0c6" providerId="ADAL" clId="{E0E8D20A-95E7-AF44-BA15-6B8088CDF189}" dt="2023-02-16T09:04:05.007" v="946" actId="2696"/>
        <pc:sldMkLst>
          <pc:docMk/>
          <pc:sldMk cId="3181829341" sldId="1184"/>
        </pc:sldMkLst>
        <pc:spChg chg="add mod">
          <ac:chgData name="Giuseppe Torrisi" userId="7e2d242d-86da-4aa3-bb66-1f88aeb4d0c6" providerId="ADAL" clId="{E0E8D20A-95E7-AF44-BA15-6B8088CDF189}" dt="2023-02-16T08:54:07.144" v="769"/>
          <ac:spMkLst>
            <pc:docMk/>
            <pc:sldMk cId="3181829341" sldId="1184"/>
            <ac:spMk id="4" creationId="{886EC6E9-3B23-BFD2-22AE-B632F7D025DB}"/>
          </ac:spMkLst>
        </pc:spChg>
        <pc:spChg chg="add mod">
          <ac:chgData name="Giuseppe Torrisi" userId="7e2d242d-86da-4aa3-bb66-1f88aeb4d0c6" providerId="ADAL" clId="{E0E8D20A-95E7-AF44-BA15-6B8088CDF189}" dt="2023-02-16T08:54:07.144" v="769"/>
          <ac:spMkLst>
            <pc:docMk/>
            <pc:sldMk cId="3181829341" sldId="1184"/>
            <ac:spMk id="8" creationId="{1342E59F-E62C-1CD2-622B-8995FC3F74C2}"/>
          </ac:spMkLst>
        </pc:spChg>
        <pc:spChg chg="add mod">
          <ac:chgData name="Giuseppe Torrisi" userId="7e2d242d-86da-4aa3-bb66-1f88aeb4d0c6" providerId="ADAL" clId="{E0E8D20A-95E7-AF44-BA15-6B8088CDF189}" dt="2023-02-16T08:54:07.144" v="769"/>
          <ac:spMkLst>
            <pc:docMk/>
            <pc:sldMk cId="3181829341" sldId="1184"/>
            <ac:spMk id="9" creationId="{20C707F4-B8EA-56BC-3CA8-E386917F61C8}"/>
          </ac:spMkLst>
        </pc:spChg>
        <pc:picChg chg="mod">
          <ac:chgData name="Giuseppe Torrisi" userId="7e2d242d-86da-4aa3-bb66-1f88aeb4d0c6" providerId="ADAL" clId="{E0E8D20A-95E7-AF44-BA15-6B8088CDF189}" dt="2023-02-16T08:49:24.860" v="685" actId="1076"/>
          <ac:picMkLst>
            <pc:docMk/>
            <pc:sldMk cId="3181829341" sldId="1184"/>
            <ac:picMk id="13" creationId="{412B27B0-C980-470A-E70F-6BAFF21700AE}"/>
          </ac:picMkLst>
        </pc:picChg>
      </pc:sldChg>
      <pc:sldChg chg="addSp delSp modSp del mod modShow">
        <pc:chgData name="Giuseppe Torrisi" userId="7e2d242d-86da-4aa3-bb66-1f88aeb4d0c6" providerId="ADAL" clId="{E0E8D20A-95E7-AF44-BA15-6B8088CDF189}" dt="2023-03-01T15:48:04.856" v="2501" actId="2696"/>
        <pc:sldMkLst>
          <pc:docMk/>
          <pc:sldMk cId="1553585482" sldId="1185"/>
        </pc:sldMkLst>
        <pc:spChg chg="add del mod">
          <ac:chgData name="Giuseppe Torrisi" userId="7e2d242d-86da-4aa3-bb66-1f88aeb4d0c6" providerId="ADAL" clId="{E0E8D20A-95E7-AF44-BA15-6B8088CDF189}" dt="2023-02-26T17:57:17.332" v="2024" actId="478"/>
          <ac:spMkLst>
            <pc:docMk/>
            <pc:sldMk cId="1553585482" sldId="1185"/>
            <ac:spMk id="2" creationId="{43BFA544-8919-3367-66BB-A71D66A42877}"/>
          </ac:spMkLst>
        </pc:spChg>
        <pc:spChg chg="add del mod">
          <ac:chgData name="Giuseppe Torrisi" userId="7e2d242d-86da-4aa3-bb66-1f88aeb4d0c6" providerId="ADAL" clId="{E0E8D20A-95E7-AF44-BA15-6B8088CDF189}" dt="2023-02-26T17:57:10.433" v="2023" actId="478"/>
          <ac:spMkLst>
            <pc:docMk/>
            <pc:sldMk cId="1553585482" sldId="1185"/>
            <ac:spMk id="3" creationId="{51E671C4-8358-0D82-B355-96C5DD604521}"/>
          </ac:spMkLst>
        </pc:spChg>
        <pc:spChg chg="add mod">
          <ac:chgData name="Giuseppe Torrisi" userId="7e2d242d-86da-4aa3-bb66-1f88aeb4d0c6" providerId="ADAL" clId="{E0E8D20A-95E7-AF44-BA15-6B8088CDF189}" dt="2023-02-16T08:54:07.144" v="769"/>
          <ac:spMkLst>
            <pc:docMk/>
            <pc:sldMk cId="1553585482" sldId="1185"/>
            <ac:spMk id="4" creationId="{283E6D5E-4B12-6B30-33C7-45E580450A5F}"/>
          </ac:spMkLst>
        </pc:spChg>
      </pc:sldChg>
      <pc:sldChg chg="addSp delSp modSp mod">
        <pc:chgData name="Giuseppe Torrisi" userId="7e2d242d-86da-4aa3-bb66-1f88aeb4d0c6" providerId="ADAL" clId="{E0E8D20A-95E7-AF44-BA15-6B8088CDF189}" dt="2023-02-26T17:57:20.386" v="2025" actId="478"/>
        <pc:sldMkLst>
          <pc:docMk/>
          <pc:sldMk cId="229382711" sldId="1187"/>
        </pc:sldMkLst>
        <pc:spChg chg="add mod">
          <ac:chgData name="Giuseppe Torrisi" userId="7e2d242d-86da-4aa3-bb66-1f88aeb4d0c6" providerId="ADAL" clId="{E0E8D20A-95E7-AF44-BA15-6B8088CDF189}" dt="2023-02-16T08:54:07.144" v="769"/>
          <ac:spMkLst>
            <pc:docMk/>
            <pc:sldMk cId="229382711" sldId="1187"/>
            <ac:spMk id="6" creationId="{3A6E664D-21D0-A553-C377-BB78375E8A1B}"/>
          </ac:spMkLst>
        </pc:spChg>
        <pc:spChg chg="add del mod">
          <ac:chgData name="Giuseppe Torrisi" userId="7e2d242d-86da-4aa3-bb66-1f88aeb4d0c6" providerId="ADAL" clId="{E0E8D20A-95E7-AF44-BA15-6B8088CDF189}" dt="2023-02-26T17:57:20.386" v="2025" actId="478"/>
          <ac:spMkLst>
            <pc:docMk/>
            <pc:sldMk cId="229382711" sldId="1187"/>
            <ac:spMk id="9" creationId="{7D47E163-EAE6-43AD-A0C4-70BF68DF5EBF}"/>
          </ac:spMkLst>
        </pc:spChg>
        <pc:spChg chg="add mod">
          <ac:chgData name="Giuseppe Torrisi" userId="7e2d242d-86da-4aa3-bb66-1f88aeb4d0c6" providerId="ADAL" clId="{E0E8D20A-95E7-AF44-BA15-6B8088CDF189}" dt="2023-02-16T08:54:07.144" v="769"/>
          <ac:spMkLst>
            <pc:docMk/>
            <pc:sldMk cId="229382711" sldId="1187"/>
            <ac:spMk id="10" creationId="{069C7149-5571-C616-A5C1-231544851C7F}"/>
          </ac:spMkLst>
        </pc:spChg>
      </pc:sldChg>
      <pc:sldChg chg="addSp modSp del">
        <pc:chgData name="Giuseppe Torrisi" userId="7e2d242d-86da-4aa3-bb66-1f88aeb4d0c6" providerId="ADAL" clId="{E0E8D20A-95E7-AF44-BA15-6B8088CDF189}" dt="2023-02-24T13:09:38.089" v="1722" actId="2696"/>
        <pc:sldMkLst>
          <pc:docMk/>
          <pc:sldMk cId="719429952" sldId="1188"/>
        </pc:sldMkLst>
        <pc:spChg chg="add mod">
          <ac:chgData name="Giuseppe Torrisi" userId="7e2d242d-86da-4aa3-bb66-1f88aeb4d0c6" providerId="ADAL" clId="{E0E8D20A-95E7-AF44-BA15-6B8088CDF189}" dt="2023-02-16T08:54:07.144" v="769"/>
          <ac:spMkLst>
            <pc:docMk/>
            <pc:sldMk cId="719429952" sldId="1188"/>
            <ac:spMk id="2" creationId="{60DBBD3A-2B03-6FFD-05A6-164E840C6914}"/>
          </ac:spMkLst>
        </pc:spChg>
        <pc:spChg chg="add mod">
          <ac:chgData name="Giuseppe Torrisi" userId="7e2d242d-86da-4aa3-bb66-1f88aeb4d0c6" providerId="ADAL" clId="{E0E8D20A-95E7-AF44-BA15-6B8088CDF189}" dt="2023-02-16T08:54:07.144" v="769"/>
          <ac:spMkLst>
            <pc:docMk/>
            <pc:sldMk cId="719429952" sldId="1188"/>
            <ac:spMk id="3" creationId="{B7D509DA-6012-A12B-0554-1217505D1E1C}"/>
          </ac:spMkLst>
        </pc:spChg>
        <pc:spChg chg="add mod">
          <ac:chgData name="Giuseppe Torrisi" userId="7e2d242d-86da-4aa3-bb66-1f88aeb4d0c6" providerId="ADAL" clId="{E0E8D20A-95E7-AF44-BA15-6B8088CDF189}" dt="2023-02-16T08:54:07.144" v="769"/>
          <ac:spMkLst>
            <pc:docMk/>
            <pc:sldMk cId="719429952" sldId="1188"/>
            <ac:spMk id="4" creationId="{CDAC37F2-6944-7935-0403-A266098F8781}"/>
          </ac:spMkLst>
        </pc:spChg>
      </pc:sldChg>
      <pc:sldChg chg="addSp modSp del">
        <pc:chgData name="Giuseppe Torrisi" userId="7e2d242d-86da-4aa3-bb66-1f88aeb4d0c6" providerId="ADAL" clId="{E0E8D20A-95E7-AF44-BA15-6B8088CDF189}" dt="2023-02-16T09:35:08.950" v="1201" actId="2696"/>
        <pc:sldMkLst>
          <pc:docMk/>
          <pc:sldMk cId="1763679942" sldId="1189"/>
        </pc:sldMkLst>
        <pc:spChg chg="add mod">
          <ac:chgData name="Giuseppe Torrisi" userId="7e2d242d-86da-4aa3-bb66-1f88aeb4d0c6" providerId="ADAL" clId="{E0E8D20A-95E7-AF44-BA15-6B8088CDF189}" dt="2023-02-16T08:54:07.144" v="769"/>
          <ac:spMkLst>
            <pc:docMk/>
            <pc:sldMk cId="1763679942" sldId="1189"/>
            <ac:spMk id="2" creationId="{5C500009-A018-0E5B-E32C-925CC427B671}"/>
          </ac:spMkLst>
        </pc:spChg>
        <pc:spChg chg="add mod">
          <ac:chgData name="Giuseppe Torrisi" userId="7e2d242d-86da-4aa3-bb66-1f88aeb4d0c6" providerId="ADAL" clId="{E0E8D20A-95E7-AF44-BA15-6B8088CDF189}" dt="2023-02-16T08:54:07.144" v="769"/>
          <ac:spMkLst>
            <pc:docMk/>
            <pc:sldMk cId="1763679942" sldId="1189"/>
            <ac:spMk id="5" creationId="{B98B229A-70A8-1093-0D26-5A9414C04121}"/>
          </ac:spMkLst>
        </pc:spChg>
        <pc:spChg chg="add mod">
          <ac:chgData name="Giuseppe Torrisi" userId="7e2d242d-86da-4aa3-bb66-1f88aeb4d0c6" providerId="ADAL" clId="{E0E8D20A-95E7-AF44-BA15-6B8088CDF189}" dt="2023-02-16T08:54:07.144" v="769"/>
          <ac:spMkLst>
            <pc:docMk/>
            <pc:sldMk cId="1763679942" sldId="1189"/>
            <ac:spMk id="8" creationId="{5814FDD6-2F18-58C7-4832-9745BF5F23C7}"/>
          </ac:spMkLst>
        </pc:spChg>
      </pc:sldChg>
      <pc:sldChg chg="addSp modSp del mod modShow">
        <pc:chgData name="Giuseppe Torrisi" userId="7e2d242d-86da-4aa3-bb66-1f88aeb4d0c6" providerId="ADAL" clId="{E0E8D20A-95E7-AF44-BA15-6B8088CDF189}" dt="2023-03-01T15:47:50.759" v="2497" actId="2696"/>
        <pc:sldMkLst>
          <pc:docMk/>
          <pc:sldMk cId="1038467747" sldId="1190"/>
        </pc:sldMkLst>
        <pc:spChg chg="add mod">
          <ac:chgData name="Giuseppe Torrisi" userId="7e2d242d-86da-4aa3-bb66-1f88aeb4d0c6" providerId="ADAL" clId="{E0E8D20A-95E7-AF44-BA15-6B8088CDF189}" dt="2023-02-16T08:54:07.144" v="769"/>
          <ac:spMkLst>
            <pc:docMk/>
            <pc:sldMk cId="1038467747" sldId="1190"/>
            <ac:spMk id="19" creationId="{D8AB8493-A5B7-9B42-DB77-E7DFA8680A5D}"/>
          </ac:spMkLst>
        </pc:spChg>
        <pc:spChg chg="add mod">
          <ac:chgData name="Giuseppe Torrisi" userId="7e2d242d-86da-4aa3-bb66-1f88aeb4d0c6" providerId="ADAL" clId="{E0E8D20A-95E7-AF44-BA15-6B8088CDF189}" dt="2023-02-16T08:54:07.144" v="769"/>
          <ac:spMkLst>
            <pc:docMk/>
            <pc:sldMk cId="1038467747" sldId="1190"/>
            <ac:spMk id="20" creationId="{86C56C17-9FCE-CFE0-67D5-E687C339AC3C}"/>
          </ac:spMkLst>
        </pc:spChg>
      </pc:sldChg>
      <pc:sldChg chg="addSp modSp del">
        <pc:chgData name="Giuseppe Torrisi" userId="7e2d242d-86da-4aa3-bb66-1f88aeb4d0c6" providerId="ADAL" clId="{E0E8D20A-95E7-AF44-BA15-6B8088CDF189}" dt="2023-02-24T13:09:37.157" v="1721" actId="2696"/>
        <pc:sldMkLst>
          <pc:docMk/>
          <pc:sldMk cId="4106509564" sldId="1192"/>
        </pc:sldMkLst>
        <pc:spChg chg="add mod">
          <ac:chgData name="Giuseppe Torrisi" userId="7e2d242d-86da-4aa3-bb66-1f88aeb4d0c6" providerId="ADAL" clId="{E0E8D20A-95E7-AF44-BA15-6B8088CDF189}" dt="2023-02-16T08:54:07.144" v="769"/>
          <ac:spMkLst>
            <pc:docMk/>
            <pc:sldMk cId="4106509564" sldId="1192"/>
            <ac:spMk id="3" creationId="{07AB4D95-5235-43EC-7B5A-DE627B575655}"/>
          </ac:spMkLst>
        </pc:spChg>
        <pc:spChg chg="add mod">
          <ac:chgData name="Giuseppe Torrisi" userId="7e2d242d-86da-4aa3-bb66-1f88aeb4d0c6" providerId="ADAL" clId="{E0E8D20A-95E7-AF44-BA15-6B8088CDF189}" dt="2023-02-16T08:54:07.144" v="769"/>
          <ac:spMkLst>
            <pc:docMk/>
            <pc:sldMk cId="4106509564" sldId="1192"/>
            <ac:spMk id="4" creationId="{475659F4-7A9B-A405-B7A0-88C65B97D281}"/>
          </ac:spMkLst>
        </pc:spChg>
        <pc:spChg chg="add mod">
          <ac:chgData name="Giuseppe Torrisi" userId="7e2d242d-86da-4aa3-bb66-1f88aeb4d0c6" providerId="ADAL" clId="{E0E8D20A-95E7-AF44-BA15-6B8088CDF189}" dt="2023-02-16T08:54:07.144" v="769"/>
          <ac:spMkLst>
            <pc:docMk/>
            <pc:sldMk cId="4106509564" sldId="1192"/>
            <ac:spMk id="6" creationId="{5ED22F69-5287-104D-69BA-BACCBBA74A26}"/>
          </ac:spMkLst>
        </pc:spChg>
      </pc:sldChg>
      <pc:sldChg chg="addSp modSp del">
        <pc:chgData name="Giuseppe Torrisi" userId="7e2d242d-86da-4aa3-bb66-1f88aeb4d0c6" providerId="ADAL" clId="{E0E8D20A-95E7-AF44-BA15-6B8088CDF189}" dt="2023-02-16T09:17:10.450" v="1071" actId="2696"/>
        <pc:sldMkLst>
          <pc:docMk/>
          <pc:sldMk cId="1112403363" sldId="1193"/>
        </pc:sldMkLst>
        <pc:spChg chg="add mod">
          <ac:chgData name="Giuseppe Torrisi" userId="7e2d242d-86da-4aa3-bb66-1f88aeb4d0c6" providerId="ADAL" clId="{E0E8D20A-95E7-AF44-BA15-6B8088CDF189}" dt="2023-02-16T08:54:07.144" v="769"/>
          <ac:spMkLst>
            <pc:docMk/>
            <pc:sldMk cId="1112403363" sldId="1193"/>
            <ac:spMk id="2" creationId="{59CED5C4-04C9-C0C9-C720-94D0631899AE}"/>
          </ac:spMkLst>
        </pc:spChg>
        <pc:spChg chg="add mod">
          <ac:chgData name="Giuseppe Torrisi" userId="7e2d242d-86da-4aa3-bb66-1f88aeb4d0c6" providerId="ADAL" clId="{E0E8D20A-95E7-AF44-BA15-6B8088CDF189}" dt="2023-02-16T08:54:07.144" v="769"/>
          <ac:spMkLst>
            <pc:docMk/>
            <pc:sldMk cId="1112403363" sldId="1193"/>
            <ac:spMk id="3" creationId="{48CF02D6-1F8C-E70E-F04F-9077FF4D5D59}"/>
          </ac:spMkLst>
        </pc:spChg>
        <pc:spChg chg="add mod">
          <ac:chgData name="Giuseppe Torrisi" userId="7e2d242d-86da-4aa3-bb66-1f88aeb4d0c6" providerId="ADAL" clId="{E0E8D20A-95E7-AF44-BA15-6B8088CDF189}" dt="2023-02-16T08:54:07.144" v="769"/>
          <ac:spMkLst>
            <pc:docMk/>
            <pc:sldMk cId="1112403363" sldId="1193"/>
            <ac:spMk id="4" creationId="{A8237572-92FB-26ED-329F-D62258933CA6}"/>
          </ac:spMkLst>
        </pc:spChg>
      </pc:sldChg>
      <pc:sldChg chg="addSp delSp modSp add mod">
        <pc:chgData name="Giuseppe Torrisi" userId="7e2d242d-86da-4aa3-bb66-1f88aeb4d0c6" providerId="ADAL" clId="{E0E8D20A-95E7-AF44-BA15-6B8088CDF189}" dt="2023-02-26T18:08:54.164" v="2266" actId="688"/>
        <pc:sldMkLst>
          <pc:docMk/>
          <pc:sldMk cId="2448830752" sldId="1193"/>
        </pc:sldMkLst>
        <pc:spChg chg="add mod">
          <ac:chgData name="Giuseppe Torrisi" userId="7e2d242d-86da-4aa3-bb66-1f88aeb4d0c6" providerId="ADAL" clId="{E0E8D20A-95E7-AF44-BA15-6B8088CDF189}" dt="2023-02-26T18:08:44.958" v="2264" actId="688"/>
          <ac:spMkLst>
            <pc:docMk/>
            <pc:sldMk cId="2448830752" sldId="1193"/>
            <ac:spMk id="2" creationId="{6098A94B-CEE8-9046-77D6-753AFCA0C47E}"/>
          </ac:spMkLst>
        </pc:spChg>
        <pc:spChg chg="add mod">
          <ac:chgData name="Giuseppe Torrisi" userId="7e2d242d-86da-4aa3-bb66-1f88aeb4d0c6" providerId="ADAL" clId="{E0E8D20A-95E7-AF44-BA15-6B8088CDF189}" dt="2023-02-16T09:27:18.880" v="1160"/>
          <ac:spMkLst>
            <pc:docMk/>
            <pc:sldMk cId="2448830752" sldId="1193"/>
            <ac:spMk id="3" creationId="{0F999D34-419A-41C1-EB91-F972A12530B3}"/>
          </ac:spMkLst>
        </pc:spChg>
        <pc:spChg chg="add mod">
          <ac:chgData name="Giuseppe Torrisi" userId="7e2d242d-86da-4aa3-bb66-1f88aeb4d0c6" providerId="ADAL" clId="{E0E8D20A-95E7-AF44-BA15-6B8088CDF189}" dt="2023-02-16T09:29:15.735" v="1172"/>
          <ac:spMkLst>
            <pc:docMk/>
            <pc:sldMk cId="2448830752" sldId="1193"/>
            <ac:spMk id="4" creationId="{BDA1C0EC-50EA-CA28-19DC-5AB63963347C}"/>
          </ac:spMkLst>
        </pc:spChg>
        <pc:spChg chg="add mod">
          <ac:chgData name="Giuseppe Torrisi" userId="7e2d242d-86da-4aa3-bb66-1f88aeb4d0c6" providerId="ADAL" clId="{E0E8D20A-95E7-AF44-BA15-6B8088CDF189}" dt="2023-02-22T13:44:38.717" v="1577"/>
          <ac:spMkLst>
            <pc:docMk/>
            <pc:sldMk cId="2448830752" sldId="1193"/>
            <ac:spMk id="5" creationId="{ADBFFE76-EF3C-17A6-8E64-0E4A04DEA945}"/>
          </ac:spMkLst>
        </pc:spChg>
        <pc:spChg chg="add mod">
          <ac:chgData name="Giuseppe Torrisi" userId="7e2d242d-86da-4aa3-bb66-1f88aeb4d0c6" providerId="ADAL" clId="{E0E8D20A-95E7-AF44-BA15-6B8088CDF189}" dt="2023-02-22T13:44:38.717" v="1577"/>
          <ac:spMkLst>
            <pc:docMk/>
            <pc:sldMk cId="2448830752" sldId="1193"/>
            <ac:spMk id="6" creationId="{06CB3AE6-FDD7-9B64-925C-21AFA3B4B2B6}"/>
          </ac:spMkLst>
        </pc:spChg>
        <pc:spChg chg="add mod">
          <ac:chgData name="Giuseppe Torrisi" userId="7e2d242d-86da-4aa3-bb66-1f88aeb4d0c6" providerId="ADAL" clId="{E0E8D20A-95E7-AF44-BA15-6B8088CDF189}" dt="2023-02-26T18:08:31.086" v="2262" actId="1037"/>
          <ac:spMkLst>
            <pc:docMk/>
            <pc:sldMk cId="2448830752" sldId="1193"/>
            <ac:spMk id="7" creationId="{D07CFD9E-6C66-178E-E5AD-EB4663C26CCD}"/>
          </ac:spMkLst>
        </pc:spChg>
        <pc:spChg chg="del">
          <ac:chgData name="Giuseppe Torrisi" userId="7e2d242d-86da-4aa3-bb66-1f88aeb4d0c6" providerId="ADAL" clId="{E0E8D20A-95E7-AF44-BA15-6B8088CDF189}" dt="2023-02-26T18:08:27.666" v="2254" actId="478"/>
          <ac:spMkLst>
            <pc:docMk/>
            <pc:sldMk cId="2448830752" sldId="1193"/>
            <ac:spMk id="21" creationId="{6D02B0A6-1B3C-3246-A129-8ABC622E80D6}"/>
          </ac:spMkLst>
        </pc:spChg>
        <pc:spChg chg="mod">
          <ac:chgData name="Giuseppe Torrisi" userId="7e2d242d-86da-4aa3-bb66-1f88aeb4d0c6" providerId="ADAL" clId="{E0E8D20A-95E7-AF44-BA15-6B8088CDF189}" dt="2023-02-26T18:08:37.124" v="2263" actId="688"/>
          <ac:spMkLst>
            <pc:docMk/>
            <pc:sldMk cId="2448830752" sldId="1193"/>
            <ac:spMk id="28" creationId="{2A92DF11-14A2-7643-9C48-BAD2AC30E7E9}"/>
          </ac:spMkLst>
        </pc:spChg>
        <pc:spChg chg="mod">
          <ac:chgData name="Giuseppe Torrisi" userId="7e2d242d-86da-4aa3-bb66-1f88aeb4d0c6" providerId="ADAL" clId="{E0E8D20A-95E7-AF44-BA15-6B8088CDF189}" dt="2023-02-26T18:08:54.164" v="2266" actId="688"/>
          <ac:spMkLst>
            <pc:docMk/>
            <pc:sldMk cId="2448830752" sldId="1193"/>
            <ac:spMk id="29" creationId="{5A12DA35-7C26-0C45-92F5-552AA8CB7C6B}"/>
          </ac:spMkLst>
        </pc:spChg>
        <pc:spChg chg="del">
          <ac:chgData name="Giuseppe Torrisi" userId="7e2d242d-86da-4aa3-bb66-1f88aeb4d0c6" providerId="ADAL" clId="{E0E8D20A-95E7-AF44-BA15-6B8088CDF189}" dt="2023-02-22T13:44:38.031" v="1576" actId="478"/>
          <ac:spMkLst>
            <pc:docMk/>
            <pc:sldMk cId="2448830752" sldId="1193"/>
            <ac:spMk id="218" creationId="{00000000-0000-0000-0000-000000000000}"/>
          </ac:spMkLst>
        </pc:spChg>
        <pc:spChg chg="del">
          <ac:chgData name="Giuseppe Torrisi" userId="7e2d242d-86da-4aa3-bb66-1f88aeb4d0c6" providerId="ADAL" clId="{E0E8D20A-95E7-AF44-BA15-6B8088CDF189}" dt="2023-02-22T13:44:38.031" v="1576" actId="478"/>
          <ac:spMkLst>
            <pc:docMk/>
            <pc:sldMk cId="2448830752" sldId="1193"/>
            <ac:spMk id="225" creationId="{00000000-0000-0000-0000-000000000000}"/>
          </ac:spMkLst>
        </pc:spChg>
        <pc:spChg chg="mod">
          <ac:chgData name="Giuseppe Torrisi" userId="7e2d242d-86da-4aa3-bb66-1f88aeb4d0c6" providerId="ADAL" clId="{E0E8D20A-95E7-AF44-BA15-6B8088CDF189}" dt="2023-02-16T09:28:59.612" v="1171" actId="1036"/>
          <ac:spMkLst>
            <pc:docMk/>
            <pc:sldMk cId="2448830752" sldId="1193"/>
            <ac:spMk id="228" creationId="{00000000-0000-0000-0000-000000000000}"/>
          </ac:spMkLst>
        </pc:spChg>
      </pc:sldChg>
      <pc:sldChg chg="addSp delSp modSp add mod">
        <pc:chgData name="Giuseppe Torrisi" userId="7e2d242d-86da-4aa3-bb66-1f88aeb4d0c6" providerId="ADAL" clId="{E0E8D20A-95E7-AF44-BA15-6B8088CDF189}" dt="2023-02-26T18:08:15.983" v="2251" actId="1036"/>
        <pc:sldMkLst>
          <pc:docMk/>
          <pc:sldMk cId="975733580" sldId="1194"/>
        </pc:sldMkLst>
        <pc:spChg chg="add mod">
          <ac:chgData name="Giuseppe Torrisi" userId="7e2d242d-86da-4aa3-bb66-1f88aeb4d0c6" providerId="ADAL" clId="{E0E8D20A-95E7-AF44-BA15-6B8088CDF189}" dt="2023-02-22T13:44:22.941" v="1570"/>
          <ac:spMkLst>
            <pc:docMk/>
            <pc:sldMk cId="975733580" sldId="1194"/>
            <ac:spMk id="2" creationId="{8BD4D7BB-76DF-A94C-DADF-662B38EDBA4F}"/>
          </ac:spMkLst>
        </pc:spChg>
        <pc:spChg chg="add mod">
          <ac:chgData name="Giuseppe Torrisi" userId="7e2d242d-86da-4aa3-bb66-1f88aeb4d0c6" providerId="ADAL" clId="{E0E8D20A-95E7-AF44-BA15-6B8088CDF189}" dt="2023-02-22T13:44:22.941" v="1570"/>
          <ac:spMkLst>
            <pc:docMk/>
            <pc:sldMk cId="975733580" sldId="1194"/>
            <ac:spMk id="3" creationId="{AF11A945-2D8B-6CBE-0960-DC4460CE6BB9}"/>
          </ac:spMkLst>
        </pc:spChg>
        <pc:spChg chg="mod">
          <ac:chgData name="Giuseppe Torrisi" userId="7e2d242d-86da-4aa3-bb66-1f88aeb4d0c6" providerId="ADAL" clId="{E0E8D20A-95E7-AF44-BA15-6B8088CDF189}" dt="2023-02-26T18:08:15.983" v="2251" actId="1036"/>
          <ac:spMkLst>
            <pc:docMk/>
            <pc:sldMk cId="975733580" sldId="1194"/>
            <ac:spMk id="21" creationId="{6D02B0A6-1B3C-3246-A129-8ABC622E80D6}"/>
          </ac:spMkLst>
        </pc:spChg>
        <pc:spChg chg="mod">
          <ac:chgData name="Giuseppe Torrisi" userId="7e2d242d-86da-4aa3-bb66-1f88aeb4d0c6" providerId="ADAL" clId="{E0E8D20A-95E7-AF44-BA15-6B8088CDF189}" dt="2023-02-22T13:44:25.256" v="1572" actId="1076"/>
          <ac:spMkLst>
            <pc:docMk/>
            <pc:sldMk cId="975733580" sldId="1194"/>
            <ac:spMk id="27" creationId="{8E250548-E3D0-5B46-B1DC-FC2DBD81C378}"/>
          </ac:spMkLst>
        </pc:spChg>
        <pc:spChg chg="del mod">
          <ac:chgData name="Giuseppe Torrisi" userId="7e2d242d-86da-4aa3-bb66-1f88aeb4d0c6" providerId="ADAL" clId="{E0E8D20A-95E7-AF44-BA15-6B8088CDF189}" dt="2023-02-22T13:44:22.178" v="1569" actId="478"/>
          <ac:spMkLst>
            <pc:docMk/>
            <pc:sldMk cId="975733580" sldId="1194"/>
            <ac:spMk id="218" creationId="{00000000-0000-0000-0000-000000000000}"/>
          </ac:spMkLst>
        </pc:spChg>
        <pc:spChg chg="del">
          <ac:chgData name="Giuseppe Torrisi" userId="7e2d242d-86da-4aa3-bb66-1f88aeb4d0c6" providerId="ADAL" clId="{E0E8D20A-95E7-AF44-BA15-6B8088CDF189}" dt="2023-02-22T13:44:20.434" v="1567" actId="478"/>
          <ac:spMkLst>
            <pc:docMk/>
            <pc:sldMk cId="975733580" sldId="1194"/>
            <ac:spMk id="225" creationId="{00000000-0000-0000-0000-000000000000}"/>
          </ac:spMkLst>
        </pc:spChg>
      </pc:sldChg>
      <pc:sldChg chg="new del">
        <pc:chgData name="Giuseppe Torrisi" userId="7e2d242d-86da-4aa3-bb66-1f88aeb4d0c6" providerId="ADAL" clId="{E0E8D20A-95E7-AF44-BA15-6B8088CDF189}" dt="2023-02-13T16:16:35.968" v="3" actId="2696"/>
        <pc:sldMkLst>
          <pc:docMk/>
          <pc:sldMk cId="3998646472" sldId="1194"/>
        </pc:sldMkLst>
      </pc:sldChg>
      <pc:sldChg chg="modSp new del mod ord modNotesTx">
        <pc:chgData name="Giuseppe Torrisi" userId="7e2d242d-86da-4aa3-bb66-1f88aeb4d0c6" providerId="ADAL" clId="{E0E8D20A-95E7-AF44-BA15-6B8088CDF189}" dt="2023-02-16T10:35:38.683" v="1284" actId="2696"/>
        <pc:sldMkLst>
          <pc:docMk/>
          <pc:sldMk cId="71617558" sldId="1195"/>
        </pc:sldMkLst>
        <pc:spChg chg="mod">
          <ac:chgData name="Giuseppe Torrisi" userId="7e2d242d-86da-4aa3-bb66-1f88aeb4d0c6" providerId="ADAL" clId="{E0E8D20A-95E7-AF44-BA15-6B8088CDF189}" dt="2023-02-16T10:32:54.489" v="1283" actId="20577"/>
          <ac:spMkLst>
            <pc:docMk/>
            <pc:sldMk cId="71617558" sldId="1195"/>
            <ac:spMk id="2" creationId="{2BB57A6B-2F97-20C9-E947-C62E068CAF6D}"/>
          </ac:spMkLst>
        </pc:spChg>
      </pc:sldChg>
      <pc:sldChg chg="add del">
        <pc:chgData name="Giuseppe Torrisi" userId="7e2d242d-86da-4aa3-bb66-1f88aeb4d0c6" providerId="ADAL" clId="{E0E8D20A-95E7-AF44-BA15-6B8088CDF189}" dt="2023-02-24T13:09:53.140" v="1724" actId="2696"/>
        <pc:sldMkLst>
          <pc:docMk/>
          <pc:sldMk cId="3691818714" sldId="1195"/>
        </pc:sldMkLst>
      </pc:sldChg>
      <pc:sldChg chg="add">
        <pc:chgData name="Giuseppe Torrisi" userId="7e2d242d-86da-4aa3-bb66-1f88aeb4d0c6" providerId="ADAL" clId="{E0E8D20A-95E7-AF44-BA15-6B8088CDF189}" dt="2023-02-22T13:45:04.908" v="1578"/>
        <pc:sldMkLst>
          <pc:docMk/>
          <pc:sldMk cId="2754946666" sldId="1196"/>
        </pc:sldMkLst>
      </pc:sldChg>
      <pc:sldChg chg="delSp new del mod">
        <pc:chgData name="Giuseppe Torrisi" userId="7e2d242d-86da-4aa3-bb66-1f88aeb4d0c6" providerId="ADAL" clId="{E0E8D20A-95E7-AF44-BA15-6B8088CDF189}" dt="2023-02-24T10:19:38.269" v="1699" actId="2696"/>
        <pc:sldMkLst>
          <pc:docMk/>
          <pc:sldMk cId="3207327828" sldId="1197"/>
        </pc:sldMkLst>
        <pc:spChg chg="del">
          <ac:chgData name="Giuseppe Torrisi" userId="7e2d242d-86da-4aa3-bb66-1f88aeb4d0c6" providerId="ADAL" clId="{E0E8D20A-95E7-AF44-BA15-6B8088CDF189}" dt="2023-02-24T10:16:08.565" v="1626" actId="478"/>
          <ac:spMkLst>
            <pc:docMk/>
            <pc:sldMk cId="3207327828" sldId="1197"/>
            <ac:spMk id="2" creationId="{70247CD6-E38B-4B3E-3E7E-C84B28C8B97E}"/>
          </ac:spMkLst>
        </pc:spChg>
        <pc:spChg chg="del">
          <ac:chgData name="Giuseppe Torrisi" userId="7e2d242d-86da-4aa3-bb66-1f88aeb4d0c6" providerId="ADAL" clId="{E0E8D20A-95E7-AF44-BA15-6B8088CDF189}" dt="2023-02-24T10:16:08.565" v="1626" actId="478"/>
          <ac:spMkLst>
            <pc:docMk/>
            <pc:sldMk cId="3207327828" sldId="1197"/>
            <ac:spMk id="3" creationId="{774D330F-9F94-D858-DCDB-421A59F3409A}"/>
          </ac:spMkLst>
        </pc:spChg>
        <pc:spChg chg="del">
          <ac:chgData name="Giuseppe Torrisi" userId="7e2d242d-86da-4aa3-bb66-1f88aeb4d0c6" providerId="ADAL" clId="{E0E8D20A-95E7-AF44-BA15-6B8088CDF189}" dt="2023-02-24T10:16:08.565" v="1626" actId="478"/>
          <ac:spMkLst>
            <pc:docMk/>
            <pc:sldMk cId="3207327828" sldId="1197"/>
            <ac:spMk id="4" creationId="{A7F0D24D-7FC5-2ED7-0CD5-C764F23EEB8A}"/>
          </ac:spMkLst>
        </pc:spChg>
        <pc:spChg chg="del">
          <ac:chgData name="Giuseppe Torrisi" userId="7e2d242d-86da-4aa3-bb66-1f88aeb4d0c6" providerId="ADAL" clId="{E0E8D20A-95E7-AF44-BA15-6B8088CDF189}" dt="2023-02-24T10:16:08.565" v="1626" actId="478"/>
          <ac:spMkLst>
            <pc:docMk/>
            <pc:sldMk cId="3207327828" sldId="1197"/>
            <ac:spMk id="5" creationId="{C74D647A-0E64-4601-B6A1-A8087A38527F}"/>
          </ac:spMkLst>
        </pc:spChg>
        <pc:spChg chg="del">
          <ac:chgData name="Giuseppe Torrisi" userId="7e2d242d-86da-4aa3-bb66-1f88aeb4d0c6" providerId="ADAL" clId="{E0E8D20A-95E7-AF44-BA15-6B8088CDF189}" dt="2023-02-24T10:16:08.565" v="1626" actId="478"/>
          <ac:spMkLst>
            <pc:docMk/>
            <pc:sldMk cId="3207327828" sldId="1197"/>
            <ac:spMk id="6" creationId="{923CA3DC-B4E0-47C5-164C-D263EE2C4E57}"/>
          </ac:spMkLst>
        </pc:spChg>
      </pc:sldChg>
      <pc:sldChg chg="addSp delSp modSp new del mod modShow">
        <pc:chgData name="Giuseppe Torrisi" userId="7e2d242d-86da-4aa3-bb66-1f88aeb4d0c6" providerId="ADAL" clId="{E0E8D20A-95E7-AF44-BA15-6B8088CDF189}" dt="2023-03-01T15:44:16.649" v="2411" actId="2696"/>
        <pc:sldMkLst>
          <pc:docMk/>
          <pc:sldMk cId="236352880" sldId="1198"/>
        </pc:sldMkLst>
        <pc:spChg chg="del">
          <ac:chgData name="Giuseppe Torrisi" userId="7e2d242d-86da-4aa3-bb66-1f88aeb4d0c6" providerId="ADAL" clId="{E0E8D20A-95E7-AF44-BA15-6B8088CDF189}" dt="2023-02-24T10:16:23.975" v="1628" actId="478"/>
          <ac:spMkLst>
            <pc:docMk/>
            <pc:sldMk cId="236352880" sldId="1198"/>
            <ac:spMk id="2" creationId="{34CDF9EE-9F80-D11C-C811-C342C34D6445}"/>
          </ac:spMkLst>
        </pc:spChg>
        <pc:spChg chg="del">
          <ac:chgData name="Giuseppe Torrisi" userId="7e2d242d-86da-4aa3-bb66-1f88aeb4d0c6" providerId="ADAL" clId="{E0E8D20A-95E7-AF44-BA15-6B8088CDF189}" dt="2023-02-24T10:16:23.975" v="1628" actId="478"/>
          <ac:spMkLst>
            <pc:docMk/>
            <pc:sldMk cId="236352880" sldId="1198"/>
            <ac:spMk id="3" creationId="{B9B3B977-E03A-ADEC-58AB-736F6C5D5235}"/>
          </ac:spMkLst>
        </pc:spChg>
        <pc:spChg chg="del">
          <ac:chgData name="Giuseppe Torrisi" userId="7e2d242d-86da-4aa3-bb66-1f88aeb4d0c6" providerId="ADAL" clId="{E0E8D20A-95E7-AF44-BA15-6B8088CDF189}" dt="2023-02-24T10:16:23.975" v="1628" actId="478"/>
          <ac:spMkLst>
            <pc:docMk/>
            <pc:sldMk cId="236352880" sldId="1198"/>
            <ac:spMk id="4" creationId="{3161AD17-54CD-ACC1-0583-999797D60F95}"/>
          </ac:spMkLst>
        </pc:spChg>
        <pc:spChg chg="del">
          <ac:chgData name="Giuseppe Torrisi" userId="7e2d242d-86da-4aa3-bb66-1f88aeb4d0c6" providerId="ADAL" clId="{E0E8D20A-95E7-AF44-BA15-6B8088CDF189}" dt="2023-02-24T10:16:23.975" v="1628" actId="478"/>
          <ac:spMkLst>
            <pc:docMk/>
            <pc:sldMk cId="236352880" sldId="1198"/>
            <ac:spMk id="5" creationId="{A6B5B5BD-BCDC-4F75-8D63-BF354A778251}"/>
          </ac:spMkLst>
        </pc:spChg>
        <pc:spChg chg="del">
          <ac:chgData name="Giuseppe Torrisi" userId="7e2d242d-86da-4aa3-bb66-1f88aeb4d0c6" providerId="ADAL" clId="{E0E8D20A-95E7-AF44-BA15-6B8088CDF189}" dt="2023-02-24T10:16:23.975" v="1628" actId="478"/>
          <ac:spMkLst>
            <pc:docMk/>
            <pc:sldMk cId="236352880" sldId="1198"/>
            <ac:spMk id="6" creationId="{512C9958-EB11-6030-5626-9803383B25B2}"/>
          </ac:spMkLst>
        </pc:spChg>
        <pc:spChg chg="add mod">
          <ac:chgData name="Giuseppe Torrisi" userId="7e2d242d-86da-4aa3-bb66-1f88aeb4d0c6" providerId="ADAL" clId="{E0E8D20A-95E7-AF44-BA15-6B8088CDF189}" dt="2023-02-24T10:19:15.822" v="1698" actId="1076"/>
          <ac:spMkLst>
            <pc:docMk/>
            <pc:sldMk cId="236352880" sldId="1198"/>
            <ac:spMk id="8" creationId="{98336564-D260-42B0-0D40-A8A3F7F65C2E}"/>
          </ac:spMkLst>
        </pc:spChg>
        <pc:spChg chg="add mod">
          <ac:chgData name="Giuseppe Torrisi" userId="7e2d242d-86da-4aa3-bb66-1f88aeb4d0c6" providerId="ADAL" clId="{E0E8D20A-95E7-AF44-BA15-6B8088CDF189}" dt="2023-02-26T17:51:22.015" v="1923" actId="20577"/>
          <ac:spMkLst>
            <pc:docMk/>
            <pc:sldMk cId="236352880" sldId="1198"/>
            <ac:spMk id="10" creationId="{D28C97F5-4144-3566-E8D1-43FE52796AAC}"/>
          </ac:spMkLst>
        </pc:spChg>
        <pc:spChg chg="add mod">
          <ac:chgData name="Giuseppe Torrisi" userId="7e2d242d-86da-4aa3-bb66-1f88aeb4d0c6" providerId="ADAL" clId="{E0E8D20A-95E7-AF44-BA15-6B8088CDF189}" dt="2023-02-24T10:18:47.661" v="1691" actId="1076"/>
          <ac:spMkLst>
            <pc:docMk/>
            <pc:sldMk cId="236352880" sldId="1198"/>
            <ac:spMk id="11" creationId="{09E39730-B065-865D-75CC-50F80CB5FF86}"/>
          </ac:spMkLst>
        </pc:spChg>
        <pc:picChg chg="add mod">
          <ac:chgData name="Giuseppe Torrisi" userId="7e2d242d-86da-4aa3-bb66-1f88aeb4d0c6" providerId="ADAL" clId="{E0E8D20A-95E7-AF44-BA15-6B8088CDF189}" dt="2023-02-26T17:51:01.474" v="1921"/>
          <ac:picMkLst>
            <pc:docMk/>
            <pc:sldMk cId="236352880" sldId="1198"/>
            <ac:picMk id="2" creationId="{0B47C99F-2333-C01A-E879-A3AB25F423D4}"/>
          </ac:picMkLst>
        </pc:picChg>
      </pc:sldChg>
      <pc:sldChg chg="addSp delSp modSp new mod">
        <pc:chgData name="Giuseppe Torrisi" userId="7e2d242d-86da-4aa3-bb66-1f88aeb4d0c6" providerId="ADAL" clId="{E0E8D20A-95E7-AF44-BA15-6B8088CDF189}" dt="2023-02-26T18:02:07.438" v="2131"/>
        <pc:sldMkLst>
          <pc:docMk/>
          <pc:sldMk cId="273553611" sldId="1199"/>
        </pc:sldMkLst>
        <pc:spChg chg="del">
          <ac:chgData name="Giuseppe Torrisi" userId="7e2d242d-86da-4aa3-bb66-1f88aeb4d0c6" providerId="ADAL" clId="{E0E8D20A-95E7-AF44-BA15-6B8088CDF189}" dt="2023-02-26T18:02:06.921" v="2130" actId="478"/>
          <ac:spMkLst>
            <pc:docMk/>
            <pc:sldMk cId="273553611" sldId="1199"/>
            <ac:spMk id="2" creationId="{DDC53318-4A3D-6043-FA8E-4DEA5B2758E5}"/>
          </ac:spMkLst>
        </pc:spChg>
        <pc:spChg chg="mod">
          <ac:chgData name="Giuseppe Torrisi" userId="7e2d242d-86da-4aa3-bb66-1f88aeb4d0c6" providerId="ADAL" clId="{E0E8D20A-95E7-AF44-BA15-6B8088CDF189}" dt="2023-02-24T13:33:05.303" v="1913" actId="20577"/>
          <ac:spMkLst>
            <pc:docMk/>
            <pc:sldMk cId="273553611" sldId="1199"/>
            <ac:spMk id="3" creationId="{595E262B-E935-79BC-D875-0817FC6583C7}"/>
          </ac:spMkLst>
        </pc:spChg>
        <pc:spChg chg="add mod">
          <ac:chgData name="Giuseppe Torrisi" userId="7e2d242d-86da-4aa3-bb66-1f88aeb4d0c6" providerId="ADAL" clId="{E0E8D20A-95E7-AF44-BA15-6B8088CDF189}" dt="2023-02-26T18:02:07.438" v="2131"/>
          <ac:spMkLst>
            <pc:docMk/>
            <pc:sldMk cId="273553611" sldId="1199"/>
            <ac:spMk id="7" creationId="{06732A3E-97D9-010B-5895-09589D4524AB}"/>
          </ac:spMkLst>
        </pc:spChg>
      </pc:sldChg>
      <pc:sldChg chg="addSp delSp modSp add mod">
        <pc:chgData name="Giuseppe Torrisi" userId="7e2d242d-86da-4aa3-bb66-1f88aeb4d0c6" providerId="ADAL" clId="{E0E8D20A-95E7-AF44-BA15-6B8088CDF189}" dt="2023-03-01T15:47:31.262" v="2496" actId="1076"/>
        <pc:sldMkLst>
          <pc:docMk/>
          <pc:sldMk cId="3275229841" sldId="1200"/>
        </pc:sldMkLst>
        <pc:spChg chg="add mod">
          <ac:chgData name="Giuseppe Torrisi" userId="7e2d242d-86da-4aa3-bb66-1f88aeb4d0c6" providerId="ADAL" clId="{E0E8D20A-95E7-AF44-BA15-6B8088CDF189}" dt="2023-03-01T15:46:36.348" v="2476" actId="1036"/>
          <ac:spMkLst>
            <pc:docMk/>
            <pc:sldMk cId="3275229841" sldId="1200"/>
            <ac:spMk id="11" creationId="{28AEED36-7F48-7784-8BE4-9028D9FB23BD}"/>
          </ac:spMkLst>
        </pc:spChg>
        <pc:spChg chg="mod">
          <ac:chgData name="Giuseppe Torrisi" userId="7e2d242d-86da-4aa3-bb66-1f88aeb4d0c6" providerId="ADAL" clId="{E0E8D20A-95E7-AF44-BA15-6B8088CDF189}" dt="2023-03-01T15:45:02.222" v="2429" actId="14100"/>
          <ac:spMkLst>
            <pc:docMk/>
            <pc:sldMk cId="3275229841" sldId="1200"/>
            <ac:spMk id="14" creationId="{FBF2EB16-3A74-29C0-E299-27C08603FAB4}"/>
          </ac:spMkLst>
        </pc:spChg>
        <pc:grpChg chg="mod">
          <ac:chgData name="Giuseppe Torrisi" userId="7e2d242d-86da-4aa3-bb66-1f88aeb4d0c6" providerId="ADAL" clId="{E0E8D20A-95E7-AF44-BA15-6B8088CDF189}" dt="2023-03-01T15:46:36.348" v="2476" actId="1036"/>
          <ac:grpSpMkLst>
            <pc:docMk/>
            <pc:sldMk cId="3275229841" sldId="1200"/>
            <ac:grpSpMk id="12" creationId="{487CEDF6-699D-875B-EC58-C9960AD4FB40}"/>
          </ac:grpSpMkLst>
        </pc:grpChg>
        <pc:picChg chg="mod">
          <ac:chgData name="Giuseppe Torrisi" userId="7e2d242d-86da-4aa3-bb66-1f88aeb4d0c6" providerId="ADAL" clId="{E0E8D20A-95E7-AF44-BA15-6B8088CDF189}" dt="2023-03-01T15:44:44.830" v="2423" actId="1076"/>
          <ac:picMkLst>
            <pc:docMk/>
            <pc:sldMk cId="3275229841" sldId="1200"/>
            <ac:picMk id="5" creationId="{B73B4923-31A3-40F5-86A6-8A6B2CFF03DE}"/>
          </ac:picMkLst>
        </pc:picChg>
        <pc:picChg chg="mod">
          <ac:chgData name="Giuseppe Torrisi" userId="7e2d242d-86da-4aa3-bb66-1f88aeb4d0c6" providerId="ADAL" clId="{E0E8D20A-95E7-AF44-BA15-6B8088CDF189}" dt="2023-03-01T15:45:05.524" v="2430" actId="1076"/>
          <ac:picMkLst>
            <pc:docMk/>
            <pc:sldMk cId="3275229841" sldId="1200"/>
            <ac:picMk id="15" creationId="{F7E807D6-934A-169C-98EF-3589C06F65A1}"/>
          </ac:picMkLst>
        </pc:picChg>
        <pc:cxnChg chg="add del">
          <ac:chgData name="Giuseppe Torrisi" userId="7e2d242d-86da-4aa3-bb66-1f88aeb4d0c6" providerId="ADAL" clId="{E0E8D20A-95E7-AF44-BA15-6B8088CDF189}" dt="2023-03-01T15:45:16.378" v="2432" actId="478"/>
          <ac:cxnSpMkLst>
            <pc:docMk/>
            <pc:sldMk cId="3275229841" sldId="1200"/>
            <ac:cxnSpMk id="10" creationId="{B3AB2691-2F14-B451-871D-B9F5B41BA68D}"/>
          </ac:cxnSpMkLst>
        </pc:cxnChg>
        <pc:cxnChg chg="add mod">
          <ac:chgData name="Giuseppe Torrisi" userId="7e2d242d-86da-4aa3-bb66-1f88aeb4d0c6" providerId="ADAL" clId="{E0E8D20A-95E7-AF44-BA15-6B8088CDF189}" dt="2023-03-01T15:46:59.005" v="2480" actId="1037"/>
          <ac:cxnSpMkLst>
            <pc:docMk/>
            <pc:sldMk cId="3275229841" sldId="1200"/>
            <ac:cxnSpMk id="20" creationId="{72780F0A-128E-F5F1-D0BB-147FA665AF6A}"/>
          </ac:cxnSpMkLst>
        </pc:cxnChg>
        <pc:cxnChg chg="add mod">
          <ac:chgData name="Giuseppe Torrisi" userId="7e2d242d-86da-4aa3-bb66-1f88aeb4d0c6" providerId="ADAL" clId="{E0E8D20A-95E7-AF44-BA15-6B8088CDF189}" dt="2023-03-01T15:47:10.091" v="2491" actId="1036"/>
          <ac:cxnSpMkLst>
            <pc:docMk/>
            <pc:sldMk cId="3275229841" sldId="1200"/>
            <ac:cxnSpMk id="21" creationId="{6558B582-A53F-E36B-E6D4-4C0D0614D40E}"/>
          </ac:cxnSpMkLst>
        </pc:cxnChg>
        <pc:cxnChg chg="add mod">
          <ac:chgData name="Giuseppe Torrisi" userId="7e2d242d-86da-4aa3-bb66-1f88aeb4d0c6" providerId="ADAL" clId="{E0E8D20A-95E7-AF44-BA15-6B8088CDF189}" dt="2023-03-01T15:47:27.702" v="2494" actId="14100"/>
          <ac:cxnSpMkLst>
            <pc:docMk/>
            <pc:sldMk cId="3275229841" sldId="1200"/>
            <ac:cxnSpMk id="24" creationId="{71458145-3986-3D0C-CF0E-722463C20772}"/>
          </ac:cxnSpMkLst>
        </pc:cxnChg>
        <pc:cxnChg chg="add mod">
          <ac:chgData name="Giuseppe Torrisi" userId="7e2d242d-86da-4aa3-bb66-1f88aeb4d0c6" providerId="ADAL" clId="{E0E8D20A-95E7-AF44-BA15-6B8088CDF189}" dt="2023-03-01T15:47:31.262" v="2496" actId="1076"/>
          <ac:cxnSpMkLst>
            <pc:docMk/>
            <pc:sldMk cId="3275229841" sldId="1200"/>
            <ac:cxnSpMk id="26" creationId="{E2ED9C09-0141-B646-D7EB-65742FBBC36B}"/>
          </ac:cxnSpMkLst>
        </pc:cxnChg>
      </pc:sldChg>
      <pc:sldChg chg="add ord">
        <pc:chgData name="Giuseppe Torrisi" userId="7e2d242d-86da-4aa3-bb66-1f88aeb4d0c6" providerId="ADAL" clId="{E0E8D20A-95E7-AF44-BA15-6B8088CDF189}" dt="2023-03-01T16:04:19.588" v="2564" actId="20578"/>
        <pc:sldMkLst>
          <pc:docMk/>
          <pc:sldMk cId="1024786269" sldId="1201"/>
        </pc:sldMkLst>
      </pc:sldChg>
      <pc:sldMasterChg chg="addSldLayout delSldLayout">
        <pc:chgData name="Giuseppe Torrisi" userId="7e2d242d-86da-4aa3-bb66-1f88aeb4d0c6" providerId="ADAL" clId="{E0E8D20A-95E7-AF44-BA15-6B8088CDF189}" dt="2023-03-01T15:48:15.865" v="2503" actId="2696"/>
        <pc:sldMasterMkLst>
          <pc:docMk/>
          <pc:sldMasterMk cId="2300508833" sldId="2147483648"/>
        </pc:sldMasterMkLst>
        <pc:sldLayoutChg chg="add del">
          <pc:chgData name="Giuseppe Torrisi" userId="7e2d242d-86da-4aa3-bb66-1f88aeb4d0c6" providerId="ADAL" clId="{E0E8D20A-95E7-AF44-BA15-6B8088CDF189}" dt="2023-03-01T15:47:54.527" v="2499" actId="2696"/>
          <pc:sldLayoutMkLst>
            <pc:docMk/>
            <pc:sldMasterMk cId="2300508833" sldId="2147483648"/>
            <pc:sldLayoutMk cId="792140825" sldId="2147483669"/>
          </pc:sldLayoutMkLst>
        </pc:sldLayoutChg>
        <pc:sldLayoutChg chg="del">
          <pc:chgData name="Giuseppe Torrisi" userId="7e2d242d-86da-4aa3-bb66-1f88aeb4d0c6" providerId="ADAL" clId="{E0E8D20A-95E7-AF44-BA15-6B8088CDF189}" dt="2023-03-01T15:48:15.865" v="2503" actId="2696"/>
          <pc:sldLayoutMkLst>
            <pc:docMk/>
            <pc:sldMasterMk cId="2300508833" sldId="2147483648"/>
            <pc:sldLayoutMk cId="229459582"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2B54E-B9F1-1446-A335-BA3EEE8F1F71}" type="datetimeFigureOut">
              <a:rPr lang="en-GB" smtClean="0"/>
              <a:t>02/03/2023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4129E-3AE5-4343-A5A8-C04DDE05FD52}" type="slidenum">
              <a:rPr lang="en-GB" smtClean="0"/>
              <a:t>‹#›</a:t>
            </a:fld>
            <a:endParaRPr lang="en-GB"/>
          </a:p>
        </p:txBody>
      </p:sp>
    </p:spTree>
    <p:extLst>
      <p:ext uri="{BB962C8B-B14F-4D97-AF65-F5344CB8AC3E}">
        <p14:creationId xmlns:p14="http://schemas.microsoft.com/office/powerpoint/2010/main" val="116660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CAAC66-FEAE-FF46-AD7D-06D8F2174C27}" type="slidenum">
              <a:rPr lang="en-GB" smtClean="0"/>
              <a:t>1</a:t>
            </a:fld>
            <a:endParaRPr lang="en-GB" dirty="0"/>
          </a:p>
        </p:txBody>
      </p:sp>
    </p:spTree>
    <p:extLst>
      <p:ext uri="{BB962C8B-B14F-4D97-AF65-F5344CB8AC3E}">
        <p14:creationId xmlns:p14="http://schemas.microsoft.com/office/powerpoint/2010/main" val="85288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Aim to achieve entirely on-chip electron source to relativistic electron</a:t>
            </a:r>
          </a:p>
          <a:p>
            <a:pPr marL="342900" indent="-342900">
              <a:buFont typeface="Arial" panose="020B0604020202020204" pitchFamily="34" charset="0"/>
              <a:buChar char="•"/>
            </a:pPr>
            <a:r>
              <a:rPr lang="en-US" dirty="0"/>
              <a:t>So far, each step is being researched independently</a:t>
            </a:r>
          </a:p>
          <a:p>
            <a:pPr marL="342900" indent="-342900">
              <a:buFont typeface="Arial" panose="020B0604020202020204" pitchFamily="34" charset="0"/>
              <a:buChar char="•"/>
            </a:pPr>
            <a:r>
              <a:rPr lang="en-US" dirty="0"/>
              <a:t>Relativistic regime demonstration remains critical to demonstrate scalable accelerator</a:t>
            </a:r>
          </a:p>
          <a:p>
            <a:endParaRPr lang="en-US" dirty="0"/>
          </a:p>
          <a:p>
            <a:endParaRPr lang="en-US" dirty="0"/>
          </a:p>
          <a:p>
            <a:r>
              <a:rPr lang="en-US" dirty="0"/>
              <a:t>This is a quick overview of the final concept design of a Dielectric Laser Accelerator. The idea is that you have an entirely on chip electron source by way of nanotips, then a buncher and first accel stage. The buncher and first accel are separated because in the non-relativistic regime maintaining the laser field in sync with the electrons as they swiftly accelerate is extremely difficult. In fact, the part of ACHIP tasked with pursuing this regime is aiming for energy doubling within the next year, from around 100 to 200 keV, but this will merely be a proof of concept for future non-relativistic work. After this, the relativistic regime will require a complex waveguide system to allow power distribution to the accelerator structure. The actual relativistic acceleration component is the subject of this presentation, but research into power distribution is also ongoing. </a:t>
            </a:r>
          </a:p>
          <a:p>
            <a:r>
              <a:rPr lang="en-US" dirty="0"/>
              <a:t>In Practice, the relativistic structures we are going to talk about today are mostly dual grating structures, illuminated on top by a pulse front tilted IR laser. This PFT provides the necessary phase velocity matching, such that a slice of the electrons travelling through the structure will feel the effects of the laser pulse. These structures tend to be judged by their total energy gain, their ability to couple the incoming laser power to the electron acceleration, and finally when dynamic effects come into play, by their capture rate.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9B2C18-592F-4F8F-B753-A7FCCB861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8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Aim to achieve entirely on-chip electron source to relativistic electron</a:t>
            </a:r>
          </a:p>
          <a:p>
            <a:pPr marL="342900" indent="-342900">
              <a:buFont typeface="Arial" panose="020B0604020202020204" pitchFamily="34" charset="0"/>
              <a:buChar char="•"/>
            </a:pPr>
            <a:r>
              <a:rPr lang="en-US" dirty="0"/>
              <a:t>So far, each step is being researched independently</a:t>
            </a:r>
          </a:p>
          <a:p>
            <a:pPr marL="342900" indent="-342900">
              <a:buFont typeface="Arial" panose="020B0604020202020204" pitchFamily="34" charset="0"/>
              <a:buChar char="•"/>
            </a:pPr>
            <a:r>
              <a:rPr lang="en-US" dirty="0"/>
              <a:t>Relativistic regime demonstration remains critical to demonstrate scalable accelerator</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49B2C18-592F-4F8F-B753-A7FCCB861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24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Helvetica" pitchFamily="2" charset="0"/>
            </a:endParaRPr>
          </a:p>
          <a:p>
            <a:r>
              <a:rPr lang="en-GB" dirty="0">
                <a:latin typeface="Helvetica" pitchFamily="2" charset="0"/>
              </a:rPr>
              <a:t>• Nano- or micro-beam for radiobiology and radiation chemistry</a:t>
            </a:r>
          </a:p>
          <a:p>
            <a:endParaRPr lang="en-GB" dirty="0">
              <a:latin typeface="Helvetica" pitchFamily="2" charset="0"/>
            </a:endParaRPr>
          </a:p>
          <a:p>
            <a:r>
              <a:rPr lang="en-GB" dirty="0">
                <a:latin typeface="Helvetica" pitchFamily="2" charset="0"/>
              </a:rPr>
              <a:t>• Ultrafast electron diffraction, X-ray pulses at sub-fs time scales</a:t>
            </a:r>
          </a:p>
          <a:p>
            <a:endParaRPr lang="en-GB" dirty="0">
              <a:latin typeface="Helvetica" pitchFamily="2" charset="0"/>
            </a:endParaRPr>
          </a:p>
          <a:p>
            <a:pPr marL="285750" indent="-285750">
              <a:buFont typeface="Arial" panose="020B0604020202020204" pitchFamily="34" charset="0"/>
              <a:buChar char="•"/>
            </a:pPr>
            <a:r>
              <a:rPr lang="en-GB" dirty="0">
                <a:latin typeface="Helvetica" pitchFamily="2" charset="0"/>
              </a:rPr>
              <a:t>ultrafast science (molecular movies, atomic physics).</a:t>
            </a:r>
          </a:p>
          <a:p>
            <a:pPr marL="285750" indent="-285750">
              <a:buFont typeface="Arial" panose="020B0604020202020204" pitchFamily="34" charset="0"/>
              <a:buChar char="•"/>
            </a:pPr>
            <a:r>
              <a:rPr lang="en-GB" dirty="0">
                <a:latin typeface="Helvetica" pitchFamily="2" charset="0"/>
              </a:rPr>
              <a:t>Compact, portable scanners for security (Nuclear Fluorescence), phase contrast imaging and medicin</a:t>
            </a:r>
            <a:r>
              <a:rPr lang="en-GB" dirty="0"/>
              <a:t>e.</a:t>
            </a:r>
          </a:p>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12</a:t>
            </a:fld>
            <a:endParaRPr lang="en-GB"/>
          </a:p>
        </p:txBody>
      </p:sp>
    </p:spTree>
    <p:extLst>
      <p:ext uri="{BB962C8B-B14F-4D97-AF65-F5344CB8AC3E}">
        <p14:creationId xmlns:p14="http://schemas.microsoft.com/office/powerpoint/2010/main" val="156740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13</a:t>
            </a:fld>
            <a:endParaRPr lang="en-GB"/>
          </a:p>
        </p:txBody>
      </p:sp>
    </p:spTree>
    <p:extLst>
      <p:ext uri="{BB962C8B-B14F-4D97-AF65-F5344CB8AC3E}">
        <p14:creationId xmlns:p14="http://schemas.microsoft.com/office/powerpoint/2010/main" val="147534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15</a:t>
            </a:fld>
            <a:endParaRPr lang="en-GB"/>
          </a:p>
        </p:txBody>
      </p:sp>
    </p:spTree>
    <p:extLst>
      <p:ext uri="{BB962C8B-B14F-4D97-AF65-F5344CB8AC3E}">
        <p14:creationId xmlns:p14="http://schemas.microsoft.com/office/powerpoint/2010/main" val="201661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19</a:t>
            </a:fld>
            <a:endParaRPr lang="en-GB"/>
          </a:p>
        </p:txBody>
      </p:sp>
    </p:spTree>
    <p:extLst>
      <p:ext uri="{BB962C8B-B14F-4D97-AF65-F5344CB8AC3E}">
        <p14:creationId xmlns:p14="http://schemas.microsoft.com/office/powerpoint/2010/main" val="2367728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20</a:t>
            </a:fld>
            <a:endParaRPr lang="en-GB"/>
          </a:p>
        </p:txBody>
      </p:sp>
    </p:spTree>
    <p:extLst>
      <p:ext uri="{BB962C8B-B14F-4D97-AF65-F5344CB8AC3E}">
        <p14:creationId xmlns:p14="http://schemas.microsoft.com/office/powerpoint/2010/main" val="2604245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straight to the point</a:t>
            </a:r>
          </a:p>
        </p:txBody>
      </p:sp>
      <p:sp>
        <p:nvSpPr>
          <p:cNvPr id="4" name="Slide Number Placeholder 3"/>
          <p:cNvSpPr>
            <a:spLocks noGrp="1"/>
          </p:cNvSpPr>
          <p:nvPr>
            <p:ph type="sldNum" sz="quarter" idx="5"/>
          </p:nvPr>
        </p:nvSpPr>
        <p:spPr/>
        <p:txBody>
          <a:bodyPr/>
          <a:lstStyle/>
          <a:p>
            <a:fld id="{7EF4129E-3AE5-4343-A5A8-C04DDE05FD52}" type="slidenum">
              <a:rPr lang="en-GB" smtClean="0"/>
              <a:t>24</a:t>
            </a:fld>
            <a:endParaRPr lang="en-GB"/>
          </a:p>
        </p:txBody>
      </p:sp>
    </p:spTree>
    <p:extLst>
      <p:ext uri="{BB962C8B-B14F-4D97-AF65-F5344CB8AC3E}">
        <p14:creationId xmlns:p14="http://schemas.microsoft.com/office/powerpoint/2010/main" val="55672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C8FEA-4A24-0D45-A2A8-9B7230E3824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1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6778942D-C2F1-1543-9F88-E9723CFAC8E4}" type="slidenum">
              <a:rPr lang="en-IT" smtClean="0"/>
              <a:t>31</a:t>
            </a:fld>
            <a:endParaRPr lang="en-IT"/>
          </a:p>
        </p:txBody>
      </p:sp>
    </p:spTree>
    <p:extLst>
      <p:ext uri="{BB962C8B-B14F-4D97-AF65-F5344CB8AC3E}">
        <p14:creationId xmlns:p14="http://schemas.microsoft.com/office/powerpoint/2010/main" val="2609934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534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39</a:t>
            </a:fld>
            <a:endParaRPr lang="en-GB"/>
          </a:p>
        </p:txBody>
      </p:sp>
    </p:spTree>
    <p:extLst>
      <p:ext uri="{BB962C8B-B14F-4D97-AF65-F5344CB8AC3E}">
        <p14:creationId xmlns:p14="http://schemas.microsoft.com/office/powerpoint/2010/main" val="114694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281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29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709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C8FEA-4A24-0D45-A2A8-9B7230E3824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61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straight to the point</a:t>
            </a:r>
          </a:p>
        </p:txBody>
      </p:sp>
      <p:sp>
        <p:nvSpPr>
          <p:cNvPr id="4" name="Slide Number Placeholder 3"/>
          <p:cNvSpPr>
            <a:spLocks noGrp="1"/>
          </p:cNvSpPr>
          <p:nvPr>
            <p:ph type="sldNum" sz="quarter" idx="5"/>
          </p:nvPr>
        </p:nvSpPr>
        <p:spPr/>
        <p:txBody>
          <a:bodyPr/>
          <a:lstStyle/>
          <a:p>
            <a:fld id="{7EF4129E-3AE5-4343-A5A8-C04DDE05FD52}" type="slidenum">
              <a:rPr lang="en-GB" smtClean="0"/>
              <a:t>7</a:t>
            </a:fld>
            <a:endParaRPr lang="en-GB"/>
          </a:p>
        </p:txBody>
      </p:sp>
    </p:spTree>
    <p:extLst>
      <p:ext uri="{BB962C8B-B14F-4D97-AF65-F5344CB8AC3E}">
        <p14:creationId xmlns:p14="http://schemas.microsoft.com/office/powerpoint/2010/main" val="44084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Bold" pitchFamily="2" charset="0"/>
              </a:rPr>
              <a:t>Transparent laser-driven nanoscale dielectric structures whose near fields can synchronously accelerate charged particles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rPr>
              <a:t>In dielectric laser acceleration, electrons traverse nanostructured dielectric geometries, gaining energy via interaction with laser-induced accelerating fields9,15-19. These fields are generated by imprinting a periodic spatial modulation to the perpendicularly incident laser wavefront that matches the periodicity of the structure and leads to optical near-field modes travelling along the structure surface (see Figure 1). Electrons with a velocity matching the phase velocity of one of the surface modes are accelerated if injected at an appropriate phase. Notably, DLAs are based on a vacuum scheme, similar to RF accelerators, and the imparted energy gain scales linearly with the incident optical field strength, presenting clear advantages over nonlinear acceleration schemes requiring matter20-21. </a:t>
            </a:r>
            <a:endParaRPr lang="en-GB" dirty="0"/>
          </a:p>
          <a:p>
            <a:r>
              <a:rPr lang="en-GB" dirty="0"/>
              <a: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8</a:t>
            </a:fld>
            <a:endParaRPr lang="en-GB"/>
          </a:p>
        </p:txBody>
      </p:sp>
    </p:spTree>
    <p:extLst>
      <p:ext uri="{BB962C8B-B14F-4D97-AF65-F5344CB8AC3E}">
        <p14:creationId xmlns:p14="http://schemas.microsoft.com/office/powerpoint/2010/main" val="17622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996580-07C6-4856-8FCF-38865A9B36F7}" type="slidenum">
              <a:rPr lang="en-US" smtClean="0"/>
              <a:pPr/>
              <a:t>9</a:t>
            </a:fld>
            <a:endParaRPr lang="en-US"/>
          </a:p>
        </p:txBody>
      </p:sp>
    </p:spTree>
    <p:extLst>
      <p:ext uri="{BB962C8B-B14F-4D97-AF65-F5344CB8AC3E}">
        <p14:creationId xmlns:p14="http://schemas.microsoft.com/office/powerpoint/2010/main" val="3429898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DA93-C5C0-AC94-D868-DFDE7E7BAFD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F086444-6C20-BB53-BF5F-74FCA54A4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3E9079D-4D07-880B-450A-4ACE38813805}"/>
              </a:ext>
            </a:extLst>
          </p:cNvPr>
          <p:cNvSpPr>
            <a:spLocks noGrp="1"/>
          </p:cNvSpPr>
          <p:nvPr>
            <p:ph type="dt" sz="half" idx="10"/>
          </p:nvPr>
        </p:nvSpPr>
        <p:spPr/>
        <p:txBody>
          <a:bodyPr/>
          <a:lstStyle/>
          <a:p>
            <a:fld id="{E99A3C87-D851-9B47-BD9D-4CC6C60403A1}" type="datetime1">
              <a:rPr lang="it-IT" smtClean="0"/>
              <a:t>02/03/23</a:t>
            </a:fld>
            <a:endParaRPr lang="en-GB"/>
          </a:p>
        </p:txBody>
      </p:sp>
      <p:sp>
        <p:nvSpPr>
          <p:cNvPr id="5" name="Footer Placeholder 4">
            <a:extLst>
              <a:ext uri="{FF2B5EF4-FFF2-40B4-BE49-F238E27FC236}">
                <a16:creationId xmlns:a16="http://schemas.microsoft.com/office/drawing/2014/main" id="{D2DA51E5-1DC0-AC93-50FF-B2CEF042809F}"/>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B109620E-0959-B9AB-E5AB-3F01CAD21781}"/>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74496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5FF2-C1AC-832B-A59C-D9796EEB5FA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59B9D9B-AB36-A26C-43DC-C5A1013353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5ADAF2-47A8-EF2E-0DAD-474712EFE141}"/>
              </a:ext>
            </a:extLst>
          </p:cNvPr>
          <p:cNvSpPr>
            <a:spLocks noGrp="1"/>
          </p:cNvSpPr>
          <p:nvPr>
            <p:ph type="dt" sz="half" idx="10"/>
          </p:nvPr>
        </p:nvSpPr>
        <p:spPr/>
        <p:txBody>
          <a:bodyPr/>
          <a:lstStyle/>
          <a:p>
            <a:fld id="{13C0AC1A-E486-3B4E-B330-33908084340B}" type="datetime1">
              <a:rPr lang="it-IT" smtClean="0"/>
              <a:t>02/03/23</a:t>
            </a:fld>
            <a:endParaRPr lang="en-GB"/>
          </a:p>
        </p:txBody>
      </p:sp>
      <p:sp>
        <p:nvSpPr>
          <p:cNvPr id="5" name="Footer Placeholder 4">
            <a:extLst>
              <a:ext uri="{FF2B5EF4-FFF2-40B4-BE49-F238E27FC236}">
                <a16:creationId xmlns:a16="http://schemas.microsoft.com/office/drawing/2014/main" id="{1D413B6D-FA3C-D19B-1427-B8B002322671}"/>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E90B80B2-7E1B-DFB5-4915-C5E9565DEFC7}"/>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413885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31E5A6-5EC0-6C97-B37B-ADA5A12BE01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DF5819B-C6A5-D788-DC4D-E5EE199B90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8BF955-F753-0C1C-C64D-0AE845D6FA8F}"/>
              </a:ext>
            </a:extLst>
          </p:cNvPr>
          <p:cNvSpPr>
            <a:spLocks noGrp="1"/>
          </p:cNvSpPr>
          <p:nvPr>
            <p:ph type="dt" sz="half" idx="10"/>
          </p:nvPr>
        </p:nvSpPr>
        <p:spPr/>
        <p:txBody>
          <a:bodyPr/>
          <a:lstStyle/>
          <a:p>
            <a:fld id="{49272F86-C915-9D4B-ABF6-9EF821B5C011}" type="datetime1">
              <a:rPr lang="it-IT" smtClean="0"/>
              <a:t>02/03/23</a:t>
            </a:fld>
            <a:endParaRPr lang="en-GB"/>
          </a:p>
        </p:txBody>
      </p:sp>
      <p:sp>
        <p:nvSpPr>
          <p:cNvPr id="5" name="Footer Placeholder 4">
            <a:extLst>
              <a:ext uri="{FF2B5EF4-FFF2-40B4-BE49-F238E27FC236}">
                <a16:creationId xmlns:a16="http://schemas.microsoft.com/office/drawing/2014/main" id="{990A6B69-C9C7-3678-CEC4-16B8C6C044F4}"/>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C02258DE-F6FC-6347-31F8-684E1B07E02F}"/>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083485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apositiva del team di 4 persone">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mj-lt"/>
                <a:ea typeface="+mj-ea"/>
                <a:cs typeface="+mj-cs"/>
              </a:defRPr>
            </a:lvl1pPr>
          </a:lstStyle>
          <a:p>
            <a:pPr rtl="0"/>
            <a:r>
              <a:rPr lang="it-IT" noProof="0"/>
              <a:t>FAI CLIC PER MODIFICARE LO STILE DEL TITOLO DELLO SCHEMA</a:t>
            </a:r>
          </a:p>
        </p:txBody>
      </p:sp>
      <p:sp>
        <p:nvSpPr>
          <p:cNvPr id="11" name="Segnaposto immagine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defRPr>
            </a:lvl1pPr>
          </a:lstStyle>
          <a:p>
            <a:pPr rtl="0"/>
            <a:r>
              <a:rPr lang="it-IT" noProof="0"/>
              <a:t>Fare clic sull'icona per inserire un'immagine</a:t>
            </a:r>
          </a:p>
        </p:txBody>
      </p:sp>
      <p:sp>
        <p:nvSpPr>
          <p:cNvPr id="17" name="Segnaposto immagine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defRPr>
            </a:lvl1pPr>
          </a:lstStyle>
          <a:p>
            <a:pPr rtl="0"/>
            <a:r>
              <a:rPr lang="it-IT" noProof="0"/>
              <a:t>Fare clic sull'icona per inserire un'immagine</a:t>
            </a:r>
          </a:p>
        </p:txBody>
      </p:sp>
      <p:sp>
        <p:nvSpPr>
          <p:cNvPr id="18" name="Segnaposto immagine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rtlCol="0">
            <a:normAutofit/>
          </a:bodyPr>
          <a:lstStyle>
            <a:lvl1pPr marL="0" indent="0">
              <a:buNone/>
              <a:defRPr sz="1400"/>
            </a:lvl1pPr>
            <a:lvl2pPr marL="457200" indent="0" algn="l">
              <a:lnSpc>
                <a:spcPct val="100000"/>
              </a:lnSpc>
              <a:buNone/>
              <a:defRPr sz="1400">
                <a:solidFill>
                  <a:schemeClr val="tx1">
                    <a:lumMod val="75000"/>
                    <a:lumOff val="25000"/>
                  </a:schemeClr>
                </a:solidFill>
              </a:defRPr>
            </a:lvl2pPr>
          </a:lstStyle>
          <a:p>
            <a:pPr lvl="0" rtl="0"/>
            <a:r>
              <a:rPr lang="it-IT" noProof="0"/>
              <a:t>Fare clic sull'icona per inserire un'immagine</a:t>
            </a:r>
          </a:p>
        </p:txBody>
      </p:sp>
      <p:sp>
        <p:nvSpPr>
          <p:cNvPr id="19" name="Segnaposto immagine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rtlCol="0">
            <a:normAutofit/>
          </a:bodyPr>
          <a:lstStyle>
            <a:lvl1pPr marL="0" indent="0" algn="l">
              <a:lnSpc>
                <a:spcPct val="100000"/>
              </a:lnSpc>
              <a:buNone/>
              <a:defRPr sz="1400">
                <a:solidFill>
                  <a:schemeClr val="tx1">
                    <a:lumMod val="75000"/>
                    <a:lumOff val="25000"/>
                  </a:schemeClr>
                </a:solidFill>
              </a:defRPr>
            </a:lvl1pPr>
          </a:lstStyle>
          <a:p>
            <a:pPr rtl="0"/>
            <a:r>
              <a:rPr lang="it-IT" noProof="0"/>
              <a:t>Fare clic sull'icona per inserire un'immagine</a:t>
            </a:r>
          </a:p>
        </p:txBody>
      </p:sp>
      <p:sp>
        <p:nvSpPr>
          <p:cNvPr id="3" name="Segnaposto testo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43248" y="5084524"/>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3" name="Segnaposto testo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692980" y="5099206"/>
            <a:ext cx="2135755"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4" name="Segnaposto testo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83644" y="5099206"/>
            <a:ext cx="2123743"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5" name="Segnaposto testo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03525" y="5084524"/>
            <a:ext cx="2123742" cy="343061"/>
          </a:xfrm>
        </p:spPr>
        <p:txBody>
          <a:bodyPr rtlCol="0"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6" name="Segnaposto testo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7" name="Segnaposto testo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8" name="Segnaposto testo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29" name="Segnaposto testo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a:t>
            </a:r>
          </a:p>
        </p:txBody>
      </p:sp>
      <p:sp>
        <p:nvSpPr>
          <p:cNvPr id="7" name="Segnaposto data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fld id="{AAB64F51-90CA-2C47-87F9-E89ACEC6AD40}" type="datetime1">
              <a:rPr lang="it-IT" noProof="0" smtClean="0"/>
              <a:t>02/03/23</a:t>
            </a:fld>
            <a:endParaRPr lang="it-IT" noProof="0"/>
          </a:p>
        </p:txBody>
      </p:sp>
      <p:sp>
        <p:nvSpPr>
          <p:cNvPr id="8" name="Segnaposto piè di pagina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it-IT" noProof="0"/>
              <a:t>SECONDA GIORNATA ACCELERATORI, INFN-LNS, Catania
</a:t>
            </a:r>
          </a:p>
        </p:txBody>
      </p:sp>
      <p:sp>
        <p:nvSpPr>
          <p:cNvPr id="9" name="Segnaposto numero diapositiva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it-IT" noProof="0" smtClean="0"/>
              <a:t>‹#›</a:t>
            </a:fld>
            <a:endParaRPr lang="it-IT" noProof="0"/>
          </a:p>
        </p:txBody>
      </p:sp>
      <p:cxnSp>
        <p:nvCxnSpPr>
          <p:cNvPr id="10" name="Connettore diritto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1264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49E0F56E-B5B1-4E41-8B57-6E564202AEEE}" type="datetime1">
              <a:rPr lang="it-IT" smtClean="0"/>
              <a:t>02/03/23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5526658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3" name="Segnaposto titolo 1">
            <a:extLst>
              <a:ext uri="{FF2B5EF4-FFF2-40B4-BE49-F238E27FC236}">
                <a16:creationId xmlns:a16="http://schemas.microsoft.com/office/drawing/2014/main" id="{CBAC65A3-B6FC-44F3-B14D-3891FC4F60FE}"/>
              </a:ext>
            </a:extLst>
          </p:cNvPr>
          <p:cNvSpPr>
            <a:spLocks noGrp="1"/>
          </p:cNvSpPr>
          <p:nvPr>
            <p:ph type="title"/>
          </p:nvPr>
        </p:nvSpPr>
        <p:spPr>
          <a:xfrm>
            <a:off x="264115" y="180000"/>
            <a:ext cx="11676550" cy="1205458"/>
          </a:xfrm>
          <a:prstGeom prst="rect">
            <a:avLst/>
          </a:prstGeom>
        </p:spPr>
        <p:txBody>
          <a:bodyPr vert="horz" lIns="91440" tIns="45720" rIns="91440" bIns="45720" rtlCol="0" anchor="t" anchorCtr="0">
            <a:spAutoFit/>
          </a:bodyPr>
          <a:lstStyle>
            <a:lvl1pPr algn="ctr">
              <a:defRPr sz="4000"/>
            </a:lvl1pPr>
          </a:lstStyle>
          <a:p>
            <a:r>
              <a:rPr lang="it-IT" dirty="0"/>
              <a:t>Fare clic per modificare lo stile del titolo dello schema</a:t>
            </a:r>
          </a:p>
        </p:txBody>
      </p:sp>
      <p:sp>
        <p:nvSpPr>
          <p:cNvPr id="6" name="Segnaposto testo 5">
            <a:extLst>
              <a:ext uri="{FF2B5EF4-FFF2-40B4-BE49-F238E27FC236}">
                <a16:creationId xmlns:a16="http://schemas.microsoft.com/office/drawing/2014/main" id="{BBFC0353-3BF7-4026-97BB-6EA39F4991EB}"/>
              </a:ext>
            </a:extLst>
          </p:cNvPr>
          <p:cNvSpPr>
            <a:spLocks noGrp="1"/>
          </p:cNvSpPr>
          <p:nvPr>
            <p:ph type="body" sz="quarter" idx="10"/>
          </p:nvPr>
        </p:nvSpPr>
        <p:spPr>
          <a:xfrm>
            <a:off x="263525" y="1800000"/>
            <a:ext cx="11676550" cy="4356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457C5FC7-708D-4EF6-A855-401DEBC42211}"/>
              </a:ext>
            </a:extLst>
          </p:cNvPr>
          <p:cNvSpPr>
            <a:spLocks noGrp="1"/>
          </p:cNvSpPr>
          <p:nvPr>
            <p:ph type="body" sz="quarter" idx="11"/>
          </p:nvPr>
        </p:nvSpPr>
        <p:spPr>
          <a:xfrm>
            <a:off x="3614608" y="6362246"/>
            <a:ext cx="8421867" cy="236542"/>
          </a:xfrm>
        </p:spPr>
        <p:txBody>
          <a:bodyPr/>
          <a:lstStyle>
            <a:lvl1pPr algn="r">
              <a:defRPr sz="1050">
                <a:solidFill>
                  <a:schemeClr val="bg1"/>
                </a:solidFill>
                <a:latin typeface="+mj-lt"/>
              </a:defRPr>
            </a:lvl1pPr>
            <a:lvl2pPr algn="r">
              <a:defRPr sz="900">
                <a:solidFill>
                  <a:schemeClr val="accent2"/>
                </a:solidFill>
                <a:latin typeface="+mn-lt"/>
              </a:defRPr>
            </a:lvl2pPr>
            <a:lvl3pPr algn="r">
              <a:defRPr sz="900">
                <a:solidFill>
                  <a:schemeClr val="accent2"/>
                </a:solidFill>
                <a:latin typeface="+mn-lt"/>
              </a:defRPr>
            </a:lvl3pPr>
            <a:lvl4pPr algn="r">
              <a:defRPr sz="900">
                <a:solidFill>
                  <a:schemeClr val="accent2"/>
                </a:solidFill>
                <a:latin typeface="+mn-lt"/>
              </a:defRPr>
            </a:lvl4pPr>
            <a:lvl5pPr algn="r">
              <a:defRPr sz="900">
                <a:solidFill>
                  <a:schemeClr val="accent2"/>
                </a:solidFill>
                <a:latin typeface="+mn-lt"/>
              </a:defRPr>
            </a:lvl5pPr>
          </a:lstStyle>
          <a:p>
            <a:pPr lvl="0"/>
            <a:r>
              <a:rPr lang="it-IT" dirty="0"/>
              <a:t>Fare clic per modificare gli stili del testo dello schema</a:t>
            </a:r>
          </a:p>
        </p:txBody>
      </p:sp>
      <p:sp>
        <p:nvSpPr>
          <p:cNvPr id="7" name="Segnaposto testo 6">
            <a:extLst>
              <a:ext uri="{FF2B5EF4-FFF2-40B4-BE49-F238E27FC236}">
                <a16:creationId xmlns:a16="http://schemas.microsoft.com/office/drawing/2014/main" id="{EA6DDF61-F6DE-4361-AD5B-BABAFEB1D29B}"/>
              </a:ext>
            </a:extLst>
          </p:cNvPr>
          <p:cNvSpPr>
            <a:spLocks noGrp="1"/>
          </p:cNvSpPr>
          <p:nvPr>
            <p:ph type="body" sz="quarter" idx="12" hasCustomPrompt="1"/>
          </p:nvPr>
        </p:nvSpPr>
        <p:spPr>
          <a:xfrm>
            <a:off x="3609474" y="6609589"/>
            <a:ext cx="8451065" cy="215816"/>
          </a:xfrm>
        </p:spPr>
        <p:txBody>
          <a:bodyPr/>
          <a:lstStyle>
            <a:lvl1pPr algn="r">
              <a:defRPr sz="800" spc="300">
                <a:solidFill>
                  <a:schemeClr val="bg1"/>
                </a:solidFill>
              </a:defRPr>
            </a:lvl1pPr>
          </a:lstStyle>
          <a:p>
            <a:pPr lvl="0"/>
            <a:r>
              <a:rPr lang="it-IT" dirty="0"/>
              <a:t>FARE CLIC PER MODIFICARE GLI STILI DEL TESTO DELLO SCHEMA</a:t>
            </a:r>
          </a:p>
        </p:txBody>
      </p:sp>
    </p:spTree>
    <p:extLst>
      <p:ext uri="{BB962C8B-B14F-4D97-AF65-F5344CB8AC3E}">
        <p14:creationId xmlns:p14="http://schemas.microsoft.com/office/powerpoint/2010/main" val="73168714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112-BF4A-6E05-52A0-66E07173718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5160EE5-95E6-560B-5A9C-43C0E94F9B8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63E950-0DEE-1A38-0938-4D7A870A9CA1}"/>
              </a:ext>
            </a:extLst>
          </p:cNvPr>
          <p:cNvSpPr>
            <a:spLocks noGrp="1"/>
          </p:cNvSpPr>
          <p:nvPr>
            <p:ph type="dt" sz="half" idx="10"/>
          </p:nvPr>
        </p:nvSpPr>
        <p:spPr/>
        <p:txBody>
          <a:bodyPr/>
          <a:lstStyle/>
          <a:p>
            <a:fld id="{B5EF2203-9C3C-EB49-9161-CE7C90FDB915}" type="datetime1">
              <a:rPr lang="it-IT" smtClean="0"/>
              <a:t>02/03/23</a:t>
            </a:fld>
            <a:endParaRPr lang="en-GB"/>
          </a:p>
        </p:txBody>
      </p:sp>
      <p:sp>
        <p:nvSpPr>
          <p:cNvPr id="5" name="Footer Placeholder 4">
            <a:extLst>
              <a:ext uri="{FF2B5EF4-FFF2-40B4-BE49-F238E27FC236}">
                <a16:creationId xmlns:a16="http://schemas.microsoft.com/office/drawing/2014/main" id="{C62F3331-9D0D-BF3D-0F18-D61F83BE2DF8}"/>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311C2CA1-3E7E-CFB3-01F5-76563C5A1BC5}"/>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116318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2B9E-E209-5BB4-722B-CE19F1A3B8B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C575A9-7CBA-20DC-7EFE-90791B526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57C40D-040D-7FC5-3B98-34CDD68884AC}"/>
              </a:ext>
            </a:extLst>
          </p:cNvPr>
          <p:cNvSpPr>
            <a:spLocks noGrp="1"/>
          </p:cNvSpPr>
          <p:nvPr>
            <p:ph type="dt" sz="half" idx="10"/>
          </p:nvPr>
        </p:nvSpPr>
        <p:spPr/>
        <p:txBody>
          <a:bodyPr/>
          <a:lstStyle/>
          <a:p>
            <a:fld id="{BACE4054-E15A-DA47-9D44-73C0233E7367}" type="datetime1">
              <a:rPr lang="it-IT" smtClean="0"/>
              <a:t>02/03/23</a:t>
            </a:fld>
            <a:endParaRPr lang="en-GB"/>
          </a:p>
        </p:txBody>
      </p:sp>
      <p:sp>
        <p:nvSpPr>
          <p:cNvPr id="5" name="Footer Placeholder 4">
            <a:extLst>
              <a:ext uri="{FF2B5EF4-FFF2-40B4-BE49-F238E27FC236}">
                <a16:creationId xmlns:a16="http://schemas.microsoft.com/office/drawing/2014/main" id="{A53312C6-991F-1E30-F5B7-B0BC96308726}"/>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A016B7DE-BE61-196B-E431-E3938AC96478}"/>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429218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D880-A4A6-121D-2669-0616D972188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972EA9A-4ABE-D5B6-08CD-FC5CDC60E2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0866CAB-0895-F612-0DF6-8FC5B755159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91BDA24-83D7-FE85-C7E8-2686946F5177}"/>
              </a:ext>
            </a:extLst>
          </p:cNvPr>
          <p:cNvSpPr>
            <a:spLocks noGrp="1"/>
          </p:cNvSpPr>
          <p:nvPr>
            <p:ph type="dt" sz="half" idx="10"/>
          </p:nvPr>
        </p:nvSpPr>
        <p:spPr/>
        <p:txBody>
          <a:bodyPr/>
          <a:lstStyle/>
          <a:p>
            <a:fld id="{7FF7FB55-B43D-5744-B58F-D67DFB9FA056}" type="datetime1">
              <a:rPr lang="it-IT" smtClean="0"/>
              <a:t>02/03/23</a:t>
            </a:fld>
            <a:endParaRPr lang="en-GB"/>
          </a:p>
        </p:txBody>
      </p:sp>
      <p:sp>
        <p:nvSpPr>
          <p:cNvPr id="6" name="Footer Placeholder 5">
            <a:extLst>
              <a:ext uri="{FF2B5EF4-FFF2-40B4-BE49-F238E27FC236}">
                <a16:creationId xmlns:a16="http://schemas.microsoft.com/office/drawing/2014/main" id="{11EF19F6-2E0C-8E09-3109-322C2C12749D}"/>
              </a:ext>
            </a:extLst>
          </p:cNvPr>
          <p:cNvSpPr>
            <a:spLocks noGrp="1"/>
          </p:cNvSpPr>
          <p:nvPr>
            <p:ph type="ftr" sz="quarter" idx="11"/>
          </p:nvPr>
        </p:nvSpPr>
        <p:spPr/>
        <p:txBody>
          <a:bodyPr/>
          <a:lstStyle/>
          <a:p>
            <a:r>
              <a:rPr lang="en-GB"/>
              <a:t>SECONDA GIORNATA ACCELERATORI, INFN-LNS, Catania
</a:t>
            </a:r>
          </a:p>
        </p:txBody>
      </p:sp>
      <p:sp>
        <p:nvSpPr>
          <p:cNvPr id="7" name="Slide Number Placeholder 6">
            <a:extLst>
              <a:ext uri="{FF2B5EF4-FFF2-40B4-BE49-F238E27FC236}">
                <a16:creationId xmlns:a16="http://schemas.microsoft.com/office/drawing/2014/main" id="{401537DD-0441-6C34-A461-FEFCC537B423}"/>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443139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8583-C67B-8004-1E7F-D82FEEF621D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448F97C-4E4D-518D-001C-271247309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C9FCF0-FAA2-1F9D-E5B6-20046282E2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DA015CF-03A3-1767-7CB2-E479228F1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C81978-22BF-9491-5081-AE11F70204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6133551-C57C-E7CD-B1D3-875AE5486EE8}"/>
              </a:ext>
            </a:extLst>
          </p:cNvPr>
          <p:cNvSpPr>
            <a:spLocks noGrp="1"/>
          </p:cNvSpPr>
          <p:nvPr>
            <p:ph type="dt" sz="half" idx="10"/>
          </p:nvPr>
        </p:nvSpPr>
        <p:spPr/>
        <p:txBody>
          <a:bodyPr/>
          <a:lstStyle/>
          <a:p>
            <a:fld id="{A1E5D23A-D57B-B54A-BA1F-B7290D0416BF}" type="datetime1">
              <a:rPr lang="it-IT" smtClean="0"/>
              <a:t>02/03/23</a:t>
            </a:fld>
            <a:endParaRPr lang="en-GB"/>
          </a:p>
        </p:txBody>
      </p:sp>
      <p:sp>
        <p:nvSpPr>
          <p:cNvPr id="8" name="Footer Placeholder 7">
            <a:extLst>
              <a:ext uri="{FF2B5EF4-FFF2-40B4-BE49-F238E27FC236}">
                <a16:creationId xmlns:a16="http://schemas.microsoft.com/office/drawing/2014/main" id="{B977AD8B-C894-6BB0-87C2-89C6A282A188}"/>
              </a:ext>
            </a:extLst>
          </p:cNvPr>
          <p:cNvSpPr>
            <a:spLocks noGrp="1"/>
          </p:cNvSpPr>
          <p:nvPr>
            <p:ph type="ftr" sz="quarter" idx="11"/>
          </p:nvPr>
        </p:nvSpPr>
        <p:spPr/>
        <p:txBody>
          <a:bodyPr/>
          <a:lstStyle/>
          <a:p>
            <a:r>
              <a:rPr lang="en-GB"/>
              <a:t>SECONDA GIORNATA ACCELERATORI, INFN-LNS, Catania
</a:t>
            </a:r>
          </a:p>
        </p:txBody>
      </p:sp>
      <p:sp>
        <p:nvSpPr>
          <p:cNvPr id="9" name="Slide Number Placeholder 8">
            <a:extLst>
              <a:ext uri="{FF2B5EF4-FFF2-40B4-BE49-F238E27FC236}">
                <a16:creationId xmlns:a16="http://schemas.microsoft.com/office/drawing/2014/main" id="{FD746378-4073-FF8B-1F0C-87C19181D795}"/>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6178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0D97-D03F-DBF5-1B8B-012DECB0354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72D9DE9-B5C8-7212-7AE3-3C5321042E45}"/>
              </a:ext>
            </a:extLst>
          </p:cNvPr>
          <p:cNvSpPr>
            <a:spLocks noGrp="1"/>
          </p:cNvSpPr>
          <p:nvPr>
            <p:ph type="dt" sz="half" idx="10"/>
          </p:nvPr>
        </p:nvSpPr>
        <p:spPr/>
        <p:txBody>
          <a:bodyPr/>
          <a:lstStyle/>
          <a:p>
            <a:fld id="{04CA7AC7-08F4-CA4B-97DA-096C95E8B344}" type="datetime1">
              <a:rPr lang="it-IT" smtClean="0"/>
              <a:t>02/03/23</a:t>
            </a:fld>
            <a:endParaRPr lang="en-GB"/>
          </a:p>
        </p:txBody>
      </p:sp>
      <p:sp>
        <p:nvSpPr>
          <p:cNvPr id="4" name="Footer Placeholder 3">
            <a:extLst>
              <a:ext uri="{FF2B5EF4-FFF2-40B4-BE49-F238E27FC236}">
                <a16:creationId xmlns:a16="http://schemas.microsoft.com/office/drawing/2014/main" id="{A8D0E710-0C08-F6FC-D728-420BB5A3BF7A}"/>
              </a:ext>
            </a:extLst>
          </p:cNvPr>
          <p:cNvSpPr>
            <a:spLocks noGrp="1"/>
          </p:cNvSpPr>
          <p:nvPr>
            <p:ph type="ftr" sz="quarter" idx="11"/>
          </p:nvPr>
        </p:nvSpPr>
        <p:spPr/>
        <p:txBody>
          <a:bodyPr/>
          <a:lstStyle/>
          <a:p>
            <a:r>
              <a:rPr lang="en-GB"/>
              <a:t>SECONDA GIORNATA ACCELERATORI, INFN-LNS, Catania
</a:t>
            </a:r>
          </a:p>
        </p:txBody>
      </p:sp>
      <p:sp>
        <p:nvSpPr>
          <p:cNvPr id="5" name="Slide Number Placeholder 4">
            <a:extLst>
              <a:ext uri="{FF2B5EF4-FFF2-40B4-BE49-F238E27FC236}">
                <a16:creationId xmlns:a16="http://schemas.microsoft.com/office/drawing/2014/main" id="{E928EC31-68A2-46EE-F53A-CC099957EE42}"/>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65448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883E0-D9D1-88B1-FD64-9472E810AC8E}"/>
              </a:ext>
            </a:extLst>
          </p:cNvPr>
          <p:cNvSpPr>
            <a:spLocks noGrp="1"/>
          </p:cNvSpPr>
          <p:nvPr>
            <p:ph type="dt" sz="half" idx="10"/>
          </p:nvPr>
        </p:nvSpPr>
        <p:spPr/>
        <p:txBody>
          <a:bodyPr/>
          <a:lstStyle/>
          <a:p>
            <a:fld id="{CE2D67B4-23CA-2C4F-A9BE-8F10E459D093}" type="datetime1">
              <a:rPr lang="it-IT" smtClean="0"/>
              <a:t>02/03/23</a:t>
            </a:fld>
            <a:endParaRPr lang="en-GB"/>
          </a:p>
        </p:txBody>
      </p:sp>
      <p:sp>
        <p:nvSpPr>
          <p:cNvPr id="3" name="Footer Placeholder 2">
            <a:extLst>
              <a:ext uri="{FF2B5EF4-FFF2-40B4-BE49-F238E27FC236}">
                <a16:creationId xmlns:a16="http://schemas.microsoft.com/office/drawing/2014/main" id="{9BF04130-ABF8-24D5-A1D5-AF58ED27B516}"/>
              </a:ext>
            </a:extLst>
          </p:cNvPr>
          <p:cNvSpPr>
            <a:spLocks noGrp="1"/>
          </p:cNvSpPr>
          <p:nvPr>
            <p:ph type="ftr" sz="quarter" idx="11"/>
          </p:nvPr>
        </p:nvSpPr>
        <p:spPr/>
        <p:txBody>
          <a:bodyPr/>
          <a:lstStyle/>
          <a:p>
            <a:r>
              <a:rPr lang="en-GB"/>
              <a:t>SECONDA GIORNATA ACCELERATORI, INFN-LNS, Catania
</a:t>
            </a:r>
          </a:p>
        </p:txBody>
      </p:sp>
      <p:sp>
        <p:nvSpPr>
          <p:cNvPr id="4" name="Slide Number Placeholder 3">
            <a:extLst>
              <a:ext uri="{FF2B5EF4-FFF2-40B4-BE49-F238E27FC236}">
                <a16:creationId xmlns:a16="http://schemas.microsoft.com/office/drawing/2014/main" id="{7C7D2FA1-CA60-93CC-3EE3-C30778747E4D}"/>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136086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78BA-2AFD-AFB7-2143-2E894C89FB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BD78C26-2AB9-9225-64A7-ABAD480D82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C3B8B48-7D7F-4BB7-EF44-DCC1C3E81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8CDCE35-0FCB-F2B9-71A9-F30E8B9D04F8}"/>
              </a:ext>
            </a:extLst>
          </p:cNvPr>
          <p:cNvSpPr>
            <a:spLocks noGrp="1"/>
          </p:cNvSpPr>
          <p:nvPr>
            <p:ph type="dt" sz="half" idx="10"/>
          </p:nvPr>
        </p:nvSpPr>
        <p:spPr/>
        <p:txBody>
          <a:bodyPr/>
          <a:lstStyle/>
          <a:p>
            <a:fld id="{33DFDF33-BB1A-844C-9FB2-5FCB1D446498}" type="datetime1">
              <a:rPr lang="it-IT" smtClean="0"/>
              <a:t>02/03/23</a:t>
            </a:fld>
            <a:endParaRPr lang="en-GB"/>
          </a:p>
        </p:txBody>
      </p:sp>
      <p:sp>
        <p:nvSpPr>
          <p:cNvPr id="6" name="Footer Placeholder 5">
            <a:extLst>
              <a:ext uri="{FF2B5EF4-FFF2-40B4-BE49-F238E27FC236}">
                <a16:creationId xmlns:a16="http://schemas.microsoft.com/office/drawing/2014/main" id="{6C763040-3E06-43A3-9635-787E0EB6851A}"/>
              </a:ext>
            </a:extLst>
          </p:cNvPr>
          <p:cNvSpPr>
            <a:spLocks noGrp="1"/>
          </p:cNvSpPr>
          <p:nvPr>
            <p:ph type="ftr" sz="quarter" idx="11"/>
          </p:nvPr>
        </p:nvSpPr>
        <p:spPr/>
        <p:txBody>
          <a:bodyPr/>
          <a:lstStyle/>
          <a:p>
            <a:r>
              <a:rPr lang="en-GB"/>
              <a:t>SECONDA GIORNATA ACCELERATORI, INFN-LNS, Catania
</a:t>
            </a:r>
          </a:p>
        </p:txBody>
      </p:sp>
      <p:sp>
        <p:nvSpPr>
          <p:cNvPr id="7" name="Slide Number Placeholder 6">
            <a:extLst>
              <a:ext uri="{FF2B5EF4-FFF2-40B4-BE49-F238E27FC236}">
                <a16:creationId xmlns:a16="http://schemas.microsoft.com/office/drawing/2014/main" id="{B5AA289E-FED9-1AE1-4CE6-BA9D759B5FAB}"/>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80722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9D95-0BC3-4CD5-17B1-3CCD0EBA1A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FDF141E-D974-4C1F-A21F-0901AEDD9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00E446-908D-CA62-947C-C4D2160A7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BCA8BA-FABF-6F55-978C-6F20CE4120E4}"/>
              </a:ext>
            </a:extLst>
          </p:cNvPr>
          <p:cNvSpPr>
            <a:spLocks noGrp="1"/>
          </p:cNvSpPr>
          <p:nvPr>
            <p:ph type="dt" sz="half" idx="10"/>
          </p:nvPr>
        </p:nvSpPr>
        <p:spPr/>
        <p:txBody>
          <a:bodyPr/>
          <a:lstStyle/>
          <a:p>
            <a:fld id="{45062038-A22A-F740-BA45-DEDFED9281DF}" type="datetime1">
              <a:rPr lang="it-IT" smtClean="0"/>
              <a:t>02/03/23</a:t>
            </a:fld>
            <a:endParaRPr lang="en-GB"/>
          </a:p>
        </p:txBody>
      </p:sp>
      <p:sp>
        <p:nvSpPr>
          <p:cNvPr id="6" name="Footer Placeholder 5">
            <a:extLst>
              <a:ext uri="{FF2B5EF4-FFF2-40B4-BE49-F238E27FC236}">
                <a16:creationId xmlns:a16="http://schemas.microsoft.com/office/drawing/2014/main" id="{8CF84DA3-52C9-E24B-BAFD-02CC4C41E94C}"/>
              </a:ext>
            </a:extLst>
          </p:cNvPr>
          <p:cNvSpPr>
            <a:spLocks noGrp="1"/>
          </p:cNvSpPr>
          <p:nvPr>
            <p:ph type="ftr" sz="quarter" idx="11"/>
          </p:nvPr>
        </p:nvSpPr>
        <p:spPr/>
        <p:txBody>
          <a:bodyPr/>
          <a:lstStyle/>
          <a:p>
            <a:r>
              <a:rPr lang="en-GB"/>
              <a:t>SECONDA GIORNATA ACCELERATORI, INFN-LNS, Catania
</a:t>
            </a:r>
          </a:p>
        </p:txBody>
      </p:sp>
      <p:sp>
        <p:nvSpPr>
          <p:cNvPr id="7" name="Slide Number Placeholder 6">
            <a:extLst>
              <a:ext uri="{FF2B5EF4-FFF2-40B4-BE49-F238E27FC236}">
                <a16:creationId xmlns:a16="http://schemas.microsoft.com/office/drawing/2014/main" id="{EA42AA07-E681-2D49-F130-79695A26D253}"/>
              </a:ext>
            </a:extLst>
          </p:cNvPr>
          <p:cNvSpPr>
            <a:spLocks noGrp="1"/>
          </p:cNvSpPr>
          <p:nvPr>
            <p:ph type="sldNum" sz="quarter" idx="12"/>
          </p:nvPr>
        </p:nvSpPr>
        <p:spPr/>
        <p:txBody>
          <a:bodyPr/>
          <a:lstStyle/>
          <a:p>
            <a:fld id="{3AFDC01B-2950-784F-82B9-F0A1940919F8}" type="slidenum">
              <a:rPr lang="en-GB" smtClean="0"/>
              <a:t>‹#›</a:t>
            </a:fld>
            <a:endParaRPr lang="en-GB"/>
          </a:p>
        </p:txBody>
      </p:sp>
    </p:spTree>
    <p:extLst>
      <p:ext uri="{BB962C8B-B14F-4D97-AF65-F5344CB8AC3E}">
        <p14:creationId xmlns:p14="http://schemas.microsoft.com/office/powerpoint/2010/main" val="237072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8BEF88-9487-6746-4A49-FEC46C538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80B5950-1315-06C1-1645-3F08D537B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A80803-B670-14EE-EF36-28F133CC0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FCD70-B615-8D4F-85C0-89C11A74CC30}" type="datetime1">
              <a:rPr lang="it-IT" smtClean="0"/>
              <a:t>02/03/23</a:t>
            </a:fld>
            <a:endParaRPr lang="en-GB"/>
          </a:p>
        </p:txBody>
      </p:sp>
      <p:sp>
        <p:nvSpPr>
          <p:cNvPr id="5" name="Footer Placeholder 4">
            <a:extLst>
              <a:ext uri="{FF2B5EF4-FFF2-40B4-BE49-F238E27FC236}">
                <a16:creationId xmlns:a16="http://schemas.microsoft.com/office/drawing/2014/main" id="{8B18A211-A1F5-2938-7648-684EE29512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SECONDA GIORNATA ACCELERATORI, INFN-LNS, Catania
</a:t>
            </a:r>
          </a:p>
        </p:txBody>
      </p:sp>
      <p:sp>
        <p:nvSpPr>
          <p:cNvPr id="6" name="Slide Number Placeholder 5">
            <a:extLst>
              <a:ext uri="{FF2B5EF4-FFF2-40B4-BE49-F238E27FC236}">
                <a16:creationId xmlns:a16="http://schemas.microsoft.com/office/drawing/2014/main" id="{8E86C84B-DAD9-BCAE-6101-1C9A151C4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DC01B-2950-784F-82B9-F0A1940919F8}" type="slidenum">
              <a:rPr lang="en-GB" smtClean="0"/>
              <a:t>‹#›</a:t>
            </a:fld>
            <a:endParaRPr lang="en-GB"/>
          </a:p>
        </p:txBody>
      </p:sp>
    </p:spTree>
    <p:extLst>
      <p:ext uri="{BB962C8B-B14F-4D97-AF65-F5344CB8AC3E}">
        <p14:creationId xmlns:p14="http://schemas.microsoft.com/office/powerpoint/2010/main" val="2300508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8" r:id="rId13"/>
    <p:sldLayoutId id="2147483673"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2.jpeg"/><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jpe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g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tif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40.png"/><Relationship Id="rId3" Type="http://schemas.openxmlformats.org/officeDocument/2006/relationships/image" Target="../media/image42.emf"/><Relationship Id="rId7" Type="http://schemas.openxmlformats.org/officeDocument/2006/relationships/image" Target="../media/image46.jpg"/><Relationship Id="rId12" Type="http://schemas.openxmlformats.org/officeDocument/2006/relationships/image" Target="../media/image7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830.png"/></Relationships>
</file>

<file path=ppt/slides/_rels/slide16.xml.rels><?xml version="1.0" encoding="UTF-8" standalone="yes"?>
<Relationships xmlns="http://schemas.openxmlformats.org/package/2006/relationships"><Relationship Id="rId3" Type="http://schemas.openxmlformats.org/officeDocument/2006/relationships/image" Target="../media/image860.PNG"/><Relationship Id="rId7"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880.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6.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00.png"/><Relationship Id="rId3" Type="http://schemas.openxmlformats.org/officeDocument/2006/relationships/image" Target="../media/image42.emf"/><Relationship Id="rId7" Type="http://schemas.openxmlformats.org/officeDocument/2006/relationships/image" Target="../media/image46.jpg"/><Relationship Id="rId12" Type="http://schemas.openxmlformats.org/officeDocument/2006/relationships/image" Target="../media/image7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14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00.png"/><Relationship Id="rId3" Type="http://schemas.openxmlformats.org/officeDocument/2006/relationships/image" Target="../media/image42.emf"/><Relationship Id="rId7" Type="http://schemas.openxmlformats.org/officeDocument/2006/relationships/image" Target="../media/image46.jpg"/><Relationship Id="rId12" Type="http://schemas.openxmlformats.org/officeDocument/2006/relationships/image" Target="../media/image7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1410.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oi.org/10.1117/12.930155"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14.xml"/><Relationship Id="rId5" Type="http://schemas.openxmlformats.org/officeDocument/2006/relationships/image" Target="../media/image64.tif"/><Relationship Id="rId4" Type="http://schemas.openxmlformats.org/officeDocument/2006/relationships/image" Target="../media/image14.t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app12052609" TargetMode="External"/><Relationship Id="rId2" Type="http://schemas.openxmlformats.org/officeDocument/2006/relationships/hyperlink" Target="https://arxiv.org/abs/2203.08981"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tif"/><Relationship Id="rId17" Type="http://schemas.openxmlformats.org/officeDocument/2006/relationships/image" Target="../media/image19.png"/><Relationship Id="rId2" Type="http://schemas.openxmlformats.org/officeDocument/2006/relationships/notesSlide" Target="../notesSlides/notesSlide18.xml"/><Relationship Id="rId16"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tif"/><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tif"/><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tif"/><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tif"/><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tif"/><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F82E75-9FF7-A0C2-5A98-0ECE91D0B8D6}"/>
              </a:ext>
            </a:extLst>
          </p:cNvPr>
          <p:cNvSpPr>
            <a:spLocks noGrp="1"/>
          </p:cNvSpPr>
          <p:nvPr>
            <p:ph type="dt" sz="half" idx="10"/>
          </p:nvPr>
        </p:nvSpPr>
        <p:spPr/>
        <p:txBody>
          <a:bodyPr/>
          <a:lstStyle/>
          <a:p>
            <a:fld id="{80B70E83-6543-8A47-B95D-6C1BBDDCE7B2}" type="datetime1">
              <a:rPr lang="it-IT" smtClean="0"/>
              <a:t>02/03/23</a:t>
            </a:fld>
            <a:endParaRPr lang="en-US" dirty="0"/>
          </a:p>
        </p:txBody>
      </p:sp>
      <p:sp>
        <p:nvSpPr>
          <p:cNvPr id="3" name="Footer Placeholder 2">
            <a:extLst>
              <a:ext uri="{FF2B5EF4-FFF2-40B4-BE49-F238E27FC236}">
                <a16:creationId xmlns:a16="http://schemas.microsoft.com/office/drawing/2014/main" id="{90209820-7B14-4249-D3EA-D228D1D873A2}"/>
              </a:ext>
            </a:extLst>
          </p:cNvPr>
          <p:cNvSpPr>
            <a:spLocks noGrp="1"/>
          </p:cNvSpPr>
          <p:nvPr>
            <p:ph type="ftr" sz="quarter" idx="11"/>
          </p:nvPr>
        </p:nvSpPr>
        <p:spPr>
          <a:xfrm>
            <a:off x="4240039" y="6430509"/>
            <a:ext cx="3728358" cy="581932"/>
          </a:xfrm>
        </p:spPr>
        <p:txBody>
          <a:bodyPr/>
          <a:lstStyle/>
          <a:p>
            <a:r>
              <a:rPr lang="it-IT" b="1" dirty="0"/>
              <a:t>SECONDA GIORNATA ACCELERATORI, INFN-LNS, Catania
</a:t>
            </a:r>
            <a:endParaRPr lang="en-US" b="1" dirty="0"/>
          </a:p>
        </p:txBody>
      </p:sp>
      <p:sp>
        <p:nvSpPr>
          <p:cNvPr id="4" name="Slide Number Placeholder 3">
            <a:extLst>
              <a:ext uri="{FF2B5EF4-FFF2-40B4-BE49-F238E27FC236}">
                <a16:creationId xmlns:a16="http://schemas.microsoft.com/office/drawing/2014/main" id="{72143D5C-4FEA-0B76-28D0-7310880757FC}"/>
              </a:ext>
            </a:extLst>
          </p:cNvPr>
          <p:cNvSpPr>
            <a:spLocks noGrp="1"/>
          </p:cNvSpPr>
          <p:nvPr>
            <p:ph type="sldNum" sz="quarter" idx="12"/>
          </p:nvPr>
        </p:nvSpPr>
        <p:spPr/>
        <p:txBody>
          <a:bodyPr/>
          <a:lstStyle/>
          <a:p>
            <a:fld id="{37892B85-A679-1943-821F-72C61F74835B}" type="slidenum">
              <a:rPr lang="en-US" smtClean="0"/>
              <a:t>1</a:t>
            </a:fld>
            <a:endParaRPr lang="en-US" dirty="0"/>
          </a:p>
        </p:txBody>
      </p:sp>
      <p:sp>
        <p:nvSpPr>
          <p:cNvPr id="7" name="TextBox 6">
            <a:extLst>
              <a:ext uri="{FF2B5EF4-FFF2-40B4-BE49-F238E27FC236}">
                <a16:creationId xmlns:a16="http://schemas.microsoft.com/office/drawing/2014/main" id="{27CC1713-A682-DFB5-D807-5429D8367311}"/>
              </a:ext>
            </a:extLst>
          </p:cNvPr>
          <p:cNvSpPr txBox="1"/>
          <p:nvPr/>
        </p:nvSpPr>
        <p:spPr>
          <a:xfrm>
            <a:off x="4055308" y="2020200"/>
            <a:ext cx="184731" cy="369332"/>
          </a:xfrm>
          <a:prstGeom prst="rect">
            <a:avLst/>
          </a:prstGeom>
          <a:noFill/>
        </p:spPr>
        <p:txBody>
          <a:bodyPr wrap="none" rtlCol="0">
            <a:spAutoFit/>
          </a:bodyPr>
          <a:lstStyle/>
          <a:p>
            <a:endParaRPr lang="en-GB" b="1" dirty="0"/>
          </a:p>
        </p:txBody>
      </p:sp>
      <p:sp>
        <p:nvSpPr>
          <p:cNvPr id="12" name="TextBox 11">
            <a:extLst>
              <a:ext uri="{FF2B5EF4-FFF2-40B4-BE49-F238E27FC236}">
                <a16:creationId xmlns:a16="http://schemas.microsoft.com/office/drawing/2014/main" id="{9E5DDEBC-B992-A889-636C-4282ADF0244E}"/>
              </a:ext>
            </a:extLst>
          </p:cNvPr>
          <p:cNvSpPr txBox="1"/>
          <p:nvPr/>
        </p:nvSpPr>
        <p:spPr>
          <a:xfrm>
            <a:off x="1" y="1443865"/>
            <a:ext cx="12191999" cy="2031325"/>
          </a:xfrm>
          <a:prstGeom prst="rect">
            <a:avLst/>
          </a:prstGeom>
          <a:noFill/>
        </p:spPr>
        <p:txBody>
          <a:bodyPr wrap="square" rtlCol="0">
            <a:spAutoFit/>
          </a:bodyPr>
          <a:lstStyle/>
          <a:p>
            <a:pPr algn="ctr"/>
            <a:r>
              <a:rPr lang="it-IT" sz="2400" b="1" i="0" u="none" strike="noStrike" dirty="0">
                <a:solidFill>
                  <a:srgbClr val="202020"/>
                </a:solidFill>
                <a:effectLst/>
                <a:latin typeface="Liberation Sans"/>
              </a:rPr>
              <a:t>[MICRON] Opportunità e Applicazioni di strutture acceleranti miniaturizzate</a:t>
            </a:r>
          </a:p>
          <a:p>
            <a:pPr algn="ctr"/>
            <a:r>
              <a:rPr lang="it-IT" sz="2400" b="1" i="0" u="none" strike="noStrike" dirty="0">
                <a:solidFill>
                  <a:srgbClr val="202020"/>
                </a:solidFill>
                <a:effectLst/>
                <a:latin typeface="Liberation Sans"/>
              </a:rPr>
              <a:t> metalliche (banda Ka) e dielettriche (ottiche)</a:t>
            </a:r>
            <a:r>
              <a:rPr lang="it-IT" sz="2400" b="0" i="1" u="none" strike="noStrike" dirty="0">
                <a:solidFill>
                  <a:srgbClr val="202020"/>
                </a:solidFill>
                <a:effectLst/>
                <a:latin typeface="Liberation Sans"/>
              </a:rPr>
              <a:t> </a:t>
            </a:r>
          </a:p>
          <a:p>
            <a:pPr algn="ctr">
              <a:lnSpc>
                <a:spcPct val="150000"/>
              </a:lnSpc>
            </a:pPr>
            <a:r>
              <a:rPr lang="it-IT" sz="2400" b="0" i="1" u="none" strike="noStrike" dirty="0">
                <a:solidFill>
                  <a:srgbClr val="202020"/>
                </a:solidFill>
                <a:effectLst/>
                <a:latin typeface="Liberation Sans"/>
              </a:rPr>
              <a:t>Luigi </a:t>
            </a:r>
            <a:r>
              <a:rPr lang="it-IT" sz="2400" b="0" i="1" u="none" strike="noStrike" dirty="0" err="1">
                <a:solidFill>
                  <a:srgbClr val="202020"/>
                </a:solidFill>
                <a:effectLst/>
                <a:latin typeface="Liberation Sans"/>
              </a:rPr>
              <a:t>Faillace</a:t>
            </a:r>
            <a:r>
              <a:rPr lang="it-IT" sz="2400" b="0" i="1" u="none" strike="noStrike" dirty="0">
                <a:solidFill>
                  <a:srgbClr val="202020"/>
                </a:solidFill>
                <a:effectLst/>
                <a:latin typeface="Liberation Sans"/>
              </a:rPr>
              <a:t> (INFN-LNF), Giuseppe Torrisi  (INFN-LNS)</a:t>
            </a:r>
          </a:p>
          <a:p>
            <a:pPr algn="ctr"/>
            <a:r>
              <a:rPr lang="it-IT" i="1" dirty="0">
                <a:solidFill>
                  <a:srgbClr val="202020"/>
                </a:solidFill>
                <a:latin typeface="Liberation Sans"/>
              </a:rPr>
              <a:t>o</a:t>
            </a:r>
            <a:r>
              <a:rPr lang="it-IT" b="0" i="1" u="none" strike="noStrike" dirty="0">
                <a:solidFill>
                  <a:srgbClr val="202020"/>
                </a:solidFill>
                <a:effectLst/>
                <a:latin typeface="Liberation Sans"/>
              </a:rPr>
              <a:t>n </a:t>
            </a:r>
            <a:r>
              <a:rPr lang="it-IT" b="0" i="1" u="none" strike="noStrike" dirty="0" err="1">
                <a:solidFill>
                  <a:srgbClr val="202020"/>
                </a:solidFill>
                <a:effectLst/>
                <a:latin typeface="Liberation Sans"/>
              </a:rPr>
              <a:t>behalf</a:t>
            </a:r>
            <a:r>
              <a:rPr lang="it-IT" b="0" i="1" u="none" strike="noStrike" dirty="0">
                <a:solidFill>
                  <a:srgbClr val="202020"/>
                </a:solidFill>
                <a:effectLst/>
                <a:latin typeface="Liberation Sans"/>
              </a:rPr>
              <a:t> of MICRON </a:t>
            </a:r>
            <a:r>
              <a:rPr lang="it-IT" b="0" i="1" u="none" strike="noStrike" dirty="0" err="1">
                <a:solidFill>
                  <a:srgbClr val="202020"/>
                </a:solidFill>
                <a:effectLst/>
                <a:latin typeface="Liberation Sans"/>
              </a:rPr>
              <a:t>collaboration</a:t>
            </a:r>
            <a:r>
              <a:rPr lang="it-IT" b="0" i="1" u="none" strike="noStrike" dirty="0">
                <a:solidFill>
                  <a:srgbClr val="202020"/>
                </a:solidFill>
                <a:effectLst/>
                <a:latin typeface="Liberation Sans"/>
              </a:rPr>
              <a:t> </a:t>
            </a:r>
          </a:p>
          <a:p>
            <a:pPr algn="ctr"/>
            <a:endParaRPr lang="it-IT" sz="2400" b="1" i="0" u="none" strike="noStrike" dirty="0">
              <a:solidFill>
                <a:srgbClr val="202020"/>
              </a:solidFill>
              <a:effectLst/>
              <a:latin typeface="Liberation Sans"/>
            </a:endParaRPr>
          </a:p>
        </p:txBody>
      </p:sp>
      <p:pic>
        <p:nvPicPr>
          <p:cNvPr id="6" name="Picture 5" descr="Logo, company name&#10;&#10;Description automatically generated">
            <a:extLst>
              <a:ext uri="{FF2B5EF4-FFF2-40B4-BE49-F238E27FC236}">
                <a16:creationId xmlns:a16="http://schemas.microsoft.com/office/drawing/2014/main" id="{34784DFA-DABD-F867-89CD-36ACA75E51A1}"/>
              </a:ext>
            </a:extLst>
          </p:cNvPr>
          <p:cNvPicPr>
            <a:picLocks noChangeAspect="1"/>
          </p:cNvPicPr>
          <p:nvPr/>
        </p:nvPicPr>
        <p:blipFill>
          <a:blip r:embed="rId3"/>
          <a:stretch>
            <a:fillRect/>
          </a:stretch>
        </p:blipFill>
        <p:spPr>
          <a:xfrm>
            <a:off x="-9061" y="-46104"/>
            <a:ext cx="1935583" cy="1133977"/>
          </a:xfrm>
          <a:prstGeom prst="rect">
            <a:avLst/>
          </a:prstGeom>
        </p:spPr>
      </p:pic>
      <p:grpSp>
        <p:nvGrpSpPr>
          <p:cNvPr id="19" name="Group 18">
            <a:extLst>
              <a:ext uri="{FF2B5EF4-FFF2-40B4-BE49-F238E27FC236}">
                <a16:creationId xmlns:a16="http://schemas.microsoft.com/office/drawing/2014/main" id="{5DFBD0C5-12E2-1654-94D1-0F03DDD8EA5B}"/>
              </a:ext>
            </a:extLst>
          </p:cNvPr>
          <p:cNvGrpSpPr/>
          <p:nvPr/>
        </p:nvGrpSpPr>
        <p:grpSpPr>
          <a:xfrm>
            <a:off x="2711630" y="3622939"/>
            <a:ext cx="5236945" cy="2616711"/>
            <a:chOff x="2711630" y="3838096"/>
            <a:chExt cx="5236945" cy="2616711"/>
          </a:xfrm>
        </p:grpSpPr>
        <p:pic>
          <p:nvPicPr>
            <p:cNvPr id="11" name="Picture 2">
              <a:extLst>
                <a:ext uri="{FF2B5EF4-FFF2-40B4-BE49-F238E27FC236}">
                  <a16:creationId xmlns:a16="http://schemas.microsoft.com/office/drawing/2014/main" id="{90A8EAE9-C94C-0F5B-52D1-9F62DF1EDB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48" t="25748"/>
            <a:stretch/>
          </p:blipFill>
          <p:spPr bwMode="auto">
            <a:xfrm>
              <a:off x="4147673" y="3844096"/>
              <a:ext cx="3800902" cy="2610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4F5C64C-C704-08C3-E228-70E83D04A4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48" r="42741" b="75270"/>
            <a:stretch/>
          </p:blipFill>
          <p:spPr bwMode="auto">
            <a:xfrm>
              <a:off x="2711630" y="3838096"/>
              <a:ext cx="1499866" cy="1157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2FAC8D5-6D80-3D9B-F48F-C34D30817E91}"/>
              </a:ext>
            </a:extLst>
          </p:cNvPr>
          <p:cNvGrpSpPr/>
          <p:nvPr/>
        </p:nvGrpSpPr>
        <p:grpSpPr>
          <a:xfrm>
            <a:off x="120170" y="1854268"/>
            <a:ext cx="2517318" cy="1473139"/>
            <a:chOff x="9814691" y="125261"/>
            <a:chExt cx="2517318" cy="1473139"/>
          </a:xfrm>
        </p:grpSpPr>
        <p:sp>
          <p:nvSpPr>
            <p:cNvPr id="16" name="Segnaposto testo 6">
              <a:extLst>
                <a:ext uri="{FF2B5EF4-FFF2-40B4-BE49-F238E27FC236}">
                  <a16:creationId xmlns:a16="http://schemas.microsoft.com/office/drawing/2014/main" id="{F04B46E3-6598-26EE-06ED-6115FF2A5B60}"/>
                </a:ext>
              </a:extLst>
            </p:cNvPr>
            <p:cNvSpPr txBox="1">
              <a:spLocks/>
            </p:cNvSpPr>
            <p:nvPr/>
          </p:nvSpPr>
          <p:spPr>
            <a:xfrm>
              <a:off x="9814691" y="1062166"/>
              <a:ext cx="2517318" cy="536234"/>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chemeClr val="tx1"/>
                  </a:solidFill>
                </a:rPr>
                <a:t>MI</a:t>
              </a:r>
              <a:r>
                <a:rPr lang="en-US" dirty="0" err="1">
                  <a:solidFill>
                    <a:schemeClr val="tx1"/>
                  </a:solidFill>
                </a:rPr>
                <a:t>niaturised</a:t>
              </a:r>
              <a:r>
                <a:rPr lang="en-US" dirty="0">
                  <a:solidFill>
                    <a:schemeClr val="tx1"/>
                  </a:solidFill>
                </a:rPr>
                <a:t> a</a:t>
              </a:r>
              <a:r>
                <a:rPr lang="en-US" b="1" dirty="0">
                  <a:solidFill>
                    <a:schemeClr val="tx1"/>
                  </a:solidFill>
                </a:rPr>
                <a:t>C</a:t>
              </a:r>
              <a:r>
                <a:rPr lang="en-US" dirty="0">
                  <a:solidFill>
                    <a:schemeClr val="tx1"/>
                  </a:solidFill>
                </a:rPr>
                <a:t>cele</a:t>
              </a:r>
              <a:r>
                <a:rPr lang="en-US" b="1" dirty="0">
                  <a:solidFill>
                    <a:schemeClr val="tx1"/>
                  </a:solidFill>
                </a:rPr>
                <a:t>R</a:t>
              </a:r>
              <a:r>
                <a:rPr lang="en-US" dirty="0">
                  <a:solidFill>
                    <a:schemeClr val="tx1"/>
                  </a:solidFill>
                </a:rPr>
                <a:t>at</a:t>
              </a:r>
              <a:r>
                <a:rPr lang="en-US" b="1" dirty="0">
                  <a:solidFill>
                    <a:schemeClr val="tx1"/>
                  </a:solidFill>
                </a:rPr>
                <a:t>O</a:t>
              </a:r>
              <a:r>
                <a:rPr lang="en-US" dirty="0">
                  <a:solidFill>
                    <a:schemeClr val="tx1"/>
                  </a:solidFill>
                </a:rPr>
                <a:t>rs </a:t>
              </a:r>
              <a:r>
                <a:rPr lang="en-US" b="1" dirty="0">
                  <a:solidFill>
                    <a:schemeClr val="tx1"/>
                  </a:solidFill>
                </a:rPr>
                <a:t>N</a:t>
              </a:r>
              <a:r>
                <a:rPr lang="en-US" dirty="0">
                  <a:solidFill>
                    <a:schemeClr val="tx1"/>
                  </a:solidFill>
                </a:rPr>
                <a:t>etwork</a:t>
              </a:r>
            </a:p>
            <a:p>
              <a:r>
                <a:rPr lang="en-US" dirty="0">
                  <a:solidFill>
                    <a:schemeClr val="tx1"/>
                  </a:solidFill>
                </a:rPr>
                <a:t> </a:t>
              </a:r>
              <a:r>
                <a:rPr lang="en-US" b="1" dirty="0" err="1">
                  <a:solidFill>
                    <a:schemeClr val="tx1"/>
                  </a:solidFill>
                  <a:latin typeface="Calibri" panose="020F0502020204030204" pitchFamily="34" charset="0"/>
                  <a:cs typeface="Calibri" panose="020F0502020204030204" pitchFamily="34" charset="0"/>
                </a:rPr>
                <a:t>μ</a:t>
              </a:r>
              <a:r>
                <a:rPr lang="en-US" b="1" dirty="0" err="1">
                  <a:solidFill>
                    <a:schemeClr val="tx1"/>
                  </a:solidFill>
                </a:rPr>
                <a:t>ICRON</a:t>
              </a:r>
              <a:endParaRPr lang="it-IT" b="1" dirty="0">
                <a:solidFill>
                  <a:schemeClr val="tx1"/>
                </a:solidFill>
              </a:endParaRPr>
            </a:p>
          </p:txBody>
        </p:sp>
        <p:pic>
          <p:nvPicPr>
            <p:cNvPr id="17" name="Google Shape;253;p67">
              <a:extLst>
                <a:ext uri="{FF2B5EF4-FFF2-40B4-BE49-F238E27FC236}">
                  <a16:creationId xmlns:a16="http://schemas.microsoft.com/office/drawing/2014/main" id="{8556A819-7E59-5053-901F-EC343DD95B7D}"/>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10000" b="90000" l="10000" r="90000">
                          <a14:foregroundMark x1="31434" y1="27286" x2="68135" y2="33776"/>
                          <a14:foregroundMark x1="68135" y1="33776" x2="55699" y2="39676"/>
                          <a14:foregroundMark x1="55699" y1="39676" x2="51554" y2="36283"/>
                          <a14:foregroundMark x1="51554" y1="36283" x2="36010" y2="32743"/>
                          <a14:foregroundMark x1="36010" y1="32743" x2="49655" y2="43363"/>
                          <a14:foregroundMark x1="49655" y1="43363" x2="46978" y2="21386"/>
                          <a14:foregroundMark x1="46978" y1="21386" x2="36960" y2="25074"/>
                          <a14:foregroundMark x1="36960" y1="25074" x2="41019" y2="47345"/>
                          <a14:foregroundMark x1="41019" y1="47345" x2="53454" y2="44543"/>
                          <a14:foregroundMark x1="53454" y1="44543" x2="47582" y2="19027"/>
                          <a14:foregroundMark x1="47582" y1="19027" x2="35060" y2="34808"/>
                          <a14:foregroundMark x1="35060" y1="34808" x2="41710" y2="52655"/>
                          <a14:foregroundMark x1="41710" y1="52655" x2="53800" y2="47345"/>
                          <a14:foregroundMark x1="53800" y1="47345" x2="55613" y2="45428"/>
                          <a14:foregroundMark x1="55613" y1="45428" x2="46891" y2="56342"/>
                          <a14:foregroundMark x1="40430" y1="56126" x2="38083" y2="56047"/>
                          <a14:foregroundMark x1="46891" y1="56342" x2="40605" y2="56131"/>
                          <a14:foregroundMark x1="51164" y1="24180" x2="52332" y2="23746"/>
                          <a14:foregroundMark x1="32470" y1="31121" x2="50292" y2="24503"/>
                          <a14:foregroundMark x1="52332" y1="23746" x2="55268" y2="24484"/>
                          <a14:foregroundMark x1="50219" y1="21948" x2="42055" y2="17847"/>
                          <a14:foregroundMark x1="55268" y1="24484" x2="50796" y2="22238"/>
                          <a14:foregroundMark x1="41830" y1="21131" x2="40501" y2="40560"/>
                          <a14:foregroundMark x1="42055" y1="17847" x2="41831" y2="21127"/>
                          <a14:foregroundMark x1="40501" y1="40560" x2="46978" y2="57227"/>
                          <a14:foregroundMark x1="46978" y1="57227" x2="40155" y2="40855"/>
                          <a14:foregroundMark x1="40155" y1="40855" x2="46891" y2="15044"/>
                          <a14:foregroundMark x1="46891" y1="15044" x2="50518" y2="17994"/>
                          <a14:foregroundMark x1="50518" y1="37316" x2="46978" y2="14602"/>
                          <a14:foregroundMark x1="46978" y1="14602" x2="43264" y2="21239"/>
                          <a14:foregroundMark x1="41969" y1="11947" x2="45769" y2="12242"/>
                          <a14:foregroundMark x1="47409" y1="13864" x2="50518" y2="15044"/>
                          <a14:foregroundMark x1="50518" y1="15044" x2="43696" y2="12094"/>
                          <a14:foregroundMark x1="40280" y1="19996" x2="36874" y2="27876"/>
                          <a14:foregroundMark x1="43696" y1="12094" x2="40824" y2="18737"/>
                          <a14:foregroundMark x1="36874" y1="27876" x2="40785" y2="21195"/>
                          <a14:foregroundMark x1="40590" y1="20732" x2="34715" y2="21681"/>
                          <a14:foregroundMark x1="36442" y1="28761" x2="36442" y2="42478"/>
                          <a14:foregroundMark x1="36442" y1="22714" x2="36442" y2="28761"/>
                          <a14:foregroundMark x1="36442" y1="42478" x2="46978" y2="60324"/>
                          <a14:foregroundMark x1="46978" y1="60324" x2="47237" y2="55605"/>
                          <a14:foregroundMark x1="39497" y1="50811" x2="38860" y2="50442"/>
                          <a14:foregroundMark x1="49309" y1="56490" x2="39639" y2="50893"/>
                          <a14:foregroundMark x1="38860" y1="50442" x2="36010" y2="44985"/>
                          <a14:foregroundMark x1="36010" y1="44985" x2="44560" y2="55752"/>
                          <a14:foregroundMark x1="44560" y1="55752" x2="43437" y2="56490"/>
                          <a14:foregroundMark x1="43437" y1="62537" x2="43955" y2="55015"/>
                          <a14:foregroundMark x1="43955" y1="55015" x2="35751" y2="43068"/>
                          <a14:foregroundMark x1="35751" y1="43068" x2="35492" y2="41593"/>
                          <a14:foregroundMark x1="36442" y1="49558" x2="36183" y2="38348"/>
                          <a14:foregroundMark x1="38428" y1="52360" x2="34715" y2="41298"/>
                          <a14:foregroundMark x1="38262" y1="20344" x2="38953" y2="16266"/>
                          <a14:foregroundMark x1="36837" y1="28761" x2="38226" y2="20558"/>
                          <a14:foregroundMark x1="34715" y1="41298" x2="36837" y2="28761"/>
                          <a14:foregroundMark x1="40721" y1="17338" x2="47755" y2="19322"/>
                          <a14:foregroundMark x1="37565" y1="48378" x2="35406" y2="44395"/>
                          <a14:foregroundMark x1="35406" y1="44395" x2="36010" y2="47935"/>
                          <a14:foregroundMark x1="46200" y1="11652" x2="44819" y2="11357"/>
                          <a14:backgroundMark x1="40155" y1="54720" x2="39983" y2="52655"/>
                          <a14:backgroundMark x1="35060" y1="28761" x2="35060" y2="28761"/>
                          <a14:backgroundMark x1="40760" y1="18584" x2="39810" y2="18879"/>
                          <a14:backgroundMark x1="39292" y1="17699" x2="40587" y2="17699"/>
                          <a14:backgroundMark x1="50864" y1="27729" x2="50691" y2="21681"/>
                        </a14:backgroundRemoval>
                      </a14:imgEffect>
                    </a14:imgLayer>
                  </a14:imgProps>
                </a:ext>
              </a:extLst>
            </a:blip>
            <a:srcRect l="33813" r="31199" b="38422"/>
            <a:stretch/>
          </p:blipFill>
          <p:spPr>
            <a:xfrm>
              <a:off x="10631264" y="125261"/>
              <a:ext cx="884171" cy="936905"/>
            </a:xfrm>
            <a:prstGeom prst="rect">
              <a:avLst/>
            </a:prstGeom>
            <a:noFill/>
            <a:ln>
              <a:noFill/>
            </a:ln>
          </p:spPr>
        </p:pic>
      </p:grpSp>
      <p:sp>
        <p:nvSpPr>
          <p:cNvPr id="18" name="Footer Placeholder 2">
            <a:extLst>
              <a:ext uri="{FF2B5EF4-FFF2-40B4-BE49-F238E27FC236}">
                <a16:creationId xmlns:a16="http://schemas.microsoft.com/office/drawing/2014/main" id="{B2635837-8E52-EEEB-ABA8-5AEC3E113729}"/>
              </a:ext>
            </a:extLst>
          </p:cNvPr>
          <p:cNvSpPr txBox="1">
            <a:spLocks/>
          </p:cNvSpPr>
          <p:nvPr/>
        </p:nvSpPr>
        <p:spPr>
          <a:xfrm>
            <a:off x="4464099" y="74850"/>
            <a:ext cx="3728358" cy="581932"/>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t>SECONDA GIORNATA ACCELERATORI, INFN-LNS, Catania</a:t>
            </a:r>
            <a:endParaRPr lang="en-US" sz="1600" b="1" dirty="0"/>
          </a:p>
        </p:txBody>
      </p:sp>
    </p:spTree>
    <p:extLst>
      <p:ext uri="{BB962C8B-B14F-4D97-AF65-F5344CB8AC3E}">
        <p14:creationId xmlns:p14="http://schemas.microsoft.com/office/powerpoint/2010/main" val="3590983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CD5C84-B2EA-47F6-97B7-D5CC2BD4A1BF}"/>
              </a:ext>
            </a:extLst>
          </p:cNvPr>
          <p:cNvSpPr>
            <a:spLocks noGrp="1"/>
          </p:cNvSpPr>
          <p:nvPr>
            <p:ph type="body" sz="quarter" idx="13"/>
          </p:nvPr>
        </p:nvSpPr>
        <p:spPr>
          <a:xfrm>
            <a:off x="7898860" y="1636715"/>
            <a:ext cx="4114800" cy="3375283"/>
          </a:xfrm>
        </p:spPr>
        <p:txBody>
          <a:bodyPr/>
          <a:lstStyle/>
          <a:p>
            <a:pPr marL="342900" indent="-342900">
              <a:buFont typeface="System Font Regular"/>
              <a:buChar char="["/>
            </a:pPr>
            <a:r>
              <a:rPr lang="en-US" sz="1200" dirty="0"/>
              <a:t>Hirano et al., “A compact electron source for the dielectric laser accelerator”, Appl. Phys. Lett. (2020)</a:t>
            </a:r>
          </a:p>
          <a:p>
            <a:pPr marL="342900" indent="-342900">
              <a:buFont typeface="System Font Regular"/>
              <a:buChar char="["/>
            </a:pPr>
            <a:r>
              <a:rPr lang="en-US" sz="1200" dirty="0" err="1"/>
              <a:t>Schonenberger</a:t>
            </a:r>
            <a:r>
              <a:rPr lang="en-US" sz="1200" dirty="0"/>
              <a:t> et al., “Generation and Characterization of Attosecond </a:t>
            </a:r>
            <a:r>
              <a:rPr lang="en-US" sz="1200" dirty="0" err="1"/>
              <a:t>Microbunched</a:t>
            </a:r>
            <a:r>
              <a:rPr lang="en-US" sz="1200" dirty="0"/>
              <a:t> Electron Pulse Trains via Dielectric Laser Acceleration”, Phys. Rev. Lett. 123, 264803 (2019)</a:t>
            </a:r>
          </a:p>
          <a:p>
            <a:pPr marL="342900" indent="-342900">
              <a:buFont typeface="System Font Regular"/>
              <a:buChar char="["/>
            </a:pPr>
            <a:r>
              <a:rPr lang="en-US" sz="1200" dirty="0"/>
              <a:t>Black et al., “Net Acceleration and Direct Measurement of Attosecond Electron Pulses in a Silicon Dielectric Laser Accelerator”, Phys. Rev. Lett. (2019)</a:t>
            </a:r>
          </a:p>
          <a:p>
            <a:pPr marL="342900" indent="-342900">
              <a:buFont typeface="System Font Regular"/>
              <a:buChar char="["/>
            </a:pPr>
            <a:r>
              <a:rPr lang="en-US" sz="1200" dirty="0" err="1"/>
              <a:t>Niedermayer</a:t>
            </a:r>
            <a:r>
              <a:rPr lang="en-US" sz="1200" dirty="0"/>
              <a:t> et al., “Three Dimensional Alternating-Phase Focusing for Dielectric-Laser Electron Accelerators”, Phys. Rev. Lett., 125, 164801 (2020)</a:t>
            </a:r>
          </a:p>
          <a:p>
            <a:pPr marL="342900" indent="-342900">
              <a:buFont typeface="System Font Regular"/>
              <a:buChar char="["/>
            </a:pPr>
            <a:r>
              <a:rPr lang="en-US" sz="1200" dirty="0" err="1"/>
              <a:t>Sapra</a:t>
            </a:r>
            <a:r>
              <a:rPr lang="en-US" sz="1200" dirty="0"/>
              <a:t> et al., “On-chip integrated laser-driven particle accelerator”, Science, 367, 6473 (2020)</a:t>
            </a:r>
          </a:p>
        </p:txBody>
      </p:sp>
      <p:sp>
        <p:nvSpPr>
          <p:cNvPr id="4" name="Title 3">
            <a:extLst>
              <a:ext uri="{FF2B5EF4-FFF2-40B4-BE49-F238E27FC236}">
                <a16:creationId xmlns:a16="http://schemas.microsoft.com/office/drawing/2014/main" id="{9A8F9CA6-88C0-4CAD-B180-AC699B3EE16A}"/>
              </a:ext>
            </a:extLst>
          </p:cNvPr>
          <p:cNvSpPr>
            <a:spLocks noGrp="1"/>
          </p:cNvSpPr>
          <p:nvPr>
            <p:ph type="title"/>
          </p:nvPr>
        </p:nvSpPr>
        <p:spPr>
          <a:xfrm>
            <a:off x="0" y="25266"/>
            <a:ext cx="12192000" cy="1105414"/>
          </a:xfrm>
        </p:spPr>
        <p:txBody>
          <a:bodyPr>
            <a:noAutofit/>
          </a:bodyPr>
          <a:lstStyle/>
          <a:p>
            <a:pPr algn="ctr"/>
            <a:r>
              <a:rPr lang="en-US" sz="4000" b="1" dirty="0"/>
              <a:t>Overview of a Dielectric Laser Accelerator </a:t>
            </a:r>
            <a:br>
              <a:rPr lang="en-US" sz="4000" b="1" dirty="0"/>
            </a:br>
            <a:r>
              <a:rPr lang="en-US" sz="4000" b="1" dirty="0"/>
              <a:t>final concept design </a:t>
            </a:r>
          </a:p>
        </p:txBody>
      </p:sp>
      <p:pic>
        <p:nvPicPr>
          <p:cNvPr id="5" name="Picture 4">
            <a:extLst>
              <a:ext uri="{FF2B5EF4-FFF2-40B4-BE49-F238E27FC236}">
                <a16:creationId xmlns:a16="http://schemas.microsoft.com/office/drawing/2014/main" id="{B73B4923-31A3-40F5-86A6-8A6B2CFF0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80" y="1332690"/>
            <a:ext cx="7452219" cy="4828940"/>
          </a:xfrm>
          <a:prstGeom prst="rect">
            <a:avLst/>
          </a:prstGeom>
        </p:spPr>
      </p:pic>
      <p:sp>
        <p:nvSpPr>
          <p:cNvPr id="8" name="Rectangle 7">
            <a:extLst>
              <a:ext uri="{FF2B5EF4-FFF2-40B4-BE49-F238E27FC236}">
                <a16:creationId xmlns:a16="http://schemas.microsoft.com/office/drawing/2014/main" id="{BCC38201-8BF0-44A3-B9CC-6193AE1B1830}"/>
              </a:ext>
            </a:extLst>
          </p:cNvPr>
          <p:cNvSpPr/>
          <p:nvPr/>
        </p:nvSpPr>
        <p:spPr>
          <a:xfrm>
            <a:off x="7736699" y="5422966"/>
            <a:ext cx="4229100"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Helvetica"/>
                <a:ea typeface="+mn-ea"/>
                <a:cs typeface="+mn-cs"/>
              </a:rPr>
              <a:t>From SLAC newsroom: “$13.5M Moore Grant to Develop Working ‘Accelerator on a Chip’ Prototype” (November 19, 2015)</a:t>
            </a:r>
          </a:p>
        </p:txBody>
      </p:sp>
      <p:sp>
        <p:nvSpPr>
          <p:cNvPr id="2" name="Date Placeholder 1">
            <a:extLst>
              <a:ext uri="{FF2B5EF4-FFF2-40B4-BE49-F238E27FC236}">
                <a16:creationId xmlns:a16="http://schemas.microsoft.com/office/drawing/2014/main" id="{44334495-1A79-0302-9261-67CDF866DFBB}"/>
              </a:ext>
            </a:extLst>
          </p:cNvPr>
          <p:cNvSpPr>
            <a:spLocks noGrp="1"/>
          </p:cNvSpPr>
          <p:nvPr>
            <p:ph type="dt" sz="half" idx="18"/>
          </p:nvPr>
        </p:nvSpPr>
        <p:spPr/>
        <p:txBody>
          <a:bodyPr/>
          <a:lstStyle/>
          <a:p>
            <a:fld id="{9AAE8F27-1CE2-5640-A950-629D785BC1A1}" type="datetime1">
              <a:rPr lang="it-IT" smtClean="0"/>
              <a:t>02/03/23</a:t>
            </a:fld>
            <a:endParaRPr lang="en-US"/>
          </a:p>
        </p:txBody>
      </p:sp>
      <p:sp>
        <p:nvSpPr>
          <p:cNvPr id="3" name="Slide Number Placeholder 2">
            <a:extLst>
              <a:ext uri="{FF2B5EF4-FFF2-40B4-BE49-F238E27FC236}">
                <a16:creationId xmlns:a16="http://schemas.microsoft.com/office/drawing/2014/main" id="{E6360AE6-B900-CA8E-3BA0-AB8CF8A36FFF}"/>
              </a:ext>
            </a:extLst>
          </p:cNvPr>
          <p:cNvSpPr>
            <a:spLocks noGrp="1"/>
          </p:cNvSpPr>
          <p:nvPr>
            <p:ph type="sldNum" sz="quarter" idx="19"/>
          </p:nvPr>
        </p:nvSpPr>
        <p:spPr/>
        <p:txBody>
          <a:bodyPr/>
          <a:lstStyle/>
          <a:p>
            <a:fld id="{47BCAE14-5E02-497E-85B3-826956D8D934}" type="slidenum">
              <a:rPr lang="en-US" smtClean="0"/>
              <a:t>10</a:t>
            </a:fld>
            <a:endParaRPr lang="en-US" dirty="0"/>
          </a:p>
        </p:txBody>
      </p:sp>
      <p:pic>
        <p:nvPicPr>
          <p:cNvPr id="6" name="Picture 5">
            <a:extLst>
              <a:ext uri="{FF2B5EF4-FFF2-40B4-BE49-F238E27FC236}">
                <a16:creationId xmlns:a16="http://schemas.microsoft.com/office/drawing/2014/main" id="{D7D7C91A-AA38-E1E8-3108-26FF8167F7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04829" y="5867893"/>
            <a:ext cx="709714" cy="573274"/>
          </a:xfrm>
          <a:prstGeom prst="rect">
            <a:avLst/>
          </a:prstGeom>
        </p:spPr>
      </p:pic>
      <p:pic>
        <p:nvPicPr>
          <p:cNvPr id="7" name="Picture 6">
            <a:extLst>
              <a:ext uri="{FF2B5EF4-FFF2-40B4-BE49-F238E27FC236}">
                <a16:creationId xmlns:a16="http://schemas.microsoft.com/office/drawing/2014/main" id="{723033D6-B25B-AF89-F95E-172C8082D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5338" y="5017018"/>
            <a:ext cx="888696" cy="344855"/>
          </a:xfrm>
          <a:prstGeom prst="rect">
            <a:avLst/>
          </a:prstGeom>
        </p:spPr>
      </p:pic>
      <p:pic>
        <p:nvPicPr>
          <p:cNvPr id="16" name="Picture 15">
            <a:extLst>
              <a:ext uri="{FF2B5EF4-FFF2-40B4-BE49-F238E27FC236}">
                <a16:creationId xmlns:a16="http://schemas.microsoft.com/office/drawing/2014/main" id="{2C08F139-0146-B955-D320-3F9C09222A06}"/>
              </a:ext>
            </a:extLst>
          </p:cNvPr>
          <p:cNvPicPr>
            <a:picLocks noChangeAspect="1"/>
          </p:cNvPicPr>
          <p:nvPr/>
        </p:nvPicPr>
        <p:blipFill>
          <a:blip r:embed="rId7"/>
          <a:stretch>
            <a:fillRect/>
          </a:stretch>
        </p:blipFill>
        <p:spPr>
          <a:xfrm>
            <a:off x="11197459" y="6033075"/>
            <a:ext cx="1083225" cy="608735"/>
          </a:xfrm>
          <a:prstGeom prst="rect">
            <a:avLst/>
          </a:prstGeom>
        </p:spPr>
      </p:pic>
      <p:pic>
        <p:nvPicPr>
          <p:cNvPr id="17" name="Picture 2" descr="http://brand.ucla.edu/wp-content/uploads/2013/08/ucla-logotype-main-11.jpg">
            <a:extLst>
              <a:ext uri="{FF2B5EF4-FFF2-40B4-BE49-F238E27FC236}">
                <a16:creationId xmlns:a16="http://schemas.microsoft.com/office/drawing/2014/main" id="{E550F383-3066-E3D8-F9A4-82BA901D5C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3129" y="6028300"/>
            <a:ext cx="957832" cy="45656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A3D5DA74-DF0E-9CDC-3CF9-EA5FDC769E4F}"/>
              </a:ext>
            </a:extLst>
          </p:cNvPr>
          <p:cNvPicPr>
            <a:picLocks noChangeAspect="1"/>
          </p:cNvPicPr>
          <p:nvPr/>
        </p:nvPicPr>
        <p:blipFill>
          <a:blip r:embed="rId9"/>
          <a:stretch>
            <a:fillRect/>
          </a:stretch>
        </p:blipFill>
        <p:spPr>
          <a:xfrm>
            <a:off x="7908372" y="6337443"/>
            <a:ext cx="1630963" cy="269415"/>
          </a:xfrm>
          <a:prstGeom prst="rect">
            <a:avLst/>
          </a:prstGeom>
        </p:spPr>
      </p:pic>
    </p:spTree>
    <p:custDataLst>
      <p:tags r:id="rId1"/>
    </p:custDataLst>
    <p:extLst>
      <p:ext uri="{BB962C8B-B14F-4D97-AF65-F5344CB8AC3E}">
        <p14:creationId xmlns:p14="http://schemas.microsoft.com/office/powerpoint/2010/main" val="2626119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2CD5C84-B2EA-47F6-97B7-D5CC2BD4A1BF}"/>
              </a:ext>
            </a:extLst>
          </p:cNvPr>
          <p:cNvSpPr>
            <a:spLocks noGrp="1"/>
          </p:cNvSpPr>
          <p:nvPr>
            <p:ph type="body" sz="quarter" idx="13"/>
          </p:nvPr>
        </p:nvSpPr>
        <p:spPr>
          <a:xfrm>
            <a:off x="7898860" y="1636715"/>
            <a:ext cx="4114800" cy="3375283"/>
          </a:xfrm>
        </p:spPr>
        <p:txBody>
          <a:bodyPr/>
          <a:lstStyle/>
          <a:p>
            <a:pPr marL="342900" indent="-342900">
              <a:buFont typeface="System Font Regular"/>
              <a:buChar char="["/>
            </a:pPr>
            <a:r>
              <a:rPr lang="en-US" sz="1200" dirty="0"/>
              <a:t>Hirano et al., “A compact electron source for the dielectric laser accelerator”, Appl. Phys. Lett. (2020)</a:t>
            </a:r>
          </a:p>
          <a:p>
            <a:pPr marL="342900" indent="-342900">
              <a:buFont typeface="System Font Regular"/>
              <a:buChar char="["/>
            </a:pPr>
            <a:r>
              <a:rPr lang="en-US" sz="1200" dirty="0" err="1"/>
              <a:t>Schonenberger</a:t>
            </a:r>
            <a:r>
              <a:rPr lang="en-US" sz="1200" dirty="0"/>
              <a:t> et al., “Generation and Characterization of Attosecond </a:t>
            </a:r>
            <a:r>
              <a:rPr lang="en-US" sz="1200" dirty="0" err="1"/>
              <a:t>Microbunched</a:t>
            </a:r>
            <a:r>
              <a:rPr lang="en-US" sz="1200" dirty="0"/>
              <a:t> Electron Pulse Trains via Dielectric Laser Acceleration”, Phys. Rev. Lett. 123, 264803 (2019)</a:t>
            </a:r>
          </a:p>
          <a:p>
            <a:pPr marL="342900" indent="-342900">
              <a:buFont typeface="System Font Regular"/>
              <a:buChar char="["/>
            </a:pPr>
            <a:r>
              <a:rPr lang="en-US" sz="1200" dirty="0"/>
              <a:t>Black et al., “Net Acceleration and Direct Measurement of Attosecond Electron Pulses in a Silicon Dielectric Laser Accelerator”, Phys. Rev. Lett. (2019)</a:t>
            </a:r>
          </a:p>
          <a:p>
            <a:pPr marL="342900" indent="-342900">
              <a:buFont typeface="System Font Regular"/>
              <a:buChar char="["/>
            </a:pPr>
            <a:r>
              <a:rPr lang="en-US" sz="1200" dirty="0" err="1"/>
              <a:t>Niedermayer</a:t>
            </a:r>
            <a:r>
              <a:rPr lang="en-US" sz="1200" dirty="0"/>
              <a:t> et al., “Three Dimensional Alternating-Phase Focusing for Dielectric-Laser Electron Accelerators”, Phys. Rev. Lett., 125, 164801 (2020)</a:t>
            </a:r>
          </a:p>
          <a:p>
            <a:pPr marL="342900" indent="-342900">
              <a:buFont typeface="System Font Regular"/>
              <a:buChar char="["/>
            </a:pPr>
            <a:r>
              <a:rPr lang="en-US" sz="1200" dirty="0" err="1"/>
              <a:t>Sapra</a:t>
            </a:r>
            <a:r>
              <a:rPr lang="en-US" sz="1200" dirty="0"/>
              <a:t> et al., “On-chip integrated laser-driven particle accelerator”, Science, 367, 6473 (2020)</a:t>
            </a:r>
          </a:p>
        </p:txBody>
      </p:sp>
      <p:sp>
        <p:nvSpPr>
          <p:cNvPr id="4" name="Title 3">
            <a:extLst>
              <a:ext uri="{FF2B5EF4-FFF2-40B4-BE49-F238E27FC236}">
                <a16:creationId xmlns:a16="http://schemas.microsoft.com/office/drawing/2014/main" id="{9A8F9CA6-88C0-4CAD-B180-AC699B3EE16A}"/>
              </a:ext>
            </a:extLst>
          </p:cNvPr>
          <p:cNvSpPr>
            <a:spLocks noGrp="1"/>
          </p:cNvSpPr>
          <p:nvPr>
            <p:ph type="title"/>
          </p:nvPr>
        </p:nvSpPr>
        <p:spPr>
          <a:xfrm>
            <a:off x="0" y="25266"/>
            <a:ext cx="12192000" cy="1105414"/>
          </a:xfrm>
        </p:spPr>
        <p:txBody>
          <a:bodyPr>
            <a:noAutofit/>
          </a:bodyPr>
          <a:lstStyle/>
          <a:p>
            <a:pPr algn="ctr"/>
            <a:r>
              <a:rPr lang="en-US" sz="4000" b="1" dirty="0"/>
              <a:t>Overview of a Dielectric Laser Accelerator </a:t>
            </a:r>
            <a:br>
              <a:rPr lang="en-US" sz="4000" b="1" dirty="0"/>
            </a:br>
            <a:r>
              <a:rPr lang="en-US" sz="4000" b="1" dirty="0"/>
              <a:t>final concept design </a:t>
            </a:r>
          </a:p>
        </p:txBody>
      </p:sp>
      <p:pic>
        <p:nvPicPr>
          <p:cNvPr id="5" name="Picture 4">
            <a:extLst>
              <a:ext uri="{FF2B5EF4-FFF2-40B4-BE49-F238E27FC236}">
                <a16:creationId xmlns:a16="http://schemas.microsoft.com/office/drawing/2014/main" id="{B73B4923-31A3-40F5-86A6-8A6B2CFF0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80" y="1332690"/>
            <a:ext cx="7452219" cy="4828940"/>
          </a:xfrm>
          <a:prstGeom prst="rect">
            <a:avLst/>
          </a:prstGeom>
        </p:spPr>
      </p:pic>
      <p:sp>
        <p:nvSpPr>
          <p:cNvPr id="8" name="Rectangle 7">
            <a:extLst>
              <a:ext uri="{FF2B5EF4-FFF2-40B4-BE49-F238E27FC236}">
                <a16:creationId xmlns:a16="http://schemas.microsoft.com/office/drawing/2014/main" id="{BCC38201-8BF0-44A3-B9CC-6193AE1B1830}"/>
              </a:ext>
            </a:extLst>
          </p:cNvPr>
          <p:cNvSpPr/>
          <p:nvPr/>
        </p:nvSpPr>
        <p:spPr>
          <a:xfrm>
            <a:off x="7736699" y="5422966"/>
            <a:ext cx="4229100" cy="738664"/>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7585B"/>
                </a:solidFill>
                <a:effectLst/>
                <a:uLnTx/>
                <a:uFillTx/>
                <a:latin typeface="Helvetica"/>
                <a:ea typeface="+mn-ea"/>
                <a:cs typeface="+mn-cs"/>
              </a:rPr>
              <a:t>From SLAC newsroom: “$13.5M Moore Grant to Develop Working ‘Accelerator on a Chip’ Prototype” (November 19, 2015)</a:t>
            </a:r>
          </a:p>
        </p:txBody>
      </p:sp>
      <p:sp>
        <p:nvSpPr>
          <p:cNvPr id="2" name="Date Placeholder 1">
            <a:extLst>
              <a:ext uri="{FF2B5EF4-FFF2-40B4-BE49-F238E27FC236}">
                <a16:creationId xmlns:a16="http://schemas.microsoft.com/office/drawing/2014/main" id="{44334495-1A79-0302-9261-67CDF866DFBB}"/>
              </a:ext>
            </a:extLst>
          </p:cNvPr>
          <p:cNvSpPr>
            <a:spLocks noGrp="1"/>
          </p:cNvSpPr>
          <p:nvPr>
            <p:ph type="dt" sz="half" idx="18"/>
          </p:nvPr>
        </p:nvSpPr>
        <p:spPr/>
        <p:txBody>
          <a:bodyPr/>
          <a:lstStyle/>
          <a:p>
            <a:fld id="{9AAE8F27-1CE2-5640-A950-629D785BC1A1}" type="datetime1">
              <a:rPr lang="it-IT" smtClean="0"/>
              <a:t>02/03/23</a:t>
            </a:fld>
            <a:endParaRPr lang="en-US"/>
          </a:p>
        </p:txBody>
      </p:sp>
      <p:sp>
        <p:nvSpPr>
          <p:cNvPr id="3" name="Slide Number Placeholder 2">
            <a:extLst>
              <a:ext uri="{FF2B5EF4-FFF2-40B4-BE49-F238E27FC236}">
                <a16:creationId xmlns:a16="http://schemas.microsoft.com/office/drawing/2014/main" id="{E6360AE6-B900-CA8E-3BA0-AB8CF8A36FFF}"/>
              </a:ext>
            </a:extLst>
          </p:cNvPr>
          <p:cNvSpPr>
            <a:spLocks noGrp="1"/>
          </p:cNvSpPr>
          <p:nvPr>
            <p:ph type="sldNum" sz="quarter" idx="19"/>
          </p:nvPr>
        </p:nvSpPr>
        <p:spPr/>
        <p:txBody>
          <a:bodyPr/>
          <a:lstStyle/>
          <a:p>
            <a:fld id="{47BCAE14-5E02-497E-85B3-826956D8D934}" type="slidenum">
              <a:rPr lang="en-US" smtClean="0"/>
              <a:t>11</a:t>
            </a:fld>
            <a:endParaRPr lang="en-US" dirty="0"/>
          </a:p>
        </p:txBody>
      </p:sp>
      <p:pic>
        <p:nvPicPr>
          <p:cNvPr id="6" name="Picture 5">
            <a:extLst>
              <a:ext uri="{FF2B5EF4-FFF2-40B4-BE49-F238E27FC236}">
                <a16:creationId xmlns:a16="http://schemas.microsoft.com/office/drawing/2014/main" id="{D7D7C91A-AA38-E1E8-3108-26FF8167F7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04829" y="5867893"/>
            <a:ext cx="709714" cy="573274"/>
          </a:xfrm>
          <a:prstGeom prst="rect">
            <a:avLst/>
          </a:prstGeom>
        </p:spPr>
      </p:pic>
      <p:pic>
        <p:nvPicPr>
          <p:cNvPr id="7" name="Picture 6">
            <a:extLst>
              <a:ext uri="{FF2B5EF4-FFF2-40B4-BE49-F238E27FC236}">
                <a16:creationId xmlns:a16="http://schemas.microsoft.com/office/drawing/2014/main" id="{723033D6-B25B-AF89-F95E-172C8082D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5338" y="5017018"/>
            <a:ext cx="888696" cy="344855"/>
          </a:xfrm>
          <a:prstGeom prst="rect">
            <a:avLst/>
          </a:prstGeom>
        </p:spPr>
      </p:pic>
      <p:pic>
        <p:nvPicPr>
          <p:cNvPr id="16" name="Picture 15">
            <a:extLst>
              <a:ext uri="{FF2B5EF4-FFF2-40B4-BE49-F238E27FC236}">
                <a16:creationId xmlns:a16="http://schemas.microsoft.com/office/drawing/2014/main" id="{2C08F139-0146-B955-D320-3F9C09222A06}"/>
              </a:ext>
            </a:extLst>
          </p:cNvPr>
          <p:cNvPicPr>
            <a:picLocks noChangeAspect="1"/>
          </p:cNvPicPr>
          <p:nvPr/>
        </p:nvPicPr>
        <p:blipFill>
          <a:blip r:embed="rId7"/>
          <a:stretch>
            <a:fillRect/>
          </a:stretch>
        </p:blipFill>
        <p:spPr>
          <a:xfrm>
            <a:off x="11197459" y="6033075"/>
            <a:ext cx="1083225" cy="608735"/>
          </a:xfrm>
          <a:prstGeom prst="rect">
            <a:avLst/>
          </a:prstGeom>
        </p:spPr>
      </p:pic>
      <p:pic>
        <p:nvPicPr>
          <p:cNvPr id="17" name="Picture 2" descr="http://brand.ucla.edu/wp-content/uploads/2013/08/ucla-logotype-main-11.jpg">
            <a:extLst>
              <a:ext uri="{FF2B5EF4-FFF2-40B4-BE49-F238E27FC236}">
                <a16:creationId xmlns:a16="http://schemas.microsoft.com/office/drawing/2014/main" id="{E550F383-3066-E3D8-F9A4-82BA901D5C5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3129" y="6028300"/>
            <a:ext cx="957832" cy="45656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A3D5DA74-DF0E-9CDC-3CF9-EA5FDC769E4F}"/>
              </a:ext>
            </a:extLst>
          </p:cNvPr>
          <p:cNvPicPr>
            <a:picLocks noChangeAspect="1"/>
          </p:cNvPicPr>
          <p:nvPr/>
        </p:nvPicPr>
        <p:blipFill>
          <a:blip r:embed="rId9"/>
          <a:stretch>
            <a:fillRect/>
          </a:stretch>
        </p:blipFill>
        <p:spPr>
          <a:xfrm>
            <a:off x="7908372" y="6337443"/>
            <a:ext cx="1630963" cy="269415"/>
          </a:xfrm>
          <a:prstGeom prst="rect">
            <a:avLst/>
          </a:prstGeom>
        </p:spPr>
      </p:pic>
      <p:grpSp>
        <p:nvGrpSpPr>
          <p:cNvPr id="12" name="Group 11">
            <a:extLst>
              <a:ext uri="{FF2B5EF4-FFF2-40B4-BE49-F238E27FC236}">
                <a16:creationId xmlns:a16="http://schemas.microsoft.com/office/drawing/2014/main" id="{487CEDF6-699D-875B-EC58-C9960AD4FB40}"/>
              </a:ext>
            </a:extLst>
          </p:cNvPr>
          <p:cNvGrpSpPr/>
          <p:nvPr/>
        </p:nvGrpSpPr>
        <p:grpSpPr>
          <a:xfrm>
            <a:off x="429306" y="4324584"/>
            <a:ext cx="2862534" cy="1534232"/>
            <a:chOff x="9814690" y="125260"/>
            <a:chExt cx="2862534" cy="1534232"/>
          </a:xfrm>
        </p:grpSpPr>
        <p:sp>
          <p:nvSpPr>
            <p:cNvPr id="14" name="Segnaposto testo 6">
              <a:extLst>
                <a:ext uri="{FF2B5EF4-FFF2-40B4-BE49-F238E27FC236}">
                  <a16:creationId xmlns:a16="http://schemas.microsoft.com/office/drawing/2014/main" id="{FBF2EB16-3A74-29C0-E299-27C08603FAB4}"/>
                </a:ext>
              </a:extLst>
            </p:cNvPr>
            <p:cNvSpPr txBox="1">
              <a:spLocks/>
            </p:cNvSpPr>
            <p:nvPr/>
          </p:nvSpPr>
          <p:spPr>
            <a:xfrm>
              <a:off x="9814690" y="1062165"/>
              <a:ext cx="2862534" cy="597327"/>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rgbClr val="FF0000"/>
                  </a:solidFill>
                </a:rPr>
                <a:t>MI</a:t>
              </a:r>
              <a:r>
                <a:rPr lang="en-US" sz="1400" dirty="0">
                  <a:solidFill>
                    <a:srgbClr val="FF0000"/>
                  </a:solidFill>
                </a:rPr>
                <a:t>niaturised a</a:t>
              </a:r>
              <a:r>
                <a:rPr lang="en-US" sz="1400" b="1" dirty="0">
                  <a:solidFill>
                    <a:srgbClr val="FF0000"/>
                  </a:solidFill>
                </a:rPr>
                <a:t>C</a:t>
              </a:r>
              <a:r>
                <a:rPr lang="en-US" sz="1400" dirty="0">
                  <a:solidFill>
                    <a:srgbClr val="FF0000"/>
                  </a:solidFill>
                </a:rPr>
                <a:t>cele</a:t>
              </a:r>
              <a:r>
                <a:rPr lang="en-US" sz="1400" b="1" dirty="0">
                  <a:solidFill>
                    <a:srgbClr val="FF0000"/>
                  </a:solidFill>
                </a:rPr>
                <a:t>R</a:t>
              </a:r>
              <a:r>
                <a:rPr lang="en-US" sz="1400" dirty="0">
                  <a:solidFill>
                    <a:srgbClr val="FF0000"/>
                  </a:solidFill>
                </a:rPr>
                <a:t>at</a:t>
              </a:r>
              <a:r>
                <a:rPr lang="en-US" sz="1400" b="1" dirty="0">
                  <a:solidFill>
                    <a:srgbClr val="FF0000"/>
                  </a:solidFill>
                </a:rPr>
                <a:t>O</a:t>
              </a:r>
              <a:r>
                <a:rPr lang="en-US" sz="1400" dirty="0">
                  <a:solidFill>
                    <a:srgbClr val="FF0000"/>
                  </a:solidFill>
                </a:rPr>
                <a:t>rs </a:t>
              </a:r>
              <a:r>
                <a:rPr lang="en-US" sz="1400" b="1" dirty="0">
                  <a:solidFill>
                    <a:srgbClr val="FF0000"/>
                  </a:solidFill>
                </a:rPr>
                <a:t>N</a:t>
              </a:r>
              <a:r>
                <a:rPr lang="en-US" sz="1400" dirty="0">
                  <a:solidFill>
                    <a:srgbClr val="FF0000"/>
                  </a:solidFill>
                </a:rPr>
                <a:t>etwork</a:t>
              </a:r>
            </a:p>
            <a:p>
              <a:r>
                <a:rPr lang="en-US" sz="1400" dirty="0">
                  <a:solidFill>
                    <a:srgbClr val="FF0000"/>
                  </a:solidFill>
                </a:rPr>
                <a:t> </a:t>
              </a:r>
              <a:r>
                <a:rPr lang="en-US" sz="1400" b="1" dirty="0">
                  <a:solidFill>
                    <a:srgbClr val="FF0000"/>
                  </a:solidFill>
                  <a:latin typeface="Calibri" panose="020F0502020204030204" pitchFamily="34" charset="0"/>
                  <a:cs typeface="Calibri" panose="020F0502020204030204" pitchFamily="34" charset="0"/>
                </a:rPr>
                <a:t>M</a:t>
              </a:r>
              <a:r>
                <a:rPr lang="en-US" sz="1400" b="1" dirty="0">
                  <a:solidFill>
                    <a:srgbClr val="FF0000"/>
                  </a:solidFill>
                </a:rPr>
                <a:t>ICRON</a:t>
              </a:r>
              <a:endParaRPr lang="it-IT" sz="1400" b="1" dirty="0">
                <a:solidFill>
                  <a:srgbClr val="FF0000"/>
                </a:solidFill>
              </a:endParaRPr>
            </a:p>
          </p:txBody>
        </p:sp>
        <p:pic>
          <p:nvPicPr>
            <p:cNvPr id="15" name="Google Shape;253;p67">
              <a:extLst>
                <a:ext uri="{FF2B5EF4-FFF2-40B4-BE49-F238E27FC236}">
                  <a16:creationId xmlns:a16="http://schemas.microsoft.com/office/drawing/2014/main" id="{F7E807D6-934A-169C-98EF-3589C06F65A1}"/>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10000" b="90000" l="10000" r="90000">
                          <a14:foregroundMark x1="31434" y1="27286" x2="68135" y2="33776"/>
                          <a14:foregroundMark x1="68135" y1="33776" x2="55699" y2="39676"/>
                          <a14:foregroundMark x1="55699" y1="39676" x2="51554" y2="36283"/>
                          <a14:foregroundMark x1="51554" y1="36283" x2="36010" y2="32743"/>
                          <a14:foregroundMark x1="36010" y1="32743" x2="49655" y2="43363"/>
                          <a14:foregroundMark x1="49655" y1="43363" x2="46978" y2="21386"/>
                          <a14:foregroundMark x1="46978" y1="21386" x2="36960" y2="25074"/>
                          <a14:foregroundMark x1="36960" y1="25074" x2="41019" y2="47345"/>
                          <a14:foregroundMark x1="41019" y1="47345" x2="53454" y2="44543"/>
                          <a14:foregroundMark x1="53454" y1="44543" x2="47582" y2="19027"/>
                          <a14:foregroundMark x1="47582" y1="19027" x2="35060" y2="34808"/>
                          <a14:foregroundMark x1="35060" y1="34808" x2="41710" y2="52655"/>
                          <a14:foregroundMark x1="41710" y1="52655" x2="53800" y2="47345"/>
                          <a14:foregroundMark x1="53800" y1="47345" x2="55613" y2="45428"/>
                          <a14:foregroundMark x1="55613" y1="45428" x2="46891" y2="56342"/>
                          <a14:foregroundMark x1="40430" y1="56126" x2="38083" y2="56047"/>
                          <a14:foregroundMark x1="46891" y1="56342" x2="40605" y2="56131"/>
                          <a14:foregroundMark x1="51164" y1="24180" x2="52332" y2="23746"/>
                          <a14:foregroundMark x1="32470" y1="31121" x2="50292" y2="24503"/>
                          <a14:foregroundMark x1="52332" y1="23746" x2="55268" y2="24484"/>
                          <a14:foregroundMark x1="50219" y1="21948" x2="42055" y2="17847"/>
                          <a14:foregroundMark x1="55268" y1="24484" x2="50796" y2="22238"/>
                          <a14:foregroundMark x1="41830" y1="21131" x2="40501" y2="40560"/>
                          <a14:foregroundMark x1="42055" y1="17847" x2="41831" y2="21127"/>
                          <a14:foregroundMark x1="40501" y1="40560" x2="46978" y2="57227"/>
                          <a14:foregroundMark x1="46978" y1="57227" x2="40155" y2="40855"/>
                          <a14:foregroundMark x1="40155" y1="40855" x2="46891" y2="15044"/>
                          <a14:foregroundMark x1="46891" y1="15044" x2="50518" y2="17994"/>
                          <a14:foregroundMark x1="50518" y1="37316" x2="46978" y2="14602"/>
                          <a14:foregroundMark x1="46978" y1="14602" x2="43264" y2="21239"/>
                          <a14:foregroundMark x1="41969" y1="11947" x2="45769" y2="12242"/>
                          <a14:foregroundMark x1="47409" y1="13864" x2="50518" y2="15044"/>
                          <a14:foregroundMark x1="50518" y1="15044" x2="43696" y2="12094"/>
                          <a14:foregroundMark x1="40280" y1="19996" x2="36874" y2="27876"/>
                          <a14:foregroundMark x1="43696" y1="12094" x2="40824" y2="18737"/>
                          <a14:foregroundMark x1="36874" y1="27876" x2="40785" y2="21195"/>
                          <a14:foregroundMark x1="40590" y1="20732" x2="34715" y2="21681"/>
                          <a14:foregroundMark x1="36442" y1="28761" x2="36442" y2="42478"/>
                          <a14:foregroundMark x1="36442" y1="22714" x2="36442" y2="28761"/>
                          <a14:foregroundMark x1="36442" y1="42478" x2="46978" y2="60324"/>
                          <a14:foregroundMark x1="46978" y1="60324" x2="47237" y2="55605"/>
                          <a14:foregroundMark x1="39497" y1="50811" x2="38860" y2="50442"/>
                          <a14:foregroundMark x1="49309" y1="56490" x2="39639" y2="50893"/>
                          <a14:foregroundMark x1="38860" y1="50442" x2="36010" y2="44985"/>
                          <a14:foregroundMark x1="36010" y1="44985" x2="44560" y2="55752"/>
                          <a14:foregroundMark x1="44560" y1="55752" x2="43437" y2="56490"/>
                          <a14:foregroundMark x1="43437" y1="62537" x2="43955" y2="55015"/>
                          <a14:foregroundMark x1="43955" y1="55015" x2="35751" y2="43068"/>
                          <a14:foregroundMark x1="35751" y1="43068" x2="35492" y2="41593"/>
                          <a14:foregroundMark x1="36442" y1="49558" x2="36183" y2="38348"/>
                          <a14:foregroundMark x1="38428" y1="52360" x2="34715" y2="41298"/>
                          <a14:foregroundMark x1="38262" y1="20344" x2="38953" y2="16266"/>
                          <a14:foregroundMark x1="36837" y1="28761" x2="38226" y2="20558"/>
                          <a14:foregroundMark x1="34715" y1="41298" x2="36837" y2="28761"/>
                          <a14:foregroundMark x1="40721" y1="17338" x2="47755" y2="19322"/>
                          <a14:foregroundMark x1="37565" y1="48378" x2="35406" y2="44395"/>
                          <a14:foregroundMark x1="35406" y1="44395" x2="36010" y2="47935"/>
                          <a14:foregroundMark x1="46200" y1="11652" x2="44819" y2="11357"/>
                          <a14:backgroundMark x1="40155" y1="54720" x2="39983" y2="52655"/>
                          <a14:backgroundMark x1="35060" y1="28761" x2="35060" y2="28761"/>
                          <a14:backgroundMark x1="40760" y1="18584" x2="39810" y2="18879"/>
                          <a14:backgroundMark x1="39292" y1="17699" x2="40587" y2="17699"/>
                          <a14:backgroundMark x1="50864" y1="27729" x2="50691" y2="21681"/>
                        </a14:backgroundRemoval>
                      </a14:imgEffect>
                    </a14:imgLayer>
                  </a14:imgProps>
                </a:ext>
              </a:extLst>
            </a:blip>
            <a:srcRect l="33813" r="31199" b="38422"/>
            <a:stretch/>
          </p:blipFill>
          <p:spPr>
            <a:xfrm>
              <a:off x="10803871" y="125260"/>
              <a:ext cx="884171" cy="936905"/>
            </a:xfrm>
            <a:prstGeom prst="rect">
              <a:avLst/>
            </a:prstGeom>
            <a:noFill/>
            <a:ln>
              <a:noFill/>
            </a:ln>
          </p:spPr>
        </p:pic>
      </p:grpSp>
      <p:sp>
        <p:nvSpPr>
          <p:cNvPr id="11" name="Rectangle 10">
            <a:extLst>
              <a:ext uri="{FF2B5EF4-FFF2-40B4-BE49-F238E27FC236}">
                <a16:creationId xmlns:a16="http://schemas.microsoft.com/office/drawing/2014/main" id="{28AEED36-7F48-7784-8BE4-9028D9FB23BD}"/>
              </a:ext>
            </a:extLst>
          </p:cNvPr>
          <p:cNvSpPr/>
          <p:nvPr/>
        </p:nvSpPr>
        <p:spPr>
          <a:xfrm>
            <a:off x="429306" y="4303068"/>
            <a:ext cx="2862534" cy="1592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72780F0A-128E-F5F1-D0BB-147FA665AF6A}"/>
              </a:ext>
            </a:extLst>
          </p:cNvPr>
          <p:cNvCxnSpPr/>
          <p:nvPr/>
        </p:nvCxnSpPr>
        <p:spPr>
          <a:xfrm flipV="1">
            <a:off x="3303754" y="4023360"/>
            <a:ext cx="278542" cy="2797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58B582-A53F-E36B-E6D4-4C0D0614D40E}"/>
              </a:ext>
            </a:extLst>
          </p:cNvPr>
          <p:cNvCxnSpPr>
            <a:cxnSpLocks/>
          </p:cNvCxnSpPr>
          <p:nvPr/>
        </p:nvCxnSpPr>
        <p:spPr>
          <a:xfrm flipH="1" flipV="1">
            <a:off x="2560320" y="3212275"/>
            <a:ext cx="1893346" cy="1478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458145-3986-3D0C-CF0E-722463C20772}"/>
              </a:ext>
            </a:extLst>
          </p:cNvPr>
          <p:cNvCxnSpPr>
            <a:cxnSpLocks/>
          </p:cNvCxnSpPr>
          <p:nvPr/>
        </p:nvCxnSpPr>
        <p:spPr>
          <a:xfrm flipV="1">
            <a:off x="2560320" y="2979868"/>
            <a:ext cx="398033" cy="2324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ED9C09-0141-B646-D7EB-65742FBBC36B}"/>
              </a:ext>
            </a:extLst>
          </p:cNvPr>
          <p:cNvCxnSpPr>
            <a:cxnSpLocks/>
          </p:cNvCxnSpPr>
          <p:nvPr/>
        </p:nvCxnSpPr>
        <p:spPr>
          <a:xfrm flipV="1">
            <a:off x="4422914" y="4457930"/>
            <a:ext cx="398033" cy="2324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75229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BC99-A623-3F86-C8BE-B173ABD621A7}"/>
              </a:ext>
            </a:extLst>
          </p:cNvPr>
          <p:cNvSpPr>
            <a:spLocks noGrp="1"/>
          </p:cNvSpPr>
          <p:nvPr>
            <p:ph type="title"/>
          </p:nvPr>
        </p:nvSpPr>
        <p:spPr>
          <a:xfrm>
            <a:off x="247928" y="499517"/>
            <a:ext cx="12070080" cy="777240"/>
          </a:xfrm>
        </p:spPr>
        <p:txBody>
          <a:bodyPr>
            <a:normAutofit/>
          </a:bodyPr>
          <a:lstStyle/>
          <a:p>
            <a:r>
              <a:rPr lang="en-GB" sz="3200" b="1" dirty="0">
                <a:latin typeface="+mn-lt"/>
              </a:rPr>
              <a:t>DLA APPLICATIONS and potential areas of scientific interest</a:t>
            </a:r>
          </a:p>
        </p:txBody>
      </p:sp>
      <p:graphicFrame>
        <p:nvGraphicFramePr>
          <p:cNvPr id="4" name="Table 3">
            <a:extLst>
              <a:ext uri="{FF2B5EF4-FFF2-40B4-BE49-F238E27FC236}">
                <a16:creationId xmlns:a16="http://schemas.microsoft.com/office/drawing/2014/main" id="{64ACEFBB-7AB6-9BD5-D337-0D8D5AAAA26A}"/>
              </a:ext>
            </a:extLst>
          </p:cNvPr>
          <p:cNvGraphicFramePr>
            <a:graphicFrameLocks noGrp="1"/>
          </p:cNvGraphicFramePr>
          <p:nvPr>
            <p:extLst>
              <p:ext uri="{D42A27DB-BD31-4B8C-83A1-F6EECF244321}">
                <p14:modId xmlns:p14="http://schemas.microsoft.com/office/powerpoint/2010/main" val="1104104319"/>
              </p:ext>
            </p:extLst>
          </p:nvPr>
        </p:nvGraphicFramePr>
        <p:xfrm>
          <a:off x="6266738" y="1090181"/>
          <a:ext cx="4829832" cy="5552940"/>
        </p:xfrm>
        <a:graphic>
          <a:graphicData uri="http://schemas.openxmlformats.org/drawingml/2006/table">
            <a:tbl>
              <a:tblPr firstRow="1" bandRow="1">
                <a:tableStyleId>{073A0DAA-6AF3-43AB-8588-CEC1D06C72B9}</a:tableStyleId>
              </a:tblPr>
              <a:tblGrid>
                <a:gridCol w="2679743">
                  <a:extLst>
                    <a:ext uri="{9D8B030D-6E8A-4147-A177-3AD203B41FA5}">
                      <a16:colId xmlns:a16="http://schemas.microsoft.com/office/drawing/2014/main" val="3100080593"/>
                    </a:ext>
                  </a:extLst>
                </a:gridCol>
                <a:gridCol w="961369">
                  <a:extLst>
                    <a:ext uri="{9D8B030D-6E8A-4147-A177-3AD203B41FA5}">
                      <a16:colId xmlns:a16="http://schemas.microsoft.com/office/drawing/2014/main" val="3544502623"/>
                    </a:ext>
                  </a:extLst>
                </a:gridCol>
                <a:gridCol w="1188720">
                  <a:extLst>
                    <a:ext uri="{9D8B030D-6E8A-4147-A177-3AD203B41FA5}">
                      <a16:colId xmlns:a16="http://schemas.microsoft.com/office/drawing/2014/main" val="3108174857"/>
                    </a:ext>
                  </a:extLst>
                </a:gridCol>
              </a:tblGrid>
              <a:tr h="350149">
                <a:tc>
                  <a:txBody>
                    <a:bodyPr/>
                    <a:lstStyle/>
                    <a:p>
                      <a:pPr algn="ctr"/>
                      <a:r>
                        <a:rPr lang="en-GB" sz="1400" dirty="0"/>
                        <a:t>APPLICATION</a:t>
                      </a:r>
                    </a:p>
                  </a:txBody>
                  <a:tcPr/>
                </a:tc>
                <a:tc>
                  <a:txBody>
                    <a:bodyPr/>
                    <a:lstStyle/>
                    <a:p>
                      <a:pPr algn="ctr"/>
                      <a:r>
                        <a:rPr lang="en-GB" sz="1400" dirty="0"/>
                        <a:t>FIELD</a:t>
                      </a:r>
                    </a:p>
                  </a:txBody>
                  <a:tcPr/>
                </a:tc>
                <a:tc>
                  <a:txBody>
                    <a:bodyPr/>
                    <a:lstStyle/>
                    <a:p>
                      <a:pPr algn="ctr"/>
                      <a:r>
                        <a:rPr lang="en-GB" sz="1400" kern="1200" dirty="0">
                          <a:effectLst/>
                        </a:rPr>
                        <a:t>TIME-SCALE</a:t>
                      </a:r>
                      <a:endParaRPr lang="en-GB" sz="1400" b="1" kern="1200" dirty="0">
                        <a:solidFill>
                          <a:schemeClr val="lt1"/>
                        </a:solidFill>
                        <a:effectLst/>
                        <a:latin typeface="+mn-lt"/>
                        <a:ea typeface="+mn-ea"/>
                        <a:cs typeface="+mn-cs"/>
                      </a:endParaRPr>
                    </a:p>
                  </a:txBody>
                  <a:tcPr/>
                </a:tc>
                <a:extLst>
                  <a:ext uri="{0D108BD9-81ED-4DB2-BD59-A6C34878D82A}">
                    <a16:rowId xmlns:a16="http://schemas.microsoft.com/office/drawing/2014/main" val="3732263042"/>
                  </a:ext>
                </a:extLst>
              </a:tr>
              <a:tr h="0">
                <a:tc>
                  <a:txBody>
                    <a:bodyPr/>
                    <a:lstStyle/>
                    <a:p>
                      <a:r>
                        <a:rPr lang="en-GB" sz="1400" dirty="0"/>
                        <a:t>Compton X-ray 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Medical</a:t>
                      </a:r>
                    </a:p>
                    <a:p>
                      <a:endParaRPr lang="en-GB" sz="1400" dirty="0"/>
                    </a:p>
                  </a:txBody>
                  <a:tcPr/>
                </a:tc>
                <a:tc>
                  <a:txBody>
                    <a:bodyPr/>
                    <a:lstStyle/>
                    <a:p>
                      <a:r>
                        <a:rPr lang="en-GB" sz="1400" kern="1200" dirty="0">
                          <a:effectLst/>
                        </a:rPr>
                        <a:t>Mid</a:t>
                      </a:r>
                      <a:endParaRPr lang="en-GB" sz="1400" b="1" kern="1200" dirty="0">
                        <a:solidFill>
                          <a:schemeClr val="lt1"/>
                        </a:solidFill>
                        <a:effectLst/>
                        <a:latin typeface="+mn-lt"/>
                        <a:ea typeface="+mn-ea"/>
                        <a:cs typeface="+mn-cs"/>
                      </a:endParaRPr>
                    </a:p>
                  </a:txBody>
                  <a:tcPr/>
                </a:tc>
                <a:extLst>
                  <a:ext uri="{0D108BD9-81ED-4DB2-BD59-A6C34878D82A}">
                    <a16:rowId xmlns:a16="http://schemas.microsoft.com/office/drawing/2014/main" val="1511295890"/>
                  </a:ext>
                </a:extLst>
              </a:tr>
              <a:tr h="612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Catheterized Electron 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Medical</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Mid</a:t>
                      </a:r>
                    </a:p>
                    <a:p>
                      <a:endParaRPr lang="en-GB" sz="1400" dirty="0"/>
                    </a:p>
                  </a:txBody>
                  <a:tcPr/>
                </a:tc>
                <a:extLst>
                  <a:ext uri="{0D108BD9-81ED-4DB2-BD59-A6C34878D82A}">
                    <a16:rowId xmlns:a16="http://schemas.microsoft.com/office/drawing/2014/main" val="110292594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Proton/Hadron Therapy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Medical</a:t>
                      </a:r>
                    </a:p>
                    <a:p>
                      <a:endParaRPr lang="en-GB" sz="1400" dirty="0"/>
                    </a:p>
                  </a:txBody>
                  <a:tcPr/>
                </a:tc>
                <a:tc>
                  <a:txBody>
                    <a:bodyPr/>
                    <a:lstStyle/>
                    <a:p>
                      <a:r>
                        <a:rPr lang="en-GB" sz="1400" dirty="0"/>
                        <a:t>Long</a:t>
                      </a:r>
                    </a:p>
                  </a:txBody>
                  <a:tcPr/>
                </a:tc>
                <a:extLst>
                  <a:ext uri="{0D108BD9-81ED-4DB2-BD59-A6C34878D82A}">
                    <a16:rowId xmlns:a16="http://schemas.microsoft.com/office/drawing/2014/main" val="1970877484"/>
                  </a:ext>
                </a:extLst>
              </a:tr>
              <a:tr h="612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Low-power EUV for inspection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Medical</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Long</a:t>
                      </a:r>
                    </a:p>
                    <a:p>
                      <a:endParaRPr lang="en-GB" sz="1400" dirty="0"/>
                    </a:p>
                  </a:txBody>
                  <a:tcPr/>
                </a:tc>
                <a:extLst>
                  <a:ext uri="{0D108BD9-81ED-4DB2-BD59-A6C34878D82A}">
                    <a16:rowId xmlns:a16="http://schemas.microsoft.com/office/drawing/2014/main" val="3409201751"/>
                  </a:ext>
                </a:extLst>
              </a:tr>
              <a:tr h="222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Linear Collider</a:t>
                      </a:r>
                    </a:p>
                  </a:txBody>
                  <a:tcPr/>
                </a:tc>
                <a:tc>
                  <a:txBody>
                    <a:bodyPr/>
                    <a:lstStyle/>
                    <a:p>
                      <a:r>
                        <a:rPr lang="en-GB" sz="1400" dirty="0"/>
                        <a:t>HEP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Long</a:t>
                      </a:r>
                    </a:p>
                    <a:p>
                      <a:endParaRPr lang="en-GB" sz="1400" dirty="0"/>
                    </a:p>
                  </a:txBody>
                  <a:tcPr/>
                </a:tc>
                <a:extLst>
                  <a:ext uri="{0D108BD9-81ED-4DB2-BD59-A6C34878D82A}">
                    <a16:rowId xmlns:a16="http://schemas.microsoft.com/office/drawing/2014/main" val="1422859223"/>
                  </a:ext>
                </a:extLst>
              </a:tr>
              <a:tr h="201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Micro-beams for radiobiology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Science</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Near</a:t>
                      </a:r>
                    </a:p>
                    <a:p>
                      <a:endParaRPr lang="en-GB" sz="1400" dirty="0"/>
                    </a:p>
                  </a:txBody>
                  <a:tcPr/>
                </a:tc>
                <a:extLst>
                  <a:ext uri="{0D108BD9-81ED-4DB2-BD59-A6C34878D82A}">
                    <a16:rowId xmlns:a16="http://schemas.microsoft.com/office/drawing/2014/main" val="682441301"/>
                  </a:ext>
                </a:extLst>
              </a:tr>
              <a:tr h="260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UED/UEM Source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Science</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Near</a:t>
                      </a:r>
                    </a:p>
                    <a:p>
                      <a:endParaRPr lang="en-GB" sz="1400" dirty="0"/>
                    </a:p>
                  </a:txBody>
                  <a:tcPr/>
                </a:tc>
                <a:extLst>
                  <a:ext uri="{0D108BD9-81ED-4DB2-BD59-A6C34878D82A}">
                    <a16:rowId xmlns:a16="http://schemas.microsoft.com/office/drawing/2014/main" val="2185197616"/>
                  </a:ext>
                </a:extLst>
              </a:tr>
              <a:tr h="127618">
                <a:tc>
                  <a:txBody>
                    <a:bodyPr/>
                    <a:lstStyle/>
                    <a:p>
                      <a:r>
                        <a:rPr lang="en-GB" sz="1400" dirty="0"/>
                        <a:t>Compact XFEL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Science</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Long</a:t>
                      </a:r>
                    </a:p>
                    <a:p>
                      <a:endParaRPr lang="en-GB" sz="1400" dirty="0"/>
                    </a:p>
                  </a:txBody>
                  <a:tcPr/>
                </a:tc>
                <a:extLst>
                  <a:ext uri="{0D108BD9-81ED-4DB2-BD59-A6C34878D82A}">
                    <a16:rowId xmlns:a16="http://schemas.microsoft.com/office/drawing/2014/main" val="2077025702"/>
                  </a:ext>
                </a:extLst>
              </a:tr>
              <a:tr h="299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Multi-Axis Tomography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Science</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a:effectLst/>
                        </a:rPr>
                        <a:t>Long</a:t>
                      </a:r>
                    </a:p>
                  </a:txBody>
                  <a:tcPr/>
                </a:tc>
                <a:extLst>
                  <a:ext uri="{0D108BD9-81ED-4DB2-BD59-A6C34878D82A}">
                    <a16:rowId xmlns:a16="http://schemas.microsoft.com/office/drawing/2014/main" val="819375447"/>
                  </a:ext>
                </a:extLst>
              </a:tr>
              <a:tr h="350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Colliding Beam Fusion </a:t>
                      </a:r>
                    </a:p>
                  </a:txBody>
                  <a:tcPr/>
                </a:tc>
                <a:tc>
                  <a:txBody>
                    <a:bodyPr/>
                    <a:lstStyle/>
                    <a:p>
                      <a:endParaRPr lang="en-GB" sz="1400"/>
                    </a:p>
                  </a:txBody>
                  <a:tcPr/>
                </a:tc>
                <a:tc>
                  <a:txBody>
                    <a:bodyPr/>
                    <a:lstStyle/>
                    <a:p>
                      <a:endParaRPr lang="en-GB" sz="1400" dirty="0"/>
                    </a:p>
                  </a:txBody>
                  <a:tcPr/>
                </a:tc>
                <a:extLst>
                  <a:ext uri="{0D108BD9-81ED-4DB2-BD59-A6C34878D82A}">
                    <a16:rowId xmlns:a16="http://schemas.microsoft.com/office/drawing/2014/main" val="4153993133"/>
                  </a:ext>
                </a:extLst>
              </a:tr>
            </a:tbl>
          </a:graphicData>
        </a:graphic>
      </p:graphicFrame>
      <p:sp>
        <p:nvSpPr>
          <p:cNvPr id="3" name="High energy physics…">
            <a:extLst>
              <a:ext uri="{FF2B5EF4-FFF2-40B4-BE49-F238E27FC236}">
                <a16:creationId xmlns:a16="http://schemas.microsoft.com/office/drawing/2014/main" id="{FF009729-C94B-AD19-E144-42E3D4A2ACBA}"/>
              </a:ext>
            </a:extLst>
          </p:cNvPr>
          <p:cNvSpPr txBox="1">
            <a:spLocks/>
          </p:cNvSpPr>
          <p:nvPr/>
        </p:nvSpPr>
        <p:spPr>
          <a:xfrm>
            <a:off x="381000" y="1300043"/>
            <a:ext cx="11430000" cy="5460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High energy physics</a:t>
            </a:r>
          </a:p>
          <a:p>
            <a:r>
              <a:rPr lang="en-GB" sz="2400" dirty="0"/>
              <a:t>Radiation generation</a:t>
            </a:r>
          </a:p>
          <a:p>
            <a:r>
              <a:rPr lang="en-GB" sz="2400" dirty="0"/>
              <a:t>Electron diffraction and imaging</a:t>
            </a:r>
          </a:p>
        </p:txBody>
      </p:sp>
      <p:grpSp>
        <p:nvGrpSpPr>
          <p:cNvPr id="5" name="Group 4">
            <a:extLst>
              <a:ext uri="{FF2B5EF4-FFF2-40B4-BE49-F238E27FC236}">
                <a16:creationId xmlns:a16="http://schemas.microsoft.com/office/drawing/2014/main" id="{EDD3EB4F-DF43-57A4-258A-59E97AEE7913}"/>
              </a:ext>
            </a:extLst>
          </p:cNvPr>
          <p:cNvGrpSpPr/>
          <p:nvPr/>
        </p:nvGrpSpPr>
        <p:grpSpPr>
          <a:xfrm>
            <a:off x="25399" y="25161"/>
            <a:ext cx="8510875" cy="476723"/>
            <a:chOff x="25399" y="25161"/>
            <a:chExt cx="8510875" cy="476723"/>
          </a:xfrm>
        </p:grpSpPr>
        <p:grpSp>
          <p:nvGrpSpPr>
            <p:cNvPr id="6" name="Group 5">
              <a:extLst>
                <a:ext uri="{FF2B5EF4-FFF2-40B4-BE49-F238E27FC236}">
                  <a16:creationId xmlns:a16="http://schemas.microsoft.com/office/drawing/2014/main" id="{4601E31B-DB84-2D2E-F502-FE82D3F2DF3A}"/>
                </a:ext>
              </a:extLst>
            </p:cNvPr>
            <p:cNvGrpSpPr/>
            <p:nvPr/>
          </p:nvGrpSpPr>
          <p:grpSpPr>
            <a:xfrm>
              <a:off x="25399" y="25161"/>
              <a:ext cx="2491742" cy="472014"/>
              <a:chOff x="788669" y="560070"/>
              <a:chExt cx="2491742" cy="516959"/>
            </a:xfrm>
            <a:solidFill>
              <a:schemeClr val="accent6">
                <a:lumMod val="75000"/>
              </a:schemeClr>
            </a:solidFill>
          </p:grpSpPr>
          <p:sp>
            <p:nvSpPr>
              <p:cNvPr id="14" name="Rectangle 13">
                <a:extLst>
                  <a:ext uri="{FF2B5EF4-FFF2-40B4-BE49-F238E27FC236}">
                    <a16:creationId xmlns:a16="http://schemas.microsoft.com/office/drawing/2014/main" id="{227C5582-4354-3B57-9EB6-FD09DEBACE57}"/>
                  </a:ext>
                </a:extLst>
              </p:cNvPr>
              <p:cNvSpPr/>
              <p:nvPr/>
            </p:nvSpPr>
            <p:spPr>
              <a:xfrm>
                <a:off x="788669" y="560070"/>
                <a:ext cx="2174821" cy="516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5" name="Triangle 14">
                <a:extLst>
                  <a:ext uri="{FF2B5EF4-FFF2-40B4-BE49-F238E27FC236}">
                    <a16:creationId xmlns:a16="http://schemas.microsoft.com/office/drawing/2014/main" id="{90D2359E-606B-D08D-BE27-5F453690313B}"/>
                  </a:ext>
                </a:extLst>
              </p:cNvPr>
              <p:cNvSpPr/>
              <p:nvPr/>
            </p:nvSpPr>
            <p:spPr>
              <a:xfrm rot="5400000">
                <a:off x="2858101" y="654720"/>
                <a:ext cx="513149" cy="33147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7" name="Freeform 6">
              <a:extLst>
                <a:ext uri="{FF2B5EF4-FFF2-40B4-BE49-F238E27FC236}">
                  <a16:creationId xmlns:a16="http://schemas.microsoft.com/office/drawing/2014/main" id="{728803D2-7C25-55B8-5FC6-D25FA92528C6}"/>
                </a:ext>
              </a:extLst>
            </p:cNvPr>
            <p:cNvSpPr/>
            <p:nvPr/>
          </p:nvSpPr>
          <p:spPr>
            <a:xfrm rot="5400000">
              <a:off x="3183057" y="-919321"/>
              <a:ext cx="461430" cy="2376297"/>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a:p>
          </p:txBody>
        </p:sp>
        <p:sp>
          <p:nvSpPr>
            <p:cNvPr id="8" name="TextBox 7">
              <a:extLst>
                <a:ext uri="{FF2B5EF4-FFF2-40B4-BE49-F238E27FC236}">
                  <a16:creationId xmlns:a16="http://schemas.microsoft.com/office/drawing/2014/main" id="{56239753-9797-415A-25C4-6E5291E2AD47}"/>
                </a:ext>
              </a:extLst>
            </p:cNvPr>
            <p:cNvSpPr txBox="1"/>
            <p:nvPr/>
          </p:nvSpPr>
          <p:spPr>
            <a:xfrm>
              <a:off x="360952" y="83386"/>
              <a:ext cx="1300356" cy="338554"/>
            </a:xfrm>
            <a:prstGeom prst="rect">
              <a:avLst/>
            </a:prstGeom>
            <a:noFill/>
          </p:spPr>
          <p:txBody>
            <a:bodyPr wrap="none" rtlCol="0">
              <a:spAutoFit/>
            </a:bodyPr>
            <a:lstStyle/>
            <a:p>
              <a:r>
                <a:rPr lang="en-IT" sz="1600" dirty="0">
                  <a:solidFill>
                    <a:schemeClr val="bg1"/>
                  </a:solidFill>
                </a:rPr>
                <a:t>Me &amp; My Lab</a:t>
              </a:r>
            </a:p>
          </p:txBody>
        </p:sp>
        <p:sp>
          <p:nvSpPr>
            <p:cNvPr id="9" name="TextBox 8">
              <a:extLst>
                <a:ext uri="{FF2B5EF4-FFF2-40B4-BE49-F238E27FC236}">
                  <a16:creationId xmlns:a16="http://schemas.microsoft.com/office/drawing/2014/main" id="{6A13CA35-8D79-3ABB-E189-2C20BA53C219}"/>
                </a:ext>
              </a:extLst>
            </p:cNvPr>
            <p:cNvSpPr txBox="1"/>
            <p:nvPr/>
          </p:nvSpPr>
          <p:spPr>
            <a:xfrm>
              <a:off x="3078504" y="100359"/>
              <a:ext cx="516488" cy="338554"/>
            </a:xfrm>
            <a:prstGeom prst="rect">
              <a:avLst/>
            </a:prstGeom>
            <a:noFill/>
          </p:spPr>
          <p:txBody>
            <a:bodyPr wrap="none" rtlCol="0">
              <a:spAutoFit/>
            </a:bodyPr>
            <a:lstStyle/>
            <a:p>
              <a:r>
                <a:rPr lang="en-IT" sz="1600" dirty="0">
                  <a:ln w="0"/>
                  <a:effectLst>
                    <a:outerShdw blurRad="38100" dist="19050" dir="2700000" algn="tl" rotWithShape="0">
                      <a:schemeClr val="dk1">
                        <a:alpha val="40000"/>
                      </a:schemeClr>
                    </a:outerShdw>
                  </a:effectLst>
                </a:rPr>
                <a:t>DLA</a:t>
              </a:r>
            </a:p>
          </p:txBody>
        </p:sp>
        <p:sp>
          <p:nvSpPr>
            <p:cNvPr id="10" name="Freeform 9">
              <a:extLst>
                <a:ext uri="{FF2B5EF4-FFF2-40B4-BE49-F238E27FC236}">
                  <a16:creationId xmlns:a16="http://schemas.microsoft.com/office/drawing/2014/main" id="{7BD257E4-DB8D-6CBD-6DB3-AADC6809CB7A}"/>
                </a:ext>
              </a:extLst>
            </p:cNvPr>
            <p:cNvSpPr/>
            <p:nvPr/>
          </p:nvSpPr>
          <p:spPr>
            <a:xfrm rot="5400000">
              <a:off x="5351806" y="-924615"/>
              <a:ext cx="472012" cy="2376299"/>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dirty="0"/>
            </a:p>
          </p:txBody>
        </p:sp>
        <p:sp>
          <p:nvSpPr>
            <p:cNvPr id="11" name="TextBox 10">
              <a:extLst>
                <a:ext uri="{FF2B5EF4-FFF2-40B4-BE49-F238E27FC236}">
                  <a16:creationId xmlns:a16="http://schemas.microsoft.com/office/drawing/2014/main" id="{0B0D8165-F2FA-7C3E-C8FB-82376863775F}"/>
                </a:ext>
              </a:extLst>
            </p:cNvPr>
            <p:cNvSpPr txBox="1"/>
            <p:nvPr/>
          </p:nvSpPr>
          <p:spPr>
            <a:xfrm>
              <a:off x="4810069" y="91890"/>
              <a:ext cx="2000385" cy="338554"/>
            </a:xfrm>
            <a:prstGeom prst="rect">
              <a:avLst/>
            </a:prstGeom>
            <a:noFill/>
          </p:spPr>
          <p:txBody>
            <a:bodyPr wrap="square" rtlCol="0">
              <a:spAutoFit/>
            </a:bodyPr>
            <a:lstStyle/>
            <a:p>
              <a:r>
                <a:rPr lang="en-IT" sz="1600" dirty="0">
                  <a:solidFill>
                    <a:schemeClr val="bg1"/>
                  </a:solidFill>
                </a:rPr>
                <a:t>Co-prop. schemes</a:t>
              </a:r>
            </a:p>
          </p:txBody>
        </p:sp>
        <p:sp>
          <p:nvSpPr>
            <p:cNvPr id="12" name="Freeform 11">
              <a:extLst>
                <a:ext uri="{FF2B5EF4-FFF2-40B4-BE49-F238E27FC236}">
                  <a16:creationId xmlns:a16="http://schemas.microsoft.com/office/drawing/2014/main" id="{490F284A-CF4A-DDB4-57BD-8B372D09AB3F}"/>
                </a:ext>
              </a:extLst>
            </p:cNvPr>
            <p:cNvSpPr/>
            <p:nvPr/>
          </p:nvSpPr>
          <p:spPr>
            <a:xfrm rot="5400000">
              <a:off x="7318327" y="-716063"/>
              <a:ext cx="472012" cy="1963882"/>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a:p>
          </p:txBody>
        </p:sp>
        <p:sp>
          <p:nvSpPr>
            <p:cNvPr id="13" name="TextBox 12">
              <a:extLst>
                <a:ext uri="{FF2B5EF4-FFF2-40B4-BE49-F238E27FC236}">
                  <a16:creationId xmlns:a16="http://schemas.microsoft.com/office/drawing/2014/main" id="{527C82D6-9336-9D52-7510-60644892AE2C}"/>
                </a:ext>
              </a:extLst>
            </p:cNvPr>
            <p:cNvSpPr txBox="1"/>
            <p:nvPr/>
          </p:nvSpPr>
          <p:spPr>
            <a:xfrm>
              <a:off x="6924216" y="104119"/>
              <a:ext cx="1067017" cy="372409"/>
            </a:xfrm>
            <a:prstGeom prst="rect">
              <a:avLst/>
            </a:prstGeom>
            <a:noFill/>
          </p:spPr>
          <p:txBody>
            <a:bodyPr wrap="none" rtlCol="0">
              <a:spAutoFit/>
            </a:bodyPr>
            <a:lstStyle/>
            <a:p>
              <a:r>
                <a:rPr lang="en-IT" sz="1600" dirty="0">
                  <a:solidFill>
                    <a:schemeClr val="bg1"/>
                  </a:solidFill>
                </a:rPr>
                <a:t>Conclusions</a:t>
              </a:r>
            </a:p>
          </p:txBody>
        </p:sp>
      </p:grpSp>
      <p:sp>
        <p:nvSpPr>
          <p:cNvPr id="16" name="Date Placeholder 15">
            <a:extLst>
              <a:ext uri="{FF2B5EF4-FFF2-40B4-BE49-F238E27FC236}">
                <a16:creationId xmlns:a16="http://schemas.microsoft.com/office/drawing/2014/main" id="{6B42EC77-99EB-47B2-7F42-34E5169BA931}"/>
              </a:ext>
            </a:extLst>
          </p:cNvPr>
          <p:cNvSpPr>
            <a:spLocks noGrp="1"/>
          </p:cNvSpPr>
          <p:nvPr>
            <p:ph type="dt" sz="half" idx="10"/>
          </p:nvPr>
        </p:nvSpPr>
        <p:spPr/>
        <p:txBody>
          <a:bodyPr/>
          <a:lstStyle/>
          <a:p>
            <a:fld id="{491169EF-206D-4243-A0FA-8A2D97325EB2}" type="datetime1">
              <a:rPr lang="it-IT" smtClean="0"/>
              <a:t>02/03/23</a:t>
            </a:fld>
            <a:endParaRPr lang="en-GB"/>
          </a:p>
        </p:txBody>
      </p:sp>
      <p:sp>
        <p:nvSpPr>
          <p:cNvPr id="18" name="Slide Number Placeholder 17">
            <a:extLst>
              <a:ext uri="{FF2B5EF4-FFF2-40B4-BE49-F238E27FC236}">
                <a16:creationId xmlns:a16="http://schemas.microsoft.com/office/drawing/2014/main" id="{7BC513FD-0D9D-24FD-32AA-C0431C846FD6}"/>
              </a:ext>
            </a:extLst>
          </p:cNvPr>
          <p:cNvSpPr>
            <a:spLocks noGrp="1"/>
          </p:cNvSpPr>
          <p:nvPr>
            <p:ph type="sldNum" sz="quarter" idx="12"/>
          </p:nvPr>
        </p:nvSpPr>
        <p:spPr/>
        <p:txBody>
          <a:bodyPr/>
          <a:lstStyle/>
          <a:p>
            <a:fld id="{3AFDC01B-2950-784F-82B9-F0A1940919F8}" type="slidenum">
              <a:rPr lang="en-GB" smtClean="0"/>
              <a:t>12</a:t>
            </a:fld>
            <a:endParaRPr lang="en-GB"/>
          </a:p>
        </p:txBody>
      </p:sp>
      <p:grpSp>
        <p:nvGrpSpPr>
          <p:cNvPr id="20" name="Group 19">
            <a:extLst>
              <a:ext uri="{FF2B5EF4-FFF2-40B4-BE49-F238E27FC236}">
                <a16:creationId xmlns:a16="http://schemas.microsoft.com/office/drawing/2014/main" id="{FBF86341-980A-0A1B-85B3-CB2DEA92DBCB}"/>
              </a:ext>
            </a:extLst>
          </p:cNvPr>
          <p:cNvGrpSpPr/>
          <p:nvPr/>
        </p:nvGrpSpPr>
        <p:grpSpPr>
          <a:xfrm>
            <a:off x="396236" y="3927149"/>
            <a:ext cx="4864954" cy="2471330"/>
            <a:chOff x="5225019" y="1368726"/>
            <a:chExt cx="5991617" cy="3043659"/>
          </a:xfrm>
        </p:grpSpPr>
        <p:pic>
          <p:nvPicPr>
            <p:cNvPr id="21" name="Picture 20">
              <a:extLst>
                <a:ext uri="{FF2B5EF4-FFF2-40B4-BE49-F238E27FC236}">
                  <a16:creationId xmlns:a16="http://schemas.microsoft.com/office/drawing/2014/main" id="{5E94DD3A-A1E3-F372-7B22-38615C940827}"/>
                </a:ext>
              </a:extLst>
            </p:cNvPr>
            <p:cNvPicPr>
              <a:picLocks noChangeAspect="1"/>
            </p:cNvPicPr>
            <p:nvPr/>
          </p:nvPicPr>
          <p:blipFill>
            <a:blip r:embed="rId3"/>
            <a:stretch>
              <a:fillRect/>
            </a:stretch>
          </p:blipFill>
          <p:spPr>
            <a:xfrm>
              <a:off x="5225019" y="1368726"/>
              <a:ext cx="5991617" cy="3043659"/>
            </a:xfrm>
            <a:prstGeom prst="rect">
              <a:avLst/>
            </a:prstGeom>
          </p:spPr>
        </p:pic>
        <p:sp>
          <p:nvSpPr>
            <p:cNvPr id="22" name="TextBox 21">
              <a:extLst>
                <a:ext uri="{FF2B5EF4-FFF2-40B4-BE49-F238E27FC236}">
                  <a16:creationId xmlns:a16="http://schemas.microsoft.com/office/drawing/2014/main" id="{A5957A3D-5288-A964-48DD-E21E3728A511}"/>
                </a:ext>
              </a:extLst>
            </p:cNvPr>
            <p:cNvSpPr txBox="1"/>
            <p:nvPr/>
          </p:nvSpPr>
          <p:spPr>
            <a:xfrm>
              <a:off x="6609952" y="4176080"/>
              <a:ext cx="3804384" cy="199004"/>
            </a:xfrm>
            <a:prstGeom prst="rect">
              <a:avLst/>
            </a:prstGeom>
            <a:noFill/>
          </p:spPr>
          <p:txBody>
            <a:bodyPr wrap="square" lIns="0" tIns="0" rIns="0" bIns="0" rtlCol="0">
              <a:spAutoFit/>
            </a:bodyPr>
            <a:lstStyle/>
            <a:p>
              <a:pPr algn="l"/>
              <a:r>
                <a:rPr lang="en-US" sz="1050" dirty="0"/>
                <a:t>England et al., </a:t>
              </a:r>
              <a:r>
                <a:rPr lang="en-US" sz="1050" i="1" dirty="0"/>
                <a:t>Rev. Mod. Phys.</a:t>
              </a:r>
              <a:r>
                <a:rPr lang="en-US" sz="1050" dirty="0"/>
                <a:t> 86, 1337 (2014)</a:t>
              </a:r>
            </a:p>
          </p:txBody>
        </p:sp>
      </p:grpSp>
      <p:sp>
        <p:nvSpPr>
          <p:cNvPr id="23" name="TextBox 22">
            <a:extLst>
              <a:ext uri="{FF2B5EF4-FFF2-40B4-BE49-F238E27FC236}">
                <a16:creationId xmlns:a16="http://schemas.microsoft.com/office/drawing/2014/main" id="{3B8A27D2-4198-772A-440A-E2ACF874FB5E}"/>
              </a:ext>
            </a:extLst>
          </p:cNvPr>
          <p:cNvSpPr txBox="1"/>
          <p:nvPr/>
        </p:nvSpPr>
        <p:spPr>
          <a:xfrm>
            <a:off x="-35291" y="3155236"/>
            <a:ext cx="6016647" cy="461665"/>
          </a:xfrm>
          <a:prstGeom prst="rect">
            <a:avLst/>
          </a:prstGeom>
          <a:noFill/>
        </p:spPr>
        <p:txBody>
          <a:bodyPr wrap="none" rtlCol="0">
            <a:spAutoFit/>
          </a:bodyPr>
          <a:lstStyle/>
          <a:p>
            <a:r>
              <a:rPr lang="en-GB" sz="2400" b="1" u="sng" dirty="0"/>
              <a:t>NEAR TERMS applications  as stepping stones </a:t>
            </a:r>
          </a:p>
        </p:txBody>
      </p:sp>
    </p:spTree>
    <p:extLst>
      <p:ext uri="{BB962C8B-B14F-4D97-AF65-F5344CB8AC3E}">
        <p14:creationId xmlns:p14="http://schemas.microsoft.com/office/powerpoint/2010/main" val="3675051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B0E5E17-18DC-B52B-B14A-3C4045E53BDA}"/>
              </a:ext>
            </a:extLst>
          </p:cNvPr>
          <p:cNvSpPr>
            <a:spLocks noGrp="1"/>
          </p:cNvSpPr>
          <p:nvPr>
            <p:ph idx="1"/>
          </p:nvPr>
        </p:nvSpPr>
        <p:spPr>
          <a:xfrm>
            <a:off x="0" y="2262467"/>
            <a:ext cx="11876441" cy="1242877"/>
          </a:xfrm>
        </p:spPr>
        <p:txBody>
          <a:bodyPr>
            <a:noAutofit/>
          </a:bodyPr>
          <a:lstStyle/>
          <a:p>
            <a:pPr marL="0" indent="0" algn="ctr">
              <a:buNone/>
            </a:pPr>
            <a:r>
              <a:rPr lang="en-GB" sz="2400" b="1" dirty="0"/>
              <a:t>Design</a:t>
            </a:r>
            <a:r>
              <a:rPr lang="en-GB" sz="2400" dirty="0"/>
              <a:t> (EM&amp;BD) and fabrication/</a:t>
            </a:r>
            <a:r>
              <a:rPr lang="en-GB" sz="2400" b="1" dirty="0"/>
              <a:t>fabricability</a:t>
            </a:r>
            <a:r>
              <a:rPr lang="en-GB" sz="2400" dirty="0"/>
              <a:t> of </a:t>
            </a:r>
          </a:p>
          <a:p>
            <a:pPr marL="0" indent="0" algn="ctr">
              <a:buNone/>
            </a:pPr>
            <a:r>
              <a:rPr lang="en-GB" sz="2400" dirty="0"/>
              <a:t>“</a:t>
            </a:r>
            <a:r>
              <a:rPr lang="en-GB" sz="2400" b="1" dirty="0"/>
              <a:t>Copropagating” scheme</a:t>
            </a:r>
            <a:r>
              <a:rPr lang="en-GB" sz="2400" b="1" i="1" dirty="0"/>
              <a:t>s </a:t>
            </a:r>
            <a:r>
              <a:rPr lang="en-GB" sz="2400" b="1" dirty="0"/>
              <a:t>for DLA </a:t>
            </a:r>
            <a:r>
              <a:rPr lang="en-GB" sz="2400" dirty="0"/>
              <a:t>(</a:t>
            </a:r>
            <a:r>
              <a:rPr lang="en-GB" sz="2400" b="1" i="1" dirty="0"/>
              <a:t>Photonic Crystal-based structures</a:t>
            </a:r>
            <a:r>
              <a:rPr lang="en-GB" sz="2400" dirty="0"/>
              <a:t>)</a:t>
            </a:r>
          </a:p>
          <a:p>
            <a:pPr marL="0" indent="0" algn="ctr">
              <a:buNone/>
            </a:pPr>
            <a:r>
              <a:rPr lang="en-GB" sz="2400" dirty="0"/>
              <a:t> as a possible </a:t>
            </a:r>
            <a:r>
              <a:rPr lang="en-US" sz="2400" dirty="0"/>
              <a:t>path </a:t>
            </a:r>
            <a:r>
              <a:rPr lang="en-US" sz="2400" b="1" dirty="0"/>
              <a:t>towards MeV energy gain</a:t>
            </a:r>
          </a:p>
          <a:p>
            <a:pPr marL="0" indent="0" algn="ctr">
              <a:buNone/>
            </a:pPr>
            <a:endParaRPr lang="en-US" sz="2400" b="1" dirty="0"/>
          </a:p>
          <a:p>
            <a:pPr marL="0" indent="0" algn="ctr">
              <a:buNone/>
            </a:pPr>
            <a:endParaRPr lang="en-US" sz="2400" dirty="0"/>
          </a:p>
        </p:txBody>
      </p:sp>
      <p:sp>
        <p:nvSpPr>
          <p:cNvPr id="6" name="Date Placeholder 5">
            <a:extLst>
              <a:ext uri="{FF2B5EF4-FFF2-40B4-BE49-F238E27FC236}">
                <a16:creationId xmlns:a16="http://schemas.microsoft.com/office/drawing/2014/main" id="{997722F5-BA5F-E30D-D017-D9349381CB08}"/>
              </a:ext>
            </a:extLst>
          </p:cNvPr>
          <p:cNvSpPr>
            <a:spLocks noGrp="1"/>
          </p:cNvSpPr>
          <p:nvPr>
            <p:ph type="dt" sz="half" idx="10"/>
          </p:nvPr>
        </p:nvSpPr>
        <p:spPr/>
        <p:txBody>
          <a:bodyPr/>
          <a:lstStyle/>
          <a:p>
            <a:fld id="{FF845F59-CFE0-D646-B331-67EBA81C8AE8}" type="datetime1">
              <a:rPr lang="it-IT" smtClean="0"/>
              <a:t>02/03/23</a:t>
            </a:fld>
            <a:endParaRPr lang="en-GB"/>
          </a:p>
        </p:txBody>
      </p:sp>
      <p:sp>
        <p:nvSpPr>
          <p:cNvPr id="20" name="Footer Placeholder 19">
            <a:extLst>
              <a:ext uri="{FF2B5EF4-FFF2-40B4-BE49-F238E27FC236}">
                <a16:creationId xmlns:a16="http://schemas.microsoft.com/office/drawing/2014/main" id="{5E901168-772C-8505-8FC7-CFA653562FFA}"/>
              </a:ext>
            </a:extLst>
          </p:cNvPr>
          <p:cNvSpPr>
            <a:spLocks noGrp="1"/>
          </p:cNvSpPr>
          <p:nvPr>
            <p:ph type="ftr" sz="quarter" idx="11"/>
          </p:nvPr>
        </p:nvSpPr>
        <p:spPr/>
        <p:txBody>
          <a:bodyPr/>
          <a:lstStyle/>
          <a:p>
            <a:r>
              <a:rPr lang="en-GB"/>
              <a:t>SECONDA GIORNATA ACCELERATORI, INFN-LNS, Catania
</a:t>
            </a:r>
          </a:p>
        </p:txBody>
      </p:sp>
      <p:sp>
        <p:nvSpPr>
          <p:cNvPr id="21" name="Slide Number Placeholder 20">
            <a:extLst>
              <a:ext uri="{FF2B5EF4-FFF2-40B4-BE49-F238E27FC236}">
                <a16:creationId xmlns:a16="http://schemas.microsoft.com/office/drawing/2014/main" id="{21609D00-153E-0558-9E8D-E5EC8FB1DC21}"/>
              </a:ext>
            </a:extLst>
          </p:cNvPr>
          <p:cNvSpPr>
            <a:spLocks noGrp="1"/>
          </p:cNvSpPr>
          <p:nvPr>
            <p:ph type="sldNum" sz="quarter" idx="12"/>
          </p:nvPr>
        </p:nvSpPr>
        <p:spPr/>
        <p:txBody>
          <a:bodyPr/>
          <a:lstStyle/>
          <a:p>
            <a:fld id="{3AFDC01B-2950-784F-82B9-F0A1940919F8}" type="slidenum">
              <a:rPr lang="en-GB" smtClean="0"/>
              <a:t>13</a:t>
            </a:fld>
            <a:endParaRPr lang="en-GB"/>
          </a:p>
        </p:txBody>
      </p:sp>
      <p:grpSp>
        <p:nvGrpSpPr>
          <p:cNvPr id="2" name="Group 1">
            <a:extLst>
              <a:ext uri="{FF2B5EF4-FFF2-40B4-BE49-F238E27FC236}">
                <a16:creationId xmlns:a16="http://schemas.microsoft.com/office/drawing/2014/main" id="{B9C75CC6-B2E8-E72F-2487-F9463B954ED2}"/>
              </a:ext>
            </a:extLst>
          </p:cNvPr>
          <p:cNvGrpSpPr/>
          <p:nvPr/>
        </p:nvGrpSpPr>
        <p:grpSpPr>
          <a:xfrm>
            <a:off x="4679561" y="136525"/>
            <a:ext cx="2517318" cy="1473139"/>
            <a:chOff x="9814691" y="125261"/>
            <a:chExt cx="2517318" cy="1473139"/>
          </a:xfrm>
        </p:grpSpPr>
        <p:sp>
          <p:nvSpPr>
            <p:cNvPr id="3" name="Segnaposto testo 6">
              <a:extLst>
                <a:ext uri="{FF2B5EF4-FFF2-40B4-BE49-F238E27FC236}">
                  <a16:creationId xmlns:a16="http://schemas.microsoft.com/office/drawing/2014/main" id="{52A55EFE-B76F-41B6-A886-2E5515843B6E}"/>
                </a:ext>
              </a:extLst>
            </p:cNvPr>
            <p:cNvSpPr txBox="1">
              <a:spLocks/>
            </p:cNvSpPr>
            <p:nvPr/>
          </p:nvSpPr>
          <p:spPr>
            <a:xfrm>
              <a:off x="9814691" y="1062166"/>
              <a:ext cx="2517318" cy="536234"/>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solidFill>
                    <a:schemeClr val="tx1"/>
                  </a:solidFill>
                </a:rPr>
                <a:t>MI</a:t>
              </a:r>
              <a:r>
                <a:rPr lang="en-US" dirty="0" err="1">
                  <a:solidFill>
                    <a:schemeClr val="tx1"/>
                  </a:solidFill>
                </a:rPr>
                <a:t>niaturised</a:t>
              </a:r>
              <a:r>
                <a:rPr lang="en-US" dirty="0">
                  <a:solidFill>
                    <a:schemeClr val="tx1"/>
                  </a:solidFill>
                </a:rPr>
                <a:t> a</a:t>
              </a:r>
              <a:r>
                <a:rPr lang="en-US" b="1" dirty="0">
                  <a:solidFill>
                    <a:schemeClr val="tx1"/>
                  </a:solidFill>
                </a:rPr>
                <a:t>C</a:t>
              </a:r>
              <a:r>
                <a:rPr lang="en-US" dirty="0">
                  <a:solidFill>
                    <a:schemeClr val="tx1"/>
                  </a:solidFill>
                </a:rPr>
                <a:t>cele</a:t>
              </a:r>
              <a:r>
                <a:rPr lang="en-US" b="1" dirty="0">
                  <a:solidFill>
                    <a:schemeClr val="tx1"/>
                  </a:solidFill>
                </a:rPr>
                <a:t>R</a:t>
              </a:r>
              <a:r>
                <a:rPr lang="en-US" dirty="0">
                  <a:solidFill>
                    <a:schemeClr val="tx1"/>
                  </a:solidFill>
                </a:rPr>
                <a:t>at</a:t>
              </a:r>
              <a:r>
                <a:rPr lang="en-US" b="1" dirty="0">
                  <a:solidFill>
                    <a:schemeClr val="tx1"/>
                  </a:solidFill>
                </a:rPr>
                <a:t>O</a:t>
              </a:r>
              <a:r>
                <a:rPr lang="en-US" dirty="0">
                  <a:solidFill>
                    <a:schemeClr val="tx1"/>
                  </a:solidFill>
                </a:rPr>
                <a:t>rs </a:t>
              </a:r>
              <a:r>
                <a:rPr lang="en-US" b="1" dirty="0">
                  <a:solidFill>
                    <a:schemeClr val="tx1"/>
                  </a:solidFill>
                </a:rPr>
                <a:t>N</a:t>
              </a:r>
              <a:r>
                <a:rPr lang="en-US" dirty="0">
                  <a:solidFill>
                    <a:schemeClr val="tx1"/>
                  </a:solidFill>
                </a:rPr>
                <a:t>etwork</a:t>
              </a:r>
            </a:p>
            <a:p>
              <a:r>
                <a:rPr lang="en-US" dirty="0">
                  <a:solidFill>
                    <a:schemeClr val="tx1"/>
                  </a:solidFill>
                </a:rPr>
                <a:t> </a:t>
              </a:r>
              <a:r>
                <a:rPr lang="en-US" b="1" dirty="0">
                  <a:solidFill>
                    <a:schemeClr val="tx1"/>
                  </a:solidFill>
                  <a:latin typeface="Calibri" panose="020F0502020204030204" pitchFamily="34" charset="0"/>
                  <a:cs typeface="Calibri" panose="020F0502020204030204" pitchFamily="34" charset="0"/>
                </a:rPr>
                <a:t>M</a:t>
              </a:r>
              <a:r>
                <a:rPr lang="en-US" b="1" dirty="0">
                  <a:solidFill>
                    <a:schemeClr val="tx1"/>
                  </a:solidFill>
                </a:rPr>
                <a:t>ICRON</a:t>
              </a:r>
              <a:endParaRPr lang="it-IT" b="1" dirty="0">
                <a:solidFill>
                  <a:schemeClr val="tx1"/>
                </a:solidFill>
              </a:endParaRPr>
            </a:p>
          </p:txBody>
        </p:sp>
        <p:pic>
          <p:nvPicPr>
            <p:cNvPr id="5" name="Google Shape;253;p67">
              <a:extLst>
                <a:ext uri="{FF2B5EF4-FFF2-40B4-BE49-F238E27FC236}">
                  <a16:creationId xmlns:a16="http://schemas.microsoft.com/office/drawing/2014/main" id="{DB3CE97E-1F54-0B57-B9EE-2E831F4A960E}"/>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10000" r="90000">
                          <a14:foregroundMark x1="31434" y1="27286" x2="68135" y2="33776"/>
                          <a14:foregroundMark x1="68135" y1="33776" x2="55699" y2="39676"/>
                          <a14:foregroundMark x1="55699" y1="39676" x2="51554" y2="36283"/>
                          <a14:foregroundMark x1="51554" y1="36283" x2="36010" y2="32743"/>
                          <a14:foregroundMark x1="36010" y1="32743" x2="49655" y2="43363"/>
                          <a14:foregroundMark x1="49655" y1="43363" x2="46978" y2="21386"/>
                          <a14:foregroundMark x1="46978" y1="21386" x2="36960" y2="25074"/>
                          <a14:foregroundMark x1="36960" y1="25074" x2="41019" y2="47345"/>
                          <a14:foregroundMark x1="41019" y1="47345" x2="53454" y2="44543"/>
                          <a14:foregroundMark x1="53454" y1="44543" x2="47582" y2="19027"/>
                          <a14:foregroundMark x1="47582" y1="19027" x2="35060" y2="34808"/>
                          <a14:foregroundMark x1="35060" y1="34808" x2="41710" y2="52655"/>
                          <a14:foregroundMark x1="41710" y1="52655" x2="53800" y2="47345"/>
                          <a14:foregroundMark x1="53800" y1="47345" x2="55613" y2="45428"/>
                          <a14:foregroundMark x1="55613" y1="45428" x2="46891" y2="56342"/>
                          <a14:foregroundMark x1="40430" y1="56126" x2="38083" y2="56047"/>
                          <a14:foregroundMark x1="46891" y1="56342" x2="40605" y2="56131"/>
                          <a14:foregroundMark x1="51164" y1="24180" x2="52332" y2="23746"/>
                          <a14:foregroundMark x1="32470" y1="31121" x2="50292" y2="24503"/>
                          <a14:foregroundMark x1="52332" y1="23746" x2="55268" y2="24484"/>
                          <a14:foregroundMark x1="50219" y1="21948" x2="42055" y2="17847"/>
                          <a14:foregroundMark x1="55268" y1="24484" x2="50796" y2="22238"/>
                          <a14:foregroundMark x1="41830" y1="21131" x2="40501" y2="40560"/>
                          <a14:foregroundMark x1="42055" y1="17847" x2="41831" y2="21127"/>
                          <a14:foregroundMark x1="40501" y1="40560" x2="46978" y2="57227"/>
                          <a14:foregroundMark x1="46978" y1="57227" x2="40155" y2="40855"/>
                          <a14:foregroundMark x1="40155" y1="40855" x2="46891" y2="15044"/>
                          <a14:foregroundMark x1="46891" y1="15044" x2="50518" y2="17994"/>
                          <a14:foregroundMark x1="50518" y1="37316" x2="46978" y2="14602"/>
                          <a14:foregroundMark x1="46978" y1="14602" x2="43264" y2="21239"/>
                          <a14:foregroundMark x1="41969" y1="11947" x2="45769" y2="12242"/>
                          <a14:foregroundMark x1="47409" y1="13864" x2="50518" y2="15044"/>
                          <a14:foregroundMark x1="50518" y1="15044" x2="43696" y2="12094"/>
                          <a14:foregroundMark x1="40280" y1="19996" x2="36874" y2="27876"/>
                          <a14:foregroundMark x1="43696" y1="12094" x2="40824" y2="18737"/>
                          <a14:foregroundMark x1="36874" y1="27876" x2="40785" y2="21195"/>
                          <a14:foregroundMark x1="40590" y1="20732" x2="34715" y2="21681"/>
                          <a14:foregroundMark x1="36442" y1="28761" x2="36442" y2="42478"/>
                          <a14:foregroundMark x1="36442" y1="22714" x2="36442" y2="28761"/>
                          <a14:foregroundMark x1="36442" y1="42478" x2="46978" y2="60324"/>
                          <a14:foregroundMark x1="46978" y1="60324" x2="47237" y2="55605"/>
                          <a14:foregroundMark x1="39497" y1="50811" x2="38860" y2="50442"/>
                          <a14:foregroundMark x1="49309" y1="56490" x2="39639" y2="50893"/>
                          <a14:foregroundMark x1="38860" y1="50442" x2="36010" y2="44985"/>
                          <a14:foregroundMark x1="36010" y1="44985" x2="44560" y2="55752"/>
                          <a14:foregroundMark x1="44560" y1="55752" x2="43437" y2="56490"/>
                          <a14:foregroundMark x1="43437" y1="62537" x2="43955" y2="55015"/>
                          <a14:foregroundMark x1="43955" y1="55015" x2="35751" y2="43068"/>
                          <a14:foregroundMark x1="35751" y1="43068" x2="35492" y2="41593"/>
                          <a14:foregroundMark x1="36442" y1="49558" x2="36183" y2="38348"/>
                          <a14:foregroundMark x1="38428" y1="52360" x2="34715" y2="41298"/>
                          <a14:foregroundMark x1="38262" y1="20344" x2="38953" y2="16266"/>
                          <a14:foregroundMark x1="36837" y1="28761" x2="38226" y2="20558"/>
                          <a14:foregroundMark x1="34715" y1="41298" x2="36837" y2="28761"/>
                          <a14:foregroundMark x1="40721" y1="17338" x2="47755" y2="19322"/>
                          <a14:foregroundMark x1="37565" y1="48378" x2="35406" y2="44395"/>
                          <a14:foregroundMark x1="35406" y1="44395" x2="36010" y2="47935"/>
                          <a14:foregroundMark x1="46200" y1="11652" x2="44819" y2="11357"/>
                          <a14:backgroundMark x1="40155" y1="54720" x2="39983" y2="52655"/>
                          <a14:backgroundMark x1="35060" y1="28761" x2="35060" y2="28761"/>
                          <a14:backgroundMark x1="40760" y1="18584" x2="39810" y2="18879"/>
                          <a14:backgroundMark x1="39292" y1="17699" x2="40587" y2="17699"/>
                          <a14:backgroundMark x1="50864" y1="27729" x2="50691" y2="21681"/>
                        </a14:backgroundRemoval>
                      </a14:imgEffect>
                    </a14:imgLayer>
                  </a14:imgProps>
                </a:ext>
              </a:extLst>
            </a:blip>
            <a:srcRect l="33813" r="31199" b="38422"/>
            <a:stretch/>
          </p:blipFill>
          <p:spPr>
            <a:xfrm>
              <a:off x="10631264" y="125261"/>
              <a:ext cx="884171" cy="936905"/>
            </a:xfrm>
            <a:prstGeom prst="rect">
              <a:avLst/>
            </a:prstGeom>
            <a:noFill/>
            <a:ln>
              <a:noFill/>
            </a:ln>
          </p:spPr>
        </p:pic>
      </p:grpSp>
    </p:spTree>
    <p:extLst>
      <p:ext uri="{BB962C8B-B14F-4D97-AF65-F5344CB8AC3E}">
        <p14:creationId xmlns:p14="http://schemas.microsoft.com/office/powerpoint/2010/main" val="870542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A5543B-0760-21CA-A9FB-CE48D9219BEE}"/>
              </a:ext>
            </a:extLst>
          </p:cNvPr>
          <p:cNvSpPr txBox="1"/>
          <p:nvPr/>
        </p:nvSpPr>
        <p:spPr>
          <a:xfrm>
            <a:off x="579009" y="455784"/>
            <a:ext cx="12191999" cy="830997"/>
          </a:xfrm>
          <a:prstGeom prst="rect">
            <a:avLst/>
          </a:prstGeom>
          <a:noFill/>
        </p:spPr>
        <p:txBody>
          <a:bodyPr wrap="square">
            <a:spAutoFit/>
          </a:bodyPr>
          <a:lstStyle/>
          <a:p>
            <a:pPr algn="ctr"/>
            <a:r>
              <a:rPr lang="en-GB" sz="2800" b="1" i="1" u="sng" strike="noStrike" dirty="0">
                <a:solidFill>
                  <a:srgbClr val="333333"/>
                </a:solidFill>
                <a:effectLst/>
                <a:latin typeface="Arial" panose="020B0604020202020204" pitchFamily="34" charset="0"/>
              </a:rPr>
              <a:t>Copropagating</a:t>
            </a:r>
            <a:r>
              <a:rPr lang="en-GB" sz="2800" b="1" i="1" u="none" strike="noStrike" dirty="0">
                <a:solidFill>
                  <a:srgbClr val="333333"/>
                </a:solidFill>
                <a:effectLst/>
                <a:latin typeface="Arial" panose="020B0604020202020204" pitchFamily="34" charset="0"/>
              </a:rPr>
              <a:t> schemes for Dielectric Laser Accelerators </a:t>
            </a:r>
            <a:endParaRPr lang="en-GB" sz="2800" b="0" i="0" u="none" strike="noStrike" dirty="0">
              <a:solidFill>
                <a:srgbClr val="333333"/>
              </a:solidFill>
              <a:effectLst/>
              <a:latin typeface="Arial" panose="020B0604020202020204" pitchFamily="34" charset="0"/>
            </a:endParaRPr>
          </a:p>
          <a:p>
            <a:pPr algn="ctr"/>
            <a:endParaRPr lang="en-GB" sz="2000" dirty="0">
              <a:solidFill>
                <a:srgbClr val="333333"/>
              </a:solidFill>
              <a:latin typeface="Arial" panose="020B0604020202020204" pitchFamily="34" charset="0"/>
            </a:endParaRPr>
          </a:p>
        </p:txBody>
      </p:sp>
      <p:sp>
        <p:nvSpPr>
          <p:cNvPr id="2" name="TextBox 1">
            <a:extLst>
              <a:ext uri="{FF2B5EF4-FFF2-40B4-BE49-F238E27FC236}">
                <a16:creationId xmlns:a16="http://schemas.microsoft.com/office/drawing/2014/main" id="{0745F660-107E-C73E-45C8-24293852D3F9}"/>
              </a:ext>
            </a:extLst>
          </p:cNvPr>
          <p:cNvSpPr txBox="1"/>
          <p:nvPr/>
        </p:nvSpPr>
        <p:spPr>
          <a:xfrm>
            <a:off x="1331292" y="1622280"/>
            <a:ext cx="4416594"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sz="2000" b="1" i="1" u="sng" dirty="0">
                <a:solidFill>
                  <a:srgbClr val="333333"/>
                </a:solidFill>
                <a:latin typeface="Arial" panose="020B0604020202020204" pitchFamily="34" charset="0"/>
              </a:rPr>
              <a:t>Copropagating/Collinear</a:t>
            </a:r>
            <a:r>
              <a:rPr lang="en-GB" sz="2000" b="1" i="1" dirty="0">
                <a:solidFill>
                  <a:srgbClr val="333333"/>
                </a:solidFill>
                <a:latin typeface="Arial" panose="020B0604020202020204" pitchFamily="34" charset="0"/>
              </a:rPr>
              <a:t> schemes</a:t>
            </a:r>
            <a:endParaRPr lang="en-GB" sz="2000" dirty="0"/>
          </a:p>
        </p:txBody>
      </p:sp>
      <p:sp>
        <p:nvSpPr>
          <p:cNvPr id="3" name="TextBox 2">
            <a:extLst>
              <a:ext uri="{FF2B5EF4-FFF2-40B4-BE49-F238E27FC236}">
                <a16:creationId xmlns:a16="http://schemas.microsoft.com/office/drawing/2014/main" id="{B522C0F9-75F0-096A-F232-873C1E755B49}"/>
              </a:ext>
            </a:extLst>
          </p:cNvPr>
          <p:cNvSpPr txBox="1"/>
          <p:nvPr/>
        </p:nvSpPr>
        <p:spPr>
          <a:xfrm>
            <a:off x="6062441" y="1693320"/>
            <a:ext cx="377604" cy="369332"/>
          </a:xfrm>
          <a:prstGeom prst="rect">
            <a:avLst/>
          </a:prstGeom>
          <a:noFill/>
        </p:spPr>
        <p:txBody>
          <a:bodyPr wrap="none" rtlCol="0">
            <a:spAutoFit/>
          </a:bodyPr>
          <a:lstStyle/>
          <a:p>
            <a:r>
              <a:rPr lang="en-GB" dirty="0"/>
              <a:t>vs</a:t>
            </a:r>
          </a:p>
        </p:txBody>
      </p:sp>
      <p:sp>
        <p:nvSpPr>
          <p:cNvPr id="14" name="TextBox 13">
            <a:extLst>
              <a:ext uri="{FF2B5EF4-FFF2-40B4-BE49-F238E27FC236}">
                <a16:creationId xmlns:a16="http://schemas.microsoft.com/office/drawing/2014/main" id="{702C4153-799B-AE2B-47C9-8250AB8F2CD7}"/>
              </a:ext>
            </a:extLst>
          </p:cNvPr>
          <p:cNvSpPr txBox="1"/>
          <p:nvPr/>
        </p:nvSpPr>
        <p:spPr>
          <a:xfrm>
            <a:off x="8199446" y="1605605"/>
            <a:ext cx="3648756"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defPPr>
              <a:defRPr lang="en-IT"/>
            </a:defPPr>
            <a:lvl1pPr>
              <a:defRPr sz="2000" b="1" i="1" u="sng">
                <a:solidFill>
                  <a:srgbClr val="333333"/>
                </a:solidFill>
                <a:latin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t>Cross-propagating schemes</a:t>
            </a:r>
            <a:endParaRPr lang="en-GB" dirty="0"/>
          </a:p>
        </p:txBody>
      </p:sp>
      <p:sp>
        <p:nvSpPr>
          <p:cNvPr id="17" name="Rectangle 16">
            <a:extLst>
              <a:ext uri="{FF2B5EF4-FFF2-40B4-BE49-F238E27FC236}">
                <a16:creationId xmlns:a16="http://schemas.microsoft.com/office/drawing/2014/main" id="{7A1DB42F-940D-46EC-00B9-3542B1335F72}"/>
              </a:ext>
            </a:extLst>
          </p:cNvPr>
          <p:cNvSpPr/>
          <p:nvPr/>
        </p:nvSpPr>
        <p:spPr>
          <a:xfrm>
            <a:off x="3013980" y="2253525"/>
            <a:ext cx="3000271" cy="205717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FE06ED18-BF35-2D34-0FDA-568B856FB7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9582" y="2385935"/>
            <a:ext cx="2361570" cy="1826281"/>
          </a:xfrm>
          <a:prstGeom prst="rect">
            <a:avLst/>
          </a:prstGeom>
        </p:spPr>
      </p:pic>
      <p:grpSp>
        <p:nvGrpSpPr>
          <p:cNvPr id="24" name="Group 23">
            <a:extLst>
              <a:ext uri="{FF2B5EF4-FFF2-40B4-BE49-F238E27FC236}">
                <a16:creationId xmlns:a16="http://schemas.microsoft.com/office/drawing/2014/main" id="{72432087-B807-3D8E-EC50-93E1DD1A2853}"/>
              </a:ext>
            </a:extLst>
          </p:cNvPr>
          <p:cNvGrpSpPr/>
          <p:nvPr/>
        </p:nvGrpSpPr>
        <p:grpSpPr>
          <a:xfrm>
            <a:off x="8744868" y="2104745"/>
            <a:ext cx="3110623" cy="2198215"/>
            <a:chOff x="3581207" y="2096413"/>
            <a:chExt cx="2337057" cy="1651551"/>
          </a:xfrm>
        </p:grpSpPr>
        <p:pic>
          <p:nvPicPr>
            <p:cNvPr id="26" name="Picture 25" descr="A screenshot of a cell phone&#10;&#10;Description automatically generated">
              <a:extLst>
                <a:ext uri="{FF2B5EF4-FFF2-40B4-BE49-F238E27FC236}">
                  <a16:creationId xmlns:a16="http://schemas.microsoft.com/office/drawing/2014/main" id="{53571DB3-1669-E6DC-FEDE-5AC995043F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1920"/>
            <a:stretch/>
          </p:blipFill>
          <p:spPr>
            <a:xfrm rot="16200000">
              <a:off x="3644534" y="2033086"/>
              <a:ext cx="1651551" cy="1778205"/>
            </a:xfrm>
            <a:prstGeom prst="rect">
              <a:avLst/>
            </a:prstGeom>
          </p:spPr>
        </p:pic>
        <p:grpSp>
          <p:nvGrpSpPr>
            <p:cNvPr id="27" name="Group 26">
              <a:extLst>
                <a:ext uri="{FF2B5EF4-FFF2-40B4-BE49-F238E27FC236}">
                  <a16:creationId xmlns:a16="http://schemas.microsoft.com/office/drawing/2014/main" id="{6ABFC969-852C-E267-25AB-2368593B0993}"/>
                </a:ext>
              </a:extLst>
            </p:cNvPr>
            <p:cNvGrpSpPr/>
            <p:nvPr/>
          </p:nvGrpSpPr>
          <p:grpSpPr>
            <a:xfrm>
              <a:off x="3810117" y="2367708"/>
              <a:ext cx="2108147" cy="1148530"/>
              <a:chOff x="1373069" y="1317786"/>
              <a:chExt cx="2486594" cy="1148530"/>
            </a:xfrm>
          </p:grpSpPr>
          <p:sp>
            <p:nvSpPr>
              <p:cNvPr id="28" name="TextBox 27">
                <a:extLst>
                  <a:ext uri="{FF2B5EF4-FFF2-40B4-BE49-F238E27FC236}">
                    <a16:creationId xmlns:a16="http://schemas.microsoft.com/office/drawing/2014/main" id="{CCC5092E-6767-0941-DF5F-FF6171E07970}"/>
                  </a:ext>
                </a:extLst>
              </p:cNvPr>
              <p:cNvSpPr txBox="1"/>
              <p:nvPr/>
            </p:nvSpPr>
            <p:spPr>
              <a:xfrm>
                <a:off x="3181272" y="1571261"/>
                <a:ext cx="678391" cy="369332"/>
              </a:xfrm>
              <a:prstGeom prst="rect">
                <a:avLst/>
              </a:prstGeom>
              <a:noFill/>
            </p:spPr>
            <p:txBody>
              <a:bodyPr wrap="none" rtlCol="0">
                <a:spAutoFit/>
              </a:bodyPr>
              <a:lstStyle/>
              <a:p>
                <a:r>
                  <a:rPr lang="en-GB">
                    <a:solidFill>
                      <a:srgbClr val="FF0000"/>
                    </a:solidFill>
                  </a:rPr>
                  <a:t>Laser</a:t>
                </a:r>
              </a:p>
            </p:txBody>
          </p:sp>
          <p:sp>
            <p:nvSpPr>
              <p:cNvPr id="29" name="TextBox 28">
                <a:extLst>
                  <a:ext uri="{FF2B5EF4-FFF2-40B4-BE49-F238E27FC236}">
                    <a16:creationId xmlns:a16="http://schemas.microsoft.com/office/drawing/2014/main" id="{969D90EF-AA42-4061-60A9-B79B1B059BE7}"/>
                  </a:ext>
                </a:extLst>
              </p:cNvPr>
              <p:cNvSpPr txBox="1"/>
              <p:nvPr/>
            </p:nvSpPr>
            <p:spPr>
              <a:xfrm>
                <a:off x="1855317" y="2096984"/>
                <a:ext cx="716863" cy="369332"/>
              </a:xfrm>
              <a:prstGeom prst="rect">
                <a:avLst/>
              </a:prstGeom>
              <a:noFill/>
            </p:spPr>
            <p:txBody>
              <a:bodyPr wrap="none" rtlCol="0">
                <a:spAutoFit/>
              </a:bodyPr>
              <a:lstStyle/>
              <a:p>
                <a:r>
                  <a:rPr lang="en-GB">
                    <a:solidFill>
                      <a:schemeClr val="accent4"/>
                    </a:solidFill>
                  </a:rPr>
                  <a:t>beam</a:t>
                </a:r>
              </a:p>
            </p:txBody>
          </p:sp>
          <p:cxnSp>
            <p:nvCxnSpPr>
              <p:cNvPr id="30" name="Straight Arrow Connector 29">
                <a:extLst>
                  <a:ext uri="{FF2B5EF4-FFF2-40B4-BE49-F238E27FC236}">
                    <a16:creationId xmlns:a16="http://schemas.microsoft.com/office/drawing/2014/main" id="{43310437-521B-02FD-17B2-6A2AB76F6861}"/>
                  </a:ext>
                </a:extLst>
              </p:cNvPr>
              <p:cNvCxnSpPr>
                <a:cxnSpLocks/>
                <a:stCxn id="28" idx="1"/>
              </p:cNvCxnSpPr>
              <p:nvPr/>
            </p:nvCxnSpPr>
            <p:spPr>
              <a:xfrm flipH="1">
                <a:off x="1373069" y="1755927"/>
                <a:ext cx="1808203" cy="25332"/>
              </a:xfrm>
              <a:prstGeom prst="straightConnector1">
                <a:avLst/>
              </a:prstGeom>
              <a:ln w="34925">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662072F8-0BDB-E689-4DC5-4D73092A6C37}"/>
                  </a:ext>
                </a:extLst>
              </p:cNvPr>
              <p:cNvCxnSpPr/>
              <p:nvPr/>
            </p:nvCxnSpPr>
            <p:spPr>
              <a:xfrm flipV="1">
                <a:off x="2213749" y="1317786"/>
                <a:ext cx="0" cy="723560"/>
              </a:xfrm>
              <a:prstGeom prst="straightConnector1">
                <a:avLst/>
              </a:prstGeom>
              <a:ln w="34925">
                <a:prstDash val="dash"/>
                <a:tailEnd type="triangle"/>
              </a:ln>
            </p:spPr>
            <p:style>
              <a:lnRef idx="3">
                <a:schemeClr val="accent4"/>
              </a:lnRef>
              <a:fillRef idx="0">
                <a:schemeClr val="accent4"/>
              </a:fillRef>
              <a:effectRef idx="2">
                <a:schemeClr val="accent4"/>
              </a:effectRef>
              <a:fontRef idx="minor">
                <a:schemeClr val="tx1"/>
              </a:fontRef>
            </p:style>
          </p:cxnSp>
          <p:cxnSp>
            <p:nvCxnSpPr>
              <p:cNvPr id="32" name="Straight Arrow Connector 31">
                <a:extLst>
                  <a:ext uri="{FF2B5EF4-FFF2-40B4-BE49-F238E27FC236}">
                    <a16:creationId xmlns:a16="http://schemas.microsoft.com/office/drawing/2014/main" id="{40CA006D-83D8-8ABF-6ABF-FE1CBE8DE292}"/>
                  </a:ext>
                </a:extLst>
              </p:cNvPr>
              <p:cNvCxnSpPr>
                <a:cxnSpLocks/>
              </p:cNvCxnSpPr>
              <p:nvPr/>
            </p:nvCxnSpPr>
            <p:spPr>
              <a:xfrm flipV="1">
                <a:off x="2213749" y="1611471"/>
                <a:ext cx="0" cy="196176"/>
              </a:xfrm>
              <a:prstGeom prst="straightConnector1">
                <a:avLst/>
              </a:prstGeom>
              <a:ln>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grpSp>
      </p:grpSp>
      <p:grpSp>
        <p:nvGrpSpPr>
          <p:cNvPr id="33" name="Group 32">
            <a:extLst>
              <a:ext uri="{FF2B5EF4-FFF2-40B4-BE49-F238E27FC236}">
                <a16:creationId xmlns:a16="http://schemas.microsoft.com/office/drawing/2014/main" id="{9BF61DA0-A686-6D8B-AFAB-A1994E193149}"/>
              </a:ext>
            </a:extLst>
          </p:cNvPr>
          <p:cNvGrpSpPr/>
          <p:nvPr/>
        </p:nvGrpSpPr>
        <p:grpSpPr>
          <a:xfrm>
            <a:off x="8087020" y="4302960"/>
            <a:ext cx="3525756" cy="2730433"/>
            <a:chOff x="8245481" y="4157486"/>
            <a:chExt cx="3525756" cy="2730433"/>
          </a:xfrm>
        </p:grpSpPr>
        <p:pic>
          <p:nvPicPr>
            <p:cNvPr id="34" name="Picture 33">
              <a:extLst>
                <a:ext uri="{FF2B5EF4-FFF2-40B4-BE49-F238E27FC236}">
                  <a16:creationId xmlns:a16="http://schemas.microsoft.com/office/drawing/2014/main" id="{58ADF109-2C32-127E-A58C-D490FD3C5C15}"/>
                </a:ext>
              </a:extLst>
            </p:cNvPr>
            <p:cNvPicPr>
              <a:picLocks noChangeAspect="1"/>
            </p:cNvPicPr>
            <p:nvPr/>
          </p:nvPicPr>
          <p:blipFill>
            <a:blip r:embed="rId4"/>
            <a:stretch>
              <a:fillRect/>
            </a:stretch>
          </p:blipFill>
          <p:spPr>
            <a:xfrm>
              <a:off x="8245481" y="4296135"/>
              <a:ext cx="3525756" cy="2189748"/>
            </a:xfrm>
            <a:prstGeom prst="rect">
              <a:avLst/>
            </a:prstGeom>
          </p:spPr>
        </p:pic>
        <p:sp>
          <p:nvSpPr>
            <p:cNvPr id="35" name="TextBox 34">
              <a:extLst>
                <a:ext uri="{FF2B5EF4-FFF2-40B4-BE49-F238E27FC236}">
                  <a16:creationId xmlns:a16="http://schemas.microsoft.com/office/drawing/2014/main" id="{52BD9822-2CF6-4ACE-D677-3D1FADD24917}"/>
                </a:ext>
              </a:extLst>
            </p:cNvPr>
            <p:cNvSpPr txBox="1"/>
            <p:nvPr/>
          </p:nvSpPr>
          <p:spPr>
            <a:xfrm>
              <a:off x="8442491" y="4157486"/>
              <a:ext cx="765516" cy="491581"/>
            </a:xfrm>
            <a:prstGeom prst="rect">
              <a:avLst/>
            </a:prstGeom>
            <a:noFill/>
          </p:spPr>
          <p:txBody>
            <a:bodyPr wrap="none" rtlCol="0">
              <a:spAutoFit/>
            </a:bodyPr>
            <a:lstStyle/>
            <a:p>
              <a:r>
                <a:rPr lang="en-GB">
                  <a:solidFill>
                    <a:srgbClr val="FF0000"/>
                  </a:solidFill>
                </a:rPr>
                <a:t>Laser</a:t>
              </a:r>
            </a:p>
          </p:txBody>
        </p:sp>
        <p:sp>
          <p:nvSpPr>
            <p:cNvPr id="36" name="TextBox 35">
              <a:extLst>
                <a:ext uri="{FF2B5EF4-FFF2-40B4-BE49-F238E27FC236}">
                  <a16:creationId xmlns:a16="http://schemas.microsoft.com/office/drawing/2014/main" id="{C55AE484-BCE0-3CC3-DB1D-651C657B12C9}"/>
                </a:ext>
              </a:extLst>
            </p:cNvPr>
            <p:cNvSpPr txBox="1"/>
            <p:nvPr/>
          </p:nvSpPr>
          <p:spPr>
            <a:xfrm>
              <a:off x="9775937" y="6396338"/>
              <a:ext cx="808929" cy="491581"/>
            </a:xfrm>
            <a:prstGeom prst="rect">
              <a:avLst/>
            </a:prstGeom>
            <a:noFill/>
          </p:spPr>
          <p:txBody>
            <a:bodyPr wrap="none" rtlCol="0">
              <a:spAutoFit/>
            </a:bodyPr>
            <a:lstStyle/>
            <a:p>
              <a:r>
                <a:rPr lang="en-GB">
                  <a:solidFill>
                    <a:schemeClr val="accent4"/>
                  </a:solidFill>
                </a:rPr>
                <a:t>beam</a:t>
              </a:r>
            </a:p>
          </p:txBody>
        </p:sp>
        <p:cxnSp>
          <p:nvCxnSpPr>
            <p:cNvPr id="37" name="Straight Arrow Connector 36">
              <a:extLst>
                <a:ext uri="{FF2B5EF4-FFF2-40B4-BE49-F238E27FC236}">
                  <a16:creationId xmlns:a16="http://schemas.microsoft.com/office/drawing/2014/main" id="{6BEEE1AB-973A-DA77-5367-A5408C29BB55}"/>
                </a:ext>
              </a:extLst>
            </p:cNvPr>
            <p:cNvCxnSpPr>
              <a:cxnSpLocks/>
            </p:cNvCxnSpPr>
            <p:nvPr/>
          </p:nvCxnSpPr>
          <p:spPr>
            <a:xfrm>
              <a:off x="8708718" y="5330820"/>
              <a:ext cx="2895871" cy="15151"/>
            </a:xfrm>
            <a:prstGeom prst="straightConnector1">
              <a:avLst/>
            </a:prstGeom>
            <a:ln w="34925">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38" name="Straight Arrow Connector 37">
              <a:extLst>
                <a:ext uri="{FF2B5EF4-FFF2-40B4-BE49-F238E27FC236}">
                  <a16:creationId xmlns:a16="http://schemas.microsoft.com/office/drawing/2014/main" id="{09F270A0-20D6-CDF5-1BF4-E7F9F9A3CF03}"/>
                </a:ext>
              </a:extLst>
            </p:cNvPr>
            <p:cNvCxnSpPr>
              <a:cxnSpLocks/>
            </p:cNvCxnSpPr>
            <p:nvPr/>
          </p:nvCxnSpPr>
          <p:spPr>
            <a:xfrm flipV="1">
              <a:off x="10180402" y="4919507"/>
              <a:ext cx="0" cy="1402777"/>
            </a:xfrm>
            <a:prstGeom prst="straightConnector1">
              <a:avLst/>
            </a:prstGeom>
            <a:ln w="34925">
              <a:prstDash val="dash"/>
              <a:tailEnd type="triangle"/>
            </a:ln>
          </p:spPr>
          <p:style>
            <a:lnRef idx="3">
              <a:schemeClr val="accent4"/>
            </a:lnRef>
            <a:fillRef idx="0">
              <a:schemeClr val="accent4"/>
            </a:fillRef>
            <a:effectRef idx="2">
              <a:schemeClr val="accent4"/>
            </a:effectRef>
            <a:fontRef idx="minor">
              <a:schemeClr val="tx1"/>
            </a:fontRef>
          </p:style>
        </p:cxnSp>
      </p:grpSp>
      <p:sp>
        <p:nvSpPr>
          <p:cNvPr id="4" name="TextBox 3">
            <a:extLst>
              <a:ext uri="{FF2B5EF4-FFF2-40B4-BE49-F238E27FC236}">
                <a16:creationId xmlns:a16="http://schemas.microsoft.com/office/drawing/2014/main" id="{B6B97E85-B434-46C7-D993-653FACC2E0AC}"/>
              </a:ext>
            </a:extLst>
          </p:cNvPr>
          <p:cNvSpPr txBox="1"/>
          <p:nvPr/>
        </p:nvSpPr>
        <p:spPr>
          <a:xfrm>
            <a:off x="4349404" y="975260"/>
            <a:ext cx="4166140" cy="400110"/>
          </a:xfrm>
          <a:prstGeom prst="rect">
            <a:avLst/>
          </a:prstGeom>
          <a:noFill/>
        </p:spPr>
        <p:txBody>
          <a:bodyPr wrap="none" rtlCol="0">
            <a:spAutoFit/>
          </a:bodyPr>
          <a:lstStyle/>
          <a:p>
            <a:r>
              <a:rPr lang="en-GB" sz="2000" dirty="0"/>
              <a:t>What we mean for </a:t>
            </a:r>
            <a:r>
              <a:rPr lang="en-GB" sz="2000" b="1" i="1" u="sng" dirty="0">
                <a:solidFill>
                  <a:srgbClr val="333333"/>
                </a:solidFill>
                <a:latin typeface="Arial" panose="020B0604020202020204" pitchFamily="34" charset="0"/>
              </a:rPr>
              <a:t>Copropagating?</a:t>
            </a:r>
            <a:endParaRPr lang="en-GB" sz="2000" dirty="0"/>
          </a:p>
        </p:txBody>
      </p:sp>
      <p:grpSp>
        <p:nvGrpSpPr>
          <p:cNvPr id="51" name="Group 50">
            <a:extLst>
              <a:ext uri="{FF2B5EF4-FFF2-40B4-BE49-F238E27FC236}">
                <a16:creationId xmlns:a16="http://schemas.microsoft.com/office/drawing/2014/main" id="{B4A1F7F2-9F55-86AA-ECF4-ECB279677846}"/>
              </a:ext>
            </a:extLst>
          </p:cNvPr>
          <p:cNvGrpSpPr/>
          <p:nvPr/>
        </p:nvGrpSpPr>
        <p:grpSpPr>
          <a:xfrm>
            <a:off x="13324" y="1761969"/>
            <a:ext cx="3000656" cy="2826148"/>
            <a:chOff x="13324" y="1761969"/>
            <a:chExt cx="3000656" cy="2826148"/>
          </a:xfrm>
        </p:grpSpPr>
        <p:grpSp>
          <p:nvGrpSpPr>
            <p:cNvPr id="50" name="Group 49">
              <a:extLst>
                <a:ext uri="{FF2B5EF4-FFF2-40B4-BE49-F238E27FC236}">
                  <a16:creationId xmlns:a16="http://schemas.microsoft.com/office/drawing/2014/main" id="{34C54E10-6446-3BAA-D7C9-9DA862F87453}"/>
                </a:ext>
              </a:extLst>
            </p:cNvPr>
            <p:cNvGrpSpPr/>
            <p:nvPr/>
          </p:nvGrpSpPr>
          <p:grpSpPr>
            <a:xfrm>
              <a:off x="255131" y="1761969"/>
              <a:ext cx="2758849" cy="2826148"/>
              <a:chOff x="255131" y="1761969"/>
              <a:chExt cx="2758849" cy="2826148"/>
            </a:xfrm>
          </p:grpSpPr>
          <p:pic>
            <p:nvPicPr>
              <p:cNvPr id="18" name="Immagine 9" descr="Immagine che contiene testo, LEGO, giocattolo&#10;&#10;Descrizione generata automaticamente">
                <a:extLst>
                  <a:ext uri="{FF2B5EF4-FFF2-40B4-BE49-F238E27FC236}">
                    <a16:creationId xmlns:a16="http://schemas.microsoft.com/office/drawing/2014/main" id="{BE0CBEB6-371F-EB5E-3B0C-AB9DCDBF31D8}"/>
                  </a:ext>
                </a:extLst>
              </p:cNvPr>
              <p:cNvPicPr>
                <a:picLocks noChangeAspect="1"/>
              </p:cNvPicPr>
              <p:nvPr/>
            </p:nvPicPr>
            <p:blipFill>
              <a:blip r:embed="rId5"/>
              <a:stretch>
                <a:fillRect/>
              </a:stretch>
            </p:blipFill>
            <p:spPr>
              <a:xfrm>
                <a:off x="255131" y="2065322"/>
                <a:ext cx="2758849" cy="2067141"/>
              </a:xfrm>
              <a:prstGeom prst="rect">
                <a:avLst/>
              </a:prstGeom>
            </p:spPr>
          </p:pic>
          <p:grpSp>
            <p:nvGrpSpPr>
              <p:cNvPr id="20" name="Group 19">
                <a:extLst>
                  <a:ext uri="{FF2B5EF4-FFF2-40B4-BE49-F238E27FC236}">
                    <a16:creationId xmlns:a16="http://schemas.microsoft.com/office/drawing/2014/main" id="{104B9762-D095-B386-62B9-BFFB6335B8AA}"/>
                  </a:ext>
                </a:extLst>
              </p:cNvPr>
              <p:cNvGrpSpPr/>
              <p:nvPr/>
            </p:nvGrpSpPr>
            <p:grpSpPr>
              <a:xfrm rot="18229174">
                <a:off x="1060" y="2749797"/>
                <a:ext cx="2826148" cy="850492"/>
                <a:chOff x="-2227078" y="4038816"/>
                <a:chExt cx="2826148" cy="850492"/>
              </a:xfrm>
            </p:grpSpPr>
            <p:cxnSp>
              <p:nvCxnSpPr>
                <p:cNvPr id="21" name="Straight Arrow Connector 20">
                  <a:extLst>
                    <a:ext uri="{FF2B5EF4-FFF2-40B4-BE49-F238E27FC236}">
                      <a16:creationId xmlns:a16="http://schemas.microsoft.com/office/drawing/2014/main" id="{A071041E-0C0F-2A5B-CC35-B897956ACC72}"/>
                    </a:ext>
                  </a:extLst>
                </p:cNvPr>
                <p:cNvCxnSpPr>
                  <a:cxnSpLocks/>
                </p:cNvCxnSpPr>
                <p:nvPr/>
              </p:nvCxnSpPr>
              <p:spPr>
                <a:xfrm>
                  <a:off x="-2216633" y="4038816"/>
                  <a:ext cx="2815703" cy="829096"/>
                </a:xfrm>
                <a:prstGeom prst="straightConnector1">
                  <a:avLst/>
                </a:prstGeom>
                <a:ln w="41275">
                  <a:solidFill>
                    <a:srgbClr val="FF0000"/>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DC9C63C-FAE3-C739-3FE4-00CDB8229396}"/>
                    </a:ext>
                  </a:extLst>
                </p:cNvPr>
                <p:cNvCxnSpPr>
                  <a:cxnSpLocks/>
                </p:cNvCxnSpPr>
                <p:nvPr/>
              </p:nvCxnSpPr>
              <p:spPr>
                <a:xfrm>
                  <a:off x="-2227078" y="4080650"/>
                  <a:ext cx="2726381" cy="808658"/>
                </a:xfrm>
                <a:prstGeom prst="straightConnector1">
                  <a:avLst/>
                </a:prstGeom>
                <a:ln w="34925">
                  <a:prstDash val="dash"/>
                  <a:headEnd type="oval"/>
                  <a:tailEnd type="none"/>
                </a:ln>
              </p:spPr>
              <p:style>
                <a:lnRef idx="3">
                  <a:schemeClr val="accent4"/>
                </a:lnRef>
                <a:fillRef idx="0">
                  <a:schemeClr val="accent4"/>
                </a:fillRef>
                <a:effectRef idx="2">
                  <a:schemeClr val="accent4"/>
                </a:effectRef>
                <a:fontRef idx="minor">
                  <a:schemeClr val="tx1"/>
                </a:fontRef>
              </p:style>
            </p:cxnSp>
          </p:grpSp>
        </p:grpSp>
        <p:sp>
          <p:nvSpPr>
            <p:cNvPr id="39" name="TextBox 38">
              <a:extLst>
                <a:ext uri="{FF2B5EF4-FFF2-40B4-BE49-F238E27FC236}">
                  <a16:creationId xmlns:a16="http://schemas.microsoft.com/office/drawing/2014/main" id="{E73C9FBB-59D1-9830-C6AC-4A05F9825A2D}"/>
                </a:ext>
              </a:extLst>
            </p:cNvPr>
            <p:cNvSpPr txBox="1"/>
            <p:nvPr/>
          </p:nvSpPr>
          <p:spPr>
            <a:xfrm rot="18973795">
              <a:off x="13324" y="3605554"/>
              <a:ext cx="826937" cy="307777"/>
            </a:xfrm>
            <a:prstGeom prst="rect">
              <a:avLst/>
            </a:prstGeom>
            <a:noFill/>
          </p:spPr>
          <p:txBody>
            <a:bodyPr wrap="square" rtlCol="0">
              <a:spAutoFit/>
            </a:bodyPr>
            <a:lstStyle/>
            <a:p>
              <a:r>
                <a:rPr lang="en-GB" sz="1400" b="1">
                  <a:solidFill>
                    <a:srgbClr val="FF0000"/>
                  </a:solidFill>
                </a:rPr>
                <a:t>Laser</a:t>
              </a:r>
            </a:p>
          </p:txBody>
        </p:sp>
        <p:sp>
          <p:nvSpPr>
            <p:cNvPr id="40" name="TextBox 39">
              <a:extLst>
                <a:ext uri="{FF2B5EF4-FFF2-40B4-BE49-F238E27FC236}">
                  <a16:creationId xmlns:a16="http://schemas.microsoft.com/office/drawing/2014/main" id="{AD3C158B-95CA-E06D-2DEF-BB69421F6B11}"/>
                </a:ext>
              </a:extLst>
            </p:cNvPr>
            <p:cNvSpPr txBox="1"/>
            <p:nvPr/>
          </p:nvSpPr>
          <p:spPr>
            <a:xfrm rot="18832582">
              <a:off x="403728" y="3626877"/>
              <a:ext cx="974450" cy="307777"/>
            </a:xfrm>
            <a:prstGeom prst="rect">
              <a:avLst/>
            </a:prstGeom>
            <a:noFill/>
          </p:spPr>
          <p:txBody>
            <a:bodyPr wrap="square" rtlCol="0">
              <a:spAutoFit/>
            </a:bodyPr>
            <a:lstStyle/>
            <a:p>
              <a:r>
                <a:rPr lang="en-GB" sz="1400" b="1" dirty="0">
                  <a:solidFill>
                    <a:schemeClr val="accent4"/>
                  </a:solidFill>
                </a:rPr>
                <a:t>beam</a:t>
              </a:r>
            </a:p>
          </p:txBody>
        </p:sp>
      </p:grpSp>
      <p:cxnSp>
        <p:nvCxnSpPr>
          <p:cNvPr id="42" name="Straight Arrow Connector 41">
            <a:extLst>
              <a:ext uri="{FF2B5EF4-FFF2-40B4-BE49-F238E27FC236}">
                <a16:creationId xmlns:a16="http://schemas.microsoft.com/office/drawing/2014/main" id="{27573152-C32C-7825-FA0F-0BDB6AC13CEA}"/>
              </a:ext>
            </a:extLst>
          </p:cNvPr>
          <p:cNvCxnSpPr>
            <a:cxnSpLocks/>
          </p:cNvCxnSpPr>
          <p:nvPr/>
        </p:nvCxnSpPr>
        <p:spPr>
          <a:xfrm rot="214893">
            <a:off x="3151627" y="2701062"/>
            <a:ext cx="2815703" cy="829096"/>
          </a:xfrm>
          <a:prstGeom prst="straightConnector1">
            <a:avLst/>
          </a:prstGeom>
          <a:ln w="41275">
            <a:solidFill>
              <a:srgbClr val="FF0000"/>
            </a:solidFill>
            <a:prstDash val="dash"/>
            <a:tailEnd type="none"/>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C7EA66FF-9110-886A-0980-E2EBE5604A02}"/>
              </a:ext>
            </a:extLst>
          </p:cNvPr>
          <p:cNvCxnSpPr>
            <a:cxnSpLocks/>
          </p:cNvCxnSpPr>
          <p:nvPr/>
        </p:nvCxnSpPr>
        <p:spPr>
          <a:xfrm rot="214893">
            <a:off x="3139315" y="2739392"/>
            <a:ext cx="2726381" cy="808658"/>
          </a:xfrm>
          <a:prstGeom prst="straightConnector1">
            <a:avLst/>
          </a:prstGeom>
          <a:ln w="34925">
            <a:prstDash val="dash"/>
            <a:headEnd type="oval"/>
            <a:tailEnd type="none"/>
          </a:ln>
        </p:spPr>
        <p:style>
          <a:lnRef idx="3">
            <a:schemeClr val="accent4"/>
          </a:lnRef>
          <a:fillRef idx="0">
            <a:schemeClr val="accent4"/>
          </a:fillRef>
          <a:effectRef idx="2">
            <a:schemeClr val="accent4"/>
          </a:effectRef>
          <a:fontRef idx="minor">
            <a:schemeClr val="tx1"/>
          </a:fontRef>
        </p:style>
      </p:cxnSp>
      <p:sp>
        <p:nvSpPr>
          <p:cNvPr id="44" name="TextBox 43">
            <a:extLst>
              <a:ext uri="{FF2B5EF4-FFF2-40B4-BE49-F238E27FC236}">
                <a16:creationId xmlns:a16="http://schemas.microsoft.com/office/drawing/2014/main" id="{C3DECA8A-E728-FF95-7B7A-05095952570E}"/>
              </a:ext>
            </a:extLst>
          </p:cNvPr>
          <p:cNvSpPr txBox="1"/>
          <p:nvPr/>
        </p:nvSpPr>
        <p:spPr>
          <a:xfrm rot="18973795">
            <a:off x="5432745" y="3657068"/>
            <a:ext cx="826937" cy="307777"/>
          </a:xfrm>
          <a:prstGeom prst="rect">
            <a:avLst/>
          </a:prstGeom>
          <a:noFill/>
        </p:spPr>
        <p:txBody>
          <a:bodyPr wrap="square" rtlCol="0">
            <a:spAutoFit/>
          </a:bodyPr>
          <a:lstStyle/>
          <a:p>
            <a:r>
              <a:rPr lang="en-GB" sz="1400" b="1">
                <a:solidFill>
                  <a:srgbClr val="FF0000"/>
                </a:solidFill>
              </a:rPr>
              <a:t>Laser</a:t>
            </a:r>
          </a:p>
        </p:txBody>
      </p:sp>
      <p:sp>
        <p:nvSpPr>
          <p:cNvPr id="45" name="TextBox 44">
            <a:extLst>
              <a:ext uri="{FF2B5EF4-FFF2-40B4-BE49-F238E27FC236}">
                <a16:creationId xmlns:a16="http://schemas.microsoft.com/office/drawing/2014/main" id="{0B475FCF-DC6D-160C-C75D-B6C0B80E09E8}"/>
              </a:ext>
            </a:extLst>
          </p:cNvPr>
          <p:cNvSpPr txBox="1"/>
          <p:nvPr/>
        </p:nvSpPr>
        <p:spPr>
          <a:xfrm rot="18832582">
            <a:off x="5237676" y="3547327"/>
            <a:ext cx="974450" cy="307777"/>
          </a:xfrm>
          <a:prstGeom prst="rect">
            <a:avLst/>
          </a:prstGeom>
          <a:noFill/>
        </p:spPr>
        <p:txBody>
          <a:bodyPr wrap="square" rtlCol="0">
            <a:spAutoFit/>
          </a:bodyPr>
          <a:lstStyle/>
          <a:p>
            <a:r>
              <a:rPr lang="en-GB" sz="1400" b="1" dirty="0">
                <a:solidFill>
                  <a:schemeClr val="accent4"/>
                </a:solidFill>
              </a:rPr>
              <a:t>beam</a:t>
            </a:r>
          </a:p>
        </p:txBody>
      </p:sp>
      <p:cxnSp>
        <p:nvCxnSpPr>
          <p:cNvPr id="49" name="Straight Arrow Connector 48">
            <a:extLst>
              <a:ext uri="{FF2B5EF4-FFF2-40B4-BE49-F238E27FC236}">
                <a16:creationId xmlns:a16="http://schemas.microsoft.com/office/drawing/2014/main" id="{5507894E-F76A-1241-FFCB-EE968E8996B4}"/>
              </a:ext>
            </a:extLst>
          </p:cNvPr>
          <p:cNvCxnSpPr>
            <a:cxnSpLocks/>
          </p:cNvCxnSpPr>
          <p:nvPr/>
        </p:nvCxnSpPr>
        <p:spPr>
          <a:xfrm flipV="1">
            <a:off x="4349404" y="3311209"/>
            <a:ext cx="421178" cy="670217"/>
          </a:xfrm>
          <a:prstGeom prst="straightConnector1">
            <a:avLst/>
          </a:prstGeom>
          <a:ln w="41275">
            <a:solidFill>
              <a:srgbClr val="FF0000"/>
            </a:solidFill>
            <a:prstDash val="dash"/>
            <a:tailEnd type="none"/>
          </a:ln>
        </p:spPr>
        <p:style>
          <a:lnRef idx="3">
            <a:schemeClr val="accent2"/>
          </a:lnRef>
          <a:fillRef idx="0">
            <a:schemeClr val="accent2"/>
          </a:fillRef>
          <a:effectRef idx="2">
            <a:schemeClr val="accent2"/>
          </a:effectRef>
          <a:fontRef idx="minor">
            <a:schemeClr val="tx1"/>
          </a:fontRef>
        </p:style>
      </p:cxnSp>
      <p:pic>
        <p:nvPicPr>
          <p:cNvPr id="63" name="Picture 62" descr="A screenshot of a cell phone&#10;&#10;Description automatically generated">
            <a:extLst>
              <a:ext uri="{FF2B5EF4-FFF2-40B4-BE49-F238E27FC236}">
                <a16:creationId xmlns:a16="http://schemas.microsoft.com/office/drawing/2014/main" id="{8D6C6F75-B71B-8CEB-5A2A-236133F59E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63296" y="4553565"/>
            <a:ext cx="3112730" cy="2223000"/>
          </a:xfrm>
          <a:prstGeom prst="rect">
            <a:avLst/>
          </a:prstGeom>
        </p:spPr>
      </p:pic>
      <p:sp>
        <p:nvSpPr>
          <p:cNvPr id="64" name="TextBox 63">
            <a:extLst>
              <a:ext uri="{FF2B5EF4-FFF2-40B4-BE49-F238E27FC236}">
                <a16:creationId xmlns:a16="http://schemas.microsoft.com/office/drawing/2014/main" id="{495902E9-D75A-76E4-59B8-1249A50D0431}"/>
              </a:ext>
            </a:extLst>
          </p:cNvPr>
          <p:cNvSpPr txBox="1"/>
          <p:nvPr/>
        </p:nvSpPr>
        <p:spPr>
          <a:xfrm>
            <a:off x="928557" y="5824999"/>
            <a:ext cx="826937" cy="307777"/>
          </a:xfrm>
          <a:prstGeom prst="rect">
            <a:avLst/>
          </a:prstGeom>
          <a:noFill/>
        </p:spPr>
        <p:txBody>
          <a:bodyPr wrap="square" rtlCol="0">
            <a:spAutoFit/>
          </a:bodyPr>
          <a:lstStyle/>
          <a:p>
            <a:r>
              <a:rPr lang="en-GB" sz="1400" b="1">
                <a:solidFill>
                  <a:srgbClr val="FF0000"/>
                </a:solidFill>
              </a:rPr>
              <a:t>Laser</a:t>
            </a:r>
          </a:p>
        </p:txBody>
      </p:sp>
      <p:sp>
        <p:nvSpPr>
          <p:cNvPr id="65" name="TextBox 64">
            <a:extLst>
              <a:ext uri="{FF2B5EF4-FFF2-40B4-BE49-F238E27FC236}">
                <a16:creationId xmlns:a16="http://schemas.microsoft.com/office/drawing/2014/main" id="{554B0EF7-4BAE-33ED-E814-1C9CCA24539B}"/>
              </a:ext>
            </a:extLst>
          </p:cNvPr>
          <p:cNvSpPr txBox="1"/>
          <p:nvPr/>
        </p:nvSpPr>
        <p:spPr>
          <a:xfrm>
            <a:off x="852108" y="5113639"/>
            <a:ext cx="974450" cy="307777"/>
          </a:xfrm>
          <a:prstGeom prst="rect">
            <a:avLst/>
          </a:prstGeom>
          <a:noFill/>
        </p:spPr>
        <p:txBody>
          <a:bodyPr wrap="square" rtlCol="0">
            <a:spAutoFit/>
          </a:bodyPr>
          <a:lstStyle/>
          <a:p>
            <a:r>
              <a:rPr lang="en-GB" sz="1400" b="1">
                <a:solidFill>
                  <a:schemeClr val="accent4"/>
                </a:solidFill>
              </a:rPr>
              <a:t>beam</a:t>
            </a:r>
          </a:p>
        </p:txBody>
      </p:sp>
      <p:cxnSp>
        <p:nvCxnSpPr>
          <p:cNvPr id="66" name="Straight Arrow Connector 65">
            <a:extLst>
              <a:ext uri="{FF2B5EF4-FFF2-40B4-BE49-F238E27FC236}">
                <a16:creationId xmlns:a16="http://schemas.microsoft.com/office/drawing/2014/main" id="{778B6DDD-FDE8-6971-CC10-9023DFD778B2}"/>
              </a:ext>
            </a:extLst>
          </p:cNvPr>
          <p:cNvCxnSpPr>
            <a:cxnSpLocks/>
          </p:cNvCxnSpPr>
          <p:nvPr/>
        </p:nvCxnSpPr>
        <p:spPr>
          <a:xfrm>
            <a:off x="1508433" y="5981489"/>
            <a:ext cx="1821030" cy="6728"/>
          </a:xfrm>
          <a:prstGeom prst="straightConnector1">
            <a:avLst/>
          </a:prstGeom>
          <a:ln w="34925">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sp>
        <p:nvSpPr>
          <p:cNvPr id="67" name="Oval 66">
            <a:extLst>
              <a:ext uri="{FF2B5EF4-FFF2-40B4-BE49-F238E27FC236}">
                <a16:creationId xmlns:a16="http://schemas.microsoft.com/office/drawing/2014/main" id="{343A6603-6E79-6B4B-3595-A06EE17A3945}"/>
              </a:ext>
            </a:extLst>
          </p:cNvPr>
          <p:cNvSpPr/>
          <p:nvPr/>
        </p:nvSpPr>
        <p:spPr>
          <a:xfrm rot="643790">
            <a:off x="1339785" y="5351019"/>
            <a:ext cx="34349" cy="34349"/>
          </a:xfrm>
          <a:prstGeom prst="ellipse">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Arrow Connector 67">
            <a:extLst>
              <a:ext uri="{FF2B5EF4-FFF2-40B4-BE49-F238E27FC236}">
                <a16:creationId xmlns:a16="http://schemas.microsoft.com/office/drawing/2014/main" id="{1CE61D67-1300-3C91-9FDB-DC08B5C916B3}"/>
              </a:ext>
            </a:extLst>
          </p:cNvPr>
          <p:cNvCxnSpPr>
            <a:cxnSpLocks/>
          </p:cNvCxnSpPr>
          <p:nvPr/>
        </p:nvCxnSpPr>
        <p:spPr>
          <a:xfrm flipV="1">
            <a:off x="3269936" y="5377556"/>
            <a:ext cx="1346290" cy="3674"/>
          </a:xfrm>
          <a:prstGeom prst="straightConnector1">
            <a:avLst/>
          </a:prstGeom>
          <a:ln w="12700">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69" name="Curved Connector 68">
            <a:extLst>
              <a:ext uri="{FF2B5EF4-FFF2-40B4-BE49-F238E27FC236}">
                <a16:creationId xmlns:a16="http://schemas.microsoft.com/office/drawing/2014/main" id="{9E7FA37B-6FF1-3AD8-3D4B-7650037CB90B}"/>
              </a:ext>
            </a:extLst>
          </p:cNvPr>
          <p:cNvCxnSpPr>
            <a:cxnSpLocks/>
          </p:cNvCxnSpPr>
          <p:nvPr/>
        </p:nvCxnSpPr>
        <p:spPr>
          <a:xfrm rot="5400000" flipH="1" flipV="1">
            <a:off x="2957549" y="5601305"/>
            <a:ext cx="571615" cy="131955"/>
          </a:xfrm>
          <a:prstGeom prst="curvedConnector3">
            <a:avLst/>
          </a:prstGeom>
          <a:ln w="12700">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70" name="Straight Arrow Connector 69">
            <a:extLst>
              <a:ext uri="{FF2B5EF4-FFF2-40B4-BE49-F238E27FC236}">
                <a16:creationId xmlns:a16="http://schemas.microsoft.com/office/drawing/2014/main" id="{C8D52F81-2012-BD67-CE08-5A02C044D2E2}"/>
              </a:ext>
            </a:extLst>
          </p:cNvPr>
          <p:cNvCxnSpPr>
            <a:cxnSpLocks/>
          </p:cNvCxnSpPr>
          <p:nvPr/>
        </p:nvCxnSpPr>
        <p:spPr>
          <a:xfrm flipV="1">
            <a:off x="3329463" y="5982498"/>
            <a:ext cx="1317415" cy="3193"/>
          </a:xfrm>
          <a:prstGeom prst="straightConnector1">
            <a:avLst/>
          </a:prstGeom>
          <a:ln w="34925">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71" name="Curved Connector 70">
            <a:extLst>
              <a:ext uri="{FF2B5EF4-FFF2-40B4-BE49-F238E27FC236}">
                <a16:creationId xmlns:a16="http://schemas.microsoft.com/office/drawing/2014/main" id="{18883552-FCB0-B560-69CA-318316B785C0}"/>
              </a:ext>
            </a:extLst>
          </p:cNvPr>
          <p:cNvCxnSpPr>
            <a:cxnSpLocks/>
          </p:cNvCxnSpPr>
          <p:nvPr/>
        </p:nvCxnSpPr>
        <p:spPr>
          <a:xfrm rot="5400000" flipH="1" flipV="1">
            <a:off x="3125896" y="5604850"/>
            <a:ext cx="571615" cy="131955"/>
          </a:xfrm>
          <a:prstGeom prst="curvedConnector3">
            <a:avLst/>
          </a:prstGeom>
          <a:ln w="12700">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72" name="Curved Connector 71">
            <a:extLst>
              <a:ext uri="{FF2B5EF4-FFF2-40B4-BE49-F238E27FC236}">
                <a16:creationId xmlns:a16="http://schemas.microsoft.com/office/drawing/2014/main" id="{2F41D24A-8D90-F7B1-C2B2-B9DCD4DB7291}"/>
              </a:ext>
            </a:extLst>
          </p:cNvPr>
          <p:cNvCxnSpPr>
            <a:cxnSpLocks/>
          </p:cNvCxnSpPr>
          <p:nvPr/>
        </p:nvCxnSpPr>
        <p:spPr>
          <a:xfrm rot="5400000" flipH="1" flipV="1">
            <a:off x="3044381" y="5603079"/>
            <a:ext cx="571615" cy="131955"/>
          </a:xfrm>
          <a:prstGeom prst="curvedConnector3">
            <a:avLst/>
          </a:prstGeom>
          <a:ln w="12700">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73" name="Straight Arrow Connector 72">
            <a:extLst>
              <a:ext uri="{FF2B5EF4-FFF2-40B4-BE49-F238E27FC236}">
                <a16:creationId xmlns:a16="http://schemas.microsoft.com/office/drawing/2014/main" id="{FCD3D148-C838-D9E7-DA74-9D109470263D}"/>
              </a:ext>
            </a:extLst>
          </p:cNvPr>
          <p:cNvCxnSpPr>
            <a:cxnSpLocks/>
          </p:cNvCxnSpPr>
          <p:nvPr/>
        </p:nvCxnSpPr>
        <p:spPr>
          <a:xfrm rot="1754912" flipV="1">
            <a:off x="1636778" y="4555375"/>
            <a:ext cx="2845730" cy="1621788"/>
          </a:xfrm>
          <a:prstGeom prst="straightConnector1">
            <a:avLst/>
          </a:prstGeom>
          <a:ln w="34925">
            <a:prstDash val="dash"/>
            <a:tailEnd type="triangle"/>
          </a:ln>
        </p:spPr>
        <p:style>
          <a:lnRef idx="3">
            <a:schemeClr val="accent4"/>
          </a:lnRef>
          <a:fillRef idx="0">
            <a:schemeClr val="accent4"/>
          </a:fillRef>
          <a:effectRef idx="2">
            <a:schemeClr val="accent4"/>
          </a:effectRef>
          <a:fontRef idx="minor">
            <a:schemeClr val="tx1"/>
          </a:fontRef>
        </p:style>
      </p:cxnSp>
      <p:cxnSp>
        <p:nvCxnSpPr>
          <p:cNvPr id="74" name="Straight Arrow Connector 73">
            <a:extLst>
              <a:ext uri="{FF2B5EF4-FFF2-40B4-BE49-F238E27FC236}">
                <a16:creationId xmlns:a16="http://schemas.microsoft.com/office/drawing/2014/main" id="{238F633B-6693-C923-6FF8-9FB63C322949}"/>
              </a:ext>
            </a:extLst>
          </p:cNvPr>
          <p:cNvCxnSpPr>
            <a:cxnSpLocks/>
          </p:cNvCxnSpPr>
          <p:nvPr/>
        </p:nvCxnSpPr>
        <p:spPr>
          <a:xfrm flipV="1">
            <a:off x="3361739" y="5372599"/>
            <a:ext cx="1317415" cy="3193"/>
          </a:xfrm>
          <a:prstGeom prst="straightConnector1">
            <a:avLst/>
          </a:prstGeom>
          <a:ln w="34925">
            <a:solidFill>
              <a:srgbClr val="FF0000"/>
            </a:solidFill>
            <a:prstDash val="dash"/>
            <a:tailEnd type="triangle"/>
          </a:ln>
        </p:spPr>
        <p:style>
          <a:lnRef idx="3">
            <a:schemeClr val="accent2"/>
          </a:lnRef>
          <a:fillRef idx="0">
            <a:schemeClr val="accent2"/>
          </a:fillRef>
          <a:effectRef idx="2">
            <a:schemeClr val="accent2"/>
          </a:effectRef>
          <a:fontRef idx="minor">
            <a:schemeClr val="tx1"/>
          </a:fontRef>
        </p:style>
      </p:cxnSp>
      <p:sp>
        <p:nvSpPr>
          <p:cNvPr id="52" name="Date Placeholder 51">
            <a:extLst>
              <a:ext uri="{FF2B5EF4-FFF2-40B4-BE49-F238E27FC236}">
                <a16:creationId xmlns:a16="http://schemas.microsoft.com/office/drawing/2014/main" id="{8C13DA87-ECB4-E7FB-CD8E-234A8B31DAFA}"/>
              </a:ext>
            </a:extLst>
          </p:cNvPr>
          <p:cNvSpPr>
            <a:spLocks noGrp="1"/>
          </p:cNvSpPr>
          <p:nvPr>
            <p:ph type="dt" sz="half" idx="10"/>
          </p:nvPr>
        </p:nvSpPr>
        <p:spPr/>
        <p:txBody>
          <a:bodyPr/>
          <a:lstStyle/>
          <a:p>
            <a:fld id="{99F31AC5-90ED-154F-A7B6-D3451CD9743F}" type="datetime1">
              <a:rPr lang="it-IT" smtClean="0"/>
              <a:t>02/03/23</a:t>
            </a:fld>
            <a:endParaRPr lang="en-GB"/>
          </a:p>
        </p:txBody>
      </p:sp>
      <p:sp>
        <p:nvSpPr>
          <p:cNvPr id="54" name="Slide Number Placeholder 53">
            <a:extLst>
              <a:ext uri="{FF2B5EF4-FFF2-40B4-BE49-F238E27FC236}">
                <a16:creationId xmlns:a16="http://schemas.microsoft.com/office/drawing/2014/main" id="{A15E6E49-2FE3-2242-9399-F58E273C31B0}"/>
              </a:ext>
            </a:extLst>
          </p:cNvPr>
          <p:cNvSpPr>
            <a:spLocks noGrp="1"/>
          </p:cNvSpPr>
          <p:nvPr>
            <p:ph type="sldNum" sz="quarter" idx="12"/>
          </p:nvPr>
        </p:nvSpPr>
        <p:spPr/>
        <p:txBody>
          <a:bodyPr/>
          <a:lstStyle/>
          <a:p>
            <a:fld id="{3AFDC01B-2950-784F-82B9-F0A1940919F8}" type="slidenum">
              <a:rPr lang="en-GB" smtClean="0"/>
              <a:t>14</a:t>
            </a:fld>
            <a:endParaRPr lang="en-GB"/>
          </a:p>
        </p:txBody>
      </p:sp>
    </p:spTree>
    <p:extLst>
      <p:ext uri="{BB962C8B-B14F-4D97-AF65-F5344CB8AC3E}">
        <p14:creationId xmlns:p14="http://schemas.microsoft.com/office/powerpoint/2010/main" val="1332499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D68AF2D-C576-A2B6-6BC3-6CF70E66DA1C}"/>
              </a:ext>
            </a:extLst>
          </p:cNvPr>
          <p:cNvPicPr>
            <a:picLocks noChangeAspect="1"/>
          </p:cNvPicPr>
          <p:nvPr/>
        </p:nvPicPr>
        <p:blipFill>
          <a:blip r:embed="rId3"/>
          <a:stretch>
            <a:fillRect/>
          </a:stretch>
        </p:blipFill>
        <p:spPr>
          <a:xfrm>
            <a:off x="8731345" y="1926039"/>
            <a:ext cx="3373072" cy="2056976"/>
          </a:xfrm>
          <a:prstGeom prst="rect">
            <a:avLst/>
          </a:prstGeom>
        </p:spPr>
      </p:pic>
      <p:pic>
        <p:nvPicPr>
          <p:cNvPr id="50" name="Immagine 13" descr="Immagine che contiene giocattolo, tavolo, colorato&#10;&#10;Descrizione generata automaticamente">
            <a:extLst>
              <a:ext uri="{FF2B5EF4-FFF2-40B4-BE49-F238E27FC236}">
                <a16:creationId xmlns:a16="http://schemas.microsoft.com/office/drawing/2014/main" id="{6980445B-528B-A45C-94AA-94A73601B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194" y="4346428"/>
            <a:ext cx="2632111" cy="2041491"/>
          </a:xfrm>
          <a:prstGeom prst="rect">
            <a:avLst/>
          </a:prstGeom>
        </p:spPr>
      </p:pic>
      <p:pic>
        <p:nvPicPr>
          <p:cNvPr id="51" name="Picture 50" descr="Graphical user interface&#10;&#10;Description automatically generated">
            <a:extLst>
              <a:ext uri="{FF2B5EF4-FFF2-40B4-BE49-F238E27FC236}">
                <a16:creationId xmlns:a16="http://schemas.microsoft.com/office/drawing/2014/main" id="{A4F45BF2-84DF-EDAA-FF9B-2174A46149C8}"/>
              </a:ext>
            </a:extLst>
          </p:cNvPr>
          <p:cNvPicPr>
            <a:picLocks noChangeAspect="1"/>
          </p:cNvPicPr>
          <p:nvPr/>
        </p:nvPicPr>
        <p:blipFill>
          <a:blip r:embed="rId5"/>
          <a:stretch>
            <a:fillRect/>
          </a:stretch>
        </p:blipFill>
        <p:spPr>
          <a:xfrm>
            <a:off x="-50801" y="1693789"/>
            <a:ext cx="4008022" cy="1668380"/>
          </a:xfrm>
          <a:prstGeom prst="rect">
            <a:avLst/>
          </a:prstGeom>
        </p:spPr>
      </p:pic>
      <p:pic>
        <p:nvPicPr>
          <p:cNvPr id="52" name="Picture 51" descr="A picture containing diagram&#10;&#10;Description automatically generated">
            <a:extLst>
              <a:ext uri="{FF2B5EF4-FFF2-40B4-BE49-F238E27FC236}">
                <a16:creationId xmlns:a16="http://schemas.microsoft.com/office/drawing/2014/main" id="{F116EFD6-827B-7668-5FB6-EDA3BE10E964}"/>
              </a:ext>
            </a:extLst>
          </p:cNvPr>
          <p:cNvPicPr>
            <a:picLocks noChangeAspect="1"/>
          </p:cNvPicPr>
          <p:nvPr/>
        </p:nvPicPr>
        <p:blipFill>
          <a:blip r:embed="rId6"/>
          <a:stretch>
            <a:fillRect/>
          </a:stretch>
        </p:blipFill>
        <p:spPr>
          <a:xfrm flipH="1">
            <a:off x="53849" y="5180192"/>
            <a:ext cx="1942260" cy="1314104"/>
          </a:xfrm>
          <a:prstGeom prst="rect">
            <a:avLst/>
          </a:prstGeom>
        </p:spPr>
      </p:pic>
      <p:pic>
        <p:nvPicPr>
          <p:cNvPr id="53" name="Picture 52" descr="Chart, line chart&#10;&#10;Description automatically generated">
            <a:extLst>
              <a:ext uri="{FF2B5EF4-FFF2-40B4-BE49-F238E27FC236}">
                <a16:creationId xmlns:a16="http://schemas.microsoft.com/office/drawing/2014/main" id="{A52F6B03-8E7F-247E-F5E9-3E548D6E60B7}"/>
              </a:ext>
            </a:extLst>
          </p:cNvPr>
          <p:cNvPicPr>
            <a:picLocks noChangeAspect="1"/>
          </p:cNvPicPr>
          <p:nvPr/>
        </p:nvPicPr>
        <p:blipFill>
          <a:blip r:embed="rId7"/>
          <a:stretch>
            <a:fillRect/>
          </a:stretch>
        </p:blipFill>
        <p:spPr>
          <a:xfrm>
            <a:off x="1917810" y="4963373"/>
            <a:ext cx="2344359" cy="1775828"/>
          </a:xfrm>
          <a:prstGeom prst="rect">
            <a:avLst/>
          </a:prstGeom>
        </p:spPr>
      </p:pic>
      <p:pic>
        <p:nvPicPr>
          <p:cNvPr id="57" name="Picture 56" descr="Diagram&#10;&#10;Description automatically generated">
            <a:extLst>
              <a:ext uri="{FF2B5EF4-FFF2-40B4-BE49-F238E27FC236}">
                <a16:creationId xmlns:a16="http://schemas.microsoft.com/office/drawing/2014/main" id="{74092BC5-E415-1030-6368-781E5BA3A0DD}"/>
              </a:ext>
            </a:extLst>
          </p:cNvPr>
          <p:cNvPicPr>
            <a:picLocks noChangeAspect="1"/>
          </p:cNvPicPr>
          <p:nvPr/>
        </p:nvPicPr>
        <p:blipFill>
          <a:blip r:embed="rId8"/>
          <a:stretch>
            <a:fillRect/>
          </a:stretch>
        </p:blipFill>
        <p:spPr>
          <a:xfrm>
            <a:off x="5026017" y="1987860"/>
            <a:ext cx="2218069" cy="1566848"/>
          </a:xfrm>
          <a:prstGeom prst="rect">
            <a:avLst/>
          </a:prstGeom>
        </p:spPr>
      </p:pic>
      <p:pic>
        <p:nvPicPr>
          <p:cNvPr id="58" name="Picture 57" descr="A picture containing electronics, calculator, remote&#10;&#10;Description automatically generated">
            <a:extLst>
              <a:ext uri="{FF2B5EF4-FFF2-40B4-BE49-F238E27FC236}">
                <a16:creationId xmlns:a16="http://schemas.microsoft.com/office/drawing/2014/main" id="{0447FEB9-3E55-3581-0239-4A6BEB10C09E}"/>
              </a:ext>
            </a:extLst>
          </p:cNvPr>
          <p:cNvPicPr>
            <a:picLocks noChangeAspect="1"/>
          </p:cNvPicPr>
          <p:nvPr/>
        </p:nvPicPr>
        <p:blipFill>
          <a:blip r:embed="rId9"/>
          <a:stretch>
            <a:fillRect/>
          </a:stretch>
        </p:blipFill>
        <p:spPr>
          <a:xfrm>
            <a:off x="4929060" y="3546853"/>
            <a:ext cx="2642896" cy="1805925"/>
          </a:xfrm>
          <a:prstGeom prst="rect">
            <a:avLst/>
          </a:prstGeom>
        </p:spPr>
      </p:pic>
      <p:pic>
        <p:nvPicPr>
          <p:cNvPr id="59" name="Picture 58" descr="A picture containing stationary, envelope, fabric&#10;&#10;Description automatically generated">
            <a:extLst>
              <a:ext uri="{FF2B5EF4-FFF2-40B4-BE49-F238E27FC236}">
                <a16:creationId xmlns:a16="http://schemas.microsoft.com/office/drawing/2014/main" id="{C425D992-FFF1-3AA0-1F50-D9B108B84DB7}"/>
              </a:ext>
            </a:extLst>
          </p:cNvPr>
          <p:cNvPicPr>
            <a:picLocks noChangeAspect="1"/>
          </p:cNvPicPr>
          <p:nvPr/>
        </p:nvPicPr>
        <p:blipFill>
          <a:blip r:embed="rId10"/>
          <a:stretch>
            <a:fillRect/>
          </a:stretch>
        </p:blipFill>
        <p:spPr>
          <a:xfrm>
            <a:off x="5065736" y="5398962"/>
            <a:ext cx="2138628" cy="1492500"/>
          </a:xfrm>
          <a:prstGeom prst="rect">
            <a:avLst/>
          </a:prstGeom>
        </p:spPr>
      </p:pic>
      <p:pic>
        <p:nvPicPr>
          <p:cNvPr id="60" name="Picture 59" descr="A picture containing graphical user interface&#10;&#10;Description automatically generated">
            <a:extLst>
              <a:ext uri="{FF2B5EF4-FFF2-40B4-BE49-F238E27FC236}">
                <a16:creationId xmlns:a16="http://schemas.microsoft.com/office/drawing/2014/main" id="{016551FC-4AC8-4B3E-B92B-6E06898632A1}"/>
              </a:ext>
            </a:extLst>
          </p:cNvPr>
          <p:cNvPicPr>
            <a:picLocks noChangeAspect="1"/>
          </p:cNvPicPr>
          <p:nvPr/>
        </p:nvPicPr>
        <p:blipFill rotWithShape="1">
          <a:blip r:embed="rId11"/>
          <a:srcRect l="20931" t="19386" r="35320" b="12076"/>
          <a:stretch/>
        </p:blipFill>
        <p:spPr>
          <a:xfrm>
            <a:off x="529014" y="3216551"/>
            <a:ext cx="2737141" cy="180592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594B75-BB28-62E3-CF8F-54B8FB930AE4}"/>
                  </a:ext>
                </a:extLst>
              </p:cNvPr>
              <p:cNvSpPr txBox="1"/>
              <p:nvPr/>
            </p:nvSpPr>
            <p:spPr>
              <a:xfrm>
                <a:off x="9889565" y="1130903"/>
                <a:ext cx="1465466" cy="707886"/>
              </a:xfrm>
              <a:prstGeom prst="rect">
                <a:avLst/>
              </a:prstGeom>
              <a:noFill/>
            </p:spPr>
            <p:txBody>
              <a:bodyPr wrap="none" rtlCol="0">
                <a:spAutoFit/>
              </a:bodyPr>
              <a:lstStyle>
                <a:defPPr>
                  <a:defRPr lang="it-IT"/>
                </a:defPPr>
                <a:lvl1pPr>
                  <a:defRPr b="1" i="1"/>
                </a:lvl1pPr>
              </a:lstStyle>
              <a:p>
                <a:pPr algn="ctr"/>
                <a:r>
                  <a:rPr lang="en-GB" sz="2000" dirty="0"/>
                  <a:t>3) Woodpile</a:t>
                </a:r>
              </a:p>
              <a:p>
                <a:pPr algn="ctr"/>
                <a:r>
                  <a:rPr lang="en-GB" sz="2000" i="0" dirty="0">
                    <a:ea typeface="Cambria Math" panose="02040503050406030204" pitchFamily="18" charset="0"/>
                  </a:rPr>
                  <a:t>[</a:t>
                </a:r>
                <a14:m>
                  <m:oMath xmlns:m="http://schemas.openxmlformats.org/officeDocument/2006/math">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oMath>
                </a14:m>
                <a:r>
                  <a:rPr lang="en-IT" sz="2000" i="0" dirty="0"/>
                  <a:t>]</a:t>
                </a:r>
              </a:p>
            </p:txBody>
          </p:sp>
        </mc:Choice>
        <mc:Fallback xmlns="">
          <p:sp>
            <p:nvSpPr>
              <p:cNvPr id="19" name="TextBox 18">
                <a:extLst>
                  <a:ext uri="{FF2B5EF4-FFF2-40B4-BE49-F238E27FC236}">
                    <a16:creationId xmlns:a16="http://schemas.microsoft.com/office/drawing/2014/main" id="{3C594B75-BB28-62E3-CF8F-54B8FB930AE4}"/>
                  </a:ext>
                </a:extLst>
              </p:cNvPr>
              <p:cNvSpPr txBox="1">
                <a:spLocks noRot="1" noChangeAspect="1" noMove="1" noResize="1" noEditPoints="1" noAdjustHandles="1" noChangeArrowheads="1" noChangeShapeType="1" noTextEdit="1"/>
              </p:cNvSpPr>
              <p:nvPr/>
            </p:nvSpPr>
            <p:spPr>
              <a:xfrm>
                <a:off x="9889565" y="1130903"/>
                <a:ext cx="1465466" cy="707886"/>
              </a:xfrm>
              <a:prstGeom prst="rect">
                <a:avLst/>
              </a:prstGeom>
              <a:blipFill>
                <a:blip r:embed="rId12"/>
                <a:stretch>
                  <a:fillRect l="-3734" t="-5172" r="-3734"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5175D8-DD3C-E88C-29D0-0EFEEBBBAA0F}"/>
                  </a:ext>
                </a:extLst>
              </p:cNvPr>
              <p:cNvSpPr txBox="1"/>
              <p:nvPr/>
            </p:nvSpPr>
            <p:spPr>
              <a:xfrm>
                <a:off x="289818" y="1072644"/>
                <a:ext cx="3337453" cy="707886"/>
              </a:xfrm>
              <a:prstGeom prst="rect">
                <a:avLst/>
              </a:prstGeom>
              <a:noFill/>
            </p:spPr>
            <p:txBody>
              <a:bodyPr wrap="none" rtlCol="0">
                <a:spAutoFit/>
              </a:bodyPr>
              <a:lstStyle/>
              <a:p>
                <a:pPr algn="ctr"/>
                <a:r>
                  <a:rPr lang="en-GB" sz="2000" b="1" i="1" dirty="0"/>
                  <a:t>1) Tapered Slotted waveguide</a:t>
                </a:r>
              </a:p>
              <a:p>
                <a:pPr algn="ctr"/>
                <a:r>
                  <a:rPr lang="it-IT" sz="2000" b="1" dirty="0">
                    <a:ea typeface="Cambria Math" panose="02040503050406030204" pitchFamily="18" charset="0"/>
                  </a:rPr>
                  <a:t>[</a:t>
                </a:r>
                <a14:m>
                  <m:oMath xmlns:m="http://schemas.openxmlformats.org/officeDocument/2006/math">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𝟒</m:t>
                    </m:r>
                    <m:r>
                      <a:rPr lang="it-IT" sz="2000" b="1" i="1" smtClean="0">
                        <a:latin typeface="Cambria Math" panose="02040503050406030204" pitchFamily="18" charset="0"/>
                        <a:ea typeface="Cambria Math" panose="02040503050406030204" pitchFamily="18" charset="0"/>
                      </a:rPr>
                      <m:t>&lt;</m:t>
                    </m:r>
                    <m:r>
                      <a:rPr lang="en-GB" sz="2000" b="1" i="1" smtClean="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𝟕𝟓</m:t>
                    </m:r>
                  </m:oMath>
                </a14:m>
                <a:r>
                  <a:rPr lang="en-GB" sz="2000" b="1" dirty="0"/>
                  <a:t>]</a:t>
                </a:r>
              </a:p>
            </p:txBody>
          </p:sp>
        </mc:Choice>
        <mc:Fallback xmlns="">
          <p:sp>
            <p:nvSpPr>
              <p:cNvPr id="20" name="TextBox 19">
                <a:extLst>
                  <a:ext uri="{FF2B5EF4-FFF2-40B4-BE49-F238E27FC236}">
                    <a16:creationId xmlns:a16="http://schemas.microsoft.com/office/drawing/2014/main" id="{555175D8-DD3C-E88C-29D0-0EFEEBBBAA0F}"/>
                  </a:ext>
                </a:extLst>
              </p:cNvPr>
              <p:cNvSpPr txBox="1">
                <a:spLocks noRot="1" noChangeAspect="1" noMove="1" noResize="1" noEditPoints="1" noAdjustHandles="1" noChangeArrowheads="1" noChangeShapeType="1" noTextEdit="1"/>
              </p:cNvSpPr>
              <p:nvPr/>
            </p:nvSpPr>
            <p:spPr>
              <a:xfrm>
                <a:off x="289818" y="1072644"/>
                <a:ext cx="3337453" cy="707886"/>
              </a:xfrm>
              <a:prstGeom prst="rect">
                <a:avLst/>
              </a:prstGeom>
              <a:blipFill>
                <a:blip r:embed="rId13"/>
                <a:stretch>
                  <a:fillRect l="-1828" t="-5172" r="-1463"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4D9308-DA53-D242-B3CC-EA39D8966A20}"/>
                  </a:ext>
                </a:extLst>
              </p:cNvPr>
              <p:cNvSpPr txBox="1"/>
              <p:nvPr/>
            </p:nvSpPr>
            <p:spPr>
              <a:xfrm>
                <a:off x="4769557" y="1064943"/>
                <a:ext cx="3090141" cy="1015663"/>
              </a:xfrm>
              <a:prstGeom prst="rect">
                <a:avLst/>
              </a:prstGeom>
              <a:noFill/>
            </p:spPr>
            <p:txBody>
              <a:bodyPr wrap="none" rtlCol="0">
                <a:spAutoFit/>
              </a:bodyPr>
              <a:lstStyle>
                <a:defPPr>
                  <a:defRPr lang="it-IT"/>
                </a:defPPr>
                <a:lvl1pPr>
                  <a:defRPr b="1" i="1"/>
                </a:lvl1pPr>
              </a:lstStyle>
              <a:p>
                <a:pPr algn="ctr"/>
                <a:r>
                  <a:rPr lang="en-GB" sz="2000" dirty="0"/>
                  <a:t>2) </a:t>
                </a:r>
                <a:r>
                  <a:rPr lang="en-GB" sz="2000" b="1" i="1" dirty="0"/>
                  <a:t>Tapered </a:t>
                </a:r>
                <a:r>
                  <a:rPr lang="en-AU" sz="2000" dirty="0"/>
                  <a:t>2D </a:t>
                </a:r>
              </a:p>
              <a:p>
                <a:pPr algn="ctr"/>
                <a:r>
                  <a:rPr lang="en-AU" sz="2000" dirty="0"/>
                  <a:t>photonic crystal waveguide</a:t>
                </a:r>
              </a:p>
              <a:p>
                <a:pPr algn="ctr"/>
                <a:r>
                  <a:rPr lang="it-IT" sz="2000" i="0" dirty="0">
                    <a:ea typeface="Cambria Math" panose="02040503050406030204" pitchFamily="18" charset="0"/>
                  </a:rPr>
                  <a:t>[</a:t>
                </a:r>
                <a14:m>
                  <m:oMath xmlns:m="http://schemas.openxmlformats.org/officeDocument/2006/math">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m:t>
                    </m:r>
                    <m:r>
                      <a:rPr lang="it-IT" sz="2000" b="1" i="1" smtClean="0">
                        <a:latin typeface="Cambria Math" panose="02040503050406030204" pitchFamily="18" charset="0"/>
                        <a:ea typeface="Cambria Math" panose="02040503050406030204" pitchFamily="18" charset="0"/>
                      </a:rPr>
                      <m:t>&lt;</m:t>
                    </m:r>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𝟏</m:t>
                    </m:r>
                    <m:r>
                      <a:rPr lang="it-IT" sz="2000" b="1" i="1" smtClean="0">
                        <a:latin typeface="Cambria Math" panose="02040503050406030204" pitchFamily="18" charset="0"/>
                        <a:ea typeface="Cambria Math" panose="02040503050406030204" pitchFamily="18" charset="0"/>
                      </a:rPr>
                      <m:t>]</m:t>
                    </m:r>
                  </m:oMath>
                </a14:m>
                <a:endParaRPr lang="en-GB" sz="2000" dirty="0"/>
              </a:p>
            </p:txBody>
          </p:sp>
        </mc:Choice>
        <mc:Fallback xmlns="">
          <p:sp>
            <p:nvSpPr>
              <p:cNvPr id="21" name="TextBox 20">
                <a:extLst>
                  <a:ext uri="{FF2B5EF4-FFF2-40B4-BE49-F238E27FC236}">
                    <a16:creationId xmlns:a16="http://schemas.microsoft.com/office/drawing/2014/main" id="{694D9308-DA53-D242-B3CC-EA39D8966A20}"/>
                  </a:ext>
                </a:extLst>
              </p:cNvPr>
              <p:cNvSpPr txBox="1">
                <a:spLocks noRot="1" noChangeAspect="1" noMove="1" noResize="1" noEditPoints="1" noAdjustHandles="1" noChangeArrowheads="1" noChangeShapeType="1" noTextEdit="1"/>
              </p:cNvSpPr>
              <p:nvPr/>
            </p:nvSpPr>
            <p:spPr>
              <a:xfrm>
                <a:off x="4769557" y="1064943"/>
                <a:ext cx="3090141" cy="1015663"/>
              </a:xfrm>
              <a:prstGeom prst="rect">
                <a:avLst/>
              </a:prstGeom>
              <a:blipFill>
                <a:blip r:embed="rId14"/>
                <a:stretch>
                  <a:fillRect l="-1639" t="-3750" r="-1639" b="-10000"/>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4C1D816-7BFD-FF18-68A7-81CFFAFB1D7E}"/>
              </a:ext>
            </a:extLst>
          </p:cNvPr>
          <p:cNvSpPr>
            <a:spLocks noGrp="1"/>
          </p:cNvSpPr>
          <p:nvPr>
            <p:ph type="dt" sz="half" idx="10"/>
          </p:nvPr>
        </p:nvSpPr>
        <p:spPr/>
        <p:txBody>
          <a:bodyPr/>
          <a:lstStyle/>
          <a:p>
            <a:fld id="{B82A7455-E922-D34F-BA13-73D0AF9FABE1}" type="datetime1">
              <a:rPr lang="it-IT" smtClean="0"/>
              <a:t>02/03/23</a:t>
            </a:fld>
            <a:endParaRPr lang="en-GB"/>
          </a:p>
        </p:txBody>
      </p:sp>
      <p:sp>
        <p:nvSpPr>
          <p:cNvPr id="6" name="Slide Number Placeholder 5">
            <a:extLst>
              <a:ext uri="{FF2B5EF4-FFF2-40B4-BE49-F238E27FC236}">
                <a16:creationId xmlns:a16="http://schemas.microsoft.com/office/drawing/2014/main" id="{472B53E6-4541-BECB-DB3F-08228052DBB3}"/>
              </a:ext>
            </a:extLst>
          </p:cNvPr>
          <p:cNvSpPr>
            <a:spLocks noGrp="1"/>
          </p:cNvSpPr>
          <p:nvPr>
            <p:ph type="sldNum" sz="quarter" idx="12"/>
          </p:nvPr>
        </p:nvSpPr>
        <p:spPr/>
        <p:txBody>
          <a:bodyPr/>
          <a:lstStyle/>
          <a:p>
            <a:fld id="{3AFDC01B-2950-784F-82B9-F0A1940919F8}" type="slidenum">
              <a:rPr lang="en-GB" smtClean="0"/>
              <a:t>15</a:t>
            </a:fld>
            <a:endParaRPr lang="en-GB"/>
          </a:p>
        </p:txBody>
      </p:sp>
      <p:sp>
        <p:nvSpPr>
          <p:cNvPr id="25" name="TextBox 24">
            <a:extLst>
              <a:ext uri="{FF2B5EF4-FFF2-40B4-BE49-F238E27FC236}">
                <a16:creationId xmlns:a16="http://schemas.microsoft.com/office/drawing/2014/main" id="{9396D0FD-13DB-4A93-E612-24997E3B9DFF}"/>
              </a:ext>
            </a:extLst>
          </p:cNvPr>
          <p:cNvSpPr txBox="1"/>
          <p:nvPr/>
        </p:nvSpPr>
        <p:spPr>
          <a:xfrm>
            <a:off x="3032760" y="46266"/>
            <a:ext cx="6126480" cy="523220"/>
          </a:xfrm>
          <a:prstGeom prst="rect">
            <a:avLst/>
          </a:prstGeom>
          <a:noFill/>
        </p:spPr>
        <p:txBody>
          <a:bodyPr wrap="square">
            <a:spAutoFit/>
          </a:bodyPr>
          <a:lstStyle/>
          <a:p>
            <a:pPr algn="ctr"/>
            <a:r>
              <a:rPr lang="en-GB" sz="2800" b="1" dirty="0"/>
              <a:t>Phase velocity “tapered” Structures</a:t>
            </a:r>
          </a:p>
        </p:txBody>
      </p:sp>
    </p:spTree>
    <p:extLst>
      <p:ext uri="{BB962C8B-B14F-4D97-AF65-F5344CB8AC3E}">
        <p14:creationId xmlns:p14="http://schemas.microsoft.com/office/powerpoint/2010/main" val="168163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8C7005-9C01-C3D8-0D9C-7150D50A508F}"/>
              </a:ext>
            </a:extLst>
          </p:cNvPr>
          <p:cNvPicPr>
            <a:picLocks noChangeAspect="1"/>
          </p:cNvPicPr>
          <p:nvPr/>
        </p:nvPicPr>
        <p:blipFill>
          <a:blip r:embed="rId2"/>
          <a:stretch>
            <a:fillRect/>
          </a:stretch>
        </p:blipFill>
        <p:spPr>
          <a:xfrm>
            <a:off x="520279" y="3616259"/>
            <a:ext cx="4153177" cy="3145986"/>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36EF7F0-AFED-3091-E872-011A1070F05D}"/>
                  </a:ext>
                </a:extLst>
              </p:cNvPr>
              <p:cNvSpPr txBox="1"/>
              <p:nvPr/>
            </p:nvSpPr>
            <p:spPr>
              <a:xfrm>
                <a:off x="403871" y="3323077"/>
                <a:ext cx="4750339" cy="369332"/>
              </a:xfrm>
              <a:prstGeom prst="rect">
                <a:avLst/>
              </a:prstGeom>
              <a:noFill/>
            </p:spPr>
            <p:txBody>
              <a:bodyPr wrap="none" rtlCol="0">
                <a:spAutoFit/>
              </a:bodyPr>
              <a:lstStyle/>
              <a:p>
                <a14:m>
                  <m:oMath xmlns:m="http://schemas.openxmlformats.org/officeDocument/2006/math">
                    <m:r>
                      <a:rPr lang="en-GB" b="1" i="1" smtClean="0">
                        <a:latin typeface="Cambria Math" panose="02040503050406030204" pitchFamily="18" charset="0"/>
                        <a:ea typeface="Cambria Math" panose="02040503050406030204" pitchFamily="18" charset="0"/>
                      </a:rPr>
                      <m:t>𝜷</m:t>
                    </m:r>
                  </m:oMath>
                </a14:m>
                <a:r>
                  <a:rPr lang="en-GB" b="1" i="1" dirty="0"/>
                  <a:t> variation due to the slot width size a tapering</a:t>
                </a:r>
              </a:p>
            </p:txBody>
          </p:sp>
        </mc:Choice>
        <mc:Fallback xmlns="">
          <p:sp>
            <p:nvSpPr>
              <p:cNvPr id="28" name="TextBox 27">
                <a:extLst>
                  <a:ext uri="{FF2B5EF4-FFF2-40B4-BE49-F238E27FC236}">
                    <a16:creationId xmlns:a16="http://schemas.microsoft.com/office/drawing/2014/main" id="{636EF7F0-AFED-3091-E872-011A1070F05D}"/>
                  </a:ext>
                </a:extLst>
              </p:cNvPr>
              <p:cNvSpPr txBox="1">
                <a:spLocks noRot="1" noChangeAspect="1" noMove="1" noResize="1" noEditPoints="1" noAdjustHandles="1" noChangeArrowheads="1" noChangeShapeType="1" noTextEdit="1"/>
              </p:cNvSpPr>
              <p:nvPr/>
            </p:nvSpPr>
            <p:spPr>
              <a:xfrm>
                <a:off x="403871" y="3323077"/>
                <a:ext cx="4750339" cy="369332"/>
              </a:xfrm>
              <a:prstGeom prst="rect">
                <a:avLst/>
              </a:prstGeom>
              <a:blipFill>
                <a:blip r:embed="rId3"/>
                <a:stretch>
                  <a:fillRect l="-385" t="-8197" r="-385" b="-24590"/>
                </a:stretch>
              </a:blipFill>
            </p:spPr>
            <p:txBody>
              <a:bodyPr/>
              <a:lstStyle/>
              <a:p>
                <a:r>
                  <a:rPr lang="en-US">
                    <a:noFill/>
                  </a:rPr>
                  <a:t> </a:t>
                </a:r>
              </a:p>
            </p:txBody>
          </p:sp>
        </mc:Fallback>
      </mc:AlternateContent>
      <p:pic>
        <p:nvPicPr>
          <p:cNvPr id="27" name="Picture 26" descr="Table&#10;&#10;Description automatically generated">
            <a:extLst>
              <a:ext uri="{FF2B5EF4-FFF2-40B4-BE49-F238E27FC236}">
                <a16:creationId xmlns:a16="http://schemas.microsoft.com/office/drawing/2014/main" id="{5C933B14-158A-2A91-7B68-33AE4C9522AE}"/>
              </a:ext>
            </a:extLst>
          </p:cNvPr>
          <p:cNvPicPr>
            <a:picLocks noChangeAspect="1"/>
          </p:cNvPicPr>
          <p:nvPr/>
        </p:nvPicPr>
        <p:blipFill rotWithShape="1">
          <a:blip r:embed="rId4"/>
          <a:srcRect l="11215"/>
          <a:stretch/>
        </p:blipFill>
        <p:spPr>
          <a:xfrm>
            <a:off x="4943968" y="4857098"/>
            <a:ext cx="2956571" cy="1791792"/>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F92656-9577-06A5-5164-F998758A46DD}"/>
                  </a:ext>
                </a:extLst>
              </p:cNvPr>
              <p:cNvSpPr txBox="1"/>
              <p:nvPr/>
            </p:nvSpPr>
            <p:spPr>
              <a:xfrm>
                <a:off x="4943968" y="3949820"/>
                <a:ext cx="2956571" cy="949629"/>
              </a:xfrm>
              <a:prstGeom prst="rect">
                <a:avLst/>
              </a:prstGeom>
              <a:solidFill>
                <a:schemeClr val="accent1">
                  <a:alpha val="518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dirty="0">
                    <a:solidFill>
                      <a:schemeClr val="tx1"/>
                    </a:solidFill>
                  </a:rPr>
                  <a:t>Slotted waveguide</a:t>
                </a:r>
              </a:p>
              <a:p>
                <a:r>
                  <a:rPr lang="en-GB" dirty="0">
                    <a:solidFill>
                      <a:schemeClr val="tx1"/>
                    </a:solidFill>
                  </a:rPr>
                  <a:t>“safe” range</a:t>
                </a:r>
              </a:p>
              <a:p>
                <a:pPr/>
                <a14:m>
                  <m:oMathPara xmlns:m="http://schemas.openxmlformats.org/officeDocument/2006/math">
                    <m:oMathParaPr>
                      <m:jc m:val="centerGroup"/>
                    </m:oMathParaPr>
                    <m:oMath xmlns:m="http://schemas.openxmlformats.org/officeDocument/2006/math">
                      <m:r>
                        <a:rPr lang="it-IT" b="1">
                          <a:solidFill>
                            <a:schemeClr val="tx1"/>
                          </a:solidFill>
                          <a:latin typeface="Cambria Math" panose="02040503050406030204" pitchFamily="18" charset="0"/>
                        </a:rPr>
                        <m:t>𝟎</m:t>
                      </m:r>
                      <m:r>
                        <a:rPr lang="it-IT" b="1">
                          <a:solidFill>
                            <a:schemeClr val="tx1"/>
                          </a:solidFill>
                          <a:latin typeface="Cambria Math" panose="02040503050406030204" pitchFamily="18" charset="0"/>
                        </a:rPr>
                        <m:t>.</m:t>
                      </m:r>
                      <m:r>
                        <a:rPr lang="it-IT" b="1">
                          <a:solidFill>
                            <a:schemeClr val="tx1"/>
                          </a:solidFill>
                          <a:latin typeface="Cambria Math" panose="02040503050406030204" pitchFamily="18" charset="0"/>
                        </a:rPr>
                        <m:t>𝟒</m:t>
                      </m:r>
                      <m:r>
                        <a:rPr lang="it-IT" b="1">
                          <a:solidFill>
                            <a:schemeClr val="tx1"/>
                          </a:solidFill>
                          <a:latin typeface="Cambria Math" panose="02040503050406030204" pitchFamily="18" charset="0"/>
                        </a:rPr>
                        <m:t>&lt;</m:t>
                      </m:r>
                      <m:r>
                        <a:rPr lang="en-GB" b="1" i="1">
                          <a:solidFill>
                            <a:schemeClr val="tx1"/>
                          </a:solidFill>
                          <a:latin typeface="Cambria Math" panose="02040503050406030204" pitchFamily="18" charset="0"/>
                        </a:rPr>
                        <m:t>𝛃</m:t>
                      </m:r>
                      <m:r>
                        <a:rPr lang="it-IT" b="1">
                          <a:solidFill>
                            <a:schemeClr val="tx1"/>
                          </a:solidFill>
                          <a:latin typeface="Cambria Math" panose="02040503050406030204" pitchFamily="18" charset="0"/>
                        </a:rPr>
                        <m:t>&lt;</m:t>
                      </m:r>
                      <m:r>
                        <a:rPr lang="it-IT" b="1">
                          <a:solidFill>
                            <a:schemeClr val="tx1"/>
                          </a:solidFill>
                          <a:latin typeface="Cambria Math" panose="02040503050406030204" pitchFamily="18" charset="0"/>
                        </a:rPr>
                        <m:t>𝟎</m:t>
                      </m:r>
                      <m:r>
                        <a:rPr lang="it-IT" b="1">
                          <a:solidFill>
                            <a:schemeClr val="tx1"/>
                          </a:solidFill>
                          <a:latin typeface="Cambria Math" panose="02040503050406030204" pitchFamily="18" charset="0"/>
                        </a:rPr>
                        <m:t>.</m:t>
                      </m:r>
                      <m:r>
                        <a:rPr lang="it-IT" b="1" i="1">
                          <a:solidFill>
                            <a:schemeClr val="tx1"/>
                          </a:solidFill>
                          <a:latin typeface="Cambria Math" panose="02040503050406030204" pitchFamily="18" charset="0"/>
                        </a:rPr>
                        <m:t>𝟔𝟑</m:t>
                      </m:r>
                    </m:oMath>
                  </m:oMathPara>
                </a14:m>
                <a:endParaRPr lang="en-GB" b="1" dirty="0">
                  <a:solidFill>
                    <a:schemeClr val="tx1"/>
                  </a:solidFill>
                </a:endParaRPr>
              </a:p>
            </p:txBody>
          </p:sp>
        </mc:Choice>
        <mc:Fallback xmlns="">
          <p:sp>
            <p:nvSpPr>
              <p:cNvPr id="29" name="TextBox 28">
                <a:extLst>
                  <a:ext uri="{FF2B5EF4-FFF2-40B4-BE49-F238E27FC236}">
                    <a16:creationId xmlns:a16="http://schemas.microsoft.com/office/drawing/2014/main" id="{EDF92656-9577-06A5-5164-F998758A46DD}"/>
                  </a:ext>
                </a:extLst>
              </p:cNvPr>
              <p:cNvSpPr txBox="1">
                <a:spLocks noRot="1" noChangeAspect="1" noMove="1" noResize="1" noEditPoints="1" noAdjustHandles="1" noChangeArrowheads="1" noChangeShapeType="1" noTextEdit="1"/>
              </p:cNvSpPr>
              <p:nvPr/>
            </p:nvSpPr>
            <p:spPr>
              <a:xfrm>
                <a:off x="4943968" y="3949820"/>
                <a:ext cx="2956571" cy="949629"/>
              </a:xfrm>
              <a:prstGeom prst="rect">
                <a:avLst/>
              </a:prstGeom>
              <a:blipFill>
                <a:blip r:embed="rId5"/>
                <a:stretch>
                  <a:fillRect t="-1266" b="-2532"/>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C9DA35C1-7F36-EFFF-73FC-96AF4E8717F3}"/>
              </a:ext>
            </a:extLst>
          </p:cNvPr>
          <p:cNvSpPr/>
          <p:nvPr/>
        </p:nvSpPr>
        <p:spPr>
          <a:xfrm>
            <a:off x="1272746" y="4633785"/>
            <a:ext cx="1311764" cy="1724798"/>
          </a:xfrm>
          <a:prstGeom prst="rect">
            <a:avLst/>
          </a:prstGeom>
          <a:solidFill>
            <a:schemeClr val="accent1">
              <a:alpha val="518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2EC1F25D-6F29-1189-0784-21A858940797}"/>
              </a:ext>
            </a:extLst>
          </p:cNvPr>
          <p:cNvPicPr>
            <a:picLocks noChangeAspect="1"/>
          </p:cNvPicPr>
          <p:nvPr/>
        </p:nvPicPr>
        <p:blipFill>
          <a:blip r:embed="rId6"/>
          <a:stretch>
            <a:fillRect/>
          </a:stretch>
        </p:blipFill>
        <p:spPr>
          <a:xfrm>
            <a:off x="7981441" y="3595664"/>
            <a:ext cx="4210559" cy="3227070"/>
          </a:xfrm>
          <a:prstGeom prst="rect">
            <a:avLst/>
          </a:prstGeom>
        </p:spPr>
      </p:pic>
      <p:sp>
        <p:nvSpPr>
          <p:cNvPr id="32" name="TextBox 31">
            <a:extLst>
              <a:ext uri="{FF2B5EF4-FFF2-40B4-BE49-F238E27FC236}">
                <a16:creationId xmlns:a16="http://schemas.microsoft.com/office/drawing/2014/main" id="{6CE39D63-A5F8-A6E2-A47F-83CA6C87A6A6}"/>
              </a:ext>
            </a:extLst>
          </p:cNvPr>
          <p:cNvSpPr txBox="1"/>
          <p:nvPr/>
        </p:nvSpPr>
        <p:spPr>
          <a:xfrm>
            <a:off x="7710929" y="3260647"/>
            <a:ext cx="4596130" cy="369332"/>
          </a:xfrm>
          <a:prstGeom prst="rect">
            <a:avLst/>
          </a:prstGeom>
          <a:noFill/>
        </p:spPr>
        <p:txBody>
          <a:bodyPr wrap="none" rtlCol="0">
            <a:spAutoFit/>
          </a:bodyPr>
          <a:lstStyle/>
          <a:p>
            <a:r>
              <a:rPr lang="en-GB" b="1" i="1" dirty="0"/>
              <a:t>Phase velocity variation along the waveguide </a:t>
            </a:r>
          </a:p>
        </p:txBody>
      </p:sp>
      <p:sp>
        <p:nvSpPr>
          <p:cNvPr id="33" name="Curved Down Arrow 32">
            <a:extLst>
              <a:ext uri="{FF2B5EF4-FFF2-40B4-BE49-F238E27FC236}">
                <a16:creationId xmlns:a16="http://schemas.microsoft.com/office/drawing/2014/main" id="{715DE425-6F27-4FB1-B055-A6647AC3883C}"/>
              </a:ext>
            </a:extLst>
          </p:cNvPr>
          <p:cNvSpPr/>
          <p:nvPr/>
        </p:nvSpPr>
        <p:spPr>
          <a:xfrm rot="1459415">
            <a:off x="8642481" y="1613792"/>
            <a:ext cx="1407766" cy="910868"/>
          </a:xfrm>
          <a:prstGeom prst="curvedDownArrow">
            <a:avLst>
              <a:gd name="adj1" fmla="val 25000"/>
              <a:gd name="adj2" fmla="val 50000"/>
              <a:gd name="adj3" fmla="val 26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Title 4">
            <a:extLst>
              <a:ext uri="{FF2B5EF4-FFF2-40B4-BE49-F238E27FC236}">
                <a16:creationId xmlns:a16="http://schemas.microsoft.com/office/drawing/2014/main" id="{FAC4C5D2-3FC5-BA3C-BA27-F02644D6A4B1}"/>
              </a:ext>
            </a:extLst>
          </p:cNvPr>
          <p:cNvSpPr>
            <a:spLocks noGrp="1"/>
          </p:cNvSpPr>
          <p:nvPr>
            <p:ph type="title"/>
          </p:nvPr>
        </p:nvSpPr>
        <p:spPr>
          <a:xfrm>
            <a:off x="1050471" y="50589"/>
            <a:ext cx="10515600" cy="657628"/>
          </a:xfrm>
        </p:spPr>
        <p:txBody>
          <a:bodyPr>
            <a:noAutofit/>
          </a:bodyPr>
          <a:lstStyle/>
          <a:p>
            <a:pPr algn="ctr"/>
            <a:r>
              <a:rPr lang="en-GB" sz="3600" b="1" u="sng" dirty="0"/>
              <a:t>Tapered slot waveguide </a:t>
            </a:r>
            <a:r>
              <a:rPr lang="en-GB" sz="3600" b="1" dirty="0"/>
              <a:t>for sub-relativistic electrons</a:t>
            </a:r>
          </a:p>
        </p:txBody>
      </p:sp>
      <p:pic>
        <p:nvPicPr>
          <p:cNvPr id="69" name="Picture 68" descr="A picture containing diagram&#10;&#10;Description automatically generated">
            <a:extLst>
              <a:ext uri="{FF2B5EF4-FFF2-40B4-BE49-F238E27FC236}">
                <a16:creationId xmlns:a16="http://schemas.microsoft.com/office/drawing/2014/main" id="{EFBF5A54-3A50-8C0A-0CF4-084180DA7346}"/>
              </a:ext>
            </a:extLst>
          </p:cNvPr>
          <p:cNvPicPr>
            <a:picLocks noChangeAspect="1"/>
          </p:cNvPicPr>
          <p:nvPr/>
        </p:nvPicPr>
        <p:blipFill>
          <a:blip r:embed="rId7"/>
          <a:stretch>
            <a:fillRect/>
          </a:stretch>
        </p:blipFill>
        <p:spPr>
          <a:xfrm flipH="1">
            <a:off x="4968029" y="1492989"/>
            <a:ext cx="2843664" cy="1923979"/>
          </a:xfrm>
          <a:prstGeom prst="rect">
            <a:avLst/>
          </a:prstGeom>
          <a:ln>
            <a:solidFill>
              <a:schemeClr val="tx1"/>
            </a:solidFill>
          </a:ln>
        </p:spPr>
      </p:pic>
      <p:sp>
        <p:nvSpPr>
          <p:cNvPr id="70" name="Rectangle 69">
            <a:extLst>
              <a:ext uri="{FF2B5EF4-FFF2-40B4-BE49-F238E27FC236}">
                <a16:creationId xmlns:a16="http://schemas.microsoft.com/office/drawing/2014/main" id="{0B0A2823-FB9F-8B6C-C2D9-ED112B0166A4}"/>
              </a:ext>
            </a:extLst>
          </p:cNvPr>
          <p:cNvSpPr/>
          <p:nvPr/>
        </p:nvSpPr>
        <p:spPr>
          <a:xfrm>
            <a:off x="3533554" y="1697305"/>
            <a:ext cx="1170774" cy="16218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19B81EDE-C25A-03D6-11CD-4B94015755CC}"/>
              </a:ext>
            </a:extLst>
          </p:cNvPr>
          <p:cNvSpPr/>
          <p:nvPr/>
        </p:nvSpPr>
        <p:spPr>
          <a:xfrm>
            <a:off x="3635446" y="1533506"/>
            <a:ext cx="451386" cy="1621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9A642C7A-9070-B365-8F06-3239E63CA2BD}"/>
              </a:ext>
            </a:extLst>
          </p:cNvPr>
          <p:cNvSpPr/>
          <p:nvPr/>
        </p:nvSpPr>
        <p:spPr>
          <a:xfrm>
            <a:off x="4168031" y="1533915"/>
            <a:ext cx="451386" cy="1621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5E68B20-6D12-2C4A-5ECE-C77A9C663011}"/>
              </a:ext>
            </a:extLst>
          </p:cNvPr>
          <p:cNvSpPr/>
          <p:nvPr/>
        </p:nvSpPr>
        <p:spPr>
          <a:xfrm>
            <a:off x="7959210" y="3127143"/>
            <a:ext cx="1170774" cy="16218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8CC13C3-D790-D3CE-781C-B28E545A0B64}"/>
              </a:ext>
            </a:extLst>
          </p:cNvPr>
          <p:cNvSpPr/>
          <p:nvPr/>
        </p:nvSpPr>
        <p:spPr>
          <a:xfrm>
            <a:off x="8313557" y="2958991"/>
            <a:ext cx="210575" cy="1621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79A659A-BD79-D6C7-EB73-B82408CC4CED}"/>
              </a:ext>
            </a:extLst>
          </p:cNvPr>
          <p:cNvSpPr/>
          <p:nvPr/>
        </p:nvSpPr>
        <p:spPr>
          <a:xfrm>
            <a:off x="8595117" y="2958991"/>
            <a:ext cx="210575" cy="162186"/>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FD8ED3BE-27F7-88C1-F221-704DB0FFA181}"/>
              </a:ext>
            </a:extLst>
          </p:cNvPr>
          <p:cNvSpPr txBox="1"/>
          <p:nvPr/>
        </p:nvSpPr>
        <p:spPr>
          <a:xfrm>
            <a:off x="3655794" y="1116642"/>
            <a:ext cx="295274" cy="369332"/>
          </a:xfrm>
          <a:prstGeom prst="rect">
            <a:avLst/>
          </a:prstGeom>
          <a:noFill/>
        </p:spPr>
        <p:txBody>
          <a:bodyPr wrap="square" rtlCol="0">
            <a:spAutoFit/>
          </a:bodyPr>
          <a:lstStyle/>
          <a:p>
            <a:r>
              <a:rPr lang="en-GB" dirty="0"/>
              <a:t>a</a:t>
            </a:r>
            <a:endParaRPr lang="en-GB" baseline="-25000" dirty="0"/>
          </a:p>
        </p:txBody>
      </p:sp>
      <p:sp>
        <p:nvSpPr>
          <p:cNvPr id="77" name="TextBox 76">
            <a:extLst>
              <a:ext uri="{FF2B5EF4-FFF2-40B4-BE49-F238E27FC236}">
                <a16:creationId xmlns:a16="http://schemas.microsoft.com/office/drawing/2014/main" id="{292DF68E-0546-29DE-13C5-24F8664E81C4}"/>
              </a:ext>
            </a:extLst>
          </p:cNvPr>
          <p:cNvSpPr txBox="1"/>
          <p:nvPr/>
        </p:nvSpPr>
        <p:spPr>
          <a:xfrm>
            <a:off x="4258386" y="1116642"/>
            <a:ext cx="295274" cy="369332"/>
          </a:xfrm>
          <a:prstGeom prst="rect">
            <a:avLst/>
          </a:prstGeom>
          <a:noFill/>
        </p:spPr>
        <p:txBody>
          <a:bodyPr wrap="square" rtlCol="0">
            <a:spAutoFit/>
          </a:bodyPr>
          <a:lstStyle/>
          <a:p>
            <a:r>
              <a:rPr lang="en-GB" dirty="0"/>
              <a:t>a</a:t>
            </a:r>
            <a:endParaRPr lang="en-GB" baseline="-25000" dirty="0"/>
          </a:p>
        </p:txBody>
      </p:sp>
      <p:sp>
        <p:nvSpPr>
          <p:cNvPr id="78" name="TextBox 77">
            <a:extLst>
              <a:ext uri="{FF2B5EF4-FFF2-40B4-BE49-F238E27FC236}">
                <a16:creationId xmlns:a16="http://schemas.microsoft.com/office/drawing/2014/main" id="{63B35672-7206-17F2-2C22-E046361C5910}"/>
              </a:ext>
            </a:extLst>
          </p:cNvPr>
          <p:cNvSpPr txBox="1"/>
          <p:nvPr/>
        </p:nvSpPr>
        <p:spPr>
          <a:xfrm>
            <a:off x="8254585" y="2680126"/>
            <a:ext cx="340414" cy="369332"/>
          </a:xfrm>
          <a:prstGeom prst="rect">
            <a:avLst/>
          </a:prstGeom>
          <a:noFill/>
        </p:spPr>
        <p:txBody>
          <a:bodyPr wrap="square" rtlCol="0">
            <a:spAutoFit/>
          </a:bodyPr>
          <a:lstStyle/>
          <a:p>
            <a:r>
              <a:rPr lang="en-GB" dirty="0" err="1"/>
              <a:t>a</a:t>
            </a:r>
            <a:r>
              <a:rPr lang="en-GB" baseline="-25000" dirty="0" err="1"/>
              <a:t>f</a:t>
            </a:r>
            <a:endParaRPr lang="en-GB" baseline="-25000" dirty="0"/>
          </a:p>
        </p:txBody>
      </p:sp>
      <p:sp>
        <p:nvSpPr>
          <p:cNvPr id="79" name="TextBox 78">
            <a:extLst>
              <a:ext uri="{FF2B5EF4-FFF2-40B4-BE49-F238E27FC236}">
                <a16:creationId xmlns:a16="http://schemas.microsoft.com/office/drawing/2014/main" id="{28804887-4CA3-5384-7BB7-33A057A81E35}"/>
              </a:ext>
            </a:extLst>
          </p:cNvPr>
          <p:cNvSpPr txBox="1"/>
          <p:nvPr/>
        </p:nvSpPr>
        <p:spPr>
          <a:xfrm>
            <a:off x="8530197" y="2675217"/>
            <a:ext cx="340414" cy="369332"/>
          </a:xfrm>
          <a:prstGeom prst="rect">
            <a:avLst/>
          </a:prstGeom>
          <a:noFill/>
        </p:spPr>
        <p:txBody>
          <a:bodyPr wrap="square" rtlCol="0">
            <a:spAutoFit/>
          </a:bodyPr>
          <a:lstStyle/>
          <a:p>
            <a:r>
              <a:rPr lang="en-GB" dirty="0" err="1"/>
              <a:t>a</a:t>
            </a:r>
            <a:r>
              <a:rPr lang="en-GB" baseline="-25000" dirty="0" err="1"/>
              <a:t>f</a:t>
            </a:r>
            <a:endParaRPr lang="en-GB" baseline="-25000" dirty="0"/>
          </a:p>
        </p:txBody>
      </p:sp>
      <p:cxnSp>
        <p:nvCxnSpPr>
          <p:cNvPr id="80" name="Straight Arrow Connector 79">
            <a:extLst>
              <a:ext uri="{FF2B5EF4-FFF2-40B4-BE49-F238E27FC236}">
                <a16:creationId xmlns:a16="http://schemas.microsoft.com/office/drawing/2014/main" id="{099EF246-12DA-7A84-30EF-B0E00245F1E2}"/>
              </a:ext>
            </a:extLst>
          </p:cNvPr>
          <p:cNvCxnSpPr>
            <a:cxnSpLocks/>
          </p:cNvCxnSpPr>
          <p:nvPr/>
        </p:nvCxnSpPr>
        <p:spPr>
          <a:xfrm>
            <a:off x="3611204" y="1464542"/>
            <a:ext cx="50946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B7A4CF03-14FD-F7D3-03DE-61AD98E3A0C8}"/>
              </a:ext>
            </a:extLst>
          </p:cNvPr>
          <p:cNvCxnSpPr>
            <a:cxnSpLocks/>
          </p:cNvCxnSpPr>
          <p:nvPr/>
        </p:nvCxnSpPr>
        <p:spPr>
          <a:xfrm>
            <a:off x="4138993" y="1464542"/>
            <a:ext cx="50946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787055DA-2864-C95A-BEC7-98D0202B5608}"/>
              </a:ext>
            </a:extLst>
          </p:cNvPr>
          <p:cNvCxnSpPr>
            <a:cxnSpLocks/>
          </p:cNvCxnSpPr>
          <p:nvPr/>
        </p:nvCxnSpPr>
        <p:spPr>
          <a:xfrm>
            <a:off x="8281725" y="2910779"/>
            <a:ext cx="26143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88420DDA-C7DE-6885-92C1-11CC1CFC3BF1}"/>
              </a:ext>
            </a:extLst>
          </p:cNvPr>
          <p:cNvCxnSpPr>
            <a:cxnSpLocks/>
          </p:cNvCxnSpPr>
          <p:nvPr/>
        </p:nvCxnSpPr>
        <p:spPr>
          <a:xfrm>
            <a:off x="8562715" y="2913156"/>
            <a:ext cx="26143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026199FA-2F33-8196-6082-B2DDAFD6193D}"/>
              </a:ext>
            </a:extLst>
          </p:cNvPr>
          <p:cNvCxnSpPr>
            <a:cxnSpLocks/>
          </p:cNvCxnSpPr>
          <p:nvPr/>
        </p:nvCxnSpPr>
        <p:spPr>
          <a:xfrm>
            <a:off x="4092309" y="1871536"/>
            <a:ext cx="952433"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9BAF0F5-DEBC-A9A8-9661-E4F0981D3CDF}"/>
              </a:ext>
            </a:extLst>
          </p:cNvPr>
          <p:cNvCxnSpPr>
            <a:cxnSpLocks/>
          </p:cNvCxnSpPr>
          <p:nvPr/>
        </p:nvCxnSpPr>
        <p:spPr>
          <a:xfrm flipH="1" flipV="1">
            <a:off x="7328798" y="3078197"/>
            <a:ext cx="692161" cy="1629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0BB8D50-24AC-B629-1002-4C878EC61673}"/>
              </a:ext>
            </a:extLst>
          </p:cNvPr>
          <p:cNvSpPr txBox="1"/>
          <p:nvPr/>
        </p:nvSpPr>
        <p:spPr>
          <a:xfrm>
            <a:off x="5397467" y="1164174"/>
            <a:ext cx="2164632" cy="369332"/>
          </a:xfrm>
          <a:prstGeom prst="rect">
            <a:avLst/>
          </a:prstGeom>
          <a:noFill/>
        </p:spPr>
        <p:txBody>
          <a:bodyPr wrap="none" rtlCol="0">
            <a:spAutoFit/>
          </a:bodyPr>
          <a:lstStyle/>
          <a:p>
            <a:r>
              <a:rPr lang="en-GB" b="1" i="1" dirty="0"/>
              <a:t>“Tapered” Geometry</a:t>
            </a:r>
          </a:p>
        </p:txBody>
      </p:sp>
      <p:sp>
        <p:nvSpPr>
          <p:cNvPr id="87" name="Curved Down Arrow 86">
            <a:extLst>
              <a:ext uri="{FF2B5EF4-FFF2-40B4-BE49-F238E27FC236}">
                <a16:creationId xmlns:a16="http://schemas.microsoft.com/office/drawing/2014/main" id="{E1417ADC-4E06-4BBB-57ED-60D3403D6101}"/>
              </a:ext>
            </a:extLst>
          </p:cNvPr>
          <p:cNvSpPr/>
          <p:nvPr/>
        </p:nvSpPr>
        <p:spPr>
          <a:xfrm rot="20140585" flipH="1">
            <a:off x="3058399" y="2268637"/>
            <a:ext cx="1407766" cy="910868"/>
          </a:xfrm>
          <a:prstGeom prst="curvedDownArrow">
            <a:avLst>
              <a:gd name="adj1" fmla="val 25000"/>
              <a:gd name="adj2" fmla="val 50000"/>
              <a:gd name="adj3" fmla="val 26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Date Placeholder 1">
            <a:extLst>
              <a:ext uri="{FF2B5EF4-FFF2-40B4-BE49-F238E27FC236}">
                <a16:creationId xmlns:a16="http://schemas.microsoft.com/office/drawing/2014/main" id="{06EBB85A-99C5-F5C4-03D1-2E3A30CFC04A}"/>
              </a:ext>
            </a:extLst>
          </p:cNvPr>
          <p:cNvSpPr>
            <a:spLocks noGrp="1"/>
          </p:cNvSpPr>
          <p:nvPr>
            <p:ph type="dt" sz="half" idx="10"/>
          </p:nvPr>
        </p:nvSpPr>
        <p:spPr/>
        <p:txBody>
          <a:bodyPr/>
          <a:lstStyle/>
          <a:p>
            <a:fld id="{23CF9C6B-5FF9-8E48-AFA6-B8E047450BFE}" type="datetime1">
              <a:rPr lang="it-IT" smtClean="0"/>
              <a:t>02/03/23</a:t>
            </a:fld>
            <a:endParaRPr lang="en-GB"/>
          </a:p>
        </p:txBody>
      </p:sp>
      <p:sp>
        <p:nvSpPr>
          <p:cNvPr id="4" name="Slide Number Placeholder 3">
            <a:extLst>
              <a:ext uri="{FF2B5EF4-FFF2-40B4-BE49-F238E27FC236}">
                <a16:creationId xmlns:a16="http://schemas.microsoft.com/office/drawing/2014/main" id="{4D2F7090-A6FC-991B-78CF-BBEEC2302254}"/>
              </a:ext>
            </a:extLst>
          </p:cNvPr>
          <p:cNvSpPr>
            <a:spLocks noGrp="1"/>
          </p:cNvSpPr>
          <p:nvPr>
            <p:ph type="sldNum" sz="quarter" idx="12"/>
          </p:nvPr>
        </p:nvSpPr>
        <p:spPr/>
        <p:txBody>
          <a:bodyPr/>
          <a:lstStyle/>
          <a:p>
            <a:fld id="{3AFDC01B-2950-784F-82B9-F0A1940919F8}" type="slidenum">
              <a:rPr lang="en-GB" smtClean="0"/>
              <a:t>16</a:t>
            </a:fld>
            <a:endParaRPr lang="en-GB"/>
          </a:p>
        </p:txBody>
      </p:sp>
    </p:spTree>
    <p:extLst>
      <p:ext uri="{BB962C8B-B14F-4D97-AF65-F5344CB8AC3E}">
        <p14:creationId xmlns:p14="http://schemas.microsoft.com/office/powerpoint/2010/main" val="2379798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423589E0-D3B0-B7A4-1318-05A787637043}"/>
              </a:ext>
            </a:extLst>
          </p:cNvPr>
          <p:cNvPicPr>
            <a:picLocks noChangeAspect="1"/>
          </p:cNvPicPr>
          <p:nvPr/>
        </p:nvPicPr>
        <p:blipFill rotWithShape="1">
          <a:blip r:embed="rId2"/>
          <a:srcRect r="17385"/>
          <a:stretch/>
        </p:blipFill>
        <p:spPr>
          <a:xfrm>
            <a:off x="4048281" y="826490"/>
            <a:ext cx="4385755" cy="2818334"/>
          </a:xfrm>
          <a:prstGeom prst="rect">
            <a:avLst/>
          </a:prstGeom>
        </p:spPr>
      </p:pic>
      <p:sp>
        <p:nvSpPr>
          <p:cNvPr id="22" name="TextBox 21">
            <a:extLst>
              <a:ext uri="{FF2B5EF4-FFF2-40B4-BE49-F238E27FC236}">
                <a16:creationId xmlns:a16="http://schemas.microsoft.com/office/drawing/2014/main" id="{59C33705-56A2-B58B-D751-BA29217DDB18}"/>
              </a:ext>
            </a:extLst>
          </p:cNvPr>
          <p:cNvSpPr txBox="1"/>
          <p:nvPr/>
        </p:nvSpPr>
        <p:spPr>
          <a:xfrm rot="919709">
            <a:off x="6429703" y="2359904"/>
            <a:ext cx="995785" cy="369332"/>
          </a:xfrm>
          <a:prstGeom prst="rect">
            <a:avLst/>
          </a:prstGeom>
          <a:noFill/>
        </p:spPr>
        <p:txBody>
          <a:bodyPr wrap="none" rtlCol="0">
            <a:spAutoFit/>
          </a:bodyPr>
          <a:lstStyle/>
          <a:p>
            <a:r>
              <a:rPr lang="en-GB" i="1" dirty="0"/>
              <a:t>L=30 </a:t>
            </a:r>
            <a:r>
              <a:rPr lang="en-GB" dirty="0"/>
              <a:t>µm</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4D06E0-3D74-1784-3CFC-0E755487D30C}"/>
                  </a:ext>
                </a:extLst>
              </p:cNvPr>
              <p:cNvSpPr txBox="1"/>
              <p:nvPr/>
            </p:nvSpPr>
            <p:spPr>
              <a:xfrm>
                <a:off x="4520535" y="4003682"/>
                <a:ext cx="9825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𝜆</m:t>
                      </m:r>
                      <m:r>
                        <a:rPr lang="it-IT" b="0" i="1" smtClean="0">
                          <a:latin typeface="Cambria Math" panose="02040503050406030204" pitchFamily="18" charset="0"/>
                          <a:ea typeface="Cambria Math" panose="02040503050406030204" pitchFamily="18" charset="0"/>
                        </a:rPr>
                        <m:t>=5 µ</m:t>
                      </m:r>
                      <m:r>
                        <a:rPr lang="it-IT" b="0" i="1" smtClean="0">
                          <a:latin typeface="Cambria Math" panose="02040503050406030204" pitchFamily="18" charset="0"/>
                          <a:ea typeface="Cambria Math" panose="02040503050406030204" pitchFamily="18" charset="0"/>
                        </a:rPr>
                        <m:t>𝑚</m:t>
                      </m:r>
                    </m:oMath>
                  </m:oMathPara>
                </a14:m>
                <a:endParaRPr lang="en-GB" dirty="0"/>
              </a:p>
            </p:txBody>
          </p:sp>
        </mc:Choice>
        <mc:Fallback xmlns="">
          <p:sp>
            <p:nvSpPr>
              <p:cNvPr id="23" name="TextBox 22">
                <a:extLst>
                  <a:ext uri="{FF2B5EF4-FFF2-40B4-BE49-F238E27FC236}">
                    <a16:creationId xmlns:a16="http://schemas.microsoft.com/office/drawing/2014/main" id="{CF4D06E0-3D74-1784-3CFC-0E755487D30C}"/>
                  </a:ext>
                </a:extLst>
              </p:cNvPr>
              <p:cNvSpPr txBox="1">
                <a:spLocks noRot="1" noChangeAspect="1" noMove="1" noResize="1" noEditPoints="1" noAdjustHandles="1" noChangeArrowheads="1" noChangeShapeType="1" noTextEdit="1"/>
              </p:cNvSpPr>
              <p:nvPr/>
            </p:nvSpPr>
            <p:spPr>
              <a:xfrm>
                <a:off x="4520535" y="4003682"/>
                <a:ext cx="982577" cy="276999"/>
              </a:xfrm>
              <a:prstGeom prst="rect">
                <a:avLst/>
              </a:prstGeom>
              <a:blipFill>
                <a:blip r:embed="rId3"/>
                <a:stretch>
                  <a:fillRect l="-6410" t="-9091" r="-5128" b="-40909"/>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596AC9F8-94EB-DB92-2BC3-B9469DF97385}"/>
              </a:ext>
            </a:extLst>
          </p:cNvPr>
          <p:cNvCxnSpPr>
            <a:cxnSpLocks/>
          </p:cNvCxnSpPr>
          <p:nvPr/>
        </p:nvCxnSpPr>
        <p:spPr>
          <a:xfrm flipH="1">
            <a:off x="5257468" y="2463092"/>
            <a:ext cx="491289" cy="335773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51E4CC-1D2C-28DA-C400-21C4F6E8ADA8}"/>
              </a:ext>
            </a:extLst>
          </p:cNvPr>
          <p:cNvCxnSpPr>
            <a:cxnSpLocks/>
          </p:cNvCxnSpPr>
          <p:nvPr/>
        </p:nvCxnSpPr>
        <p:spPr>
          <a:xfrm>
            <a:off x="6864057" y="3217861"/>
            <a:ext cx="630353" cy="2895817"/>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9A5E53D-C53D-AB89-15E5-AD18607C2156}"/>
              </a:ext>
            </a:extLst>
          </p:cNvPr>
          <p:cNvGrpSpPr/>
          <p:nvPr/>
        </p:nvGrpSpPr>
        <p:grpSpPr>
          <a:xfrm>
            <a:off x="4329370" y="3563626"/>
            <a:ext cx="3688598" cy="2403186"/>
            <a:chOff x="3742684" y="1881830"/>
            <a:chExt cx="4909524" cy="3198640"/>
          </a:xfrm>
        </p:grpSpPr>
        <p:pic>
          <p:nvPicPr>
            <p:cNvPr id="3" name="Picture 2" descr="Chart, line chart&#10;&#10;Description automatically generated">
              <a:extLst>
                <a:ext uri="{FF2B5EF4-FFF2-40B4-BE49-F238E27FC236}">
                  <a16:creationId xmlns:a16="http://schemas.microsoft.com/office/drawing/2014/main" id="{FFE0B8AC-687E-0F50-3AB3-8A25AF192826}"/>
                </a:ext>
              </a:extLst>
            </p:cNvPr>
            <p:cNvPicPr>
              <a:picLocks noChangeAspect="1"/>
            </p:cNvPicPr>
            <p:nvPr/>
          </p:nvPicPr>
          <p:blipFill rotWithShape="1">
            <a:blip r:embed="rId4"/>
            <a:srcRect l="7597" t="8843" r="3942" b="6069"/>
            <a:stretch/>
          </p:blipFill>
          <p:spPr>
            <a:xfrm>
              <a:off x="3742684" y="1881830"/>
              <a:ext cx="4909524" cy="3198640"/>
            </a:xfrm>
            <a:prstGeom prst="rect">
              <a:avLst/>
            </a:prstGeom>
          </p:spPr>
        </p:pic>
        <p:sp>
          <p:nvSpPr>
            <p:cNvPr id="4" name="TextBox 3">
              <a:extLst>
                <a:ext uri="{FF2B5EF4-FFF2-40B4-BE49-F238E27FC236}">
                  <a16:creationId xmlns:a16="http://schemas.microsoft.com/office/drawing/2014/main" id="{70093671-99C8-53DF-0915-5869CD20BF4E}"/>
                </a:ext>
              </a:extLst>
            </p:cNvPr>
            <p:cNvSpPr txBox="1"/>
            <p:nvPr/>
          </p:nvSpPr>
          <p:spPr>
            <a:xfrm>
              <a:off x="5757808" y="2485824"/>
              <a:ext cx="1179425" cy="369332"/>
            </a:xfrm>
            <a:prstGeom prst="rect">
              <a:avLst/>
            </a:prstGeom>
            <a:noFill/>
          </p:spPr>
          <p:txBody>
            <a:bodyPr wrap="none" rtlCol="0">
              <a:spAutoFit/>
            </a:bodyPr>
            <a:lstStyle/>
            <a:p>
              <a:r>
                <a:rPr lang="en-GB" dirty="0"/>
                <a:t>400 MV/m</a:t>
              </a:r>
            </a:p>
          </p:txBody>
        </p:sp>
      </p:grpSp>
      <p:sp>
        <p:nvSpPr>
          <p:cNvPr id="5" name="TextBox 4">
            <a:extLst>
              <a:ext uri="{FF2B5EF4-FFF2-40B4-BE49-F238E27FC236}">
                <a16:creationId xmlns:a16="http://schemas.microsoft.com/office/drawing/2014/main" id="{DD75490B-7CD3-0C18-5065-4BD25120BB41}"/>
              </a:ext>
            </a:extLst>
          </p:cNvPr>
          <p:cNvSpPr txBox="1"/>
          <p:nvPr/>
        </p:nvSpPr>
        <p:spPr>
          <a:xfrm>
            <a:off x="5799203" y="5966812"/>
            <a:ext cx="1651048" cy="369332"/>
          </a:xfrm>
          <a:prstGeom prst="rect">
            <a:avLst/>
          </a:prstGeom>
          <a:noFill/>
        </p:spPr>
        <p:txBody>
          <a:bodyPr wrap="square">
            <a:spAutoFit/>
          </a:bodyPr>
          <a:lstStyle/>
          <a:p>
            <a:r>
              <a:rPr lang="en-GB" b="1" u="sng" dirty="0"/>
              <a:t>Acc. Gradient</a:t>
            </a:r>
          </a:p>
        </p:txBody>
      </p:sp>
      <p:pic>
        <p:nvPicPr>
          <p:cNvPr id="8" name="Picture 7">
            <a:extLst>
              <a:ext uri="{FF2B5EF4-FFF2-40B4-BE49-F238E27FC236}">
                <a16:creationId xmlns:a16="http://schemas.microsoft.com/office/drawing/2014/main" id="{F074C288-7A39-C339-AE3B-609E7D95092A}"/>
              </a:ext>
            </a:extLst>
          </p:cNvPr>
          <p:cNvPicPr>
            <a:picLocks noChangeAspect="1"/>
          </p:cNvPicPr>
          <p:nvPr/>
        </p:nvPicPr>
        <p:blipFill rotWithShape="1">
          <a:blip r:embed="rId5"/>
          <a:srcRect t="43565"/>
          <a:stretch/>
        </p:blipFill>
        <p:spPr>
          <a:xfrm>
            <a:off x="-87953" y="726683"/>
            <a:ext cx="3981491" cy="2907856"/>
          </a:xfrm>
          <a:prstGeom prst="rect">
            <a:avLst/>
          </a:prstGeom>
        </p:spPr>
      </p:pic>
      <p:grpSp>
        <p:nvGrpSpPr>
          <p:cNvPr id="18" name="Group 17">
            <a:extLst>
              <a:ext uri="{FF2B5EF4-FFF2-40B4-BE49-F238E27FC236}">
                <a16:creationId xmlns:a16="http://schemas.microsoft.com/office/drawing/2014/main" id="{EB34096A-B5AF-DDAD-9CE0-DB719394C049}"/>
              </a:ext>
            </a:extLst>
          </p:cNvPr>
          <p:cNvGrpSpPr/>
          <p:nvPr/>
        </p:nvGrpSpPr>
        <p:grpSpPr>
          <a:xfrm>
            <a:off x="8255065" y="953027"/>
            <a:ext cx="3981491" cy="2640946"/>
            <a:chOff x="8127143" y="3577969"/>
            <a:chExt cx="4379640" cy="2905041"/>
          </a:xfrm>
        </p:grpSpPr>
        <p:pic>
          <p:nvPicPr>
            <p:cNvPr id="12" name="Picture 11">
              <a:extLst>
                <a:ext uri="{FF2B5EF4-FFF2-40B4-BE49-F238E27FC236}">
                  <a16:creationId xmlns:a16="http://schemas.microsoft.com/office/drawing/2014/main" id="{B87704C0-54E5-3CDD-1B46-83B5F95EE71B}"/>
                </a:ext>
              </a:extLst>
            </p:cNvPr>
            <p:cNvPicPr>
              <a:picLocks noChangeAspect="1"/>
            </p:cNvPicPr>
            <p:nvPr/>
          </p:nvPicPr>
          <p:blipFill rotWithShape="1">
            <a:blip r:embed="rId6"/>
            <a:srcRect t="51656"/>
            <a:stretch/>
          </p:blipFill>
          <p:spPr>
            <a:xfrm>
              <a:off x="8127143" y="3577969"/>
              <a:ext cx="4379640" cy="2740004"/>
            </a:xfrm>
            <a:prstGeom prst="rect">
              <a:avLst/>
            </a:prstGeom>
          </p:spPr>
        </p:pic>
        <p:sp>
          <p:nvSpPr>
            <p:cNvPr id="16" name="TextBox 15">
              <a:extLst>
                <a:ext uri="{FF2B5EF4-FFF2-40B4-BE49-F238E27FC236}">
                  <a16:creationId xmlns:a16="http://schemas.microsoft.com/office/drawing/2014/main" id="{84DC2D73-39A8-0DC0-EF08-16CD2D1D67ED}"/>
                </a:ext>
              </a:extLst>
            </p:cNvPr>
            <p:cNvSpPr txBox="1"/>
            <p:nvPr/>
          </p:nvSpPr>
          <p:spPr>
            <a:xfrm>
              <a:off x="9847530" y="6113678"/>
              <a:ext cx="1060931" cy="369332"/>
            </a:xfrm>
            <a:prstGeom prst="rect">
              <a:avLst/>
            </a:prstGeom>
            <a:noFill/>
          </p:spPr>
          <p:txBody>
            <a:bodyPr wrap="none" rtlCol="0">
              <a:spAutoFit/>
            </a:bodyPr>
            <a:lstStyle/>
            <a:p>
              <a:r>
                <a:rPr lang="en-GB" b="1" i="1" dirty="0"/>
                <a:t>envelope</a:t>
              </a:r>
            </a:p>
          </p:txBody>
        </p:sp>
      </p:grpSp>
      <p:sp>
        <p:nvSpPr>
          <p:cNvPr id="20" name="TextBox 19">
            <a:extLst>
              <a:ext uri="{FF2B5EF4-FFF2-40B4-BE49-F238E27FC236}">
                <a16:creationId xmlns:a16="http://schemas.microsoft.com/office/drawing/2014/main" id="{22843436-A00E-D4D5-ABAC-D459F31B1C4C}"/>
              </a:ext>
            </a:extLst>
          </p:cNvPr>
          <p:cNvSpPr txBox="1"/>
          <p:nvPr/>
        </p:nvSpPr>
        <p:spPr>
          <a:xfrm>
            <a:off x="1007908" y="3354056"/>
            <a:ext cx="1317990"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t-IT" b="1" i="1" dirty="0">
                <a:latin typeface="Cambria Math" panose="02040503050406030204" pitchFamily="18" charset="0"/>
                <a:ea typeface="Cambria Math" panose="02040503050406030204" pitchFamily="18" charset="0"/>
              </a:rPr>
              <a:t>Input beam</a:t>
            </a:r>
          </a:p>
        </p:txBody>
      </p:sp>
      <p:sp>
        <p:nvSpPr>
          <p:cNvPr id="25" name="TextBox 24">
            <a:extLst>
              <a:ext uri="{FF2B5EF4-FFF2-40B4-BE49-F238E27FC236}">
                <a16:creationId xmlns:a16="http://schemas.microsoft.com/office/drawing/2014/main" id="{C8526BD3-4756-911C-ED08-C6ED344A1D85}"/>
              </a:ext>
            </a:extLst>
          </p:cNvPr>
          <p:cNvSpPr txBox="1"/>
          <p:nvPr/>
        </p:nvSpPr>
        <p:spPr>
          <a:xfrm>
            <a:off x="9609347" y="3591341"/>
            <a:ext cx="1471878"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defPPr>
              <a:defRPr lang="en-IT"/>
            </a:defPPr>
            <a:lvl1pPr>
              <a:defRPr b="1" i="1">
                <a:solidFill>
                  <a:schemeClr val="dk1"/>
                </a:solidFill>
                <a:latin typeface="Cambria Math" panose="02040503050406030204" pitchFamily="18" charset="0"/>
                <a:ea typeface="Cambria Math" panose="020405030504060302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dirty="0"/>
              <a:t>Output beam</a:t>
            </a:r>
          </a:p>
        </p:txBody>
      </p:sp>
      <p:pic>
        <p:nvPicPr>
          <p:cNvPr id="28" name="Picture 27" descr="A screenshot of a computer&#10;&#10;Description automatically generated with low confidence">
            <a:extLst>
              <a:ext uri="{FF2B5EF4-FFF2-40B4-BE49-F238E27FC236}">
                <a16:creationId xmlns:a16="http://schemas.microsoft.com/office/drawing/2014/main" id="{8467A7F7-32F7-AB4C-9FFC-E2A1BB525A21}"/>
              </a:ext>
            </a:extLst>
          </p:cNvPr>
          <p:cNvPicPr>
            <a:picLocks noChangeAspect="1"/>
          </p:cNvPicPr>
          <p:nvPr/>
        </p:nvPicPr>
        <p:blipFill rotWithShape="1">
          <a:blip r:embed="rId7"/>
          <a:srcRect t="17467"/>
          <a:stretch/>
        </p:blipFill>
        <p:spPr>
          <a:xfrm>
            <a:off x="102881" y="4479010"/>
            <a:ext cx="3816679" cy="2204990"/>
          </a:xfrm>
          <a:prstGeom prst="rect">
            <a:avLst/>
          </a:prstGeom>
        </p:spPr>
      </p:pic>
      <p:pic>
        <p:nvPicPr>
          <p:cNvPr id="30" name="Picture 29" descr="Table&#10;&#10;Description automatically generated">
            <a:extLst>
              <a:ext uri="{FF2B5EF4-FFF2-40B4-BE49-F238E27FC236}">
                <a16:creationId xmlns:a16="http://schemas.microsoft.com/office/drawing/2014/main" id="{6CA56D85-175E-1060-3FB0-EE30EB068EE3}"/>
              </a:ext>
            </a:extLst>
          </p:cNvPr>
          <p:cNvPicPr>
            <a:picLocks noChangeAspect="1"/>
          </p:cNvPicPr>
          <p:nvPr/>
        </p:nvPicPr>
        <p:blipFill rotWithShape="1">
          <a:blip r:embed="rId8"/>
          <a:srcRect t="16755"/>
          <a:stretch/>
        </p:blipFill>
        <p:spPr>
          <a:xfrm>
            <a:off x="8337470" y="4479010"/>
            <a:ext cx="3816679" cy="2176366"/>
          </a:xfrm>
          <a:prstGeom prst="rect">
            <a:avLst/>
          </a:prstGeom>
        </p:spPr>
      </p:pic>
      <p:sp>
        <p:nvSpPr>
          <p:cNvPr id="7" name="TextBox 6">
            <a:extLst>
              <a:ext uri="{FF2B5EF4-FFF2-40B4-BE49-F238E27FC236}">
                <a16:creationId xmlns:a16="http://schemas.microsoft.com/office/drawing/2014/main" id="{46EE4548-A2FE-EEC0-36B2-46A8DB6E964A}"/>
              </a:ext>
            </a:extLst>
          </p:cNvPr>
          <p:cNvSpPr txBox="1"/>
          <p:nvPr/>
        </p:nvSpPr>
        <p:spPr>
          <a:xfrm>
            <a:off x="157745" y="22413"/>
            <a:ext cx="12034255" cy="830997"/>
          </a:xfrm>
          <a:prstGeom prst="rect">
            <a:avLst/>
          </a:prstGeom>
          <a:noFill/>
        </p:spPr>
        <p:txBody>
          <a:bodyPr wrap="square" rtlCol="0">
            <a:spAutoFit/>
          </a:bodyPr>
          <a:lstStyle/>
          <a:p>
            <a:pPr algn="ctr"/>
            <a:r>
              <a:rPr lang="en-GB" sz="2400" b="1" dirty="0"/>
              <a:t> </a:t>
            </a:r>
            <a:r>
              <a:rPr lang="en-GB" sz="2400" b="1" u="sng" dirty="0"/>
              <a:t>ASTRA</a:t>
            </a:r>
            <a:r>
              <a:rPr lang="en-GB" sz="2400" b="1" dirty="0"/>
              <a:t> (A Space Charge Tracking Algorithm https://</a:t>
            </a:r>
            <a:r>
              <a:rPr lang="en-GB" sz="2400" b="1" dirty="0" err="1"/>
              <a:t>www.desy.de</a:t>
            </a:r>
            <a:r>
              <a:rPr lang="en-GB" sz="2400" b="1" dirty="0"/>
              <a:t>/~</a:t>
            </a:r>
            <a:r>
              <a:rPr lang="en-GB" sz="2400" b="1" dirty="0" err="1"/>
              <a:t>mpyflo</a:t>
            </a:r>
            <a:r>
              <a:rPr lang="en-GB" sz="2400" b="1" dirty="0"/>
              <a:t>/) </a:t>
            </a:r>
          </a:p>
          <a:p>
            <a:pPr algn="ctr"/>
            <a:r>
              <a:rPr lang="en-GB" sz="2400" b="1" dirty="0">
                <a:solidFill>
                  <a:srgbClr val="0070C0"/>
                </a:solidFill>
              </a:rPr>
              <a:t>Preliminary Simulation </a:t>
            </a:r>
            <a:r>
              <a:rPr lang="en-GB" sz="2400" b="1" i="1" dirty="0">
                <a:solidFill>
                  <a:srgbClr val="0070C0"/>
                </a:solidFill>
              </a:rPr>
              <a:t>1-D on axis </a:t>
            </a:r>
            <a:r>
              <a:rPr lang="en-GB" sz="2400" b="1" i="1" dirty="0" err="1">
                <a:solidFill>
                  <a:srgbClr val="0070C0"/>
                </a:solidFill>
              </a:rPr>
              <a:t>E</a:t>
            </a:r>
            <a:r>
              <a:rPr lang="en-GB" sz="2400" b="1" i="1" baseline="-25000" dirty="0" err="1">
                <a:solidFill>
                  <a:srgbClr val="0070C0"/>
                </a:solidFill>
              </a:rPr>
              <a:t>z</a:t>
            </a:r>
            <a:r>
              <a:rPr lang="en-GB" sz="2400" b="1" i="1" baseline="-25000" dirty="0">
                <a:solidFill>
                  <a:srgbClr val="0070C0"/>
                </a:solidFill>
              </a:rPr>
              <a:t>  </a:t>
            </a:r>
            <a:r>
              <a:rPr lang="en-GB" sz="2400" b="1" i="1" dirty="0">
                <a:solidFill>
                  <a:srgbClr val="0070C0"/>
                </a:solidFill>
              </a:rPr>
              <a:t>field imported from the woodpile simulation</a:t>
            </a:r>
            <a:endParaRPr lang="en-GB" sz="2400" b="1" i="1" baseline="-25000" dirty="0">
              <a:solidFill>
                <a:srgbClr val="0070C0"/>
              </a:solidFill>
            </a:endParaRPr>
          </a:p>
        </p:txBody>
      </p:sp>
      <p:sp>
        <p:nvSpPr>
          <p:cNvPr id="6" name="Date Placeholder 5">
            <a:extLst>
              <a:ext uri="{FF2B5EF4-FFF2-40B4-BE49-F238E27FC236}">
                <a16:creationId xmlns:a16="http://schemas.microsoft.com/office/drawing/2014/main" id="{3A6E664D-21D0-A553-C377-BB78375E8A1B}"/>
              </a:ext>
            </a:extLst>
          </p:cNvPr>
          <p:cNvSpPr>
            <a:spLocks noGrp="1"/>
          </p:cNvSpPr>
          <p:nvPr>
            <p:ph type="dt" sz="half" idx="10"/>
          </p:nvPr>
        </p:nvSpPr>
        <p:spPr/>
        <p:txBody>
          <a:bodyPr/>
          <a:lstStyle/>
          <a:p>
            <a:fld id="{124429F5-6085-154E-94E0-AFF1ACD2C58D}" type="datetime1">
              <a:rPr lang="it-IT" smtClean="0"/>
              <a:t>02/03/23</a:t>
            </a:fld>
            <a:endParaRPr lang="en-GB"/>
          </a:p>
        </p:txBody>
      </p:sp>
      <p:sp>
        <p:nvSpPr>
          <p:cNvPr id="10" name="Slide Number Placeholder 9">
            <a:extLst>
              <a:ext uri="{FF2B5EF4-FFF2-40B4-BE49-F238E27FC236}">
                <a16:creationId xmlns:a16="http://schemas.microsoft.com/office/drawing/2014/main" id="{069C7149-5571-C616-A5C1-231544851C7F}"/>
              </a:ext>
            </a:extLst>
          </p:cNvPr>
          <p:cNvSpPr>
            <a:spLocks noGrp="1"/>
          </p:cNvSpPr>
          <p:nvPr>
            <p:ph type="sldNum" sz="quarter" idx="12"/>
          </p:nvPr>
        </p:nvSpPr>
        <p:spPr/>
        <p:txBody>
          <a:bodyPr/>
          <a:lstStyle/>
          <a:p>
            <a:fld id="{3AFDC01B-2950-784F-82B9-F0A1940919F8}" type="slidenum">
              <a:rPr lang="en-GB" smtClean="0"/>
              <a:t>17</a:t>
            </a:fld>
            <a:endParaRPr lang="en-GB"/>
          </a:p>
        </p:txBody>
      </p:sp>
    </p:spTree>
    <p:extLst>
      <p:ext uri="{BB962C8B-B14F-4D97-AF65-F5344CB8AC3E}">
        <p14:creationId xmlns:p14="http://schemas.microsoft.com/office/powerpoint/2010/main" val="229382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E16A-FD56-633D-AE96-023035D010F1}"/>
              </a:ext>
            </a:extLst>
          </p:cNvPr>
          <p:cNvSpPr>
            <a:spLocks noGrp="1"/>
          </p:cNvSpPr>
          <p:nvPr>
            <p:ph type="title"/>
          </p:nvPr>
        </p:nvSpPr>
        <p:spPr>
          <a:xfrm>
            <a:off x="838200" y="2361193"/>
            <a:ext cx="10515600" cy="1325563"/>
          </a:xfrm>
        </p:spPr>
        <p:txBody>
          <a:bodyPr/>
          <a:lstStyle/>
          <a:p>
            <a:pPr algn="ctr"/>
            <a:r>
              <a:rPr lang="en-GB" b="1" dirty="0"/>
              <a:t>DLA Fabrication</a:t>
            </a:r>
          </a:p>
        </p:txBody>
      </p:sp>
      <p:sp>
        <p:nvSpPr>
          <p:cNvPr id="19" name="Date Placeholder 18">
            <a:extLst>
              <a:ext uri="{FF2B5EF4-FFF2-40B4-BE49-F238E27FC236}">
                <a16:creationId xmlns:a16="http://schemas.microsoft.com/office/drawing/2014/main" id="{74DC240F-A312-6CA5-C441-8B93C67BD786}"/>
              </a:ext>
            </a:extLst>
          </p:cNvPr>
          <p:cNvSpPr>
            <a:spLocks noGrp="1"/>
          </p:cNvSpPr>
          <p:nvPr>
            <p:ph type="dt" sz="half" idx="10"/>
          </p:nvPr>
        </p:nvSpPr>
        <p:spPr/>
        <p:txBody>
          <a:bodyPr/>
          <a:lstStyle/>
          <a:p>
            <a:fld id="{51312492-CCF6-8440-A36D-5CFD3CFCE64C}" type="datetime1">
              <a:rPr lang="it-IT" smtClean="0"/>
              <a:t>02/03/23</a:t>
            </a:fld>
            <a:endParaRPr lang="en-GB"/>
          </a:p>
        </p:txBody>
      </p:sp>
      <p:sp>
        <p:nvSpPr>
          <p:cNvPr id="20" name="Footer Placeholder 19">
            <a:extLst>
              <a:ext uri="{FF2B5EF4-FFF2-40B4-BE49-F238E27FC236}">
                <a16:creationId xmlns:a16="http://schemas.microsoft.com/office/drawing/2014/main" id="{81AF3491-EC96-6C6E-3E40-19D8CA241E77}"/>
              </a:ext>
            </a:extLst>
          </p:cNvPr>
          <p:cNvSpPr>
            <a:spLocks noGrp="1"/>
          </p:cNvSpPr>
          <p:nvPr>
            <p:ph type="ftr" sz="quarter" idx="11"/>
          </p:nvPr>
        </p:nvSpPr>
        <p:spPr/>
        <p:txBody>
          <a:bodyPr/>
          <a:lstStyle/>
          <a:p>
            <a:r>
              <a:rPr lang="en-GB"/>
              <a:t>SECONDA GIORNATA ACCELERATORI, INFN-LNS, Catania
</a:t>
            </a:r>
          </a:p>
        </p:txBody>
      </p:sp>
      <p:sp>
        <p:nvSpPr>
          <p:cNvPr id="21" name="Slide Number Placeholder 20">
            <a:extLst>
              <a:ext uri="{FF2B5EF4-FFF2-40B4-BE49-F238E27FC236}">
                <a16:creationId xmlns:a16="http://schemas.microsoft.com/office/drawing/2014/main" id="{AF78B972-490B-CF22-F52F-72CEAD3E9B3D}"/>
              </a:ext>
            </a:extLst>
          </p:cNvPr>
          <p:cNvSpPr>
            <a:spLocks noGrp="1"/>
          </p:cNvSpPr>
          <p:nvPr>
            <p:ph type="sldNum" sz="quarter" idx="12"/>
          </p:nvPr>
        </p:nvSpPr>
        <p:spPr/>
        <p:txBody>
          <a:bodyPr/>
          <a:lstStyle/>
          <a:p>
            <a:fld id="{3AFDC01B-2950-784F-82B9-F0A1940919F8}" type="slidenum">
              <a:rPr lang="en-GB" smtClean="0"/>
              <a:t>18</a:t>
            </a:fld>
            <a:endParaRPr lang="en-GB"/>
          </a:p>
        </p:txBody>
      </p:sp>
    </p:spTree>
    <p:extLst>
      <p:ext uri="{BB962C8B-B14F-4D97-AF65-F5344CB8AC3E}">
        <p14:creationId xmlns:p14="http://schemas.microsoft.com/office/powerpoint/2010/main" val="1007967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D68AF2D-C576-A2B6-6BC3-6CF70E66DA1C}"/>
              </a:ext>
            </a:extLst>
          </p:cNvPr>
          <p:cNvPicPr>
            <a:picLocks noChangeAspect="1"/>
          </p:cNvPicPr>
          <p:nvPr/>
        </p:nvPicPr>
        <p:blipFill>
          <a:blip r:embed="rId3"/>
          <a:stretch>
            <a:fillRect/>
          </a:stretch>
        </p:blipFill>
        <p:spPr>
          <a:xfrm>
            <a:off x="8731345" y="1926039"/>
            <a:ext cx="3373072" cy="2056976"/>
          </a:xfrm>
          <a:prstGeom prst="rect">
            <a:avLst/>
          </a:prstGeom>
        </p:spPr>
      </p:pic>
      <p:pic>
        <p:nvPicPr>
          <p:cNvPr id="50" name="Immagine 13" descr="Immagine che contiene giocattolo, tavolo, colorato&#10;&#10;Descrizione generata automaticamente">
            <a:extLst>
              <a:ext uri="{FF2B5EF4-FFF2-40B4-BE49-F238E27FC236}">
                <a16:creationId xmlns:a16="http://schemas.microsoft.com/office/drawing/2014/main" id="{6980445B-528B-A45C-94AA-94A73601B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194" y="4346428"/>
            <a:ext cx="2632111" cy="2041491"/>
          </a:xfrm>
          <a:prstGeom prst="rect">
            <a:avLst/>
          </a:prstGeom>
        </p:spPr>
      </p:pic>
      <p:pic>
        <p:nvPicPr>
          <p:cNvPr id="51" name="Picture 50" descr="Graphical user interface&#10;&#10;Description automatically generated">
            <a:extLst>
              <a:ext uri="{FF2B5EF4-FFF2-40B4-BE49-F238E27FC236}">
                <a16:creationId xmlns:a16="http://schemas.microsoft.com/office/drawing/2014/main" id="{A4F45BF2-84DF-EDAA-FF9B-2174A46149C8}"/>
              </a:ext>
            </a:extLst>
          </p:cNvPr>
          <p:cNvPicPr>
            <a:picLocks noChangeAspect="1"/>
          </p:cNvPicPr>
          <p:nvPr/>
        </p:nvPicPr>
        <p:blipFill>
          <a:blip r:embed="rId5"/>
          <a:stretch>
            <a:fillRect/>
          </a:stretch>
        </p:blipFill>
        <p:spPr>
          <a:xfrm>
            <a:off x="-50801" y="1693789"/>
            <a:ext cx="4008022" cy="1668380"/>
          </a:xfrm>
          <a:prstGeom prst="rect">
            <a:avLst/>
          </a:prstGeom>
        </p:spPr>
      </p:pic>
      <p:pic>
        <p:nvPicPr>
          <p:cNvPr id="52" name="Picture 51" descr="A picture containing diagram&#10;&#10;Description automatically generated">
            <a:extLst>
              <a:ext uri="{FF2B5EF4-FFF2-40B4-BE49-F238E27FC236}">
                <a16:creationId xmlns:a16="http://schemas.microsoft.com/office/drawing/2014/main" id="{F116EFD6-827B-7668-5FB6-EDA3BE10E964}"/>
              </a:ext>
            </a:extLst>
          </p:cNvPr>
          <p:cNvPicPr>
            <a:picLocks noChangeAspect="1"/>
          </p:cNvPicPr>
          <p:nvPr/>
        </p:nvPicPr>
        <p:blipFill>
          <a:blip r:embed="rId6"/>
          <a:stretch>
            <a:fillRect/>
          </a:stretch>
        </p:blipFill>
        <p:spPr>
          <a:xfrm flipH="1">
            <a:off x="53849" y="5180192"/>
            <a:ext cx="1942260" cy="1314104"/>
          </a:xfrm>
          <a:prstGeom prst="rect">
            <a:avLst/>
          </a:prstGeom>
        </p:spPr>
      </p:pic>
      <p:pic>
        <p:nvPicPr>
          <p:cNvPr id="53" name="Picture 52" descr="Chart, line chart&#10;&#10;Description automatically generated">
            <a:extLst>
              <a:ext uri="{FF2B5EF4-FFF2-40B4-BE49-F238E27FC236}">
                <a16:creationId xmlns:a16="http://schemas.microsoft.com/office/drawing/2014/main" id="{A52F6B03-8E7F-247E-F5E9-3E548D6E60B7}"/>
              </a:ext>
            </a:extLst>
          </p:cNvPr>
          <p:cNvPicPr>
            <a:picLocks noChangeAspect="1"/>
          </p:cNvPicPr>
          <p:nvPr/>
        </p:nvPicPr>
        <p:blipFill>
          <a:blip r:embed="rId7"/>
          <a:stretch>
            <a:fillRect/>
          </a:stretch>
        </p:blipFill>
        <p:spPr>
          <a:xfrm>
            <a:off x="1917810" y="4963373"/>
            <a:ext cx="2344359" cy="1775828"/>
          </a:xfrm>
          <a:prstGeom prst="rect">
            <a:avLst/>
          </a:prstGeom>
        </p:spPr>
      </p:pic>
      <p:pic>
        <p:nvPicPr>
          <p:cNvPr id="57" name="Picture 56" descr="Diagram&#10;&#10;Description automatically generated">
            <a:extLst>
              <a:ext uri="{FF2B5EF4-FFF2-40B4-BE49-F238E27FC236}">
                <a16:creationId xmlns:a16="http://schemas.microsoft.com/office/drawing/2014/main" id="{74092BC5-E415-1030-6368-781E5BA3A0DD}"/>
              </a:ext>
            </a:extLst>
          </p:cNvPr>
          <p:cNvPicPr>
            <a:picLocks noChangeAspect="1"/>
          </p:cNvPicPr>
          <p:nvPr/>
        </p:nvPicPr>
        <p:blipFill>
          <a:blip r:embed="rId8"/>
          <a:stretch>
            <a:fillRect/>
          </a:stretch>
        </p:blipFill>
        <p:spPr>
          <a:xfrm>
            <a:off x="5026017" y="1991246"/>
            <a:ext cx="2218069" cy="1566848"/>
          </a:xfrm>
          <a:prstGeom prst="rect">
            <a:avLst/>
          </a:prstGeom>
        </p:spPr>
      </p:pic>
      <p:pic>
        <p:nvPicPr>
          <p:cNvPr id="58" name="Picture 57" descr="A picture containing electronics, calculator, remote&#10;&#10;Description automatically generated">
            <a:extLst>
              <a:ext uri="{FF2B5EF4-FFF2-40B4-BE49-F238E27FC236}">
                <a16:creationId xmlns:a16="http://schemas.microsoft.com/office/drawing/2014/main" id="{0447FEB9-3E55-3581-0239-4A6BEB10C09E}"/>
              </a:ext>
            </a:extLst>
          </p:cNvPr>
          <p:cNvPicPr>
            <a:picLocks noChangeAspect="1"/>
          </p:cNvPicPr>
          <p:nvPr/>
        </p:nvPicPr>
        <p:blipFill>
          <a:blip r:embed="rId9"/>
          <a:stretch>
            <a:fillRect/>
          </a:stretch>
        </p:blipFill>
        <p:spPr>
          <a:xfrm>
            <a:off x="4929060" y="3580719"/>
            <a:ext cx="2642896" cy="1805925"/>
          </a:xfrm>
          <a:prstGeom prst="rect">
            <a:avLst/>
          </a:prstGeom>
        </p:spPr>
      </p:pic>
      <p:pic>
        <p:nvPicPr>
          <p:cNvPr id="59" name="Picture 58" descr="A picture containing stationary, envelope, fabric&#10;&#10;Description automatically generated">
            <a:extLst>
              <a:ext uri="{FF2B5EF4-FFF2-40B4-BE49-F238E27FC236}">
                <a16:creationId xmlns:a16="http://schemas.microsoft.com/office/drawing/2014/main" id="{C425D992-FFF1-3AA0-1F50-D9B108B84DB7}"/>
              </a:ext>
            </a:extLst>
          </p:cNvPr>
          <p:cNvPicPr>
            <a:picLocks noChangeAspect="1"/>
          </p:cNvPicPr>
          <p:nvPr/>
        </p:nvPicPr>
        <p:blipFill>
          <a:blip r:embed="rId10"/>
          <a:stretch>
            <a:fillRect/>
          </a:stretch>
        </p:blipFill>
        <p:spPr>
          <a:xfrm>
            <a:off x="5065736" y="5398962"/>
            <a:ext cx="2138628" cy="1492500"/>
          </a:xfrm>
          <a:prstGeom prst="rect">
            <a:avLst/>
          </a:prstGeom>
        </p:spPr>
      </p:pic>
      <p:pic>
        <p:nvPicPr>
          <p:cNvPr id="60" name="Picture 59" descr="A picture containing graphical user interface&#10;&#10;Description automatically generated">
            <a:extLst>
              <a:ext uri="{FF2B5EF4-FFF2-40B4-BE49-F238E27FC236}">
                <a16:creationId xmlns:a16="http://schemas.microsoft.com/office/drawing/2014/main" id="{016551FC-4AC8-4B3E-B92B-6E06898632A1}"/>
              </a:ext>
            </a:extLst>
          </p:cNvPr>
          <p:cNvPicPr>
            <a:picLocks noChangeAspect="1"/>
          </p:cNvPicPr>
          <p:nvPr/>
        </p:nvPicPr>
        <p:blipFill rotWithShape="1">
          <a:blip r:embed="rId11"/>
          <a:srcRect l="20931" t="19386" r="35320" b="12076"/>
          <a:stretch/>
        </p:blipFill>
        <p:spPr>
          <a:xfrm>
            <a:off x="529014" y="3216551"/>
            <a:ext cx="2737141" cy="1805925"/>
          </a:xfrm>
          <a:prstGeom prst="rect">
            <a:avLst/>
          </a:prstGeom>
        </p:spPr>
      </p:pic>
      <p:sp>
        <p:nvSpPr>
          <p:cNvPr id="3" name="TextBox 2">
            <a:extLst>
              <a:ext uri="{FF2B5EF4-FFF2-40B4-BE49-F238E27FC236}">
                <a16:creationId xmlns:a16="http://schemas.microsoft.com/office/drawing/2014/main" id="{B27CA156-A4FE-7B81-5BCD-1D95AF91B205}"/>
              </a:ext>
            </a:extLst>
          </p:cNvPr>
          <p:cNvSpPr txBox="1"/>
          <p:nvPr/>
        </p:nvSpPr>
        <p:spPr>
          <a:xfrm>
            <a:off x="9402106" y="4080483"/>
            <a:ext cx="457176" cy="369332"/>
          </a:xfrm>
          <a:prstGeom prst="rect">
            <a:avLst/>
          </a:prstGeom>
          <a:noFill/>
        </p:spPr>
        <p:txBody>
          <a:bodyPr wrap="none" rtlCol="0">
            <a:spAutoFit/>
          </a:bodyPr>
          <a:lstStyle/>
          <a:p>
            <a:r>
              <a:rPr lang="en-GB" dirty="0"/>
              <a:t>OK</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594B75-BB28-62E3-CF8F-54B8FB930AE4}"/>
                  </a:ext>
                </a:extLst>
              </p:cNvPr>
              <p:cNvSpPr txBox="1"/>
              <p:nvPr/>
            </p:nvSpPr>
            <p:spPr>
              <a:xfrm>
                <a:off x="9889565" y="1130903"/>
                <a:ext cx="1465466" cy="707886"/>
              </a:xfrm>
              <a:prstGeom prst="rect">
                <a:avLst/>
              </a:prstGeom>
              <a:noFill/>
            </p:spPr>
            <p:txBody>
              <a:bodyPr wrap="none" rtlCol="0">
                <a:spAutoFit/>
              </a:bodyPr>
              <a:lstStyle>
                <a:defPPr>
                  <a:defRPr lang="it-IT"/>
                </a:defPPr>
                <a:lvl1pPr>
                  <a:defRPr b="1" i="1"/>
                </a:lvl1pPr>
              </a:lstStyle>
              <a:p>
                <a:pPr algn="ctr"/>
                <a:r>
                  <a:rPr lang="en-GB" sz="2000" dirty="0"/>
                  <a:t>3) Woodpile</a:t>
                </a:r>
              </a:p>
              <a:p>
                <a:pPr algn="ctr"/>
                <a:r>
                  <a:rPr lang="en-GB" sz="2000" i="0" dirty="0">
                    <a:ea typeface="Cambria Math" panose="02040503050406030204" pitchFamily="18" charset="0"/>
                  </a:rPr>
                  <a:t>[</a:t>
                </a:r>
                <a14:m>
                  <m:oMath xmlns:m="http://schemas.openxmlformats.org/officeDocument/2006/math">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oMath>
                </a14:m>
                <a:r>
                  <a:rPr lang="en-IT" sz="2000" i="0" dirty="0"/>
                  <a:t>]</a:t>
                </a:r>
              </a:p>
            </p:txBody>
          </p:sp>
        </mc:Choice>
        <mc:Fallback xmlns="">
          <p:sp>
            <p:nvSpPr>
              <p:cNvPr id="19" name="TextBox 18">
                <a:extLst>
                  <a:ext uri="{FF2B5EF4-FFF2-40B4-BE49-F238E27FC236}">
                    <a16:creationId xmlns:a16="http://schemas.microsoft.com/office/drawing/2014/main" id="{3C594B75-BB28-62E3-CF8F-54B8FB930AE4}"/>
                  </a:ext>
                </a:extLst>
              </p:cNvPr>
              <p:cNvSpPr txBox="1">
                <a:spLocks noRot="1" noChangeAspect="1" noMove="1" noResize="1" noEditPoints="1" noAdjustHandles="1" noChangeArrowheads="1" noChangeShapeType="1" noTextEdit="1"/>
              </p:cNvSpPr>
              <p:nvPr/>
            </p:nvSpPr>
            <p:spPr>
              <a:xfrm>
                <a:off x="9889565" y="1130903"/>
                <a:ext cx="1465466" cy="707886"/>
              </a:xfrm>
              <a:prstGeom prst="rect">
                <a:avLst/>
              </a:prstGeom>
              <a:blipFill>
                <a:blip r:embed="rId12"/>
                <a:stretch>
                  <a:fillRect l="-3734" t="-5172" r="-3734"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5175D8-DD3C-E88C-29D0-0EFEEBBBAA0F}"/>
                  </a:ext>
                </a:extLst>
              </p:cNvPr>
              <p:cNvSpPr txBox="1"/>
              <p:nvPr/>
            </p:nvSpPr>
            <p:spPr>
              <a:xfrm>
                <a:off x="289818" y="1072644"/>
                <a:ext cx="3337452" cy="707886"/>
              </a:xfrm>
              <a:prstGeom prst="rect">
                <a:avLst/>
              </a:prstGeom>
              <a:noFill/>
            </p:spPr>
            <p:txBody>
              <a:bodyPr wrap="none" rtlCol="0">
                <a:spAutoFit/>
              </a:bodyPr>
              <a:lstStyle/>
              <a:p>
                <a:pPr algn="ctr"/>
                <a:r>
                  <a:rPr lang="en-GB" sz="2000" b="1" i="1" dirty="0"/>
                  <a:t>1) Tapered Slotted waveguide</a:t>
                </a:r>
              </a:p>
              <a:p>
                <a:pPr algn="ctr"/>
                <a:r>
                  <a:rPr lang="it-IT" sz="2000" b="1" dirty="0">
                    <a:ea typeface="Cambria Math" panose="02040503050406030204" pitchFamily="18" charset="0"/>
                  </a:rPr>
                  <a:t>[</a:t>
                </a:r>
                <a14:m>
                  <m:oMath xmlns:m="http://schemas.openxmlformats.org/officeDocument/2006/math">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𝟒</m:t>
                    </m:r>
                    <m:r>
                      <a:rPr lang="it-IT" sz="2000" b="1" i="1" smtClean="0">
                        <a:latin typeface="Cambria Math" panose="02040503050406030204" pitchFamily="18" charset="0"/>
                        <a:ea typeface="Cambria Math" panose="02040503050406030204" pitchFamily="18" charset="0"/>
                      </a:rPr>
                      <m:t>&lt;</m:t>
                    </m:r>
                    <m:r>
                      <a:rPr lang="en-GB" sz="2000" b="1" i="1" smtClean="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𝟕𝟓</m:t>
                    </m:r>
                  </m:oMath>
                </a14:m>
                <a:r>
                  <a:rPr lang="en-GB" sz="2000" b="1" dirty="0"/>
                  <a:t>]</a:t>
                </a:r>
              </a:p>
            </p:txBody>
          </p:sp>
        </mc:Choice>
        <mc:Fallback xmlns="">
          <p:sp>
            <p:nvSpPr>
              <p:cNvPr id="20" name="TextBox 19">
                <a:extLst>
                  <a:ext uri="{FF2B5EF4-FFF2-40B4-BE49-F238E27FC236}">
                    <a16:creationId xmlns:a16="http://schemas.microsoft.com/office/drawing/2014/main" id="{555175D8-DD3C-E88C-29D0-0EFEEBBBAA0F}"/>
                  </a:ext>
                </a:extLst>
              </p:cNvPr>
              <p:cNvSpPr txBox="1">
                <a:spLocks noRot="1" noChangeAspect="1" noMove="1" noResize="1" noEditPoints="1" noAdjustHandles="1" noChangeArrowheads="1" noChangeShapeType="1" noTextEdit="1"/>
              </p:cNvSpPr>
              <p:nvPr/>
            </p:nvSpPr>
            <p:spPr>
              <a:xfrm>
                <a:off x="289818" y="1072644"/>
                <a:ext cx="3337452" cy="707886"/>
              </a:xfrm>
              <a:prstGeom prst="rect">
                <a:avLst/>
              </a:prstGeom>
              <a:blipFill>
                <a:blip r:embed="rId13"/>
                <a:stretch>
                  <a:fillRect l="-1521" t="-5263" r="-1521" b="-140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4D9308-DA53-D242-B3CC-EA39D8966A20}"/>
                  </a:ext>
                </a:extLst>
              </p:cNvPr>
              <p:cNvSpPr txBox="1"/>
              <p:nvPr/>
            </p:nvSpPr>
            <p:spPr>
              <a:xfrm>
                <a:off x="4769559" y="1064943"/>
                <a:ext cx="3090141" cy="1015663"/>
              </a:xfrm>
              <a:prstGeom prst="rect">
                <a:avLst/>
              </a:prstGeom>
              <a:noFill/>
            </p:spPr>
            <p:txBody>
              <a:bodyPr wrap="none" rtlCol="0">
                <a:spAutoFit/>
              </a:bodyPr>
              <a:lstStyle>
                <a:defPPr>
                  <a:defRPr lang="it-IT"/>
                </a:defPPr>
                <a:lvl1pPr>
                  <a:defRPr b="1" i="1"/>
                </a:lvl1pPr>
              </a:lstStyle>
              <a:p>
                <a:pPr algn="ctr"/>
                <a:r>
                  <a:rPr lang="en-GB" sz="2000" dirty="0"/>
                  <a:t>2) Tapered </a:t>
                </a:r>
                <a:r>
                  <a:rPr lang="en-AU" sz="2000" dirty="0"/>
                  <a:t>2D </a:t>
                </a:r>
              </a:p>
              <a:p>
                <a:pPr algn="ctr"/>
                <a:r>
                  <a:rPr lang="en-AU" sz="2000" dirty="0"/>
                  <a:t>photonic crystal waveguide</a:t>
                </a:r>
              </a:p>
              <a:p>
                <a:pPr algn="ctr"/>
                <a:r>
                  <a:rPr lang="it-IT" sz="2000" i="0" dirty="0">
                    <a:ea typeface="Cambria Math" panose="02040503050406030204" pitchFamily="18" charset="0"/>
                  </a:rPr>
                  <a:t>[0.7</a:t>
                </a:r>
                <a14:m>
                  <m:oMath xmlns:m="http://schemas.openxmlformats.org/officeDocument/2006/math">
                    <m:r>
                      <a:rPr lang="it-IT" sz="2000" b="1" i="1" smtClean="0">
                        <a:latin typeface="Cambria Math" panose="02040503050406030204" pitchFamily="18" charset="0"/>
                        <a:ea typeface="Cambria Math" panose="02040503050406030204" pitchFamily="18" charset="0"/>
                      </a:rPr>
                      <m:t>&lt;</m:t>
                    </m:r>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𝟏</m:t>
                    </m:r>
                    <m:r>
                      <a:rPr lang="it-IT" sz="2000" b="1" i="1" smtClean="0">
                        <a:latin typeface="Cambria Math" panose="02040503050406030204" pitchFamily="18" charset="0"/>
                        <a:ea typeface="Cambria Math" panose="02040503050406030204" pitchFamily="18" charset="0"/>
                      </a:rPr>
                      <m:t>]</m:t>
                    </m:r>
                  </m:oMath>
                </a14:m>
                <a:endParaRPr lang="en-GB" sz="2000" dirty="0"/>
              </a:p>
            </p:txBody>
          </p:sp>
        </mc:Choice>
        <mc:Fallback xmlns="">
          <p:sp>
            <p:nvSpPr>
              <p:cNvPr id="21" name="TextBox 20">
                <a:extLst>
                  <a:ext uri="{FF2B5EF4-FFF2-40B4-BE49-F238E27FC236}">
                    <a16:creationId xmlns:a16="http://schemas.microsoft.com/office/drawing/2014/main" id="{694D9308-DA53-D242-B3CC-EA39D8966A20}"/>
                  </a:ext>
                </a:extLst>
              </p:cNvPr>
              <p:cNvSpPr txBox="1">
                <a:spLocks noRot="1" noChangeAspect="1" noMove="1" noResize="1" noEditPoints="1" noAdjustHandles="1" noChangeArrowheads="1" noChangeShapeType="1" noTextEdit="1"/>
              </p:cNvSpPr>
              <p:nvPr/>
            </p:nvSpPr>
            <p:spPr>
              <a:xfrm>
                <a:off x="4769559" y="1064943"/>
                <a:ext cx="3090141" cy="1015663"/>
              </a:xfrm>
              <a:prstGeom prst="rect">
                <a:avLst/>
              </a:prstGeom>
              <a:blipFill>
                <a:blip r:embed="rId14"/>
                <a:stretch>
                  <a:fillRect l="-1639" t="-3750" r="-1639" b="-10000"/>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3438B17C-4F01-87B3-B9C7-F86E4084FA0A}"/>
              </a:ext>
            </a:extLst>
          </p:cNvPr>
          <p:cNvSpPr>
            <a:spLocks noGrp="1"/>
          </p:cNvSpPr>
          <p:nvPr>
            <p:ph type="dt" sz="half" idx="10"/>
          </p:nvPr>
        </p:nvSpPr>
        <p:spPr/>
        <p:txBody>
          <a:bodyPr/>
          <a:lstStyle/>
          <a:p>
            <a:fld id="{4B0E2120-661B-C348-9981-C1C59B6754A9}" type="datetime1">
              <a:rPr lang="it-IT" smtClean="0"/>
              <a:t>02/03/23</a:t>
            </a:fld>
            <a:endParaRPr lang="en-GB"/>
          </a:p>
        </p:txBody>
      </p:sp>
      <p:sp>
        <p:nvSpPr>
          <p:cNvPr id="8" name="Slide Number Placeholder 7">
            <a:extLst>
              <a:ext uri="{FF2B5EF4-FFF2-40B4-BE49-F238E27FC236}">
                <a16:creationId xmlns:a16="http://schemas.microsoft.com/office/drawing/2014/main" id="{A35FB083-C506-7DD4-7D33-59ABB73FA2B2}"/>
              </a:ext>
            </a:extLst>
          </p:cNvPr>
          <p:cNvSpPr>
            <a:spLocks noGrp="1"/>
          </p:cNvSpPr>
          <p:nvPr>
            <p:ph type="sldNum" sz="quarter" idx="12"/>
          </p:nvPr>
        </p:nvSpPr>
        <p:spPr/>
        <p:txBody>
          <a:bodyPr/>
          <a:lstStyle/>
          <a:p>
            <a:fld id="{3AFDC01B-2950-784F-82B9-F0A1940919F8}" type="slidenum">
              <a:rPr lang="en-GB" smtClean="0"/>
              <a:t>19</a:t>
            </a:fld>
            <a:endParaRPr lang="en-GB"/>
          </a:p>
        </p:txBody>
      </p:sp>
      <p:sp>
        <p:nvSpPr>
          <p:cNvPr id="7" name="Title 1">
            <a:extLst>
              <a:ext uri="{FF2B5EF4-FFF2-40B4-BE49-F238E27FC236}">
                <a16:creationId xmlns:a16="http://schemas.microsoft.com/office/drawing/2014/main" id="{71E70178-9474-5264-1983-32E5A671C659}"/>
              </a:ext>
            </a:extLst>
          </p:cNvPr>
          <p:cNvSpPr txBox="1">
            <a:spLocks/>
          </p:cNvSpPr>
          <p:nvPr/>
        </p:nvSpPr>
        <p:spPr>
          <a:xfrm>
            <a:off x="838200" y="13354"/>
            <a:ext cx="10515600" cy="62817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t>DLA Fabrication</a:t>
            </a:r>
          </a:p>
        </p:txBody>
      </p:sp>
    </p:spTree>
    <p:extLst>
      <p:ext uri="{BB962C8B-B14F-4D97-AF65-F5344CB8AC3E}">
        <p14:creationId xmlns:p14="http://schemas.microsoft.com/office/powerpoint/2010/main" val="19348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5"/>
          <p:cNvSpPr txBox="1"/>
          <p:nvPr/>
        </p:nvSpPr>
        <p:spPr>
          <a:xfrm>
            <a:off x="0" y="45136"/>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MAIN GOAL</a:t>
            </a:r>
            <a:endParaRPr sz="1200" b="0" i="0" u="none" strike="noStrike" cap="none" dirty="0">
              <a:solidFill>
                <a:srgbClr val="000000"/>
              </a:solidFill>
              <a:latin typeface="Arial"/>
              <a:ea typeface="Arial"/>
              <a:cs typeface="Arial"/>
              <a:sym typeface="Arial"/>
            </a:endParaRPr>
          </a:p>
        </p:txBody>
      </p:sp>
      <p:sp>
        <p:nvSpPr>
          <p:cNvPr id="220" name="Google Shape;220;p65"/>
          <p:cNvSpPr txBox="1"/>
          <p:nvPr/>
        </p:nvSpPr>
        <p:spPr>
          <a:xfrm>
            <a:off x="3625516" y="23581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65"/>
          <p:cNvSpPr txBox="1"/>
          <p:nvPr/>
        </p:nvSpPr>
        <p:spPr>
          <a:xfrm>
            <a:off x="16041" y="436162"/>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none" strike="noStrike" cap="none" dirty="0">
                <a:solidFill>
                  <a:schemeClr val="dk1"/>
                </a:solidFill>
                <a:latin typeface="Calibri"/>
                <a:ea typeface="Calibri"/>
                <a:cs typeface="Calibri"/>
                <a:sym typeface="Calibri"/>
              </a:rPr>
              <a:t>High gradients </a:t>
            </a:r>
            <a:r>
              <a:rPr lang="en-GB" sz="2400" u="sng" dirty="0">
                <a:solidFill>
                  <a:schemeClr val="dk1"/>
                </a:solidFill>
                <a:latin typeface="Calibri"/>
                <a:ea typeface="Calibri"/>
                <a:cs typeface="Calibri"/>
                <a:sym typeface="Calibri"/>
              </a:rPr>
              <a:t>innovative</a:t>
            </a:r>
            <a:r>
              <a:rPr lang="en-GB" sz="2400" b="0" i="0" u="sng" strike="noStrike" cap="none" dirty="0">
                <a:solidFill>
                  <a:schemeClr val="dk1"/>
                </a:solidFill>
                <a:latin typeface="Calibri"/>
                <a:ea typeface="Calibri"/>
                <a:cs typeface="Calibri"/>
                <a:sym typeface="Calibri"/>
              </a:rPr>
              <a:t> </a:t>
            </a:r>
            <a:r>
              <a:rPr lang="en-GB" sz="2400" b="1" i="0" u="sng" strike="noStrike" cap="none" dirty="0">
                <a:solidFill>
                  <a:schemeClr val="dk1"/>
                </a:solidFill>
                <a:latin typeface="Calibri"/>
                <a:ea typeface="Calibri"/>
                <a:cs typeface="Calibri"/>
                <a:sym typeface="Calibri"/>
              </a:rPr>
              <a:t>accelerating structures </a:t>
            </a:r>
            <a:r>
              <a:rPr lang="en-GB" sz="2400" b="0" i="0" u="sng" strike="noStrike" cap="none" dirty="0">
                <a:solidFill>
                  <a:schemeClr val="dk1"/>
                </a:solidFill>
                <a:latin typeface="Calibri"/>
                <a:ea typeface="Calibri"/>
                <a:cs typeface="Calibri"/>
                <a:sym typeface="Calibri"/>
              </a:rPr>
              <a:t> </a:t>
            </a:r>
            <a:r>
              <a:rPr lang="en-GB" sz="2400" b="0" i="0" u="none" strike="noStrike" cap="none" dirty="0">
                <a:solidFill>
                  <a:schemeClr val="dk1"/>
                </a:solidFill>
                <a:latin typeface="Calibri"/>
                <a:ea typeface="Calibri"/>
                <a:cs typeface="Calibri"/>
                <a:sym typeface="Calibri"/>
              </a:rPr>
              <a:t>enable miniaturized particle accelerators </a:t>
            </a:r>
            <a:endParaRPr sz="1200" b="0" i="0" u="none" strike="noStrike" cap="none" dirty="0">
              <a:solidFill>
                <a:srgbClr val="000000"/>
              </a:solidFill>
              <a:latin typeface="Arial"/>
              <a:ea typeface="Arial"/>
              <a:cs typeface="Arial"/>
              <a:sym typeface="Arial"/>
            </a:endParaRPr>
          </a:p>
        </p:txBody>
      </p:sp>
      <p:sp>
        <p:nvSpPr>
          <p:cNvPr id="229" name="Google Shape;229;p65"/>
          <p:cNvSpPr txBox="1"/>
          <p:nvPr/>
        </p:nvSpPr>
        <p:spPr>
          <a:xfrm>
            <a:off x="842435" y="1540591"/>
            <a:ext cx="4234532" cy="5381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0000"/>
                </a:solidFill>
                <a:latin typeface="Calibri"/>
                <a:ea typeface="Calibri"/>
                <a:cs typeface="Calibri"/>
                <a:sym typeface="Calibri"/>
              </a:rPr>
              <a:t>TARGET OF THE PROSAL</a:t>
            </a:r>
            <a:endParaRPr sz="1400" b="0" i="0" u="none" strike="noStrike" cap="none" dirty="0">
              <a:solidFill>
                <a:srgbClr val="000000"/>
              </a:solidFill>
              <a:latin typeface="Arial"/>
              <a:ea typeface="Arial"/>
              <a:cs typeface="Arial"/>
              <a:sym typeface="Arial"/>
            </a:endParaRPr>
          </a:p>
        </p:txBody>
      </p:sp>
      <p:sp>
        <p:nvSpPr>
          <p:cNvPr id="15" name="Google Shape;226;p65">
            <a:extLst>
              <a:ext uri="{FF2B5EF4-FFF2-40B4-BE49-F238E27FC236}">
                <a16:creationId xmlns:a16="http://schemas.microsoft.com/office/drawing/2014/main" id="{A6DC1EAF-4FAD-D140-8405-564CBEBF1EC3}"/>
              </a:ext>
            </a:extLst>
          </p:cNvPr>
          <p:cNvSpPr txBox="1"/>
          <p:nvPr/>
        </p:nvSpPr>
        <p:spPr>
          <a:xfrm>
            <a:off x="6105706" y="1400866"/>
            <a:ext cx="6003183" cy="646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schematic overview of the accelerating gradient for different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types of accelerators  </a:t>
            </a:r>
            <a:endParaRPr sz="1400" b="0" i="0" u="none" strike="noStrike" cap="none">
              <a:solidFill>
                <a:srgbClr val="000000"/>
              </a:solidFill>
              <a:latin typeface="Arial"/>
              <a:ea typeface="Arial"/>
              <a:cs typeface="Arial"/>
              <a:sym typeface="Arial"/>
            </a:endParaRPr>
          </a:p>
        </p:txBody>
      </p:sp>
      <p:pic>
        <p:nvPicPr>
          <p:cNvPr id="16" name="Google Shape;198;p11" descr="page4image2726623344">
            <a:extLst>
              <a:ext uri="{FF2B5EF4-FFF2-40B4-BE49-F238E27FC236}">
                <a16:creationId xmlns:a16="http://schemas.microsoft.com/office/drawing/2014/main" id="{4874F0EC-728B-BC4A-87CB-36E1DAB99AA1}"/>
              </a:ext>
            </a:extLst>
          </p:cNvPr>
          <p:cNvPicPr preferRelativeResize="0"/>
          <p:nvPr/>
        </p:nvPicPr>
        <p:blipFill rotWithShape="1">
          <a:blip r:embed="rId3">
            <a:alphaModFix/>
          </a:blip>
          <a:srcRect/>
          <a:stretch/>
        </p:blipFill>
        <p:spPr>
          <a:xfrm>
            <a:off x="5879700" y="2342469"/>
            <a:ext cx="6113047" cy="4216568"/>
          </a:xfrm>
          <a:prstGeom prst="rect">
            <a:avLst/>
          </a:prstGeom>
          <a:noFill/>
          <a:ln>
            <a:noFill/>
          </a:ln>
        </p:spPr>
      </p:pic>
      <p:sp>
        <p:nvSpPr>
          <p:cNvPr id="18" name="Google Shape;202;p11">
            <a:extLst>
              <a:ext uri="{FF2B5EF4-FFF2-40B4-BE49-F238E27FC236}">
                <a16:creationId xmlns:a16="http://schemas.microsoft.com/office/drawing/2014/main" id="{79300FA3-FE55-9942-ACBE-B8B5CDBF0DE4}"/>
              </a:ext>
            </a:extLst>
          </p:cNvPr>
          <p:cNvSpPr/>
          <p:nvPr/>
        </p:nvSpPr>
        <p:spPr>
          <a:xfrm>
            <a:off x="7003701" y="4567510"/>
            <a:ext cx="4890273" cy="650516"/>
          </a:xfrm>
          <a:prstGeom prst="rect">
            <a:avLst/>
          </a:prstGeom>
          <a:solidFill>
            <a:srgbClr val="FF00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05;p11">
            <a:extLst>
              <a:ext uri="{FF2B5EF4-FFF2-40B4-BE49-F238E27FC236}">
                <a16:creationId xmlns:a16="http://schemas.microsoft.com/office/drawing/2014/main" id="{6D02B0A6-1B3C-3246-A129-8ABC622E80D6}"/>
              </a:ext>
            </a:extLst>
          </p:cNvPr>
          <p:cNvSpPr txBox="1"/>
          <p:nvPr/>
        </p:nvSpPr>
        <p:spPr>
          <a:xfrm rot="-2733450">
            <a:off x="9977666" y="3502695"/>
            <a:ext cx="2218206" cy="3077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alibri"/>
                <a:ea typeface="Calibri"/>
                <a:cs typeface="Calibri"/>
                <a:sym typeface="Calibri"/>
              </a:rPr>
              <a:t>laser-plasma interaction</a:t>
            </a:r>
            <a:endParaRPr sz="1200" b="0" i="0" u="none" strike="noStrike" cap="none">
              <a:solidFill>
                <a:srgbClr val="000000"/>
              </a:solidFill>
              <a:latin typeface="Arial"/>
              <a:ea typeface="Arial"/>
              <a:cs typeface="Arial"/>
              <a:sym typeface="Arial"/>
            </a:endParaRPr>
          </a:p>
        </p:txBody>
      </p:sp>
      <p:sp>
        <p:nvSpPr>
          <p:cNvPr id="27" name="Google Shape;227;p65">
            <a:extLst>
              <a:ext uri="{FF2B5EF4-FFF2-40B4-BE49-F238E27FC236}">
                <a16:creationId xmlns:a16="http://schemas.microsoft.com/office/drawing/2014/main" id="{8E250548-E3D0-5B46-B1DC-FC2DBD81C378}"/>
              </a:ext>
            </a:extLst>
          </p:cNvPr>
          <p:cNvSpPr/>
          <p:nvPr/>
        </p:nvSpPr>
        <p:spPr>
          <a:xfrm>
            <a:off x="0" y="2184972"/>
            <a:ext cx="5239527" cy="400069"/>
          </a:xfrm>
          <a:prstGeom prst="rect">
            <a:avLst/>
          </a:prstGeom>
          <a:no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800"/>
            </a:pPr>
            <a:r>
              <a:rPr lang="en-GB" sz="2000" b="1" dirty="0">
                <a:solidFill>
                  <a:schemeClr val="dk1"/>
                </a:solidFill>
                <a:latin typeface="Calibri"/>
                <a:ea typeface="Calibri"/>
                <a:cs typeface="Calibri"/>
                <a:sym typeface="Calibri"/>
              </a:rPr>
              <a:t>      </a:t>
            </a:r>
            <a:r>
              <a:rPr lang="en-GB" sz="2000" b="1" i="0" u="none" strike="noStrike" cap="none" dirty="0">
                <a:solidFill>
                  <a:schemeClr val="dk1"/>
                </a:solidFill>
                <a:latin typeface="Calibri"/>
                <a:ea typeface="Calibri"/>
                <a:cs typeface="Calibri"/>
                <a:sym typeface="Calibri"/>
              </a:rPr>
              <a:t>Acc</a:t>
            </a:r>
            <a:r>
              <a:rPr lang="en-GB" sz="2000" b="1" dirty="0">
                <a:solidFill>
                  <a:schemeClr val="dk1"/>
                </a:solidFill>
                <a:latin typeface="Calibri"/>
                <a:ea typeface="Calibri"/>
                <a:cs typeface="Calibri"/>
                <a:sym typeface="Calibri"/>
              </a:rPr>
              <a:t>elerating</a:t>
            </a:r>
            <a:r>
              <a:rPr lang="en-GB" sz="2000" b="1" i="0" u="none" strike="noStrike" cap="none" dirty="0">
                <a:solidFill>
                  <a:schemeClr val="dk1"/>
                </a:solidFill>
                <a:latin typeface="Calibri"/>
                <a:ea typeface="Calibri"/>
                <a:cs typeface="Calibri"/>
                <a:sym typeface="Calibri"/>
              </a:rPr>
              <a:t> Gradient: </a:t>
            </a:r>
            <a:r>
              <a:rPr lang="en-GB" sz="2000" b="1" i="0" u="sng" strike="noStrike" cap="none" dirty="0">
                <a:solidFill>
                  <a:schemeClr val="dk1"/>
                </a:solidFill>
                <a:latin typeface="Calibri"/>
                <a:ea typeface="Calibri"/>
                <a:cs typeface="Calibri"/>
                <a:sym typeface="Calibri"/>
              </a:rPr>
              <a:t>~ 100 MV/m - 2 GV/m</a:t>
            </a:r>
            <a:r>
              <a:rPr lang="en-GB" sz="2000" b="1"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500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D68AF2D-C576-A2B6-6BC3-6CF70E66DA1C}"/>
              </a:ext>
            </a:extLst>
          </p:cNvPr>
          <p:cNvPicPr>
            <a:picLocks noChangeAspect="1"/>
          </p:cNvPicPr>
          <p:nvPr/>
        </p:nvPicPr>
        <p:blipFill>
          <a:blip r:embed="rId3"/>
          <a:stretch>
            <a:fillRect/>
          </a:stretch>
        </p:blipFill>
        <p:spPr>
          <a:xfrm>
            <a:off x="8731345" y="1926039"/>
            <a:ext cx="3373072" cy="2056976"/>
          </a:xfrm>
          <a:prstGeom prst="rect">
            <a:avLst/>
          </a:prstGeom>
        </p:spPr>
      </p:pic>
      <p:pic>
        <p:nvPicPr>
          <p:cNvPr id="50" name="Immagine 13" descr="Immagine che contiene giocattolo, tavolo, colorato&#10;&#10;Descrizione generata automaticamente">
            <a:extLst>
              <a:ext uri="{FF2B5EF4-FFF2-40B4-BE49-F238E27FC236}">
                <a16:creationId xmlns:a16="http://schemas.microsoft.com/office/drawing/2014/main" id="{6980445B-528B-A45C-94AA-94A73601B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0194" y="4346428"/>
            <a:ext cx="2632111" cy="2041491"/>
          </a:xfrm>
          <a:prstGeom prst="rect">
            <a:avLst/>
          </a:prstGeom>
        </p:spPr>
      </p:pic>
      <p:pic>
        <p:nvPicPr>
          <p:cNvPr id="51" name="Picture 50" descr="Graphical user interface&#10;&#10;Description automatically generated">
            <a:extLst>
              <a:ext uri="{FF2B5EF4-FFF2-40B4-BE49-F238E27FC236}">
                <a16:creationId xmlns:a16="http://schemas.microsoft.com/office/drawing/2014/main" id="{A4F45BF2-84DF-EDAA-FF9B-2174A46149C8}"/>
              </a:ext>
            </a:extLst>
          </p:cNvPr>
          <p:cNvPicPr>
            <a:picLocks noChangeAspect="1"/>
          </p:cNvPicPr>
          <p:nvPr/>
        </p:nvPicPr>
        <p:blipFill>
          <a:blip r:embed="rId5"/>
          <a:stretch>
            <a:fillRect/>
          </a:stretch>
        </p:blipFill>
        <p:spPr>
          <a:xfrm>
            <a:off x="-50801" y="1693789"/>
            <a:ext cx="4008022" cy="1668380"/>
          </a:xfrm>
          <a:prstGeom prst="rect">
            <a:avLst/>
          </a:prstGeom>
        </p:spPr>
      </p:pic>
      <p:pic>
        <p:nvPicPr>
          <p:cNvPr id="52" name="Picture 51" descr="A picture containing diagram&#10;&#10;Description automatically generated">
            <a:extLst>
              <a:ext uri="{FF2B5EF4-FFF2-40B4-BE49-F238E27FC236}">
                <a16:creationId xmlns:a16="http://schemas.microsoft.com/office/drawing/2014/main" id="{F116EFD6-827B-7668-5FB6-EDA3BE10E964}"/>
              </a:ext>
            </a:extLst>
          </p:cNvPr>
          <p:cNvPicPr>
            <a:picLocks noChangeAspect="1"/>
          </p:cNvPicPr>
          <p:nvPr/>
        </p:nvPicPr>
        <p:blipFill>
          <a:blip r:embed="rId6"/>
          <a:stretch>
            <a:fillRect/>
          </a:stretch>
        </p:blipFill>
        <p:spPr>
          <a:xfrm flipH="1">
            <a:off x="53849" y="5180192"/>
            <a:ext cx="1942260" cy="1314104"/>
          </a:xfrm>
          <a:prstGeom prst="rect">
            <a:avLst/>
          </a:prstGeom>
        </p:spPr>
      </p:pic>
      <p:pic>
        <p:nvPicPr>
          <p:cNvPr id="53" name="Picture 52" descr="Chart, line chart&#10;&#10;Description automatically generated">
            <a:extLst>
              <a:ext uri="{FF2B5EF4-FFF2-40B4-BE49-F238E27FC236}">
                <a16:creationId xmlns:a16="http://schemas.microsoft.com/office/drawing/2014/main" id="{A52F6B03-8E7F-247E-F5E9-3E548D6E60B7}"/>
              </a:ext>
            </a:extLst>
          </p:cNvPr>
          <p:cNvPicPr>
            <a:picLocks noChangeAspect="1"/>
          </p:cNvPicPr>
          <p:nvPr/>
        </p:nvPicPr>
        <p:blipFill>
          <a:blip r:embed="rId7"/>
          <a:stretch>
            <a:fillRect/>
          </a:stretch>
        </p:blipFill>
        <p:spPr>
          <a:xfrm>
            <a:off x="1917810" y="4963373"/>
            <a:ext cx="2344359" cy="1775828"/>
          </a:xfrm>
          <a:prstGeom prst="rect">
            <a:avLst/>
          </a:prstGeom>
        </p:spPr>
      </p:pic>
      <p:pic>
        <p:nvPicPr>
          <p:cNvPr id="57" name="Picture 56" descr="Diagram&#10;&#10;Description automatically generated">
            <a:extLst>
              <a:ext uri="{FF2B5EF4-FFF2-40B4-BE49-F238E27FC236}">
                <a16:creationId xmlns:a16="http://schemas.microsoft.com/office/drawing/2014/main" id="{74092BC5-E415-1030-6368-781E5BA3A0DD}"/>
              </a:ext>
            </a:extLst>
          </p:cNvPr>
          <p:cNvPicPr>
            <a:picLocks noChangeAspect="1"/>
          </p:cNvPicPr>
          <p:nvPr/>
        </p:nvPicPr>
        <p:blipFill>
          <a:blip r:embed="rId8"/>
          <a:stretch>
            <a:fillRect/>
          </a:stretch>
        </p:blipFill>
        <p:spPr>
          <a:xfrm>
            <a:off x="5026017" y="1991246"/>
            <a:ext cx="2218069" cy="1566848"/>
          </a:xfrm>
          <a:prstGeom prst="rect">
            <a:avLst/>
          </a:prstGeom>
        </p:spPr>
      </p:pic>
      <p:pic>
        <p:nvPicPr>
          <p:cNvPr id="58" name="Picture 57" descr="A picture containing electronics, calculator, remote&#10;&#10;Description automatically generated">
            <a:extLst>
              <a:ext uri="{FF2B5EF4-FFF2-40B4-BE49-F238E27FC236}">
                <a16:creationId xmlns:a16="http://schemas.microsoft.com/office/drawing/2014/main" id="{0447FEB9-3E55-3581-0239-4A6BEB10C09E}"/>
              </a:ext>
            </a:extLst>
          </p:cNvPr>
          <p:cNvPicPr>
            <a:picLocks noChangeAspect="1"/>
          </p:cNvPicPr>
          <p:nvPr/>
        </p:nvPicPr>
        <p:blipFill>
          <a:blip r:embed="rId9"/>
          <a:stretch>
            <a:fillRect/>
          </a:stretch>
        </p:blipFill>
        <p:spPr>
          <a:xfrm>
            <a:off x="4929060" y="3580719"/>
            <a:ext cx="2642896" cy="1805925"/>
          </a:xfrm>
          <a:prstGeom prst="rect">
            <a:avLst/>
          </a:prstGeom>
        </p:spPr>
      </p:pic>
      <p:pic>
        <p:nvPicPr>
          <p:cNvPr id="59" name="Picture 58" descr="A picture containing stationary, envelope, fabric&#10;&#10;Description automatically generated">
            <a:extLst>
              <a:ext uri="{FF2B5EF4-FFF2-40B4-BE49-F238E27FC236}">
                <a16:creationId xmlns:a16="http://schemas.microsoft.com/office/drawing/2014/main" id="{C425D992-FFF1-3AA0-1F50-D9B108B84DB7}"/>
              </a:ext>
            </a:extLst>
          </p:cNvPr>
          <p:cNvPicPr>
            <a:picLocks noChangeAspect="1"/>
          </p:cNvPicPr>
          <p:nvPr/>
        </p:nvPicPr>
        <p:blipFill>
          <a:blip r:embed="rId10"/>
          <a:stretch>
            <a:fillRect/>
          </a:stretch>
        </p:blipFill>
        <p:spPr>
          <a:xfrm>
            <a:off x="5065736" y="5398962"/>
            <a:ext cx="2138628" cy="1492500"/>
          </a:xfrm>
          <a:prstGeom prst="rect">
            <a:avLst/>
          </a:prstGeom>
        </p:spPr>
      </p:pic>
      <p:pic>
        <p:nvPicPr>
          <p:cNvPr id="60" name="Picture 59" descr="A picture containing graphical user interface&#10;&#10;Description automatically generated">
            <a:extLst>
              <a:ext uri="{FF2B5EF4-FFF2-40B4-BE49-F238E27FC236}">
                <a16:creationId xmlns:a16="http://schemas.microsoft.com/office/drawing/2014/main" id="{016551FC-4AC8-4B3E-B92B-6E06898632A1}"/>
              </a:ext>
            </a:extLst>
          </p:cNvPr>
          <p:cNvPicPr>
            <a:picLocks noChangeAspect="1"/>
          </p:cNvPicPr>
          <p:nvPr/>
        </p:nvPicPr>
        <p:blipFill rotWithShape="1">
          <a:blip r:embed="rId11"/>
          <a:srcRect l="20931" t="19386" r="35320" b="12076"/>
          <a:stretch/>
        </p:blipFill>
        <p:spPr>
          <a:xfrm>
            <a:off x="529014" y="3216551"/>
            <a:ext cx="2737141" cy="1805925"/>
          </a:xfrm>
          <a:prstGeom prst="rect">
            <a:avLst/>
          </a:prstGeom>
        </p:spPr>
      </p:pic>
      <p:sp>
        <p:nvSpPr>
          <p:cNvPr id="3" name="TextBox 2">
            <a:extLst>
              <a:ext uri="{FF2B5EF4-FFF2-40B4-BE49-F238E27FC236}">
                <a16:creationId xmlns:a16="http://schemas.microsoft.com/office/drawing/2014/main" id="{B27CA156-A4FE-7B81-5BCD-1D95AF91B205}"/>
              </a:ext>
            </a:extLst>
          </p:cNvPr>
          <p:cNvSpPr txBox="1"/>
          <p:nvPr/>
        </p:nvSpPr>
        <p:spPr>
          <a:xfrm>
            <a:off x="9402106" y="4080483"/>
            <a:ext cx="457176" cy="369332"/>
          </a:xfrm>
          <a:prstGeom prst="rect">
            <a:avLst/>
          </a:prstGeom>
          <a:noFill/>
        </p:spPr>
        <p:txBody>
          <a:bodyPr wrap="none" rtlCol="0">
            <a:spAutoFit/>
          </a:bodyPr>
          <a:lstStyle/>
          <a:p>
            <a:r>
              <a:rPr lang="en-GB" dirty="0"/>
              <a:t>OK</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C594B75-BB28-62E3-CF8F-54B8FB930AE4}"/>
                  </a:ext>
                </a:extLst>
              </p:cNvPr>
              <p:cNvSpPr txBox="1"/>
              <p:nvPr/>
            </p:nvSpPr>
            <p:spPr>
              <a:xfrm>
                <a:off x="9889565" y="1130903"/>
                <a:ext cx="1465466" cy="707886"/>
              </a:xfrm>
              <a:prstGeom prst="rect">
                <a:avLst/>
              </a:prstGeom>
              <a:noFill/>
            </p:spPr>
            <p:txBody>
              <a:bodyPr wrap="none" rtlCol="0">
                <a:spAutoFit/>
              </a:bodyPr>
              <a:lstStyle>
                <a:defPPr>
                  <a:defRPr lang="it-IT"/>
                </a:defPPr>
                <a:lvl1pPr>
                  <a:defRPr b="1" i="1"/>
                </a:lvl1pPr>
              </a:lstStyle>
              <a:p>
                <a:pPr algn="ctr"/>
                <a:r>
                  <a:rPr lang="en-GB" sz="2000" dirty="0"/>
                  <a:t>3) Woodpile</a:t>
                </a:r>
              </a:p>
              <a:p>
                <a:pPr algn="ctr"/>
                <a:r>
                  <a:rPr lang="en-GB" sz="2000" i="0" dirty="0">
                    <a:ea typeface="Cambria Math" panose="02040503050406030204" pitchFamily="18" charset="0"/>
                  </a:rPr>
                  <a:t>[</a:t>
                </a:r>
                <a14:m>
                  <m:oMath xmlns:m="http://schemas.openxmlformats.org/officeDocument/2006/math">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oMath>
                </a14:m>
                <a:r>
                  <a:rPr lang="en-IT" sz="2000" i="0" dirty="0"/>
                  <a:t>]</a:t>
                </a:r>
              </a:p>
            </p:txBody>
          </p:sp>
        </mc:Choice>
        <mc:Fallback xmlns="">
          <p:sp>
            <p:nvSpPr>
              <p:cNvPr id="19" name="TextBox 18">
                <a:extLst>
                  <a:ext uri="{FF2B5EF4-FFF2-40B4-BE49-F238E27FC236}">
                    <a16:creationId xmlns:a16="http://schemas.microsoft.com/office/drawing/2014/main" id="{3C594B75-BB28-62E3-CF8F-54B8FB930AE4}"/>
                  </a:ext>
                </a:extLst>
              </p:cNvPr>
              <p:cNvSpPr txBox="1">
                <a:spLocks noRot="1" noChangeAspect="1" noMove="1" noResize="1" noEditPoints="1" noAdjustHandles="1" noChangeArrowheads="1" noChangeShapeType="1" noTextEdit="1"/>
              </p:cNvSpPr>
              <p:nvPr/>
            </p:nvSpPr>
            <p:spPr>
              <a:xfrm>
                <a:off x="9889565" y="1130903"/>
                <a:ext cx="1465466" cy="707886"/>
              </a:xfrm>
              <a:prstGeom prst="rect">
                <a:avLst/>
              </a:prstGeom>
              <a:blipFill>
                <a:blip r:embed="rId12"/>
                <a:stretch>
                  <a:fillRect l="-3734" t="-5172" r="-3734"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5175D8-DD3C-E88C-29D0-0EFEEBBBAA0F}"/>
                  </a:ext>
                </a:extLst>
              </p:cNvPr>
              <p:cNvSpPr txBox="1"/>
              <p:nvPr/>
            </p:nvSpPr>
            <p:spPr>
              <a:xfrm>
                <a:off x="289818" y="1072644"/>
                <a:ext cx="3337452" cy="707886"/>
              </a:xfrm>
              <a:prstGeom prst="rect">
                <a:avLst/>
              </a:prstGeom>
              <a:noFill/>
            </p:spPr>
            <p:txBody>
              <a:bodyPr wrap="none" rtlCol="0">
                <a:spAutoFit/>
              </a:bodyPr>
              <a:lstStyle/>
              <a:p>
                <a:pPr algn="ctr"/>
                <a:r>
                  <a:rPr lang="en-GB" sz="2000" b="1" i="1" dirty="0"/>
                  <a:t>1) Tapered Slotted waveguide</a:t>
                </a:r>
              </a:p>
              <a:p>
                <a:pPr algn="ctr"/>
                <a:r>
                  <a:rPr lang="it-IT" sz="2000" b="1" dirty="0">
                    <a:ea typeface="Cambria Math" panose="02040503050406030204" pitchFamily="18" charset="0"/>
                  </a:rPr>
                  <a:t>[</a:t>
                </a:r>
                <a14:m>
                  <m:oMath xmlns:m="http://schemas.openxmlformats.org/officeDocument/2006/math">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𝟒</m:t>
                    </m:r>
                    <m:r>
                      <a:rPr lang="it-IT" sz="2000" b="1" i="1" smtClean="0">
                        <a:latin typeface="Cambria Math" panose="02040503050406030204" pitchFamily="18" charset="0"/>
                        <a:ea typeface="Cambria Math" panose="02040503050406030204" pitchFamily="18" charset="0"/>
                      </a:rPr>
                      <m:t>&lt;</m:t>
                    </m:r>
                    <m:r>
                      <a:rPr lang="en-GB" sz="2000" b="1" i="1" smtClean="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𝟕𝟓</m:t>
                    </m:r>
                  </m:oMath>
                </a14:m>
                <a:r>
                  <a:rPr lang="en-GB" sz="2000" b="1" dirty="0"/>
                  <a:t>]</a:t>
                </a:r>
              </a:p>
            </p:txBody>
          </p:sp>
        </mc:Choice>
        <mc:Fallback xmlns="">
          <p:sp>
            <p:nvSpPr>
              <p:cNvPr id="20" name="TextBox 19">
                <a:extLst>
                  <a:ext uri="{FF2B5EF4-FFF2-40B4-BE49-F238E27FC236}">
                    <a16:creationId xmlns:a16="http://schemas.microsoft.com/office/drawing/2014/main" id="{555175D8-DD3C-E88C-29D0-0EFEEBBBAA0F}"/>
                  </a:ext>
                </a:extLst>
              </p:cNvPr>
              <p:cNvSpPr txBox="1">
                <a:spLocks noRot="1" noChangeAspect="1" noMove="1" noResize="1" noEditPoints="1" noAdjustHandles="1" noChangeArrowheads="1" noChangeShapeType="1" noTextEdit="1"/>
              </p:cNvSpPr>
              <p:nvPr/>
            </p:nvSpPr>
            <p:spPr>
              <a:xfrm>
                <a:off x="289818" y="1072644"/>
                <a:ext cx="3337452" cy="707886"/>
              </a:xfrm>
              <a:prstGeom prst="rect">
                <a:avLst/>
              </a:prstGeom>
              <a:blipFill>
                <a:blip r:embed="rId13"/>
                <a:stretch>
                  <a:fillRect l="-1521" t="-5263" r="-1521" b="-140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4D9308-DA53-D242-B3CC-EA39D8966A20}"/>
                  </a:ext>
                </a:extLst>
              </p:cNvPr>
              <p:cNvSpPr txBox="1"/>
              <p:nvPr/>
            </p:nvSpPr>
            <p:spPr>
              <a:xfrm>
                <a:off x="4769559" y="1064943"/>
                <a:ext cx="3090141" cy="1015663"/>
              </a:xfrm>
              <a:prstGeom prst="rect">
                <a:avLst/>
              </a:prstGeom>
              <a:noFill/>
            </p:spPr>
            <p:txBody>
              <a:bodyPr wrap="none" rtlCol="0">
                <a:spAutoFit/>
              </a:bodyPr>
              <a:lstStyle>
                <a:defPPr>
                  <a:defRPr lang="it-IT"/>
                </a:defPPr>
                <a:lvl1pPr>
                  <a:defRPr b="1" i="1"/>
                </a:lvl1pPr>
              </a:lstStyle>
              <a:p>
                <a:pPr algn="ctr"/>
                <a:r>
                  <a:rPr lang="en-GB" sz="2000" dirty="0"/>
                  <a:t>2) Tapered </a:t>
                </a:r>
                <a:r>
                  <a:rPr lang="en-AU" sz="2000" dirty="0"/>
                  <a:t>2D </a:t>
                </a:r>
              </a:p>
              <a:p>
                <a:pPr algn="ctr"/>
                <a:r>
                  <a:rPr lang="en-AU" sz="2000" dirty="0"/>
                  <a:t>photonic crystal waveguide</a:t>
                </a:r>
              </a:p>
              <a:p>
                <a:pPr algn="ctr"/>
                <a:r>
                  <a:rPr lang="it-IT" sz="2000" i="0" dirty="0">
                    <a:ea typeface="Cambria Math" panose="02040503050406030204" pitchFamily="18" charset="0"/>
                  </a:rPr>
                  <a:t>[0.7</a:t>
                </a:r>
                <a14:m>
                  <m:oMath xmlns:m="http://schemas.openxmlformats.org/officeDocument/2006/math">
                    <m:r>
                      <a:rPr lang="it-IT" sz="2000" b="1" i="1" smtClean="0">
                        <a:latin typeface="Cambria Math" panose="02040503050406030204" pitchFamily="18" charset="0"/>
                        <a:ea typeface="Cambria Math" panose="02040503050406030204" pitchFamily="18" charset="0"/>
                      </a:rPr>
                      <m:t>&lt;</m:t>
                    </m:r>
                    <m:r>
                      <a:rPr lang="en-GB" sz="2000">
                        <a:latin typeface="Cambria Math" panose="02040503050406030204" pitchFamily="18" charset="0"/>
                        <a:ea typeface="Cambria Math" panose="02040503050406030204" pitchFamily="18" charset="0"/>
                      </a:rPr>
                      <m:t>𝜷</m:t>
                    </m:r>
                    <m:r>
                      <a:rPr lang="it-IT" sz="2000" b="1" i="1" smtClean="0">
                        <a:latin typeface="Cambria Math" panose="02040503050406030204" pitchFamily="18" charset="0"/>
                        <a:ea typeface="Cambria Math" panose="02040503050406030204" pitchFamily="18" charset="0"/>
                      </a:rPr>
                      <m:t>&lt;</m:t>
                    </m:r>
                    <m:r>
                      <a:rPr lang="it-IT" sz="2000" b="1" i="1" smtClean="0">
                        <a:latin typeface="Cambria Math" panose="02040503050406030204" pitchFamily="18" charset="0"/>
                        <a:ea typeface="Cambria Math" panose="02040503050406030204" pitchFamily="18" charset="0"/>
                      </a:rPr>
                      <m:t>𝟏</m:t>
                    </m:r>
                    <m:r>
                      <a:rPr lang="it-IT" sz="2000" b="1" i="1" smtClean="0">
                        <a:latin typeface="Cambria Math" panose="02040503050406030204" pitchFamily="18" charset="0"/>
                        <a:ea typeface="Cambria Math" panose="02040503050406030204" pitchFamily="18" charset="0"/>
                      </a:rPr>
                      <m:t>]</m:t>
                    </m:r>
                  </m:oMath>
                </a14:m>
                <a:endParaRPr lang="en-GB" sz="2000" dirty="0"/>
              </a:p>
            </p:txBody>
          </p:sp>
        </mc:Choice>
        <mc:Fallback xmlns="">
          <p:sp>
            <p:nvSpPr>
              <p:cNvPr id="21" name="TextBox 20">
                <a:extLst>
                  <a:ext uri="{FF2B5EF4-FFF2-40B4-BE49-F238E27FC236}">
                    <a16:creationId xmlns:a16="http://schemas.microsoft.com/office/drawing/2014/main" id="{694D9308-DA53-D242-B3CC-EA39D8966A20}"/>
                  </a:ext>
                </a:extLst>
              </p:cNvPr>
              <p:cNvSpPr txBox="1">
                <a:spLocks noRot="1" noChangeAspect="1" noMove="1" noResize="1" noEditPoints="1" noAdjustHandles="1" noChangeArrowheads="1" noChangeShapeType="1" noTextEdit="1"/>
              </p:cNvSpPr>
              <p:nvPr/>
            </p:nvSpPr>
            <p:spPr>
              <a:xfrm>
                <a:off x="4769559" y="1064943"/>
                <a:ext cx="3090141" cy="1015663"/>
              </a:xfrm>
              <a:prstGeom prst="rect">
                <a:avLst/>
              </a:prstGeom>
              <a:blipFill>
                <a:blip r:embed="rId14"/>
                <a:stretch>
                  <a:fillRect l="-1639" t="-3750" r="-1639" b="-10000"/>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3438B17C-4F01-87B3-B9C7-F86E4084FA0A}"/>
              </a:ext>
            </a:extLst>
          </p:cNvPr>
          <p:cNvSpPr>
            <a:spLocks noGrp="1"/>
          </p:cNvSpPr>
          <p:nvPr>
            <p:ph type="dt" sz="half" idx="10"/>
          </p:nvPr>
        </p:nvSpPr>
        <p:spPr/>
        <p:txBody>
          <a:bodyPr/>
          <a:lstStyle/>
          <a:p>
            <a:fld id="{4B0E2120-661B-C348-9981-C1C59B6754A9}" type="datetime1">
              <a:rPr lang="it-IT" smtClean="0"/>
              <a:t>02/03/23</a:t>
            </a:fld>
            <a:endParaRPr lang="en-GB"/>
          </a:p>
        </p:txBody>
      </p:sp>
      <p:sp>
        <p:nvSpPr>
          <p:cNvPr id="8" name="Slide Number Placeholder 7">
            <a:extLst>
              <a:ext uri="{FF2B5EF4-FFF2-40B4-BE49-F238E27FC236}">
                <a16:creationId xmlns:a16="http://schemas.microsoft.com/office/drawing/2014/main" id="{A35FB083-C506-7DD4-7D33-59ABB73FA2B2}"/>
              </a:ext>
            </a:extLst>
          </p:cNvPr>
          <p:cNvSpPr>
            <a:spLocks noGrp="1"/>
          </p:cNvSpPr>
          <p:nvPr>
            <p:ph type="sldNum" sz="quarter" idx="12"/>
          </p:nvPr>
        </p:nvSpPr>
        <p:spPr/>
        <p:txBody>
          <a:bodyPr/>
          <a:lstStyle/>
          <a:p>
            <a:fld id="{3AFDC01B-2950-784F-82B9-F0A1940919F8}" type="slidenum">
              <a:rPr lang="en-GB" smtClean="0"/>
              <a:t>20</a:t>
            </a:fld>
            <a:endParaRPr lang="en-GB"/>
          </a:p>
        </p:txBody>
      </p:sp>
      <p:sp>
        <p:nvSpPr>
          <p:cNvPr id="5" name="Title 1">
            <a:extLst>
              <a:ext uri="{FF2B5EF4-FFF2-40B4-BE49-F238E27FC236}">
                <a16:creationId xmlns:a16="http://schemas.microsoft.com/office/drawing/2014/main" id="{60AF9075-4D10-DF97-0F85-016D82AEFB23}"/>
              </a:ext>
            </a:extLst>
          </p:cNvPr>
          <p:cNvSpPr txBox="1">
            <a:spLocks/>
          </p:cNvSpPr>
          <p:nvPr/>
        </p:nvSpPr>
        <p:spPr>
          <a:xfrm>
            <a:off x="838200" y="13354"/>
            <a:ext cx="10515600" cy="62817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t>DLA Fabrication</a:t>
            </a:r>
          </a:p>
        </p:txBody>
      </p:sp>
      <p:sp>
        <p:nvSpPr>
          <p:cNvPr id="6" name="Rectangle 5">
            <a:extLst>
              <a:ext uri="{FF2B5EF4-FFF2-40B4-BE49-F238E27FC236}">
                <a16:creationId xmlns:a16="http://schemas.microsoft.com/office/drawing/2014/main" id="{022E013C-6AEA-F076-ABF4-FBE3B3877180}"/>
              </a:ext>
            </a:extLst>
          </p:cNvPr>
          <p:cNvSpPr/>
          <p:nvPr/>
        </p:nvSpPr>
        <p:spPr>
          <a:xfrm>
            <a:off x="133115" y="641533"/>
            <a:ext cx="8401529" cy="6249929"/>
          </a:xfrm>
          <a:prstGeom prst="rect">
            <a:avLst/>
          </a:prstGeom>
          <a:solidFill>
            <a:srgbClr val="92D050">
              <a:alpha val="1757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2906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189EAA-CC05-411C-83DB-83110716B342}"/>
              </a:ext>
            </a:extLst>
          </p:cNvPr>
          <p:cNvSpPr>
            <a:spLocks noGrp="1"/>
          </p:cNvSpPr>
          <p:nvPr>
            <p:ph idx="1"/>
          </p:nvPr>
        </p:nvSpPr>
        <p:spPr>
          <a:xfrm>
            <a:off x="838200" y="803256"/>
            <a:ext cx="5784885" cy="4715503"/>
          </a:xfrm>
        </p:spPr>
        <p:txBody>
          <a:bodyPr>
            <a:normAutofit/>
          </a:bodyPr>
          <a:lstStyle/>
          <a:p>
            <a:pPr algn="just"/>
            <a:r>
              <a:rPr lang="it-IT" sz="2000" b="1" dirty="0">
                <a:latin typeface="Times New Roman" panose="02020603050405020304" pitchFamily="18" charset="0"/>
                <a:cs typeface="Times New Roman" panose="02020603050405020304" pitchFamily="18" charset="0"/>
              </a:rPr>
              <a:t>Layer </a:t>
            </a:r>
            <a:r>
              <a:rPr lang="it-IT" sz="2000" b="1" dirty="0" err="1">
                <a:latin typeface="Times New Roman" panose="02020603050405020304" pitchFamily="18" charset="0"/>
                <a:cs typeface="Times New Roman" panose="02020603050405020304" pitchFamily="18" charset="0"/>
              </a:rPr>
              <a:t>deposition</a:t>
            </a:r>
            <a:r>
              <a:rPr lang="it-IT" sz="2000" b="1" dirty="0">
                <a:latin typeface="Times New Roman" panose="02020603050405020304" pitchFamily="18" charset="0"/>
                <a:cs typeface="Times New Roman" panose="02020603050405020304" pitchFamily="18" charset="0"/>
              </a:rPr>
              <a:t> (min. feature size: 450 nm)</a:t>
            </a:r>
          </a:p>
          <a:p>
            <a:pPr algn="just">
              <a:buFont typeface="Wingdings" panose="05000000000000000000" pitchFamily="2" charset="2"/>
              <a:buChar char="§"/>
            </a:pPr>
            <a:r>
              <a:rPr lang="en-GB" sz="1800" dirty="0">
                <a:latin typeface="Times New Roman" panose="02020603050405020304" pitchFamily="18" charset="0"/>
                <a:cs typeface="Times New Roman" panose="02020603050405020304" pitchFamily="18" charset="0"/>
              </a:rPr>
              <a:t>General process involves building up the structure layer by layer, using silicon dioxide as a matrix in which silicon features are embedded. </a:t>
            </a:r>
          </a:p>
          <a:p>
            <a:pPr algn="just">
              <a:buFont typeface="Wingdings" panose="05000000000000000000" pitchFamily="2" charset="2"/>
              <a:buChar char="§"/>
            </a:pPr>
            <a:r>
              <a:rPr lang="en-GB" sz="1800" dirty="0">
                <a:latin typeface="Times New Roman" panose="02020603050405020304" pitchFamily="18" charset="0"/>
                <a:cs typeface="Times New Roman" panose="02020603050405020304" pitchFamily="18" charset="0"/>
              </a:rPr>
              <a:t>Then, a selective etch is done to remove the silicon dioxide, resulting in a free standing structure of silicon and vacuum.</a:t>
            </a:r>
            <a:endParaRPr lang="it-IT" sz="1800" dirty="0">
              <a:latin typeface="Times New Roman" panose="02020603050405020304" pitchFamily="18" charset="0"/>
              <a:cs typeface="Times New Roman" panose="02020603050405020304" pitchFamily="18" charset="0"/>
            </a:endParaRPr>
          </a:p>
          <a:p>
            <a:pPr marL="0" indent="0" algn="just">
              <a:buNone/>
            </a:pPr>
            <a:endParaRPr lang="it-IT" sz="2000" dirty="0">
              <a:latin typeface="Times New Roman" panose="02020603050405020304" pitchFamily="18" charset="0"/>
              <a:cs typeface="Times New Roman" panose="02020603050405020304" pitchFamily="18" charset="0"/>
            </a:endParaRPr>
          </a:p>
          <a:p>
            <a:pPr marL="0" indent="0" algn="just">
              <a:buNone/>
            </a:pPr>
            <a:endParaRPr lang="it-IT" sz="2000" dirty="0">
              <a:latin typeface="Times New Roman" panose="02020603050405020304" pitchFamily="18" charset="0"/>
              <a:cs typeface="Times New Roman" panose="02020603050405020304" pitchFamily="18" charset="0"/>
            </a:endParaRPr>
          </a:p>
          <a:p>
            <a:pPr algn="just"/>
            <a:r>
              <a:rPr lang="it-IT" sz="2000" b="1" dirty="0">
                <a:latin typeface="Times New Roman" panose="02020603050405020304" pitchFamily="18" charset="0"/>
                <a:cs typeface="Times New Roman" panose="02020603050405020304" pitchFamily="18" charset="0"/>
              </a:rPr>
              <a:t>Direct laser writing (min. feature size: 100 nm)</a:t>
            </a:r>
            <a:endParaRPr lang="en-GB" sz="20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en-GB" sz="1800" dirty="0">
                <a:latin typeface="Times New Roman" panose="02020603050405020304" pitchFamily="18" charset="0"/>
                <a:cs typeface="Times New Roman" panose="02020603050405020304" pitchFamily="18" charset="0"/>
              </a:rPr>
              <a:t>By moving the focus of the laser beam three dimensionally, arbitrary 3D structures can be written into the volume of the material.</a:t>
            </a:r>
          </a:p>
        </p:txBody>
      </p:sp>
      <p:sp>
        <p:nvSpPr>
          <p:cNvPr id="5" name="Segnaposto numero diapositiva 4">
            <a:extLst>
              <a:ext uri="{FF2B5EF4-FFF2-40B4-BE49-F238E27FC236}">
                <a16:creationId xmlns:a16="http://schemas.microsoft.com/office/drawing/2014/main" id="{4CC97DC5-F1FE-45C5-B84A-2BF16FCF64B2}"/>
              </a:ext>
            </a:extLst>
          </p:cNvPr>
          <p:cNvSpPr>
            <a:spLocks noGrp="1"/>
          </p:cNvSpPr>
          <p:nvPr>
            <p:ph type="sldNum" sz="quarter" idx="12"/>
          </p:nvPr>
        </p:nvSpPr>
        <p:spPr/>
        <p:txBody>
          <a:bodyPr/>
          <a:lstStyle/>
          <a:p>
            <a:fld id="{79799C36-AC82-421F-B97F-A71BD5A8DAF7}" type="slidenum">
              <a:rPr lang="it-IT" smtClean="0"/>
              <a:t>21</a:t>
            </a:fld>
            <a:endParaRPr lang="it-IT"/>
          </a:p>
        </p:txBody>
      </p:sp>
      <p:sp>
        <p:nvSpPr>
          <p:cNvPr id="6" name="Titolo 1">
            <a:extLst>
              <a:ext uri="{FF2B5EF4-FFF2-40B4-BE49-F238E27FC236}">
                <a16:creationId xmlns:a16="http://schemas.microsoft.com/office/drawing/2014/main" id="{8B6E2D62-A142-4F6C-89BD-4F07C195CE8E}"/>
              </a:ext>
            </a:extLst>
          </p:cNvPr>
          <p:cNvSpPr txBox="1">
            <a:spLocks/>
          </p:cNvSpPr>
          <p:nvPr/>
        </p:nvSpPr>
        <p:spPr>
          <a:xfrm>
            <a:off x="838200" y="25398"/>
            <a:ext cx="10515600" cy="634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solidFill>
                <a:latin typeface="Calibri Light (titoli)"/>
                <a:cs typeface="Times New Roman" panose="02020603050405020304" pitchFamily="18" charset="0"/>
              </a:rPr>
              <a:t>Woodpile structure fabrication - overview</a:t>
            </a:r>
          </a:p>
        </p:txBody>
      </p:sp>
      <p:sp>
        <p:nvSpPr>
          <p:cNvPr id="10" name="CasellaDiTesto 9">
            <a:extLst>
              <a:ext uri="{FF2B5EF4-FFF2-40B4-BE49-F238E27FC236}">
                <a16:creationId xmlns:a16="http://schemas.microsoft.com/office/drawing/2014/main" id="{48E8D3FB-F6AE-44B7-B596-72DB232CC245}"/>
              </a:ext>
            </a:extLst>
          </p:cNvPr>
          <p:cNvSpPr txBox="1"/>
          <p:nvPr/>
        </p:nvSpPr>
        <p:spPr>
          <a:xfrm>
            <a:off x="535505" y="5662759"/>
            <a:ext cx="11116359" cy="769441"/>
          </a:xfrm>
          <a:prstGeom prst="rect">
            <a:avLst/>
          </a:prstGeom>
          <a:noFill/>
        </p:spPr>
        <p:txBody>
          <a:bodyPr wrap="square">
            <a:spAutoFit/>
          </a:bodyPr>
          <a:lstStyle/>
          <a:p>
            <a:pPr marL="171450" indent="-171450">
              <a:buFont typeface="Arial" panose="020B0604020202020204" pitchFamily="34" charset="0"/>
              <a:buChar char="•"/>
            </a:pPr>
            <a:r>
              <a:rPr lang="en-GB" sz="1100" b="0" i="0" strike="noStrike" dirty="0">
                <a:effectLst/>
                <a:latin typeface="Times New Roman" panose="02020603050405020304" pitchFamily="18" charset="0"/>
                <a:cs typeface="Times New Roman" panose="02020603050405020304" pitchFamily="18" charset="0"/>
              </a:rPr>
              <a:t>C. McGuinness</a:t>
            </a:r>
            <a:r>
              <a:rPr lang="en-GB" sz="1100" b="0" i="0" dirty="0">
                <a:effectLst/>
                <a:latin typeface="Times New Roman" panose="02020603050405020304" pitchFamily="18" charset="0"/>
                <a:cs typeface="Times New Roman" panose="02020603050405020304" pitchFamily="18" charset="0"/>
              </a:rPr>
              <a:t>, R.L. Byer, </a:t>
            </a:r>
            <a:r>
              <a:rPr lang="en-GB" sz="1100" b="0" i="0" strike="noStrike" dirty="0">
                <a:effectLst/>
                <a:latin typeface="Times New Roman" panose="02020603050405020304" pitchFamily="18" charset="0"/>
                <a:cs typeface="Times New Roman" panose="02020603050405020304" pitchFamily="18" charset="0"/>
              </a:rPr>
              <a:t>E. Colby</a:t>
            </a:r>
            <a:r>
              <a:rPr lang="en-GB" sz="1100" b="0" i="0" dirty="0">
                <a:effectLst/>
                <a:latin typeface="Times New Roman" panose="02020603050405020304" pitchFamily="18" charset="0"/>
                <a:cs typeface="Times New Roman" panose="02020603050405020304" pitchFamily="18" charset="0"/>
              </a:rPr>
              <a:t>, B.M. Cowan, </a:t>
            </a:r>
            <a:r>
              <a:rPr lang="en-GB" sz="1100" b="0" i="0" strike="noStrike" dirty="0">
                <a:effectLst/>
                <a:latin typeface="Times New Roman" panose="02020603050405020304" pitchFamily="18" charset="0"/>
                <a:cs typeface="Times New Roman" panose="02020603050405020304" pitchFamily="18" charset="0"/>
              </a:rPr>
              <a:t>R.J. England</a:t>
            </a:r>
            <a:r>
              <a:rPr lang="en-GB" sz="1100" strike="noStrike" dirty="0">
                <a:latin typeface="Times New Roman" panose="02020603050405020304" pitchFamily="18" charset="0"/>
                <a:cs typeface="Times New Roman" panose="02020603050405020304" pitchFamily="18" charset="0"/>
              </a:rPr>
              <a:t>,</a:t>
            </a:r>
            <a:r>
              <a:rPr lang="en-GB" sz="1100" b="0" i="0" dirty="0">
                <a:effectLst/>
                <a:latin typeface="Times New Roman" panose="02020603050405020304" pitchFamily="18" charset="0"/>
                <a:cs typeface="Times New Roman" panose="02020603050405020304" pitchFamily="18" charset="0"/>
              </a:rPr>
              <a:t> et al., “</a:t>
            </a:r>
            <a:r>
              <a:rPr lang="en-GB" sz="1100" b="1" i="0" strike="noStrike" dirty="0">
                <a:effectLst/>
                <a:latin typeface="Times New Roman" panose="02020603050405020304" pitchFamily="18" charset="0"/>
                <a:cs typeface="Times New Roman" panose="02020603050405020304" pitchFamily="18" charset="0"/>
              </a:rPr>
              <a:t>Woodpile structure fabrication for photonic crystal laser acceleration</a:t>
            </a:r>
            <a:r>
              <a:rPr lang="en-GB" sz="1100" strike="noStrike" dirty="0">
                <a:latin typeface="Times New Roman" panose="02020603050405020304" pitchFamily="18" charset="0"/>
                <a:cs typeface="Times New Roman" panose="02020603050405020304" pitchFamily="18" charset="0"/>
              </a:rPr>
              <a:t>”, </a:t>
            </a:r>
            <a:r>
              <a:rPr lang="en-GB" sz="1100" b="0" i="1" dirty="0">
                <a:effectLst/>
                <a:latin typeface="Times New Roman" panose="02020603050405020304" pitchFamily="18" charset="0"/>
                <a:cs typeface="Times New Roman" panose="02020603050405020304" pitchFamily="18" charset="0"/>
              </a:rPr>
              <a:t>AIP Conf. Proc. 1086 (2009) 1, 544-549, </a:t>
            </a:r>
            <a:r>
              <a:rPr lang="en-GB" sz="1100" b="0" i="0" dirty="0">
                <a:effectLst/>
                <a:latin typeface="Times New Roman" panose="02020603050405020304" pitchFamily="18" charset="0"/>
                <a:cs typeface="Times New Roman" panose="02020603050405020304" pitchFamily="18" charset="0"/>
              </a:rPr>
              <a:t>DOI: </a:t>
            </a:r>
            <a:r>
              <a:rPr lang="en-GB" sz="1100" b="0" i="0" strike="noStrike" dirty="0">
                <a:effectLst/>
                <a:latin typeface="Times New Roman" panose="02020603050405020304" pitchFamily="18" charset="0"/>
                <a:cs typeface="Times New Roman" panose="02020603050405020304" pitchFamily="18" charset="0"/>
              </a:rPr>
              <a:t>10.1063/1.3080965;</a:t>
            </a:r>
          </a:p>
          <a:p>
            <a:pPr marL="171450" indent="-171450">
              <a:buFont typeface="Arial" panose="020B0604020202020204" pitchFamily="34" charset="0"/>
              <a:buChar char="•"/>
            </a:pPr>
            <a:r>
              <a:rPr lang="en-GB" sz="1100" dirty="0">
                <a:latin typeface="Times New Roman" panose="02020603050405020304" pitchFamily="18" charset="0"/>
                <a:cs typeface="Times New Roman" panose="02020603050405020304" pitchFamily="18" charset="0"/>
              </a:rPr>
              <a:t>I. </a:t>
            </a:r>
            <a:r>
              <a:rPr lang="en-GB" sz="1100" dirty="0" err="1">
                <a:latin typeface="Times New Roman" panose="02020603050405020304" pitchFamily="18" charset="0"/>
                <a:cs typeface="Times New Roman" panose="02020603050405020304" pitchFamily="18" charset="0"/>
              </a:rPr>
              <a:t>Sakellari</a:t>
            </a:r>
            <a:r>
              <a:rPr lang="en-GB" sz="1100" dirty="0">
                <a:latin typeface="Times New Roman" panose="02020603050405020304" pitchFamily="18" charset="0"/>
                <a:cs typeface="Times New Roman" panose="02020603050405020304" pitchFamily="18" charset="0"/>
              </a:rPr>
              <a:t>, E. </a:t>
            </a:r>
            <a:r>
              <a:rPr lang="en-GB" sz="1100" dirty="0" err="1">
                <a:latin typeface="Times New Roman" panose="02020603050405020304" pitchFamily="18" charset="0"/>
                <a:cs typeface="Times New Roman" panose="02020603050405020304" pitchFamily="18" charset="0"/>
              </a:rPr>
              <a:t>Kabouraki</a:t>
            </a:r>
            <a:r>
              <a:rPr lang="en-GB" sz="1100" dirty="0">
                <a:latin typeface="Times New Roman" panose="02020603050405020304" pitchFamily="18" charset="0"/>
                <a:cs typeface="Times New Roman" panose="02020603050405020304" pitchFamily="18" charset="0"/>
              </a:rPr>
              <a:t>, D. Gray, C. </a:t>
            </a:r>
            <a:r>
              <a:rPr lang="en-GB" sz="1100" dirty="0" err="1">
                <a:latin typeface="Times New Roman" panose="02020603050405020304" pitchFamily="18" charset="0"/>
                <a:cs typeface="Times New Roman" panose="02020603050405020304" pitchFamily="18" charset="0"/>
              </a:rPr>
              <a:t>Fotakis</a:t>
            </a:r>
            <a:r>
              <a:rPr lang="en-GB" sz="1100" dirty="0">
                <a:latin typeface="Times New Roman" panose="02020603050405020304" pitchFamily="18" charset="0"/>
                <a:cs typeface="Times New Roman" panose="02020603050405020304" pitchFamily="18" charset="0"/>
              </a:rPr>
              <a:t>, A. </a:t>
            </a:r>
            <a:r>
              <a:rPr lang="en-GB" sz="1100" dirty="0" err="1">
                <a:latin typeface="Times New Roman" panose="02020603050405020304" pitchFamily="18" charset="0"/>
                <a:cs typeface="Times New Roman" panose="02020603050405020304" pitchFamily="18" charset="0"/>
              </a:rPr>
              <a:t>Pikulin</a:t>
            </a:r>
            <a:r>
              <a:rPr lang="en-GB" sz="1100" dirty="0">
                <a:latin typeface="Times New Roman" panose="02020603050405020304" pitchFamily="18" charset="0"/>
                <a:cs typeface="Times New Roman" panose="02020603050405020304" pitchFamily="18" charset="0"/>
              </a:rPr>
              <a:t>, N. </a:t>
            </a:r>
            <a:r>
              <a:rPr lang="en-GB" sz="1100" dirty="0" err="1">
                <a:latin typeface="Times New Roman" panose="02020603050405020304" pitchFamily="18" charset="0"/>
                <a:cs typeface="Times New Roman" panose="02020603050405020304" pitchFamily="18" charset="0"/>
              </a:rPr>
              <a:t>Bityurin</a:t>
            </a:r>
            <a:r>
              <a:rPr lang="en-GB" sz="1100" dirty="0">
                <a:latin typeface="Times New Roman" panose="02020603050405020304" pitchFamily="18" charset="0"/>
                <a:cs typeface="Times New Roman" panose="02020603050405020304" pitchFamily="18" charset="0"/>
              </a:rPr>
              <a:t>, M. </a:t>
            </a:r>
            <a:r>
              <a:rPr lang="en-GB" sz="1100" dirty="0" err="1">
                <a:latin typeface="Times New Roman" panose="02020603050405020304" pitchFamily="18" charset="0"/>
                <a:cs typeface="Times New Roman" panose="02020603050405020304" pitchFamily="18" charset="0"/>
              </a:rPr>
              <a:t>Vamvakaki</a:t>
            </a:r>
            <a:r>
              <a:rPr lang="en-GB" sz="1100" dirty="0">
                <a:latin typeface="Times New Roman" panose="02020603050405020304" pitchFamily="18" charset="0"/>
                <a:cs typeface="Times New Roman" panose="02020603050405020304" pitchFamily="18" charset="0"/>
              </a:rPr>
              <a:t>, M. </a:t>
            </a:r>
            <a:r>
              <a:rPr lang="en-GB" sz="1100" dirty="0" err="1">
                <a:latin typeface="Times New Roman" panose="02020603050405020304" pitchFamily="18" charset="0"/>
                <a:cs typeface="Times New Roman" panose="02020603050405020304" pitchFamily="18" charset="0"/>
              </a:rPr>
              <a:t>Farsari</a:t>
            </a:r>
            <a:r>
              <a:rPr lang="en-GB" sz="1100" dirty="0">
                <a:latin typeface="Times New Roman" panose="02020603050405020304" pitchFamily="18" charset="0"/>
                <a:cs typeface="Times New Roman" panose="02020603050405020304" pitchFamily="18" charset="0"/>
              </a:rPr>
              <a:t>, "High-resolution 3D woodpile structures by direct fs laser writing," Proc. SPIE 8456, Nanophotonic Materials IX, 84560E (15 October 2012);</a:t>
            </a:r>
            <a:r>
              <a:rPr lang="en-GB" sz="1100" u="sng" dirty="0">
                <a:latin typeface="Times New Roman" panose="02020603050405020304" pitchFamily="18" charset="0"/>
                <a:cs typeface="Times New Roman" panose="02020603050405020304" pitchFamily="18" charset="0"/>
                <a:hlinkClick r:id="rId2"/>
              </a:rPr>
              <a:t> </a:t>
            </a:r>
            <a:r>
              <a:rPr lang="en-GB" sz="1100" dirty="0">
                <a:latin typeface="Times New Roman" panose="02020603050405020304" pitchFamily="18" charset="0"/>
                <a:cs typeface="Times New Roman" panose="02020603050405020304" pitchFamily="18" charset="0"/>
                <a:hlinkClick r:id="rId2"/>
              </a:rPr>
              <a:t>https://doi.org/10.1117/12.930155</a:t>
            </a:r>
            <a:r>
              <a:rPr lang="en-GB" sz="1100" dirty="0">
                <a:latin typeface="Times New Roman" panose="02020603050405020304" pitchFamily="18" charset="0"/>
                <a:cs typeface="Times New Roman" panose="02020603050405020304" pitchFamily="18" charset="0"/>
              </a:rPr>
              <a:t>.</a:t>
            </a:r>
            <a:endParaRPr lang="en-GB" sz="1100" b="0" i="1" dirty="0">
              <a:effectLst/>
              <a:latin typeface="Times New Roman" panose="02020603050405020304" pitchFamily="18" charset="0"/>
              <a:cs typeface="Times New Roman" panose="02020603050405020304" pitchFamily="18" charset="0"/>
            </a:endParaRPr>
          </a:p>
        </p:txBody>
      </p:sp>
      <p:pic>
        <p:nvPicPr>
          <p:cNvPr id="12" name="Immagine 11" descr="Immagine che contiene computer, tavolo, sedendo, portatile&#10;&#10;Descrizione generata automaticamente">
            <a:extLst>
              <a:ext uri="{FF2B5EF4-FFF2-40B4-BE49-F238E27FC236}">
                <a16:creationId xmlns:a16="http://schemas.microsoft.com/office/drawing/2014/main" id="{76460CA1-36B2-499A-93C9-6CB13C537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075" y="803256"/>
            <a:ext cx="4344789" cy="2327968"/>
          </a:xfrm>
          <a:prstGeom prst="rect">
            <a:avLst/>
          </a:prstGeom>
        </p:spPr>
      </p:pic>
      <p:pic>
        <p:nvPicPr>
          <p:cNvPr id="14" name="Immagine 13">
            <a:extLst>
              <a:ext uri="{FF2B5EF4-FFF2-40B4-BE49-F238E27FC236}">
                <a16:creationId xmlns:a16="http://schemas.microsoft.com/office/drawing/2014/main" id="{97A355BC-006F-4551-879F-5E380E42F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328" y="3562111"/>
            <a:ext cx="5128281" cy="1956648"/>
          </a:xfrm>
          <a:prstGeom prst="rect">
            <a:avLst/>
          </a:prstGeom>
        </p:spPr>
      </p:pic>
      <p:sp>
        <p:nvSpPr>
          <p:cNvPr id="2" name="Date Placeholder 1">
            <a:extLst>
              <a:ext uri="{FF2B5EF4-FFF2-40B4-BE49-F238E27FC236}">
                <a16:creationId xmlns:a16="http://schemas.microsoft.com/office/drawing/2014/main" id="{A57480A3-AAC5-AAFC-5736-EA1AE3A204DA}"/>
              </a:ext>
            </a:extLst>
          </p:cNvPr>
          <p:cNvSpPr>
            <a:spLocks noGrp="1"/>
          </p:cNvSpPr>
          <p:nvPr>
            <p:ph type="dt" sz="half" idx="10"/>
          </p:nvPr>
        </p:nvSpPr>
        <p:spPr/>
        <p:txBody>
          <a:bodyPr/>
          <a:lstStyle/>
          <a:p>
            <a:fld id="{3C3F50B8-5BD3-AA43-BB82-0DE63291A116}" type="datetime1">
              <a:rPr lang="it-IT" smtClean="0"/>
              <a:t>02/03/23</a:t>
            </a:fld>
            <a:endParaRPr lang="en-GB"/>
          </a:p>
        </p:txBody>
      </p:sp>
      <p:sp>
        <p:nvSpPr>
          <p:cNvPr id="4" name="Footer Placeholder 3">
            <a:extLst>
              <a:ext uri="{FF2B5EF4-FFF2-40B4-BE49-F238E27FC236}">
                <a16:creationId xmlns:a16="http://schemas.microsoft.com/office/drawing/2014/main" id="{BC7B3268-068F-1074-77D9-703723637475}"/>
              </a:ext>
            </a:extLst>
          </p:cNvPr>
          <p:cNvSpPr>
            <a:spLocks noGrp="1"/>
          </p:cNvSpPr>
          <p:nvPr>
            <p:ph type="ftr" sz="quarter" idx="11"/>
          </p:nvPr>
        </p:nvSpPr>
        <p:spPr/>
        <p:txBody>
          <a:bodyPr/>
          <a:lstStyle/>
          <a:p>
            <a:r>
              <a:rPr lang="en-GB"/>
              <a:t>SECONDA GIORNATA ACCELERATORI, INFN-LNS, Catania
</a:t>
            </a:r>
          </a:p>
        </p:txBody>
      </p:sp>
    </p:spTree>
    <p:extLst>
      <p:ext uri="{BB962C8B-B14F-4D97-AF65-F5344CB8AC3E}">
        <p14:creationId xmlns:p14="http://schemas.microsoft.com/office/powerpoint/2010/main" val="2204268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37944" y="5759287"/>
            <a:ext cx="6180417" cy="707886"/>
          </a:xfrm>
          <a:prstGeom prst="rect">
            <a:avLst/>
          </a:prstGeom>
          <a:noFill/>
        </p:spPr>
        <p:txBody>
          <a:bodyPr wrap="square" rtlCol="0">
            <a:spAutoFit/>
          </a:bodyPr>
          <a:lstStyle/>
          <a:p>
            <a:pPr algn="ctr"/>
            <a:r>
              <a:rPr lang="it-IT" sz="2000" b="1" i="1" dirty="0"/>
              <a:t>CVD / Plasma-</a:t>
            </a:r>
            <a:r>
              <a:rPr lang="it-IT" sz="2000" b="1" i="1" dirty="0" err="1"/>
              <a:t>enhanced</a:t>
            </a:r>
            <a:r>
              <a:rPr lang="it-IT" sz="2000" b="1" i="1" dirty="0"/>
              <a:t> </a:t>
            </a:r>
            <a:r>
              <a:rPr lang="it-IT" sz="2000" b="1" i="1" dirty="0" err="1"/>
              <a:t>chemical</a:t>
            </a:r>
            <a:r>
              <a:rPr lang="it-IT" sz="2000" b="1" i="1" dirty="0"/>
              <a:t> </a:t>
            </a:r>
            <a:r>
              <a:rPr lang="it-IT" sz="2000" b="1" i="1" dirty="0" err="1"/>
              <a:t>vapor</a:t>
            </a:r>
            <a:r>
              <a:rPr lang="it-IT" sz="2000" b="1" i="1" dirty="0"/>
              <a:t> PECVD </a:t>
            </a:r>
            <a:r>
              <a:rPr lang="it-IT" sz="2000" b="1" i="1" dirty="0" err="1"/>
              <a:t>deposition</a:t>
            </a:r>
            <a:r>
              <a:rPr lang="it-IT" sz="2000" b="1" i="1" dirty="0"/>
              <a:t> of Si </a:t>
            </a:r>
            <a:endParaRPr lang="en-GB" sz="2000" b="1" i="1" dirty="0"/>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2507" y="1316066"/>
            <a:ext cx="6051293" cy="4343250"/>
          </a:xfrm>
          <a:prstGeom prst="rect">
            <a:avLst/>
          </a:prstGeom>
        </p:spPr>
      </p:pic>
      <p:sp>
        <p:nvSpPr>
          <p:cNvPr id="2" name="Date Placeholder 1">
            <a:extLst>
              <a:ext uri="{FF2B5EF4-FFF2-40B4-BE49-F238E27FC236}">
                <a16:creationId xmlns:a16="http://schemas.microsoft.com/office/drawing/2014/main" id="{110AE8C3-9D29-1520-C647-7F9CC9FDBA7F}"/>
              </a:ext>
            </a:extLst>
          </p:cNvPr>
          <p:cNvSpPr>
            <a:spLocks noGrp="1"/>
          </p:cNvSpPr>
          <p:nvPr>
            <p:ph type="dt" sz="half" idx="10"/>
          </p:nvPr>
        </p:nvSpPr>
        <p:spPr/>
        <p:txBody>
          <a:bodyPr/>
          <a:lstStyle/>
          <a:p>
            <a:fld id="{4E28FB18-AC8A-4845-A598-723BA60D4CC2}" type="datetime1">
              <a:rPr lang="it-IT" smtClean="0"/>
              <a:t>02/03/23</a:t>
            </a:fld>
            <a:endParaRPr lang="en-GB"/>
          </a:p>
        </p:txBody>
      </p:sp>
      <p:sp>
        <p:nvSpPr>
          <p:cNvPr id="6" name="Slide Number Placeholder 5">
            <a:extLst>
              <a:ext uri="{FF2B5EF4-FFF2-40B4-BE49-F238E27FC236}">
                <a16:creationId xmlns:a16="http://schemas.microsoft.com/office/drawing/2014/main" id="{78594D27-6739-0BCB-A478-DE137523E675}"/>
              </a:ext>
            </a:extLst>
          </p:cNvPr>
          <p:cNvSpPr>
            <a:spLocks noGrp="1"/>
          </p:cNvSpPr>
          <p:nvPr>
            <p:ph type="sldNum" sz="quarter" idx="12"/>
          </p:nvPr>
        </p:nvSpPr>
        <p:spPr/>
        <p:txBody>
          <a:bodyPr/>
          <a:lstStyle/>
          <a:p>
            <a:fld id="{3AFDC01B-2950-784F-82B9-F0A1940919F8}" type="slidenum">
              <a:rPr lang="en-GB" smtClean="0"/>
              <a:t>22</a:t>
            </a:fld>
            <a:endParaRPr lang="en-GB"/>
          </a:p>
        </p:txBody>
      </p:sp>
      <p:sp>
        <p:nvSpPr>
          <p:cNvPr id="7" name="Title 1">
            <a:extLst>
              <a:ext uri="{FF2B5EF4-FFF2-40B4-BE49-F238E27FC236}">
                <a16:creationId xmlns:a16="http://schemas.microsoft.com/office/drawing/2014/main" id="{7FE2CDC7-BA87-785E-9D0B-8C2069BA087B}"/>
              </a:ext>
            </a:extLst>
          </p:cNvPr>
          <p:cNvSpPr txBox="1">
            <a:spLocks/>
          </p:cNvSpPr>
          <p:nvPr/>
        </p:nvSpPr>
        <p:spPr>
          <a:xfrm>
            <a:off x="0" y="-13041"/>
            <a:ext cx="12191999" cy="562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t>DLA Fabrication</a:t>
            </a:r>
          </a:p>
        </p:txBody>
      </p:sp>
      <p:pic>
        <p:nvPicPr>
          <p:cNvPr id="8" name="Immagine 17">
            <a:extLst>
              <a:ext uri="{FF2B5EF4-FFF2-40B4-BE49-F238E27FC236}">
                <a16:creationId xmlns:a16="http://schemas.microsoft.com/office/drawing/2014/main" id="{1302FB76-1BBA-F6F9-7B32-92B50BBB43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1300" y="1457402"/>
            <a:ext cx="4071893" cy="3641129"/>
          </a:xfrm>
          <a:prstGeom prst="rect">
            <a:avLst/>
          </a:prstGeom>
        </p:spPr>
      </p:pic>
      <p:sp>
        <p:nvSpPr>
          <p:cNvPr id="12" name="CasellaDiTesto 18">
            <a:extLst>
              <a:ext uri="{FF2B5EF4-FFF2-40B4-BE49-F238E27FC236}">
                <a16:creationId xmlns:a16="http://schemas.microsoft.com/office/drawing/2014/main" id="{04CC2D98-F509-68B4-E5BE-C3F031EA36B9}"/>
              </a:ext>
            </a:extLst>
          </p:cNvPr>
          <p:cNvSpPr txBox="1"/>
          <p:nvPr/>
        </p:nvSpPr>
        <p:spPr>
          <a:xfrm>
            <a:off x="461611" y="5042536"/>
            <a:ext cx="4017032" cy="914097"/>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M4D System by Laser </a:t>
            </a:r>
            <a:r>
              <a:rPr lang="en-GB" sz="2400" dirty="0" err="1">
                <a:latin typeface="Calibri" panose="020F0502020204030204" pitchFamily="34" charset="0"/>
                <a:cs typeface="Calibri" panose="020F0502020204030204" pitchFamily="34" charset="0"/>
              </a:rPr>
              <a:t>nanoFab</a:t>
            </a:r>
            <a:endParaRPr lang="en-GB" sz="2400" dirty="0">
              <a:latin typeface="Calibri" panose="020F0502020204030204" pitchFamily="34" charset="0"/>
              <a:cs typeface="Calibri" panose="020F0502020204030204" pitchFamily="34" charset="0"/>
            </a:endParaRPr>
          </a:p>
          <a:p>
            <a:pPr algn="ctr"/>
            <a:r>
              <a:rPr lang="en-GB" sz="2400" dirty="0">
                <a:latin typeface="Calibri" panose="020F0502020204030204" pitchFamily="34" charset="0"/>
                <a:cs typeface="Calibri" panose="020F0502020204030204" pitchFamily="34" charset="0"/>
              </a:rPr>
              <a:t>TPP setup</a:t>
            </a:r>
          </a:p>
        </p:txBody>
      </p:sp>
      <p:sp>
        <p:nvSpPr>
          <p:cNvPr id="13" name="Titolo 1">
            <a:extLst>
              <a:ext uri="{FF2B5EF4-FFF2-40B4-BE49-F238E27FC236}">
                <a16:creationId xmlns:a16="http://schemas.microsoft.com/office/drawing/2014/main" id="{1CCDD0D3-EC43-7CAD-8E6E-9047F78F1C87}"/>
              </a:ext>
            </a:extLst>
          </p:cNvPr>
          <p:cNvSpPr txBox="1">
            <a:spLocks/>
          </p:cNvSpPr>
          <p:nvPr/>
        </p:nvSpPr>
        <p:spPr>
          <a:xfrm>
            <a:off x="2875814" y="495070"/>
            <a:ext cx="8622190" cy="5626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FF0000"/>
                </a:solidFill>
                <a:latin typeface="Calibri" panose="020F0502020204030204" pitchFamily="34" charset="0"/>
                <a:cs typeface="Calibri" panose="020F0502020204030204" pitchFamily="34" charset="0"/>
              </a:rPr>
              <a:t>3D printing at the micro- / </a:t>
            </a:r>
            <a:r>
              <a:rPr lang="en-GB" sz="2800" b="1" dirty="0" err="1">
                <a:solidFill>
                  <a:srgbClr val="FF0000"/>
                </a:solidFill>
                <a:latin typeface="Calibri" panose="020F0502020204030204" pitchFamily="34" charset="0"/>
                <a:cs typeface="Calibri" panose="020F0502020204030204" pitchFamily="34" charset="0"/>
              </a:rPr>
              <a:t>nano</a:t>
            </a:r>
            <a:r>
              <a:rPr lang="en-GB" sz="2800" b="1" dirty="0">
                <a:solidFill>
                  <a:srgbClr val="FF0000"/>
                </a:solidFill>
                <a:latin typeface="Calibri" panose="020F0502020204030204" pitchFamily="34" charset="0"/>
                <a:cs typeface="Calibri" panose="020F0502020204030204" pitchFamily="34" charset="0"/>
              </a:rPr>
              <a:t>- scale</a:t>
            </a:r>
          </a:p>
        </p:txBody>
      </p:sp>
      <p:sp>
        <p:nvSpPr>
          <p:cNvPr id="14" name="CasellaDiTesto 19">
            <a:extLst>
              <a:ext uri="{FF2B5EF4-FFF2-40B4-BE49-F238E27FC236}">
                <a16:creationId xmlns:a16="http://schemas.microsoft.com/office/drawing/2014/main" id="{0B6AF393-3E0E-1065-71E5-D31E0C6130D6}"/>
              </a:ext>
            </a:extLst>
          </p:cNvPr>
          <p:cNvSpPr txBox="1"/>
          <p:nvPr/>
        </p:nvSpPr>
        <p:spPr>
          <a:xfrm>
            <a:off x="2729103" y="1316066"/>
            <a:ext cx="1996966" cy="369332"/>
          </a:xfrm>
          <a:prstGeom prst="rect">
            <a:avLst/>
          </a:prstGeom>
          <a:noFill/>
        </p:spPr>
        <p:txBody>
          <a:bodyPr wrap="square">
            <a:spAutoFit/>
          </a:bodyPr>
          <a:lstStyle/>
          <a:p>
            <a:pPr algn="ctr"/>
            <a:r>
              <a:rPr lang="it-IT" b="1" i="1" dirty="0">
                <a:solidFill>
                  <a:srgbClr val="333399"/>
                </a:solidFill>
                <a:effectLst/>
                <a:latin typeface="Calibri" panose="020F0502020204030204" pitchFamily="34" charset="0"/>
                <a:cs typeface="Calibri" panose="020F0502020204030204" pitchFamily="34" charset="0"/>
              </a:rPr>
              <a:t>Laser</a:t>
            </a:r>
            <a:r>
              <a:rPr lang="it-IT" b="1" i="1" dirty="0">
                <a:effectLst/>
                <a:latin typeface="Calibri" panose="020F0502020204030204" pitchFamily="34" charset="0"/>
                <a:cs typeface="Calibri" panose="020F0502020204030204" pitchFamily="34" charset="0"/>
              </a:rPr>
              <a:t> </a:t>
            </a:r>
            <a:r>
              <a:rPr lang="it-IT" b="1" i="1" dirty="0" err="1">
                <a:solidFill>
                  <a:srgbClr val="C20000"/>
                </a:solidFill>
                <a:effectLst/>
                <a:latin typeface="Calibri" panose="020F0502020204030204" pitchFamily="34" charset="0"/>
                <a:cs typeface="Calibri" panose="020F0502020204030204" pitchFamily="34" charset="0"/>
              </a:rPr>
              <a:t>nano</a:t>
            </a:r>
            <a:r>
              <a:rPr lang="it-IT" b="1" i="1" dirty="0" err="1">
                <a:solidFill>
                  <a:srgbClr val="333399"/>
                </a:solidFill>
                <a:effectLst/>
                <a:latin typeface="Calibri" panose="020F0502020204030204" pitchFamily="34" charset="0"/>
                <a:cs typeface="Calibri" panose="020F0502020204030204" pitchFamily="34" charset="0"/>
              </a:rPr>
              <a:t>Fab</a:t>
            </a:r>
            <a:endParaRPr lang="it-IT"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8188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C897A-FD6A-4491-99D8-1CA6C0B173FB}"/>
              </a:ext>
            </a:extLst>
          </p:cNvPr>
          <p:cNvSpPr>
            <a:spLocks noGrp="1"/>
          </p:cNvSpPr>
          <p:nvPr>
            <p:ph type="title"/>
          </p:nvPr>
        </p:nvSpPr>
        <p:spPr>
          <a:xfrm>
            <a:off x="257725" y="2797994"/>
            <a:ext cx="11676550" cy="651460"/>
          </a:xfrm>
        </p:spPr>
        <p:txBody>
          <a:bodyPr/>
          <a:lstStyle/>
          <a:p>
            <a:r>
              <a:rPr lang="it-IT" b="1" dirty="0" err="1"/>
              <a:t>Latest</a:t>
            </a:r>
            <a:r>
              <a:rPr lang="it-IT" b="1" dirty="0"/>
              <a:t> </a:t>
            </a:r>
            <a:r>
              <a:rPr lang="it-IT" b="1" dirty="0" err="1"/>
              <a:t>Results</a:t>
            </a:r>
            <a:endParaRPr lang="it-IT" b="1" dirty="0"/>
          </a:p>
        </p:txBody>
      </p:sp>
      <p:sp>
        <p:nvSpPr>
          <p:cNvPr id="11" name="Segnaposto numero diapositiva 2">
            <a:extLst>
              <a:ext uri="{FF2B5EF4-FFF2-40B4-BE49-F238E27FC236}">
                <a16:creationId xmlns:a16="http://schemas.microsoft.com/office/drawing/2014/main" id="{0D06118C-04F2-448B-B2C4-9B7EC95293D0}"/>
              </a:ext>
            </a:extLst>
          </p:cNvPr>
          <p:cNvSpPr txBox="1">
            <a:spLocks/>
          </p:cNvSpPr>
          <p:nvPr/>
        </p:nvSpPr>
        <p:spPr>
          <a:xfrm>
            <a:off x="9311298" y="6407057"/>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153CDD-6BFA-7944-B2D3-90AB4D071BE2}" type="slidenum">
              <a:rPr lang="en-US" sz="1800" b="1" smtClean="0">
                <a:solidFill>
                  <a:schemeClr val="bg1"/>
                </a:solidFill>
                <a:latin typeface="Calibri"/>
              </a:rPr>
              <a:pPr/>
              <a:t>23</a:t>
            </a:fld>
            <a:endParaRPr lang="en-US" sz="1800" b="1" dirty="0">
              <a:solidFill>
                <a:schemeClr val="bg1"/>
              </a:solidFill>
              <a:latin typeface="Calibri"/>
            </a:endParaRPr>
          </a:p>
        </p:txBody>
      </p:sp>
      <p:grpSp>
        <p:nvGrpSpPr>
          <p:cNvPr id="6" name="Gruppo 5">
            <a:extLst>
              <a:ext uri="{FF2B5EF4-FFF2-40B4-BE49-F238E27FC236}">
                <a16:creationId xmlns:a16="http://schemas.microsoft.com/office/drawing/2014/main" id="{7EBCE8C3-974F-20F3-8192-6854D844A794}"/>
              </a:ext>
            </a:extLst>
          </p:cNvPr>
          <p:cNvGrpSpPr/>
          <p:nvPr/>
        </p:nvGrpSpPr>
        <p:grpSpPr>
          <a:xfrm>
            <a:off x="190781" y="3527057"/>
            <a:ext cx="11940556" cy="2880000"/>
            <a:chOff x="125722" y="1641821"/>
            <a:chExt cx="11940556" cy="2880000"/>
          </a:xfrm>
        </p:grpSpPr>
        <p:pic>
          <p:nvPicPr>
            <p:cNvPr id="3" name="Immagine 2" descr="Immagine che contiene testo, microfono, grata&#10;&#10;Descrizione generata automaticamente">
              <a:extLst>
                <a:ext uri="{FF2B5EF4-FFF2-40B4-BE49-F238E27FC236}">
                  <a16:creationId xmlns:a16="http://schemas.microsoft.com/office/drawing/2014/main" id="{E9364E5E-0EBC-2125-66A3-B8A7DA9AFB5B}"/>
                </a:ext>
              </a:extLst>
            </p:cNvPr>
            <p:cNvPicPr>
              <a:picLocks noChangeAspect="1"/>
            </p:cNvPicPr>
            <p:nvPr/>
          </p:nvPicPr>
          <p:blipFill>
            <a:blip r:embed="rId2"/>
            <a:stretch>
              <a:fillRect/>
            </a:stretch>
          </p:blipFill>
          <p:spPr>
            <a:xfrm>
              <a:off x="125722" y="1641821"/>
              <a:ext cx="3839999" cy="2880000"/>
            </a:xfrm>
            <a:prstGeom prst="rect">
              <a:avLst/>
            </a:prstGeom>
            <a:ln w="57150">
              <a:solidFill>
                <a:srgbClr val="EF7B00"/>
              </a:solidFill>
            </a:ln>
          </p:spPr>
        </p:pic>
        <p:pic>
          <p:nvPicPr>
            <p:cNvPr id="4" name="Immagine 3" descr="Immagine che contiene testo, microfono, grata&#10;&#10;Descrizione generata automaticamente">
              <a:extLst>
                <a:ext uri="{FF2B5EF4-FFF2-40B4-BE49-F238E27FC236}">
                  <a16:creationId xmlns:a16="http://schemas.microsoft.com/office/drawing/2014/main" id="{33198A22-0A4F-471A-3924-CD06916B0F09}"/>
                </a:ext>
              </a:extLst>
            </p:cNvPr>
            <p:cNvPicPr>
              <a:picLocks noChangeAspect="1"/>
            </p:cNvPicPr>
            <p:nvPr/>
          </p:nvPicPr>
          <p:blipFill>
            <a:blip r:embed="rId3"/>
            <a:stretch>
              <a:fillRect/>
            </a:stretch>
          </p:blipFill>
          <p:spPr>
            <a:xfrm>
              <a:off x="8226279" y="1641821"/>
              <a:ext cx="3839999" cy="2880000"/>
            </a:xfrm>
            <a:prstGeom prst="rect">
              <a:avLst/>
            </a:prstGeom>
            <a:ln w="57150">
              <a:solidFill>
                <a:srgbClr val="EF7B00"/>
              </a:solidFill>
            </a:ln>
          </p:spPr>
        </p:pic>
        <p:pic>
          <p:nvPicPr>
            <p:cNvPr id="5" name="Immagine 4" descr="Immagine che contiene testo&#10;&#10;Descrizione generata automaticamente">
              <a:extLst>
                <a:ext uri="{FF2B5EF4-FFF2-40B4-BE49-F238E27FC236}">
                  <a16:creationId xmlns:a16="http://schemas.microsoft.com/office/drawing/2014/main" id="{A0DB1E91-5F12-8780-3385-9C11BDC701A8}"/>
                </a:ext>
              </a:extLst>
            </p:cNvPr>
            <p:cNvPicPr>
              <a:picLocks noChangeAspect="1"/>
            </p:cNvPicPr>
            <p:nvPr/>
          </p:nvPicPr>
          <p:blipFill>
            <a:blip r:embed="rId4"/>
            <a:stretch>
              <a:fillRect/>
            </a:stretch>
          </p:blipFill>
          <p:spPr>
            <a:xfrm>
              <a:off x="4176000" y="1641821"/>
              <a:ext cx="3840000" cy="2880000"/>
            </a:xfrm>
            <a:prstGeom prst="rect">
              <a:avLst/>
            </a:prstGeom>
            <a:ln w="57150">
              <a:solidFill>
                <a:srgbClr val="EF7B00"/>
              </a:solidFill>
            </a:ln>
          </p:spPr>
        </p:pic>
      </p:grpSp>
      <p:pic>
        <p:nvPicPr>
          <p:cNvPr id="7" name="Immagine 9">
            <a:extLst>
              <a:ext uri="{FF2B5EF4-FFF2-40B4-BE49-F238E27FC236}">
                <a16:creationId xmlns:a16="http://schemas.microsoft.com/office/drawing/2014/main" id="{E273DFB9-367B-9EC9-1D4B-A3002BFFB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81" y="846277"/>
            <a:ext cx="1713573" cy="1285180"/>
          </a:xfrm>
          <a:prstGeom prst="rect">
            <a:avLst/>
          </a:prstGeom>
          <a:ln w="38100">
            <a:solidFill>
              <a:srgbClr val="FF0000"/>
            </a:solidFill>
          </a:ln>
        </p:spPr>
      </p:pic>
      <p:sp>
        <p:nvSpPr>
          <p:cNvPr id="8" name="TextBox 7">
            <a:extLst>
              <a:ext uri="{FF2B5EF4-FFF2-40B4-BE49-F238E27FC236}">
                <a16:creationId xmlns:a16="http://schemas.microsoft.com/office/drawing/2014/main" id="{45584ABA-602E-E7A6-5825-BF83B46EA8B5}"/>
              </a:ext>
            </a:extLst>
          </p:cNvPr>
          <p:cNvSpPr txBox="1"/>
          <p:nvPr/>
        </p:nvSpPr>
        <p:spPr>
          <a:xfrm>
            <a:off x="740720" y="476945"/>
            <a:ext cx="613694" cy="369332"/>
          </a:xfrm>
          <a:prstGeom prst="rect">
            <a:avLst/>
          </a:prstGeom>
          <a:noFill/>
        </p:spPr>
        <p:txBody>
          <a:bodyPr wrap="none" rtlCol="0">
            <a:spAutoFit/>
          </a:bodyPr>
          <a:lstStyle/>
          <a:p>
            <a:r>
              <a:rPr lang="en-GB" dirty="0"/>
              <a:t>start</a:t>
            </a:r>
          </a:p>
        </p:txBody>
      </p:sp>
      <p:sp>
        <p:nvSpPr>
          <p:cNvPr id="9" name="Title 1">
            <a:extLst>
              <a:ext uri="{FF2B5EF4-FFF2-40B4-BE49-F238E27FC236}">
                <a16:creationId xmlns:a16="http://schemas.microsoft.com/office/drawing/2014/main" id="{B8B04C53-7A66-A639-5774-35BEE930BEA1}"/>
              </a:ext>
            </a:extLst>
          </p:cNvPr>
          <p:cNvSpPr txBox="1">
            <a:spLocks/>
          </p:cNvSpPr>
          <p:nvPr/>
        </p:nvSpPr>
        <p:spPr>
          <a:xfrm>
            <a:off x="0" y="-13041"/>
            <a:ext cx="12191999" cy="562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t>DLA Fabrication</a:t>
            </a:r>
          </a:p>
        </p:txBody>
      </p:sp>
    </p:spTree>
    <p:extLst>
      <p:ext uri="{BB962C8B-B14F-4D97-AF65-F5344CB8AC3E}">
        <p14:creationId xmlns:p14="http://schemas.microsoft.com/office/powerpoint/2010/main" val="3537306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B0E5E17-18DC-B52B-B14A-3C4045E53BDA}"/>
              </a:ext>
            </a:extLst>
          </p:cNvPr>
          <p:cNvSpPr>
            <a:spLocks noGrp="1"/>
          </p:cNvSpPr>
          <p:nvPr>
            <p:ph idx="1"/>
          </p:nvPr>
        </p:nvSpPr>
        <p:spPr>
          <a:xfrm>
            <a:off x="0" y="1672445"/>
            <a:ext cx="11876441" cy="4351338"/>
          </a:xfrm>
        </p:spPr>
        <p:txBody>
          <a:bodyPr>
            <a:normAutofit/>
          </a:bodyPr>
          <a:lstStyle/>
          <a:p>
            <a:pPr marL="0" indent="0" algn="ctr">
              <a:buNone/>
            </a:pPr>
            <a:endParaRPr lang="en-US" sz="2400" b="1" dirty="0"/>
          </a:p>
          <a:p>
            <a:pPr marL="0" indent="0" algn="ctr">
              <a:buNone/>
            </a:pPr>
            <a:r>
              <a:rPr lang="en-US" sz="2400" dirty="0"/>
              <a:t>Conclusions &amp; </a:t>
            </a:r>
            <a:r>
              <a:rPr lang="en-US" sz="2400" dirty="0" err="1"/>
              <a:t>Persp</a:t>
            </a:r>
            <a:endParaRPr lang="en-US" sz="2400" dirty="0"/>
          </a:p>
          <a:p>
            <a:pPr marL="457200" indent="-457200" algn="ctr">
              <a:buFont typeface="+mj-lt"/>
              <a:buAutoNum type="arabicParenR"/>
            </a:pPr>
            <a:endParaRPr lang="en-US" sz="2400" dirty="0"/>
          </a:p>
        </p:txBody>
      </p:sp>
      <p:sp>
        <p:nvSpPr>
          <p:cNvPr id="6" name="Date Placeholder 5">
            <a:extLst>
              <a:ext uri="{FF2B5EF4-FFF2-40B4-BE49-F238E27FC236}">
                <a16:creationId xmlns:a16="http://schemas.microsoft.com/office/drawing/2014/main" id="{1C08A123-45CA-B1D7-5731-1E8DD5038CAD}"/>
              </a:ext>
            </a:extLst>
          </p:cNvPr>
          <p:cNvSpPr>
            <a:spLocks noGrp="1"/>
          </p:cNvSpPr>
          <p:nvPr>
            <p:ph type="dt" sz="half" idx="10"/>
          </p:nvPr>
        </p:nvSpPr>
        <p:spPr/>
        <p:txBody>
          <a:bodyPr/>
          <a:lstStyle/>
          <a:p>
            <a:fld id="{5F9832A9-E99E-3049-A766-4096908FBF5B}" type="datetime1">
              <a:rPr lang="it-IT" smtClean="0"/>
              <a:t>02/03/23</a:t>
            </a:fld>
            <a:endParaRPr lang="en-GB"/>
          </a:p>
        </p:txBody>
      </p:sp>
      <p:sp>
        <p:nvSpPr>
          <p:cNvPr id="20" name="Footer Placeholder 19">
            <a:extLst>
              <a:ext uri="{FF2B5EF4-FFF2-40B4-BE49-F238E27FC236}">
                <a16:creationId xmlns:a16="http://schemas.microsoft.com/office/drawing/2014/main" id="{B0D80E16-E378-26D8-0ABA-67B74B4C9138}"/>
              </a:ext>
            </a:extLst>
          </p:cNvPr>
          <p:cNvSpPr>
            <a:spLocks noGrp="1"/>
          </p:cNvSpPr>
          <p:nvPr>
            <p:ph type="ftr" sz="quarter" idx="11"/>
          </p:nvPr>
        </p:nvSpPr>
        <p:spPr/>
        <p:txBody>
          <a:bodyPr/>
          <a:lstStyle/>
          <a:p>
            <a:r>
              <a:rPr lang="en-GB"/>
              <a:t>SECONDA GIORNATA ACCELERATORI, INFN-LNS, Catania
</a:t>
            </a:r>
          </a:p>
        </p:txBody>
      </p:sp>
      <p:sp>
        <p:nvSpPr>
          <p:cNvPr id="21" name="Slide Number Placeholder 20">
            <a:extLst>
              <a:ext uri="{FF2B5EF4-FFF2-40B4-BE49-F238E27FC236}">
                <a16:creationId xmlns:a16="http://schemas.microsoft.com/office/drawing/2014/main" id="{91C212D1-3B1B-9D70-0076-BB6B5145EA2B}"/>
              </a:ext>
            </a:extLst>
          </p:cNvPr>
          <p:cNvSpPr>
            <a:spLocks noGrp="1"/>
          </p:cNvSpPr>
          <p:nvPr>
            <p:ph type="sldNum" sz="quarter" idx="12"/>
          </p:nvPr>
        </p:nvSpPr>
        <p:spPr/>
        <p:txBody>
          <a:bodyPr/>
          <a:lstStyle/>
          <a:p>
            <a:fld id="{3AFDC01B-2950-784F-82B9-F0A1940919F8}" type="slidenum">
              <a:rPr lang="en-GB" smtClean="0"/>
              <a:t>24</a:t>
            </a:fld>
            <a:endParaRPr lang="en-GB"/>
          </a:p>
        </p:txBody>
      </p:sp>
      <p:pic>
        <p:nvPicPr>
          <p:cNvPr id="2" name="Picture 1" descr="Logo, company name&#10;&#10;Description automatically generated">
            <a:extLst>
              <a:ext uri="{FF2B5EF4-FFF2-40B4-BE49-F238E27FC236}">
                <a16:creationId xmlns:a16="http://schemas.microsoft.com/office/drawing/2014/main" id="{D4D58723-BB58-C157-51F3-FB9EF588B91B}"/>
              </a:ext>
            </a:extLst>
          </p:cNvPr>
          <p:cNvPicPr>
            <a:picLocks noChangeAspect="1"/>
          </p:cNvPicPr>
          <p:nvPr/>
        </p:nvPicPr>
        <p:blipFill>
          <a:blip r:embed="rId3"/>
          <a:stretch>
            <a:fillRect/>
          </a:stretch>
        </p:blipFill>
        <p:spPr>
          <a:xfrm>
            <a:off x="-9061" y="-46104"/>
            <a:ext cx="1935583" cy="1133977"/>
          </a:xfrm>
          <a:prstGeom prst="rect">
            <a:avLst/>
          </a:prstGeom>
        </p:spPr>
      </p:pic>
    </p:spTree>
    <p:extLst>
      <p:ext uri="{BB962C8B-B14F-4D97-AF65-F5344CB8AC3E}">
        <p14:creationId xmlns:p14="http://schemas.microsoft.com/office/powerpoint/2010/main" val="282567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0227E0-69BE-C340-B56D-0B773AA59A08}"/>
              </a:ext>
            </a:extLst>
          </p:cNvPr>
          <p:cNvSpPr txBox="1"/>
          <p:nvPr/>
        </p:nvSpPr>
        <p:spPr>
          <a:xfrm>
            <a:off x="29392" y="0"/>
            <a:ext cx="2682850" cy="461665"/>
          </a:xfrm>
          <a:prstGeom prst="rect">
            <a:avLst/>
          </a:prstGeom>
          <a:noFill/>
        </p:spPr>
        <p:txBody>
          <a:bodyPr wrap="none" rtlCol="0">
            <a:spAutoFit/>
          </a:bodyPr>
          <a:lstStyle/>
          <a:p>
            <a:r>
              <a:rPr lang="en-GB" sz="2400" b="1" dirty="0">
                <a:solidFill>
                  <a:srgbClr val="C00000"/>
                </a:solidFill>
              </a:rPr>
              <a:t>TALK, CONF., PUBL. </a:t>
            </a:r>
          </a:p>
        </p:txBody>
      </p:sp>
      <p:sp>
        <p:nvSpPr>
          <p:cNvPr id="3" name="TextBox 2">
            <a:extLst>
              <a:ext uri="{FF2B5EF4-FFF2-40B4-BE49-F238E27FC236}">
                <a16:creationId xmlns:a16="http://schemas.microsoft.com/office/drawing/2014/main" id="{AAB595FB-D5E5-5540-93D7-F1C6CEE1FD53}"/>
              </a:ext>
            </a:extLst>
          </p:cNvPr>
          <p:cNvSpPr txBox="1"/>
          <p:nvPr/>
        </p:nvSpPr>
        <p:spPr>
          <a:xfrm>
            <a:off x="29392" y="710105"/>
            <a:ext cx="12162608" cy="6170920"/>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1200" b="1" u="sng" dirty="0"/>
              <a:t>White paper </a:t>
            </a:r>
            <a:r>
              <a:rPr lang="en-GB" sz="1200" dirty="0"/>
              <a:t>submitted to </a:t>
            </a:r>
            <a:r>
              <a:rPr lang="en-GB" sz="1200" b="1" dirty="0"/>
              <a:t>Snowmass AF6 (Advanced Accelerator Concepts):  </a:t>
            </a:r>
            <a:r>
              <a:rPr lang="en-GB" sz="1200" dirty="0"/>
              <a:t>“</a:t>
            </a:r>
            <a:r>
              <a:rPr lang="en-GB" sz="1200" i="1" dirty="0"/>
              <a:t>Laser-Driven Structure Based Accelerators</a:t>
            </a:r>
            <a:r>
              <a:rPr lang="en-GB" sz="1200" dirty="0"/>
              <a:t>”,  J. England, D. Filippetto, G. Torrisi, A. Bacci, G. Della Valle, D. Mascali, G. S. Mauro, G. Sorbello,  P.  Musumeci, J. Scheuer, B. Cowan, L Schachter, Y-C. Huang, U. Niedermayer, W. D. Kimura, R. Li, R. </a:t>
            </a:r>
            <a:r>
              <a:rPr lang="en-GB" sz="1200" dirty="0" err="1"/>
              <a:t>Ishebeck</a:t>
            </a:r>
            <a:r>
              <a:rPr lang="en-GB" sz="1200" dirty="0"/>
              <a:t>, E. I. </a:t>
            </a:r>
            <a:r>
              <a:rPr lang="en-GB" sz="1200" dirty="0" err="1"/>
              <a:t>Simakov</a:t>
            </a:r>
            <a:r>
              <a:rPr lang="en-GB" sz="1200" dirty="0"/>
              <a:t>, P. </a:t>
            </a:r>
            <a:r>
              <a:rPr lang="en-GB" sz="1200" dirty="0" err="1"/>
              <a:t>Hommelhoff</a:t>
            </a:r>
            <a:r>
              <a:rPr lang="en-GB" sz="1200" dirty="0"/>
              <a:t>, R. L. Byer , arXiv:2203.08981 </a:t>
            </a:r>
            <a:r>
              <a:rPr lang="en-GB" sz="1200" dirty="0">
                <a:hlinkClick r:id="rId2"/>
              </a:rPr>
              <a:t>https://arxiv.org/abs/2203.08981</a:t>
            </a:r>
            <a:endParaRPr lang="en-GB" sz="1200" dirty="0"/>
          </a:p>
          <a:p>
            <a:pPr marL="285750" indent="-285750" algn="just">
              <a:buFont typeface="Arial" panose="020B0604020202020204" pitchFamily="34" charset="0"/>
              <a:buChar char="•"/>
            </a:pPr>
            <a:r>
              <a:rPr lang="en-GB" sz="1200" dirty="0"/>
              <a:t>Mauro, G.S.; Torrisi, G.; Locatelli, A.; Bacci, A.; De Angelis, C.; Mascali, D.; Sorbello, G. Numerical Simulation of a Hollow-Core Woodpile-Based Mode Launcher for Dielectric Laser Accelerators. </a:t>
            </a:r>
            <a:r>
              <a:rPr lang="en-GB" sz="1200" i="1" dirty="0"/>
              <a:t>Appl. Sci.</a:t>
            </a:r>
            <a:r>
              <a:rPr lang="en-GB" sz="1200" dirty="0"/>
              <a:t> 2022, </a:t>
            </a:r>
            <a:r>
              <a:rPr lang="en-GB" sz="1200" i="1" dirty="0"/>
              <a:t>12</a:t>
            </a:r>
            <a:r>
              <a:rPr lang="en-GB" sz="1200" dirty="0"/>
              <a:t>, 2609. </a:t>
            </a:r>
            <a:r>
              <a:rPr lang="en-GB" sz="1200" dirty="0">
                <a:hlinkClick r:id="rId3"/>
              </a:rPr>
              <a:t>https://doi.org/10.3390/app12052609</a:t>
            </a:r>
            <a:endParaRPr lang="en-GB" sz="1200" dirty="0"/>
          </a:p>
          <a:p>
            <a:pPr marL="285750" indent="-285750" algn="just">
              <a:buFont typeface="Arial" panose="020B0604020202020204" pitchFamily="34" charset="0"/>
              <a:buChar char="•"/>
            </a:pPr>
            <a:r>
              <a:rPr lang="en-GB" sz="1200" b="1" dirty="0"/>
              <a:t>Book</a:t>
            </a:r>
            <a:r>
              <a:rPr lang="en-GB" sz="1200" dirty="0"/>
              <a:t> Project “</a:t>
            </a:r>
            <a:r>
              <a:rPr lang="en-GB" sz="1200" i="1" dirty="0"/>
              <a:t>High Resolution Manufacturing From 2D To 3D/4D Printing: Applications in Engineering and Medicine</a:t>
            </a:r>
            <a:r>
              <a:rPr lang="en-GB" sz="1200" b="1" i="1" u="sng" dirty="0"/>
              <a:t>” Photonic applications Part II - Impact on “Dielectric laser accelerators” and other case studies</a:t>
            </a:r>
            <a:r>
              <a:rPr lang="en-GB" sz="1200" dirty="0"/>
              <a:t>, C. De Angelis, Andrea Locatelli, Giorgio S. Mauro, R. Rizzoli, G. Sorbello and G. Torrisi, </a:t>
            </a:r>
            <a:endParaRPr lang="en-GB" sz="1200" i="1" u="sng" dirty="0"/>
          </a:p>
          <a:p>
            <a:pPr algn="just"/>
            <a:endParaRPr lang="en-GB" sz="1200" i="1" u="sng" dirty="0"/>
          </a:p>
          <a:p>
            <a:pPr marL="285750" indent="-285750" algn="just">
              <a:buFont typeface="Arial" panose="020B0604020202020204" pitchFamily="34" charset="0"/>
              <a:buChar char="•"/>
            </a:pPr>
            <a:r>
              <a:rPr lang="en-GB" sz="1200" b="1" dirty="0"/>
              <a:t>Talk</a:t>
            </a:r>
            <a:r>
              <a:rPr lang="en-GB" sz="1200" dirty="0"/>
              <a:t> Copropagating schemes for high gradient Dielectric Laser Accelerators (DLAs)”  @The 3rd International Workshop on “Ultrafast Beams and Applications” 4-8 July 2022 at CANDLE Institute in Armenia, UBA22 Workshop, Yerevan, Armenia </a:t>
            </a:r>
          </a:p>
          <a:p>
            <a:pPr marL="285750" indent="-285750" algn="just">
              <a:buFont typeface="Arial" panose="020B0604020202020204" pitchFamily="34" charset="0"/>
              <a:buChar char="•"/>
            </a:pPr>
            <a:r>
              <a:rPr lang="en-GB" sz="1200" b="1" dirty="0"/>
              <a:t>Poster</a:t>
            </a:r>
            <a:r>
              <a:rPr lang="en-GB" sz="1200" dirty="0"/>
              <a:t>@ International Workshop on Breakdown Science and High Gradient Technology (HG2022) 16–19 May 2022 “COPROPAGATING SCHEMES FOR DIELECTRIC LASER ACCELERATORS (DLAS)” G. Torrisi, D. Mascali, G. S. Mauro, A. F., M. M. Costanza (DIEEI, Catania), A. Bacci, G. Sorbello, C. De Angelis, A. Locatelli</a:t>
            </a:r>
          </a:p>
          <a:p>
            <a:pPr marL="285750" indent="-285750" algn="just">
              <a:buFont typeface="Arial" panose="020B0604020202020204" pitchFamily="34" charset="0"/>
              <a:buChar char="•"/>
            </a:pPr>
            <a:r>
              <a:rPr lang="en-GB" sz="1200" b="1" dirty="0"/>
              <a:t>Poster</a:t>
            </a:r>
            <a:r>
              <a:rPr lang="en-GB" sz="1200" dirty="0"/>
              <a:t>@ HIGH GRADIENT 2022  workshop, </a:t>
            </a:r>
            <a:r>
              <a:rPr lang="en-US" sz="1200" dirty="0"/>
              <a:t>L. </a:t>
            </a:r>
            <a:r>
              <a:rPr lang="en-US" sz="1200" dirty="0" err="1"/>
              <a:t>Faillace</a:t>
            </a:r>
            <a:r>
              <a:rPr lang="en-US" sz="1200" dirty="0"/>
              <a:t>, B. </a:t>
            </a:r>
            <a:r>
              <a:rPr lang="en-US" sz="1200" dirty="0" err="1"/>
              <a:t>Spataro</a:t>
            </a:r>
            <a:r>
              <a:rPr lang="en-US" sz="1200" dirty="0"/>
              <a:t>, M. </a:t>
            </a:r>
            <a:r>
              <a:rPr lang="en-US" sz="1200" dirty="0" err="1"/>
              <a:t>Behtouei</a:t>
            </a:r>
            <a:r>
              <a:rPr lang="en-US" sz="1200" dirty="0"/>
              <a:t>, M. </a:t>
            </a:r>
            <a:r>
              <a:rPr lang="en-US" sz="1200" dirty="0" err="1"/>
              <a:t>Carillo</a:t>
            </a:r>
            <a:r>
              <a:rPr lang="en-US" sz="1200" dirty="0"/>
              <a:t>, V. </a:t>
            </a:r>
            <a:r>
              <a:rPr lang="en-US" sz="1200" dirty="0" err="1"/>
              <a:t>Dolgashev</a:t>
            </a:r>
            <a:r>
              <a:rPr lang="en-US" sz="1200" dirty="0"/>
              <a:t>, G. Mauro, M. </a:t>
            </a:r>
            <a:r>
              <a:rPr lang="en-US" sz="1200" dirty="0" err="1"/>
              <a:t>Migliorati</a:t>
            </a:r>
            <a:r>
              <a:rPr lang="en-US" sz="1200" dirty="0"/>
              <a:t>, G. Torrisi, “Design and Prototyping of high gradient Ka-band accelerating structures, poster at </a:t>
            </a:r>
            <a:r>
              <a:rPr lang="en-GB" sz="1200" dirty="0"/>
              <a:t>HIGH GRADIENT 2022  workshop.”</a:t>
            </a:r>
          </a:p>
          <a:p>
            <a:pPr marL="285750" indent="-285750" algn="just">
              <a:buFont typeface="Arial" panose="020B0604020202020204" pitchFamily="34" charset="0"/>
              <a:buChar char="•"/>
            </a:pPr>
            <a:r>
              <a:rPr lang="en-GB" sz="1200" b="1" dirty="0"/>
              <a:t>Poster</a:t>
            </a:r>
            <a:r>
              <a:rPr lang="en-GB" sz="1200" dirty="0"/>
              <a:t>@ IPAC’22, B. Mostafa et al, Studies of a Ka-Band High Power Klystron Amplifier at INFN-LNF, Proceedings of IPAC'22, Bangkok, Thailand.</a:t>
            </a:r>
          </a:p>
          <a:p>
            <a:pPr marL="285750" indent="-285750" algn="just">
              <a:buFont typeface="Arial" panose="020B0604020202020204" pitchFamily="34" charset="0"/>
              <a:buChar char="•"/>
            </a:pPr>
            <a:r>
              <a:rPr lang="en-GB" sz="1200" dirty="0"/>
              <a:t>“Copropagating schemes for high gradient Dielectric Laser Accelerators (DLAs)” submitted to SIF, 108° </a:t>
            </a:r>
            <a:r>
              <a:rPr lang="en-GB" sz="1200" dirty="0" err="1"/>
              <a:t>Congresso</a:t>
            </a:r>
            <a:r>
              <a:rPr lang="en-GB" sz="1200" dirty="0"/>
              <a:t> Nazionale 12 -16 </a:t>
            </a:r>
            <a:r>
              <a:rPr lang="en-GB" sz="1200" dirty="0" err="1"/>
              <a:t>settembre</a:t>
            </a:r>
            <a:r>
              <a:rPr lang="en-GB" sz="1200" dirty="0"/>
              <a:t> 2022,  Milano</a:t>
            </a:r>
          </a:p>
          <a:p>
            <a:pPr marL="285750" indent="-285750" algn="just">
              <a:buFont typeface="Arial" panose="020B0604020202020204" pitchFamily="34" charset="0"/>
              <a:buChar char="•"/>
            </a:pPr>
            <a:r>
              <a:rPr lang="en-GB" sz="1200" dirty="0"/>
              <a:t>G. Torrisi, G. Mauro, G. Sorbello, A. Usmani, C. De Angelis, A. Locatelli and A. Bacci, “Copropagating Schemes for Dielectric Laser Accelerators (DLAs)” XIV Riunione Nazionale di Elettromagnetismo  Catania, 18-21 </a:t>
            </a:r>
            <a:r>
              <a:rPr lang="en-GB" sz="1200" dirty="0" err="1"/>
              <a:t>settembre</a:t>
            </a:r>
            <a:r>
              <a:rPr lang="en-GB" sz="1200" dirty="0"/>
              <a:t> 2022</a:t>
            </a:r>
          </a:p>
          <a:p>
            <a:pPr algn="just"/>
            <a:endParaRPr lang="en-GB" sz="1200" dirty="0"/>
          </a:p>
          <a:p>
            <a:pPr marL="285750" indent="-285750" algn="just">
              <a:buFont typeface="Arial" panose="020B0604020202020204" pitchFamily="34" charset="0"/>
              <a:buChar char="•"/>
            </a:pPr>
            <a:endParaRPr lang="en-GB" sz="1200" dirty="0"/>
          </a:p>
          <a:p>
            <a:pPr marL="285750" indent="-285750" algn="just">
              <a:buFont typeface="Arial" panose="020B0604020202020204" pitchFamily="34" charset="0"/>
              <a:buChar char="•"/>
            </a:pPr>
            <a:r>
              <a:rPr lang="en-GB" sz="1200" b="1" dirty="0"/>
              <a:t>“</a:t>
            </a:r>
            <a:r>
              <a:rPr lang="en-GB" sz="1200" b="1" u="sng" dirty="0"/>
              <a:t>deposited paten</a:t>
            </a:r>
            <a:r>
              <a:rPr lang="en-GB" sz="1200" u="sng" dirty="0"/>
              <a:t>t n. 102021000021158 </a:t>
            </a:r>
            <a:r>
              <a:rPr lang="en-GB" sz="1200" i="1" dirty="0"/>
              <a:t>“</a:t>
            </a:r>
            <a:r>
              <a:rPr lang="en-GB" sz="1200" i="1" dirty="0" err="1"/>
              <a:t>Metodo</a:t>
            </a:r>
            <a:r>
              <a:rPr lang="en-GB" sz="1200" i="1" dirty="0"/>
              <a:t> per </a:t>
            </a:r>
            <a:r>
              <a:rPr lang="en-GB" sz="1200" i="1" dirty="0" err="1"/>
              <a:t>progettare</a:t>
            </a:r>
            <a:r>
              <a:rPr lang="en-GB" sz="1200" i="1" dirty="0"/>
              <a:t> </a:t>
            </a:r>
            <a:r>
              <a:rPr lang="en-GB" sz="1200" i="1" dirty="0" err="1"/>
              <a:t>una</a:t>
            </a:r>
            <a:r>
              <a:rPr lang="en-GB" sz="1200" i="1" dirty="0"/>
              <a:t> </a:t>
            </a:r>
            <a:r>
              <a:rPr lang="en-GB" sz="1200" i="1" dirty="0" err="1"/>
              <a:t>struttura</a:t>
            </a:r>
            <a:r>
              <a:rPr lang="en-GB" sz="1200" i="1" dirty="0"/>
              <a:t> </a:t>
            </a:r>
            <a:r>
              <a:rPr lang="en-GB" sz="1200" i="1" dirty="0" err="1"/>
              <a:t>accelerante</a:t>
            </a:r>
            <a:r>
              <a:rPr lang="en-GB" sz="1200" i="1" dirty="0"/>
              <a:t> </a:t>
            </a:r>
            <a:r>
              <a:rPr lang="en-GB" sz="1200" i="1" dirty="0" err="1"/>
              <a:t>dielettrica</a:t>
            </a:r>
            <a:r>
              <a:rPr lang="en-GB" sz="1200" i="1" dirty="0"/>
              <a:t> </a:t>
            </a:r>
            <a:r>
              <a:rPr lang="en-GB" sz="1200" i="1" dirty="0" err="1"/>
              <a:t>che</a:t>
            </a:r>
            <a:r>
              <a:rPr lang="en-GB" sz="1200" i="1" dirty="0"/>
              <a:t> </a:t>
            </a:r>
            <a:r>
              <a:rPr lang="en-GB" sz="1200" i="1" dirty="0" err="1"/>
              <a:t>supporta</a:t>
            </a:r>
            <a:r>
              <a:rPr lang="en-GB" sz="1200" i="1" dirty="0"/>
              <a:t> un modo TE210-like </a:t>
            </a:r>
            <a:r>
              <a:rPr lang="en-GB" sz="1200" i="1" dirty="0" err="1"/>
              <a:t>perturbato</a:t>
            </a:r>
            <a:r>
              <a:rPr lang="en-GB" sz="1200" dirty="0"/>
              <a:t>” G. S. Mauro, D. Mascali G. Torrisi, S. </a:t>
            </a:r>
            <a:r>
              <a:rPr lang="en-GB" sz="1200" dirty="0" err="1"/>
              <a:t>Gammino</a:t>
            </a:r>
            <a:r>
              <a:rPr lang="en-GB" sz="1200" dirty="0"/>
              <a:t>, INFN, G. Sorbello </a:t>
            </a:r>
            <a:r>
              <a:rPr lang="en-GB" sz="1200" dirty="0" err="1"/>
              <a:t>UniCT</a:t>
            </a:r>
            <a:r>
              <a:rPr lang="en-GB" sz="1200" dirty="0"/>
              <a:t>, G. Della Valle, </a:t>
            </a:r>
            <a:r>
              <a:rPr lang="en-GB" sz="1200" dirty="0" err="1"/>
              <a:t>PoliMI</a:t>
            </a:r>
            <a:endParaRPr lang="en-GB" sz="1200" dirty="0"/>
          </a:p>
          <a:p>
            <a:pPr marL="285750" indent="-285750" algn="just">
              <a:buFont typeface="Arial" panose="020B0604020202020204" pitchFamily="34" charset="0"/>
              <a:buChar char="•"/>
            </a:pPr>
            <a:endParaRPr lang="en-GB" sz="1200" dirty="0"/>
          </a:p>
          <a:p>
            <a:pPr marL="285750" indent="-285750" algn="just">
              <a:buFont typeface="Arial" panose="020B0604020202020204" pitchFamily="34" charset="0"/>
              <a:buChar char="•"/>
            </a:pPr>
            <a:endParaRPr lang="en-GB" sz="1200" dirty="0"/>
          </a:p>
          <a:p>
            <a:pPr marL="285750" indent="-285750" algn="just">
              <a:buFont typeface="Arial" panose="020B0604020202020204" pitchFamily="34" charset="0"/>
              <a:buChar char="•"/>
            </a:pPr>
            <a:r>
              <a:rPr lang="en-GB" sz="1200" dirty="0"/>
              <a:t>Master degree </a:t>
            </a:r>
            <a:r>
              <a:rPr lang="en-GB" sz="1200" b="1" dirty="0"/>
              <a:t>Thesis</a:t>
            </a:r>
            <a:r>
              <a:rPr lang="en-GB" sz="1200" dirty="0"/>
              <a:t>, M. M. Costanza 31/03/2022, </a:t>
            </a:r>
            <a:r>
              <a:rPr lang="en-GB" sz="1200" dirty="0" err="1"/>
              <a:t>UniCT</a:t>
            </a:r>
            <a:r>
              <a:rPr lang="en-GB" sz="1200" dirty="0"/>
              <a:t>, DIEEI, CDL Ing. </a:t>
            </a:r>
            <a:r>
              <a:rPr lang="en-GB" sz="1200" dirty="0" err="1"/>
              <a:t>Delle</a:t>
            </a:r>
            <a:r>
              <a:rPr lang="en-GB" sz="1200" dirty="0"/>
              <a:t> </a:t>
            </a:r>
            <a:r>
              <a:rPr lang="en-GB" sz="1200" dirty="0" err="1"/>
              <a:t>Telecomunicazioni</a:t>
            </a:r>
            <a:endParaRPr lang="en-GB" sz="1200" dirty="0"/>
          </a:p>
          <a:p>
            <a:pPr marL="285750" indent="-285750" algn="just">
              <a:buFont typeface="Arial" panose="020B0604020202020204" pitchFamily="34" charset="0"/>
              <a:buChar char="•"/>
            </a:pPr>
            <a:r>
              <a:rPr lang="en-GB" sz="1200" dirty="0"/>
              <a:t>ERASMUS Master degree </a:t>
            </a:r>
            <a:r>
              <a:rPr lang="en-GB" sz="1200" b="1" dirty="0"/>
              <a:t>Thesis</a:t>
            </a:r>
            <a:r>
              <a:rPr lang="en-GB" sz="1200" dirty="0"/>
              <a:t>, A. Usmani , </a:t>
            </a:r>
            <a:r>
              <a:rPr lang="en-GB" sz="1200" i="1" dirty="0" err="1"/>
              <a:t>UniCT</a:t>
            </a:r>
            <a:r>
              <a:rPr lang="en-GB" sz="1200" i="1" dirty="0"/>
              <a:t>, DIEEI, CDL Ing. </a:t>
            </a:r>
            <a:r>
              <a:rPr lang="en-GB" sz="1200" i="1" dirty="0" err="1"/>
              <a:t>Delle</a:t>
            </a:r>
            <a:r>
              <a:rPr lang="en-GB" sz="1200" i="1" dirty="0"/>
              <a:t> </a:t>
            </a:r>
            <a:r>
              <a:rPr lang="en-GB" sz="1200" i="1" dirty="0" err="1"/>
              <a:t>Telecomunicazioni</a:t>
            </a:r>
            <a:endParaRPr lang="en-GB" sz="1200" i="1" dirty="0"/>
          </a:p>
          <a:p>
            <a:pPr marL="285750" indent="-285750" algn="just">
              <a:buFont typeface="Arial" panose="020B0604020202020204" pitchFamily="34" charset="0"/>
              <a:buChar char="•"/>
            </a:pPr>
            <a:r>
              <a:rPr lang="en-GB" sz="1200" dirty="0"/>
              <a:t>N. 2 </a:t>
            </a:r>
            <a:r>
              <a:rPr lang="en-GB" sz="1200" b="1" dirty="0"/>
              <a:t>lessons</a:t>
            </a:r>
            <a:r>
              <a:rPr lang="en-GB" sz="1200" dirty="0"/>
              <a:t> on DLA and RFQ @ Corso Fisica degli </a:t>
            </a:r>
            <a:r>
              <a:rPr lang="en-GB" sz="1200" dirty="0" err="1"/>
              <a:t>Accleleratori</a:t>
            </a:r>
            <a:r>
              <a:rPr lang="en-GB" sz="1200" dirty="0"/>
              <a:t> (Dr. David Mascali) anno </a:t>
            </a:r>
            <a:r>
              <a:rPr lang="en-GB" sz="1200" dirty="0" err="1"/>
              <a:t>Accademinco</a:t>
            </a:r>
            <a:r>
              <a:rPr lang="en-GB" sz="1200" dirty="0"/>
              <a:t> 2022-2023</a:t>
            </a:r>
          </a:p>
          <a:p>
            <a:pPr marL="285750" indent="-285750" algn="just">
              <a:buFont typeface="Arial" panose="020B0604020202020204" pitchFamily="34" charset="0"/>
              <a:buChar char="•"/>
            </a:pPr>
            <a:r>
              <a:rPr lang="en-GB" sz="1200" dirty="0" err="1"/>
              <a:t>Seminario</a:t>
            </a:r>
            <a:r>
              <a:rPr lang="en-GB" sz="1200" dirty="0"/>
              <a:t> B. </a:t>
            </a:r>
            <a:r>
              <a:rPr lang="en-GB" sz="1200" dirty="0" err="1"/>
              <a:t>Spataro</a:t>
            </a:r>
            <a:r>
              <a:rPr lang="en-GB" sz="1200" dirty="0"/>
              <a:t>, “Development of X-band and Ka band high gradient structures”, 9/5/2022</a:t>
            </a:r>
          </a:p>
          <a:p>
            <a:pPr marL="285750" indent="-285750" algn="just">
              <a:buFont typeface="Arial" panose="020B0604020202020204" pitchFamily="34" charset="0"/>
              <a:buChar char="•"/>
            </a:pPr>
            <a:r>
              <a:rPr lang="en-GB" sz="1200" dirty="0"/>
              <a:t>N. 2 lessons on “Beam Dynamics”, A. Bacci, 28/4/2022 e 11/5/2022</a:t>
            </a:r>
          </a:p>
          <a:p>
            <a:pPr marL="285750" indent="-285750" algn="just">
              <a:buFont typeface="Arial" panose="020B0604020202020204" pitchFamily="34" charset="0"/>
              <a:buChar char="•"/>
            </a:pPr>
            <a:endParaRPr lang="en-GB" sz="1200" dirty="0"/>
          </a:p>
          <a:p>
            <a:pPr marL="285750" indent="-285750" algn="just">
              <a:buFont typeface="Arial" panose="020B0604020202020204" pitchFamily="34" charset="0"/>
              <a:buChar char="•"/>
            </a:pPr>
            <a:endParaRPr lang="en-GB" sz="1200" dirty="0"/>
          </a:p>
          <a:p>
            <a:pPr algn="just"/>
            <a:endParaRPr lang="en-GB" sz="1100" i="1" dirty="0"/>
          </a:p>
        </p:txBody>
      </p:sp>
      <p:sp>
        <p:nvSpPr>
          <p:cNvPr id="4" name="TextBox 3">
            <a:extLst>
              <a:ext uri="{FF2B5EF4-FFF2-40B4-BE49-F238E27FC236}">
                <a16:creationId xmlns:a16="http://schemas.microsoft.com/office/drawing/2014/main" id="{8065B1FB-C3AD-13EC-8596-40E1F29BFB9E}"/>
              </a:ext>
            </a:extLst>
          </p:cNvPr>
          <p:cNvSpPr txBox="1"/>
          <p:nvPr/>
        </p:nvSpPr>
        <p:spPr>
          <a:xfrm>
            <a:off x="-314325" y="3357563"/>
            <a:ext cx="184731" cy="369332"/>
          </a:xfrm>
          <a:prstGeom prst="rect">
            <a:avLst/>
          </a:prstGeom>
          <a:noFill/>
        </p:spPr>
        <p:txBody>
          <a:bodyPr wrap="none" rtlCol="0">
            <a:spAutoFit/>
          </a:bodyPr>
          <a:lstStyle/>
          <a:p>
            <a:endParaRPr lang="en-GB" dirty="0"/>
          </a:p>
        </p:txBody>
      </p:sp>
      <p:sp>
        <p:nvSpPr>
          <p:cNvPr id="5" name="TextBox 4">
            <a:extLst>
              <a:ext uri="{FF2B5EF4-FFF2-40B4-BE49-F238E27FC236}">
                <a16:creationId xmlns:a16="http://schemas.microsoft.com/office/drawing/2014/main" id="{AE4653DD-2698-D9F3-596E-7A388F8549F4}"/>
              </a:ext>
            </a:extLst>
          </p:cNvPr>
          <p:cNvSpPr txBox="1"/>
          <p:nvPr/>
        </p:nvSpPr>
        <p:spPr>
          <a:xfrm>
            <a:off x="10240943" y="5681296"/>
            <a:ext cx="473206" cy="276999"/>
          </a:xfrm>
          <a:prstGeom prst="rect">
            <a:avLst/>
          </a:prstGeom>
          <a:noFill/>
        </p:spPr>
        <p:txBody>
          <a:bodyPr wrap="none" rtlCol="0">
            <a:spAutoFit/>
          </a:bodyPr>
          <a:lstStyle/>
          <a:p>
            <a:pPr marL="285750" indent="-285750" algn="just">
              <a:buFont typeface="Arial" panose="020B0604020202020204" pitchFamily="34" charset="0"/>
              <a:buChar char="•"/>
            </a:pPr>
            <a:endParaRPr lang="en-GB" sz="1200" dirty="0"/>
          </a:p>
        </p:txBody>
      </p:sp>
      <p:sp>
        <p:nvSpPr>
          <p:cNvPr id="6" name="TextBox 5">
            <a:extLst>
              <a:ext uri="{FF2B5EF4-FFF2-40B4-BE49-F238E27FC236}">
                <a16:creationId xmlns:a16="http://schemas.microsoft.com/office/drawing/2014/main" id="{F9F2702E-0626-AADE-3085-44AD69A87D56}"/>
              </a:ext>
            </a:extLst>
          </p:cNvPr>
          <p:cNvSpPr txBox="1"/>
          <p:nvPr/>
        </p:nvSpPr>
        <p:spPr>
          <a:xfrm>
            <a:off x="126091" y="6120639"/>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26999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3FBF359-CCE5-F754-7517-0F656756D2EB}"/>
              </a:ext>
            </a:extLst>
          </p:cNvPr>
          <p:cNvSpPr txBox="1">
            <a:spLocks/>
          </p:cNvSpPr>
          <p:nvPr/>
        </p:nvSpPr>
        <p:spPr>
          <a:xfrm>
            <a:off x="838200" y="53056"/>
            <a:ext cx="10515600" cy="634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Calibri Light (titoli)"/>
                <a:cs typeface="Times New Roman" panose="02020603050405020304" pitchFamily="18" charset="0"/>
              </a:rPr>
              <a:t>Conclusion and perspectives</a:t>
            </a:r>
          </a:p>
        </p:txBody>
      </p:sp>
      <mc:AlternateContent xmlns:mc="http://schemas.openxmlformats.org/markup-compatibility/2006" xmlns:a14="http://schemas.microsoft.com/office/drawing/2010/main">
        <mc:Choice Requires="a14">
          <p:sp>
            <p:nvSpPr>
              <p:cNvPr id="5" name="Segnaposto contenuto 2">
                <a:extLst>
                  <a:ext uri="{FF2B5EF4-FFF2-40B4-BE49-F238E27FC236}">
                    <a16:creationId xmlns:a16="http://schemas.microsoft.com/office/drawing/2014/main" id="{A58A6B1A-48E4-952C-D641-EE23DBCCDC8C}"/>
                  </a:ext>
                </a:extLst>
              </p:cNvPr>
              <p:cNvSpPr>
                <a:spLocks noGrp="1"/>
              </p:cNvSpPr>
              <p:nvPr>
                <p:ph idx="1"/>
              </p:nvPr>
            </p:nvSpPr>
            <p:spPr>
              <a:xfrm>
                <a:off x="838200" y="1292017"/>
                <a:ext cx="10515600" cy="5323419"/>
              </a:xfrm>
            </p:spPr>
            <p:txBody>
              <a:bodyPr>
                <a:normAutofit/>
              </a:bodyPr>
              <a:lstStyle/>
              <a:p>
                <a:pPr>
                  <a:buFont typeface="Wingdings" panose="05000000000000000000" pitchFamily="2" charset="2"/>
                  <a:buChar char="Ø"/>
                </a:pPr>
                <a:r>
                  <a:rPr lang="it-IT" sz="1600" b="1" dirty="0">
                    <a:solidFill>
                      <a:srgbClr val="FF0000"/>
                    </a:solidFill>
                    <a:latin typeface="Times New Roman" panose="02020603050405020304" pitchFamily="18" charset="0"/>
                    <a:cs typeface="Times New Roman" panose="02020603050405020304" pitchFamily="18" charset="0"/>
                  </a:rPr>
                  <a:t>Next step: </a:t>
                </a:r>
                <a:r>
                  <a:rPr lang="it-IT" sz="1600" b="1" dirty="0">
                    <a:solidFill>
                      <a:schemeClr val="tx1"/>
                    </a:solidFill>
                    <a:latin typeface="Times New Roman" panose="02020603050405020304" pitchFamily="18" charset="0"/>
                    <a:cs typeface="Times New Roman" panose="02020603050405020304" pitchFamily="18" charset="0"/>
                  </a:rPr>
                  <a:t>numerical study of DLA </a:t>
                </a:r>
                <a:r>
                  <a:rPr lang="it-IT" sz="1600" b="1" dirty="0" err="1">
                    <a:solidFill>
                      <a:schemeClr val="tx1"/>
                    </a:solidFill>
                    <a:latin typeface="Times New Roman" panose="02020603050405020304" pitchFamily="18" charset="0"/>
                    <a:cs typeface="Times New Roman" panose="02020603050405020304" pitchFamily="18" charset="0"/>
                  </a:rPr>
                  <a:t>structures</a:t>
                </a:r>
                <a:r>
                  <a:rPr lang="it-IT" sz="1600" b="1" dirty="0">
                    <a:solidFill>
                      <a:schemeClr val="tx1"/>
                    </a:solidFill>
                    <a:latin typeface="Times New Roman" panose="02020603050405020304" pitchFamily="18" charset="0"/>
                    <a:cs typeface="Times New Roman" panose="02020603050405020304" pitchFamily="18" charset="0"/>
                  </a:rPr>
                  <a:t> for </a:t>
                </a:r>
                <a:r>
                  <a:rPr lang="it-IT" sz="1600" b="1" dirty="0" err="1">
                    <a:solidFill>
                      <a:schemeClr val="tx1"/>
                    </a:solidFill>
                    <a:latin typeface="Times New Roman" panose="02020603050405020304" pitchFamily="18" charset="0"/>
                    <a:cs typeface="Times New Roman" panose="02020603050405020304" pitchFamily="18" charset="0"/>
                  </a:rPr>
                  <a:t>very</a:t>
                </a:r>
                <a:r>
                  <a:rPr lang="it-IT" sz="1600" b="1" dirty="0">
                    <a:solidFill>
                      <a:schemeClr val="tx1"/>
                    </a:solidFill>
                    <a:latin typeface="Times New Roman" panose="02020603050405020304" pitchFamily="18" charset="0"/>
                    <a:cs typeface="Times New Roman" panose="02020603050405020304" pitchFamily="18" charset="0"/>
                  </a:rPr>
                  <a:t> </a:t>
                </a:r>
                <a:r>
                  <a:rPr lang="it-IT" sz="1600" b="1" dirty="0">
                    <a:solidFill>
                      <a:srgbClr val="FF0000"/>
                    </a:solidFill>
                    <a:latin typeface="Times New Roman" panose="02020603050405020304" pitchFamily="18" charset="0"/>
                    <a:cs typeface="Times New Roman" panose="02020603050405020304" pitchFamily="18" charset="0"/>
                  </a:rPr>
                  <a:t>low-</a:t>
                </a:r>
                <a14:m>
                  <m:oMath xmlns:m="http://schemas.openxmlformats.org/officeDocument/2006/math">
                    <m:r>
                      <a:rPr lang="en-GB" sz="1600" b="1" i="1">
                        <a:solidFill>
                          <a:srgbClr val="FF0000"/>
                        </a:solidFill>
                        <a:latin typeface="Cambria Math" panose="02040503050406030204" pitchFamily="18" charset="0"/>
                      </a:rPr>
                      <m:t>𝛃</m:t>
                    </m:r>
                  </m:oMath>
                </a14:m>
                <a:r>
                  <a:rPr lang="it-IT" sz="1600" b="1" dirty="0">
                    <a:solidFill>
                      <a:srgbClr val="FF0000"/>
                    </a:solidFill>
                    <a:latin typeface="Times New Roman" panose="02020603050405020304" pitchFamily="18" charset="0"/>
                    <a:cs typeface="Times New Roman" panose="02020603050405020304" pitchFamily="18" charset="0"/>
                  </a:rPr>
                  <a:t> (</a:t>
                </a:r>
                <a:r>
                  <a:rPr lang="it-IT" sz="1600" dirty="0">
                    <a:solidFill>
                      <a:srgbClr val="FF0000"/>
                    </a:solidFill>
                    <a:latin typeface="Times New Roman" panose="02020603050405020304" pitchFamily="18" charset="0"/>
                    <a:cs typeface="Times New Roman" panose="02020603050405020304" pitchFamily="18" charset="0"/>
                  </a:rPr>
                  <a:t>0.05 to 0.2</a:t>
                </a:r>
                <a:r>
                  <a:rPr lang="it-IT" sz="1600" b="1" dirty="0">
                    <a:solidFill>
                      <a:srgbClr val="FF0000"/>
                    </a:solidFill>
                    <a:latin typeface="Times New Roman" panose="02020603050405020304" pitchFamily="18" charset="0"/>
                    <a:cs typeface="Times New Roman" panose="02020603050405020304" pitchFamily="18" charset="0"/>
                  </a:rPr>
                  <a:t>) particle </a:t>
                </a:r>
                <a:r>
                  <a:rPr lang="it-IT" sz="1600" b="1" dirty="0" err="1">
                    <a:solidFill>
                      <a:srgbClr val="FF0000"/>
                    </a:solidFill>
                    <a:latin typeface="Times New Roman" panose="02020603050405020304" pitchFamily="18" charset="0"/>
                    <a:cs typeface="Times New Roman" panose="02020603050405020304" pitchFamily="18" charset="0"/>
                  </a:rPr>
                  <a:t>acceleration</a:t>
                </a:r>
                <a:r>
                  <a:rPr lang="it-IT" sz="1600" b="1" dirty="0">
                    <a:solidFill>
                      <a:srgbClr val="FF0000"/>
                    </a:solidFill>
                    <a:latin typeface="Times New Roman" panose="02020603050405020304" pitchFamily="18" charset="0"/>
                    <a:cs typeface="Times New Roman" panose="02020603050405020304" pitchFamily="18" charset="0"/>
                  </a:rPr>
                  <a:t> (</a:t>
                </a:r>
                <a:r>
                  <a:rPr lang="it-IT" sz="1600" b="1" dirty="0" err="1">
                    <a:solidFill>
                      <a:srgbClr val="FF0000"/>
                    </a:solidFill>
                    <a:latin typeface="Times New Roman" panose="02020603050405020304" pitchFamily="18" charset="0"/>
                    <a:cs typeface="Times New Roman" panose="02020603050405020304" pitchFamily="18" charset="0"/>
                  </a:rPr>
                  <a:t>protons</a:t>
                </a:r>
                <a:r>
                  <a:rPr lang="it-IT" sz="1600" b="1" dirty="0">
                    <a:solidFill>
                      <a:srgbClr val="FF0000"/>
                    </a:solidFill>
                    <a:latin typeface="Times New Roman" panose="02020603050405020304" pitchFamily="18" charset="0"/>
                    <a:cs typeface="Times New Roman" panose="02020603050405020304" pitchFamily="18" charset="0"/>
                  </a:rPr>
                  <a:t>).</a:t>
                </a:r>
                <a:endParaRPr lang="it-IT" sz="1600" b="1" dirty="0">
                  <a:latin typeface="Times New Roman" panose="02020603050405020304" pitchFamily="18" charset="0"/>
                  <a:cs typeface="Times New Roman" panose="02020603050405020304" pitchFamily="18" charset="0"/>
                </a:endParaRPr>
              </a:p>
            </p:txBody>
          </p:sp>
        </mc:Choice>
        <mc:Fallback xmlns="">
          <p:sp>
            <p:nvSpPr>
              <p:cNvPr id="5" name="Segnaposto contenuto 2">
                <a:extLst>
                  <a:ext uri="{FF2B5EF4-FFF2-40B4-BE49-F238E27FC236}">
                    <a16:creationId xmlns:a16="http://schemas.microsoft.com/office/drawing/2014/main" id="{A58A6B1A-48E4-952C-D641-EE23DBCCDC8C}"/>
                  </a:ext>
                </a:extLst>
              </p:cNvPr>
              <p:cNvSpPr>
                <a:spLocks noGrp="1" noRot="1" noChangeAspect="1" noMove="1" noResize="1" noEditPoints="1" noAdjustHandles="1" noChangeArrowheads="1" noChangeShapeType="1" noTextEdit="1"/>
              </p:cNvSpPr>
              <p:nvPr>
                <p:ph idx="1"/>
              </p:nvPr>
            </p:nvSpPr>
            <p:spPr>
              <a:xfrm>
                <a:off x="838200" y="1292017"/>
                <a:ext cx="10515600" cy="5323419"/>
              </a:xfrm>
              <a:blipFill>
                <a:blip r:embed="rId2"/>
                <a:stretch>
                  <a:fillRect l="-362" t="-476"/>
                </a:stretch>
              </a:blipFill>
            </p:spPr>
            <p:txBody>
              <a:bodyPr/>
              <a:lstStyle/>
              <a:p>
                <a:r>
                  <a:rPr lang="en-GB">
                    <a:noFill/>
                  </a:rPr>
                  <a:t> </a:t>
                </a:r>
              </a:p>
            </p:txBody>
          </p:sp>
        </mc:Fallback>
      </mc:AlternateContent>
      <p:pic>
        <p:nvPicPr>
          <p:cNvPr id="6" name="Picture 5" descr="Diagram&#10;&#10;Description automatically generated">
            <a:extLst>
              <a:ext uri="{FF2B5EF4-FFF2-40B4-BE49-F238E27FC236}">
                <a16:creationId xmlns:a16="http://schemas.microsoft.com/office/drawing/2014/main" id="{057D52AD-CF45-9358-0272-CC51997A0F35}"/>
              </a:ext>
            </a:extLst>
          </p:cNvPr>
          <p:cNvPicPr>
            <a:picLocks noChangeAspect="1"/>
          </p:cNvPicPr>
          <p:nvPr/>
        </p:nvPicPr>
        <p:blipFill rotWithShape="1">
          <a:blip r:embed="rId3">
            <a:extLst>
              <a:ext uri="{28A0092B-C50C-407E-A947-70E740481C1C}">
                <a14:useLocalDpi xmlns:a14="http://schemas.microsoft.com/office/drawing/2010/main" val="0"/>
              </a:ext>
            </a:extLst>
          </a:blip>
          <a:srcRect b="22894"/>
          <a:stretch/>
        </p:blipFill>
        <p:spPr>
          <a:xfrm>
            <a:off x="3423293" y="1996844"/>
            <a:ext cx="4773935" cy="3755434"/>
          </a:xfrm>
          <a:prstGeom prst="rect">
            <a:avLst/>
          </a:prstGeom>
        </p:spPr>
      </p:pic>
      <p:sp>
        <p:nvSpPr>
          <p:cNvPr id="7" name="Rectangle 6">
            <a:extLst>
              <a:ext uri="{FF2B5EF4-FFF2-40B4-BE49-F238E27FC236}">
                <a16:creationId xmlns:a16="http://schemas.microsoft.com/office/drawing/2014/main" id="{1E045910-6E1E-729A-EB1E-378401463A97}"/>
              </a:ext>
            </a:extLst>
          </p:cNvPr>
          <p:cNvSpPr/>
          <p:nvPr/>
        </p:nvSpPr>
        <p:spPr>
          <a:xfrm>
            <a:off x="8338576" y="2604823"/>
            <a:ext cx="3853424" cy="134890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it-IT" sz="1200" b="1" i="1" dirty="0" err="1">
                <a:solidFill>
                  <a:schemeClr val="tx1"/>
                </a:solidFill>
                <a:latin typeface="Times New Roman" panose="02020603050405020304" pitchFamily="18" charset="0"/>
                <a:cs typeface="Times New Roman" panose="02020603050405020304" pitchFamily="18" charset="0"/>
              </a:rPr>
              <a:t>Patent</a:t>
            </a:r>
            <a:r>
              <a:rPr lang="it-IT" sz="1200" b="1" i="1" dirty="0">
                <a:solidFill>
                  <a:schemeClr val="tx1"/>
                </a:solidFill>
                <a:latin typeface="Times New Roman" panose="02020603050405020304" pitchFamily="18" charset="0"/>
                <a:cs typeface="Times New Roman" panose="02020603050405020304" pitchFamily="18" charset="0"/>
              </a:rPr>
              <a:t> </a:t>
            </a:r>
            <a:r>
              <a:rPr lang="it-IT" sz="1200" b="1" i="1" dirty="0" err="1">
                <a:solidFill>
                  <a:schemeClr val="tx1"/>
                </a:solidFill>
                <a:latin typeface="Times New Roman" panose="02020603050405020304" pitchFamily="18" charset="0"/>
                <a:cs typeface="Times New Roman" panose="02020603050405020304" pitchFamily="18" charset="0"/>
              </a:rPr>
              <a:t>pending</a:t>
            </a:r>
            <a:endParaRPr lang="it-IT" sz="1200" i="1" dirty="0">
              <a:solidFill>
                <a:schemeClr val="tx1"/>
              </a:solidFill>
              <a:latin typeface="Times New Roman" panose="02020603050405020304" pitchFamily="18" charset="0"/>
              <a:cs typeface="Times New Roman" panose="02020603050405020304" pitchFamily="18" charset="0"/>
            </a:endParaRPr>
          </a:p>
          <a:p>
            <a:pPr algn="ctr"/>
            <a:r>
              <a:rPr lang="it-IT" sz="1200" b="1" i="1" u="none" strike="noStrike" baseline="0" dirty="0">
                <a:solidFill>
                  <a:schemeClr val="tx1"/>
                </a:solidFill>
                <a:latin typeface="Times New Roman" panose="02020603050405020304" pitchFamily="18" charset="0"/>
                <a:cs typeface="Times New Roman" panose="02020603050405020304" pitchFamily="18" charset="0"/>
              </a:rPr>
              <a:t>Metodo per progettare una struttura accelerante</a:t>
            </a:r>
            <a:r>
              <a:rPr lang="it-IT" sz="1200" b="1" i="1" u="none" strike="noStrike" dirty="0">
                <a:solidFill>
                  <a:schemeClr val="tx1"/>
                </a:solidFill>
                <a:latin typeface="Times New Roman" panose="02020603050405020304" pitchFamily="18" charset="0"/>
                <a:cs typeface="Times New Roman" panose="02020603050405020304" pitchFamily="18" charset="0"/>
              </a:rPr>
              <a:t> dielettrica che supporta un modo TE</a:t>
            </a:r>
            <a:r>
              <a:rPr lang="it-IT" sz="1200" b="1" i="1" u="none" strike="noStrike" baseline="-25000" dirty="0">
                <a:solidFill>
                  <a:schemeClr val="tx1"/>
                </a:solidFill>
                <a:latin typeface="Times New Roman" panose="02020603050405020304" pitchFamily="18" charset="0"/>
                <a:cs typeface="Times New Roman" panose="02020603050405020304" pitchFamily="18" charset="0"/>
              </a:rPr>
              <a:t>210</a:t>
            </a:r>
            <a:r>
              <a:rPr lang="it-IT" sz="1200" b="1" i="1" u="none" strike="noStrike" dirty="0">
                <a:solidFill>
                  <a:schemeClr val="tx1"/>
                </a:solidFill>
                <a:latin typeface="Times New Roman" panose="02020603050405020304" pitchFamily="18" charset="0"/>
                <a:cs typeface="Times New Roman" panose="02020603050405020304" pitchFamily="18" charset="0"/>
              </a:rPr>
              <a:t>-like perturbato </a:t>
            </a:r>
          </a:p>
          <a:p>
            <a:pPr algn="ctr"/>
            <a:r>
              <a:rPr lang="it-IT" sz="1200" b="1" i="1" u="none" strike="noStrike" baseline="0" dirty="0">
                <a:solidFill>
                  <a:schemeClr val="tx1"/>
                </a:solidFill>
                <a:latin typeface="Times New Roman" panose="02020603050405020304" pitchFamily="18" charset="0"/>
                <a:cs typeface="Times New Roman" panose="02020603050405020304" pitchFamily="18" charset="0"/>
              </a:rPr>
              <a:t>(Ita. </a:t>
            </a:r>
            <a:r>
              <a:rPr lang="it-IT" sz="1200" b="1" i="1" u="none" strike="noStrike" baseline="0" dirty="0" err="1">
                <a:solidFill>
                  <a:schemeClr val="tx1"/>
                </a:solidFill>
                <a:latin typeface="Times New Roman" panose="02020603050405020304" pitchFamily="18" charset="0"/>
                <a:cs typeface="Times New Roman" panose="02020603050405020304" pitchFamily="18" charset="0"/>
              </a:rPr>
              <a:t>Patent</a:t>
            </a:r>
            <a:r>
              <a:rPr lang="it-IT" sz="1200" b="1" i="1" u="none" strike="noStrike" baseline="0" dirty="0">
                <a:solidFill>
                  <a:schemeClr val="tx1"/>
                </a:solidFill>
                <a:latin typeface="Times New Roman" panose="02020603050405020304" pitchFamily="18" charset="0"/>
                <a:cs typeface="Times New Roman" panose="02020603050405020304" pitchFamily="18" charset="0"/>
              </a:rPr>
              <a:t> </a:t>
            </a:r>
            <a:r>
              <a:rPr lang="it-IT" sz="1200" b="1" i="1" u="none" strike="noStrike" baseline="0" dirty="0" err="1">
                <a:solidFill>
                  <a:schemeClr val="tx1"/>
                </a:solidFill>
                <a:latin typeface="Times New Roman" panose="02020603050405020304" pitchFamily="18" charset="0"/>
                <a:cs typeface="Times New Roman" panose="02020603050405020304" pitchFamily="18" charset="0"/>
              </a:rPr>
              <a:t>pending</a:t>
            </a:r>
            <a:r>
              <a:rPr lang="it-IT" sz="1200" b="1" i="1" u="none" strike="noStrike" baseline="0" dirty="0">
                <a:solidFill>
                  <a:schemeClr val="tx1"/>
                </a:solidFill>
                <a:latin typeface="Times New Roman" panose="02020603050405020304" pitchFamily="18" charset="0"/>
                <a:cs typeface="Times New Roman" panose="02020603050405020304" pitchFamily="18" charset="0"/>
              </a:rPr>
              <a:t> </a:t>
            </a:r>
            <a:r>
              <a:rPr lang="it-IT" sz="1200" b="1" i="1" dirty="0">
                <a:solidFill>
                  <a:schemeClr val="tx1"/>
                </a:solidFill>
                <a:latin typeface="Times New Roman" panose="02020603050405020304" pitchFamily="18" charset="0"/>
                <a:cs typeface="Times New Roman" panose="02020603050405020304" pitchFamily="18" charset="0"/>
              </a:rPr>
              <a:t>n.</a:t>
            </a:r>
            <a:r>
              <a:rPr lang="it-IT" sz="1200" i="1" dirty="0">
                <a:solidFill>
                  <a:schemeClr val="tx1"/>
                </a:solidFill>
                <a:latin typeface="Times New Roman" panose="02020603050405020304" pitchFamily="18" charset="0"/>
                <a:cs typeface="Times New Roman" panose="02020603050405020304" pitchFamily="18" charset="0"/>
              </a:rPr>
              <a:t> </a:t>
            </a:r>
            <a:r>
              <a:rPr lang="it-IT" sz="1200" b="1" i="1" dirty="0">
                <a:solidFill>
                  <a:schemeClr val="tx1"/>
                </a:solidFill>
                <a:latin typeface="Times New Roman" panose="02020603050405020304" pitchFamily="18" charset="0"/>
                <a:cs typeface="Times New Roman" panose="02020603050405020304" pitchFamily="18" charset="0"/>
              </a:rPr>
              <a:t>102021000021158</a:t>
            </a:r>
            <a:r>
              <a:rPr lang="it-IT" sz="1200" b="1" i="1" u="none" strike="noStrike" baseline="0" dirty="0">
                <a:solidFill>
                  <a:schemeClr val="tx1"/>
                </a:solidFill>
                <a:latin typeface="Times New Roman" panose="02020603050405020304" pitchFamily="18" charset="0"/>
                <a:cs typeface="Times New Roman" panose="02020603050405020304" pitchFamily="18" charset="0"/>
              </a:rPr>
              <a:t>)</a:t>
            </a:r>
          </a:p>
          <a:p>
            <a:pPr algn="ctr"/>
            <a:endParaRPr lang="it-IT" sz="1200" b="1" i="1" dirty="0">
              <a:solidFill>
                <a:schemeClr val="tx1"/>
              </a:solidFill>
              <a:latin typeface="Times New Roman" panose="02020603050405020304" pitchFamily="18" charset="0"/>
              <a:cs typeface="Times New Roman" panose="02020603050405020304" pitchFamily="18" charset="0"/>
            </a:endParaRPr>
          </a:p>
          <a:p>
            <a:pPr algn="ctr"/>
            <a:r>
              <a:rPr lang="it-IT" sz="1200" i="1" dirty="0">
                <a:solidFill>
                  <a:schemeClr val="tx1"/>
                </a:solidFill>
                <a:latin typeface="Times New Roman" panose="02020603050405020304" pitchFamily="18" charset="0"/>
                <a:cs typeface="Times New Roman" panose="02020603050405020304" pitchFamily="18" charset="0"/>
              </a:rPr>
              <a:t>By: </a:t>
            </a:r>
            <a:r>
              <a:rPr lang="it-IT" sz="1200" i="1" u="none" strike="noStrike" baseline="0" dirty="0">
                <a:solidFill>
                  <a:schemeClr val="tx1"/>
                </a:solidFill>
                <a:latin typeface="Times New Roman" panose="02020603050405020304" pitchFamily="18" charset="0"/>
                <a:cs typeface="Times New Roman" panose="02020603050405020304" pitchFamily="18" charset="0"/>
              </a:rPr>
              <a:t>G. S. Mauro, G. Torrisi, D. Mascali, G. Sorbello, S. Gammino (INFN-LNS), </a:t>
            </a:r>
          </a:p>
          <a:p>
            <a:pPr algn="ctr"/>
            <a:r>
              <a:rPr lang="it-IT" sz="1200" i="1" u="none" strike="noStrike" baseline="0" dirty="0">
                <a:solidFill>
                  <a:schemeClr val="tx1"/>
                </a:solidFill>
                <a:latin typeface="Times New Roman" panose="02020603050405020304" pitchFamily="18" charset="0"/>
                <a:cs typeface="Times New Roman" panose="02020603050405020304" pitchFamily="18" charset="0"/>
              </a:rPr>
              <a:t>G. Della Valle (</a:t>
            </a:r>
            <a:r>
              <a:rPr lang="it-IT" sz="1200" i="1" u="none" strike="noStrike" baseline="0" dirty="0" err="1">
                <a:solidFill>
                  <a:schemeClr val="tx1"/>
                </a:solidFill>
                <a:latin typeface="Times New Roman" panose="02020603050405020304" pitchFamily="18" charset="0"/>
                <a:cs typeface="Times New Roman" panose="02020603050405020304" pitchFamily="18" charset="0"/>
              </a:rPr>
              <a:t>PoliMi</a:t>
            </a:r>
            <a:r>
              <a:rPr lang="it-IT" sz="1200" i="1" u="none" strike="noStrike" baseline="0" dirty="0">
                <a:solidFill>
                  <a:schemeClr val="tx1"/>
                </a:solidFill>
                <a:latin typeface="Times New Roman" panose="02020603050405020304" pitchFamily="18" charset="0"/>
                <a:cs typeface="Times New Roman" panose="02020603050405020304" pitchFamily="18" charset="0"/>
              </a:rPr>
              <a:t>)</a:t>
            </a:r>
            <a:endParaRPr lang="it-IT" sz="1200" i="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0052B19-81C5-01EE-8747-E22CF742F6D3}"/>
              </a:ext>
            </a:extLst>
          </p:cNvPr>
          <p:cNvSpPr txBox="1"/>
          <p:nvPr/>
        </p:nvSpPr>
        <p:spPr>
          <a:xfrm>
            <a:off x="0" y="5565983"/>
            <a:ext cx="6102626" cy="738664"/>
          </a:xfrm>
          <a:prstGeom prst="rect">
            <a:avLst/>
          </a:prstGeom>
          <a:noFill/>
        </p:spPr>
        <p:txBody>
          <a:bodyPr wrap="square">
            <a:spAutoFit/>
          </a:bodyPr>
          <a:lstStyle/>
          <a:p>
            <a:pPr>
              <a:buFont typeface="System Font Regular"/>
              <a:buChar char="["/>
            </a:pPr>
            <a:r>
              <a:rPr lang="en-GB" sz="1400" dirty="0">
                <a:latin typeface="Calibri" panose="020F0502020204030204" pitchFamily="34" charset="0"/>
                <a:cs typeface="Calibri" panose="020F0502020204030204" pitchFamily="34" charset="0"/>
              </a:rPr>
              <a:t>G. Torrisi  et al; F</a:t>
            </a:r>
            <a:r>
              <a:rPr lang="en-GB" sz="1400" i="1" dirty="0">
                <a:latin typeface="Calibri" panose="020F0502020204030204" pitchFamily="34" charset="0"/>
                <a:cs typeface="Calibri" panose="020F0502020204030204" pitchFamily="34" charset="0"/>
              </a:rPr>
              <a:t>easibility Study and Perspectives of proton Dielectric Laser Accelerators (p-DLA): from </a:t>
            </a:r>
            <a:r>
              <a:rPr lang="en-GB" sz="1400" i="1" dirty="0" err="1">
                <a:latin typeface="Calibri" panose="020F0502020204030204" pitchFamily="34" charset="0"/>
                <a:cs typeface="Calibri" panose="020F0502020204030204" pitchFamily="34" charset="0"/>
              </a:rPr>
              <a:t>nanosource</a:t>
            </a:r>
            <a:r>
              <a:rPr lang="en-GB" sz="1400" i="1" dirty="0">
                <a:latin typeface="Calibri" panose="020F0502020204030204" pitchFamily="34" charset="0"/>
                <a:cs typeface="Calibri" panose="020F0502020204030204" pitchFamily="34" charset="0"/>
              </a:rPr>
              <a:t> to accelerator scheme</a:t>
            </a:r>
            <a:r>
              <a:rPr lang="en-GB" sz="1400" dirty="0">
                <a:latin typeface="Calibri" panose="020F0502020204030204" pitchFamily="34" charset="0"/>
                <a:cs typeface="Calibri" panose="020F0502020204030204" pitchFamily="34" charset="0"/>
              </a:rPr>
              <a:t> arXiv:2106.13701 [</a:t>
            </a:r>
            <a:r>
              <a:rPr lang="en-GB" sz="1400" dirty="0" err="1">
                <a:latin typeface="Calibri" panose="020F0502020204030204" pitchFamily="34" charset="0"/>
                <a:cs typeface="Calibri" panose="020F0502020204030204" pitchFamily="34" charset="0"/>
              </a:rPr>
              <a:t>physics.acc-ph</a:t>
            </a:r>
            <a:r>
              <a:rPr lang="en-GB" sz="1400" dirty="0">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6EE5D1C2-EF86-F1AD-6E86-49A37B601795}"/>
              </a:ext>
            </a:extLst>
          </p:cNvPr>
          <p:cNvSpPr txBox="1"/>
          <p:nvPr/>
        </p:nvSpPr>
        <p:spPr>
          <a:xfrm>
            <a:off x="4166734" y="1627512"/>
            <a:ext cx="3287055"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GB" b="1" dirty="0"/>
              <a:t>DIELECTRIC woodpile-based RFQ</a:t>
            </a:r>
          </a:p>
        </p:txBody>
      </p:sp>
      <p:sp>
        <p:nvSpPr>
          <p:cNvPr id="8" name="Date Placeholder 7">
            <a:extLst>
              <a:ext uri="{FF2B5EF4-FFF2-40B4-BE49-F238E27FC236}">
                <a16:creationId xmlns:a16="http://schemas.microsoft.com/office/drawing/2014/main" id="{EA72584B-9D10-A952-6E10-F3A135434D20}"/>
              </a:ext>
            </a:extLst>
          </p:cNvPr>
          <p:cNvSpPr>
            <a:spLocks noGrp="1"/>
          </p:cNvSpPr>
          <p:nvPr>
            <p:ph type="dt" sz="half" idx="10"/>
          </p:nvPr>
        </p:nvSpPr>
        <p:spPr/>
        <p:txBody>
          <a:bodyPr/>
          <a:lstStyle/>
          <a:p>
            <a:fld id="{B1AFBBDD-C9C0-134E-B341-D0E4EB86223B}" type="datetime1">
              <a:rPr lang="it-IT" smtClean="0"/>
              <a:t>02/03/23</a:t>
            </a:fld>
            <a:endParaRPr lang="en-GB"/>
          </a:p>
        </p:txBody>
      </p:sp>
      <p:sp>
        <p:nvSpPr>
          <p:cNvPr id="9" name="Footer Placeholder 8">
            <a:extLst>
              <a:ext uri="{FF2B5EF4-FFF2-40B4-BE49-F238E27FC236}">
                <a16:creationId xmlns:a16="http://schemas.microsoft.com/office/drawing/2014/main" id="{5578F29A-9BF5-3439-F677-9E4148C35953}"/>
              </a:ext>
            </a:extLst>
          </p:cNvPr>
          <p:cNvSpPr>
            <a:spLocks noGrp="1"/>
          </p:cNvSpPr>
          <p:nvPr>
            <p:ph type="ftr" sz="quarter" idx="11"/>
          </p:nvPr>
        </p:nvSpPr>
        <p:spPr/>
        <p:txBody>
          <a:bodyPr/>
          <a:lstStyle/>
          <a:p>
            <a:r>
              <a:rPr lang="en-GB"/>
              <a:t>SECONDA GIORNATA ACCELERATORI, INFN-LNS, Catania
</a:t>
            </a:r>
          </a:p>
        </p:txBody>
      </p:sp>
      <p:sp>
        <p:nvSpPr>
          <p:cNvPr id="10" name="Slide Number Placeholder 9">
            <a:extLst>
              <a:ext uri="{FF2B5EF4-FFF2-40B4-BE49-F238E27FC236}">
                <a16:creationId xmlns:a16="http://schemas.microsoft.com/office/drawing/2014/main" id="{E466FBA5-1905-2FD2-A129-BA401D6697C7}"/>
              </a:ext>
            </a:extLst>
          </p:cNvPr>
          <p:cNvSpPr>
            <a:spLocks noGrp="1"/>
          </p:cNvSpPr>
          <p:nvPr>
            <p:ph type="sldNum" sz="quarter" idx="12"/>
          </p:nvPr>
        </p:nvSpPr>
        <p:spPr/>
        <p:txBody>
          <a:bodyPr/>
          <a:lstStyle/>
          <a:p>
            <a:fld id="{3AFDC01B-2950-784F-82B9-F0A1940919F8}" type="slidenum">
              <a:rPr lang="en-GB" smtClean="0"/>
              <a:t>26</a:t>
            </a:fld>
            <a:endParaRPr lang="en-GB"/>
          </a:p>
        </p:txBody>
      </p:sp>
    </p:spTree>
    <p:extLst>
      <p:ext uri="{BB962C8B-B14F-4D97-AF65-F5344CB8AC3E}">
        <p14:creationId xmlns:p14="http://schemas.microsoft.com/office/powerpoint/2010/main" val="139716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C73C-3752-BF6F-D346-8F2B071ACFD8}"/>
              </a:ext>
            </a:extLst>
          </p:cNvPr>
          <p:cNvSpPr>
            <a:spLocks noGrp="1"/>
          </p:cNvSpPr>
          <p:nvPr>
            <p:ph type="title"/>
          </p:nvPr>
        </p:nvSpPr>
        <p:spPr>
          <a:xfrm>
            <a:off x="6504747" y="781478"/>
            <a:ext cx="5659835" cy="1154683"/>
          </a:xfrm>
        </p:spPr>
        <p:txBody>
          <a:bodyPr>
            <a:noAutofit/>
          </a:bodyPr>
          <a:lstStyle/>
          <a:p>
            <a:pPr algn="ctr"/>
            <a:r>
              <a:rPr lang="en-GB" sz="1800" b="1" dirty="0">
                <a:latin typeface="Calibri" panose="020F0502020204030204" pitchFamily="34" charset="0"/>
                <a:cs typeface="Calibri" panose="020F0502020204030204" pitchFamily="34" charset="0"/>
              </a:rPr>
              <a:t>PNRR ECOSISTEMA SAMOTHRACE </a:t>
            </a:r>
            <a:br>
              <a:rPr lang="en-GB" sz="1800" b="1" dirty="0">
                <a:latin typeface="Calibri" panose="020F0502020204030204" pitchFamily="34" charset="0"/>
                <a:cs typeface="Calibri" panose="020F0502020204030204" pitchFamily="34" charset="0"/>
              </a:rPr>
            </a:br>
            <a:r>
              <a:rPr lang="en-GB" sz="1800" b="1" dirty="0">
                <a:latin typeface="Calibri" panose="020F0502020204030204" pitchFamily="34" charset="0"/>
                <a:cs typeface="Calibri" panose="020F0502020204030204" pitchFamily="34" charset="0"/>
              </a:rPr>
              <a:t>(</a:t>
            </a:r>
            <a:r>
              <a:rPr lang="en-GB" sz="1800" b="1" dirty="0" err="1">
                <a:solidFill>
                  <a:srgbClr val="19191A"/>
                </a:solidFill>
                <a:latin typeface="Calibri" panose="020F0502020204030204" pitchFamily="34" charset="0"/>
                <a:cs typeface="Calibri" panose="020F0502020204030204" pitchFamily="34" charset="0"/>
              </a:rPr>
              <a:t>S</a:t>
            </a:r>
            <a:r>
              <a:rPr lang="en-GB" sz="1800" dirty="0" err="1">
                <a:solidFill>
                  <a:srgbClr val="19191A"/>
                </a:solidFill>
                <a:latin typeface="Calibri" panose="020F0502020204030204" pitchFamily="34" charset="0"/>
                <a:cs typeface="Calibri" panose="020F0502020204030204" pitchFamily="34" charset="0"/>
              </a:rPr>
              <a:t>icili</a:t>
            </a:r>
            <a:r>
              <a:rPr lang="en-GB" sz="1800" b="1" dirty="0" err="1">
                <a:solidFill>
                  <a:srgbClr val="19191A"/>
                </a:solidFill>
                <a:latin typeface="Calibri" panose="020F0502020204030204" pitchFamily="34" charset="0"/>
                <a:cs typeface="Calibri" panose="020F0502020204030204" pitchFamily="34" charset="0"/>
              </a:rPr>
              <a:t>A</a:t>
            </a:r>
            <a:r>
              <a:rPr lang="en-GB" sz="1800" dirty="0" err="1">
                <a:solidFill>
                  <a:srgbClr val="19191A"/>
                </a:solidFill>
                <a:latin typeface="Calibri" panose="020F0502020204030204" pitchFamily="34" charset="0"/>
                <a:cs typeface="Calibri" panose="020F0502020204030204" pitchFamily="34" charset="0"/>
              </a:rPr>
              <a:t>n</a:t>
            </a:r>
            <a:r>
              <a:rPr lang="en-GB" sz="1800" dirty="0">
                <a:solidFill>
                  <a:srgbClr val="19191A"/>
                </a:solidFill>
                <a:latin typeface="Calibri" panose="020F0502020204030204" pitchFamily="34" charset="0"/>
                <a:cs typeface="Calibri" panose="020F0502020204030204" pitchFamily="34" charset="0"/>
              </a:rPr>
              <a:t> </a:t>
            </a:r>
            <a:r>
              <a:rPr lang="en-GB" sz="1800" b="1" dirty="0">
                <a:solidFill>
                  <a:srgbClr val="19191A"/>
                </a:solidFill>
                <a:latin typeface="Calibri" panose="020F0502020204030204" pitchFamily="34" charset="0"/>
                <a:cs typeface="Calibri" panose="020F0502020204030204" pitchFamily="34" charset="0"/>
              </a:rPr>
              <a:t>M</a:t>
            </a:r>
            <a:r>
              <a:rPr lang="en-GB" sz="1800" dirty="0">
                <a:solidFill>
                  <a:srgbClr val="19191A"/>
                </a:solidFill>
                <a:latin typeface="Calibri" panose="020F0502020204030204" pitchFamily="34" charset="0"/>
                <a:cs typeface="Calibri" panose="020F0502020204030204" pitchFamily="34" charset="0"/>
              </a:rPr>
              <a:t>icro and </a:t>
            </a:r>
            <a:r>
              <a:rPr lang="en-GB" sz="1800" dirty="0" err="1">
                <a:solidFill>
                  <a:srgbClr val="19191A"/>
                </a:solidFill>
                <a:latin typeface="Calibri" panose="020F0502020204030204" pitchFamily="34" charset="0"/>
                <a:cs typeface="Calibri" panose="020F0502020204030204" pitchFamily="34" charset="0"/>
              </a:rPr>
              <a:t>Nan</a:t>
            </a:r>
            <a:r>
              <a:rPr lang="en-GB" sz="1800" b="1" dirty="0" err="1">
                <a:solidFill>
                  <a:srgbClr val="19191A"/>
                </a:solidFill>
                <a:latin typeface="Calibri" panose="020F0502020204030204" pitchFamily="34" charset="0"/>
                <a:cs typeface="Calibri" panose="020F0502020204030204" pitchFamily="34" charset="0"/>
              </a:rPr>
              <a:t>O</a:t>
            </a:r>
            <a:r>
              <a:rPr lang="en-GB" sz="1800" dirty="0">
                <a:solidFill>
                  <a:srgbClr val="19191A"/>
                </a:solidFill>
                <a:latin typeface="Calibri" panose="020F0502020204030204" pitchFamily="34" charset="0"/>
                <a:cs typeface="Calibri" panose="020F0502020204030204" pitchFamily="34" charset="0"/>
              </a:rPr>
              <a:t> </a:t>
            </a:r>
            <a:r>
              <a:rPr lang="en-GB" sz="1800" b="1" dirty="0" err="1">
                <a:solidFill>
                  <a:srgbClr val="19191A"/>
                </a:solidFill>
                <a:latin typeface="Calibri" panose="020F0502020204030204" pitchFamily="34" charset="0"/>
                <a:cs typeface="Calibri" panose="020F0502020204030204" pitchFamily="34" charset="0"/>
              </a:rPr>
              <a:t>T</a:t>
            </a:r>
            <a:r>
              <a:rPr lang="en-GB" sz="1800" dirty="0" err="1">
                <a:solidFill>
                  <a:srgbClr val="19191A"/>
                </a:solidFill>
                <a:latin typeface="Calibri" panose="020F0502020204030204" pitchFamily="34" charset="0"/>
                <a:cs typeface="Calibri" panose="020F0502020204030204" pitchFamily="34" charset="0"/>
              </a:rPr>
              <a:t>ec</a:t>
            </a:r>
            <a:r>
              <a:rPr lang="en-GB" sz="1800" b="1" dirty="0" err="1">
                <a:solidFill>
                  <a:srgbClr val="19191A"/>
                </a:solidFill>
                <a:latin typeface="Calibri" panose="020F0502020204030204" pitchFamily="34" charset="0"/>
                <a:cs typeface="Calibri" panose="020F0502020204030204" pitchFamily="34" charset="0"/>
              </a:rPr>
              <a:t>H</a:t>
            </a:r>
            <a:r>
              <a:rPr lang="en-GB" sz="1800" dirty="0" err="1">
                <a:solidFill>
                  <a:srgbClr val="19191A"/>
                </a:solidFill>
                <a:latin typeface="Calibri" panose="020F0502020204030204" pitchFamily="34" charset="0"/>
                <a:cs typeface="Calibri" panose="020F0502020204030204" pitchFamily="34" charset="0"/>
              </a:rPr>
              <a:t>nology</a:t>
            </a:r>
            <a:r>
              <a:rPr lang="en-GB" sz="1800" dirty="0">
                <a:solidFill>
                  <a:srgbClr val="19191A"/>
                </a:solidFill>
                <a:latin typeface="Calibri" panose="020F0502020204030204" pitchFamily="34" charset="0"/>
                <a:cs typeface="Calibri" panose="020F0502020204030204" pitchFamily="34" charset="0"/>
              </a:rPr>
              <a:t> </a:t>
            </a:r>
            <a:r>
              <a:rPr lang="en-GB" sz="1800" b="1" dirty="0">
                <a:solidFill>
                  <a:srgbClr val="19191A"/>
                </a:solidFill>
                <a:latin typeface="Calibri" panose="020F0502020204030204" pitchFamily="34" charset="0"/>
                <a:cs typeface="Calibri" panose="020F0502020204030204" pitchFamily="34" charset="0"/>
              </a:rPr>
              <a:t>R</a:t>
            </a:r>
            <a:r>
              <a:rPr lang="en-GB" sz="1800" dirty="0">
                <a:solidFill>
                  <a:srgbClr val="19191A"/>
                </a:solidFill>
                <a:latin typeface="Calibri" panose="020F0502020204030204" pitchFamily="34" charset="0"/>
                <a:cs typeface="Calibri" panose="020F0502020204030204" pitchFamily="34" charset="0"/>
              </a:rPr>
              <a:t>esearch and </a:t>
            </a:r>
            <a:r>
              <a:rPr lang="en-GB" sz="1800" dirty="0" err="1">
                <a:solidFill>
                  <a:srgbClr val="19191A"/>
                </a:solidFill>
                <a:latin typeface="Calibri" panose="020F0502020204030204" pitchFamily="34" charset="0"/>
                <a:cs typeface="Calibri" panose="020F0502020204030204" pitchFamily="34" charset="0"/>
              </a:rPr>
              <a:t>Innov</a:t>
            </a:r>
            <a:r>
              <a:rPr lang="en-GB" sz="1800" b="1" dirty="0" err="1">
                <a:solidFill>
                  <a:srgbClr val="19191A"/>
                </a:solidFill>
                <a:latin typeface="Calibri" panose="020F0502020204030204" pitchFamily="34" charset="0"/>
                <a:cs typeface="Calibri" panose="020F0502020204030204" pitchFamily="34" charset="0"/>
              </a:rPr>
              <a:t>A</a:t>
            </a:r>
            <a:r>
              <a:rPr lang="en-GB" sz="1800" dirty="0" err="1">
                <a:solidFill>
                  <a:srgbClr val="19191A"/>
                </a:solidFill>
                <a:latin typeface="Calibri" panose="020F0502020204030204" pitchFamily="34" charset="0"/>
                <a:cs typeface="Calibri" panose="020F0502020204030204" pitchFamily="34" charset="0"/>
              </a:rPr>
              <a:t>tion</a:t>
            </a:r>
            <a:r>
              <a:rPr lang="en-GB" sz="1800" dirty="0">
                <a:solidFill>
                  <a:srgbClr val="19191A"/>
                </a:solidFill>
                <a:latin typeface="Calibri" panose="020F0502020204030204" pitchFamily="34" charset="0"/>
                <a:cs typeface="Calibri" panose="020F0502020204030204" pitchFamily="34" charset="0"/>
              </a:rPr>
              <a:t> </a:t>
            </a:r>
            <a:r>
              <a:rPr lang="en-GB" sz="1800" b="1" dirty="0" err="1">
                <a:solidFill>
                  <a:srgbClr val="19191A"/>
                </a:solidFill>
                <a:latin typeface="Calibri" panose="020F0502020204030204" pitchFamily="34" charset="0"/>
                <a:cs typeface="Calibri" panose="020F0502020204030204" pitchFamily="34" charset="0"/>
              </a:rPr>
              <a:t>Ce</a:t>
            </a:r>
            <a:r>
              <a:rPr lang="en-GB" sz="1800" dirty="0" err="1">
                <a:solidFill>
                  <a:srgbClr val="19191A"/>
                </a:solidFill>
                <a:latin typeface="Calibri" panose="020F0502020204030204" pitchFamily="34" charset="0"/>
                <a:cs typeface="Calibri" panose="020F0502020204030204" pitchFamily="34" charset="0"/>
              </a:rPr>
              <a:t>nter</a:t>
            </a:r>
            <a:r>
              <a:rPr lang="en-GB" sz="1800" dirty="0">
                <a:solidFill>
                  <a:srgbClr val="19191A"/>
                </a:solidFill>
                <a:latin typeface="Calibri" panose="020F0502020204030204" pitchFamily="34" charset="0"/>
                <a:cs typeface="Calibri" panose="020F0502020204030204" pitchFamily="34" charset="0"/>
              </a:rPr>
              <a:t>)</a:t>
            </a:r>
            <a:endParaRPr lang="en-GB" sz="18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04540B2-D78D-5E35-B89D-8AF638598901}"/>
              </a:ext>
            </a:extLst>
          </p:cNvPr>
          <p:cNvSpPr txBox="1"/>
          <p:nvPr/>
        </p:nvSpPr>
        <p:spPr>
          <a:xfrm>
            <a:off x="9760599" y="1795836"/>
            <a:ext cx="2147832" cy="27699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1200" b="1" i="1" dirty="0">
                <a:solidFill>
                  <a:srgbClr val="000000"/>
                </a:solidFill>
                <a:latin typeface="Calibri" panose="020F0502020204030204" pitchFamily="34" charset="0"/>
                <a:cs typeface="Calibri" panose="020F0502020204030204" pitchFamily="34" charset="0"/>
              </a:rPr>
              <a:t>Italian </a:t>
            </a:r>
            <a:r>
              <a:rPr lang="en-GB" sz="1200" b="1" i="1" dirty="0" err="1">
                <a:solidFill>
                  <a:srgbClr val="000000"/>
                </a:solidFill>
                <a:latin typeface="Calibri" panose="020F0502020204030204" pitchFamily="34" charset="0"/>
                <a:cs typeface="Calibri" panose="020F0502020204030204" pitchFamily="34" charset="0"/>
              </a:rPr>
              <a:t>NextGenerationEU</a:t>
            </a:r>
            <a:r>
              <a:rPr lang="en-GB" sz="1200" b="1" i="1" dirty="0">
                <a:solidFill>
                  <a:srgbClr val="000000"/>
                </a:solidFill>
                <a:latin typeface="Calibri" panose="020F0502020204030204" pitchFamily="34" charset="0"/>
                <a:cs typeface="Calibri" panose="020F0502020204030204" pitchFamily="34" charset="0"/>
              </a:rPr>
              <a:t> plan</a:t>
            </a:r>
            <a:endParaRPr lang="en-GB" sz="1200" b="1" i="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4230E03-F84A-134C-F2BD-DC58845C722C}"/>
              </a:ext>
            </a:extLst>
          </p:cNvPr>
          <p:cNvSpPr txBox="1"/>
          <p:nvPr/>
        </p:nvSpPr>
        <p:spPr>
          <a:xfrm>
            <a:off x="6532165" y="2141052"/>
            <a:ext cx="5659835" cy="566886"/>
          </a:xfrm>
          <a:prstGeom prst="rect">
            <a:avLst/>
          </a:prstGeom>
          <a:noFill/>
        </p:spPr>
        <p:txBody>
          <a:bodyPr wrap="square" rtlCol="0">
            <a:spAutoFit/>
          </a:bodyPr>
          <a:lstStyle/>
          <a:p>
            <a:pPr marL="163249" indent="-163249">
              <a:buFont typeface="Arial" panose="020B0604020202020204" pitchFamily="34" charset="0"/>
              <a:buChar char="•"/>
            </a:pPr>
            <a:r>
              <a:rPr lang="en-GB" sz="1028" dirty="0">
                <a:latin typeface="Calibri" panose="020F0502020204030204" pitchFamily="34" charset="0"/>
                <a:cs typeface="Calibri" panose="020F0502020204030204" pitchFamily="34" charset="0"/>
              </a:rPr>
              <a:t>120 million euros of budget to be used in three years</a:t>
            </a:r>
          </a:p>
          <a:p>
            <a:pPr marL="163249" indent="-163249">
              <a:buFont typeface="Arial" panose="020B0604020202020204" pitchFamily="34" charset="0"/>
              <a:buChar char="•"/>
            </a:pPr>
            <a:r>
              <a:rPr lang="en-GB" sz="1028" dirty="0">
                <a:latin typeface="Calibri" panose="020F0502020204030204" pitchFamily="34" charset="0"/>
                <a:cs typeface="Calibri" panose="020F0502020204030204" pitchFamily="34" charset="0"/>
              </a:rPr>
              <a:t>17 founding members and 28 overall partners including 4 universities, 5 research institutes, 4 large international companies and 10 small and medium-sized enterprises</a:t>
            </a:r>
          </a:p>
        </p:txBody>
      </p:sp>
      <p:grpSp>
        <p:nvGrpSpPr>
          <p:cNvPr id="4" name="Group 3">
            <a:extLst>
              <a:ext uri="{FF2B5EF4-FFF2-40B4-BE49-F238E27FC236}">
                <a16:creationId xmlns:a16="http://schemas.microsoft.com/office/drawing/2014/main" id="{9508533C-B27A-0C38-BC36-9B68D6CEA619}"/>
              </a:ext>
            </a:extLst>
          </p:cNvPr>
          <p:cNvGrpSpPr/>
          <p:nvPr/>
        </p:nvGrpSpPr>
        <p:grpSpPr>
          <a:xfrm>
            <a:off x="273540" y="2012010"/>
            <a:ext cx="5243150" cy="1193103"/>
            <a:chOff x="6442348" y="5008049"/>
            <a:chExt cx="5243150" cy="1084639"/>
          </a:xfrm>
        </p:grpSpPr>
        <p:pic>
          <p:nvPicPr>
            <p:cNvPr id="5" name="Picture 4" descr="Graphical user interface, application&#10;&#10;Description automatically generated">
              <a:extLst>
                <a:ext uri="{FF2B5EF4-FFF2-40B4-BE49-F238E27FC236}">
                  <a16:creationId xmlns:a16="http://schemas.microsoft.com/office/drawing/2014/main" id="{45910CD2-60DC-CEDC-7B89-45453C5EB5C2}"/>
                </a:ext>
              </a:extLst>
            </p:cNvPr>
            <p:cNvPicPr>
              <a:picLocks noChangeAspect="1"/>
            </p:cNvPicPr>
            <p:nvPr/>
          </p:nvPicPr>
          <p:blipFill rotWithShape="1">
            <a:blip r:embed="rId2"/>
            <a:srcRect t="83716" r="37036"/>
            <a:stretch/>
          </p:blipFill>
          <p:spPr>
            <a:xfrm>
              <a:off x="6442348" y="5494852"/>
              <a:ext cx="5243150" cy="59783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5DD71834-8247-3EF8-3035-268CC249F485}"/>
                </a:ext>
              </a:extLst>
            </p:cNvPr>
            <p:cNvPicPr>
              <a:picLocks noChangeAspect="1"/>
            </p:cNvPicPr>
            <p:nvPr/>
          </p:nvPicPr>
          <p:blipFill rotWithShape="1">
            <a:blip r:embed="rId2"/>
            <a:srcRect r="37036" b="86740"/>
            <a:stretch/>
          </p:blipFill>
          <p:spPr>
            <a:xfrm>
              <a:off x="6442348" y="5008049"/>
              <a:ext cx="5243150" cy="486804"/>
            </a:xfrm>
            <a:prstGeom prst="rect">
              <a:avLst/>
            </a:prstGeom>
          </p:spPr>
        </p:pic>
      </p:grpSp>
      <p:sp>
        <p:nvSpPr>
          <p:cNvPr id="10" name="TextBox 9">
            <a:extLst>
              <a:ext uri="{FF2B5EF4-FFF2-40B4-BE49-F238E27FC236}">
                <a16:creationId xmlns:a16="http://schemas.microsoft.com/office/drawing/2014/main" id="{4AA88DBC-8283-A3C8-E201-EF8689305F55}"/>
              </a:ext>
            </a:extLst>
          </p:cNvPr>
          <p:cNvSpPr txBox="1"/>
          <p:nvPr/>
        </p:nvSpPr>
        <p:spPr>
          <a:xfrm>
            <a:off x="273540" y="506718"/>
            <a:ext cx="5945521" cy="1200329"/>
          </a:xfrm>
          <a:prstGeom prst="rect">
            <a:avLst/>
          </a:prstGeom>
          <a:noFill/>
        </p:spPr>
        <p:txBody>
          <a:bodyPr wrap="square" rtlCol="0">
            <a:spAutoFit/>
          </a:bodyPr>
          <a:lstStyle/>
          <a:p>
            <a:pPr algn="just">
              <a:buNone/>
            </a:pPr>
            <a:r>
              <a:rPr lang="en-GB" b="1" i="1" dirty="0">
                <a:solidFill>
                  <a:srgbClr val="0070C0"/>
                </a:solidFill>
                <a:latin typeface="Calibri" panose="020F0502020204030204" pitchFamily="34" charset="0"/>
                <a:ea typeface="+mn-lt"/>
                <a:cs typeface="Calibri" panose="020F0502020204030204" pitchFamily="34" charset="0"/>
              </a:rPr>
              <a:t>Submitted/</a:t>
            </a:r>
            <a:r>
              <a:rPr lang="en-GB" b="1" i="1" dirty="0">
                <a:solidFill>
                  <a:srgbClr val="FF0000"/>
                </a:solidFill>
                <a:latin typeface="Calibri" panose="020F0502020204030204" pitchFamily="34" charset="0"/>
                <a:ea typeface="+mn-lt"/>
                <a:cs typeface="Calibri" panose="020F0502020204030204" pitchFamily="34" charset="0"/>
              </a:rPr>
              <a:t>Rejected</a:t>
            </a:r>
            <a:r>
              <a:rPr lang="en-GB" b="1" i="1" dirty="0">
                <a:solidFill>
                  <a:srgbClr val="0070C0"/>
                </a:solidFill>
                <a:latin typeface="Calibri" panose="020F0502020204030204" pitchFamily="34" charset="0"/>
                <a:ea typeface="+mn-lt"/>
                <a:cs typeface="Calibri" panose="020F0502020204030204" pitchFamily="34" charset="0"/>
              </a:rPr>
              <a:t> /Resubmitted Proposal</a:t>
            </a:r>
            <a:endParaRPr lang="en-GB" dirty="0">
              <a:latin typeface="Calibri" panose="020F0502020204030204" pitchFamily="34" charset="0"/>
              <a:ea typeface="+mn-lt"/>
              <a:cs typeface="Calibri" panose="020F0502020204030204" pitchFamily="34" charset="0"/>
            </a:endParaRPr>
          </a:p>
          <a:p>
            <a:pPr algn="just"/>
            <a:r>
              <a:rPr lang="en-GB" dirty="0">
                <a:solidFill>
                  <a:srgbClr val="0070C0"/>
                </a:solidFill>
                <a:latin typeface="Calibri" panose="020F0502020204030204" pitchFamily="34" charset="0"/>
                <a:cs typeface="Calibri" panose="020F0502020204030204" pitchFamily="34" charset="0"/>
              </a:rPr>
              <a:t>Pathfinder Call </a:t>
            </a:r>
          </a:p>
          <a:p>
            <a:pPr algn="just"/>
            <a:r>
              <a:rPr lang="en-GB" b="1" dirty="0">
                <a:latin typeface="Calibri" panose="020F0502020204030204" pitchFamily="34" charset="0"/>
                <a:cs typeface="Calibri" panose="020F0502020204030204" pitchFamily="34" charset="0"/>
              </a:rPr>
              <a:t>Micro Optical Dielectric </a:t>
            </a:r>
            <a:r>
              <a:rPr lang="en-GB" b="1" dirty="0" err="1">
                <a:latin typeface="Calibri" panose="020F0502020204030204" pitchFamily="34" charset="0"/>
                <a:cs typeface="Calibri" panose="020F0502020204030204" pitchFamily="34" charset="0"/>
              </a:rPr>
              <a:t>AcceLerator</a:t>
            </a:r>
            <a:r>
              <a:rPr lang="en-GB" b="1" dirty="0">
                <a:latin typeface="Calibri" panose="020F0502020204030204" pitchFamily="34" charset="0"/>
                <a:cs typeface="Calibri" panose="020F0502020204030204" pitchFamily="34" charset="0"/>
              </a:rPr>
              <a:t> (MODAL)</a:t>
            </a:r>
          </a:p>
          <a:p>
            <a:r>
              <a:rPr lang="en-GB" dirty="0">
                <a:latin typeface="Calibri" panose="020F0502020204030204" pitchFamily="34" charset="0"/>
                <a:cs typeface="Calibri" panose="020F0502020204030204" pitchFamily="34" charset="0"/>
              </a:rPr>
              <a:t>[~3 M€]</a:t>
            </a:r>
          </a:p>
        </p:txBody>
      </p:sp>
      <p:sp>
        <p:nvSpPr>
          <p:cNvPr id="12" name="TextBox 11">
            <a:extLst>
              <a:ext uri="{FF2B5EF4-FFF2-40B4-BE49-F238E27FC236}">
                <a16:creationId xmlns:a16="http://schemas.microsoft.com/office/drawing/2014/main" id="{34A20E72-A4DC-FD24-8A2E-1698DCB105A3}"/>
              </a:ext>
            </a:extLst>
          </p:cNvPr>
          <p:cNvSpPr txBox="1"/>
          <p:nvPr/>
        </p:nvSpPr>
        <p:spPr>
          <a:xfrm>
            <a:off x="130601" y="3271842"/>
            <a:ext cx="5945521" cy="954107"/>
          </a:xfrm>
          <a:prstGeom prst="rect">
            <a:avLst/>
          </a:prstGeom>
          <a:noFill/>
        </p:spPr>
        <p:txBody>
          <a:bodyPr wrap="square" rtlCol="0">
            <a:spAutoFit/>
          </a:bodyPr>
          <a:lstStyle/>
          <a:p>
            <a:pPr algn="just"/>
            <a:r>
              <a:rPr lang="en-GB" sz="1400" b="1" i="1" dirty="0">
                <a:solidFill>
                  <a:srgbClr val="0070C0"/>
                </a:solidFill>
                <a:latin typeface="Calibri" panose="020F0502020204030204" pitchFamily="34" charset="0"/>
                <a:ea typeface="+mn-lt"/>
                <a:cs typeface="Calibri" panose="020F0502020204030204" pitchFamily="34" charset="0"/>
              </a:rPr>
              <a:t>Proposal Evaluation:</a:t>
            </a:r>
          </a:p>
          <a:p>
            <a:pPr algn="just"/>
            <a:r>
              <a:rPr lang="en-GB" sz="1400" b="0" i="0" u="none" strike="noStrike" dirty="0">
                <a:solidFill>
                  <a:srgbClr val="000000"/>
                </a:solidFill>
                <a:effectLst/>
                <a:latin typeface="Calibri" panose="020F0502020204030204" pitchFamily="34" charset="0"/>
                <a:cs typeface="Calibri" panose="020F0502020204030204" pitchFamily="34" charset="0"/>
              </a:rPr>
              <a:t>Unfortunately, despite the “very good” score [</a:t>
            </a:r>
            <a:r>
              <a:rPr lang="en-GB" sz="1400" b="1" i="0" u="none" strike="noStrike" dirty="0">
                <a:solidFill>
                  <a:srgbClr val="000000"/>
                </a:solidFill>
                <a:effectLst/>
                <a:latin typeface="Calibri" panose="020F0502020204030204" pitchFamily="34" charset="0"/>
                <a:cs typeface="Calibri" panose="020F0502020204030204" pitchFamily="34" charset="0"/>
              </a:rPr>
              <a:t>4.5/5, 4.5 for each CRITERION (Excellence, Impact, Quality/Implementation)</a:t>
            </a:r>
            <a:r>
              <a:rPr lang="en-GB" sz="1400" b="0" i="0" u="none" strike="noStrike" dirty="0">
                <a:solidFill>
                  <a:srgbClr val="000000"/>
                </a:solidFill>
                <a:effectLst/>
                <a:latin typeface="Calibri" panose="020F0502020204030204" pitchFamily="34" charset="0"/>
                <a:cs typeface="Calibri" panose="020F0502020204030204" pitchFamily="34" charset="0"/>
              </a:rPr>
              <a:t>]  the project has not been funded, "given the budgetary resources available for the call”</a:t>
            </a:r>
            <a:endParaRPr lang="en-GB" sz="1400" dirty="0">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42B5D8C0-5FC6-5498-5852-4BA5F5CE5569}"/>
              </a:ext>
            </a:extLst>
          </p:cNvPr>
          <p:cNvCxnSpPr/>
          <p:nvPr/>
        </p:nvCxnSpPr>
        <p:spPr>
          <a:xfrm flipV="1">
            <a:off x="6096000" y="603379"/>
            <a:ext cx="0" cy="6234545"/>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96C9240-4D5E-0727-5CEA-3BB4FA9F616E}"/>
              </a:ext>
            </a:extLst>
          </p:cNvPr>
          <p:cNvSpPr txBox="1"/>
          <p:nvPr/>
        </p:nvSpPr>
        <p:spPr>
          <a:xfrm>
            <a:off x="7141703" y="2784149"/>
            <a:ext cx="4776757" cy="646331"/>
          </a:xfrm>
          <a:prstGeom prst="rect">
            <a:avLst/>
          </a:prstGeom>
          <a:noFill/>
        </p:spPr>
        <p:txBody>
          <a:bodyPr wrap="none" rtlCol="0">
            <a:spAutoFit/>
          </a:bodyPr>
          <a:lstStyle/>
          <a:p>
            <a:r>
              <a:rPr lang="en-GB" dirty="0">
                <a:effectLst/>
                <a:latin typeface="Calibri" panose="020F0502020204030204" pitchFamily="34" charset="0"/>
                <a:cs typeface="Calibri" panose="020F0502020204030204" pitchFamily="34" charset="0"/>
              </a:rPr>
              <a:t>WP2. Micro e Nano beams for Health and Energy</a:t>
            </a:r>
          </a:p>
          <a:p>
            <a:endParaRPr lang="en-GB"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681326A-99AD-97DA-248B-2D19EC0D2D6E}"/>
              </a:ext>
            </a:extLst>
          </p:cNvPr>
          <p:cNvSpPr txBox="1"/>
          <p:nvPr/>
        </p:nvSpPr>
        <p:spPr>
          <a:xfrm>
            <a:off x="6572392" y="5483707"/>
            <a:ext cx="5945521" cy="1354217"/>
          </a:xfrm>
          <a:prstGeom prst="rect">
            <a:avLst/>
          </a:prstGeom>
          <a:noFill/>
        </p:spPr>
        <p:txBody>
          <a:bodyPr wrap="square" rtlCol="0">
            <a:spAutoFit/>
          </a:bodyPr>
          <a:lstStyle/>
          <a:p>
            <a:pPr marL="285750" indent="-285750" algn="just">
              <a:buFont typeface="Arial" panose="020B0604020202020204" pitchFamily="34" charset="0"/>
              <a:buChar char="•"/>
            </a:pPr>
            <a:r>
              <a:rPr lang="en-GB" sz="1600" b="1" dirty="0">
                <a:effectLst/>
                <a:latin typeface="Calibri" panose="020F0502020204030204" pitchFamily="34" charset="0"/>
                <a:cs typeface="Calibri" panose="020F0502020204030204" pitchFamily="34" charset="0"/>
              </a:rPr>
              <a:t>Micro and nano capillaries made </a:t>
            </a:r>
            <a:r>
              <a:rPr lang="en-GB" sz="1600" b="1" dirty="0">
                <a:solidFill>
                  <a:srgbClr val="002060"/>
                </a:solidFill>
                <a:effectLst/>
                <a:latin typeface="Calibri" panose="020F0502020204030204" pitchFamily="34" charset="0"/>
                <a:cs typeface="Calibri" panose="020F0502020204030204" pitchFamily="34" charset="0"/>
              </a:rPr>
              <a:t>of </a:t>
            </a:r>
            <a:r>
              <a:rPr lang="en-GB" sz="1600" b="1" dirty="0">
                <a:effectLst/>
                <a:latin typeface="Calibri" panose="020F0502020204030204" pitchFamily="34" charset="0"/>
                <a:cs typeface="Calibri" panose="020F0502020204030204" pitchFamily="34" charset="0"/>
              </a:rPr>
              <a:t>dielectric</a:t>
            </a:r>
          </a:p>
          <a:p>
            <a:pPr algn="just"/>
            <a:r>
              <a:rPr lang="en-GB" sz="1600" b="1" dirty="0">
                <a:effectLst/>
                <a:latin typeface="Calibri" panose="020F0502020204030204" pitchFamily="34" charset="0"/>
                <a:cs typeface="Calibri" panose="020F0502020204030204" pitchFamily="34" charset="0"/>
              </a:rPr>
              <a:t>materials with beam guiding properties</a:t>
            </a:r>
          </a:p>
          <a:p>
            <a:pPr marL="285750" indent="-285750" algn="just">
              <a:buFont typeface="Arial" panose="020B0604020202020204" pitchFamily="34" charset="0"/>
              <a:buChar char="•"/>
            </a:pPr>
            <a:r>
              <a:rPr lang="en-GB" sz="1600" dirty="0">
                <a:effectLst/>
                <a:latin typeface="Calibri" panose="020F0502020204030204" pitchFamily="34" charset="0"/>
                <a:cs typeface="Calibri" panose="020F0502020204030204" pitchFamily="34" charset="0"/>
              </a:rPr>
              <a:t>Ion beam suitably collimated produced by</a:t>
            </a:r>
          </a:p>
          <a:p>
            <a:pPr algn="just"/>
            <a:r>
              <a:rPr lang="en-GB" sz="1600" dirty="0">
                <a:effectLst/>
                <a:latin typeface="Calibri" panose="020F0502020204030204" pitchFamily="34" charset="0"/>
                <a:cs typeface="Calibri" panose="020F0502020204030204" pitchFamily="34" charset="0"/>
              </a:rPr>
              <a:t>ECR ion sources and accelerators</a:t>
            </a:r>
          </a:p>
          <a:p>
            <a:pPr algn="just"/>
            <a:r>
              <a:rPr lang="en-GB" sz="1600" dirty="0">
                <a:effectLst/>
                <a:latin typeface="Calibri" panose="020F0502020204030204" pitchFamily="34" charset="0"/>
                <a:cs typeface="Calibri" panose="020F0502020204030204" pitchFamily="34" charset="0"/>
              </a:rPr>
              <a:t>• Arrays of micro-sized beamlets</a:t>
            </a:r>
          </a:p>
        </p:txBody>
      </p:sp>
      <p:pic>
        <p:nvPicPr>
          <p:cNvPr id="18" name="Picture 17" descr="Graphical user interface&#10;&#10;Description automatically generated">
            <a:extLst>
              <a:ext uri="{FF2B5EF4-FFF2-40B4-BE49-F238E27FC236}">
                <a16:creationId xmlns:a16="http://schemas.microsoft.com/office/drawing/2014/main" id="{409E27F1-0098-D7A7-9686-F67DF29596A6}"/>
              </a:ext>
            </a:extLst>
          </p:cNvPr>
          <p:cNvPicPr>
            <a:picLocks noChangeAspect="1"/>
          </p:cNvPicPr>
          <p:nvPr/>
        </p:nvPicPr>
        <p:blipFill rotWithShape="1">
          <a:blip r:embed="rId3"/>
          <a:srcRect b="17975"/>
          <a:stretch/>
        </p:blipFill>
        <p:spPr>
          <a:xfrm>
            <a:off x="6532165" y="3560448"/>
            <a:ext cx="3568595" cy="1674887"/>
          </a:xfrm>
          <a:prstGeom prst="rect">
            <a:avLst/>
          </a:prstGeom>
        </p:spPr>
      </p:pic>
      <p:pic>
        <p:nvPicPr>
          <p:cNvPr id="20" name="Picture 19" descr="Diagram&#10;&#10;Description automatically generated">
            <a:extLst>
              <a:ext uri="{FF2B5EF4-FFF2-40B4-BE49-F238E27FC236}">
                <a16:creationId xmlns:a16="http://schemas.microsoft.com/office/drawing/2014/main" id="{AAA0786A-4737-015B-4759-D1ACE4D1BDA4}"/>
              </a:ext>
            </a:extLst>
          </p:cNvPr>
          <p:cNvPicPr>
            <a:picLocks noChangeAspect="1"/>
          </p:cNvPicPr>
          <p:nvPr/>
        </p:nvPicPr>
        <p:blipFill>
          <a:blip r:embed="rId4"/>
          <a:stretch>
            <a:fillRect/>
          </a:stretch>
        </p:blipFill>
        <p:spPr>
          <a:xfrm>
            <a:off x="8765143" y="3323767"/>
            <a:ext cx="3296256" cy="2029972"/>
          </a:xfrm>
          <a:prstGeom prst="rect">
            <a:avLst/>
          </a:prstGeom>
        </p:spPr>
      </p:pic>
      <p:sp>
        <p:nvSpPr>
          <p:cNvPr id="6" name="TextBox 5">
            <a:extLst>
              <a:ext uri="{FF2B5EF4-FFF2-40B4-BE49-F238E27FC236}">
                <a16:creationId xmlns:a16="http://schemas.microsoft.com/office/drawing/2014/main" id="{ABCCB0D0-EA4D-100C-7AE1-80E39A87FF1A}"/>
              </a:ext>
            </a:extLst>
          </p:cNvPr>
          <p:cNvSpPr txBox="1"/>
          <p:nvPr/>
        </p:nvSpPr>
        <p:spPr>
          <a:xfrm>
            <a:off x="6096000" y="705200"/>
            <a:ext cx="6256866" cy="369332"/>
          </a:xfrm>
          <a:prstGeom prst="rect">
            <a:avLst/>
          </a:prstGeom>
          <a:noFill/>
        </p:spPr>
        <p:txBody>
          <a:bodyPr wrap="square">
            <a:spAutoFit/>
          </a:bodyPr>
          <a:lstStyle/>
          <a:p>
            <a:pPr algn="just">
              <a:buNone/>
            </a:pPr>
            <a:r>
              <a:rPr lang="en-GB" sz="1800" b="1" i="1" dirty="0">
                <a:solidFill>
                  <a:srgbClr val="0070C0"/>
                </a:solidFill>
                <a:latin typeface="Calibri" panose="020F0502020204030204" pitchFamily="34" charset="0"/>
                <a:ea typeface="+mn-lt"/>
                <a:cs typeface="Calibri" panose="020F0502020204030204" pitchFamily="34" charset="0"/>
              </a:rPr>
              <a:t>Submitted/</a:t>
            </a:r>
            <a:r>
              <a:rPr lang="en-GB" sz="1800" b="1" i="1" dirty="0">
                <a:solidFill>
                  <a:srgbClr val="00B050"/>
                </a:solidFill>
                <a:latin typeface="Calibri" panose="020F0502020204030204" pitchFamily="34" charset="0"/>
                <a:ea typeface="+mn-lt"/>
                <a:cs typeface="Calibri" panose="020F0502020204030204" pitchFamily="34" charset="0"/>
              </a:rPr>
              <a:t>Funded</a:t>
            </a:r>
            <a:r>
              <a:rPr lang="en-GB" sz="1800" b="1" i="1" dirty="0">
                <a:solidFill>
                  <a:srgbClr val="0070C0"/>
                </a:solidFill>
                <a:latin typeface="Calibri" panose="020F0502020204030204" pitchFamily="34" charset="0"/>
                <a:ea typeface="+mn-lt"/>
                <a:cs typeface="Calibri" panose="020F0502020204030204" pitchFamily="34" charset="0"/>
              </a:rPr>
              <a:t> Proposal</a:t>
            </a:r>
            <a:endParaRPr lang="en-GB" sz="1800" dirty="0">
              <a:latin typeface="Calibri" panose="020F0502020204030204" pitchFamily="34" charset="0"/>
              <a:ea typeface="+mn-lt"/>
              <a:cs typeface="Calibri" panose="020F0502020204030204" pitchFamily="34" charset="0"/>
            </a:endParaRPr>
          </a:p>
        </p:txBody>
      </p:sp>
      <p:sp>
        <p:nvSpPr>
          <p:cNvPr id="3" name="Date Placeholder 2">
            <a:extLst>
              <a:ext uri="{FF2B5EF4-FFF2-40B4-BE49-F238E27FC236}">
                <a16:creationId xmlns:a16="http://schemas.microsoft.com/office/drawing/2014/main" id="{EAE31C54-0E77-106E-1D90-098B26E1E5CF}"/>
              </a:ext>
            </a:extLst>
          </p:cNvPr>
          <p:cNvSpPr>
            <a:spLocks noGrp="1"/>
          </p:cNvSpPr>
          <p:nvPr>
            <p:ph type="dt" sz="half" idx="10"/>
          </p:nvPr>
        </p:nvSpPr>
        <p:spPr/>
        <p:txBody>
          <a:bodyPr/>
          <a:lstStyle/>
          <a:p>
            <a:fld id="{BBF2B1DC-C3F4-0B4C-A0FC-ED7BAB4C6D86}" type="datetime1">
              <a:rPr lang="it-IT" smtClean="0"/>
              <a:t>02/03/23</a:t>
            </a:fld>
            <a:endParaRPr lang="en-GB"/>
          </a:p>
        </p:txBody>
      </p:sp>
      <p:sp>
        <p:nvSpPr>
          <p:cNvPr id="13" name="Slide Number Placeholder 12">
            <a:extLst>
              <a:ext uri="{FF2B5EF4-FFF2-40B4-BE49-F238E27FC236}">
                <a16:creationId xmlns:a16="http://schemas.microsoft.com/office/drawing/2014/main" id="{D76A3BA6-0F73-21A0-3D5D-277A20245DFB}"/>
              </a:ext>
            </a:extLst>
          </p:cNvPr>
          <p:cNvSpPr>
            <a:spLocks noGrp="1"/>
          </p:cNvSpPr>
          <p:nvPr>
            <p:ph type="sldNum" sz="quarter" idx="12"/>
          </p:nvPr>
        </p:nvSpPr>
        <p:spPr/>
        <p:txBody>
          <a:bodyPr/>
          <a:lstStyle/>
          <a:p>
            <a:fld id="{3AFDC01B-2950-784F-82B9-F0A1940919F8}" type="slidenum">
              <a:rPr lang="en-GB" smtClean="0"/>
              <a:t>27</a:t>
            </a:fld>
            <a:endParaRPr lang="en-GB"/>
          </a:p>
        </p:txBody>
      </p:sp>
      <p:pic>
        <p:nvPicPr>
          <p:cNvPr id="21" name="Picture 20" descr="Table&#10;&#10;Description automatically generated">
            <a:extLst>
              <a:ext uri="{FF2B5EF4-FFF2-40B4-BE49-F238E27FC236}">
                <a16:creationId xmlns:a16="http://schemas.microsoft.com/office/drawing/2014/main" id="{5BCAB25E-1634-7E92-DCEB-E322E75A2380}"/>
              </a:ext>
            </a:extLst>
          </p:cNvPr>
          <p:cNvPicPr>
            <a:picLocks noChangeAspect="1"/>
          </p:cNvPicPr>
          <p:nvPr/>
        </p:nvPicPr>
        <p:blipFill>
          <a:blip r:embed="rId5"/>
          <a:stretch>
            <a:fillRect/>
          </a:stretch>
        </p:blipFill>
        <p:spPr>
          <a:xfrm>
            <a:off x="1141677" y="4338753"/>
            <a:ext cx="3296256" cy="2439138"/>
          </a:xfrm>
          <a:prstGeom prst="rect">
            <a:avLst/>
          </a:prstGeom>
          <a:ln w="12700">
            <a:solidFill>
              <a:srgbClr val="FF0000"/>
            </a:solidFill>
          </a:ln>
        </p:spPr>
      </p:pic>
    </p:spTree>
    <p:extLst>
      <p:ext uri="{BB962C8B-B14F-4D97-AF65-F5344CB8AC3E}">
        <p14:creationId xmlns:p14="http://schemas.microsoft.com/office/powerpoint/2010/main" val="27071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E262B-E935-79BC-D875-0817FC6583C7}"/>
              </a:ext>
            </a:extLst>
          </p:cNvPr>
          <p:cNvSpPr>
            <a:spLocks noGrp="1"/>
          </p:cNvSpPr>
          <p:nvPr>
            <p:ph idx="1"/>
          </p:nvPr>
        </p:nvSpPr>
        <p:spPr/>
        <p:txBody>
          <a:bodyPr>
            <a:normAutofit/>
          </a:bodyPr>
          <a:lstStyle/>
          <a:p>
            <a:r>
              <a:rPr lang="en-GB" sz="2400" b="1" dirty="0"/>
              <a:t>Quantum Axion Searches</a:t>
            </a:r>
            <a:r>
              <a:rPr lang="en-GB" sz="2400" dirty="0"/>
              <a:t>: ”</a:t>
            </a:r>
            <a:r>
              <a:rPr lang="en-GB" sz="2400" dirty="0">
                <a:effectLst/>
                <a:latin typeface="Helvetica" pitchFamily="2" charset="0"/>
              </a:rPr>
              <a:t>Due to its unique low-charge high repetition rate bunch format this approach may provide a possible source technology for proposed fixed-target light dark matter searches using single few-GeV electrons”; </a:t>
            </a:r>
          </a:p>
          <a:p>
            <a:endParaRPr lang="en-GB" sz="2400" dirty="0">
              <a:effectLst/>
              <a:latin typeface="Helvetica" pitchFamily="2" charset="0"/>
            </a:endParaRPr>
          </a:p>
          <a:p>
            <a:r>
              <a:rPr lang="en-GB" sz="2400" dirty="0">
                <a:effectLst/>
                <a:latin typeface="Helvetica" pitchFamily="2" charset="0"/>
              </a:rPr>
              <a:t>Agrawal, A., et al; “</a:t>
            </a:r>
            <a:r>
              <a:rPr lang="en-GB" sz="2400" dirty="0" err="1">
                <a:effectLst/>
                <a:latin typeface="Helvetica" pitchFamily="2" charset="0"/>
              </a:rPr>
              <a:t>Tunable</a:t>
            </a:r>
            <a:r>
              <a:rPr lang="en-GB" sz="2400" dirty="0">
                <a:effectLst/>
                <a:latin typeface="Helvetica" pitchFamily="2" charset="0"/>
              </a:rPr>
              <a:t> High-Q Photonic Bandgap Cavity”. Microwave Cavities and Detectors for Axion Research. vol 245. Springer, Cham. </a:t>
            </a:r>
          </a:p>
          <a:p>
            <a:endParaRPr lang="en-GB" sz="2400" dirty="0">
              <a:effectLst/>
              <a:latin typeface="Helvetica" pitchFamily="2" charset="0"/>
            </a:endParaRPr>
          </a:p>
          <a:p>
            <a:r>
              <a:rPr lang="en-GB" sz="2400" dirty="0">
                <a:effectLst/>
                <a:latin typeface="Helvetica" pitchFamily="2" charset="0"/>
              </a:rPr>
              <a:t>A high-Q </a:t>
            </a:r>
            <a:r>
              <a:rPr lang="en-GB" sz="2400" b="1" dirty="0">
                <a:effectLst/>
                <a:latin typeface="Helvetica" pitchFamily="2" charset="0"/>
              </a:rPr>
              <a:t>microwave dielectric resonator for axion dark matter </a:t>
            </a:r>
            <a:r>
              <a:rPr lang="en-GB" sz="2400" dirty="0" err="1">
                <a:effectLst/>
                <a:latin typeface="Helvetica" pitchFamily="2" charset="0"/>
              </a:rPr>
              <a:t>haloscopes</a:t>
            </a:r>
            <a:r>
              <a:rPr lang="en-GB" sz="2400" dirty="0">
                <a:latin typeface="Helvetica" pitchFamily="2" charset="0"/>
              </a:rPr>
              <a:t>, </a:t>
            </a:r>
            <a:r>
              <a:rPr lang="en-GB" sz="2400" dirty="0">
                <a:effectLst/>
                <a:latin typeface="Helvetica" pitchFamily="2" charset="0"/>
              </a:rPr>
              <a:t>R. Di Vora, D. </a:t>
            </a:r>
            <a:r>
              <a:rPr lang="en-GB" sz="2400" dirty="0" err="1">
                <a:effectLst/>
                <a:latin typeface="Helvetica" pitchFamily="2" charset="0"/>
              </a:rPr>
              <a:t>Alesin</a:t>
            </a:r>
            <a:r>
              <a:rPr lang="en-GB" sz="2400" dirty="0" err="1">
                <a:latin typeface="Helvetica" pitchFamily="2" charset="0"/>
              </a:rPr>
              <a:t>i</a:t>
            </a:r>
            <a:r>
              <a:rPr lang="en-GB" sz="2400" dirty="0">
                <a:latin typeface="Helvetica" pitchFamily="2" charset="0"/>
              </a:rPr>
              <a:t> et al; PHYSICAL REVIEW APPLIED 17, 054013 (2022)</a:t>
            </a:r>
            <a:endParaRPr lang="en-GB" sz="2400" dirty="0">
              <a:effectLst/>
              <a:latin typeface="Helvetica" pitchFamily="2" charset="0"/>
            </a:endParaRPr>
          </a:p>
        </p:txBody>
      </p:sp>
      <p:sp>
        <p:nvSpPr>
          <p:cNvPr id="4" name="Date Placeholder 3">
            <a:extLst>
              <a:ext uri="{FF2B5EF4-FFF2-40B4-BE49-F238E27FC236}">
                <a16:creationId xmlns:a16="http://schemas.microsoft.com/office/drawing/2014/main" id="{C687F1CF-D602-AAD8-9E8C-5601FE9DD2DB}"/>
              </a:ext>
            </a:extLst>
          </p:cNvPr>
          <p:cNvSpPr>
            <a:spLocks noGrp="1"/>
          </p:cNvSpPr>
          <p:nvPr>
            <p:ph type="dt" sz="half" idx="10"/>
          </p:nvPr>
        </p:nvSpPr>
        <p:spPr/>
        <p:txBody>
          <a:bodyPr/>
          <a:lstStyle/>
          <a:p>
            <a:fld id="{B5EF2203-9C3C-EB49-9161-CE7C90FDB915}" type="datetime1">
              <a:rPr lang="it-IT" smtClean="0"/>
              <a:t>02/03/23</a:t>
            </a:fld>
            <a:endParaRPr lang="en-GB"/>
          </a:p>
        </p:txBody>
      </p:sp>
      <p:sp>
        <p:nvSpPr>
          <p:cNvPr id="5" name="Footer Placeholder 4">
            <a:extLst>
              <a:ext uri="{FF2B5EF4-FFF2-40B4-BE49-F238E27FC236}">
                <a16:creationId xmlns:a16="http://schemas.microsoft.com/office/drawing/2014/main" id="{9492A135-DFDD-C2D5-49FA-8BE2E8B2F147}"/>
              </a:ext>
            </a:extLst>
          </p:cNvPr>
          <p:cNvSpPr>
            <a:spLocks noGrp="1"/>
          </p:cNvSpPr>
          <p:nvPr>
            <p:ph type="ftr" sz="quarter" idx="11"/>
          </p:nvPr>
        </p:nvSpPr>
        <p:spPr/>
        <p:txBody>
          <a:bodyPr/>
          <a:lstStyle/>
          <a:p>
            <a:r>
              <a:rPr lang="en-GB"/>
              <a:t>SECONDA GIORNATA ACCELERATORI, INFN-LNS, Catania
</a:t>
            </a:r>
          </a:p>
        </p:txBody>
      </p:sp>
      <p:sp>
        <p:nvSpPr>
          <p:cNvPr id="6" name="Slide Number Placeholder 5">
            <a:extLst>
              <a:ext uri="{FF2B5EF4-FFF2-40B4-BE49-F238E27FC236}">
                <a16:creationId xmlns:a16="http://schemas.microsoft.com/office/drawing/2014/main" id="{449B0067-D895-B3EC-C673-91A88B5782BC}"/>
              </a:ext>
            </a:extLst>
          </p:cNvPr>
          <p:cNvSpPr>
            <a:spLocks noGrp="1"/>
          </p:cNvSpPr>
          <p:nvPr>
            <p:ph type="sldNum" sz="quarter" idx="12"/>
          </p:nvPr>
        </p:nvSpPr>
        <p:spPr/>
        <p:txBody>
          <a:bodyPr/>
          <a:lstStyle/>
          <a:p>
            <a:fld id="{3AFDC01B-2950-784F-82B9-F0A1940919F8}" type="slidenum">
              <a:rPr lang="en-GB" smtClean="0"/>
              <a:t>28</a:t>
            </a:fld>
            <a:endParaRPr lang="en-GB"/>
          </a:p>
        </p:txBody>
      </p:sp>
      <p:sp>
        <p:nvSpPr>
          <p:cNvPr id="7" name="Titolo 1">
            <a:extLst>
              <a:ext uri="{FF2B5EF4-FFF2-40B4-BE49-F238E27FC236}">
                <a16:creationId xmlns:a16="http://schemas.microsoft.com/office/drawing/2014/main" id="{06732A3E-97D9-010B-5895-09589D4524AB}"/>
              </a:ext>
            </a:extLst>
          </p:cNvPr>
          <p:cNvSpPr txBox="1">
            <a:spLocks/>
          </p:cNvSpPr>
          <p:nvPr/>
        </p:nvSpPr>
        <p:spPr>
          <a:xfrm>
            <a:off x="838200" y="136525"/>
            <a:ext cx="10515600" cy="141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err="1">
                <a:latin typeface="Calibri Light (titoli)"/>
                <a:cs typeface="Times New Roman" panose="02020603050405020304" pitchFamily="18" charset="0"/>
              </a:rPr>
              <a:t>Altre</a:t>
            </a:r>
            <a:r>
              <a:rPr lang="en-US" sz="3200" b="1" dirty="0">
                <a:latin typeface="Calibri Light (titoli)"/>
                <a:cs typeface="Times New Roman" panose="02020603050405020304" pitchFamily="18" charset="0"/>
              </a:rPr>
              <a:t> “</a:t>
            </a:r>
            <a:r>
              <a:rPr lang="en-US" sz="3200" b="1" dirty="0" err="1">
                <a:latin typeface="Calibri Light (titoli)"/>
                <a:cs typeface="Times New Roman" panose="02020603050405020304" pitchFamily="18" charset="0"/>
              </a:rPr>
              <a:t>Applicazioni</a:t>
            </a:r>
            <a:r>
              <a:rPr lang="en-US" sz="3200" b="1" dirty="0">
                <a:latin typeface="Calibri Light (titoli)"/>
                <a:cs typeface="Times New Roman" panose="02020603050405020304" pitchFamily="18" charset="0"/>
              </a:rPr>
              <a:t>:” </a:t>
            </a:r>
            <a:r>
              <a:rPr lang="en-US" sz="3200" b="1" dirty="0" err="1">
                <a:latin typeface="Calibri Light (titoli)"/>
                <a:cs typeface="Times New Roman" panose="02020603050405020304" pitchFamily="18" charset="0"/>
              </a:rPr>
              <a:t>Rivelatori</a:t>
            </a:r>
            <a:endParaRPr lang="en-US" sz="3200" b="1" dirty="0">
              <a:latin typeface="Calibri Light (titoli)"/>
              <a:cs typeface="Times New Roman" panose="02020603050405020304" pitchFamily="18" charset="0"/>
            </a:endParaRPr>
          </a:p>
          <a:p>
            <a:pPr algn="ctr"/>
            <a:r>
              <a:rPr lang="en-GB" sz="2800" b="1" dirty="0">
                <a:effectLst/>
                <a:latin typeface="Helvetica" pitchFamily="2" charset="0"/>
              </a:rPr>
              <a:t>Microwave Cavities and Detectors for Axion Research</a:t>
            </a:r>
            <a:endParaRPr lang="en-US" b="1" dirty="0">
              <a:latin typeface="Calibri Light (titoli)"/>
              <a:cs typeface="Times New Roman" panose="02020603050405020304" pitchFamily="18" charset="0"/>
            </a:endParaRPr>
          </a:p>
        </p:txBody>
      </p:sp>
    </p:spTree>
    <p:extLst>
      <p:ext uri="{BB962C8B-B14F-4D97-AF65-F5344CB8AC3E}">
        <p14:creationId xmlns:p14="http://schemas.microsoft.com/office/powerpoint/2010/main" val="27355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EEDF2600-1AC9-BBD2-12CC-25B91498E563}"/>
              </a:ext>
            </a:extLst>
          </p:cNvPr>
          <p:cNvSpPr txBox="1"/>
          <p:nvPr/>
        </p:nvSpPr>
        <p:spPr>
          <a:xfrm>
            <a:off x="0" y="0"/>
            <a:ext cx="12192000" cy="584775"/>
          </a:xfrm>
          <a:prstGeom prst="rect">
            <a:avLst/>
          </a:prstGeom>
          <a:noFill/>
        </p:spPr>
        <p:txBody>
          <a:bodyPr wrap="square">
            <a:spAutoFit/>
          </a:bodyPr>
          <a:lstStyle/>
          <a:p>
            <a:pPr algn="ctr"/>
            <a:r>
              <a:rPr lang="en-GB" sz="3200" b="1" dirty="0" err="1">
                <a:solidFill>
                  <a:srgbClr val="0070C0"/>
                </a:solidFill>
              </a:rPr>
              <a:t>MI</a:t>
            </a:r>
            <a:r>
              <a:rPr lang="en-GB" sz="3200" dirty="0" err="1">
                <a:solidFill>
                  <a:srgbClr val="0070C0"/>
                </a:solidFill>
              </a:rPr>
              <a:t>niaturised</a:t>
            </a:r>
            <a:r>
              <a:rPr lang="en-GB" sz="3200" dirty="0">
                <a:solidFill>
                  <a:srgbClr val="0070C0"/>
                </a:solidFill>
              </a:rPr>
              <a:t> a</a:t>
            </a:r>
            <a:r>
              <a:rPr lang="en-GB" sz="3200" b="1" dirty="0">
                <a:solidFill>
                  <a:srgbClr val="0070C0"/>
                </a:solidFill>
              </a:rPr>
              <a:t>C</a:t>
            </a:r>
            <a:r>
              <a:rPr lang="en-GB" sz="3200" dirty="0">
                <a:solidFill>
                  <a:srgbClr val="0070C0"/>
                </a:solidFill>
              </a:rPr>
              <a:t>cele</a:t>
            </a:r>
            <a:r>
              <a:rPr lang="en-GB" sz="3200" b="1" dirty="0">
                <a:solidFill>
                  <a:srgbClr val="0070C0"/>
                </a:solidFill>
              </a:rPr>
              <a:t>R</a:t>
            </a:r>
            <a:r>
              <a:rPr lang="en-GB" sz="3200" dirty="0">
                <a:solidFill>
                  <a:srgbClr val="0070C0"/>
                </a:solidFill>
              </a:rPr>
              <a:t>at</a:t>
            </a:r>
            <a:r>
              <a:rPr lang="en-GB" sz="3200" b="1" dirty="0">
                <a:solidFill>
                  <a:srgbClr val="0070C0"/>
                </a:solidFill>
              </a:rPr>
              <a:t>O</a:t>
            </a:r>
            <a:r>
              <a:rPr lang="en-GB" sz="3200" dirty="0">
                <a:solidFill>
                  <a:srgbClr val="0070C0"/>
                </a:solidFill>
              </a:rPr>
              <a:t>rs </a:t>
            </a:r>
            <a:r>
              <a:rPr lang="en-GB" sz="3200" b="1" dirty="0">
                <a:solidFill>
                  <a:srgbClr val="0070C0"/>
                </a:solidFill>
              </a:rPr>
              <a:t>N</a:t>
            </a:r>
            <a:r>
              <a:rPr lang="en-GB" sz="3200" dirty="0">
                <a:solidFill>
                  <a:srgbClr val="0070C0"/>
                </a:solidFill>
              </a:rPr>
              <a:t>etwork (</a:t>
            </a:r>
            <a:r>
              <a:rPr lang="en-GB" sz="3200" b="1" dirty="0">
                <a:solidFill>
                  <a:srgbClr val="0070C0"/>
                </a:solidFill>
              </a:rPr>
              <a:t>MICRON)</a:t>
            </a:r>
            <a:endParaRPr lang="en-GB" sz="3200" dirty="0"/>
          </a:p>
        </p:txBody>
      </p:sp>
      <p:pic>
        <p:nvPicPr>
          <p:cNvPr id="42" name="Google Shape;253;p67">
            <a:extLst>
              <a:ext uri="{FF2B5EF4-FFF2-40B4-BE49-F238E27FC236}">
                <a16:creationId xmlns:a16="http://schemas.microsoft.com/office/drawing/2014/main" id="{DD069986-375F-D392-44B1-17941143E846}"/>
              </a:ext>
            </a:extLst>
          </p:cNvPr>
          <p:cNvPicPr preferRelativeResize="0"/>
          <p:nvPr/>
        </p:nvPicPr>
        <p:blipFill rotWithShape="1">
          <a:blip r:embed="rId3">
            <a:alphaModFix/>
          </a:blip>
          <a:srcRect/>
          <a:stretch/>
        </p:blipFill>
        <p:spPr>
          <a:xfrm>
            <a:off x="-98127" y="0"/>
            <a:ext cx="1768320" cy="1064670"/>
          </a:xfrm>
          <a:prstGeom prst="rect">
            <a:avLst/>
          </a:prstGeom>
          <a:noFill/>
          <a:ln>
            <a:noFill/>
          </a:ln>
        </p:spPr>
      </p:pic>
      <p:pic>
        <p:nvPicPr>
          <p:cNvPr id="3" name="Picture 2">
            <a:extLst>
              <a:ext uri="{FF2B5EF4-FFF2-40B4-BE49-F238E27FC236}">
                <a16:creationId xmlns:a16="http://schemas.microsoft.com/office/drawing/2014/main" id="{B1B50C0B-C9D2-8C32-709B-9E641F620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869" y="71885"/>
            <a:ext cx="1177417" cy="7379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3778E7-722E-9A4E-3A52-4072A8270568}"/>
              </a:ext>
            </a:extLst>
          </p:cNvPr>
          <p:cNvPicPr>
            <a:picLocks noChangeAspect="1"/>
          </p:cNvPicPr>
          <p:nvPr/>
        </p:nvPicPr>
        <p:blipFill>
          <a:blip r:embed="rId5"/>
          <a:stretch>
            <a:fillRect/>
          </a:stretch>
        </p:blipFill>
        <p:spPr>
          <a:xfrm>
            <a:off x="11046921" y="2050148"/>
            <a:ext cx="1114425" cy="475749"/>
          </a:xfrm>
          <a:prstGeom prst="rect">
            <a:avLst/>
          </a:prstGeom>
        </p:spPr>
      </p:pic>
      <p:pic>
        <p:nvPicPr>
          <p:cNvPr id="5" name="Picture 4">
            <a:extLst>
              <a:ext uri="{FF2B5EF4-FFF2-40B4-BE49-F238E27FC236}">
                <a16:creationId xmlns:a16="http://schemas.microsoft.com/office/drawing/2014/main" id="{B4BD2332-09F8-D17E-79FD-1B3BB8373EAA}"/>
              </a:ext>
            </a:extLst>
          </p:cNvPr>
          <p:cNvPicPr>
            <a:picLocks noChangeAspect="1"/>
          </p:cNvPicPr>
          <p:nvPr/>
        </p:nvPicPr>
        <p:blipFill>
          <a:blip r:embed="rId6"/>
          <a:stretch>
            <a:fillRect/>
          </a:stretch>
        </p:blipFill>
        <p:spPr>
          <a:xfrm>
            <a:off x="11027369" y="2765929"/>
            <a:ext cx="1133977" cy="469232"/>
          </a:xfrm>
          <a:prstGeom prst="rect">
            <a:avLst/>
          </a:prstGeom>
        </p:spPr>
      </p:pic>
      <p:pic>
        <p:nvPicPr>
          <p:cNvPr id="6" name="Picture 5">
            <a:extLst>
              <a:ext uri="{FF2B5EF4-FFF2-40B4-BE49-F238E27FC236}">
                <a16:creationId xmlns:a16="http://schemas.microsoft.com/office/drawing/2014/main" id="{248BE567-9950-BF21-1A17-AA587A233098}"/>
              </a:ext>
            </a:extLst>
          </p:cNvPr>
          <p:cNvPicPr>
            <a:picLocks noChangeAspect="1"/>
          </p:cNvPicPr>
          <p:nvPr/>
        </p:nvPicPr>
        <p:blipFill>
          <a:blip r:embed="rId7"/>
          <a:stretch>
            <a:fillRect/>
          </a:stretch>
        </p:blipFill>
        <p:spPr>
          <a:xfrm>
            <a:off x="10944944" y="4411755"/>
            <a:ext cx="921013" cy="674940"/>
          </a:xfrm>
          <a:prstGeom prst="rect">
            <a:avLst/>
          </a:prstGeom>
        </p:spPr>
      </p:pic>
      <p:pic>
        <p:nvPicPr>
          <p:cNvPr id="20" name="Picture 19" descr="Logo, company name&#10;&#10;Description automatically generated">
            <a:extLst>
              <a:ext uri="{FF2B5EF4-FFF2-40B4-BE49-F238E27FC236}">
                <a16:creationId xmlns:a16="http://schemas.microsoft.com/office/drawing/2014/main" id="{2D03F359-FE2A-B7C2-DB9A-8FE280AC3E82}"/>
              </a:ext>
            </a:extLst>
          </p:cNvPr>
          <p:cNvPicPr>
            <a:picLocks noChangeAspect="1"/>
          </p:cNvPicPr>
          <p:nvPr/>
        </p:nvPicPr>
        <p:blipFill rotWithShape="1">
          <a:blip r:embed="rId8"/>
          <a:srcRect r="83310" b="15174"/>
          <a:stretch/>
        </p:blipFill>
        <p:spPr>
          <a:xfrm>
            <a:off x="11017922" y="3495161"/>
            <a:ext cx="584602" cy="404052"/>
          </a:xfrm>
          <a:prstGeom prst="rect">
            <a:avLst/>
          </a:prstGeom>
        </p:spPr>
      </p:pic>
      <p:pic>
        <p:nvPicPr>
          <p:cNvPr id="39" name="Picture 38">
            <a:extLst>
              <a:ext uri="{FF2B5EF4-FFF2-40B4-BE49-F238E27FC236}">
                <a16:creationId xmlns:a16="http://schemas.microsoft.com/office/drawing/2014/main" id="{17A642BF-6AE6-8E85-1FE0-D0BC86D420E2}"/>
              </a:ext>
            </a:extLst>
          </p:cNvPr>
          <p:cNvPicPr>
            <a:picLocks noChangeAspect="1"/>
          </p:cNvPicPr>
          <p:nvPr/>
        </p:nvPicPr>
        <p:blipFill>
          <a:blip r:embed="rId9"/>
          <a:stretch>
            <a:fillRect/>
          </a:stretch>
        </p:blipFill>
        <p:spPr>
          <a:xfrm>
            <a:off x="2742386" y="1948863"/>
            <a:ext cx="7772400" cy="3989113"/>
          </a:xfrm>
          <a:prstGeom prst="rect">
            <a:avLst/>
          </a:prstGeom>
        </p:spPr>
      </p:pic>
      <p:grpSp>
        <p:nvGrpSpPr>
          <p:cNvPr id="2" name="Gruppo 5">
            <a:extLst>
              <a:ext uri="{FF2B5EF4-FFF2-40B4-BE49-F238E27FC236}">
                <a16:creationId xmlns:a16="http://schemas.microsoft.com/office/drawing/2014/main" id="{52F8CE8B-2321-EB87-3AA2-8B6492835075}"/>
              </a:ext>
            </a:extLst>
          </p:cNvPr>
          <p:cNvGrpSpPr/>
          <p:nvPr/>
        </p:nvGrpSpPr>
        <p:grpSpPr>
          <a:xfrm>
            <a:off x="4893150" y="1312189"/>
            <a:ext cx="3059597" cy="737959"/>
            <a:chOff x="125722" y="1641821"/>
            <a:chExt cx="11940556" cy="2880000"/>
          </a:xfrm>
        </p:grpSpPr>
        <p:pic>
          <p:nvPicPr>
            <p:cNvPr id="7" name="Immagine 2" descr="Immagine che contiene testo, microfono, grata&#10;&#10;Descrizione generata automaticamente">
              <a:extLst>
                <a:ext uri="{FF2B5EF4-FFF2-40B4-BE49-F238E27FC236}">
                  <a16:creationId xmlns:a16="http://schemas.microsoft.com/office/drawing/2014/main" id="{14C15BD5-1010-E8A7-2074-4D67EA79DDC7}"/>
                </a:ext>
              </a:extLst>
            </p:cNvPr>
            <p:cNvPicPr>
              <a:picLocks noChangeAspect="1"/>
            </p:cNvPicPr>
            <p:nvPr/>
          </p:nvPicPr>
          <p:blipFill>
            <a:blip r:embed="rId10"/>
            <a:stretch>
              <a:fillRect/>
            </a:stretch>
          </p:blipFill>
          <p:spPr>
            <a:xfrm>
              <a:off x="125722" y="1641821"/>
              <a:ext cx="3839999" cy="2880000"/>
            </a:xfrm>
            <a:prstGeom prst="rect">
              <a:avLst/>
            </a:prstGeom>
            <a:ln w="57150">
              <a:solidFill>
                <a:srgbClr val="EF7B00"/>
              </a:solidFill>
            </a:ln>
          </p:spPr>
        </p:pic>
        <p:pic>
          <p:nvPicPr>
            <p:cNvPr id="8" name="Immagine 3" descr="Immagine che contiene testo, microfono, grata&#10;&#10;Descrizione generata automaticamente">
              <a:extLst>
                <a:ext uri="{FF2B5EF4-FFF2-40B4-BE49-F238E27FC236}">
                  <a16:creationId xmlns:a16="http://schemas.microsoft.com/office/drawing/2014/main" id="{FF013D54-BBA6-2D7D-6F22-DD84543BBDA8}"/>
                </a:ext>
              </a:extLst>
            </p:cNvPr>
            <p:cNvPicPr>
              <a:picLocks noChangeAspect="1"/>
            </p:cNvPicPr>
            <p:nvPr/>
          </p:nvPicPr>
          <p:blipFill>
            <a:blip r:embed="rId11"/>
            <a:stretch>
              <a:fillRect/>
            </a:stretch>
          </p:blipFill>
          <p:spPr>
            <a:xfrm>
              <a:off x="8226279" y="1641821"/>
              <a:ext cx="3839999" cy="2880000"/>
            </a:xfrm>
            <a:prstGeom prst="rect">
              <a:avLst/>
            </a:prstGeom>
            <a:ln w="57150">
              <a:solidFill>
                <a:srgbClr val="EF7B00"/>
              </a:solidFill>
            </a:ln>
          </p:spPr>
        </p:pic>
        <p:pic>
          <p:nvPicPr>
            <p:cNvPr id="10" name="Immagine 4" descr="Immagine che contiene testo&#10;&#10;Descrizione generata automaticamente">
              <a:extLst>
                <a:ext uri="{FF2B5EF4-FFF2-40B4-BE49-F238E27FC236}">
                  <a16:creationId xmlns:a16="http://schemas.microsoft.com/office/drawing/2014/main" id="{3611C289-E528-86F0-DEC6-6AE8B4653A69}"/>
                </a:ext>
              </a:extLst>
            </p:cNvPr>
            <p:cNvPicPr>
              <a:picLocks noChangeAspect="1"/>
            </p:cNvPicPr>
            <p:nvPr/>
          </p:nvPicPr>
          <p:blipFill>
            <a:blip r:embed="rId12"/>
            <a:stretch>
              <a:fillRect/>
            </a:stretch>
          </p:blipFill>
          <p:spPr>
            <a:xfrm>
              <a:off x="4176000" y="1641821"/>
              <a:ext cx="3840000" cy="2880000"/>
            </a:xfrm>
            <a:prstGeom prst="rect">
              <a:avLst/>
            </a:prstGeom>
            <a:ln w="57150">
              <a:solidFill>
                <a:srgbClr val="EF7B00"/>
              </a:solidFill>
            </a:ln>
          </p:spPr>
        </p:pic>
      </p:grpSp>
      <p:pic>
        <p:nvPicPr>
          <p:cNvPr id="12" name="Picture 11">
            <a:extLst>
              <a:ext uri="{FF2B5EF4-FFF2-40B4-BE49-F238E27FC236}">
                <a16:creationId xmlns:a16="http://schemas.microsoft.com/office/drawing/2014/main" id="{820805ED-9251-1725-AD64-F93A6199C2CB}"/>
              </a:ext>
            </a:extLst>
          </p:cNvPr>
          <p:cNvPicPr>
            <a:picLocks noChangeAspect="1"/>
          </p:cNvPicPr>
          <p:nvPr/>
        </p:nvPicPr>
        <p:blipFill>
          <a:blip r:embed="rId13"/>
          <a:stretch>
            <a:fillRect/>
          </a:stretch>
        </p:blipFill>
        <p:spPr>
          <a:xfrm>
            <a:off x="3335029" y="2091377"/>
            <a:ext cx="1410065" cy="1048661"/>
          </a:xfrm>
          <a:prstGeom prst="rect">
            <a:avLst/>
          </a:prstGeom>
        </p:spPr>
      </p:pic>
      <p:sp>
        <p:nvSpPr>
          <p:cNvPr id="13" name="TextBox 12">
            <a:extLst>
              <a:ext uri="{FF2B5EF4-FFF2-40B4-BE49-F238E27FC236}">
                <a16:creationId xmlns:a16="http://schemas.microsoft.com/office/drawing/2014/main" id="{66004C17-920C-FEA8-B2C0-09CDD400E626}"/>
              </a:ext>
            </a:extLst>
          </p:cNvPr>
          <p:cNvSpPr txBox="1"/>
          <p:nvPr/>
        </p:nvSpPr>
        <p:spPr>
          <a:xfrm>
            <a:off x="1862507" y="621949"/>
            <a:ext cx="8808648" cy="646331"/>
          </a:xfrm>
          <a:prstGeom prst="rect">
            <a:avLst/>
          </a:prstGeom>
          <a:noFill/>
        </p:spPr>
        <p:txBody>
          <a:bodyPr wrap="square" rtlCol="0">
            <a:spAutoFit/>
          </a:bodyPr>
          <a:lstStyle/>
          <a:p>
            <a:pPr algn="ctr"/>
            <a:r>
              <a:rPr lang="en-GB" b="1" i="1" dirty="0">
                <a:solidFill>
                  <a:srgbClr val="333333"/>
                </a:solidFill>
                <a:effectLst/>
                <a:latin typeface="Helvetica" pitchFamily="2" charset="0"/>
              </a:rPr>
              <a:t>Design and Prototyping of high gradient </a:t>
            </a:r>
            <a:r>
              <a:rPr lang="en-GB" b="1" i="1" u="sng" dirty="0">
                <a:solidFill>
                  <a:srgbClr val="FFC000"/>
                </a:solidFill>
              </a:rPr>
              <a:t>dielectric</a:t>
            </a:r>
            <a:r>
              <a:rPr lang="en-GB" i="1" dirty="0">
                <a:solidFill>
                  <a:srgbClr val="FFC000"/>
                </a:solidFill>
              </a:rPr>
              <a:t> </a:t>
            </a:r>
            <a:r>
              <a:rPr lang="en-GB" i="1" dirty="0"/>
              <a:t>and </a:t>
            </a:r>
            <a:r>
              <a:rPr lang="en-GB" b="1" i="1" u="sng" dirty="0"/>
              <a:t>metallic</a:t>
            </a:r>
            <a:r>
              <a:rPr lang="en-GB" i="1" dirty="0"/>
              <a:t> </a:t>
            </a:r>
            <a:r>
              <a:rPr lang="en-GB" b="1" i="1" dirty="0">
                <a:solidFill>
                  <a:srgbClr val="333333"/>
                </a:solidFill>
                <a:effectLst/>
                <a:latin typeface="Helvetica" pitchFamily="2" charset="0"/>
              </a:rPr>
              <a:t>accelerating </a:t>
            </a:r>
            <a:r>
              <a:rPr lang="en-GB" i="1" dirty="0"/>
              <a:t>structures</a:t>
            </a:r>
          </a:p>
        </p:txBody>
      </p:sp>
      <p:grpSp>
        <p:nvGrpSpPr>
          <p:cNvPr id="19" name="Group 18">
            <a:extLst>
              <a:ext uri="{FF2B5EF4-FFF2-40B4-BE49-F238E27FC236}">
                <a16:creationId xmlns:a16="http://schemas.microsoft.com/office/drawing/2014/main" id="{027AD113-5D4A-199A-CC48-78A2AA37D67B}"/>
              </a:ext>
            </a:extLst>
          </p:cNvPr>
          <p:cNvGrpSpPr/>
          <p:nvPr/>
        </p:nvGrpSpPr>
        <p:grpSpPr>
          <a:xfrm>
            <a:off x="3230418" y="5228539"/>
            <a:ext cx="4722329" cy="1648604"/>
            <a:chOff x="880215" y="9063510"/>
            <a:chExt cx="6285416" cy="2194291"/>
          </a:xfrm>
        </p:grpSpPr>
        <p:pic>
          <p:nvPicPr>
            <p:cNvPr id="14" name="Picture 13">
              <a:extLst>
                <a:ext uri="{FF2B5EF4-FFF2-40B4-BE49-F238E27FC236}">
                  <a16:creationId xmlns:a16="http://schemas.microsoft.com/office/drawing/2014/main" id="{D59BB944-0FF2-675D-781B-2B459E8CB560}"/>
                </a:ext>
              </a:extLst>
            </p:cNvPr>
            <p:cNvPicPr>
              <a:picLocks noChangeAspect="1"/>
            </p:cNvPicPr>
            <p:nvPr/>
          </p:nvPicPr>
          <p:blipFill>
            <a:blip r:embed="rId14"/>
            <a:stretch>
              <a:fillRect/>
            </a:stretch>
          </p:blipFill>
          <p:spPr>
            <a:xfrm>
              <a:off x="3947196" y="10034224"/>
              <a:ext cx="3218435" cy="1223577"/>
            </a:xfrm>
            <a:prstGeom prst="rect">
              <a:avLst/>
            </a:prstGeom>
          </p:spPr>
        </p:pic>
        <p:pic>
          <p:nvPicPr>
            <p:cNvPr id="15" name="Picture 14">
              <a:extLst>
                <a:ext uri="{FF2B5EF4-FFF2-40B4-BE49-F238E27FC236}">
                  <a16:creationId xmlns:a16="http://schemas.microsoft.com/office/drawing/2014/main" id="{71CAB8BA-A982-BB90-6A03-83E96B10132A}"/>
                </a:ext>
              </a:extLst>
            </p:cNvPr>
            <p:cNvPicPr>
              <a:picLocks noChangeAspect="1"/>
            </p:cNvPicPr>
            <p:nvPr/>
          </p:nvPicPr>
          <p:blipFill>
            <a:blip r:embed="rId15"/>
            <a:stretch>
              <a:fillRect/>
            </a:stretch>
          </p:blipFill>
          <p:spPr>
            <a:xfrm>
              <a:off x="1016234" y="9063510"/>
              <a:ext cx="2320123" cy="1348312"/>
            </a:xfrm>
            <a:prstGeom prst="rect">
              <a:avLst/>
            </a:prstGeom>
          </p:spPr>
        </p:pic>
        <p:sp>
          <p:nvSpPr>
            <p:cNvPr id="18" name="TextBox 17">
              <a:extLst>
                <a:ext uri="{FF2B5EF4-FFF2-40B4-BE49-F238E27FC236}">
                  <a16:creationId xmlns:a16="http://schemas.microsoft.com/office/drawing/2014/main" id="{F0F3009F-3C48-31E2-F128-248E8B67AA0A}"/>
                </a:ext>
              </a:extLst>
            </p:cNvPr>
            <p:cNvSpPr txBox="1"/>
            <p:nvPr/>
          </p:nvSpPr>
          <p:spPr>
            <a:xfrm>
              <a:off x="880215" y="10457938"/>
              <a:ext cx="3113343" cy="348203"/>
            </a:xfrm>
            <a:prstGeom prst="rect">
              <a:avLst/>
            </a:prstGeom>
            <a:noFill/>
          </p:spPr>
          <p:txBody>
            <a:bodyPr wrap="none" rtlCol="0">
              <a:spAutoFit/>
            </a:bodyPr>
            <a:lstStyle/>
            <a:p>
              <a:r>
                <a:rPr lang="en-GB" sz="1100" b="1" i="1" dirty="0">
                  <a:solidFill>
                    <a:srgbClr val="333333"/>
                  </a:solidFill>
                  <a:effectLst/>
                  <a:latin typeface="Helvetica" pitchFamily="2" charset="0"/>
                </a:rPr>
                <a:t>Ka-band accelerating structures</a:t>
              </a:r>
            </a:p>
          </p:txBody>
        </p:sp>
      </p:grpSp>
      <p:pic>
        <p:nvPicPr>
          <p:cNvPr id="9" name="Picture 8" descr="Logo, company name&#10;&#10;Description automatically generated">
            <a:extLst>
              <a:ext uri="{FF2B5EF4-FFF2-40B4-BE49-F238E27FC236}">
                <a16:creationId xmlns:a16="http://schemas.microsoft.com/office/drawing/2014/main" id="{959FAA3E-69C6-36ED-4A52-ADB52DD5A1E0}"/>
              </a:ext>
            </a:extLst>
          </p:cNvPr>
          <p:cNvPicPr>
            <a:picLocks noChangeAspect="1"/>
          </p:cNvPicPr>
          <p:nvPr/>
        </p:nvPicPr>
        <p:blipFill rotWithShape="1">
          <a:blip r:embed="rId8"/>
          <a:srcRect l="13877" r="3325"/>
          <a:stretch/>
        </p:blipFill>
        <p:spPr>
          <a:xfrm>
            <a:off x="10462147" y="3966539"/>
            <a:ext cx="1637134" cy="268875"/>
          </a:xfrm>
          <a:prstGeom prst="rect">
            <a:avLst/>
          </a:prstGeom>
        </p:spPr>
      </p:pic>
      <p:pic>
        <p:nvPicPr>
          <p:cNvPr id="11" name="Picture 10">
            <a:extLst>
              <a:ext uri="{FF2B5EF4-FFF2-40B4-BE49-F238E27FC236}">
                <a16:creationId xmlns:a16="http://schemas.microsoft.com/office/drawing/2014/main" id="{92E427AE-A651-53B8-7A71-31A80E925943}"/>
              </a:ext>
            </a:extLst>
          </p:cNvPr>
          <p:cNvPicPr>
            <a:picLocks noChangeAspect="1"/>
          </p:cNvPicPr>
          <p:nvPr/>
        </p:nvPicPr>
        <p:blipFill>
          <a:blip r:embed="rId16"/>
          <a:stretch>
            <a:fillRect/>
          </a:stretch>
        </p:blipFill>
        <p:spPr>
          <a:xfrm>
            <a:off x="3483884" y="3061601"/>
            <a:ext cx="928442" cy="59035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5DE1E33A-51F0-369F-91D1-AFAF5FBD9F6E}"/>
              </a:ext>
            </a:extLst>
          </p:cNvPr>
          <p:cNvPicPr>
            <a:picLocks noChangeAspect="1"/>
          </p:cNvPicPr>
          <p:nvPr/>
        </p:nvPicPr>
        <p:blipFill>
          <a:blip r:embed="rId17"/>
          <a:stretch>
            <a:fillRect/>
          </a:stretch>
        </p:blipFill>
        <p:spPr>
          <a:xfrm>
            <a:off x="10904855" y="5280427"/>
            <a:ext cx="1239734" cy="551810"/>
          </a:xfrm>
          <a:prstGeom prst="rect">
            <a:avLst/>
          </a:prstGeom>
        </p:spPr>
      </p:pic>
      <p:sp>
        <p:nvSpPr>
          <p:cNvPr id="17" name="Date Placeholder 16">
            <a:extLst>
              <a:ext uri="{FF2B5EF4-FFF2-40B4-BE49-F238E27FC236}">
                <a16:creationId xmlns:a16="http://schemas.microsoft.com/office/drawing/2014/main" id="{0EE9A28F-6500-8FFB-9E10-76A23D894C2C}"/>
              </a:ext>
            </a:extLst>
          </p:cNvPr>
          <p:cNvSpPr>
            <a:spLocks noGrp="1"/>
          </p:cNvSpPr>
          <p:nvPr>
            <p:ph type="dt" sz="half" idx="10"/>
          </p:nvPr>
        </p:nvSpPr>
        <p:spPr/>
        <p:txBody>
          <a:bodyPr/>
          <a:lstStyle/>
          <a:p>
            <a:fld id="{E6F3CA88-69A7-C34C-85B3-2ED6F6DF0B61}" type="datetime1">
              <a:rPr lang="it-IT" smtClean="0"/>
              <a:t>02/03/23</a:t>
            </a:fld>
            <a:endParaRPr lang="en-GB"/>
          </a:p>
        </p:txBody>
      </p:sp>
      <p:sp>
        <p:nvSpPr>
          <p:cNvPr id="22" name="Slide Number Placeholder 21">
            <a:extLst>
              <a:ext uri="{FF2B5EF4-FFF2-40B4-BE49-F238E27FC236}">
                <a16:creationId xmlns:a16="http://schemas.microsoft.com/office/drawing/2014/main" id="{FA6B2ABD-0703-343B-FC42-035D29CA489E}"/>
              </a:ext>
            </a:extLst>
          </p:cNvPr>
          <p:cNvSpPr>
            <a:spLocks noGrp="1"/>
          </p:cNvSpPr>
          <p:nvPr>
            <p:ph type="sldNum" sz="quarter" idx="12"/>
          </p:nvPr>
        </p:nvSpPr>
        <p:spPr/>
        <p:txBody>
          <a:bodyPr/>
          <a:lstStyle/>
          <a:p>
            <a:fld id="{3AFDC01B-2950-784F-82B9-F0A1940919F8}" type="slidenum">
              <a:rPr lang="en-GB" smtClean="0"/>
              <a:t>29</a:t>
            </a:fld>
            <a:endParaRPr lang="en-GB"/>
          </a:p>
        </p:txBody>
      </p:sp>
    </p:spTree>
    <p:extLst>
      <p:ext uri="{BB962C8B-B14F-4D97-AF65-F5344CB8AC3E}">
        <p14:creationId xmlns:p14="http://schemas.microsoft.com/office/powerpoint/2010/main" val="102478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65"/>
          <p:cNvSpPr txBox="1"/>
          <p:nvPr/>
        </p:nvSpPr>
        <p:spPr>
          <a:xfrm>
            <a:off x="3625516" y="23581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65"/>
          <p:cNvSpPr/>
          <p:nvPr/>
        </p:nvSpPr>
        <p:spPr>
          <a:xfrm>
            <a:off x="531493" y="3856573"/>
            <a:ext cx="4353545" cy="1323399"/>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R="0" lvl="0" algn="just" rtl="0">
              <a:lnSpc>
                <a:spcPct val="100000"/>
              </a:lnSpc>
              <a:spcBef>
                <a:spcPts val="0"/>
              </a:spcBef>
              <a:spcAft>
                <a:spcPts val="0"/>
              </a:spcAft>
              <a:buClr>
                <a:schemeClr val="dk1"/>
              </a:buClr>
              <a:buSzPts val="1800"/>
            </a:pPr>
            <a:r>
              <a:rPr lang="en-GB" sz="2000" b="1" i="0" u="sng" strike="noStrike" cap="none" dirty="0">
                <a:solidFill>
                  <a:schemeClr val="dk1"/>
                </a:solidFill>
                <a:latin typeface="Calibri"/>
                <a:ea typeface="Calibri"/>
                <a:cs typeface="Calibri"/>
                <a:sym typeface="Calibri"/>
              </a:rPr>
              <a:t>2) Dielectric Laser Accelerator (DLA) structures operating at optical </a:t>
            </a:r>
            <a:r>
              <a:rPr lang="en-GB" sz="2000" b="1" i="0" u="none" strike="noStrike" cap="none" dirty="0">
                <a:solidFill>
                  <a:schemeClr val="dk1"/>
                </a:solidFill>
                <a:latin typeface="Calibri"/>
                <a:ea typeface="Calibri"/>
                <a:cs typeface="Calibri"/>
                <a:sym typeface="Calibri"/>
              </a:rPr>
              <a:t>wavelengths  (~ 1- 5 µm)</a:t>
            </a:r>
            <a:endParaRPr sz="1600" b="0" i="0" u="none" strike="noStrike" cap="none" dirty="0">
              <a:solidFill>
                <a:srgbClr val="000000"/>
              </a:solidFill>
              <a:latin typeface="Arial"/>
              <a:ea typeface="Arial"/>
              <a:cs typeface="Arial"/>
              <a:sym typeface="Arial"/>
            </a:endParaRPr>
          </a:p>
        </p:txBody>
      </p:sp>
      <p:sp>
        <p:nvSpPr>
          <p:cNvPr id="229" name="Google Shape;229;p65"/>
          <p:cNvSpPr txBox="1"/>
          <p:nvPr/>
        </p:nvSpPr>
        <p:spPr>
          <a:xfrm>
            <a:off x="842435" y="1540591"/>
            <a:ext cx="4234532" cy="5381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rgbClr val="FF0000"/>
                </a:solidFill>
                <a:latin typeface="Calibri"/>
                <a:ea typeface="Calibri"/>
                <a:cs typeface="Calibri"/>
                <a:sym typeface="Calibri"/>
              </a:rPr>
              <a:t>TARGET OF THE PROSAL</a:t>
            </a:r>
            <a:endParaRPr sz="1400" b="0" i="0" u="none" strike="noStrike" cap="none" dirty="0">
              <a:solidFill>
                <a:srgbClr val="000000"/>
              </a:solidFill>
              <a:latin typeface="Arial"/>
              <a:ea typeface="Arial"/>
              <a:cs typeface="Arial"/>
              <a:sym typeface="Arial"/>
            </a:endParaRPr>
          </a:p>
        </p:txBody>
      </p:sp>
      <p:sp>
        <p:nvSpPr>
          <p:cNvPr id="15" name="Google Shape;226;p65">
            <a:extLst>
              <a:ext uri="{FF2B5EF4-FFF2-40B4-BE49-F238E27FC236}">
                <a16:creationId xmlns:a16="http://schemas.microsoft.com/office/drawing/2014/main" id="{A6DC1EAF-4FAD-D140-8405-564CBEBF1EC3}"/>
              </a:ext>
            </a:extLst>
          </p:cNvPr>
          <p:cNvSpPr txBox="1"/>
          <p:nvPr/>
        </p:nvSpPr>
        <p:spPr>
          <a:xfrm>
            <a:off x="6105706" y="1400866"/>
            <a:ext cx="6003183" cy="646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schematic overview of the accelerating gradient for different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types of accelerators  </a:t>
            </a:r>
            <a:endParaRPr sz="1400" b="0" i="0" u="none" strike="noStrike" cap="none">
              <a:solidFill>
                <a:srgbClr val="000000"/>
              </a:solidFill>
              <a:latin typeface="Arial"/>
              <a:ea typeface="Arial"/>
              <a:cs typeface="Arial"/>
              <a:sym typeface="Arial"/>
            </a:endParaRPr>
          </a:p>
        </p:txBody>
      </p:sp>
      <p:pic>
        <p:nvPicPr>
          <p:cNvPr id="16" name="Google Shape;198;p11" descr="page4image2726623344">
            <a:extLst>
              <a:ext uri="{FF2B5EF4-FFF2-40B4-BE49-F238E27FC236}">
                <a16:creationId xmlns:a16="http://schemas.microsoft.com/office/drawing/2014/main" id="{4874F0EC-728B-BC4A-87CB-36E1DAB99AA1}"/>
              </a:ext>
            </a:extLst>
          </p:cNvPr>
          <p:cNvPicPr preferRelativeResize="0"/>
          <p:nvPr/>
        </p:nvPicPr>
        <p:blipFill rotWithShape="1">
          <a:blip r:embed="rId3">
            <a:alphaModFix/>
          </a:blip>
          <a:srcRect/>
          <a:stretch/>
        </p:blipFill>
        <p:spPr>
          <a:xfrm>
            <a:off x="5879700" y="2342469"/>
            <a:ext cx="6113047" cy="4216568"/>
          </a:xfrm>
          <a:prstGeom prst="rect">
            <a:avLst/>
          </a:prstGeom>
          <a:noFill/>
          <a:ln>
            <a:noFill/>
          </a:ln>
        </p:spPr>
      </p:pic>
      <p:sp>
        <p:nvSpPr>
          <p:cNvPr id="17" name="Google Shape;199;p11">
            <a:extLst>
              <a:ext uri="{FF2B5EF4-FFF2-40B4-BE49-F238E27FC236}">
                <a16:creationId xmlns:a16="http://schemas.microsoft.com/office/drawing/2014/main" id="{B6E79BF0-1A32-224C-B16E-2B3D599788A6}"/>
              </a:ext>
            </a:extLst>
          </p:cNvPr>
          <p:cNvSpPr/>
          <p:nvPr/>
        </p:nvSpPr>
        <p:spPr>
          <a:xfrm rot="5400000">
            <a:off x="9870741" y="5029928"/>
            <a:ext cx="1482542" cy="640909"/>
          </a:xfrm>
          <a:prstGeom prst="rect">
            <a:avLst/>
          </a:prstGeom>
          <a:solidFill>
            <a:srgbClr val="FFFF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202;p11">
            <a:extLst>
              <a:ext uri="{FF2B5EF4-FFF2-40B4-BE49-F238E27FC236}">
                <a16:creationId xmlns:a16="http://schemas.microsoft.com/office/drawing/2014/main" id="{79300FA3-FE55-9942-ACBE-B8B5CDBF0DE4}"/>
              </a:ext>
            </a:extLst>
          </p:cNvPr>
          <p:cNvSpPr/>
          <p:nvPr/>
        </p:nvSpPr>
        <p:spPr>
          <a:xfrm>
            <a:off x="7003701" y="4567510"/>
            <a:ext cx="4890273" cy="650516"/>
          </a:xfrm>
          <a:prstGeom prst="rect">
            <a:avLst/>
          </a:prstGeom>
          <a:solidFill>
            <a:srgbClr val="FF00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4;p11">
            <a:extLst>
              <a:ext uri="{FF2B5EF4-FFF2-40B4-BE49-F238E27FC236}">
                <a16:creationId xmlns:a16="http://schemas.microsoft.com/office/drawing/2014/main" id="{03B6F9D1-B782-E242-B298-C23F9C4BDA55}"/>
              </a:ext>
            </a:extLst>
          </p:cNvPr>
          <p:cNvSpPr/>
          <p:nvPr/>
        </p:nvSpPr>
        <p:spPr>
          <a:xfrm>
            <a:off x="10372059" y="4546227"/>
            <a:ext cx="492797" cy="510634"/>
          </a:xfrm>
          <a:prstGeom prst="ellipse">
            <a:avLst/>
          </a:prstGeom>
          <a:gradFill>
            <a:gsLst>
              <a:gs pos="0">
                <a:srgbClr val="FFD966"/>
              </a:gs>
              <a:gs pos="26000">
                <a:srgbClr val="FFD966"/>
              </a:gs>
              <a:gs pos="49000">
                <a:srgbClr val="FFFF00"/>
              </a:gs>
              <a:gs pos="100000">
                <a:srgbClr val="FFFF00"/>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05;p11">
            <a:extLst>
              <a:ext uri="{FF2B5EF4-FFF2-40B4-BE49-F238E27FC236}">
                <a16:creationId xmlns:a16="http://schemas.microsoft.com/office/drawing/2014/main" id="{6D02B0A6-1B3C-3246-A129-8ABC622E80D6}"/>
              </a:ext>
            </a:extLst>
          </p:cNvPr>
          <p:cNvSpPr txBox="1"/>
          <p:nvPr/>
        </p:nvSpPr>
        <p:spPr>
          <a:xfrm rot="-2733450">
            <a:off x="9866396" y="3487990"/>
            <a:ext cx="221820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200" b="0" i="1" u="none" strike="noStrike" cap="none" dirty="0">
                <a:solidFill>
                  <a:schemeClr val="dk1"/>
                </a:solidFill>
                <a:latin typeface="Calibri"/>
                <a:ea typeface="Calibri"/>
                <a:cs typeface="Calibri"/>
                <a:sym typeface="Calibri"/>
              </a:rPr>
              <a:t>laser-plasma interaction</a:t>
            </a:r>
            <a:endParaRPr sz="1050" b="0" i="1" u="none" strike="noStrike" cap="none" dirty="0">
              <a:solidFill>
                <a:srgbClr val="000000"/>
              </a:solidFill>
              <a:latin typeface="Arial"/>
              <a:ea typeface="Arial"/>
              <a:cs typeface="Arial"/>
              <a:sym typeface="Arial"/>
            </a:endParaRPr>
          </a:p>
        </p:txBody>
      </p:sp>
      <p:sp>
        <p:nvSpPr>
          <p:cNvPr id="26" name="Google Shape;227;p65">
            <a:extLst>
              <a:ext uri="{FF2B5EF4-FFF2-40B4-BE49-F238E27FC236}">
                <a16:creationId xmlns:a16="http://schemas.microsoft.com/office/drawing/2014/main" id="{D725D9AB-1C0D-6A4B-B5CA-615AE0378E6A}"/>
              </a:ext>
            </a:extLst>
          </p:cNvPr>
          <p:cNvSpPr/>
          <p:nvPr/>
        </p:nvSpPr>
        <p:spPr>
          <a:xfrm>
            <a:off x="442990" y="2844361"/>
            <a:ext cx="4633977" cy="1015622"/>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800"/>
              <a:buFont typeface="Calibri"/>
              <a:buAutoNum type="arabicParenR"/>
            </a:pPr>
            <a:r>
              <a:rPr lang="en-GB" sz="2000" b="1" i="0" u="sng" strike="noStrike" cap="none" dirty="0">
                <a:solidFill>
                  <a:schemeClr val="dk1"/>
                </a:solidFill>
                <a:latin typeface="Calibri"/>
                <a:ea typeface="Calibri"/>
                <a:cs typeface="Calibri"/>
                <a:sym typeface="Calibri"/>
              </a:rPr>
              <a:t>Metallic Structure </a:t>
            </a:r>
            <a:r>
              <a:rPr lang="en-GB" sz="2000" b="1" i="0" u="none" strike="noStrike" cap="none" dirty="0">
                <a:solidFill>
                  <a:schemeClr val="dk1"/>
                </a:solidFill>
                <a:latin typeface="Calibri"/>
                <a:ea typeface="Calibri"/>
                <a:cs typeface="Calibri"/>
                <a:sym typeface="Calibri"/>
              </a:rPr>
              <a:t>from </a:t>
            </a:r>
            <a:r>
              <a:rPr lang="en-GB" sz="2000" b="1" i="0" u="sng" strike="noStrike" cap="none" dirty="0">
                <a:solidFill>
                  <a:schemeClr val="dk1"/>
                </a:solidFill>
                <a:latin typeface="Calibri"/>
                <a:ea typeface="Calibri"/>
                <a:cs typeface="Calibri"/>
                <a:sym typeface="Calibri"/>
              </a:rPr>
              <a:t>Ka to W-band </a:t>
            </a:r>
            <a:r>
              <a:rPr lang="en-GB" sz="2000" b="1" i="0" u="none" strike="noStrike" cap="none" dirty="0">
                <a:solidFill>
                  <a:schemeClr val="dk1"/>
                </a:solidFill>
                <a:latin typeface="Calibri"/>
                <a:ea typeface="Calibri"/>
                <a:cs typeface="Calibri"/>
                <a:sym typeface="Calibri"/>
              </a:rPr>
              <a:t>(35-200 GHz, mm-wavelength) </a:t>
            </a:r>
            <a:endParaRPr sz="1600" b="0" i="0" u="none" strike="noStrike" cap="none" dirty="0">
              <a:solidFill>
                <a:srgbClr val="000000"/>
              </a:solidFill>
              <a:latin typeface="Arial"/>
              <a:ea typeface="Arial"/>
              <a:cs typeface="Arial"/>
              <a:sym typeface="Arial"/>
            </a:endParaRPr>
          </a:p>
        </p:txBody>
      </p:sp>
      <p:sp>
        <p:nvSpPr>
          <p:cNvPr id="27" name="Google Shape;227;p65">
            <a:extLst>
              <a:ext uri="{FF2B5EF4-FFF2-40B4-BE49-F238E27FC236}">
                <a16:creationId xmlns:a16="http://schemas.microsoft.com/office/drawing/2014/main" id="{8E250548-E3D0-5B46-B1DC-FC2DBD81C378}"/>
              </a:ext>
            </a:extLst>
          </p:cNvPr>
          <p:cNvSpPr/>
          <p:nvPr/>
        </p:nvSpPr>
        <p:spPr>
          <a:xfrm>
            <a:off x="0" y="2184972"/>
            <a:ext cx="5239527" cy="400069"/>
          </a:xfrm>
          <a:prstGeom prst="rect">
            <a:avLst/>
          </a:prstGeom>
          <a:no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800"/>
            </a:pPr>
            <a:r>
              <a:rPr lang="en-GB" sz="2000" b="1" dirty="0">
                <a:solidFill>
                  <a:schemeClr val="dk1"/>
                </a:solidFill>
                <a:latin typeface="Calibri"/>
                <a:ea typeface="Calibri"/>
                <a:cs typeface="Calibri"/>
                <a:sym typeface="Calibri"/>
              </a:rPr>
              <a:t>      </a:t>
            </a:r>
            <a:r>
              <a:rPr lang="en-GB" sz="2000" b="1" i="0" u="none" strike="noStrike" cap="none" dirty="0">
                <a:solidFill>
                  <a:schemeClr val="dk1"/>
                </a:solidFill>
                <a:latin typeface="Calibri"/>
                <a:ea typeface="Calibri"/>
                <a:cs typeface="Calibri"/>
                <a:sym typeface="Calibri"/>
              </a:rPr>
              <a:t>Acc</a:t>
            </a:r>
            <a:r>
              <a:rPr lang="en-GB" sz="2000" b="1" dirty="0">
                <a:solidFill>
                  <a:schemeClr val="dk1"/>
                </a:solidFill>
                <a:latin typeface="Calibri"/>
                <a:ea typeface="Calibri"/>
                <a:cs typeface="Calibri"/>
                <a:sym typeface="Calibri"/>
              </a:rPr>
              <a:t>elerating</a:t>
            </a:r>
            <a:r>
              <a:rPr lang="en-GB" sz="2000" b="1" i="0" u="none" strike="noStrike" cap="none" dirty="0">
                <a:solidFill>
                  <a:schemeClr val="dk1"/>
                </a:solidFill>
                <a:latin typeface="Calibri"/>
                <a:ea typeface="Calibri"/>
                <a:cs typeface="Calibri"/>
                <a:sym typeface="Calibri"/>
              </a:rPr>
              <a:t> Gradient: </a:t>
            </a:r>
            <a:r>
              <a:rPr lang="en-GB" sz="2000" b="1" i="0" u="sng" strike="noStrike" cap="none" dirty="0">
                <a:solidFill>
                  <a:schemeClr val="dk1"/>
                </a:solidFill>
                <a:latin typeface="Calibri"/>
                <a:ea typeface="Calibri"/>
                <a:cs typeface="Calibri"/>
                <a:sym typeface="Calibri"/>
              </a:rPr>
              <a:t>~ 100 MV/m - 2 GV/m</a:t>
            </a:r>
            <a:r>
              <a:rPr lang="en-GB" sz="2000" b="1"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p:txBody>
      </p:sp>
      <p:sp>
        <p:nvSpPr>
          <p:cNvPr id="23" name="Google Shape;211;p11">
            <a:extLst>
              <a:ext uri="{FF2B5EF4-FFF2-40B4-BE49-F238E27FC236}">
                <a16:creationId xmlns:a16="http://schemas.microsoft.com/office/drawing/2014/main" id="{07939563-855F-EB4D-A0C6-05F61E50D89B}"/>
              </a:ext>
            </a:extLst>
          </p:cNvPr>
          <p:cNvSpPr/>
          <p:nvPr/>
        </p:nvSpPr>
        <p:spPr>
          <a:xfrm rot="5400000">
            <a:off x="8011148" y="5239135"/>
            <a:ext cx="1081043" cy="640853"/>
          </a:xfrm>
          <a:prstGeom prst="rect">
            <a:avLst/>
          </a:prstGeom>
          <a:solidFill>
            <a:schemeClr val="dk1">
              <a:alpha val="23529"/>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03;p11">
            <a:extLst>
              <a:ext uri="{FF2B5EF4-FFF2-40B4-BE49-F238E27FC236}">
                <a16:creationId xmlns:a16="http://schemas.microsoft.com/office/drawing/2014/main" id="{7272DE36-68D7-3F4A-A87E-A347E38FEE7E}"/>
              </a:ext>
            </a:extLst>
          </p:cNvPr>
          <p:cNvSpPr/>
          <p:nvPr/>
        </p:nvSpPr>
        <p:spPr>
          <a:xfrm>
            <a:off x="8283747" y="4781749"/>
            <a:ext cx="492797" cy="510634"/>
          </a:xfrm>
          <a:prstGeom prst="ellipse">
            <a:avLst/>
          </a:prstGeom>
          <a:gradFill>
            <a:gsLst>
              <a:gs pos="0">
                <a:schemeClr val="dk1"/>
              </a:gs>
              <a:gs pos="85000">
                <a:schemeClr val="lt1"/>
              </a:gs>
              <a:gs pos="100000">
                <a:schemeClr val="lt1"/>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000000"/>
              </a:highlight>
              <a:latin typeface="Calibri"/>
              <a:ea typeface="Calibri"/>
              <a:cs typeface="Calibri"/>
              <a:sym typeface="Calibri"/>
            </a:endParaRPr>
          </a:p>
        </p:txBody>
      </p:sp>
      <p:sp>
        <p:nvSpPr>
          <p:cNvPr id="2" name="Google Shape;218;p65">
            <a:extLst>
              <a:ext uri="{FF2B5EF4-FFF2-40B4-BE49-F238E27FC236}">
                <a16:creationId xmlns:a16="http://schemas.microsoft.com/office/drawing/2014/main" id="{8BD4D7BB-76DF-A94C-DADF-662B38EDBA4F}"/>
              </a:ext>
            </a:extLst>
          </p:cNvPr>
          <p:cNvSpPr txBox="1"/>
          <p:nvPr/>
        </p:nvSpPr>
        <p:spPr>
          <a:xfrm>
            <a:off x="0" y="45136"/>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MAIN GOAL</a:t>
            </a:r>
            <a:endParaRPr sz="1200" b="0" i="0" u="none" strike="noStrike" cap="none" dirty="0">
              <a:solidFill>
                <a:srgbClr val="000000"/>
              </a:solidFill>
              <a:latin typeface="Arial"/>
              <a:ea typeface="Arial"/>
              <a:cs typeface="Arial"/>
              <a:sym typeface="Arial"/>
            </a:endParaRPr>
          </a:p>
        </p:txBody>
      </p:sp>
      <p:sp>
        <p:nvSpPr>
          <p:cNvPr id="3" name="Google Shape;225;p65">
            <a:extLst>
              <a:ext uri="{FF2B5EF4-FFF2-40B4-BE49-F238E27FC236}">
                <a16:creationId xmlns:a16="http://schemas.microsoft.com/office/drawing/2014/main" id="{AF11A945-2D8B-6CBE-0960-DC4460CE6BB9}"/>
              </a:ext>
            </a:extLst>
          </p:cNvPr>
          <p:cNvSpPr txBox="1"/>
          <p:nvPr/>
        </p:nvSpPr>
        <p:spPr>
          <a:xfrm>
            <a:off x="16041" y="436162"/>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none" strike="noStrike" cap="none" dirty="0">
                <a:solidFill>
                  <a:schemeClr val="dk1"/>
                </a:solidFill>
                <a:latin typeface="Calibri"/>
                <a:ea typeface="Calibri"/>
                <a:cs typeface="Calibri"/>
                <a:sym typeface="Calibri"/>
              </a:rPr>
              <a:t>High gradients </a:t>
            </a:r>
            <a:r>
              <a:rPr lang="en-GB" sz="2400" u="sng" dirty="0">
                <a:solidFill>
                  <a:schemeClr val="dk1"/>
                </a:solidFill>
                <a:latin typeface="Calibri"/>
                <a:ea typeface="Calibri"/>
                <a:cs typeface="Calibri"/>
                <a:sym typeface="Calibri"/>
              </a:rPr>
              <a:t>innovative</a:t>
            </a:r>
            <a:r>
              <a:rPr lang="en-GB" sz="2400" b="0" i="0" u="sng" strike="noStrike" cap="none" dirty="0">
                <a:solidFill>
                  <a:schemeClr val="dk1"/>
                </a:solidFill>
                <a:latin typeface="Calibri"/>
                <a:ea typeface="Calibri"/>
                <a:cs typeface="Calibri"/>
                <a:sym typeface="Calibri"/>
              </a:rPr>
              <a:t> </a:t>
            </a:r>
            <a:r>
              <a:rPr lang="en-GB" sz="2400" b="1" i="0" u="sng" strike="noStrike" cap="none" dirty="0">
                <a:solidFill>
                  <a:schemeClr val="dk1"/>
                </a:solidFill>
                <a:latin typeface="Calibri"/>
                <a:ea typeface="Calibri"/>
                <a:cs typeface="Calibri"/>
                <a:sym typeface="Calibri"/>
              </a:rPr>
              <a:t>accelerating structures </a:t>
            </a:r>
            <a:r>
              <a:rPr lang="en-GB" sz="2400" b="0" i="0" u="sng" strike="noStrike" cap="none" dirty="0">
                <a:solidFill>
                  <a:schemeClr val="dk1"/>
                </a:solidFill>
                <a:latin typeface="Calibri"/>
                <a:ea typeface="Calibri"/>
                <a:cs typeface="Calibri"/>
                <a:sym typeface="Calibri"/>
              </a:rPr>
              <a:t> </a:t>
            </a:r>
            <a:r>
              <a:rPr lang="en-GB" sz="2400" b="0" i="0" u="none" strike="noStrike" cap="none" dirty="0">
                <a:solidFill>
                  <a:schemeClr val="dk1"/>
                </a:solidFill>
                <a:latin typeface="Calibri"/>
                <a:ea typeface="Calibri"/>
                <a:cs typeface="Calibri"/>
                <a:sym typeface="Calibri"/>
              </a:rPr>
              <a:t>enable miniaturized particle accelerators </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7573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82ACAE-1067-37E9-794A-BD43085395FA}"/>
              </a:ext>
            </a:extLst>
          </p:cNvPr>
          <p:cNvSpPr txBox="1"/>
          <p:nvPr/>
        </p:nvSpPr>
        <p:spPr>
          <a:xfrm>
            <a:off x="28175" y="5448719"/>
            <a:ext cx="5559974" cy="1077218"/>
          </a:xfrm>
          <a:prstGeom prst="rect">
            <a:avLst/>
          </a:prstGeom>
          <a:noFill/>
        </p:spPr>
        <p:txBody>
          <a:bodyPr wrap="square">
            <a:spAutoFit/>
          </a:bodyPr>
          <a:lstStyle/>
          <a:p>
            <a:pPr marL="285750" indent="-285750" algn="just">
              <a:buFontTx/>
              <a:buChar char="-"/>
            </a:pPr>
            <a:r>
              <a:rPr lang="en-US" sz="1600" b="1" i="0" u="none" strike="noStrike" baseline="0" dirty="0">
                <a:solidFill>
                  <a:srgbClr val="FF0000"/>
                </a:solidFill>
              </a:rPr>
              <a:t>MICRON</a:t>
            </a:r>
            <a:r>
              <a:rPr lang="en-US" sz="1600" i="0" u="none" strike="noStrike" baseline="0" dirty="0"/>
              <a:t> experiment. Funded by INFN Committee V.</a:t>
            </a:r>
          </a:p>
          <a:p>
            <a:pPr marL="285750" indent="-285750" algn="just">
              <a:buFontTx/>
              <a:buChar char="-"/>
            </a:pPr>
            <a:r>
              <a:rPr lang="en-US" sz="1600" i="0" u="none" strike="noStrike" baseline="0" dirty="0"/>
              <a:t>Previously funded experiment by </a:t>
            </a:r>
            <a:r>
              <a:rPr lang="en-US" sz="1600" dirty="0"/>
              <a:t>INFN </a:t>
            </a:r>
            <a:r>
              <a:rPr lang="en-US" sz="1600" i="0" u="none" strike="noStrike" baseline="0" dirty="0"/>
              <a:t>Committee V: </a:t>
            </a:r>
            <a:r>
              <a:rPr lang="en-US" sz="1600" i="0" u="none" strike="noStrike" baseline="0" dirty="0" err="1"/>
              <a:t>DiElectric</a:t>
            </a:r>
            <a:r>
              <a:rPr lang="en-US" sz="1600" i="0" u="none" strike="noStrike" baseline="0" dirty="0"/>
              <a:t> and </a:t>
            </a:r>
            <a:r>
              <a:rPr lang="en-US" sz="1600" i="0" u="none" strike="noStrike" baseline="0" dirty="0" err="1"/>
              <a:t>METallic</a:t>
            </a:r>
            <a:r>
              <a:rPr lang="en-US" sz="1600" i="0" u="none" strike="noStrike" baseline="0" dirty="0"/>
              <a:t> Radiofrequency Accelerator (DEMETRA) 2015-2018</a:t>
            </a:r>
            <a:endParaRPr lang="en-US" sz="1600" dirty="0"/>
          </a:p>
        </p:txBody>
      </p:sp>
      <p:sp>
        <p:nvSpPr>
          <p:cNvPr id="7" name="TextBox 6">
            <a:extLst>
              <a:ext uri="{FF2B5EF4-FFF2-40B4-BE49-F238E27FC236}">
                <a16:creationId xmlns:a16="http://schemas.microsoft.com/office/drawing/2014/main" id="{710BEFBE-D07D-98CD-DA4E-7E4C815B83C5}"/>
              </a:ext>
            </a:extLst>
          </p:cNvPr>
          <p:cNvSpPr txBox="1"/>
          <p:nvPr/>
        </p:nvSpPr>
        <p:spPr>
          <a:xfrm>
            <a:off x="6101122" y="4952240"/>
            <a:ext cx="6090878" cy="1533083"/>
          </a:xfrm>
          <a:prstGeom prst="rect">
            <a:avLst/>
          </a:prstGeom>
          <a:noFill/>
        </p:spPr>
        <p:txBody>
          <a:bodyPr wrap="square" rtlCol="0">
            <a:noAutofit/>
          </a:bodyPr>
          <a:lstStyle/>
          <a:p>
            <a:pPr algn="just"/>
            <a:r>
              <a:rPr lang="it-IT" b="1" i="1" dirty="0">
                <a:solidFill>
                  <a:srgbClr val="FF0000"/>
                </a:solidFill>
              </a:rPr>
              <a:t>Applications</a:t>
            </a:r>
          </a:p>
          <a:p>
            <a:pPr marL="285750" indent="-285750" algn="just">
              <a:buFont typeface="Wingdings" panose="05000000000000000000" pitchFamily="2" charset="2"/>
              <a:buChar char="Ø"/>
            </a:pPr>
            <a:r>
              <a:rPr lang="it-IT" sz="1600" dirty="0" err="1"/>
              <a:t>Research</a:t>
            </a:r>
            <a:r>
              <a:rPr lang="it-IT" sz="1600" dirty="0"/>
              <a:t> on RF Breakdown Rate and RF Breakdown </a:t>
            </a:r>
            <a:r>
              <a:rPr lang="it-IT" sz="1600" dirty="0" err="1"/>
              <a:t>Physics</a:t>
            </a:r>
            <a:r>
              <a:rPr lang="it-IT" sz="1600" dirty="0"/>
              <a:t>;</a:t>
            </a:r>
          </a:p>
          <a:p>
            <a:pPr marL="285750" indent="-285750" algn="just">
              <a:buFont typeface="Wingdings" panose="05000000000000000000" pitchFamily="2" charset="2"/>
              <a:buChar char="Ø"/>
            </a:pPr>
            <a:r>
              <a:rPr lang="it-IT" sz="1600" dirty="0"/>
              <a:t>Electron </a:t>
            </a:r>
            <a:r>
              <a:rPr lang="it-IT" sz="1600" dirty="0" err="1"/>
              <a:t>beam</a:t>
            </a:r>
            <a:r>
              <a:rPr lang="it-IT" sz="1600" dirty="0"/>
              <a:t> </a:t>
            </a:r>
            <a:r>
              <a:rPr lang="it-IT" sz="1600" dirty="0" err="1"/>
              <a:t>longitudinal</a:t>
            </a:r>
            <a:r>
              <a:rPr lang="it-IT" sz="1600" dirty="0"/>
              <a:t> </a:t>
            </a:r>
            <a:r>
              <a:rPr lang="it-IT" sz="1600" dirty="0" err="1"/>
              <a:t>phase-space</a:t>
            </a:r>
            <a:r>
              <a:rPr lang="it-IT" sz="1600" dirty="0"/>
              <a:t> </a:t>
            </a:r>
            <a:r>
              <a:rPr lang="it-IT" sz="1600" dirty="0" err="1"/>
              <a:t>manipulation</a:t>
            </a:r>
            <a:r>
              <a:rPr lang="it-IT" sz="1600" dirty="0"/>
              <a:t> in </a:t>
            </a:r>
            <a:r>
              <a:rPr lang="it-IT" sz="1600" dirty="0" err="1"/>
              <a:t>FELs</a:t>
            </a:r>
            <a:r>
              <a:rPr lang="it-IT" sz="1600" dirty="0"/>
              <a:t> (</a:t>
            </a:r>
            <a:r>
              <a:rPr lang="it-IT" sz="1600" dirty="0" err="1"/>
              <a:t>EuPRAXIA@INFN-LNF</a:t>
            </a:r>
            <a:r>
              <a:rPr lang="it-IT" sz="1600" dirty="0"/>
              <a:t>, </a:t>
            </a:r>
            <a:r>
              <a:rPr lang="it-IT" sz="1600" dirty="0" err="1"/>
              <a:t>CompactLight</a:t>
            </a:r>
            <a:r>
              <a:rPr lang="it-IT" sz="1600" dirty="0"/>
              <a:t> FEL, UC-XEL@UCLA)</a:t>
            </a:r>
          </a:p>
          <a:p>
            <a:pPr marL="285750" indent="-285750" algn="just">
              <a:buFont typeface="Wingdings" panose="05000000000000000000" pitchFamily="2" charset="2"/>
              <a:buChar char="Ø"/>
            </a:pPr>
            <a:r>
              <a:rPr lang="it-IT" sz="1600" dirty="0"/>
              <a:t>Multi-frequency </a:t>
            </a:r>
            <a:r>
              <a:rPr lang="it-IT" sz="1600" dirty="0" err="1"/>
              <a:t>accelerators</a:t>
            </a:r>
            <a:r>
              <a:rPr lang="it-IT" sz="1600" dirty="0"/>
              <a:t> (S. Tantawi, SLAC)</a:t>
            </a:r>
          </a:p>
          <a:p>
            <a:pPr marL="285750" indent="-285750" algn="just">
              <a:buFont typeface="Wingdings" panose="05000000000000000000" pitchFamily="2" charset="2"/>
              <a:buChar char="Ø"/>
            </a:pPr>
            <a:r>
              <a:rPr lang="it-IT" sz="1600" dirty="0"/>
              <a:t>Development of single and multi-frequency high-power RF klystrons</a:t>
            </a:r>
          </a:p>
          <a:p>
            <a:pPr algn="just"/>
            <a:endParaRPr lang="it-IT" sz="1600" dirty="0"/>
          </a:p>
          <a:p>
            <a:pPr marL="285750" indent="-285750" algn="just">
              <a:buFontTx/>
              <a:buChar char="-"/>
            </a:pPr>
            <a:endParaRPr lang="it-IT" sz="1600" dirty="0"/>
          </a:p>
          <a:p>
            <a:pPr marL="285750" indent="-285750" algn="just">
              <a:buFontTx/>
              <a:buChar char="-"/>
            </a:pPr>
            <a:endParaRPr lang="it-IT" sz="1600" dirty="0"/>
          </a:p>
          <a:p>
            <a:pPr marL="285750" indent="-285750" algn="just">
              <a:buFontTx/>
              <a:buChar char="-"/>
            </a:pPr>
            <a:endParaRPr lang="it-IT" sz="1600" dirty="0"/>
          </a:p>
          <a:p>
            <a:pPr algn="just"/>
            <a:endParaRPr lang="en-US" sz="1600" dirty="0"/>
          </a:p>
        </p:txBody>
      </p:sp>
      <p:sp>
        <p:nvSpPr>
          <p:cNvPr id="9" name="TextBox 8">
            <a:extLst>
              <a:ext uri="{FF2B5EF4-FFF2-40B4-BE49-F238E27FC236}">
                <a16:creationId xmlns:a16="http://schemas.microsoft.com/office/drawing/2014/main" id="{9EB7331A-884D-FC31-DEAF-997E5A6CA900}"/>
              </a:ext>
            </a:extLst>
          </p:cNvPr>
          <p:cNvSpPr txBox="1"/>
          <p:nvPr/>
        </p:nvSpPr>
        <p:spPr>
          <a:xfrm>
            <a:off x="0" y="527861"/>
            <a:ext cx="12192000" cy="3293209"/>
          </a:xfrm>
          <a:prstGeom prst="rect">
            <a:avLst/>
          </a:prstGeom>
          <a:noFill/>
        </p:spPr>
        <p:txBody>
          <a:bodyPr wrap="square">
            <a:spAutoFit/>
          </a:bodyPr>
          <a:lstStyle/>
          <a:p>
            <a:pPr marL="285750" indent="-285750" algn="just">
              <a:buFontTx/>
              <a:buChar char="-"/>
            </a:pPr>
            <a:r>
              <a:rPr lang="it-IT" sz="1600" dirty="0"/>
              <a:t>Higher RF frequency </a:t>
            </a:r>
            <a:r>
              <a:rPr lang="it-IT" sz="1600" dirty="0">
                <a:sym typeface="Wingdings" panose="05000000000000000000" pitchFamily="2" charset="2"/>
              </a:rPr>
              <a:t> </a:t>
            </a:r>
            <a:r>
              <a:rPr lang="it-IT" sz="1600" dirty="0" err="1">
                <a:sym typeface="Wingdings" panose="05000000000000000000" pitchFamily="2" charset="2"/>
              </a:rPr>
              <a:t>higher</a:t>
            </a:r>
            <a:r>
              <a:rPr lang="it-IT" sz="1600" dirty="0">
                <a:sym typeface="Wingdings" panose="05000000000000000000" pitchFamily="2" charset="2"/>
              </a:rPr>
              <a:t> </a:t>
            </a:r>
            <a:r>
              <a:rPr lang="it-IT" sz="1600" dirty="0" err="1">
                <a:sym typeface="Wingdings" panose="05000000000000000000" pitchFamily="2" charset="2"/>
              </a:rPr>
              <a:t>accelerating</a:t>
            </a:r>
            <a:r>
              <a:rPr lang="it-IT" sz="1600" dirty="0">
                <a:sym typeface="Wingdings" panose="05000000000000000000" pitchFamily="2" charset="2"/>
              </a:rPr>
              <a:t> </a:t>
            </a:r>
            <a:r>
              <a:rPr lang="it-IT" sz="1600" dirty="0" err="1">
                <a:sym typeface="Wingdings" panose="05000000000000000000" pitchFamily="2" charset="2"/>
              </a:rPr>
              <a:t>gradients</a:t>
            </a:r>
            <a:r>
              <a:rPr lang="it-IT" sz="1600" dirty="0">
                <a:sym typeface="Wingdings" panose="05000000000000000000" pitchFamily="2" charset="2"/>
              </a:rPr>
              <a:t>  first high power RF </a:t>
            </a:r>
            <a:r>
              <a:rPr lang="it-IT" sz="1600" dirty="0" err="1">
                <a:sym typeface="Wingdings" panose="05000000000000000000" pitchFamily="2" charset="2"/>
              </a:rPr>
              <a:t>tests</a:t>
            </a:r>
            <a:r>
              <a:rPr lang="it-IT" sz="1600" dirty="0">
                <a:sym typeface="Wingdings" panose="05000000000000000000" pitchFamily="2" charset="2"/>
              </a:rPr>
              <a:t> 1984, Loew and </a:t>
            </a:r>
            <a:r>
              <a:rPr lang="it-IT" sz="1600" dirty="0" err="1">
                <a:sym typeface="Wingdings" panose="05000000000000000000" pitchFamily="2" charset="2"/>
              </a:rPr>
              <a:t>Wang</a:t>
            </a:r>
            <a:r>
              <a:rPr lang="it-IT" sz="1600" dirty="0">
                <a:sym typeface="Wingdings" panose="05000000000000000000" pitchFamily="2" charset="2"/>
              </a:rPr>
              <a:t>, </a:t>
            </a:r>
            <a:r>
              <a:rPr lang="it-IT" sz="1600" dirty="0" err="1">
                <a:sym typeface="Wingdings" panose="05000000000000000000" pitchFamily="2" charset="2"/>
              </a:rPr>
              <a:t>experimental</a:t>
            </a:r>
            <a:r>
              <a:rPr lang="it-IT" sz="1600" dirty="0">
                <a:sym typeface="Wingdings" panose="05000000000000000000" pitchFamily="2" charset="2"/>
              </a:rPr>
              <a:t> curve</a:t>
            </a:r>
          </a:p>
          <a:p>
            <a:pPr marL="285750" indent="-285750" algn="just">
              <a:buFontTx/>
              <a:buChar char="-"/>
            </a:pPr>
            <a:endParaRPr lang="en-US" sz="1600" i="0" u="none" strike="noStrike" baseline="0" dirty="0"/>
          </a:p>
          <a:p>
            <a:pPr marL="285750" indent="-285750" algn="just">
              <a:buFontTx/>
              <a:buChar char="-"/>
            </a:pPr>
            <a:r>
              <a:rPr lang="en-US" sz="1600" i="0" u="none" strike="noStrike" baseline="0" dirty="0"/>
              <a:t>Technology improvements </a:t>
            </a:r>
            <a:r>
              <a:rPr lang="en-US" sz="1600" i="0" u="none" strike="noStrike" baseline="0" dirty="0">
                <a:sym typeface="Wingdings" panose="05000000000000000000" pitchFamily="2" charset="2"/>
              </a:rPr>
              <a:t> Systematic </a:t>
            </a:r>
            <a:r>
              <a:rPr lang="en-US" sz="1600" dirty="0">
                <a:sym typeface="Wingdings" panose="05000000000000000000" pitchFamily="2" charset="2"/>
              </a:rPr>
              <a:t>h</a:t>
            </a:r>
            <a:r>
              <a:rPr lang="en-US" sz="1600" i="0" u="none" strike="noStrike" baseline="0" dirty="0"/>
              <a:t>igh-gradient test (SLAC, KEK, CERN and INFN), over last two decades</a:t>
            </a:r>
          </a:p>
          <a:p>
            <a:pPr marL="285750" indent="-285750" algn="just">
              <a:buFontTx/>
              <a:buChar char="-"/>
            </a:pPr>
            <a:endParaRPr lang="en-US" sz="1600" dirty="0"/>
          </a:p>
          <a:p>
            <a:pPr marL="285750" indent="-285750" algn="just">
              <a:buFontTx/>
              <a:buChar char="-"/>
            </a:pPr>
            <a:r>
              <a:rPr lang="en-US" sz="1600" i="0" u="none" strike="noStrike" baseline="0" dirty="0"/>
              <a:t>New: braze-free cavities manufacturing, which does not involve any high-temperature process</a:t>
            </a:r>
          </a:p>
          <a:p>
            <a:pPr marL="285750" indent="-285750" algn="just">
              <a:buFontTx/>
              <a:buChar char="-"/>
            </a:pPr>
            <a:r>
              <a:rPr lang="en-US" sz="1600" dirty="0"/>
              <a:t>P</a:t>
            </a:r>
            <a:r>
              <a:rPr lang="en-US" sz="1600" i="0" u="none" strike="noStrike" baseline="0" dirty="0"/>
              <a:t>roper material choice, mechanical and thermal treatment increase the maximum allowed field gradients and reduce the vacuum RF breakdown.</a:t>
            </a:r>
          </a:p>
          <a:p>
            <a:pPr marL="285750" indent="-285750" algn="just">
              <a:buFontTx/>
              <a:buChar char="-"/>
            </a:pPr>
            <a:r>
              <a:rPr lang="en-US" sz="1600" i="0" u="none" strike="noStrike" baseline="0" dirty="0"/>
              <a:t>From SLAC high-gradient tests, TIG and EBW welded hard-copper </a:t>
            </a:r>
          </a:p>
          <a:p>
            <a:pPr algn="just"/>
            <a:r>
              <a:rPr lang="en-US" sz="1600" dirty="0"/>
              <a:t>                                                              </a:t>
            </a:r>
            <a:r>
              <a:rPr lang="en-US" sz="1600" b="1" i="0" u="none" strike="noStrike" baseline="0" dirty="0"/>
              <a:t>X-band</a:t>
            </a:r>
            <a:r>
              <a:rPr lang="en-US" sz="1600" i="0" u="none" strike="noStrike" baseline="0" dirty="0"/>
              <a:t> RF cavities, from INFN-LNF </a:t>
            </a:r>
            <a:r>
              <a:rPr lang="en-US" sz="1600" i="0" u="none" strike="noStrike" baseline="0" dirty="0">
                <a:sym typeface="Wingdings" panose="05000000000000000000" pitchFamily="2" charset="2"/>
              </a:rPr>
              <a:t></a:t>
            </a:r>
            <a:endParaRPr lang="en-US" sz="1600" i="0" u="none" strike="noStrike" baseline="0" dirty="0"/>
          </a:p>
          <a:p>
            <a:pPr algn="just"/>
            <a:endParaRPr lang="en-US" sz="1600" i="0" u="none" strike="noStrike" baseline="0" dirty="0"/>
          </a:p>
          <a:p>
            <a:endParaRPr lang="en-US" sz="1600" i="0" u="none" strike="noStrike" baseline="0" dirty="0"/>
          </a:p>
          <a:p>
            <a:endParaRPr lang="en-US" sz="1600" i="0" u="none" strike="noStrike" baseline="0" dirty="0"/>
          </a:p>
          <a:p>
            <a:pPr algn="just"/>
            <a:endParaRPr lang="en-US" sz="1600" i="0" u="none" strike="noStrike" baseline="0" dirty="0"/>
          </a:p>
        </p:txBody>
      </p:sp>
      <p:sp>
        <p:nvSpPr>
          <p:cNvPr id="10" name="Rectangle 9">
            <a:extLst>
              <a:ext uri="{FF2B5EF4-FFF2-40B4-BE49-F238E27FC236}">
                <a16:creationId xmlns:a16="http://schemas.microsoft.com/office/drawing/2014/main" id="{BBD96508-2CAD-E8D4-D13D-11C7B3EEAF9C}"/>
              </a:ext>
            </a:extLst>
          </p:cNvPr>
          <p:cNvSpPr/>
          <p:nvPr/>
        </p:nvSpPr>
        <p:spPr>
          <a:xfrm>
            <a:off x="0" y="0"/>
            <a:ext cx="12191999" cy="523220"/>
          </a:xfrm>
          <a:prstGeom prst="rect">
            <a:avLst/>
          </a:prstGeom>
        </p:spPr>
        <p:txBody>
          <a:bodyPr wrap="square">
            <a:spAutoFit/>
          </a:bodyPr>
          <a:lstStyle/>
          <a:p>
            <a:pPr algn="ctr"/>
            <a:r>
              <a:rPr lang="en-GB" sz="2800" b="1" i="1" dirty="0">
                <a:solidFill>
                  <a:srgbClr val="FF0000"/>
                </a:solidFill>
                <a:cs typeface="Arial" panose="020B0604020202020204" pitchFamily="34" charset="0"/>
              </a:rPr>
              <a:t>Motivations and Applications</a:t>
            </a:r>
          </a:p>
        </p:txBody>
      </p:sp>
      <p:pic>
        <p:nvPicPr>
          <p:cNvPr id="14" name="Picture 13">
            <a:extLst>
              <a:ext uri="{FF2B5EF4-FFF2-40B4-BE49-F238E27FC236}">
                <a16:creationId xmlns:a16="http://schemas.microsoft.com/office/drawing/2014/main" id="{3BE79D79-AC55-9889-46E2-B04C53638695}"/>
              </a:ext>
            </a:extLst>
          </p:cNvPr>
          <p:cNvPicPr>
            <a:picLocks noChangeAspect="1"/>
          </p:cNvPicPr>
          <p:nvPr/>
        </p:nvPicPr>
        <p:blipFill rotWithShape="1">
          <a:blip r:embed="rId2"/>
          <a:srcRect l="42581" t="26021" r="12903" b="19892"/>
          <a:stretch/>
        </p:blipFill>
        <p:spPr>
          <a:xfrm>
            <a:off x="8716422" y="2216842"/>
            <a:ext cx="3214124" cy="2196609"/>
          </a:xfrm>
          <a:prstGeom prst="rect">
            <a:avLst/>
          </a:prstGeom>
        </p:spPr>
      </p:pic>
      <p:sp>
        <p:nvSpPr>
          <p:cNvPr id="16" name="TextBox 15">
            <a:extLst>
              <a:ext uri="{FF2B5EF4-FFF2-40B4-BE49-F238E27FC236}">
                <a16:creationId xmlns:a16="http://schemas.microsoft.com/office/drawing/2014/main" id="{D8D2F6F4-9FD8-E878-7D73-C93C1E687103}"/>
              </a:ext>
            </a:extLst>
          </p:cNvPr>
          <p:cNvSpPr txBox="1"/>
          <p:nvPr/>
        </p:nvSpPr>
        <p:spPr>
          <a:xfrm>
            <a:off x="6111240" y="4316654"/>
            <a:ext cx="6080760" cy="400110"/>
          </a:xfrm>
          <a:prstGeom prst="rect">
            <a:avLst/>
          </a:prstGeom>
          <a:noFill/>
        </p:spPr>
        <p:txBody>
          <a:bodyPr wrap="square">
            <a:spAutoFit/>
          </a:bodyPr>
          <a:lstStyle/>
          <a:p>
            <a:pPr algn="just"/>
            <a:r>
              <a:rPr lang="en-US" sz="1000" b="0" i="0" dirty="0" err="1">
                <a:solidFill>
                  <a:srgbClr val="222222"/>
                </a:solidFill>
                <a:effectLst/>
              </a:rPr>
              <a:t>Dolgashev</a:t>
            </a:r>
            <a:r>
              <a:rPr lang="en-US" sz="1000" b="0" i="0" dirty="0">
                <a:solidFill>
                  <a:srgbClr val="222222"/>
                </a:solidFill>
                <a:effectLst/>
              </a:rPr>
              <a:t> VA, Faillace L, </a:t>
            </a:r>
            <a:r>
              <a:rPr lang="en-US" sz="1000" b="0" i="0" dirty="0" err="1">
                <a:solidFill>
                  <a:srgbClr val="222222"/>
                </a:solidFill>
                <a:effectLst/>
              </a:rPr>
              <a:t>Spataro</a:t>
            </a:r>
            <a:r>
              <a:rPr lang="en-US" sz="1000" b="0" i="0" dirty="0">
                <a:solidFill>
                  <a:srgbClr val="222222"/>
                </a:solidFill>
                <a:effectLst/>
              </a:rPr>
              <a:t> B, Tantawi S, Bonifazi R. High-gradient rf tests of welded X-band accelerating cavities. Physical Review Accelerators and Beams. 2021 Aug 10;24(8):081002.</a:t>
            </a:r>
            <a:endParaRPr lang="en-US" sz="1000" dirty="0"/>
          </a:p>
        </p:txBody>
      </p:sp>
      <p:pic>
        <p:nvPicPr>
          <p:cNvPr id="18" name="Picture 17">
            <a:extLst>
              <a:ext uri="{FF2B5EF4-FFF2-40B4-BE49-F238E27FC236}">
                <a16:creationId xmlns:a16="http://schemas.microsoft.com/office/drawing/2014/main" id="{DAB74A35-5637-869D-837D-08398F3DDC73}"/>
              </a:ext>
            </a:extLst>
          </p:cNvPr>
          <p:cNvPicPr>
            <a:picLocks noChangeAspect="1"/>
          </p:cNvPicPr>
          <p:nvPr/>
        </p:nvPicPr>
        <p:blipFill rotWithShape="1">
          <a:blip r:embed="rId3"/>
          <a:srcRect l="9375" t="19678" r="52218" b="19355"/>
          <a:stretch/>
        </p:blipFill>
        <p:spPr>
          <a:xfrm>
            <a:off x="6121566" y="2288113"/>
            <a:ext cx="2321394" cy="2072804"/>
          </a:xfrm>
          <a:prstGeom prst="rect">
            <a:avLst/>
          </a:prstGeom>
        </p:spPr>
      </p:pic>
      <p:sp>
        <p:nvSpPr>
          <p:cNvPr id="20" name="Footer Placeholder 4">
            <a:extLst>
              <a:ext uri="{FF2B5EF4-FFF2-40B4-BE49-F238E27FC236}">
                <a16:creationId xmlns:a16="http://schemas.microsoft.com/office/drawing/2014/main" id="{A4AD46BD-05F0-A36C-0D02-4EEC7610203A}"/>
              </a:ext>
            </a:extLst>
          </p:cNvPr>
          <p:cNvSpPr>
            <a:spLocks noGrp="1"/>
          </p:cNvSpPr>
          <p:nvPr>
            <p:ph type="ftr" sz="quarter" idx="11"/>
          </p:nvPr>
        </p:nvSpPr>
        <p:spPr>
          <a:xfrm>
            <a:off x="0" y="6581001"/>
            <a:ext cx="12192000" cy="276999"/>
          </a:xfrm>
        </p:spPr>
        <p:txBody>
          <a:bodyPr bIns="45720">
            <a:spAutoFit/>
          </a:bodyPr>
          <a:lstStyle/>
          <a:p>
            <a:pPr algn="just"/>
            <a:r>
              <a:rPr lang="it-IT" dirty="0"/>
              <a:t>            L. Faillace                                                                                                                                                                                                SECONDA GIORNATA ACCELERATORI, INFN-LNS, Catania   02/03/2023 </a:t>
            </a: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C1CC1B3-978D-CB88-6A36-6380E9F1E8EB}"/>
                  </a:ext>
                </a:extLst>
              </p:cNvPr>
              <p:cNvSpPr txBox="1"/>
              <p:nvPr/>
            </p:nvSpPr>
            <p:spPr>
              <a:xfrm>
                <a:off x="9996928" y="865122"/>
                <a:ext cx="2440961" cy="359009"/>
              </a:xfrm>
              <a:prstGeom prst="rect">
                <a:avLst/>
              </a:prstGeom>
              <a:noFill/>
            </p:spPr>
            <p:txBody>
              <a:bodyPr wrap="square">
                <a:spAutoFit/>
              </a:bodyPr>
              <a:lstStyle/>
              <a:p>
                <a:pPr algn="just"/>
                <a:r>
                  <a:rPr lang="it-IT" sz="1400" b="0" dirty="0">
                    <a:ea typeface="Cambria Math" panose="02040503050406030204" pitchFamily="18" charset="0"/>
                    <a:sym typeface="Wingdings" panose="05000000000000000000" pitchFamily="2" charset="2"/>
                  </a:rPr>
                  <a:t>Max </a:t>
                </a:r>
                <a14:m>
                  <m:oMath xmlns:m="http://schemas.openxmlformats.org/officeDocument/2006/math">
                    <m:sSub>
                      <m:sSubPr>
                        <m:ctrlPr>
                          <a:rPr lang="it-IT" sz="14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it-IT" sz="1400" b="0" i="1" smtClean="0">
                            <a:latin typeface="Cambria Math" panose="02040503050406030204" pitchFamily="18" charset="0"/>
                            <a:ea typeface="Cambria Math" panose="02040503050406030204" pitchFamily="18" charset="0"/>
                            <a:sym typeface="Wingdings" panose="05000000000000000000" pitchFamily="2" charset="2"/>
                          </a:rPr>
                          <m:t>𝐸</m:t>
                        </m:r>
                      </m:e>
                      <m:sub>
                        <m:r>
                          <a:rPr lang="it-IT" sz="1400" b="0" i="1" smtClean="0">
                            <a:latin typeface="Cambria Math" panose="02040503050406030204" pitchFamily="18" charset="0"/>
                            <a:ea typeface="Cambria Math" panose="02040503050406030204" pitchFamily="18" charset="0"/>
                            <a:sym typeface="Wingdings" panose="05000000000000000000" pitchFamily="2" charset="2"/>
                          </a:rPr>
                          <m:t>𝑠𝑢𝑟𝑓</m:t>
                        </m:r>
                      </m:sub>
                    </m:sSub>
                    <m:r>
                      <a:rPr lang="it-IT" sz="1400" b="0" i="1" smtClean="0">
                        <a:latin typeface="Cambria Math" panose="02040503050406030204" pitchFamily="18" charset="0"/>
                        <a:ea typeface="Cambria Math" panose="02040503050406030204" pitchFamily="18" charset="0"/>
                        <a:sym typeface="Wingdings" panose="05000000000000000000" pitchFamily="2" charset="2"/>
                      </a:rPr>
                      <m:t>~195</m:t>
                    </m:r>
                    <m:rad>
                      <m:radPr>
                        <m:degHide m:val="on"/>
                        <m:ctrlPr>
                          <a:rPr lang="it-IT" sz="1400" i="1" smtClean="0">
                            <a:latin typeface="Cambria Math" panose="02040503050406030204" pitchFamily="18" charset="0"/>
                            <a:ea typeface="Cambria Math" panose="02040503050406030204" pitchFamily="18" charset="0"/>
                            <a:sym typeface="Wingdings" panose="05000000000000000000" pitchFamily="2" charset="2"/>
                          </a:rPr>
                        </m:ctrlPr>
                      </m:radPr>
                      <m:deg/>
                      <m:e>
                        <m:r>
                          <a:rPr lang="it-IT" sz="1400" b="0" i="1" smtClean="0">
                            <a:latin typeface="Cambria Math" panose="02040503050406030204" pitchFamily="18" charset="0"/>
                            <a:ea typeface="Cambria Math" panose="02040503050406030204" pitchFamily="18" charset="0"/>
                            <a:sym typeface="Wingdings" panose="05000000000000000000" pitchFamily="2" charset="2"/>
                          </a:rPr>
                          <m:t>𝑓</m:t>
                        </m:r>
                        <m:r>
                          <a:rPr lang="it-IT" sz="1400" b="0" i="1" smtClean="0">
                            <a:latin typeface="Cambria Math" panose="02040503050406030204" pitchFamily="18" charset="0"/>
                            <a:ea typeface="Cambria Math" panose="02040503050406030204" pitchFamily="18" charset="0"/>
                            <a:sym typeface="Wingdings" panose="05000000000000000000" pitchFamily="2" charset="2"/>
                          </a:rPr>
                          <m:t>(</m:t>
                        </m:r>
                        <m:r>
                          <a:rPr lang="it-IT" sz="1400" b="0" i="1" smtClean="0">
                            <a:latin typeface="Cambria Math" panose="02040503050406030204" pitchFamily="18" charset="0"/>
                            <a:ea typeface="Cambria Math" panose="02040503050406030204" pitchFamily="18" charset="0"/>
                            <a:sym typeface="Wingdings" panose="05000000000000000000" pitchFamily="2" charset="2"/>
                          </a:rPr>
                          <m:t>𝐺𝐻𝑧</m:t>
                        </m:r>
                        <m:r>
                          <a:rPr lang="it-IT" sz="1400" b="0" i="1" smtClean="0">
                            <a:latin typeface="Cambria Math" panose="02040503050406030204" pitchFamily="18" charset="0"/>
                            <a:ea typeface="Cambria Math" panose="02040503050406030204" pitchFamily="18" charset="0"/>
                            <a:sym typeface="Wingdings" panose="05000000000000000000" pitchFamily="2" charset="2"/>
                          </a:rPr>
                          <m:t>)</m:t>
                        </m:r>
                      </m:e>
                    </m:rad>
                  </m:oMath>
                </a14:m>
                <a:endParaRPr lang="it-IT" sz="1400" dirty="0">
                  <a:sym typeface="Wingdings" panose="05000000000000000000" pitchFamily="2" charset="2"/>
                </a:endParaRPr>
              </a:p>
            </p:txBody>
          </p:sp>
        </mc:Choice>
        <mc:Fallback xmlns="">
          <p:sp>
            <p:nvSpPr>
              <p:cNvPr id="22" name="TextBox 21">
                <a:extLst>
                  <a:ext uri="{FF2B5EF4-FFF2-40B4-BE49-F238E27FC236}">
                    <a16:creationId xmlns:a16="http://schemas.microsoft.com/office/drawing/2014/main" id="{FC1CC1B3-978D-CB88-6A36-6380E9F1E8EB}"/>
                  </a:ext>
                </a:extLst>
              </p:cNvPr>
              <p:cNvSpPr txBox="1">
                <a:spLocks noRot="1" noChangeAspect="1" noMove="1" noResize="1" noEditPoints="1" noAdjustHandles="1" noChangeArrowheads="1" noChangeShapeType="1" noTextEdit="1"/>
              </p:cNvSpPr>
              <p:nvPr/>
            </p:nvSpPr>
            <p:spPr>
              <a:xfrm>
                <a:off x="9996928" y="865122"/>
                <a:ext cx="2440961" cy="359009"/>
              </a:xfrm>
              <a:prstGeom prst="rect">
                <a:avLst/>
              </a:prstGeom>
              <a:blipFill>
                <a:blip r:embed="rId4"/>
                <a:stretch>
                  <a:fillRect l="-750" b="-11864"/>
                </a:stretch>
              </a:blipFill>
            </p:spPr>
            <p:txBody>
              <a:bodyPr/>
              <a:lstStyle/>
              <a:p>
                <a:r>
                  <a:rPr lang="en-US">
                    <a:noFill/>
                  </a:rPr>
                  <a:t> </a:t>
                </a:r>
              </a:p>
            </p:txBody>
          </p:sp>
        </mc:Fallback>
      </mc:AlternateContent>
      <p:cxnSp>
        <p:nvCxnSpPr>
          <p:cNvPr id="3" name="Connector: Elbow 2">
            <a:extLst>
              <a:ext uri="{FF2B5EF4-FFF2-40B4-BE49-F238E27FC236}">
                <a16:creationId xmlns:a16="http://schemas.microsoft.com/office/drawing/2014/main" id="{066493A3-3F76-98A2-EDB8-FCAD356FBAF8}"/>
              </a:ext>
            </a:extLst>
          </p:cNvPr>
          <p:cNvCxnSpPr/>
          <p:nvPr/>
        </p:nvCxnSpPr>
        <p:spPr>
          <a:xfrm>
            <a:off x="9620410" y="829876"/>
            <a:ext cx="376518" cy="24588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C7C8B9-B5CF-8574-E28B-EC036752B15E}"/>
              </a:ext>
            </a:extLst>
          </p:cNvPr>
          <p:cNvGrpSpPr/>
          <p:nvPr/>
        </p:nvGrpSpPr>
        <p:grpSpPr>
          <a:xfrm>
            <a:off x="1538089" y="2716305"/>
            <a:ext cx="325289" cy="727421"/>
            <a:chOff x="1538089" y="2431997"/>
            <a:chExt cx="325289" cy="727421"/>
          </a:xfrm>
        </p:grpSpPr>
        <p:sp>
          <p:nvSpPr>
            <p:cNvPr id="8" name="Arrow: Chevron 7">
              <a:extLst>
                <a:ext uri="{FF2B5EF4-FFF2-40B4-BE49-F238E27FC236}">
                  <a16:creationId xmlns:a16="http://schemas.microsoft.com/office/drawing/2014/main" id="{7EDA2B16-843B-E7CB-E6EA-5F98BBFF0807}"/>
                </a:ext>
              </a:extLst>
            </p:cNvPr>
            <p:cNvSpPr/>
            <p:nvPr/>
          </p:nvSpPr>
          <p:spPr>
            <a:xfrm rot="5400000">
              <a:off x="1543211" y="2634343"/>
              <a:ext cx="315045" cy="3227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Group 11">
              <a:extLst>
                <a:ext uri="{FF2B5EF4-FFF2-40B4-BE49-F238E27FC236}">
                  <a16:creationId xmlns:a16="http://schemas.microsoft.com/office/drawing/2014/main" id="{D07D459F-D3DB-81A0-E65E-8FAB4C01C0F3}"/>
                </a:ext>
              </a:extLst>
            </p:cNvPr>
            <p:cNvGrpSpPr/>
            <p:nvPr/>
          </p:nvGrpSpPr>
          <p:grpSpPr>
            <a:xfrm>
              <a:off x="1538089" y="2431997"/>
              <a:ext cx="325289" cy="727421"/>
              <a:chOff x="1538089" y="2431997"/>
              <a:chExt cx="325289" cy="727421"/>
            </a:xfrm>
          </p:grpSpPr>
          <p:sp>
            <p:nvSpPr>
              <p:cNvPr id="6" name="Arrow: Chevron 5">
                <a:extLst>
                  <a:ext uri="{FF2B5EF4-FFF2-40B4-BE49-F238E27FC236}">
                    <a16:creationId xmlns:a16="http://schemas.microsoft.com/office/drawing/2014/main" id="{70E58306-D119-BEDF-0C42-33B22CD1723D}"/>
                  </a:ext>
                </a:extLst>
              </p:cNvPr>
              <p:cNvSpPr/>
              <p:nvPr/>
            </p:nvSpPr>
            <p:spPr>
              <a:xfrm rot="5400000">
                <a:off x="1544491" y="2428155"/>
                <a:ext cx="315045" cy="3227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43835E40-89BE-AF63-7AAB-AD7CA7ED81BD}"/>
                  </a:ext>
                </a:extLst>
              </p:cNvPr>
              <p:cNvSpPr/>
              <p:nvPr/>
            </p:nvSpPr>
            <p:spPr>
              <a:xfrm rot="5400000">
                <a:off x="1541931" y="2840531"/>
                <a:ext cx="315045" cy="3227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7" name="TextBox 16">
            <a:extLst>
              <a:ext uri="{FF2B5EF4-FFF2-40B4-BE49-F238E27FC236}">
                <a16:creationId xmlns:a16="http://schemas.microsoft.com/office/drawing/2014/main" id="{17ADB5E8-E318-6881-B6A1-F2D6CACA125D}"/>
              </a:ext>
            </a:extLst>
          </p:cNvPr>
          <p:cNvSpPr txBox="1"/>
          <p:nvPr/>
        </p:nvSpPr>
        <p:spPr>
          <a:xfrm>
            <a:off x="69157" y="3410527"/>
            <a:ext cx="6039650" cy="1815882"/>
          </a:xfrm>
          <a:prstGeom prst="rect">
            <a:avLst/>
          </a:prstGeom>
          <a:noFill/>
        </p:spPr>
        <p:txBody>
          <a:bodyPr wrap="square">
            <a:spAutoFit/>
          </a:bodyPr>
          <a:lstStyle/>
          <a:p>
            <a:pPr algn="just"/>
            <a:r>
              <a:rPr lang="en-US" sz="1600" dirty="0"/>
              <a:t>1.</a:t>
            </a:r>
            <a:r>
              <a:rPr lang="en-US" sz="1600" b="1" dirty="0"/>
              <a:t> Frequency scaling</a:t>
            </a:r>
            <a:r>
              <a:rPr lang="en-US" sz="1600" dirty="0"/>
              <a:t> to </a:t>
            </a:r>
            <a:r>
              <a:rPr lang="en-US" sz="1600" b="1" dirty="0"/>
              <a:t>Ka-band</a:t>
            </a:r>
            <a:r>
              <a:rPr lang="en-US" sz="1600" dirty="0"/>
              <a:t> (34-36 GHz)</a:t>
            </a:r>
          </a:p>
          <a:p>
            <a:pPr algn="just"/>
            <a:r>
              <a:rPr lang="en-US" sz="1600" i="0" u="none" strike="noStrike" baseline="0" dirty="0"/>
              <a:t>2. Adopting </a:t>
            </a:r>
            <a:r>
              <a:rPr lang="en-US" sz="1600" b="1" dirty="0"/>
              <a:t>O</a:t>
            </a:r>
            <a:r>
              <a:rPr lang="en-US" sz="1600" b="1" i="0" u="none" strike="noStrike" baseline="0" dirty="0"/>
              <a:t>pen</a:t>
            </a:r>
            <a:r>
              <a:rPr lang="en-US" sz="1600" i="0" u="none" strike="noStrike" baseline="0" dirty="0"/>
              <a:t> RF structures: “split-open” cavities made of  two-halves, four quadrants or multiple-sectors.</a:t>
            </a:r>
          </a:p>
          <a:p>
            <a:pPr algn="just"/>
            <a:r>
              <a:rPr lang="en-US" sz="1600" dirty="0"/>
              <a:t>3.</a:t>
            </a:r>
            <a:r>
              <a:rPr lang="en-US" sz="1600" b="1" dirty="0"/>
              <a:t> Hard-copper</a:t>
            </a:r>
            <a:r>
              <a:rPr lang="en-US" sz="1600" dirty="0"/>
              <a:t> RF structures: material processing/handling below t</a:t>
            </a:r>
            <a:r>
              <a:rPr lang="en-US" sz="1600" i="0" u="none" strike="noStrike" baseline="0" dirty="0"/>
              <a:t>emperatures (about 800 - 1000 °C) that significantly change the mechanical properties</a:t>
            </a:r>
          </a:p>
          <a:p>
            <a:pPr algn="just"/>
            <a:r>
              <a:rPr lang="en-US" sz="1600" dirty="0">
                <a:sym typeface="Wingdings" panose="05000000000000000000" pitchFamily="2" charset="2"/>
              </a:rPr>
              <a:t>		</a:t>
            </a:r>
            <a:r>
              <a:rPr lang="en-US" sz="1600" i="0" u="none" strike="noStrike" baseline="0" dirty="0">
                <a:sym typeface="Wingdings" panose="05000000000000000000" pitchFamily="2" charset="2"/>
              </a:rPr>
              <a:t> stay below </a:t>
            </a:r>
            <a:r>
              <a:rPr lang="en-US" sz="1600" i="0" u="none" strike="noStrike" baseline="0" dirty="0"/>
              <a:t>Annealing (500 °C )</a:t>
            </a:r>
            <a:r>
              <a:rPr lang="en-US" sz="1600" i="0" u="none" strike="noStrike" baseline="0" dirty="0">
                <a:sym typeface="Wingdings" panose="05000000000000000000" pitchFamily="2" charset="2"/>
              </a:rPr>
              <a:t> TIG Welding</a:t>
            </a:r>
            <a:endParaRPr lang="en-US" sz="1600" dirty="0"/>
          </a:p>
        </p:txBody>
      </p:sp>
      <p:grpSp>
        <p:nvGrpSpPr>
          <p:cNvPr id="26" name="Group 25">
            <a:extLst>
              <a:ext uri="{FF2B5EF4-FFF2-40B4-BE49-F238E27FC236}">
                <a16:creationId xmlns:a16="http://schemas.microsoft.com/office/drawing/2014/main" id="{8B7FFCF1-0F12-C94C-4ED0-3E6CBAD831A9}"/>
              </a:ext>
            </a:extLst>
          </p:cNvPr>
          <p:cNvGrpSpPr/>
          <p:nvPr/>
        </p:nvGrpSpPr>
        <p:grpSpPr>
          <a:xfrm>
            <a:off x="1100099" y="4989498"/>
            <a:ext cx="324009" cy="521233"/>
            <a:chOff x="1100099" y="5058654"/>
            <a:chExt cx="324009" cy="521233"/>
          </a:xfrm>
        </p:grpSpPr>
        <p:sp>
          <p:nvSpPr>
            <p:cNvPr id="21" name="Arrow: Chevron 20">
              <a:extLst>
                <a:ext uri="{FF2B5EF4-FFF2-40B4-BE49-F238E27FC236}">
                  <a16:creationId xmlns:a16="http://schemas.microsoft.com/office/drawing/2014/main" id="{95900AEC-119E-2AD2-4E6D-055C03D45570}"/>
                </a:ext>
              </a:extLst>
            </p:cNvPr>
            <p:cNvSpPr/>
            <p:nvPr/>
          </p:nvSpPr>
          <p:spPr>
            <a:xfrm rot="5400000">
              <a:off x="1103941" y="5261000"/>
              <a:ext cx="315045" cy="3227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hevron 23">
              <a:extLst>
                <a:ext uri="{FF2B5EF4-FFF2-40B4-BE49-F238E27FC236}">
                  <a16:creationId xmlns:a16="http://schemas.microsoft.com/office/drawing/2014/main" id="{F932C4FB-3A4F-32B3-50FA-DB997A46C674}"/>
                </a:ext>
              </a:extLst>
            </p:cNvPr>
            <p:cNvSpPr/>
            <p:nvPr/>
          </p:nvSpPr>
          <p:spPr>
            <a:xfrm rot="5400000">
              <a:off x="1105221" y="5054812"/>
              <a:ext cx="315045" cy="32272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7724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ECDC5-27D4-1842-A34D-FA4CB9A6FF01}"/>
              </a:ext>
            </a:extLst>
          </p:cNvPr>
          <p:cNvSpPr txBox="1"/>
          <p:nvPr/>
        </p:nvSpPr>
        <p:spPr>
          <a:xfrm>
            <a:off x="873897" y="0"/>
            <a:ext cx="3795463" cy="584775"/>
          </a:xfrm>
          <a:prstGeom prst="rect">
            <a:avLst/>
          </a:prstGeom>
          <a:noFill/>
        </p:spPr>
        <p:txBody>
          <a:bodyPr wrap="none" rtlCol="0">
            <a:spAutoFit/>
          </a:bodyPr>
          <a:lstStyle/>
          <a:p>
            <a:r>
              <a:rPr lang="en-IT" sz="3200" b="1" dirty="0"/>
              <a:t>1</a:t>
            </a:r>
            <a:r>
              <a:rPr lang="en-IT" sz="3200" b="1" baseline="30000" dirty="0"/>
              <a:t>st </a:t>
            </a:r>
            <a:r>
              <a:rPr lang="en-IT" sz="3200" b="1" dirty="0"/>
              <a:t>YEAR MILESTONES</a:t>
            </a:r>
          </a:p>
        </p:txBody>
      </p:sp>
      <p:sp>
        <p:nvSpPr>
          <p:cNvPr id="7" name="Rectangle: Rounded Corners 4">
            <a:extLst>
              <a:ext uri="{FF2B5EF4-FFF2-40B4-BE49-F238E27FC236}">
                <a16:creationId xmlns:a16="http://schemas.microsoft.com/office/drawing/2014/main" id="{F3331C03-7045-DC47-94CC-477857BF0FAE}"/>
              </a:ext>
            </a:extLst>
          </p:cNvPr>
          <p:cNvSpPr/>
          <p:nvPr/>
        </p:nvSpPr>
        <p:spPr>
          <a:xfrm>
            <a:off x="5446279" y="108751"/>
            <a:ext cx="1638400" cy="39936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it-IT" sz="1600" b="1" dirty="0">
                <a:solidFill>
                  <a:schemeClr val="tx1"/>
                </a:solidFill>
              </a:rPr>
              <a:t>METALLIC</a:t>
            </a:r>
          </a:p>
          <a:p>
            <a:pPr algn="ctr"/>
            <a:r>
              <a:rPr lang="it-IT" sz="1600" b="1" dirty="0">
                <a:solidFill>
                  <a:schemeClr val="tx1"/>
                </a:solidFill>
                <a:effectLst/>
                <a:ea typeface="Times New Roman" panose="02020603050405020304" pitchFamily="18" charset="0"/>
              </a:rPr>
              <a:t>RF STRUCTU</a:t>
            </a:r>
            <a:r>
              <a:rPr lang="it-IT" sz="1600" b="1" dirty="0">
                <a:solidFill>
                  <a:schemeClr val="tx1"/>
                </a:solidFill>
                <a:ea typeface="Times New Roman" panose="02020603050405020304" pitchFamily="18" charset="0"/>
              </a:rPr>
              <a:t>RES</a:t>
            </a:r>
            <a:endParaRPr lang="en-US" sz="1600" b="1" dirty="0">
              <a:solidFill>
                <a:schemeClr val="tx1"/>
              </a:solidFill>
              <a:effectLst/>
              <a:ea typeface="Times New Roman" panose="02020603050405020304" pitchFamily="18" charset="0"/>
            </a:endParaRPr>
          </a:p>
        </p:txBody>
      </p:sp>
      <p:sp>
        <p:nvSpPr>
          <p:cNvPr id="4" name="TextBox 3">
            <a:extLst>
              <a:ext uri="{FF2B5EF4-FFF2-40B4-BE49-F238E27FC236}">
                <a16:creationId xmlns:a16="http://schemas.microsoft.com/office/drawing/2014/main" id="{1F078B08-55AC-4D49-B363-25FB73A43213}"/>
              </a:ext>
            </a:extLst>
          </p:cNvPr>
          <p:cNvSpPr txBox="1"/>
          <p:nvPr/>
        </p:nvSpPr>
        <p:spPr>
          <a:xfrm>
            <a:off x="0" y="3131620"/>
            <a:ext cx="3029807" cy="1477328"/>
          </a:xfrm>
          <a:prstGeom prst="rect">
            <a:avLst/>
          </a:prstGeom>
          <a:noFill/>
        </p:spPr>
        <p:txBody>
          <a:bodyPr wrap="square" rtlCol="0">
            <a:spAutoFit/>
          </a:bodyPr>
          <a:lstStyle/>
          <a:p>
            <a:pPr algn="ctr"/>
            <a:endParaRPr lang="en-IT" dirty="0"/>
          </a:p>
          <a:p>
            <a:pPr marL="285750" indent="-285750" algn="ctr">
              <a:buFont typeface="Courier New" panose="02070309020205020404" pitchFamily="49" charset="0"/>
              <a:buChar char="o"/>
            </a:pPr>
            <a:endParaRPr lang="en-IT" dirty="0"/>
          </a:p>
          <a:p>
            <a:pPr marL="285750" indent="-285750" algn="ctr">
              <a:buFont typeface="Courier New" panose="02070309020205020404" pitchFamily="49" charset="0"/>
              <a:buChar char="o"/>
            </a:pPr>
            <a:endParaRPr lang="en-IT" dirty="0"/>
          </a:p>
          <a:p>
            <a:pPr marL="285750" indent="-285750" algn="ctr">
              <a:buFont typeface="Courier New" panose="02070309020205020404" pitchFamily="49" charset="0"/>
              <a:buChar char="o"/>
            </a:pPr>
            <a:r>
              <a:rPr lang="it-IT" b="1" dirty="0">
                <a:highlight>
                  <a:srgbClr val="C0C0C0"/>
                </a:highlight>
              </a:rPr>
              <a:t>M2</a:t>
            </a:r>
            <a:r>
              <a:rPr lang="en-IT" b="1" dirty="0">
                <a:highlight>
                  <a:srgbClr val="C0C0C0"/>
                </a:highlight>
              </a:rPr>
              <a:t>. </a:t>
            </a:r>
            <a:r>
              <a:rPr lang="en-IT" dirty="0"/>
              <a:t>Manufacturability test </a:t>
            </a:r>
            <a:endParaRPr lang="it-IT" dirty="0"/>
          </a:p>
          <a:p>
            <a:pPr algn="ctr"/>
            <a:r>
              <a:rPr lang="en-IT" dirty="0">
                <a:highlight>
                  <a:srgbClr val="C0C0C0"/>
                </a:highlight>
              </a:rPr>
              <a:t>(tol &lt; +- 3µm, Ra&lt; +- 50 nm)</a:t>
            </a:r>
            <a:endParaRPr lang="it-IT" dirty="0">
              <a:highlight>
                <a:srgbClr val="C0C0C0"/>
              </a:highlight>
            </a:endParaRPr>
          </a:p>
        </p:txBody>
      </p:sp>
      <p:sp>
        <p:nvSpPr>
          <p:cNvPr id="9" name="TextBox 8">
            <a:extLst>
              <a:ext uri="{FF2B5EF4-FFF2-40B4-BE49-F238E27FC236}">
                <a16:creationId xmlns:a16="http://schemas.microsoft.com/office/drawing/2014/main" id="{C791129A-4B0F-D246-8D63-B87DEDD0F52D}"/>
              </a:ext>
            </a:extLst>
          </p:cNvPr>
          <p:cNvSpPr txBox="1"/>
          <p:nvPr/>
        </p:nvSpPr>
        <p:spPr>
          <a:xfrm>
            <a:off x="3664287" y="1833624"/>
            <a:ext cx="2302173" cy="5078313"/>
          </a:xfrm>
          <a:prstGeom prst="rect">
            <a:avLst/>
          </a:prstGeom>
          <a:noFill/>
        </p:spPr>
        <p:txBody>
          <a:bodyPr wrap="square" rtlCol="0">
            <a:spAutoFit/>
          </a:bodyPr>
          <a:lstStyle/>
          <a:p>
            <a:r>
              <a:rPr lang="en-IT" dirty="0"/>
              <a:t>3.1 Fabbricazione Campioni</a:t>
            </a:r>
            <a:endParaRPr lang="it-IT" dirty="0"/>
          </a:p>
          <a:p>
            <a:r>
              <a:rPr lang="en-IT" dirty="0"/>
              <a:t>(</a:t>
            </a:r>
            <a:r>
              <a:rPr lang="it-IT" dirty="0"/>
              <a:t>ordine approvato</a:t>
            </a:r>
            <a:r>
              <a:rPr lang="en-IT" dirty="0"/>
              <a:t>)</a:t>
            </a:r>
          </a:p>
          <a:p>
            <a:endParaRPr lang="en-IT" dirty="0"/>
          </a:p>
          <a:p>
            <a:endParaRPr lang="en-IT" dirty="0"/>
          </a:p>
          <a:p>
            <a:endParaRPr lang="en-IT" dirty="0"/>
          </a:p>
          <a:p>
            <a:r>
              <a:rPr lang="en-IT" dirty="0"/>
              <a:t>3.2 Misure metrologiche/test campioni (fine anno)</a:t>
            </a:r>
          </a:p>
          <a:p>
            <a:endParaRPr lang="en-IT" dirty="0"/>
          </a:p>
          <a:p>
            <a:endParaRPr lang="en-IT" dirty="0"/>
          </a:p>
          <a:p>
            <a:endParaRPr lang="en-IT" dirty="0"/>
          </a:p>
          <a:p>
            <a:endParaRPr lang="en-IT" dirty="0"/>
          </a:p>
          <a:p>
            <a:r>
              <a:rPr lang="en-IT" dirty="0"/>
              <a:t>3.3 Misure Temperatura vs weling/brazing,</a:t>
            </a:r>
          </a:p>
          <a:p>
            <a:r>
              <a:rPr lang="en-IT" dirty="0"/>
              <a:t>e feedback al modeling</a:t>
            </a:r>
          </a:p>
        </p:txBody>
      </p:sp>
      <p:pic>
        <p:nvPicPr>
          <p:cNvPr id="10" name="Picture 9">
            <a:extLst>
              <a:ext uri="{FF2B5EF4-FFF2-40B4-BE49-F238E27FC236}">
                <a16:creationId xmlns:a16="http://schemas.microsoft.com/office/drawing/2014/main" id="{BCC1D710-30C3-E049-BE83-72A295131078}"/>
              </a:ext>
            </a:extLst>
          </p:cNvPr>
          <p:cNvPicPr>
            <a:picLocks noChangeAspect="1"/>
          </p:cNvPicPr>
          <p:nvPr/>
        </p:nvPicPr>
        <p:blipFill>
          <a:blip r:embed="rId3"/>
          <a:stretch>
            <a:fillRect/>
          </a:stretch>
        </p:blipFill>
        <p:spPr>
          <a:xfrm>
            <a:off x="2982668" y="2024482"/>
            <a:ext cx="669034" cy="4637101"/>
          </a:xfrm>
          <a:prstGeom prst="rect">
            <a:avLst/>
          </a:prstGeom>
        </p:spPr>
      </p:pic>
      <p:sp>
        <p:nvSpPr>
          <p:cNvPr id="12" name="TextBox 11">
            <a:extLst>
              <a:ext uri="{FF2B5EF4-FFF2-40B4-BE49-F238E27FC236}">
                <a16:creationId xmlns:a16="http://schemas.microsoft.com/office/drawing/2014/main" id="{80CA4D35-28B1-9378-BE82-A916B77A8441}"/>
              </a:ext>
            </a:extLst>
          </p:cNvPr>
          <p:cNvSpPr txBox="1"/>
          <p:nvPr/>
        </p:nvSpPr>
        <p:spPr>
          <a:xfrm>
            <a:off x="0" y="939805"/>
            <a:ext cx="5019252" cy="1477328"/>
          </a:xfrm>
          <a:prstGeom prst="rect">
            <a:avLst/>
          </a:prstGeom>
          <a:noFill/>
        </p:spPr>
        <p:txBody>
          <a:bodyPr wrap="square" rtlCol="0">
            <a:spAutoFit/>
          </a:bodyPr>
          <a:lstStyle/>
          <a:p>
            <a:pPr marL="285750" indent="-285750" algn="ctr">
              <a:buFont typeface="Courier New" panose="02070309020205020404" pitchFamily="49" charset="0"/>
              <a:buChar char="o"/>
            </a:pPr>
            <a:r>
              <a:rPr lang="it-IT" b="1" dirty="0">
                <a:highlight>
                  <a:srgbClr val="C0C0C0"/>
                </a:highlight>
              </a:rPr>
              <a:t>M</a:t>
            </a:r>
            <a:r>
              <a:rPr lang="en-IT" b="1" dirty="0">
                <a:highlight>
                  <a:srgbClr val="C0C0C0"/>
                </a:highlight>
              </a:rPr>
              <a:t>1.</a:t>
            </a:r>
            <a:r>
              <a:rPr lang="en-IT" dirty="0">
                <a:highlight>
                  <a:srgbClr val="C0C0C0"/>
                </a:highlight>
              </a:rPr>
              <a:t> </a:t>
            </a:r>
            <a:r>
              <a:rPr lang="en-IT" dirty="0"/>
              <a:t>Evaluation of Figure of Merits on the numerical model</a:t>
            </a:r>
          </a:p>
          <a:p>
            <a:pPr algn="ctr"/>
            <a:r>
              <a:rPr lang="en-IT" dirty="0"/>
              <a:t>(</a:t>
            </a:r>
            <a:r>
              <a:rPr lang="en-IT" dirty="0">
                <a:highlight>
                  <a:srgbClr val="C0C0C0"/>
                </a:highlight>
              </a:rPr>
              <a:t>R</a:t>
            </a:r>
            <a:r>
              <a:rPr lang="en-IT" baseline="-25000" dirty="0">
                <a:highlight>
                  <a:srgbClr val="C0C0C0"/>
                </a:highlight>
              </a:rPr>
              <a:t>Sh </a:t>
            </a:r>
            <a:r>
              <a:rPr lang="en-IT" dirty="0">
                <a:highlight>
                  <a:srgbClr val="C0C0C0"/>
                </a:highlight>
              </a:rPr>
              <a:t>&gt; 150 MΩ/m, Q&gt; 5000)</a:t>
            </a:r>
            <a:endParaRPr lang="en-IT" dirty="0">
              <a:highlight>
                <a:srgbClr val="FFFF00"/>
              </a:highlight>
            </a:endParaRPr>
          </a:p>
          <a:p>
            <a:pPr algn="ctr"/>
            <a:endParaRPr lang="en-IT" dirty="0"/>
          </a:p>
          <a:p>
            <a:pPr algn="ctr"/>
            <a:endParaRPr lang="en-IT" dirty="0"/>
          </a:p>
        </p:txBody>
      </p:sp>
      <p:sp>
        <p:nvSpPr>
          <p:cNvPr id="13" name="TextBox 12">
            <a:extLst>
              <a:ext uri="{FF2B5EF4-FFF2-40B4-BE49-F238E27FC236}">
                <a16:creationId xmlns:a16="http://schemas.microsoft.com/office/drawing/2014/main" id="{F557DF56-7021-AB11-1FBC-118FD47EF0B7}"/>
              </a:ext>
            </a:extLst>
          </p:cNvPr>
          <p:cNvSpPr txBox="1"/>
          <p:nvPr/>
        </p:nvSpPr>
        <p:spPr>
          <a:xfrm>
            <a:off x="5398302" y="1931368"/>
            <a:ext cx="551497" cy="707886"/>
          </a:xfrm>
          <a:prstGeom prst="rect">
            <a:avLst/>
          </a:prstGeom>
          <a:noFill/>
        </p:spPr>
        <p:txBody>
          <a:bodyPr wrap="square">
            <a:spAutoFit/>
          </a:bodyPr>
          <a:lstStyle/>
          <a:p>
            <a:r>
              <a:rPr lang="en-IT" sz="4000" b="1" dirty="0">
                <a:solidFill>
                  <a:srgbClr val="00B050"/>
                </a:solidFill>
              </a:rPr>
              <a:t>✓</a:t>
            </a:r>
            <a:r>
              <a:rPr lang="en-IT" sz="2400" b="1" dirty="0">
                <a:solidFill>
                  <a:srgbClr val="00B050"/>
                </a:solidFill>
              </a:rPr>
              <a:t> </a:t>
            </a:r>
            <a:endParaRPr lang="en-GB" sz="2400" dirty="0"/>
          </a:p>
        </p:txBody>
      </p:sp>
      <p:sp>
        <p:nvSpPr>
          <p:cNvPr id="14" name="TextBox 13">
            <a:extLst>
              <a:ext uri="{FF2B5EF4-FFF2-40B4-BE49-F238E27FC236}">
                <a16:creationId xmlns:a16="http://schemas.microsoft.com/office/drawing/2014/main" id="{B5DE4691-9A74-EB30-2BC5-4D4B5DCE2D6F}"/>
              </a:ext>
            </a:extLst>
          </p:cNvPr>
          <p:cNvSpPr txBox="1"/>
          <p:nvPr/>
        </p:nvSpPr>
        <p:spPr>
          <a:xfrm>
            <a:off x="5516222" y="3729323"/>
            <a:ext cx="348441" cy="707886"/>
          </a:xfrm>
          <a:prstGeom prst="rect">
            <a:avLst/>
          </a:prstGeom>
          <a:noFill/>
        </p:spPr>
        <p:txBody>
          <a:bodyPr wrap="square">
            <a:spAutoFit/>
          </a:bodyPr>
          <a:lstStyle/>
          <a:p>
            <a:r>
              <a:rPr lang="en-IT" sz="4000" b="1" dirty="0">
                <a:solidFill>
                  <a:srgbClr val="00B050"/>
                </a:solidFill>
              </a:rPr>
              <a:t>✓</a:t>
            </a:r>
            <a:r>
              <a:rPr lang="en-IT" sz="2400" b="1" dirty="0">
                <a:solidFill>
                  <a:srgbClr val="00B050"/>
                </a:solidFill>
              </a:rPr>
              <a:t> </a:t>
            </a:r>
            <a:endParaRPr lang="en-GB" sz="2400" dirty="0"/>
          </a:p>
        </p:txBody>
      </p:sp>
      <p:sp>
        <p:nvSpPr>
          <p:cNvPr id="3" name="TextBox 2">
            <a:extLst>
              <a:ext uri="{FF2B5EF4-FFF2-40B4-BE49-F238E27FC236}">
                <a16:creationId xmlns:a16="http://schemas.microsoft.com/office/drawing/2014/main" id="{4F3134E3-6D9B-CEAB-8435-4171AEE6AA44}"/>
              </a:ext>
            </a:extLst>
          </p:cNvPr>
          <p:cNvSpPr txBox="1"/>
          <p:nvPr/>
        </p:nvSpPr>
        <p:spPr>
          <a:xfrm>
            <a:off x="5584802" y="5573363"/>
            <a:ext cx="348441" cy="707886"/>
          </a:xfrm>
          <a:prstGeom prst="rect">
            <a:avLst/>
          </a:prstGeom>
          <a:noFill/>
        </p:spPr>
        <p:txBody>
          <a:bodyPr wrap="square">
            <a:spAutoFit/>
          </a:bodyPr>
          <a:lstStyle/>
          <a:p>
            <a:r>
              <a:rPr lang="en-IT" sz="4000" b="1" dirty="0">
                <a:solidFill>
                  <a:srgbClr val="00B050"/>
                </a:solidFill>
              </a:rPr>
              <a:t>✓</a:t>
            </a:r>
            <a:r>
              <a:rPr lang="en-IT" sz="2400" b="1" dirty="0">
                <a:solidFill>
                  <a:srgbClr val="00B050"/>
                </a:solidFill>
              </a:rPr>
              <a:t> </a:t>
            </a:r>
            <a:endParaRPr lang="en-GB" sz="2400" dirty="0"/>
          </a:p>
        </p:txBody>
      </p:sp>
      <p:sp>
        <p:nvSpPr>
          <p:cNvPr id="5" name="TextBox 4">
            <a:extLst>
              <a:ext uri="{FF2B5EF4-FFF2-40B4-BE49-F238E27FC236}">
                <a16:creationId xmlns:a16="http://schemas.microsoft.com/office/drawing/2014/main" id="{0745B457-BBB4-DA57-55E9-45AC38B1AFFA}"/>
              </a:ext>
            </a:extLst>
          </p:cNvPr>
          <p:cNvSpPr txBox="1"/>
          <p:nvPr/>
        </p:nvSpPr>
        <p:spPr>
          <a:xfrm>
            <a:off x="8107870" y="0"/>
            <a:ext cx="3889911" cy="584775"/>
          </a:xfrm>
          <a:prstGeom prst="rect">
            <a:avLst/>
          </a:prstGeom>
          <a:noFill/>
        </p:spPr>
        <p:txBody>
          <a:bodyPr wrap="none" rtlCol="0">
            <a:spAutoFit/>
          </a:bodyPr>
          <a:lstStyle/>
          <a:p>
            <a:r>
              <a:rPr lang="it-IT" sz="3200" b="1" dirty="0"/>
              <a:t>2</a:t>
            </a:r>
            <a:r>
              <a:rPr lang="it-IT" sz="3200" b="1" baseline="30000" dirty="0"/>
              <a:t>nd</a:t>
            </a:r>
            <a:r>
              <a:rPr lang="en-IT" sz="3200" b="1" baseline="30000" dirty="0"/>
              <a:t> </a:t>
            </a:r>
            <a:r>
              <a:rPr lang="en-IT" sz="3200" b="1" dirty="0"/>
              <a:t>YEAR MILESTONES</a:t>
            </a:r>
          </a:p>
        </p:txBody>
      </p:sp>
      <p:sp>
        <p:nvSpPr>
          <p:cNvPr id="6" name="TextBox 5">
            <a:extLst>
              <a:ext uri="{FF2B5EF4-FFF2-40B4-BE49-F238E27FC236}">
                <a16:creationId xmlns:a16="http://schemas.microsoft.com/office/drawing/2014/main" id="{A31E6469-C13E-1BC5-0A14-ED67F6982D03}"/>
              </a:ext>
            </a:extLst>
          </p:cNvPr>
          <p:cNvSpPr txBox="1"/>
          <p:nvPr/>
        </p:nvSpPr>
        <p:spPr>
          <a:xfrm>
            <a:off x="6835140" y="1544061"/>
            <a:ext cx="5303521" cy="3970318"/>
          </a:xfrm>
          <a:prstGeom prst="rect">
            <a:avLst/>
          </a:prstGeom>
          <a:noFill/>
        </p:spPr>
        <p:txBody>
          <a:bodyPr wrap="square" rtlCol="0">
            <a:spAutoFit/>
          </a:bodyPr>
          <a:lstStyle/>
          <a:p>
            <a:pPr algn="just"/>
            <a:endParaRPr lang="en-IT" dirty="0"/>
          </a:p>
          <a:p>
            <a:pPr marL="285750" indent="-285750" algn="just">
              <a:buFont typeface="Courier New" panose="02070309020205020404" pitchFamily="49" charset="0"/>
              <a:buChar char="o"/>
            </a:pPr>
            <a:endParaRPr lang="en-IT" dirty="0"/>
          </a:p>
          <a:p>
            <a:pPr marL="285750" indent="-285750" algn="just">
              <a:buFont typeface="Courier New" panose="02070309020205020404" pitchFamily="49" charset="0"/>
              <a:buChar char="o"/>
            </a:pPr>
            <a:endParaRPr lang="en-IT" dirty="0"/>
          </a:p>
          <a:p>
            <a:pPr marL="285750" indent="-285750" algn="just">
              <a:buFont typeface="Courier New" panose="02070309020205020404" pitchFamily="49" charset="0"/>
              <a:buChar char="o"/>
            </a:pPr>
            <a:r>
              <a:rPr lang="it-IT" b="1" dirty="0">
                <a:highlight>
                  <a:srgbClr val="C0C0C0"/>
                </a:highlight>
              </a:rPr>
              <a:t>M3</a:t>
            </a:r>
            <a:r>
              <a:rPr lang="en-IT" b="1" dirty="0">
                <a:highlight>
                  <a:srgbClr val="C0C0C0"/>
                </a:highlight>
              </a:rPr>
              <a:t>.</a:t>
            </a:r>
            <a:r>
              <a:rPr lang="it-IT" dirty="0"/>
              <a:t>   RF and </a:t>
            </a:r>
            <a:r>
              <a:rPr lang="it-IT" dirty="0" err="1"/>
              <a:t>Beam</a:t>
            </a:r>
            <a:r>
              <a:rPr lang="it-IT" dirty="0"/>
              <a:t> dynamics design </a:t>
            </a:r>
            <a:r>
              <a:rPr lang="it-IT" dirty="0" err="1"/>
              <a:t>optimisation</a:t>
            </a:r>
            <a:r>
              <a:rPr lang="it-IT" dirty="0"/>
              <a:t> of multi-</a:t>
            </a:r>
            <a:r>
              <a:rPr lang="it-IT" dirty="0" err="1"/>
              <a:t>cell</a:t>
            </a:r>
            <a:r>
              <a:rPr lang="it-IT" dirty="0"/>
              <a:t> </a:t>
            </a:r>
            <a:r>
              <a:rPr lang="it-IT" dirty="0" err="1"/>
              <a:t>structure</a:t>
            </a:r>
            <a:r>
              <a:rPr lang="it-IT" dirty="0"/>
              <a:t> (</a:t>
            </a:r>
            <a:r>
              <a:rPr lang="it-IT" dirty="0" err="1"/>
              <a:t>collaboration</a:t>
            </a:r>
            <a:r>
              <a:rPr lang="it-IT" dirty="0"/>
              <a:t> with Roma1)</a:t>
            </a:r>
          </a:p>
          <a:p>
            <a:pPr marL="285750" indent="-285750" algn="just">
              <a:buFont typeface="Courier New" panose="02070309020205020404" pitchFamily="49" charset="0"/>
              <a:buChar char="o"/>
            </a:pPr>
            <a:endParaRPr lang="it-IT" dirty="0"/>
          </a:p>
          <a:p>
            <a:pPr algn="just"/>
            <a:endParaRPr lang="it-IT" dirty="0"/>
          </a:p>
          <a:p>
            <a:pPr marL="285750" indent="-285750" algn="just">
              <a:buFont typeface="Courier New" panose="02070309020205020404" pitchFamily="49" charset="0"/>
              <a:buChar char="o"/>
            </a:pPr>
            <a:r>
              <a:rPr lang="it-IT" b="1" dirty="0">
                <a:highlight>
                  <a:srgbClr val="C0C0C0"/>
                </a:highlight>
              </a:rPr>
              <a:t>M4</a:t>
            </a:r>
            <a:r>
              <a:rPr lang="en-IT" b="1" dirty="0">
                <a:highlight>
                  <a:srgbClr val="C0C0C0"/>
                </a:highlight>
              </a:rPr>
              <a:t>.</a:t>
            </a:r>
            <a:r>
              <a:rPr lang="it-IT" dirty="0"/>
              <a:t> </a:t>
            </a:r>
            <a:r>
              <a:rPr lang="it-IT" dirty="0" err="1"/>
              <a:t>Mechanical</a:t>
            </a:r>
            <a:r>
              <a:rPr lang="it-IT" dirty="0"/>
              <a:t> engineering and executive </a:t>
            </a:r>
            <a:r>
              <a:rPr lang="it-IT" dirty="0" err="1"/>
              <a:t>drawings</a:t>
            </a:r>
            <a:r>
              <a:rPr lang="it-IT" dirty="0"/>
              <a:t> for the </a:t>
            </a:r>
            <a:r>
              <a:rPr lang="it-IT" dirty="0" err="1"/>
              <a:t>Fabrication</a:t>
            </a:r>
            <a:r>
              <a:rPr lang="it-IT" dirty="0"/>
              <a:t> and </a:t>
            </a:r>
            <a:r>
              <a:rPr lang="it-IT" dirty="0" err="1"/>
              <a:t>Welding</a:t>
            </a:r>
            <a:r>
              <a:rPr lang="it-IT" dirty="0"/>
              <a:t> of the multi-</a:t>
            </a:r>
            <a:r>
              <a:rPr lang="it-IT" dirty="0" err="1"/>
              <a:t>cell</a:t>
            </a:r>
            <a:r>
              <a:rPr lang="it-IT" dirty="0"/>
              <a:t> </a:t>
            </a:r>
            <a:r>
              <a:rPr lang="it-IT" dirty="0" err="1"/>
              <a:t>cavity</a:t>
            </a:r>
            <a:r>
              <a:rPr lang="it-IT" dirty="0"/>
              <a:t> with mode </a:t>
            </a:r>
            <a:r>
              <a:rPr lang="it-IT" dirty="0" err="1"/>
              <a:t>launcher</a:t>
            </a:r>
            <a:r>
              <a:rPr lang="it-IT" dirty="0"/>
              <a:t> </a:t>
            </a:r>
            <a:r>
              <a:rPr lang="it-IT" b="1" dirty="0">
                <a:solidFill>
                  <a:srgbClr val="0070C0"/>
                </a:solidFill>
              </a:rPr>
              <a:t>for low-power RF </a:t>
            </a:r>
            <a:r>
              <a:rPr lang="it-IT" b="1" dirty="0" err="1">
                <a:solidFill>
                  <a:srgbClr val="0070C0"/>
                </a:solidFill>
              </a:rPr>
              <a:t>tests</a:t>
            </a:r>
            <a:r>
              <a:rPr lang="it-IT" b="1" dirty="0">
                <a:solidFill>
                  <a:srgbClr val="0070C0"/>
                </a:solidFill>
              </a:rPr>
              <a:t> to be </a:t>
            </a:r>
            <a:r>
              <a:rPr lang="it-IT" b="1" dirty="0" err="1">
                <a:solidFill>
                  <a:srgbClr val="0070C0"/>
                </a:solidFill>
              </a:rPr>
              <a:t>conducted</a:t>
            </a:r>
            <a:r>
              <a:rPr lang="it-IT" b="1" dirty="0">
                <a:solidFill>
                  <a:srgbClr val="0070C0"/>
                </a:solidFill>
              </a:rPr>
              <a:t> </a:t>
            </a:r>
            <a:r>
              <a:rPr lang="it-IT" b="1" dirty="0" err="1">
                <a:solidFill>
                  <a:srgbClr val="0070C0"/>
                </a:solidFill>
              </a:rPr>
              <a:t>during</a:t>
            </a:r>
            <a:r>
              <a:rPr lang="it-IT" b="1" dirty="0">
                <a:solidFill>
                  <a:srgbClr val="0070C0"/>
                </a:solidFill>
              </a:rPr>
              <a:t> the 3rd </a:t>
            </a:r>
            <a:r>
              <a:rPr lang="it-IT" b="1" dirty="0" err="1">
                <a:solidFill>
                  <a:srgbClr val="0070C0"/>
                </a:solidFill>
              </a:rPr>
              <a:t>year</a:t>
            </a:r>
            <a:r>
              <a:rPr lang="it-IT" b="1" dirty="0">
                <a:solidFill>
                  <a:srgbClr val="0070C0"/>
                </a:solidFill>
              </a:rPr>
              <a:t> @RF-Lab LATINO, INFN-LNF)</a:t>
            </a:r>
          </a:p>
          <a:p>
            <a:pPr lvl="1" algn="just"/>
            <a:endParaRPr lang="it-IT" dirty="0"/>
          </a:p>
          <a:p>
            <a:pPr marL="742950" lvl="1" indent="-285750" algn="just">
              <a:buFont typeface="Arial" panose="020B0604020202020204" pitchFamily="34" charset="0"/>
              <a:buChar char="•"/>
            </a:pPr>
            <a:endParaRPr lang="it-IT" dirty="0"/>
          </a:p>
        </p:txBody>
      </p:sp>
      <p:cxnSp>
        <p:nvCxnSpPr>
          <p:cNvPr id="19" name="Straight Connector 18">
            <a:extLst>
              <a:ext uri="{FF2B5EF4-FFF2-40B4-BE49-F238E27FC236}">
                <a16:creationId xmlns:a16="http://schemas.microsoft.com/office/drawing/2014/main" id="{B0417A45-2F2E-C2E4-E940-B834DDF41EDA}"/>
              </a:ext>
            </a:extLst>
          </p:cNvPr>
          <p:cNvCxnSpPr/>
          <p:nvPr/>
        </p:nvCxnSpPr>
        <p:spPr>
          <a:xfrm>
            <a:off x="6268621" y="737667"/>
            <a:ext cx="0" cy="5955126"/>
          </a:xfrm>
          <a:prstGeom prst="line">
            <a:avLst/>
          </a:prstGeom>
          <a:ln w="76200">
            <a:solidFill>
              <a:srgbClr val="FFC000"/>
            </a:solidFill>
            <a:prstDash val="sysDash"/>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3A2B1023-0F08-BEE4-A0F0-E180469525A7}"/>
              </a:ext>
            </a:extLst>
          </p:cNvPr>
          <p:cNvSpPr txBox="1"/>
          <p:nvPr/>
        </p:nvSpPr>
        <p:spPr>
          <a:xfrm>
            <a:off x="4754289" y="771161"/>
            <a:ext cx="551497" cy="707886"/>
          </a:xfrm>
          <a:prstGeom prst="rect">
            <a:avLst/>
          </a:prstGeom>
          <a:noFill/>
        </p:spPr>
        <p:txBody>
          <a:bodyPr wrap="square">
            <a:spAutoFit/>
          </a:bodyPr>
          <a:lstStyle/>
          <a:p>
            <a:r>
              <a:rPr lang="en-IT" sz="4000" b="1" dirty="0">
                <a:solidFill>
                  <a:srgbClr val="00B050"/>
                </a:solidFill>
              </a:rPr>
              <a:t>✓</a:t>
            </a:r>
            <a:r>
              <a:rPr lang="en-IT" sz="2400" b="1" dirty="0">
                <a:solidFill>
                  <a:srgbClr val="00B050"/>
                </a:solidFill>
              </a:rPr>
              <a:t> </a:t>
            </a:r>
            <a:endParaRPr lang="en-GB" sz="2400" dirty="0"/>
          </a:p>
        </p:txBody>
      </p:sp>
      <p:sp>
        <p:nvSpPr>
          <p:cNvPr id="21" name="Footer Placeholder 4">
            <a:extLst>
              <a:ext uri="{FF2B5EF4-FFF2-40B4-BE49-F238E27FC236}">
                <a16:creationId xmlns:a16="http://schemas.microsoft.com/office/drawing/2014/main" id="{ECFED813-146D-1DF9-E93C-49E5F8D2250B}"/>
              </a:ext>
            </a:extLst>
          </p:cNvPr>
          <p:cNvSpPr>
            <a:spLocks noGrp="1"/>
          </p:cNvSpPr>
          <p:nvPr>
            <p:ph type="ftr" sz="quarter" idx="11"/>
          </p:nvPr>
        </p:nvSpPr>
        <p:spPr>
          <a:xfrm>
            <a:off x="0" y="6581001"/>
            <a:ext cx="12192000" cy="276999"/>
          </a:xfrm>
        </p:spPr>
        <p:txBody>
          <a:bodyPr bIns="45720">
            <a:spAutoFit/>
          </a:bodyPr>
          <a:lstStyle/>
          <a:p>
            <a:pPr algn="just"/>
            <a:r>
              <a:rPr lang="it-IT" dirty="0"/>
              <a:t>            L. Faillace                                                                                                                                                                                                SECONDA GIORNATA ACCELERATORI, INFN-LNS, Catania   02/03/2023 </a:t>
            </a:r>
            <a:endParaRPr lang="en-US" dirty="0"/>
          </a:p>
        </p:txBody>
      </p:sp>
    </p:spTree>
    <p:extLst>
      <p:ext uri="{BB962C8B-B14F-4D97-AF65-F5344CB8AC3E}">
        <p14:creationId xmlns:p14="http://schemas.microsoft.com/office/powerpoint/2010/main" val="4088793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10CD71-E4DD-C433-1BA8-61431A705F01}"/>
              </a:ext>
            </a:extLst>
          </p:cNvPr>
          <p:cNvSpPr/>
          <p:nvPr/>
        </p:nvSpPr>
        <p:spPr>
          <a:xfrm>
            <a:off x="3585036" y="1178360"/>
            <a:ext cx="4279324" cy="4031873"/>
          </a:xfrm>
          <a:prstGeom prst="rect">
            <a:avLst/>
          </a:prstGeom>
        </p:spPr>
        <p:txBody>
          <a:bodyPr wrap="square">
            <a:spAutoFit/>
          </a:bodyPr>
          <a:lstStyle/>
          <a:p>
            <a:pPr marL="380592" lvl="1" algn="just"/>
            <a:r>
              <a:rPr lang="en-US" sz="1600" b="1" dirty="0">
                <a:cs typeface="Arial" panose="020B0604020202020204" pitchFamily="34" charset="0"/>
              </a:rPr>
              <a:t>Quadrants (4 slots and sectors) vs. Closed structure (w/o slots)</a:t>
            </a:r>
          </a:p>
          <a:p>
            <a:pPr marL="380592" lvl="1" algn="just"/>
            <a:endParaRPr lang="en-US" sz="1600" b="1" dirty="0">
              <a:cs typeface="Arial" panose="020B0604020202020204" pitchFamily="34" charset="0"/>
            </a:endParaRPr>
          </a:p>
          <a:p>
            <a:pPr marL="618462" lvl="1" indent="-237870" algn="just">
              <a:buFontTx/>
              <a:buChar char="-"/>
            </a:pPr>
            <a:r>
              <a:rPr lang="en-US" sz="1600" dirty="0">
                <a:cs typeface="Arial" panose="020B0604020202020204" pitchFamily="34" charset="0"/>
              </a:rPr>
              <a:t>Similar longitudinal shunt impedances;</a:t>
            </a:r>
          </a:p>
          <a:p>
            <a:pPr marL="618462" lvl="1" indent="-237870" algn="just">
              <a:buFontTx/>
              <a:buChar char="-"/>
            </a:pPr>
            <a:r>
              <a:rPr lang="en-US" sz="1600" dirty="0">
                <a:cs typeface="Arial" panose="020B0604020202020204" pitchFamily="34" charset="0"/>
              </a:rPr>
              <a:t>Higher lower-modes separation;</a:t>
            </a:r>
          </a:p>
          <a:p>
            <a:pPr marL="618462" lvl="1" indent="-237870" algn="just">
              <a:buFontTx/>
              <a:buChar char="-"/>
            </a:pPr>
            <a:r>
              <a:rPr lang="en-US" sz="1600" dirty="0">
                <a:cs typeface="Arial" panose="020B0604020202020204" pitchFamily="34" charset="0"/>
              </a:rPr>
              <a:t>Higher vacuum pumping capacity through slots;</a:t>
            </a:r>
          </a:p>
          <a:p>
            <a:pPr marL="618462" lvl="1" indent="-237870" algn="just">
              <a:buFontTx/>
              <a:buChar char="-"/>
            </a:pPr>
            <a:r>
              <a:rPr lang="en-US" sz="1600" dirty="0">
                <a:cs typeface="Arial" panose="020B0604020202020204" pitchFamily="34" charset="0"/>
              </a:rPr>
              <a:t>The quality factor decreases by only 2%.</a:t>
            </a:r>
          </a:p>
          <a:p>
            <a:pPr marL="618462" lvl="1" indent="-237870" algn="just">
              <a:buFontTx/>
              <a:buChar char="-"/>
            </a:pPr>
            <a:endParaRPr lang="en-US" sz="1600" dirty="0">
              <a:cs typeface="Arial" panose="020B0604020202020204" pitchFamily="34" charset="0"/>
            </a:endParaRPr>
          </a:p>
          <a:p>
            <a:pPr algn="just"/>
            <a:r>
              <a:rPr lang="en-US" sz="1600" dirty="0">
                <a:cs typeface="Arial" panose="020B0604020202020204" pitchFamily="34" charset="0"/>
              </a:rPr>
              <a:t>TIG welding on the outer slots </a:t>
            </a:r>
            <a:r>
              <a:rPr lang="en-US" sz="1600" dirty="0">
                <a:cs typeface="Arial" panose="020B0604020202020204" pitchFamily="34" charset="0"/>
                <a:sym typeface="Wingdings" panose="05000000000000000000" pitchFamily="2" charset="2"/>
              </a:rPr>
              <a:t> avoiding </a:t>
            </a:r>
            <a:r>
              <a:rPr lang="en-US" sz="1600" b="0" i="0" u="none" strike="noStrike" baseline="0" dirty="0">
                <a:cs typeface="Arial" panose="020B0604020202020204" pitchFamily="34" charset="0"/>
              </a:rPr>
              <a:t>high temperature brazing and/or diffusion bonding processes (the typical assembly methods widely used to manufacture ultrahigh vacuum accelerating devices) which - occurring at about 800–1000 °C - significantly change the cavity mechanical properties.</a:t>
            </a:r>
            <a:endParaRPr lang="en-US" sz="1600" dirty="0">
              <a:cs typeface="Arial" panose="020B0604020202020204" pitchFamily="34" charset="0"/>
            </a:endParaRPr>
          </a:p>
        </p:txBody>
      </p:sp>
      <p:sp>
        <p:nvSpPr>
          <p:cNvPr id="6" name="Rectangle 5">
            <a:extLst>
              <a:ext uri="{FF2B5EF4-FFF2-40B4-BE49-F238E27FC236}">
                <a16:creationId xmlns:a16="http://schemas.microsoft.com/office/drawing/2014/main" id="{B7714968-9586-4F3A-0D65-32CD585758F3}"/>
              </a:ext>
            </a:extLst>
          </p:cNvPr>
          <p:cNvSpPr/>
          <p:nvPr/>
        </p:nvSpPr>
        <p:spPr>
          <a:xfrm>
            <a:off x="56104" y="0"/>
            <a:ext cx="10972876" cy="523220"/>
          </a:xfrm>
          <a:prstGeom prst="rect">
            <a:avLst/>
          </a:prstGeom>
        </p:spPr>
        <p:txBody>
          <a:bodyPr wrap="none">
            <a:spAutoFit/>
          </a:bodyPr>
          <a:lstStyle/>
          <a:p>
            <a:pPr algn="ctr"/>
            <a:r>
              <a:rPr lang="en-GB" sz="2800" b="1" i="1" dirty="0">
                <a:solidFill>
                  <a:srgbClr val="FF0000"/>
                </a:solidFill>
                <a:latin typeface="Arial" panose="020B0604020202020204" pitchFamily="34" charset="0"/>
                <a:cs typeface="Arial" panose="020B0604020202020204" pitchFamily="34" charset="0"/>
              </a:rPr>
              <a:t>Cavity Design and Prototyping – Multiple parts open structures</a:t>
            </a:r>
          </a:p>
        </p:txBody>
      </p:sp>
      <p:sp>
        <p:nvSpPr>
          <p:cNvPr id="7" name="Rectangle 6">
            <a:extLst>
              <a:ext uri="{FF2B5EF4-FFF2-40B4-BE49-F238E27FC236}">
                <a16:creationId xmlns:a16="http://schemas.microsoft.com/office/drawing/2014/main" id="{2560DE9C-E3C3-8087-97AA-5FB4E30DA085}"/>
              </a:ext>
            </a:extLst>
          </p:cNvPr>
          <p:cNvSpPr/>
          <p:nvPr/>
        </p:nvSpPr>
        <p:spPr>
          <a:xfrm>
            <a:off x="8824823" y="5591769"/>
            <a:ext cx="2136867" cy="369332"/>
          </a:xfrm>
          <a:prstGeom prst="rect">
            <a:avLst/>
          </a:prstGeom>
        </p:spPr>
        <p:txBody>
          <a:bodyPr wrap="none">
            <a:spAutoFit/>
          </a:bodyPr>
          <a:lstStyle/>
          <a:p>
            <a:pPr algn="ctr"/>
            <a:r>
              <a:rPr lang="en-GB" b="1" i="1" dirty="0">
                <a:solidFill>
                  <a:srgbClr val="FF0000"/>
                </a:solidFill>
                <a:cs typeface="Arial" panose="020B0604020202020204" pitchFamily="34" charset="0"/>
              </a:rPr>
              <a:t>Main RF Parameters</a:t>
            </a:r>
          </a:p>
        </p:txBody>
      </p:sp>
      <p:pic>
        <p:nvPicPr>
          <p:cNvPr id="8" name="Picture 7">
            <a:extLst>
              <a:ext uri="{FF2B5EF4-FFF2-40B4-BE49-F238E27FC236}">
                <a16:creationId xmlns:a16="http://schemas.microsoft.com/office/drawing/2014/main" id="{8F34579D-87F0-9272-B12C-CAD0988ADE0B}"/>
              </a:ext>
            </a:extLst>
          </p:cNvPr>
          <p:cNvPicPr>
            <a:picLocks noChangeAspect="1"/>
          </p:cNvPicPr>
          <p:nvPr/>
        </p:nvPicPr>
        <p:blipFill>
          <a:blip r:embed="rId2"/>
          <a:stretch>
            <a:fillRect/>
          </a:stretch>
        </p:blipFill>
        <p:spPr>
          <a:xfrm>
            <a:off x="348704" y="3326071"/>
            <a:ext cx="3182249" cy="1849327"/>
          </a:xfrm>
          <a:prstGeom prst="rect">
            <a:avLst/>
          </a:prstGeom>
        </p:spPr>
      </p:pic>
      <p:pic>
        <p:nvPicPr>
          <p:cNvPr id="9" name="Picture 8">
            <a:extLst>
              <a:ext uri="{FF2B5EF4-FFF2-40B4-BE49-F238E27FC236}">
                <a16:creationId xmlns:a16="http://schemas.microsoft.com/office/drawing/2014/main" id="{AFF36D67-9548-7C41-9572-6A3601FAD1AE}"/>
              </a:ext>
            </a:extLst>
          </p:cNvPr>
          <p:cNvPicPr>
            <a:picLocks noChangeAspect="1"/>
          </p:cNvPicPr>
          <p:nvPr/>
        </p:nvPicPr>
        <p:blipFill>
          <a:blip r:embed="rId3"/>
          <a:stretch>
            <a:fillRect/>
          </a:stretch>
        </p:blipFill>
        <p:spPr>
          <a:xfrm>
            <a:off x="399705" y="937451"/>
            <a:ext cx="3248032" cy="2459745"/>
          </a:xfrm>
          <a:prstGeom prst="rect">
            <a:avLst/>
          </a:prstGeom>
        </p:spPr>
      </p:pic>
      <p:sp>
        <p:nvSpPr>
          <p:cNvPr id="12" name="TextBox 11">
            <a:extLst>
              <a:ext uri="{FF2B5EF4-FFF2-40B4-BE49-F238E27FC236}">
                <a16:creationId xmlns:a16="http://schemas.microsoft.com/office/drawing/2014/main" id="{6F302ED8-F5B6-4325-DE4E-E168BAA0B2AB}"/>
              </a:ext>
            </a:extLst>
          </p:cNvPr>
          <p:cNvSpPr txBox="1"/>
          <p:nvPr/>
        </p:nvSpPr>
        <p:spPr>
          <a:xfrm>
            <a:off x="3846287" y="6064924"/>
            <a:ext cx="7503884" cy="646331"/>
          </a:xfrm>
          <a:prstGeom prst="rect">
            <a:avLst/>
          </a:prstGeom>
          <a:noFill/>
        </p:spPr>
        <p:txBody>
          <a:bodyPr wrap="square" rtlCol="0">
            <a:spAutoFit/>
          </a:bodyPr>
          <a:lstStyle/>
          <a:p>
            <a:pPr algn="just"/>
            <a:r>
              <a:rPr lang="it-IT" dirty="0">
                <a:cs typeface="Arial" panose="020B0604020202020204" pitchFamily="34" charset="0"/>
              </a:rPr>
              <a:t>The electric field in the middle cell is two times higher in the middle cell in order to localize and analyze the RF breakdown events.</a:t>
            </a:r>
            <a:endParaRPr lang="en-US" dirty="0">
              <a:cs typeface="Arial" panose="020B0604020202020204" pitchFamily="34" charset="0"/>
            </a:endParaRPr>
          </a:p>
        </p:txBody>
      </p:sp>
      <p:sp>
        <p:nvSpPr>
          <p:cNvPr id="2" name="Footer Placeholder 4">
            <a:extLst>
              <a:ext uri="{FF2B5EF4-FFF2-40B4-BE49-F238E27FC236}">
                <a16:creationId xmlns:a16="http://schemas.microsoft.com/office/drawing/2014/main" id="{19CD9F2C-42A6-5D04-0D55-E6DA8B85E00D}"/>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graphicFrame>
        <p:nvGraphicFramePr>
          <p:cNvPr id="3" name="Table 3">
            <a:extLst>
              <a:ext uri="{FF2B5EF4-FFF2-40B4-BE49-F238E27FC236}">
                <a16:creationId xmlns:a16="http://schemas.microsoft.com/office/drawing/2014/main" id="{42C2CC38-D6DE-4843-0071-9B5D2D982EF2}"/>
              </a:ext>
            </a:extLst>
          </p:cNvPr>
          <p:cNvGraphicFramePr>
            <a:graphicFrameLocks noGrp="1"/>
          </p:cNvGraphicFramePr>
          <p:nvPr/>
        </p:nvGraphicFramePr>
        <p:xfrm>
          <a:off x="7891780" y="855597"/>
          <a:ext cx="4241737" cy="4815840"/>
        </p:xfrm>
        <a:graphic>
          <a:graphicData uri="http://schemas.openxmlformats.org/drawingml/2006/table">
            <a:tbl>
              <a:tblPr firstRow="1" bandRow="1">
                <a:tableStyleId>{5C22544A-7EE6-4342-B048-85BDC9FD1C3A}</a:tableStyleId>
              </a:tblPr>
              <a:tblGrid>
                <a:gridCol w="3021330">
                  <a:extLst>
                    <a:ext uri="{9D8B030D-6E8A-4147-A177-3AD203B41FA5}">
                      <a16:colId xmlns:a16="http://schemas.microsoft.com/office/drawing/2014/main" val="4123702492"/>
                    </a:ext>
                  </a:extLst>
                </a:gridCol>
                <a:gridCol w="1220407">
                  <a:extLst>
                    <a:ext uri="{9D8B030D-6E8A-4147-A177-3AD203B41FA5}">
                      <a16:colId xmlns:a16="http://schemas.microsoft.com/office/drawing/2014/main" val="454037532"/>
                    </a:ext>
                  </a:extLst>
                </a:gridCol>
              </a:tblGrid>
              <a:tr h="370840">
                <a:tc>
                  <a:txBody>
                    <a:bodyPr/>
                    <a:lstStyle/>
                    <a:p>
                      <a:r>
                        <a:rPr lang="en-US" dirty="0"/>
                        <a:t>Parameter</a:t>
                      </a:r>
                    </a:p>
                  </a:txBody>
                  <a:tcPr/>
                </a:tc>
                <a:tc>
                  <a:txBody>
                    <a:bodyPr/>
                    <a:lstStyle/>
                    <a:p>
                      <a:r>
                        <a:rPr lang="en-US" dirty="0"/>
                        <a:t>Value</a:t>
                      </a:r>
                    </a:p>
                  </a:txBody>
                  <a:tcPr/>
                </a:tc>
                <a:extLst>
                  <a:ext uri="{0D108BD9-81ED-4DB2-BD59-A6C34878D82A}">
                    <a16:rowId xmlns:a16="http://schemas.microsoft.com/office/drawing/2014/main" val="3925651562"/>
                  </a:ext>
                </a:extLst>
              </a:tr>
              <a:tr h="370840">
                <a:tc>
                  <a:txBody>
                    <a:bodyPr/>
                    <a:lstStyle/>
                    <a:p>
                      <a:r>
                        <a:rPr lang="en-US" dirty="0"/>
                        <a:t>Resonant frequency, f [GHz]</a:t>
                      </a:r>
                    </a:p>
                  </a:txBody>
                  <a:tcPr/>
                </a:tc>
                <a:tc>
                  <a:txBody>
                    <a:bodyPr/>
                    <a:lstStyle/>
                    <a:p>
                      <a:r>
                        <a:rPr lang="it-IT" dirty="0"/>
                        <a:t>3</a:t>
                      </a:r>
                      <a:r>
                        <a:rPr lang="en-US" dirty="0"/>
                        <a:t>5.982</a:t>
                      </a:r>
                    </a:p>
                  </a:txBody>
                  <a:tcPr/>
                </a:tc>
                <a:extLst>
                  <a:ext uri="{0D108BD9-81ED-4DB2-BD59-A6C34878D82A}">
                    <a16:rowId xmlns:a16="http://schemas.microsoft.com/office/drawing/2014/main" val="2582154829"/>
                  </a:ext>
                </a:extLst>
              </a:tr>
              <a:tr h="370840">
                <a:tc>
                  <a:txBody>
                    <a:bodyPr/>
                    <a:lstStyle/>
                    <a:p>
                      <a:r>
                        <a:rPr lang="en-US" dirty="0"/>
                        <a:t>Quality factor Q</a:t>
                      </a:r>
                    </a:p>
                  </a:txBody>
                  <a:tcPr/>
                </a:tc>
                <a:tc>
                  <a:txBody>
                    <a:bodyPr/>
                    <a:lstStyle/>
                    <a:p>
                      <a:r>
                        <a:rPr lang="it-IT" dirty="0"/>
                        <a:t>6000</a:t>
                      </a:r>
                      <a:endParaRPr lang="en-US" dirty="0"/>
                    </a:p>
                  </a:txBody>
                  <a:tcPr/>
                </a:tc>
                <a:extLst>
                  <a:ext uri="{0D108BD9-81ED-4DB2-BD59-A6C34878D82A}">
                    <a16:rowId xmlns:a16="http://schemas.microsoft.com/office/drawing/2014/main" val="3281506630"/>
                  </a:ext>
                </a:extLst>
              </a:tr>
              <a:tr h="370840">
                <a:tc>
                  <a:txBody>
                    <a:bodyPr/>
                    <a:lstStyle/>
                    <a:p>
                      <a:r>
                        <a:rPr lang="en-US" dirty="0"/>
                        <a:t>Shunt impedance [M</a:t>
                      </a:r>
                      <a:r>
                        <a:rPr lang="el-GR" dirty="0"/>
                        <a:t>Ω</a:t>
                      </a:r>
                      <a:r>
                        <a:rPr lang="it-IT" dirty="0"/>
                        <a:t>/</a:t>
                      </a:r>
                      <a:r>
                        <a:rPr lang="en-US" dirty="0"/>
                        <a:t>m]</a:t>
                      </a:r>
                    </a:p>
                  </a:txBody>
                  <a:tcPr/>
                </a:tc>
                <a:tc>
                  <a:txBody>
                    <a:bodyPr/>
                    <a:lstStyle/>
                    <a:p>
                      <a:r>
                        <a:rPr lang="it-IT" dirty="0"/>
                        <a:t>160</a:t>
                      </a:r>
                      <a:endParaRPr lang="en-US" dirty="0"/>
                    </a:p>
                  </a:txBody>
                  <a:tcPr/>
                </a:tc>
                <a:extLst>
                  <a:ext uri="{0D108BD9-81ED-4DB2-BD59-A6C34878D82A}">
                    <a16:rowId xmlns:a16="http://schemas.microsoft.com/office/drawing/2014/main" val="2305720977"/>
                  </a:ext>
                </a:extLst>
              </a:tr>
              <a:tr h="370840">
                <a:tc>
                  <a:txBody>
                    <a:bodyPr/>
                    <a:lstStyle/>
                    <a:p>
                      <a:r>
                        <a:rPr lang="en-US" dirty="0"/>
                        <a:t>H</a:t>
                      </a:r>
                      <a:r>
                        <a:rPr lang="en-US" baseline="-25000" dirty="0"/>
                        <a:t>max</a:t>
                      </a:r>
                      <a:r>
                        <a:rPr lang="en-US" dirty="0"/>
                        <a:t> [MA/m]</a:t>
                      </a:r>
                    </a:p>
                  </a:txBody>
                  <a:tcPr/>
                </a:tc>
                <a:tc>
                  <a:txBody>
                    <a:bodyPr/>
                    <a:lstStyle/>
                    <a:p>
                      <a:r>
                        <a:rPr lang="it-IT" dirty="0"/>
                        <a:t>0.6</a:t>
                      </a:r>
                      <a:endParaRPr lang="en-US" dirty="0"/>
                    </a:p>
                  </a:txBody>
                  <a:tcPr/>
                </a:tc>
                <a:extLst>
                  <a:ext uri="{0D108BD9-81ED-4DB2-BD59-A6C34878D82A}">
                    <a16:rowId xmlns:a16="http://schemas.microsoft.com/office/drawing/2014/main" val="2815348327"/>
                  </a:ext>
                </a:extLst>
              </a:tr>
              <a:tr h="0">
                <a:tc>
                  <a:txBody>
                    <a:bodyPr/>
                    <a:lstStyle/>
                    <a:p>
                      <a:r>
                        <a:rPr lang="en-US" dirty="0"/>
                        <a:t>E</a:t>
                      </a:r>
                      <a:r>
                        <a:rPr lang="en-US" baseline="-25000" dirty="0"/>
                        <a:t>max</a:t>
                      </a:r>
                      <a:r>
                        <a:rPr lang="en-US" dirty="0"/>
                        <a:t> [MV/m]</a:t>
                      </a:r>
                    </a:p>
                  </a:txBody>
                  <a:tcPr/>
                </a:tc>
                <a:tc>
                  <a:txBody>
                    <a:bodyPr/>
                    <a:lstStyle/>
                    <a:p>
                      <a:r>
                        <a:rPr lang="it-IT" dirty="0"/>
                        <a:t>400</a:t>
                      </a:r>
                      <a:endParaRPr lang="en-US" dirty="0"/>
                    </a:p>
                  </a:txBody>
                  <a:tcPr/>
                </a:tc>
                <a:extLst>
                  <a:ext uri="{0D108BD9-81ED-4DB2-BD59-A6C34878D82A}">
                    <a16:rowId xmlns:a16="http://schemas.microsoft.com/office/drawing/2014/main" val="1811388266"/>
                  </a:ext>
                </a:extLst>
              </a:tr>
              <a:tr h="370840">
                <a:tc>
                  <a:txBody>
                    <a:bodyPr/>
                    <a:lstStyle/>
                    <a:p>
                      <a:r>
                        <a:rPr lang="en-US" dirty="0"/>
                        <a:t>Power loss [MW] </a:t>
                      </a:r>
                    </a:p>
                  </a:txBody>
                  <a:tcPr/>
                </a:tc>
                <a:tc>
                  <a:txBody>
                    <a:bodyPr/>
                    <a:lstStyle/>
                    <a:p>
                      <a:r>
                        <a:rPr lang="it-IT" dirty="0"/>
                        <a:t>0.75</a:t>
                      </a:r>
                      <a:endParaRPr lang="en-US" dirty="0"/>
                    </a:p>
                  </a:txBody>
                  <a:tcPr/>
                </a:tc>
                <a:extLst>
                  <a:ext uri="{0D108BD9-81ED-4DB2-BD59-A6C34878D82A}">
                    <a16:rowId xmlns:a16="http://schemas.microsoft.com/office/drawing/2014/main" val="1185563161"/>
                  </a:ext>
                </a:extLst>
              </a:tr>
              <a:tr h="370840">
                <a:tc>
                  <a:txBody>
                    <a:bodyPr/>
                    <a:lstStyle/>
                    <a:p>
                      <a:r>
                        <a:rPr lang="en-US" dirty="0"/>
                        <a:t>a [mm]</a:t>
                      </a:r>
                    </a:p>
                  </a:txBody>
                  <a:tcPr/>
                </a:tc>
                <a:tc>
                  <a:txBody>
                    <a:bodyPr/>
                    <a:lstStyle/>
                    <a:p>
                      <a:r>
                        <a:rPr lang="it-IT" dirty="0"/>
                        <a:t>2</a:t>
                      </a:r>
                      <a:endParaRPr lang="en-US" dirty="0"/>
                    </a:p>
                  </a:txBody>
                  <a:tcPr/>
                </a:tc>
                <a:extLst>
                  <a:ext uri="{0D108BD9-81ED-4DB2-BD59-A6C34878D82A}">
                    <a16:rowId xmlns:a16="http://schemas.microsoft.com/office/drawing/2014/main" val="2614495626"/>
                  </a:ext>
                </a:extLst>
              </a:tr>
              <a:tr h="370840">
                <a:tc>
                  <a:txBody>
                    <a:bodyPr/>
                    <a:lstStyle/>
                    <a:p>
                      <a:r>
                        <a:rPr lang="en-US" dirty="0"/>
                        <a:t>a/</a:t>
                      </a:r>
                      <a:r>
                        <a:rPr lang="el-GR" dirty="0"/>
                        <a:t>λ</a:t>
                      </a:r>
                      <a:endParaRPr lang="en-US" dirty="0"/>
                    </a:p>
                  </a:txBody>
                  <a:tcPr/>
                </a:tc>
                <a:tc>
                  <a:txBody>
                    <a:bodyPr/>
                    <a:lstStyle/>
                    <a:p>
                      <a:r>
                        <a:rPr lang="it-IT" dirty="0"/>
                        <a:t>0.24</a:t>
                      </a:r>
                      <a:endParaRPr lang="en-US" dirty="0"/>
                    </a:p>
                  </a:txBody>
                  <a:tcPr/>
                </a:tc>
                <a:extLst>
                  <a:ext uri="{0D108BD9-81ED-4DB2-BD59-A6C34878D82A}">
                    <a16:rowId xmlns:a16="http://schemas.microsoft.com/office/drawing/2014/main" val="2106970973"/>
                  </a:ext>
                </a:extLst>
              </a:tr>
              <a:tr h="370840">
                <a:tc>
                  <a:txBody>
                    <a:bodyPr/>
                    <a:lstStyle/>
                    <a:p>
                      <a:r>
                        <a:rPr lang="en-US" dirty="0"/>
                        <a:t>t [mm]</a:t>
                      </a:r>
                    </a:p>
                  </a:txBody>
                  <a:tcPr/>
                </a:tc>
                <a:tc>
                  <a:txBody>
                    <a:bodyPr/>
                    <a:lstStyle/>
                    <a:p>
                      <a:r>
                        <a:rPr lang="it-IT" dirty="0"/>
                        <a:t>0.635</a:t>
                      </a:r>
                      <a:endParaRPr lang="en-US" dirty="0"/>
                    </a:p>
                  </a:txBody>
                  <a:tcPr/>
                </a:tc>
                <a:extLst>
                  <a:ext uri="{0D108BD9-81ED-4DB2-BD59-A6C34878D82A}">
                    <a16:rowId xmlns:a16="http://schemas.microsoft.com/office/drawing/2014/main" val="3641188826"/>
                  </a:ext>
                </a:extLst>
              </a:tr>
              <a:tr h="370840">
                <a:tc>
                  <a:txBody>
                    <a:bodyPr/>
                    <a:lstStyle/>
                    <a:p>
                      <a:r>
                        <a:rPr lang="en-US" dirty="0"/>
                        <a:t>Iris ellipticity</a:t>
                      </a:r>
                    </a:p>
                  </a:txBody>
                  <a:tcPr/>
                </a:tc>
                <a:tc>
                  <a:txBody>
                    <a:bodyPr/>
                    <a:lstStyle/>
                    <a:p>
                      <a:r>
                        <a:rPr lang="it-IT" dirty="0"/>
                        <a:t>1.38</a:t>
                      </a:r>
                      <a:endParaRPr lang="en-US" dirty="0"/>
                    </a:p>
                  </a:txBody>
                  <a:tcPr/>
                </a:tc>
                <a:extLst>
                  <a:ext uri="{0D108BD9-81ED-4DB2-BD59-A6C34878D82A}">
                    <a16:rowId xmlns:a16="http://schemas.microsoft.com/office/drawing/2014/main" val="2696888958"/>
                  </a:ext>
                </a:extLst>
              </a:tr>
              <a:tr h="370840">
                <a:tc>
                  <a:txBody>
                    <a:bodyPr/>
                    <a:lstStyle/>
                    <a:p>
                      <a:r>
                        <a:rPr lang="it-IT" dirty="0" err="1"/>
                        <a:t>Accelerating</a:t>
                      </a:r>
                      <a:r>
                        <a:rPr lang="it-IT" dirty="0"/>
                        <a:t> </a:t>
                      </a:r>
                      <a:r>
                        <a:rPr lang="it-IT" dirty="0" err="1"/>
                        <a:t>Gradient</a:t>
                      </a:r>
                      <a:r>
                        <a:rPr lang="it-IT" dirty="0"/>
                        <a:t> (MV/m)</a:t>
                      </a:r>
                      <a:endParaRPr lang="en-US" dirty="0"/>
                    </a:p>
                  </a:txBody>
                  <a:tcPr>
                    <a:solidFill>
                      <a:schemeClr val="accent2"/>
                    </a:solidFill>
                  </a:tcPr>
                </a:tc>
                <a:tc>
                  <a:txBody>
                    <a:bodyPr/>
                    <a:lstStyle/>
                    <a:p>
                      <a:r>
                        <a:rPr lang="it-IT" dirty="0"/>
                        <a:t>150 MV/m</a:t>
                      </a:r>
                      <a:endParaRPr lang="en-US" dirty="0"/>
                    </a:p>
                  </a:txBody>
                  <a:tcPr>
                    <a:solidFill>
                      <a:schemeClr val="accent2"/>
                    </a:solidFill>
                  </a:tcPr>
                </a:tc>
                <a:extLst>
                  <a:ext uri="{0D108BD9-81ED-4DB2-BD59-A6C34878D82A}">
                    <a16:rowId xmlns:a16="http://schemas.microsoft.com/office/drawing/2014/main" val="1507915400"/>
                  </a:ext>
                </a:extLst>
              </a:tr>
              <a:tr h="370840">
                <a:tc>
                  <a:txBody>
                    <a:bodyPr/>
                    <a:lstStyle/>
                    <a:p>
                      <a:r>
                        <a:rPr lang="en-US" dirty="0"/>
                        <a:t>Phase advance per cell (deg)</a:t>
                      </a:r>
                    </a:p>
                  </a:txBody>
                  <a:tcPr/>
                </a:tc>
                <a:tc>
                  <a:txBody>
                    <a:bodyPr/>
                    <a:lstStyle/>
                    <a:p>
                      <a:r>
                        <a:rPr lang="it-IT" dirty="0"/>
                        <a:t>180</a:t>
                      </a:r>
                      <a:endParaRPr lang="en-US" dirty="0"/>
                    </a:p>
                  </a:txBody>
                  <a:tcPr/>
                </a:tc>
                <a:extLst>
                  <a:ext uri="{0D108BD9-81ED-4DB2-BD59-A6C34878D82A}">
                    <a16:rowId xmlns:a16="http://schemas.microsoft.com/office/drawing/2014/main" val="3221401188"/>
                  </a:ext>
                </a:extLst>
              </a:tr>
            </a:tbl>
          </a:graphicData>
        </a:graphic>
      </p:graphicFrame>
      <p:pic>
        <p:nvPicPr>
          <p:cNvPr id="4" name="Immagine 4">
            <a:extLst>
              <a:ext uri="{FF2B5EF4-FFF2-40B4-BE49-F238E27FC236}">
                <a16:creationId xmlns:a16="http://schemas.microsoft.com/office/drawing/2014/main" id="{C7C2F262-8D76-7357-5025-59D482A8154E}"/>
              </a:ext>
            </a:extLst>
          </p:cNvPr>
          <p:cNvPicPr>
            <a:picLocks noChangeAspect="1"/>
          </p:cNvPicPr>
          <p:nvPr/>
        </p:nvPicPr>
        <p:blipFill rotWithShape="1">
          <a:blip r:embed="rId4"/>
          <a:srcRect l="24012" t="17850" r="444" b="20323"/>
          <a:stretch/>
        </p:blipFill>
        <p:spPr>
          <a:xfrm>
            <a:off x="427703" y="5070109"/>
            <a:ext cx="3451123" cy="1588788"/>
          </a:xfrm>
          <a:prstGeom prst="rect">
            <a:avLst/>
          </a:prstGeom>
        </p:spPr>
      </p:pic>
    </p:spTree>
    <p:extLst>
      <p:ext uri="{BB962C8B-B14F-4D97-AF65-F5344CB8AC3E}">
        <p14:creationId xmlns:p14="http://schemas.microsoft.com/office/powerpoint/2010/main" val="2330536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5AF12-5C3D-BC1C-F874-C283292D9206}"/>
              </a:ext>
            </a:extLst>
          </p:cNvPr>
          <p:cNvPicPr>
            <a:picLocks noChangeAspect="1"/>
          </p:cNvPicPr>
          <p:nvPr/>
        </p:nvPicPr>
        <p:blipFill rotWithShape="1">
          <a:blip r:embed="rId2"/>
          <a:srcRect t="44939"/>
          <a:stretch/>
        </p:blipFill>
        <p:spPr>
          <a:xfrm>
            <a:off x="156861" y="1462132"/>
            <a:ext cx="3800519" cy="1448708"/>
          </a:xfrm>
          <a:prstGeom prst="rect">
            <a:avLst/>
          </a:prstGeom>
        </p:spPr>
      </p:pic>
      <p:sp>
        <p:nvSpPr>
          <p:cNvPr id="6" name="Rectangle 5">
            <a:extLst>
              <a:ext uri="{FF2B5EF4-FFF2-40B4-BE49-F238E27FC236}">
                <a16:creationId xmlns:a16="http://schemas.microsoft.com/office/drawing/2014/main" id="{3F59E229-7773-6B6E-7A42-D096849DDDDA}"/>
              </a:ext>
            </a:extLst>
          </p:cNvPr>
          <p:cNvSpPr/>
          <p:nvPr/>
        </p:nvSpPr>
        <p:spPr>
          <a:xfrm>
            <a:off x="1618913" y="0"/>
            <a:ext cx="8518935" cy="523220"/>
          </a:xfrm>
          <a:prstGeom prst="rect">
            <a:avLst/>
          </a:prstGeom>
        </p:spPr>
        <p:txBody>
          <a:bodyPr wrap="none">
            <a:spAutoFit/>
          </a:bodyPr>
          <a:lstStyle/>
          <a:p>
            <a:pPr algn="ctr"/>
            <a:r>
              <a:rPr lang="en-GB" sz="2800" b="1" i="1" dirty="0">
                <a:solidFill>
                  <a:srgbClr val="FF0000"/>
                </a:solidFill>
                <a:cs typeface="Arial" panose="020B0604020202020204" pitchFamily="34" charset="0"/>
              </a:rPr>
              <a:t>Ka- band cavity Samples Manufacturing: 2 and 4 sectors</a:t>
            </a:r>
          </a:p>
        </p:txBody>
      </p:sp>
      <p:sp>
        <p:nvSpPr>
          <p:cNvPr id="7" name="Rectangle 6">
            <a:extLst>
              <a:ext uri="{FF2B5EF4-FFF2-40B4-BE49-F238E27FC236}">
                <a16:creationId xmlns:a16="http://schemas.microsoft.com/office/drawing/2014/main" id="{251ED8C6-9295-8C92-A91A-1F411CC6C73A}"/>
              </a:ext>
            </a:extLst>
          </p:cNvPr>
          <p:cNvSpPr/>
          <p:nvPr/>
        </p:nvSpPr>
        <p:spPr>
          <a:xfrm>
            <a:off x="-7620" y="851402"/>
            <a:ext cx="3696020" cy="923330"/>
          </a:xfrm>
          <a:prstGeom prst="rect">
            <a:avLst/>
          </a:prstGeom>
        </p:spPr>
        <p:txBody>
          <a:bodyPr wrap="square">
            <a:spAutoFit/>
          </a:bodyPr>
          <a:lstStyle/>
          <a:p>
            <a:pPr algn="just">
              <a:spcBef>
                <a:spcPts val="600"/>
              </a:spcBef>
              <a:spcAft>
                <a:spcPts val="600"/>
              </a:spcAft>
            </a:pPr>
            <a:r>
              <a:rPr lang="en-US" dirty="0">
                <a:cs typeface="Arial" panose="020B0604020202020204" pitchFamily="34" charset="0"/>
              </a:rPr>
              <a:t>Drawing of the 4-quadrants structure prototype for TIG welding and morphological tests.</a:t>
            </a:r>
          </a:p>
        </p:txBody>
      </p:sp>
      <p:pic>
        <p:nvPicPr>
          <p:cNvPr id="3" name="Picture 2" descr="A picture containing text&#10;&#10;Description automatically generated">
            <a:extLst>
              <a:ext uri="{FF2B5EF4-FFF2-40B4-BE49-F238E27FC236}">
                <a16:creationId xmlns:a16="http://schemas.microsoft.com/office/drawing/2014/main" id="{4A393016-0B9D-BBD1-6819-547E263E40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628" y="4592423"/>
            <a:ext cx="4172009" cy="1876958"/>
          </a:xfrm>
          <a:prstGeom prst="rect">
            <a:avLst/>
          </a:prstGeom>
          <a:noFill/>
          <a:ln>
            <a:noFill/>
          </a:ln>
        </p:spPr>
      </p:pic>
      <p:pic>
        <p:nvPicPr>
          <p:cNvPr id="4" name="Picture 3">
            <a:extLst>
              <a:ext uri="{FF2B5EF4-FFF2-40B4-BE49-F238E27FC236}">
                <a16:creationId xmlns:a16="http://schemas.microsoft.com/office/drawing/2014/main" id="{7A95B394-207D-0251-96F9-0E25591202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900313"/>
            <a:ext cx="4180966" cy="1880988"/>
          </a:xfrm>
          <a:prstGeom prst="rect">
            <a:avLst/>
          </a:prstGeom>
          <a:noFill/>
          <a:ln>
            <a:noFill/>
          </a:ln>
        </p:spPr>
      </p:pic>
      <p:pic>
        <p:nvPicPr>
          <p:cNvPr id="8" name="Picture 7" descr="A picture containing graphical user interface&#10;&#10;Description automatically generated">
            <a:extLst>
              <a:ext uri="{FF2B5EF4-FFF2-40B4-BE49-F238E27FC236}">
                <a16:creationId xmlns:a16="http://schemas.microsoft.com/office/drawing/2014/main" id="{F48E7BB5-96D5-1A77-D643-921FC11B15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8972" y="893508"/>
            <a:ext cx="4213028" cy="1895412"/>
          </a:xfrm>
          <a:prstGeom prst="rect">
            <a:avLst/>
          </a:prstGeom>
          <a:noFill/>
          <a:ln>
            <a:noFill/>
          </a:ln>
        </p:spPr>
      </p:pic>
      <p:pic>
        <p:nvPicPr>
          <p:cNvPr id="9" name="Picture 8" descr="A picture containing calendar&#10;&#10;Description automatically generated">
            <a:extLst>
              <a:ext uri="{FF2B5EF4-FFF2-40B4-BE49-F238E27FC236}">
                <a16:creationId xmlns:a16="http://schemas.microsoft.com/office/drawing/2014/main" id="{E6980723-06F7-E811-B720-4E46C5ED63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9220" y="4573313"/>
            <a:ext cx="4166589" cy="1874520"/>
          </a:xfrm>
          <a:prstGeom prst="rect">
            <a:avLst/>
          </a:prstGeom>
          <a:noFill/>
          <a:ln>
            <a:noFill/>
          </a:ln>
        </p:spPr>
      </p:pic>
      <p:pic>
        <p:nvPicPr>
          <p:cNvPr id="10" name="Picture 9">
            <a:extLst>
              <a:ext uri="{FF2B5EF4-FFF2-40B4-BE49-F238E27FC236}">
                <a16:creationId xmlns:a16="http://schemas.microsoft.com/office/drawing/2014/main" id="{9260DE9B-C7FA-444E-A80A-46BC689EC79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09607" y="2804159"/>
            <a:ext cx="1638553" cy="3639511"/>
          </a:xfrm>
          <a:prstGeom prst="rect">
            <a:avLst/>
          </a:prstGeom>
          <a:noFill/>
          <a:ln>
            <a:noFill/>
          </a:ln>
        </p:spPr>
      </p:pic>
      <p:sp>
        <p:nvSpPr>
          <p:cNvPr id="11" name="Footer Placeholder 4">
            <a:extLst>
              <a:ext uri="{FF2B5EF4-FFF2-40B4-BE49-F238E27FC236}">
                <a16:creationId xmlns:a16="http://schemas.microsoft.com/office/drawing/2014/main" id="{70FB221B-1BB6-6FFB-7352-6C31EA7B0747}"/>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sp>
        <p:nvSpPr>
          <p:cNvPr id="12" name="TextBox 11">
            <a:extLst>
              <a:ext uri="{FF2B5EF4-FFF2-40B4-BE49-F238E27FC236}">
                <a16:creationId xmlns:a16="http://schemas.microsoft.com/office/drawing/2014/main" id="{89B11511-C160-6CCB-D1ED-E6C9F717A979}"/>
              </a:ext>
            </a:extLst>
          </p:cNvPr>
          <p:cNvSpPr txBox="1"/>
          <p:nvPr/>
        </p:nvSpPr>
        <p:spPr>
          <a:xfrm>
            <a:off x="5746587" y="559476"/>
            <a:ext cx="5388691" cy="372130"/>
          </a:xfrm>
          <a:prstGeom prst="rect">
            <a:avLst/>
          </a:prstGeom>
          <a:noFill/>
        </p:spPr>
        <p:txBody>
          <a:bodyPr wrap="square">
            <a:spAutoFit/>
          </a:bodyPr>
          <a:lstStyle/>
          <a:p>
            <a:pPr marR="0" lvl="0" algn="just">
              <a:lnSpc>
                <a:spcPct val="107000"/>
              </a:lnSpc>
              <a:spcBef>
                <a:spcPts val="0"/>
              </a:spcBef>
              <a:spcAft>
                <a:spcPts val="0"/>
              </a:spcAft>
            </a:pPr>
            <a:r>
              <a:rPr lang="en-US" sz="1800" dirty="0">
                <a:solidFill>
                  <a:schemeClr val="accent1"/>
                </a:solidFill>
                <a:effectLst/>
                <a:latin typeface="Calibri" panose="020F0502020204030204" pitchFamily="34" charset="0"/>
                <a:ea typeface="Times New Roman" panose="02020603050405020304" pitchFamily="18" charset="0"/>
              </a:rPr>
              <a:t>Machined sectors for the 4-quadrants Cavities </a:t>
            </a:r>
            <a:endPar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4612040C-37CB-43C3-F9B9-635A0248F139}"/>
              </a:ext>
            </a:extLst>
          </p:cNvPr>
          <p:cNvSpPr txBox="1"/>
          <p:nvPr/>
        </p:nvSpPr>
        <p:spPr>
          <a:xfrm>
            <a:off x="160020" y="2994661"/>
            <a:ext cx="9646920" cy="1754326"/>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t>All cavity sectors were manufactured by using a CNC 5-axis</a:t>
            </a:r>
            <a:r>
              <a:rPr lang="it-IT" dirty="0"/>
              <a:t> </a:t>
            </a:r>
            <a:r>
              <a:rPr lang="it-IT" dirty="0" err="1"/>
              <a:t>milling</a:t>
            </a:r>
            <a:r>
              <a:rPr lang="it-IT" dirty="0"/>
              <a:t> machine.</a:t>
            </a:r>
            <a:endParaRPr lang="en-US" dirty="0"/>
          </a:p>
          <a:p>
            <a:pPr marL="285750" indent="-285750" algn="just">
              <a:buFont typeface="Wingdings" panose="05000000000000000000" pitchFamily="2" charset="2"/>
              <a:buChar char="q"/>
            </a:pPr>
            <a:r>
              <a:rPr lang="en-US" dirty="0"/>
              <a:t>Machining tool is crucial:</a:t>
            </a:r>
          </a:p>
          <a:p>
            <a:pPr marL="285750" indent="-285750" algn="just">
              <a:buFont typeface="Wingdings" panose="05000000000000000000" pitchFamily="2" charset="2"/>
              <a:buChar char="Ø"/>
            </a:pPr>
            <a:r>
              <a:rPr lang="it-IT" dirty="0" err="1"/>
              <a:t>Tungsten-carbide</a:t>
            </a:r>
            <a:r>
              <a:rPr lang="it-IT" dirty="0"/>
              <a:t> tool </a:t>
            </a:r>
            <a:r>
              <a:rPr lang="it-IT" dirty="0">
                <a:sym typeface="Wingdings" panose="05000000000000000000" pitchFamily="2" charset="2"/>
              </a:rPr>
              <a:t> </a:t>
            </a:r>
            <a:r>
              <a:rPr lang="it-IT" dirty="0" err="1"/>
              <a:t>Tolerance</a:t>
            </a:r>
            <a:r>
              <a:rPr lang="it-IT" dirty="0"/>
              <a:t> = +- 10 µm; </a:t>
            </a:r>
            <a:r>
              <a:rPr lang="it-IT" dirty="0" err="1"/>
              <a:t>Roughness</a:t>
            </a:r>
            <a:r>
              <a:rPr lang="it-IT" dirty="0"/>
              <a:t> with Ra = 1.6 µm.</a:t>
            </a:r>
          </a:p>
          <a:p>
            <a:pPr marL="285750" indent="-285750" algn="just">
              <a:buFont typeface="Wingdings" panose="05000000000000000000" pitchFamily="2" charset="2"/>
              <a:buChar char="Ø"/>
            </a:pPr>
            <a:r>
              <a:rPr lang="it-IT" dirty="0"/>
              <a:t>Diamond tool with </a:t>
            </a:r>
            <a:r>
              <a:rPr lang="it-IT" dirty="0" err="1"/>
              <a:t>spherical</a:t>
            </a:r>
            <a:r>
              <a:rPr lang="it-IT" dirty="0"/>
              <a:t> </a:t>
            </a:r>
            <a:r>
              <a:rPr lang="it-IT" dirty="0" err="1"/>
              <a:t>radius</a:t>
            </a:r>
            <a:r>
              <a:rPr lang="it-IT" dirty="0"/>
              <a:t> &lt; 1 µm </a:t>
            </a:r>
            <a:r>
              <a:rPr lang="it-IT" dirty="0">
                <a:sym typeface="Wingdings" panose="05000000000000000000" pitchFamily="2" charset="2"/>
              </a:rPr>
              <a:t></a:t>
            </a:r>
            <a:r>
              <a:rPr lang="it-IT" dirty="0"/>
              <a:t> </a:t>
            </a:r>
            <a:r>
              <a:rPr lang="it-IT" dirty="0" err="1"/>
              <a:t>Tolerance</a:t>
            </a:r>
            <a:r>
              <a:rPr lang="it-IT" dirty="0"/>
              <a:t> = +- 5 µm; </a:t>
            </a:r>
            <a:r>
              <a:rPr lang="it-IT" dirty="0" err="1"/>
              <a:t>Roughness</a:t>
            </a:r>
            <a:r>
              <a:rPr lang="it-IT" dirty="0"/>
              <a:t> with Ra &lt; 80nm.</a:t>
            </a:r>
          </a:p>
          <a:p>
            <a:pPr algn="just"/>
            <a:r>
              <a:rPr lang="it-IT" dirty="0"/>
              <a:t>                                                                                  </a:t>
            </a:r>
            <a:r>
              <a:rPr lang="it-IT" dirty="0">
                <a:solidFill>
                  <a:schemeClr val="accent1"/>
                </a:solidFill>
              </a:rPr>
              <a:t>multi-</a:t>
            </a:r>
            <a:r>
              <a:rPr lang="it-IT" dirty="0" err="1">
                <a:solidFill>
                  <a:schemeClr val="accent1"/>
                </a:solidFill>
              </a:rPr>
              <a:t>cell</a:t>
            </a:r>
            <a:r>
              <a:rPr lang="it-IT" dirty="0">
                <a:solidFill>
                  <a:schemeClr val="accent1"/>
                </a:solidFill>
              </a:rPr>
              <a:t> </a:t>
            </a:r>
            <a:r>
              <a:rPr lang="it-IT" dirty="0" err="1">
                <a:solidFill>
                  <a:schemeClr val="accent1"/>
                </a:solidFill>
              </a:rPr>
              <a:t>cavity</a:t>
            </a:r>
            <a:r>
              <a:rPr lang="it-IT" dirty="0">
                <a:solidFill>
                  <a:schemeClr val="accent1"/>
                </a:solidFill>
              </a:rPr>
              <a:t> with mode </a:t>
            </a:r>
            <a:r>
              <a:rPr lang="it-IT" dirty="0" err="1">
                <a:solidFill>
                  <a:schemeClr val="accent1"/>
                </a:solidFill>
              </a:rPr>
              <a:t>launcher</a:t>
            </a:r>
            <a:r>
              <a:rPr lang="it-IT" dirty="0">
                <a:solidFill>
                  <a:schemeClr val="accent1"/>
                </a:solidFill>
              </a:rPr>
              <a:t> </a:t>
            </a:r>
            <a:r>
              <a:rPr lang="it-IT" dirty="0"/>
              <a:t>(</a:t>
            </a:r>
            <a:r>
              <a:rPr lang="it-IT" dirty="0" err="1"/>
              <a:t>this</a:t>
            </a:r>
            <a:r>
              <a:rPr lang="it-IT" dirty="0"/>
              <a:t> </a:t>
            </a:r>
            <a:r>
              <a:rPr lang="it-IT" dirty="0" err="1"/>
              <a:t>year</a:t>
            </a:r>
            <a:r>
              <a:rPr lang="it-IT" dirty="0"/>
              <a:t>)</a:t>
            </a:r>
          </a:p>
          <a:p>
            <a:pPr marL="285750" indent="-285750" algn="just">
              <a:buFont typeface="Wingdings" panose="05000000000000000000" pitchFamily="2" charset="2"/>
              <a:buChar char="q"/>
            </a:pPr>
            <a:endParaRPr lang="en-US" dirty="0"/>
          </a:p>
        </p:txBody>
      </p:sp>
      <p:sp>
        <p:nvSpPr>
          <p:cNvPr id="13" name="TextBox 12">
            <a:extLst>
              <a:ext uri="{FF2B5EF4-FFF2-40B4-BE49-F238E27FC236}">
                <a16:creationId xmlns:a16="http://schemas.microsoft.com/office/drawing/2014/main" id="{DAF70CD9-A6D0-7152-75AA-9D34248187CA}"/>
              </a:ext>
            </a:extLst>
          </p:cNvPr>
          <p:cNvSpPr txBox="1"/>
          <p:nvPr/>
        </p:nvSpPr>
        <p:spPr>
          <a:xfrm>
            <a:off x="3452967" y="6388776"/>
            <a:ext cx="5388691" cy="372130"/>
          </a:xfrm>
          <a:prstGeom prst="rect">
            <a:avLst/>
          </a:prstGeom>
          <a:noFill/>
        </p:spPr>
        <p:txBody>
          <a:bodyPr wrap="square">
            <a:spAutoFit/>
          </a:bodyPr>
          <a:lstStyle/>
          <a:p>
            <a:pPr marR="0" lvl="0" algn="just">
              <a:lnSpc>
                <a:spcPct val="107000"/>
              </a:lnSpc>
              <a:spcBef>
                <a:spcPts val="0"/>
              </a:spcBef>
              <a:spcAft>
                <a:spcPts val="0"/>
              </a:spcAft>
            </a:pPr>
            <a:r>
              <a:rPr lang="en-US" sz="1800" dirty="0">
                <a:solidFill>
                  <a:schemeClr val="accent1"/>
                </a:solidFill>
                <a:effectLst/>
                <a:latin typeface="Calibri" panose="020F0502020204030204" pitchFamily="34" charset="0"/>
                <a:ea typeface="Times New Roman" panose="02020603050405020304" pitchFamily="18" charset="0"/>
              </a:rPr>
              <a:t>Machined sectors for the 2-halves Cavities </a:t>
            </a:r>
            <a:endParaRPr lang="en-US" sz="1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5" name="Connector: Elbow 14">
            <a:extLst>
              <a:ext uri="{FF2B5EF4-FFF2-40B4-BE49-F238E27FC236}">
                <a16:creationId xmlns:a16="http://schemas.microsoft.com/office/drawing/2014/main" id="{B338845E-3801-9253-7532-0D100125BD23}"/>
              </a:ext>
            </a:extLst>
          </p:cNvPr>
          <p:cNvCxnSpPr>
            <a:cxnSpLocks/>
          </p:cNvCxnSpPr>
          <p:nvPr/>
        </p:nvCxnSpPr>
        <p:spPr>
          <a:xfrm>
            <a:off x="641555" y="4159046"/>
            <a:ext cx="3768213" cy="14543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738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E80188-1E90-CFC9-EB6F-FC146D2CA385}"/>
              </a:ext>
            </a:extLst>
          </p:cNvPr>
          <p:cNvSpPr txBox="1"/>
          <p:nvPr/>
        </p:nvSpPr>
        <p:spPr>
          <a:xfrm>
            <a:off x="0" y="1808649"/>
            <a:ext cx="5318760" cy="3931910"/>
          </a:xfrm>
          <a:prstGeom prst="rect">
            <a:avLst/>
          </a:prstGeom>
          <a:noFill/>
        </p:spPr>
        <p:txBody>
          <a:bodyPr wrap="square">
            <a:spAutoFit/>
          </a:bodyPr>
          <a:lstStyle/>
          <a:p>
            <a:pPr lvl="1" algn="just">
              <a:lnSpc>
                <a:spcPct val="107000"/>
              </a:lnSpc>
            </a:pPr>
            <a:r>
              <a:rPr lang="en-US" b="1" dirty="0">
                <a:solidFill>
                  <a:schemeClr val="accent1"/>
                </a:solidFill>
                <a:latin typeface="Calibri" panose="020F0502020204030204" pitchFamily="34" charset="0"/>
                <a:ea typeface="Times New Roman" panose="02020603050405020304" pitchFamily="18" charset="0"/>
                <a:cs typeface="Calibri" panose="020F0502020204030204" pitchFamily="34" charset="0"/>
              </a:rPr>
              <a:t>Checklist for positive procedure outcome</a:t>
            </a:r>
            <a:endParaRPr lang="en-US"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just">
              <a:lnSpc>
                <a:spcPct val="107000"/>
              </a:lnSpc>
              <a:spcBef>
                <a:spcPts val="0"/>
              </a:spcBef>
              <a:spcAft>
                <a:spcPts val="0"/>
              </a:spcAft>
              <a:buFont typeface="+mj-lt"/>
              <a:buAutoNum type="arabicPeriod"/>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Successful execution of each weld bead/seam in order to assure vacuum tightness of the cavity.</a:t>
            </a:r>
          </a:p>
          <a:p>
            <a:pPr marL="342900" marR="0" lvl="0" indent="-342900" algn="just">
              <a:lnSpc>
                <a:spcPct val="107000"/>
              </a:lnSpc>
              <a:spcBef>
                <a:spcPts val="0"/>
              </a:spcBef>
              <a:spcAft>
                <a:spcPts val="0"/>
              </a:spcAft>
              <a:buFont typeface="+mj-lt"/>
              <a:buAutoNum type="arabicPeriod"/>
            </a:pPr>
            <a:endPar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cleanliness of the inside surfaces of the cavities: visual inspection for absence of oxidation after cutting the cavity samples;</a:t>
            </a:r>
          </a:p>
          <a:p>
            <a:pPr marL="342900" marR="0" lvl="0" indent="-342900" algn="just">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temperature of the cavity surfaces always below the annealing one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mechanical properties significantly change after heating above 590 </a:t>
            </a:r>
            <a:r>
              <a:rPr lang="en-US" sz="1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order to keep the hardness of the copper.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40464F-5D67-60AC-2843-8690DEBEBA14}"/>
              </a:ext>
            </a:extLst>
          </p:cNvPr>
          <p:cNvSpPr txBox="1"/>
          <p:nvPr/>
        </p:nvSpPr>
        <p:spPr>
          <a:xfrm>
            <a:off x="0" y="0"/>
            <a:ext cx="12192000" cy="954107"/>
          </a:xfrm>
          <a:prstGeom prst="rect">
            <a:avLst/>
          </a:prstGeom>
          <a:noFill/>
        </p:spPr>
        <p:txBody>
          <a:bodyPr wrap="square">
            <a:spAutoFit/>
          </a:bodyPr>
          <a:lstStyle/>
          <a:p>
            <a:r>
              <a:rPr lang="en-US" sz="2800" b="1" i="1" dirty="0">
                <a:solidFill>
                  <a:srgbClr val="FF0000"/>
                </a:solidFill>
                <a:effectLst/>
                <a:latin typeface="Calibri" panose="020F0502020204030204" pitchFamily="34" charset="0"/>
                <a:ea typeface="Times New Roman" panose="02020603050405020304" pitchFamily="18" charset="0"/>
              </a:rPr>
              <a:t>TIG welding tests, visual inspection and temperature monitoring</a:t>
            </a:r>
            <a:r>
              <a:rPr lang="en-US" sz="2800" b="1" i="1" dirty="0">
                <a:solidFill>
                  <a:srgbClr val="FF0000"/>
                </a:solidFill>
                <a:latin typeface="Calibri" panose="020F0502020204030204" pitchFamily="34" charset="0"/>
                <a:ea typeface="Times New Roman" panose="02020603050405020304" pitchFamily="18" charset="0"/>
              </a:rPr>
              <a:t> </a:t>
            </a:r>
            <a:r>
              <a:rPr lang="en-US" sz="2800" b="1" i="1" dirty="0">
                <a:solidFill>
                  <a:srgbClr val="FF0000"/>
                </a:solidFill>
                <a:effectLst/>
                <a:latin typeface="Calibri" panose="020F0502020204030204" pitchFamily="34" charset="0"/>
                <a:ea typeface="Times New Roman" panose="02020603050405020304" pitchFamily="18" charset="0"/>
              </a:rPr>
              <a:t>of Ka-band “split-open” metallic RF</a:t>
            </a:r>
            <a:endParaRPr lang="en-US" sz="2800" b="1" i="1" dirty="0">
              <a:solidFill>
                <a:srgbClr val="FF0000"/>
              </a:solidFill>
            </a:endParaRPr>
          </a:p>
        </p:txBody>
      </p:sp>
      <p:sp>
        <p:nvSpPr>
          <p:cNvPr id="7" name="Footer Placeholder 4">
            <a:extLst>
              <a:ext uri="{FF2B5EF4-FFF2-40B4-BE49-F238E27FC236}">
                <a16:creationId xmlns:a16="http://schemas.microsoft.com/office/drawing/2014/main" id="{B70D43EC-7F0C-D57C-6FD4-E3FA504B0E39}"/>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pic>
        <p:nvPicPr>
          <p:cNvPr id="8" name="Picture 7" descr="A picture containing indoor&#10;&#10;Description automatically generated">
            <a:extLst>
              <a:ext uri="{FF2B5EF4-FFF2-40B4-BE49-F238E27FC236}">
                <a16:creationId xmlns:a16="http://schemas.microsoft.com/office/drawing/2014/main" id="{DA5B9D52-3C61-7A01-E66F-B5815BFE02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430" y="796944"/>
            <a:ext cx="6634705" cy="2984125"/>
          </a:xfrm>
          <a:prstGeom prst="rect">
            <a:avLst/>
          </a:prstGeom>
          <a:noFill/>
          <a:ln>
            <a:noFill/>
          </a:ln>
        </p:spPr>
      </p:pic>
      <p:sp>
        <p:nvSpPr>
          <p:cNvPr id="10" name="TextBox 9">
            <a:extLst>
              <a:ext uri="{FF2B5EF4-FFF2-40B4-BE49-F238E27FC236}">
                <a16:creationId xmlns:a16="http://schemas.microsoft.com/office/drawing/2014/main" id="{BB957ED8-38CC-79C1-2185-D0D98495DE53}"/>
              </a:ext>
            </a:extLst>
          </p:cNvPr>
          <p:cNvSpPr txBox="1"/>
          <p:nvPr/>
        </p:nvSpPr>
        <p:spPr>
          <a:xfrm>
            <a:off x="5716985" y="3801255"/>
            <a:ext cx="6416040" cy="3042821"/>
          </a:xfrm>
          <a:prstGeom prst="rect">
            <a:avLst/>
          </a:prstGeom>
          <a:noFill/>
        </p:spPr>
        <p:txBody>
          <a:bodyPr wrap="square">
            <a:spAutoFit/>
          </a:bodyPr>
          <a:lstStyle/>
          <a:p>
            <a:pPr marR="0" algn="ctr">
              <a:lnSpc>
                <a:spcPct val="107000"/>
              </a:lnSpc>
              <a:spcBef>
                <a:spcPts val="0"/>
              </a:spcBef>
              <a:spcAft>
                <a:spcPts val="0"/>
              </a:spcAft>
            </a:pPr>
            <a:r>
              <a:rPr lang="en-US" sz="1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Experimental Set-up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 typeface="Wingdings" panose="05000000000000000000" pitchFamily="2" charset="2"/>
              <a:buChar char="Ø"/>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TIG welding  was performed with the use of protective gas from the torch (50% He, 50%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with flow set at 13 l/min.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 typeface="Wingdings" panose="05000000000000000000" pitchFamily="2" charset="2"/>
              <a:buChar char="Ø"/>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Further flushing of inert gas was applied inside the cavities (100%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marL="285750" marR="0" indent="-285750" algn="just">
              <a:lnSpc>
                <a:spcPct val="107000"/>
              </a:lnSpc>
              <a:spcBef>
                <a:spcPts val="0"/>
              </a:spcBef>
              <a:spcAft>
                <a:spcPts val="0"/>
              </a:spcAft>
              <a:buFont typeface="Wingdings" panose="05000000000000000000" pitchFamily="2" charset="2"/>
              <a:buChar char="Ø"/>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maximum current value set on the TIG machine was 175 A.</a:t>
            </a:r>
          </a:p>
          <a:p>
            <a:pPr marL="285750" marR="0" indent="-285750" algn="just">
              <a:lnSpc>
                <a:spcPct val="107000"/>
              </a:lnSpc>
              <a:spcBef>
                <a:spcPts val="0"/>
              </a:spcBef>
              <a:spcAft>
                <a:spcPts val="0"/>
              </a:spcAft>
              <a:buFont typeface="Wingdings" panose="05000000000000000000" pitchFamily="2" charset="2"/>
              <a:buChar char="Ø"/>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thermocouple was placed on the cavity inner surfaces through a hole in the cavity body.</a:t>
            </a:r>
          </a:p>
          <a:p>
            <a:pPr marL="285750" marR="0" indent="-285750" algn="just">
              <a:lnSpc>
                <a:spcPct val="107000"/>
              </a:lnSpc>
              <a:spcBef>
                <a:spcPts val="0"/>
              </a:spcBef>
              <a:spcAft>
                <a:spcPts val="0"/>
              </a:spcAft>
              <a:buFont typeface="Wingdings" panose="05000000000000000000" pitchFamily="2" charset="2"/>
              <a:buChar char="Ø"/>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data for the temperature plots were obtained from the video recordings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556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C4337-FBA6-257E-AE22-412BBFA8EC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6232" y="722312"/>
            <a:ext cx="7695248" cy="5589890"/>
          </a:xfrm>
          <a:prstGeom prst="rect">
            <a:avLst/>
          </a:prstGeom>
          <a:noFill/>
          <a:ln>
            <a:noFill/>
          </a:ln>
        </p:spPr>
      </p:pic>
      <p:pic>
        <p:nvPicPr>
          <p:cNvPr id="5" name="Picture 4" descr="Graphical user interface&#10;&#10;Description automatically generated with medium confidence">
            <a:extLst>
              <a:ext uri="{FF2B5EF4-FFF2-40B4-BE49-F238E27FC236}">
                <a16:creationId xmlns:a16="http://schemas.microsoft.com/office/drawing/2014/main" id="{57C82D1D-A1AC-1B52-2D5F-DDE37A839C37}"/>
              </a:ext>
            </a:extLst>
          </p:cNvPr>
          <p:cNvPicPr>
            <a:picLocks noChangeAspect="1"/>
          </p:cNvPicPr>
          <p:nvPr/>
        </p:nvPicPr>
        <p:blipFill rotWithShape="1">
          <a:blip r:embed="rId3"/>
          <a:srcRect l="20675" t="43305" r="57933" b="12103"/>
          <a:stretch/>
        </p:blipFill>
        <p:spPr bwMode="auto">
          <a:xfrm>
            <a:off x="680544" y="2306321"/>
            <a:ext cx="2954976" cy="346456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EBB7C49-4D14-3152-05A5-E76761AA0C97}"/>
              </a:ext>
            </a:extLst>
          </p:cNvPr>
          <p:cNvSpPr txBox="1"/>
          <p:nvPr/>
        </p:nvSpPr>
        <p:spPr>
          <a:xfrm>
            <a:off x="82706" y="335310"/>
            <a:ext cx="3869862" cy="2188356"/>
          </a:xfrm>
          <a:prstGeom prst="rect">
            <a:avLst/>
          </a:prstGeom>
          <a:noFill/>
        </p:spPr>
        <p:txBody>
          <a:bodyPr wrap="square">
            <a:spAutoFit/>
          </a:bodyPr>
          <a:lstStyle/>
          <a:p>
            <a:pPr marL="285750" marR="0" indent="-285750" algn="just">
              <a:lnSpc>
                <a:spcPct val="107000"/>
              </a:lnSpc>
              <a:spcBef>
                <a:spcPts val="0"/>
              </a:spcBef>
              <a:spcAft>
                <a:spcPts val="0"/>
              </a:spcAft>
              <a:buFont typeface="Wingdings" panose="05000000000000000000" pitchFamily="2" charset="2"/>
              <a:buChar char="Ø"/>
            </a:pPr>
            <a:r>
              <a:rPr lang="en-US" sz="16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Show piece: ID2/4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6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For this bead the welding was performed at 125 A with a peak temperature of 252 °C. The weld seam was observed to be well executed.</a:t>
            </a:r>
          </a:p>
          <a:p>
            <a:pPr marL="0" marR="0" algn="just">
              <a:lnSpc>
                <a:spcPct val="107000"/>
              </a:lnSpc>
              <a:spcBef>
                <a:spcPts val="0"/>
              </a:spcBef>
              <a:spcAft>
                <a:spcPts val="0"/>
              </a:spcAft>
            </a:pPr>
            <a:endParaRPr lang="en-US" sz="1600" dirty="0">
              <a:solidFill>
                <a:srgbClr val="333333"/>
              </a:solidFill>
              <a:latin typeface="Calibri" panose="020F0502020204030204" pitchFamily="34" charset="0"/>
              <a:ea typeface="Times New Roman" panose="02020603050405020304" pitchFamily="18" charset="0"/>
              <a:cs typeface="Calibri" panose="020F0502020204030204" pitchFamily="34" charset="0"/>
            </a:endParaRPr>
          </a:p>
          <a:p>
            <a:pPr marL="285750" marR="0" indent="-285750" algn="just">
              <a:lnSpc>
                <a:spcPct val="107000"/>
              </a:lnSpc>
              <a:spcBef>
                <a:spcPts val="0"/>
              </a:spcBef>
              <a:spcAft>
                <a:spcPts val="0"/>
              </a:spcAft>
              <a:buFont typeface="Wingdings" panose="05000000000000000000" pitchFamily="2" charset="2"/>
              <a:buChar char="Ø"/>
            </a:pPr>
            <a:r>
              <a:rPr lang="en-US" sz="16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Similar behavior for all samples.</a:t>
            </a:r>
          </a:p>
          <a:p>
            <a:pPr marL="0" marR="0" algn="just">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8121737B-5EC2-9A85-FDA4-29345816FAE5}"/>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sp>
        <p:nvSpPr>
          <p:cNvPr id="10" name="TextBox 9">
            <a:extLst>
              <a:ext uri="{FF2B5EF4-FFF2-40B4-BE49-F238E27FC236}">
                <a16:creationId xmlns:a16="http://schemas.microsoft.com/office/drawing/2014/main" id="{1145BE7B-8CC3-D13F-71B6-BC016FE6BB36}"/>
              </a:ext>
            </a:extLst>
          </p:cNvPr>
          <p:cNvSpPr txBox="1"/>
          <p:nvPr/>
        </p:nvSpPr>
        <p:spPr>
          <a:xfrm>
            <a:off x="0" y="5748228"/>
            <a:ext cx="4157062" cy="871008"/>
          </a:xfrm>
          <a:prstGeom prst="rect">
            <a:avLst/>
          </a:prstGeom>
          <a:noFill/>
        </p:spPr>
        <p:txBody>
          <a:bodyPr wrap="square">
            <a:spAutoFit/>
          </a:bodyPr>
          <a:lstStyle/>
          <a:p>
            <a:pPr marR="0" algn="just">
              <a:lnSpc>
                <a:spcPct val="107000"/>
              </a:lnSpc>
              <a:spcBef>
                <a:spcPts val="0"/>
              </a:spcBef>
              <a:spcAft>
                <a:spcPts val="0"/>
              </a:spcAft>
            </a:pP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picture of the cavity was taken after the cleaning process to remover the external dirt on the outer surfaces due to the welding.</a:t>
            </a:r>
          </a:p>
        </p:txBody>
      </p:sp>
      <p:sp>
        <p:nvSpPr>
          <p:cNvPr id="11" name="Rectangle 10">
            <a:extLst>
              <a:ext uri="{FF2B5EF4-FFF2-40B4-BE49-F238E27FC236}">
                <a16:creationId xmlns:a16="http://schemas.microsoft.com/office/drawing/2014/main" id="{64AB80C6-09B2-F06C-7D52-49867AB8F625}"/>
              </a:ext>
            </a:extLst>
          </p:cNvPr>
          <p:cNvSpPr/>
          <p:nvPr/>
        </p:nvSpPr>
        <p:spPr>
          <a:xfrm>
            <a:off x="6192472" y="0"/>
            <a:ext cx="5999528" cy="523220"/>
          </a:xfrm>
          <a:prstGeom prst="rect">
            <a:avLst/>
          </a:prstGeom>
        </p:spPr>
        <p:txBody>
          <a:bodyPr wrap="none">
            <a:spAutoFit/>
          </a:bodyPr>
          <a:lstStyle/>
          <a:p>
            <a:pPr algn="ctr"/>
            <a:r>
              <a:rPr lang="en-GB" sz="2800" b="1" i="1" dirty="0">
                <a:solidFill>
                  <a:srgbClr val="FF0000"/>
                </a:solidFill>
                <a:cs typeface="Arial" panose="020B0604020202020204" pitchFamily="34" charset="0"/>
              </a:rPr>
              <a:t>Temperature Monitoring of RF surfaces</a:t>
            </a:r>
          </a:p>
        </p:txBody>
      </p:sp>
      <p:sp>
        <p:nvSpPr>
          <p:cNvPr id="2" name="TextBox 1">
            <a:extLst>
              <a:ext uri="{FF2B5EF4-FFF2-40B4-BE49-F238E27FC236}">
                <a16:creationId xmlns:a16="http://schemas.microsoft.com/office/drawing/2014/main" id="{73ACD10D-23DF-76C4-0380-7273B33FC674}"/>
              </a:ext>
            </a:extLst>
          </p:cNvPr>
          <p:cNvSpPr txBox="1"/>
          <p:nvPr/>
        </p:nvSpPr>
        <p:spPr>
          <a:xfrm>
            <a:off x="6017341" y="1570703"/>
            <a:ext cx="2418736" cy="646331"/>
          </a:xfrm>
          <a:prstGeom prst="rect">
            <a:avLst/>
          </a:prstGeom>
          <a:noFill/>
        </p:spPr>
        <p:txBody>
          <a:bodyPr wrap="square" rtlCol="0">
            <a:spAutoFit/>
          </a:bodyPr>
          <a:lstStyle/>
          <a:p>
            <a:r>
              <a:rPr lang="it-IT" b="1" dirty="0" err="1">
                <a:solidFill>
                  <a:schemeClr val="accent1"/>
                </a:solidFill>
              </a:rPr>
              <a:t>Below</a:t>
            </a:r>
            <a:r>
              <a:rPr lang="it-IT" b="1" dirty="0">
                <a:solidFill>
                  <a:schemeClr val="accent1"/>
                </a:solidFill>
              </a:rPr>
              <a:t> </a:t>
            </a:r>
            <a:r>
              <a:rPr lang="it-IT" b="1" dirty="0" err="1">
                <a:solidFill>
                  <a:schemeClr val="accent1"/>
                </a:solidFill>
              </a:rPr>
              <a:t>copper</a:t>
            </a:r>
            <a:r>
              <a:rPr lang="it-IT" b="1" dirty="0">
                <a:solidFill>
                  <a:schemeClr val="accent1"/>
                </a:solidFill>
              </a:rPr>
              <a:t> </a:t>
            </a:r>
            <a:r>
              <a:rPr lang="it-IT" b="1" dirty="0" err="1">
                <a:solidFill>
                  <a:schemeClr val="accent1"/>
                </a:solidFill>
              </a:rPr>
              <a:t>annealing</a:t>
            </a:r>
            <a:r>
              <a:rPr lang="it-IT" b="1" dirty="0">
                <a:solidFill>
                  <a:schemeClr val="accent1"/>
                </a:solidFill>
              </a:rPr>
              <a:t> temperature</a:t>
            </a:r>
            <a:endParaRPr lang="en-US" b="1" dirty="0">
              <a:solidFill>
                <a:schemeClr val="accent1"/>
              </a:solidFill>
            </a:endParaRPr>
          </a:p>
        </p:txBody>
      </p:sp>
    </p:spTree>
    <p:extLst>
      <p:ext uri="{BB962C8B-B14F-4D97-AF65-F5344CB8AC3E}">
        <p14:creationId xmlns:p14="http://schemas.microsoft.com/office/powerpoint/2010/main" val="115561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A862ECD-E415-CE82-742F-9649D54641CE}"/>
              </a:ext>
            </a:extLst>
          </p:cNvPr>
          <p:cNvSpPr>
            <a:spLocks noChangeArrowheads="1"/>
          </p:cNvSpPr>
          <p:nvPr/>
        </p:nvSpPr>
        <p:spPr bwMode="auto">
          <a:xfrm>
            <a:off x="5424928" y="771196"/>
            <a:ext cx="6767072" cy="564484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r>
              <a:rPr kumimoji="0" lang="en-US" altLang="en-US" b="0" i="0" u="none" strike="noStrike" cap="none" normalizeH="0" baseline="0" dirty="0">
                <a:ln>
                  <a:noFill/>
                </a:ln>
                <a:effectLst/>
                <a:latin typeface="+mn-lt"/>
              </a:rPr>
              <a:t>We opened the four-quadrant cavity named ID5. This cavity (like the others) has been kept in a protective nitrogen atmosphere for the entire period since the welding process.</a:t>
            </a: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endParaRPr kumimoji="0" lang="en-US" altLang="en-US" b="0" i="0" u="none" strike="noStrike" cap="none" normalizeH="0" baseline="0" dirty="0">
              <a:ln>
                <a:noFill/>
              </a:ln>
              <a:effectLst/>
              <a:latin typeface="+mn-lt"/>
            </a:endParaRP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r>
              <a:rPr kumimoji="0" lang="en-US" altLang="en-US" b="0" i="0" u="none" strike="noStrike" cap="none" normalizeH="0" baseline="0" dirty="0">
                <a:ln>
                  <a:noFill/>
                </a:ln>
                <a:effectLst/>
                <a:latin typeface="+mn-lt"/>
              </a:rPr>
              <a:t>The opening was carried out by removing one of the four weld seams by means of a Dremel cutter</a:t>
            </a:r>
            <a:r>
              <a:rPr lang="en-US" altLang="en-US" dirty="0">
                <a:latin typeface="+mn-lt"/>
              </a:rPr>
              <a:t> </a:t>
            </a:r>
            <a:r>
              <a:rPr lang="en-US" altLang="en-US" dirty="0">
                <a:latin typeface="+mn-lt"/>
                <a:sym typeface="Wingdings" panose="05000000000000000000" pitchFamily="2" charset="2"/>
              </a:rPr>
              <a:t> N</a:t>
            </a:r>
            <a:r>
              <a:rPr kumimoji="0" lang="en-US" altLang="en-US" b="0" i="0" u="none" strike="noStrike" cap="none" normalizeH="0" baseline="0" dirty="0">
                <a:ln>
                  <a:noFill/>
                </a:ln>
                <a:effectLst/>
                <a:latin typeface="+mn-lt"/>
              </a:rPr>
              <a:t>o thermal alteration.</a:t>
            </a: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endParaRPr kumimoji="0" lang="en-US" altLang="en-US" b="0" i="0" u="none" strike="noStrike" cap="none" normalizeH="0" baseline="0" dirty="0">
              <a:ln>
                <a:noFill/>
              </a:ln>
              <a:effectLst/>
              <a:latin typeface="+mn-lt"/>
            </a:endParaRPr>
          </a:p>
          <a:p>
            <a:pPr marL="57150" marR="0" lvl="0" indent="-285750" algn="just" eaLnBrk="1" fontAlgn="base" hangingPunct="1">
              <a:lnSpc>
                <a:spcPct val="90000"/>
              </a:lnSpc>
              <a:spcBef>
                <a:spcPct val="0"/>
              </a:spcBef>
              <a:spcAft>
                <a:spcPts val="600"/>
              </a:spcAft>
              <a:buClrTx/>
              <a:buSzTx/>
              <a:buFont typeface="Wingdings" panose="05000000000000000000" pitchFamily="2" charset="2"/>
              <a:buChar char="q"/>
              <a:tabLst/>
            </a:pPr>
            <a:r>
              <a:rPr kumimoji="0" lang="en-US" altLang="en-US" b="0" i="0" u="none" strike="noStrike" cap="none" normalizeH="0" baseline="0" dirty="0">
                <a:ln>
                  <a:noFill/>
                </a:ln>
                <a:effectLst/>
                <a:latin typeface="+mn-lt"/>
              </a:rPr>
              <a:t>The appearance of the cavity is shiny and there are </a:t>
            </a:r>
            <a:r>
              <a:rPr kumimoji="0" lang="en-US" altLang="en-US" b="1" i="0" u="none" strike="noStrike" cap="none" normalizeH="0" baseline="0" dirty="0">
                <a:ln>
                  <a:noFill/>
                </a:ln>
                <a:effectLst/>
                <a:latin typeface="+mn-lt"/>
              </a:rPr>
              <a:t>no traces of oxidation in the area where there was direct flushing of argon</a:t>
            </a:r>
            <a:r>
              <a:rPr kumimoji="0" lang="en-US" altLang="en-US" b="0" i="0" u="none" strike="noStrike" cap="none" normalizeH="0" baseline="0" dirty="0">
                <a:ln>
                  <a:noFill/>
                </a:ln>
                <a:effectLst/>
                <a:latin typeface="+mn-lt"/>
              </a:rPr>
              <a:t>.</a:t>
            </a:r>
          </a:p>
          <a:p>
            <a:pPr marL="57150" marR="0" lvl="0" indent="-285750" algn="just" eaLnBrk="1" fontAlgn="base" hangingPunct="1">
              <a:lnSpc>
                <a:spcPct val="90000"/>
              </a:lnSpc>
              <a:spcBef>
                <a:spcPct val="0"/>
              </a:spcBef>
              <a:spcAft>
                <a:spcPts val="600"/>
              </a:spcAft>
              <a:buClrTx/>
              <a:buSzTx/>
              <a:buFont typeface="Wingdings" panose="05000000000000000000" pitchFamily="2" charset="2"/>
              <a:buChar char="q"/>
              <a:tabLst/>
            </a:pPr>
            <a:endParaRPr kumimoji="0" lang="en-US" altLang="en-US" b="0" i="0" u="none" strike="noStrike" cap="none" normalizeH="0" baseline="0" dirty="0">
              <a:ln>
                <a:noFill/>
              </a:ln>
              <a:effectLst/>
              <a:latin typeface="+mn-lt"/>
            </a:endParaRP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r>
              <a:rPr lang="en-US" altLang="en-US" dirty="0">
                <a:latin typeface="+mn-lt"/>
              </a:rPr>
              <a:t>T</a:t>
            </a:r>
            <a:r>
              <a:rPr kumimoji="0" lang="en-US" altLang="en-US" b="0" i="0" u="none" strike="noStrike" cap="none" normalizeH="0" baseline="0" dirty="0">
                <a:ln>
                  <a:noFill/>
                </a:ln>
                <a:effectLst/>
                <a:latin typeface="+mn-lt"/>
              </a:rPr>
              <a:t>he central area where argon was flowing </a:t>
            </a:r>
            <a:r>
              <a:rPr kumimoji="0" lang="en-US" altLang="en-US" b="1" i="0" u="none" strike="noStrike" cap="none" normalizeH="0" baseline="0" dirty="0">
                <a:ln>
                  <a:noFill/>
                </a:ln>
                <a:solidFill>
                  <a:schemeClr val="accent1"/>
                </a:solidFill>
                <a:effectLst/>
                <a:latin typeface="+mn-lt"/>
              </a:rPr>
              <a:t>(</a:t>
            </a:r>
            <a:r>
              <a:rPr lang="en-US" altLang="en-US" b="1" dirty="0">
                <a:solidFill>
                  <a:schemeClr val="accent1"/>
                </a:solidFill>
                <a:latin typeface="+mn-lt"/>
              </a:rPr>
              <a:t>Z</a:t>
            </a:r>
            <a:r>
              <a:rPr kumimoji="0" lang="en-US" altLang="en-US" b="1" i="0" u="none" strike="noStrike" cap="none" normalizeH="0" baseline="0" dirty="0">
                <a:ln>
                  <a:noFill/>
                </a:ln>
                <a:solidFill>
                  <a:schemeClr val="accent1"/>
                </a:solidFill>
                <a:effectLst/>
                <a:latin typeface="+mn-lt"/>
              </a:rPr>
              <a:t>ones 1, 2, 3 and 4)</a:t>
            </a:r>
            <a:r>
              <a:rPr kumimoji="0" lang="en-US" altLang="en-US" b="0" i="0" u="none" strike="noStrike" cap="none" normalizeH="0" baseline="0" dirty="0">
                <a:ln>
                  <a:noFill/>
                </a:ln>
                <a:effectLst/>
                <a:latin typeface="+mn-lt"/>
              </a:rPr>
              <a:t>, the appearance remains bright. At a visual analysis, there are no traces of oxidation.</a:t>
            </a: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endParaRPr kumimoji="0" lang="en-US" altLang="en-US" b="0" i="0" u="none" strike="noStrike" cap="none" normalizeH="0" baseline="0" dirty="0">
              <a:ln>
                <a:noFill/>
              </a:ln>
              <a:effectLst/>
              <a:latin typeface="+mn-lt"/>
            </a:endParaRP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r>
              <a:rPr kumimoji="0" lang="en-US" altLang="en-US" b="0" i="0" u="none" strike="noStrike" cap="none" normalizeH="0" baseline="0" dirty="0">
                <a:ln>
                  <a:noFill/>
                </a:ln>
                <a:effectLst/>
                <a:latin typeface="+mn-lt"/>
              </a:rPr>
              <a:t>The areas closest to the weld seam </a:t>
            </a:r>
            <a:r>
              <a:rPr kumimoji="0" lang="en-US" altLang="en-US" b="1" i="0" u="none" strike="noStrike" cap="none" normalizeH="0" baseline="0" dirty="0">
                <a:ln>
                  <a:noFill/>
                </a:ln>
                <a:solidFill>
                  <a:srgbClr val="92D050"/>
                </a:solidFill>
                <a:effectLst/>
                <a:latin typeface="+mn-lt"/>
              </a:rPr>
              <a:t>(zones A, B, C) </a:t>
            </a:r>
            <a:r>
              <a:rPr kumimoji="0" lang="en-US" altLang="en-US" b="0" i="0" u="none" strike="noStrike" cap="none" normalizeH="0" baseline="0" dirty="0">
                <a:ln>
                  <a:noFill/>
                </a:ln>
                <a:effectLst/>
                <a:latin typeface="+mn-lt"/>
              </a:rPr>
              <a:t>show instead the presence of oxide, but it is to be considered that in those areas due to the direct contact between the surfaces to be welded, the presence of inert gas was absent and therefore such result was expected.</a:t>
            </a:r>
          </a:p>
          <a:p>
            <a:pPr marL="57150" marR="0" lvl="0" indent="-285750" eaLnBrk="1" fontAlgn="base" hangingPunct="1">
              <a:lnSpc>
                <a:spcPct val="90000"/>
              </a:lnSpc>
              <a:spcBef>
                <a:spcPct val="0"/>
              </a:spcBef>
              <a:spcAft>
                <a:spcPts val="600"/>
              </a:spcAft>
              <a:buClrTx/>
              <a:buSzTx/>
              <a:buFont typeface="Wingdings" panose="05000000000000000000" pitchFamily="2" charset="2"/>
              <a:buChar char="q"/>
              <a:tabLst/>
            </a:pPr>
            <a:endParaRPr kumimoji="0" lang="en-US" altLang="en-US" b="0" i="0" u="none" strike="noStrike" cap="none" normalizeH="0" baseline="0" dirty="0">
              <a:ln>
                <a:noFill/>
              </a:ln>
              <a:effectLst/>
              <a:latin typeface="+mn-lt"/>
            </a:endParaRPr>
          </a:p>
        </p:txBody>
      </p:sp>
      <p:sp>
        <p:nvSpPr>
          <p:cNvPr id="5" name="Rectangle 3">
            <a:extLst>
              <a:ext uri="{FF2B5EF4-FFF2-40B4-BE49-F238E27FC236}">
                <a16:creationId xmlns:a16="http://schemas.microsoft.com/office/drawing/2014/main" id="{ED64E34D-D5D8-C045-2E8D-761E0927F96E}"/>
              </a:ext>
            </a:extLst>
          </p:cNvPr>
          <p:cNvSpPr>
            <a:spLocks noChangeArrowheads="1"/>
          </p:cNvSpPr>
          <p:nvPr/>
        </p:nvSpPr>
        <p:spPr bwMode="auto">
          <a:xfrm>
            <a:off x="0" y="8377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88667C62-725F-9831-9BC4-D269B1299A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25" t="30026" r="13247" b="5136"/>
          <a:stretch/>
        </p:blipFill>
        <p:spPr bwMode="auto">
          <a:xfrm>
            <a:off x="157162" y="221002"/>
            <a:ext cx="5243513" cy="6329817"/>
          </a:xfrm>
          <a:prstGeom prst="rect">
            <a:avLst/>
          </a:prstGeom>
          <a:noFill/>
          <a:ln>
            <a:noFill/>
          </a:ln>
        </p:spPr>
      </p:pic>
      <p:sp>
        <p:nvSpPr>
          <p:cNvPr id="2" name="Footer Placeholder 4">
            <a:extLst>
              <a:ext uri="{FF2B5EF4-FFF2-40B4-BE49-F238E27FC236}">
                <a16:creationId xmlns:a16="http://schemas.microsoft.com/office/drawing/2014/main" id="{8856A896-7D3F-1404-1811-D319D35CAD3B}"/>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sp>
        <p:nvSpPr>
          <p:cNvPr id="3" name="Rectangle 2">
            <a:extLst>
              <a:ext uri="{FF2B5EF4-FFF2-40B4-BE49-F238E27FC236}">
                <a16:creationId xmlns:a16="http://schemas.microsoft.com/office/drawing/2014/main" id="{26A29E9D-3AAA-CC61-F69C-07A26874FECA}"/>
              </a:ext>
            </a:extLst>
          </p:cNvPr>
          <p:cNvSpPr/>
          <p:nvPr/>
        </p:nvSpPr>
        <p:spPr>
          <a:xfrm>
            <a:off x="7839945" y="0"/>
            <a:ext cx="2704588" cy="523220"/>
          </a:xfrm>
          <a:prstGeom prst="rect">
            <a:avLst/>
          </a:prstGeom>
        </p:spPr>
        <p:txBody>
          <a:bodyPr wrap="none">
            <a:spAutoFit/>
          </a:bodyPr>
          <a:lstStyle/>
          <a:p>
            <a:pPr algn="ctr"/>
            <a:r>
              <a:rPr lang="en-GB" sz="2800" b="1" i="1" dirty="0">
                <a:solidFill>
                  <a:srgbClr val="FF0000"/>
                </a:solidFill>
                <a:cs typeface="Arial" panose="020B0604020202020204" pitchFamily="34" charset="0"/>
              </a:rPr>
              <a:t>Visual Inspection</a:t>
            </a:r>
          </a:p>
        </p:txBody>
      </p:sp>
    </p:spTree>
    <p:extLst>
      <p:ext uri="{BB962C8B-B14F-4D97-AF65-F5344CB8AC3E}">
        <p14:creationId xmlns:p14="http://schemas.microsoft.com/office/powerpoint/2010/main" val="3131759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293F94-8BB7-45AC-78BC-D3B16C67E76C}"/>
              </a:ext>
            </a:extLst>
          </p:cNvPr>
          <p:cNvPicPr>
            <a:picLocks noChangeAspect="1"/>
          </p:cNvPicPr>
          <p:nvPr/>
        </p:nvPicPr>
        <p:blipFill rotWithShape="1">
          <a:blip r:embed="rId2"/>
          <a:srcRect l="67077" t="14086" b="20322"/>
          <a:stretch/>
        </p:blipFill>
        <p:spPr>
          <a:xfrm>
            <a:off x="1865671" y="463361"/>
            <a:ext cx="3104535" cy="3479056"/>
          </a:xfrm>
          <a:prstGeom prst="rect">
            <a:avLst/>
          </a:prstGeom>
        </p:spPr>
      </p:pic>
      <p:pic>
        <p:nvPicPr>
          <p:cNvPr id="5" name="Picture 4">
            <a:extLst>
              <a:ext uri="{FF2B5EF4-FFF2-40B4-BE49-F238E27FC236}">
                <a16:creationId xmlns:a16="http://schemas.microsoft.com/office/drawing/2014/main" id="{D82DB11F-5258-EE0B-6A3D-6211D9DD22ED}"/>
              </a:ext>
            </a:extLst>
          </p:cNvPr>
          <p:cNvPicPr>
            <a:picLocks noChangeAspect="1"/>
          </p:cNvPicPr>
          <p:nvPr/>
        </p:nvPicPr>
        <p:blipFill>
          <a:blip r:embed="rId3"/>
          <a:stretch>
            <a:fillRect/>
          </a:stretch>
        </p:blipFill>
        <p:spPr>
          <a:xfrm>
            <a:off x="4939406" y="504197"/>
            <a:ext cx="3722361" cy="3392984"/>
          </a:xfrm>
          <a:prstGeom prst="rect">
            <a:avLst/>
          </a:prstGeom>
        </p:spPr>
      </p:pic>
      <p:sp>
        <p:nvSpPr>
          <p:cNvPr id="6" name="Rectangle 5">
            <a:extLst>
              <a:ext uri="{FF2B5EF4-FFF2-40B4-BE49-F238E27FC236}">
                <a16:creationId xmlns:a16="http://schemas.microsoft.com/office/drawing/2014/main" id="{C9A7CB15-F6E6-390C-49E6-E44977AA6D76}"/>
              </a:ext>
            </a:extLst>
          </p:cNvPr>
          <p:cNvSpPr/>
          <p:nvPr/>
        </p:nvSpPr>
        <p:spPr>
          <a:xfrm>
            <a:off x="4034474" y="0"/>
            <a:ext cx="4283480" cy="523220"/>
          </a:xfrm>
          <a:prstGeom prst="rect">
            <a:avLst/>
          </a:prstGeom>
        </p:spPr>
        <p:txBody>
          <a:bodyPr wrap="none">
            <a:spAutoFit/>
          </a:bodyPr>
          <a:lstStyle/>
          <a:p>
            <a:pPr algn="ctr"/>
            <a:r>
              <a:rPr lang="en-GB" sz="2800" b="1" i="1" dirty="0">
                <a:solidFill>
                  <a:srgbClr val="FF0000"/>
                </a:solidFill>
                <a:cs typeface="Arial" panose="020B0604020202020204" pitchFamily="34" charset="0"/>
              </a:rPr>
              <a:t>Ka-Band RF Mode Launcher</a:t>
            </a:r>
          </a:p>
        </p:txBody>
      </p:sp>
      <p:pic>
        <p:nvPicPr>
          <p:cNvPr id="3" name="Picture 2">
            <a:extLst>
              <a:ext uri="{FF2B5EF4-FFF2-40B4-BE49-F238E27FC236}">
                <a16:creationId xmlns:a16="http://schemas.microsoft.com/office/drawing/2014/main" id="{F9C5D96A-AEFC-7415-B301-BA5BBC2B72B3}"/>
              </a:ext>
            </a:extLst>
          </p:cNvPr>
          <p:cNvPicPr>
            <a:picLocks noChangeAspect="1"/>
          </p:cNvPicPr>
          <p:nvPr/>
        </p:nvPicPr>
        <p:blipFill>
          <a:blip r:embed="rId4"/>
          <a:stretch>
            <a:fillRect/>
          </a:stretch>
        </p:blipFill>
        <p:spPr>
          <a:xfrm>
            <a:off x="8061960" y="421314"/>
            <a:ext cx="4076700" cy="3889107"/>
          </a:xfrm>
          <a:prstGeom prst="rect">
            <a:avLst/>
          </a:prstGeom>
        </p:spPr>
      </p:pic>
      <p:pic>
        <p:nvPicPr>
          <p:cNvPr id="4" name="Picture 3">
            <a:extLst>
              <a:ext uri="{FF2B5EF4-FFF2-40B4-BE49-F238E27FC236}">
                <a16:creationId xmlns:a16="http://schemas.microsoft.com/office/drawing/2014/main" id="{81310370-8946-616C-F68A-3491610DC978}"/>
              </a:ext>
            </a:extLst>
          </p:cNvPr>
          <p:cNvPicPr>
            <a:picLocks noChangeAspect="1"/>
          </p:cNvPicPr>
          <p:nvPr/>
        </p:nvPicPr>
        <p:blipFill>
          <a:blip r:embed="rId5"/>
          <a:stretch>
            <a:fillRect/>
          </a:stretch>
        </p:blipFill>
        <p:spPr>
          <a:xfrm>
            <a:off x="7896431" y="4328160"/>
            <a:ext cx="4295569" cy="2377440"/>
          </a:xfrm>
          <a:prstGeom prst="rect">
            <a:avLst/>
          </a:prstGeom>
        </p:spPr>
      </p:pic>
      <p:sp>
        <p:nvSpPr>
          <p:cNvPr id="9" name="Rectangle 8">
            <a:extLst>
              <a:ext uri="{FF2B5EF4-FFF2-40B4-BE49-F238E27FC236}">
                <a16:creationId xmlns:a16="http://schemas.microsoft.com/office/drawing/2014/main" id="{E81DC72D-6901-7901-37A1-2CFC36999784}"/>
              </a:ext>
            </a:extLst>
          </p:cNvPr>
          <p:cNvSpPr/>
          <p:nvPr/>
        </p:nvSpPr>
        <p:spPr>
          <a:xfrm>
            <a:off x="66392" y="4172067"/>
            <a:ext cx="7614568" cy="2492990"/>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Four-port mode launcher is matched with the resonant Ka-band structure made of four quadrants;</a:t>
            </a:r>
          </a:p>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The reflection coefficient at the RF input power port is S11 &lt; -13 dB;</a:t>
            </a:r>
          </a:p>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The RF cavity on-axis electric field profile shows the same behavior as the isolated structure.</a:t>
            </a:r>
          </a:p>
          <a:p>
            <a:pPr marL="342900" indent="-342900" algn="just">
              <a:spcBef>
                <a:spcPts val="600"/>
              </a:spcBef>
              <a:spcAft>
                <a:spcPts val="600"/>
              </a:spcAft>
              <a:buFont typeface="Wingdings" panose="05000000000000000000" pitchFamily="2" charset="2"/>
              <a:buChar char="Ø"/>
            </a:pPr>
            <a:r>
              <a:rPr lang="en-US" dirty="0">
                <a:cs typeface="Arial" panose="020B0604020202020204" pitchFamily="34" charset="0"/>
              </a:rPr>
              <a:t>The estimated input RF power is Pin = 0.85 MW in order to obtain an accelerating gradient about E</a:t>
            </a:r>
            <a:r>
              <a:rPr lang="en-US" baseline="-25000" dirty="0">
                <a:cs typeface="Arial" panose="020B0604020202020204" pitchFamily="34" charset="0"/>
              </a:rPr>
              <a:t>acc</a:t>
            </a:r>
            <a:r>
              <a:rPr lang="en-US" dirty="0">
                <a:cs typeface="Arial" panose="020B0604020202020204" pitchFamily="34" charset="0"/>
              </a:rPr>
              <a:t>=150 MV/m in the middle cell.</a:t>
            </a:r>
          </a:p>
        </p:txBody>
      </p:sp>
      <p:sp>
        <p:nvSpPr>
          <p:cNvPr id="10" name="Footer Placeholder 4">
            <a:extLst>
              <a:ext uri="{FF2B5EF4-FFF2-40B4-BE49-F238E27FC236}">
                <a16:creationId xmlns:a16="http://schemas.microsoft.com/office/drawing/2014/main" id="{CFCEEECE-3F41-F57C-C16D-C1C15AA37F0A}"/>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sp>
        <p:nvSpPr>
          <p:cNvPr id="14" name="TextBox 13">
            <a:extLst>
              <a:ext uri="{FF2B5EF4-FFF2-40B4-BE49-F238E27FC236}">
                <a16:creationId xmlns:a16="http://schemas.microsoft.com/office/drawing/2014/main" id="{C2F50B50-F5AD-ECD8-E2DA-48BC7DD151AE}"/>
              </a:ext>
            </a:extLst>
          </p:cNvPr>
          <p:cNvSpPr txBox="1"/>
          <p:nvPr/>
        </p:nvSpPr>
        <p:spPr>
          <a:xfrm>
            <a:off x="68212" y="456422"/>
            <a:ext cx="2446388" cy="1477328"/>
          </a:xfrm>
          <a:prstGeom prst="rect">
            <a:avLst/>
          </a:prstGeom>
          <a:noFill/>
        </p:spPr>
        <p:txBody>
          <a:bodyPr wrap="square">
            <a:spAutoFit/>
          </a:bodyPr>
          <a:lstStyle/>
          <a:p>
            <a:pPr>
              <a:spcBef>
                <a:spcPts val="600"/>
              </a:spcBef>
              <a:spcAft>
                <a:spcPts val="600"/>
              </a:spcAft>
            </a:pPr>
            <a:r>
              <a:rPr lang="en-US" sz="1600" dirty="0">
                <a:cs typeface="Arial" panose="020B0604020202020204" pitchFamily="34" charset="0"/>
              </a:rPr>
              <a:t>Four-port mode launcher for dipole and quadrupole component cancellation </a:t>
            </a:r>
          </a:p>
          <a:p>
            <a:pPr>
              <a:spcBef>
                <a:spcPts val="600"/>
              </a:spcBef>
              <a:spcAft>
                <a:spcPts val="600"/>
              </a:spcAft>
            </a:pPr>
            <a:r>
              <a:rPr lang="en-US" sz="1600" dirty="0">
                <a:cs typeface="Arial" panose="020B0604020202020204" pitchFamily="34" charset="0"/>
              </a:rPr>
              <a:t>(optimization for maximum power transfer in-progress)</a:t>
            </a:r>
          </a:p>
        </p:txBody>
      </p:sp>
      <p:sp>
        <p:nvSpPr>
          <p:cNvPr id="15" name="TextBox 14">
            <a:extLst>
              <a:ext uri="{FF2B5EF4-FFF2-40B4-BE49-F238E27FC236}">
                <a16:creationId xmlns:a16="http://schemas.microsoft.com/office/drawing/2014/main" id="{DBBDE71B-53B9-50C4-2E43-15F6B2A0746D}"/>
              </a:ext>
            </a:extLst>
          </p:cNvPr>
          <p:cNvSpPr txBox="1"/>
          <p:nvPr/>
        </p:nvSpPr>
        <p:spPr>
          <a:xfrm>
            <a:off x="8774677" y="335977"/>
            <a:ext cx="2446388" cy="984885"/>
          </a:xfrm>
          <a:prstGeom prst="rect">
            <a:avLst/>
          </a:prstGeom>
          <a:noFill/>
        </p:spPr>
        <p:txBody>
          <a:bodyPr wrap="square">
            <a:spAutoFit/>
          </a:bodyPr>
          <a:lstStyle/>
          <a:p>
            <a:pPr>
              <a:spcBef>
                <a:spcPts val="600"/>
              </a:spcBef>
              <a:spcAft>
                <a:spcPts val="600"/>
              </a:spcAft>
            </a:pPr>
            <a:r>
              <a:rPr lang="en-US" sz="1600" dirty="0">
                <a:cs typeface="Arial" panose="020B0604020202020204" pitchFamily="34" charset="0"/>
              </a:rPr>
              <a:t>Four-port mode launcher with 4-quadrants cavity </a:t>
            </a:r>
          </a:p>
          <a:p>
            <a:pPr>
              <a:spcBef>
                <a:spcPts val="600"/>
              </a:spcBef>
              <a:spcAft>
                <a:spcPts val="600"/>
              </a:spcAft>
            </a:pPr>
            <a:r>
              <a:rPr lang="en-US" sz="1600" dirty="0">
                <a:cs typeface="Arial" panose="020B0604020202020204" pitchFamily="34" charset="0"/>
              </a:rPr>
              <a:t>(optimization in-progress)</a:t>
            </a:r>
          </a:p>
        </p:txBody>
      </p:sp>
      <p:sp>
        <p:nvSpPr>
          <p:cNvPr id="16" name="Arrow: Right 15">
            <a:extLst>
              <a:ext uri="{FF2B5EF4-FFF2-40B4-BE49-F238E27FC236}">
                <a16:creationId xmlns:a16="http://schemas.microsoft.com/office/drawing/2014/main" id="{4461A05D-EB63-EBA1-5BE3-1DD2265BB010}"/>
              </a:ext>
            </a:extLst>
          </p:cNvPr>
          <p:cNvSpPr/>
          <p:nvPr/>
        </p:nvSpPr>
        <p:spPr>
          <a:xfrm>
            <a:off x="4763729" y="2846441"/>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A2F88D7-3A69-3DB3-8E60-B356C191D41A}"/>
              </a:ext>
            </a:extLst>
          </p:cNvPr>
          <p:cNvSpPr/>
          <p:nvPr/>
        </p:nvSpPr>
        <p:spPr>
          <a:xfrm>
            <a:off x="7910054" y="3279060"/>
            <a:ext cx="589935" cy="169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782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7AB04-13B6-EEB5-08F8-3E2361BE9B47}"/>
              </a:ext>
            </a:extLst>
          </p:cNvPr>
          <p:cNvSpPr/>
          <p:nvPr/>
        </p:nvSpPr>
        <p:spPr>
          <a:xfrm>
            <a:off x="0" y="0"/>
            <a:ext cx="12192000" cy="6247864"/>
          </a:xfrm>
          <a:prstGeom prst="rect">
            <a:avLst/>
          </a:prstGeom>
        </p:spPr>
        <p:txBody>
          <a:bodyPr wrap="square" bIns="0">
            <a:spAutoFit/>
          </a:bodyPr>
          <a:lstStyle/>
          <a:p>
            <a:pPr algn="just"/>
            <a:r>
              <a:rPr lang="en-US" sz="1300" b="1" kern="800" dirty="0">
                <a:solidFill>
                  <a:srgbClr val="FF0000"/>
                </a:solidFill>
                <a:latin typeface="Arial" panose="020B0604020202020204" pitchFamily="34" charset="0"/>
                <a:ea typeface="Times New Roman" panose="02020603050405020304" pitchFamily="18" charset="0"/>
                <a:cs typeface="Arial" panose="020B0604020202020204" pitchFamily="34" charset="0"/>
              </a:rPr>
              <a:t>Publications and conference posters</a:t>
            </a:r>
          </a:p>
          <a:p>
            <a:pPr marL="285750" indent="-285750" algn="just">
              <a:buFont typeface="Arial" panose="020B0604020202020204" pitchFamily="34" charset="0"/>
              <a:buChar char="•"/>
            </a:pPr>
            <a:r>
              <a:rPr lang="en-US" sz="1300" kern="800" dirty="0">
                <a:latin typeface="Arial" panose="020B0604020202020204" pitchFamily="34" charset="0"/>
                <a:ea typeface="Times New Roman" panose="02020603050405020304" pitchFamily="18" charset="0"/>
                <a:cs typeface="Arial" panose="020B0604020202020204" pitchFamily="34" charset="0"/>
              </a:rPr>
              <a:t>L. Faillace, B. </a:t>
            </a:r>
            <a:r>
              <a:rPr lang="en-US" sz="1300" kern="800" dirty="0" err="1">
                <a:latin typeface="Arial" panose="020B0604020202020204" pitchFamily="34" charset="0"/>
                <a:ea typeface="Times New Roman" panose="02020603050405020304" pitchFamily="18" charset="0"/>
                <a:cs typeface="Arial" panose="020B0604020202020204" pitchFamily="34" charset="0"/>
              </a:rPr>
              <a:t>Spataro</a:t>
            </a:r>
            <a:r>
              <a:rPr lang="en-US" sz="1300" kern="800" dirty="0">
                <a:latin typeface="Arial" panose="020B0604020202020204" pitchFamily="34" charset="0"/>
                <a:ea typeface="Times New Roman" panose="02020603050405020304" pitchFamily="18" charset="0"/>
                <a:cs typeface="Arial" panose="020B0604020202020204" pitchFamily="34" charset="0"/>
              </a:rPr>
              <a:t>, M. </a:t>
            </a:r>
            <a:r>
              <a:rPr lang="en-US" sz="1300" kern="800" dirty="0" err="1">
                <a:latin typeface="Arial" panose="020B0604020202020204" pitchFamily="34" charset="0"/>
                <a:ea typeface="Times New Roman" panose="02020603050405020304" pitchFamily="18" charset="0"/>
                <a:cs typeface="Arial" panose="020B0604020202020204" pitchFamily="34" charset="0"/>
              </a:rPr>
              <a:t>Behtouei</a:t>
            </a:r>
            <a:r>
              <a:rPr lang="en-US" sz="1300" kern="800" dirty="0">
                <a:latin typeface="Arial" panose="020B0604020202020204" pitchFamily="34" charset="0"/>
                <a:ea typeface="Times New Roman" panose="02020603050405020304" pitchFamily="18" charset="0"/>
                <a:cs typeface="Arial" panose="020B0604020202020204" pitchFamily="34" charset="0"/>
              </a:rPr>
              <a:t>, M. </a:t>
            </a:r>
            <a:r>
              <a:rPr lang="en-US" sz="1300" kern="800" dirty="0" err="1">
                <a:latin typeface="Arial" panose="020B0604020202020204" pitchFamily="34" charset="0"/>
                <a:ea typeface="Times New Roman" panose="02020603050405020304" pitchFamily="18" charset="0"/>
                <a:cs typeface="Arial" panose="020B0604020202020204" pitchFamily="34" charset="0"/>
              </a:rPr>
              <a:t>Carillo</a:t>
            </a:r>
            <a:r>
              <a:rPr lang="en-US" sz="1300" kern="800" dirty="0">
                <a:latin typeface="Arial" panose="020B0604020202020204" pitchFamily="34" charset="0"/>
                <a:ea typeface="Times New Roman" panose="02020603050405020304" pitchFamily="18" charset="0"/>
                <a:cs typeface="Arial" panose="020B0604020202020204" pitchFamily="34" charset="0"/>
              </a:rPr>
              <a:t>, </a:t>
            </a:r>
            <a:r>
              <a:rPr lang="en-US" sz="1300" kern="800" dirty="0">
                <a:solidFill>
                  <a:srgbClr val="000000"/>
                </a:solidFill>
                <a:latin typeface="Arial" panose="020B0604020202020204" pitchFamily="34" charset="0"/>
                <a:ea typeface="Times New Roman" panose="02020603050405020304" pitchFamily="18" charset="0"/>
                <a:cs typeface="Arial" panose="020B0604020202020204" pitchFamily="34" charset="0"/>
              </a:rPr>
              <a:t>V. </a:t>
            </a:r>
            <a:r>
              <a:rPr lang="en-US" sz="1300" kern="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Dolgashev</a:t>
            </a:r>
            <a:r>
              <a:rPr lang="en-US" sz="1300" kern="800" dirty="0">
                <a:solidFill>
                  <a:srgbClr val="000000"/>
                </a:solidFill>
                <a:latin typeface="Arial" panose="020B0604020202020204" pitchFamily="34" charset="0"/>
                <a:ea typeface="Times New Roman" panose="02020603050405020304" pitchFamily="18" charset="0"/>
                <a:cs typeface="Arial" panose="020B0604020202020204" pitchFamily="34" charset="0"/>
              </a:rPr>
              <a:t>, G. Mauro, M. </a:t>
            </a:r>
            <a:r>
              <a:rPr lang="en-US" sz="1300" kern="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Migliorati</a:t>
            </a:r>
            <a:r>
              <a:rPr lang="en-US" sz="1300" kern="800" dirty="0">
                <a:solidFill>
                  <a:srgbClr val="000000"/>
                </a:solidFill>
                <a:latin typeface="Arial" panose="020B0604020202020204" pitchFamily="34" charset="0"/>
                <a:ea typeface="Times New Roman" panose="02020603050405020304" pitchFamily="18" charset="0"/>
                <a:cs typeface="Arial" panose="020B0604020202020204" pitchFamily="34" charset="0"/>
              </a:rPr>
              <a:t>, G. </a:t>
            </a:r>
            <a:r>
              <a:rPr lang="en-US" sz="1300" kern="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Torrisi</a:t>
            </a:r>
            <a:r>
              <a:rPr lang="en-US" sz="1300" kern="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300" b="1" i="1" dirty="0">
                <a:solidFill>
                  <a:srgbClr val="333333"/>
                </a:solidFill>
                <a:effectLst/>
                <a:latin typeface="Arial" panose="020B0604020202020204" pitchFamily="34" charset="0"/>
                <a:ea typeface="等线" panose="02010600030101010101" pitchFamily="2" charset="-122"/>
                <a:cs typeface="Arial" panose="020B0604020202020204" pitchFamily="34" charset="0"/>
              </a:rPr>
              <a:t>Design and Prototyping of high gradient Ka-band accelerating </a:t>
            </a:r>
            <a:r>
              <a:rPr lang="en-US" sz="1300" b="1" dirty="0">
                <a:latin typeface="Arial" panose="020B0604020202020204" pitchFamily="34" charset="0"/>
                <a:cs typeface="Arial" panose="020B0604020202020204" pitchFamily="34" charset="0"/>
              </a:rPr>
              <a:t>structures</a:t>
            </a:r>
            <a:r>
              <a:rPr lang="en-US" sz="1300" dirty="0">
                <a:latin typeface="Arial" panose="020B0604020202020204" pitchFamily="34" charset="0"/>
                <a:cs typeface="Arial" panose="020B0604020202020204" pitchFamily="34" charset="0"/>
              </a:rPr>
              <a:t>, International Workshop on Breakdown Science and High Gradient Technology (HG2022)</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Times New Roman" panose="02020603050405020304" pitchFamily="18" charset="0"/>
                <a:cs typeface="Arial" panose="020B0604020202020204" pitchFamily="34" charset="0"/>
              </a:rPr>
              <a:t>V. </a:t>
            </a:r>
            <a:r>
              <a:rPr lang="en-US" sz="1300" dirty="0" err="1">
                <a:effectLst/>
                <a:latin typeface="Arial" panose="020B0604020202020204" pitchFamily="34" charset="0"/>
                <a:ea typeface="Times New Roman" panose="02020603050405020304" pitchFamily="18" charset="0"/>
                <a:cs typeface="Arial" panose="020B0604020202020204" pitchFamily="34" charset="0"/>
              </a:rPr>
              <a:t>Dolgashev</a:t>
            </a:r>
            <a:r>
              <a:rPr lang="en-US" sz="1300" dirty="0">
                <a:effectLst/>
                <a:latin typeface="Arial" panose="020B0604020202020204" pitchFamily="34" charset="0"/>
                <a:ea typeface="Times New Roman" panose="02020603050405020304" pitchFamily="18" charset="0"/>
                <a:cs typeface="Arial" panose="020B0604020202020204" pitchFamily="34" charset="0"/>
              </a:rPr>
              <a:t>, B. </a:t>
            </a:r>
            <a:r>
              <a:rPr lang="en-US" sz="1300" dirty="0" err="1">
                <a:effectLst/>
                <a:latin typeface="Arial" panose="020B0604020202020204" pitchFamily="34" charset="0"/>
                <a:ea typeface="Times New Roman" panose="02020603050405020304" pitchFamily="18" charset="0"/>
                <a:cs typeface="Arial" panose="020B0604020202020204" pitchFamily="34" charset="0"/>
              </a:rPr>
              <a:t>Spataro</a:t>
            </a:r>
            <a:r>
              <a:rPr lang="en-US" sz="1300" dirty="0">
                <a:effectLst/>
                <a:latin typeface="Arial" panose="020B0604020202020204" pitchFamily="34" charset="0"/>
                <a:ea typeface="Times New Roman" panose="02020603050405020304" pitchFamily="18" charset="0"/>
                <a:cs typeface="Arial" panose="020B0604020202020204" pitchFamily="34" charset="0"/>
              </a:rPr>
              <a:t>, L. Faillace, R. Bonifazi, </a:t>
            </a:r>
            <a:r>
              <a:rPr lang="en-US" sz="1300" i="1" dirty="0">
                <a:effectLst/>
                <a:latin typeface="Arial" panose="020B0604020202020204" pitchFamily="34" charset="0"/>
                <a:ea typeface="Times New Roman" panose="02020603050405020304" pitchFamily="18" charset="0"/>
                <a:cs typeface="Arial" panose="020B0604020202020204" pitchFamily="34" charset="0"/>
              </a:rPr>
              <a:t>Innovative compact braze-free accelerating cavity</a:t>
            </a:r>
            <a:r>
              <a:rPr lang="en-US" sz="1300" dirty="0">
                <a:effectLst/>
                <a:latin typeface="Arial" panose="020B0604020202020204" pitchFamily="34" charset="0"/>
                <a:ea typeface="Times New Roman" panose="02020603050405020304" pitchFamily="18" charset="0"/>
                <a:cs typeface="Arial" panose="020B0604020202020204" pitchFamily="34" charset="0"/>
              </a:rPr>
              <a:t>, </a:t>
            </a:r>
            <a:r>
              <a:rPr lang="en-US" sz="1300" dirty="0" err="1">
                <a:effectLst/>
                <a:latin typeface="Arial" panose="020B0604020202020204" pitchFamily="34" charset="0"/>
                <a:ea typeface="Times New Roman" panose="02020603050405020304" pitchFamily="18" charset="0"/>
                <a:cs typeface="Arial" panose="020B0604020202020204" pitchFamily="34" charset="0"/>
              </a:rPr>
              <a:t>Jinst</a:t>
            </a:r>
            <a:r>
              <a:rPr lang="en-US" sz="1300" dirty="0">
                <a:effectLst/>
                <a:latin typeface="Arial" panose="020B0604020202020204" pitchFamily="34" charset="0"/>
                <a:ea typeface="Times New Roman" panose="02020603050405020304" pitchFamily="18" charset="0"/>
                <a:cs typeface="Arial" panose="020B0604020202020204" pitchFamily="34" charset="0"/>
              </a:rPr>
              <a:t>, September 19, 2018</a:t>
            </a:r>
            <a:endParaRPr lang="en-US" sz="13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n-US" sz="1300" i="0" dirty="0" err="1">
                <a:solidFill>
                  <a:srgbClr val="222222"/>
                </a:solidFill>
                <a:effectLst/>
                <a:latin typeface="Arial" panose="020B0604020202020204" pitchFamily="34" charset="0"/>
                <a:cs typeface="Arial" panose="020B0604020202020204" pitchFamily="34" charset="0"/>
              </a:rPr>
              <a:t>Dolgashev</a:t>
            </a:r>
            <a:r>
              <a:rPr lang="en-US" sz="1300" i="0" dirty="0">
                <a:solidFill>
                  <a:srgbClr val="222222"/>
                </a:solidFill>
                <a:effectLst/>
                <a:latin typeface="Arial" panose="020B0604020202020204" pitchFamily="34" charset="0"/>
                <a:cs typeface="Arial" panose="020B0604020202020204" pitchFamily="34" charset="0"/>
              </a:rPr>
              <a:t> VA, Faillace L, </a:t>
            </a:r>
            <a:r>
              <a:rPr lang="en-US" sz="1300" i="0" dirty="0" err="1">
                <a:solidFill>
                  <a:srgbClr val="222222"/>
                </a:solidFill>
                <a:effectLst/>
                <a:latin typeface="Arial" panose="020B0604020202020204" pitchFamily="34" charset="0"/>
                <a:cs typeface="Arial" panose="020B0604020202020204" pitchFamily="34" charset="0"/>
              </a:rPr>
              <a:t>Spataro</a:t>
            </a:r>
            <a:r>
              <a:rPr lang="en-US" sz="1300" i="0" dirty="0">
                <a:solidFill>
                  <a:srgbClr val="222222"/>
                </a:solidFill>
                <a:effectLst/>
                <a:latin typeface="Arial" panose="020B0604020202020204" pitchFamily="34" charset="0"/>
                <a:cs typeface="Arial" panose="020B0604020202020204" pitchFamily="34" charset="0"/>
              </a:rPr>
              <a:t> B, Tantawi S, Bonifazi R. </a:t>
            </a:r>
            <a:r>
              <a:rPr lang="en-US" sz="1300" i="1" dirty="0">
                <a:solidFill>
                  <a:srgbClr val="222222"/>
                </a:solidFill>
                <a:effectLst/>
                <a:latin typeface="Arial" panose="020B0604020202020204" pitchFamily="34" charset="0"/>
                <a:cs typeface="Arial" panose="020B0604020202020204" pitchFamily="34" charset="0"/>
              </a:rPr>
              <a:t>High-gradient rf tests of welded X-band accelerating cavities</a:t>
            </a:r>
            <a:r>
              <a:rPr lang="en-US" sz="1300" i="0" dirty="0">
                <a:solidFill>
                  <a:srgbClr val="222222"/>
                </a:solidFill>
                <a:effectLst/>
                <a:latin typeface="Arial" panose="020B0604020202020204" pitchFamily="34" charset="0"/>
                <a:cs typeface="Arial" panose="020B0604020202020204" pitchFamily="34" charset="0"/>
              </a:rPr>
              <a:t>. Physical Review Accelerators and Beams. 2021 Aug 10;24(8):081002.</a:t>
            </a:r>
          </a:p>
          <a:p>
            <a:pPr marL="285750" indent="-285750" algn="just">
              <a:buFont typeface="Arial" panose="020B0604020202020204" pitchFamily="34" charset="0"/>
              <a:buChar char="•"/>
            </a:pPr>
            <a:r>
              <a:rPr lang="en-US" sz="1300" i="0" dirty="0" err="1">
                <a:solidFill>
                  <a:srgbClr val="222222"/>
                </a:solidFill>
                <a:effectLst/>
                <a:latin typeface="Arial" panose="020B0604020202020204" pitchFamily="34" charset="0"/>
                <a:cs typeface="Arial" panose="020B0604020202020204" pitchFamily="34" charset="0"/>
              </a:rPr>
              <a:t>Behtouei</a:t>
            </a:r>
            <a:r>
              <a:rPr lang="en-US" sz="1300" i="0" dirty="0">
                <a:solidFill>
                  <a:srgbClr val="222222"/>
                </a:solidFill>
                <a:effectLst/>
                <a:latin typeface="Arial" panose="020B0604020202020204" pitchFamily="34" charset="0"/>
                <a:cs typeface="Arial" panose="020B0604020202020204" pitchFamily="34" charset="0"/>
              </a:rPr>
              <a:t> M, Faillace L, </a:t>
            </a:r>
            <a:r>
              <a:rPr lang="en-US" sz="1300" i="0" dirty="0" err="1">
                <a:solidFill>
                  <a:srgbClr val="222222"/>
                </a:solidFill>
                <a:effectLst/>
                <a:latin typeface="Arial" panose="020B0604020202020204" pitchFamily="34" charset="0"/>
                <a:cs typeface="Arial" panose="020B0604020202020204" pitchFamily="34" charset="0"/>
              </a:rPr>
              <a:t>Migliorati</a:t>
            </a:r>
            <a:r>
              <a:rPr lang="en-US" sz="1300" i="0" dirty="0">
                <a:solidFill>
                  <a:srgbClr val="222222"/>
                </a:solidFill>
                <a:effectLst/>
                <a:latin typeface="Arial" panose="020B0604020202020204" pitchFamily="34" charset="0"/>
                <a:cs typeface="Arial" panose="020B0604020202020204" pitchFamily="34" charset="0"/>
              </a:rPr>
              <a:t> M, Palumbo L, </a:t>
            </a:r>
            <a:r>
              <a:rPr lang="en-US" sz="1300" i="0" dirty="0" err="1">
                <a:solidFill>
                  <a:srgbClr val="222222"/>
                </a:solidFill>
                <a:effectLst/>
                <a:latin typeface="Arial" panose="020B0604020202020204" pitchFamily="34" charset="0"/>
                <a:cs typeface="Arial" panose="020B0604020202020204" pitchFamily="34" charset="0"/>
              </a:rPr>
              <a:t>Spataro</a:t>
            </a:r>
            <a:r>
              <a:rPr lang="en-US" sz="1300" i="0" dirty="0">
                <a:solidFill>
                  <a:srgbClr val="222222"/>
                </a:solidFill>
                <a:effectLst/>
                <a:latin typeface="Arial" panose="020B0604020202020204" pitchFamily="34" charset="0"/>
                <a:cs typeface="Arial" panose="020B0604020202020204" pitchFamily="34" charset="0"/>
              </a:rPr>
              <a:t> B. New Analytical derivation of Group Velocity in TW accelerating structures. </a:t>
            </a:r>
            <a:r>
              <a:rPr lang="en-US" sz="1300" i="0" dirty="0" err="1">
                <a:solidFill>
                  <a:srgbClr val="222222"/>
                </a:solidFill>
                <a:effectLst/>
                <a:latin typeface="Arial" panose="020B0604020202020204" pitchFamily="34" charset="0"/>
                <a:cs typeface="Arial" panose="020B0604020202020204" pitchFamily="34" charset="0"/>
              </a:rPr>
              <a:t>InJournal</a:t>
            </a:r>
            <a:r>
              <a:rPr lang="en-US" sz="1300" i="0" dirty="0">
                <a:solidFill>
                  <a:srgbClr val="222222"/>
                </a:solidFill>
                <a:effectLst/>
                <a:latin typeface="Arial" panose="020B0604020202020204" pitchFamily="34" charset="0"/>
                <a:cs typeface="Arial" panose="020B0604020202020204" pitchFamily="34" charset="0"/>
              </a:rPr>
              <a:t> of Physics: Conference Series 2019 Nov 1 (Vol. 1350, p. 012112). IOP Publishing.</a:t>
            </a:r>
          </a:p>
          <a:p>
            <a:pPr marL="285750" indent="-285750" algn="just">
              <a:buFont typeface="Arial" panose="020B0604020202020204" pitchFamily="34" charset="0"/>
              <a:buChar char="•"/>
            </a:pPr>
            <a:r>
              <a:rPr lang="en-US" sz="1300" i="0" dirty="0" err="1">
                <a:solidFill>
                  <a:srgbClr val="222222"/>
                </a:solidFill>
                <a:effectLst/>
                <a:latin typeface="Arial" panose="020B0604020202020204" pitchFamily="34" charset="0"/>
                <a:cs typeface="Arial" panose="020B0604020202020204" pitchFamily="34" charset="0"/>
              </a:rPr>
              <a:t>Dolgashev</a:t>
            </a:r>
            <a:r>
              <a:rPr lang="en-US" sz="1300" i="0" dirty="0">
                <a:solidFill>
                  <a:srgbClr val="222222"/>
                </a:solidFill>
                <a:effectLst/>
                <a:latin typeface="Arial" panose="020B0604020202020204" pitchFamily="34" charset="0"/>
                <a:cs typeface="Arial" panose="020B0604020202020204" pitchFamily="34" charset="0"/>
              </a:rPr>
              <a:t> VA, Faillace L, Higashi Y, </a:t>
            </a:r>
            <a:r>
              <a:rPr lang="en-US" sz="1300" i="0" dirty="0" err="1">
                <a:solidFill>
                  <a:srgbClr val="222222"/>
                </a:solidFill>
                <a:effectLst/>
                <a:latin typeface="Arial" panose="020B0604020202020204" pitchFamily="34" charset="0"/>
                <a:cs typeface="Arial" panose="020B0604020202020204" pitchFamily="34" charset="0"/>
              </a:rPr>
              <a:t>Marcelli</a:t>
            </a:r>
            <a:r>
              <a:rPr lang="en-US" sz="1300" i="0" dirty="0">
                <a:solidFill>
                  <a:srgbClr val="222222"/>
                </a:solidFill>
                <a:effectLst/>
                <a:latin typeface="Arial" panose="020B0604020202020204" pitchFamily="34" charset="0"/>
                <a:cs typeface="Arial" panose="020B0604020202020204" pitchFamily="34" charset="0"/>
              </a:rPr>
              <a:t> A, </a:t>
            </a:r>
            <a:r>
              <a:rPr lang="en-US" sz="1300" i="0" dirty="0" err="1">
                <a:solidFill>
                  <a:srgbClr val="222222"/>
                </a:solidFill>
                <a:effectLst/>
                <a:latin typeface="Arial" panose="020B0604020202020204" pitchFamily="34" charset="0"/>
                <a:cs typeface="Arial" panose="020B0604020202020204" pitchFamily="34" charset="0"/>
              </a:rPr>
              <a:t>Spataro</a:t>
            </a:r>
            <a:r>
              <a:rPr lang="en-US" sz="1300" i="0" dirty="0">
                <a:solidFill>
                  <a:srgbClr val="222222"/>
                </a:solidFill>
                <a:effectLst/>
                <a:latin typeface="Arial" panose="020B0604020202020204" pitchFamily="34" charset="0"/>
                <a:cs typeface="Arial" panose="020B0604020202020204" pitchFamily="34" charset="0"/>
              </a:rPr>
              <a:t> B, Bonifazi R. </a:t>
            </a:r>
            <a:r>
              <a:rPr lang="en-US" sz="1300" i="1" dirty="0">
                <a:solidFill>
                  <a:srgbClr val="222222"/>
                </a:solidFill>
                <a:effectLst/>
                <a:latin typeface="Arial" panose="020B0604020202020204" pitchFamily="34" charset="0"/>
                <a:cs typeface="Arial" panose="020B0604020202020204" pitchFamily="34" charset="0"/>
              </a:rPr>
              <a:t>Materials and technological processes for High-Gradient accelerating structures: new results from mechanical tests of an innovative braze-free cavity</a:t>
            </a:r>
            <a:r>
              <a:rPr lang="en-US" sz="1300" i="0" dirty="0">
                <a:solidFill>
                  <a:srgbClr val="222222"/>
                </a:solidFill>
                <a:effectLst/>
                <a:latin typeface="Arial" panose="020B0604020202020204" pitchFamily="34" charset="0"/>
                <a:cs typeface="Arial" panose="020B0604020202020204" pitchFamily="34" charset="0"/>
              </a:rPr>
              <a:t>. Journal of Instrumentation. 2020 Jan 27;15(01):P01029.</a:t>
            </a:r>
          </a:p>
          <a:p>
            <a:pPr marL="285750" indent="-285750" algn="just">
              <a:buFont typeface="Arial" panose="020B0604020202020204" pitchFamily="34" charset="0"/>
              <a:buChar char="•"/>
            </a:pPr>
            <a:r>
              <a:rPr lang="en-US" sz="1300" dirty="0">
                <a:effectLst/>
                <a:latin typeface="Arial" panose="020B0604020202020204" pitchFamily="34" charset="0"/>
                <a:ea typeface="Times New Roman" panose="02020603050405020304" pitchFamily="18" charset="0"/>
                <a:cs typeface="Arial" panose="020B0604020202020204" pitchFamily="34" charset="0"/>
              </a:rPr>
              <a:t>M. </a:t>
            </a:r>
            <a:r>
              <a:rPr lang="en-US" sz="1300" dirty="0" err="1">
                <a:effectLst/>
                <a:latin typeface="Arial" panose="020B0604020202020204" pitchFamily="34" charset="0"/>
                <a:ea typeface="Times New Roman" panose="02020603050405020304" pitchFamily="18" charset="0"/>
                <a:cs typeface="Arial" panose="020B0604020202020204" pitchFamily="34" charset="0"/>
              </a:rPr>
              <a:t>Behtouei</a:t>
            </a:r>
            <a:r>
              <a:rPr lang="en-US" sz="1300" dirty="0">
                <a:effectLst/>
                <a:latin typeface="Arial" panose="020B0604020202020204" pitchFamily="34" charset="0"/>
                <a:ea typeface="Times New Roman" panose="02020603050405020304" pitchFamily="18" charset="0"/>
                <a:cs typeface="Arial" panose="020B0604020202020204" pitchFamily="34" charset="0"/>
              </a:rPr>
              <a:t>, B. </a:t>
            </a:r>
            <a:r>
              <a:rPr lang="en-US" sz="1300" dirty="0" err="1">
                <a:effectLst/>
                <a:latin typeface="Arial" panose="020B0604020202020204" pitchFamily="34" charset="0"/>
                <a:ea typeface="Times New Roman" panose="02020603050405020304" pitchFamily="18" charset="0"/>
                <a:cs typeface="Arial" panose="020B0604020202020204" pitchFamily="34" charset="0"/>
              </a:rPr>
              <a:t>Spataro</a:t>
            </a:r>
            <a:r>
              <a:rPr lang="en-US" sz="1300" dirty="0">
                <a:effectLst/>
                <a:latin typeface="Arial" panose="020B0604020202020204" pitchFamily="34" charset="0"/>
                <a:ea typeface="Times New Roman" panose="02020603050405020304" pitchFamily="18" charset="0"/>
                <a:cs typeface="Arial" panose="020B0604020202020204" pitchFamily="34" charset="0"/>
              </a:rPr>
              <a:t>,’ </a:t>
            </a:r>
            <a:r>
              <a:rPr lang="it-IT" sz="1300" dirty="0">
                <a:effectLst/>
                <a:latin typeface="Arial" panose="020B0604020202020204" pitchFamily="34" charset="0"/>
                <a:ea typeface="Times New Roman" panose="02020603050405020304" pitchFamily="18" charset="0"/>
                <a:cs typeface="Arial" panose="020B0604020202020204" pitchFamily="34" charset="0"/>
              </a:rPr>
              <a:t>A SW Ka-Band linearizer structure with minimum surface electric field for the compact light XLS project’, Nuclear Inst. and Methods in Physics Research, A 984 (2020) 164653</a:t>
            </a:r>
            <a:endParaRPr lang="en-US" sz="13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Times New Roman" panose="02020603050405020304" pitchFamily="18" charset="0"/>
                <a:cs typeface="Arial" panose="020B0604020202020204" pitchFamily="34" charset="0"/>
              </a:rPr>
              <a:t>B. </a:t>
            </a:r>
            <a:r>
              <a:rPr lang="en-US" sz="1300" dirty="0" err="1">
                <a:effectLst/>
                <a:latin typeface="Arial" panose="020B0604020202020204" pitchFamily="34" charset="0"/>
                <a:ea typeface="Times New Roman" panose="02020603050405020304" pitchFamily="18" charset="0"/>
                <a:cs typeface="Arial" panose="020B0604020202020204" pitchFamily="34" charset="0"/>
              </a:rPr>
              <a:t>Spataro</a:t>
            </a:r>
            <a:r>
              <a:rPr lang="en-US" sz="1300" dirty="0">
                <a:effectLst/>
                <a:latin typeface="Arial" panose="020B0604020202020204" pitchFamily="34" charset="0"/>
                <a:ea typeface="Times New Roman" panose="02020603050405020304" pitchFamily="18" charset="0"/>
                <a:cs typeface="Arial" panose="020B0604020202020204" pitchFamily="34" charset="0"/>
              </a:rPr>
              <a:t> et </a:t>
            </a:r>
            <a:r>
              <a:rPr lang="en-US" sz="1300" dirty="0" err="1">
                <a:effectLst/>
                <a:latin typeface="Arial" panose="020B0604020202020204" pitchFamily="34" charset="0"/>
                <a:ea typeface="Times New Roman" panose="02020603050405020304" pitchFamily="18" charset="0"/>
                <a:cs typeface="Arial" panose="020B0604020202020204" pitchFamily="34" charset="0"/>
              </a:rPr>
              <a:t>al.,’A</a:t>
            </a:r>
            <a:r>
              <a:rPr lang="en-US" sz="1300" dirty="0">
                <a:effectLst/>
                <a:latin typeface="Arial" panose="020B0604020202020204" pitchFamily="34" charset="0"/>
                <a:ea typeface="Times New Roman" panose="02020603050405020304" pitchFamily="18" charset="0"/>
                <a:cs typeface="Arial" panose="020B0604020202020204" pitchFamily="34" charset="0"/>
              </a:rPr>
              <a:t> novel exact analytical expression for the magnetic field of a solenoid’, Waves in Random Complex Media, 10 October 2020</a:t>
            </a:r>
          </a:p>
          <a:p>
            <a:pPr algn="just"/>
            <a:endParaRPr lang="en-US" sz="1300" dirty="0">
              <a:latin typeface="Arial" panose="020B0604020202020204" pitchFamily="34" charset="0"/>
              <a:ea typeface="Calibri" panose="020F0502020204030204" pitchFamily="34" charset="0"/>
              <a:cs typeface="Arial" panose="020B0604020202020204" pitchFamily="34" charset="0"/>
            </a:endParaRPr>
          </a:p>
          <a:p>
            <a:pPr algn="just"/>
            <a:r>
              <a:rPr lang="en-US" sz="1300" b="1" i="1" dirty="0">
                <a:latin typeface="Arial" panose="020B0604020202020204" pitchFamily="34" charset="0"/>
                <a:ea typeface="Calibri" panose="020F0502020204030204" pitchFamily="34" charset="0"/>
                <a:cs typeface="Arial" panose="020B0604020202020204" pitchFamily="34" charset="0"/>
              </a:rPr>
              <a:t>Ka-band Klystron Development (single and multifrequency)</a:t>
            </a: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err="1">
                <a:latin typeface="Arial" panose="020B0604020202020204" pitchFamily="34" charset="0"/>
                <a:cs typeface="Arial" panose="020B0604020202020204" pitchFamily="34" charset="0"/>
              </a:rPr>
              <a:t>Spataro</a:t>
            </a:r>
            <a:r>
              <a:rPr lang="en-US" sz="1300" dirty="0">
                <a:latin typeface="Arial" panose="020B0604020202020204" pitchFamily="34" charset="0"/>
                <a:cs typeface="Arial" panose="020B0604020202020204" pitchFamily="34" charset="0"/>
              </a:rPr>
              <a:t> B, </a:t>
            </a:r>
            <a:r>
              <a:rPr lang="en-US" sz="1300" dirty="0" err="1">
                <a:latin typeface="Arial" panose="020B0604020202020204" pitchFamily="34" charset="0"/>
                <a:cs typeface="Arial" panose="020B0604020202020204" pitchFamily="34" charset="0"/>
              </a:rPr>
              <a:t>Behtouei</a:t>
            </a:r>
            <a:r>
              <a:rPr lang="en-US" sz="1300" dirty="0">
                <a:latin typeface="Arial" panose="020B0604020202020204" pitchFamily="34" charset="0"/>
                <a:cs typeface="Arial" panose="020B0604020202020204" pitchFamily="34" charset="0"/>
              </a:rPr>
              <a:t> M, Di Paolo F, </a:t>
            </a:r>
            <a:r>
              <a:rPr lang="en-US" sz="1300" dirty="0" err="1">
                <a:latin typeface="Arial" panose="020B0604020202020204" pitchFamily="34" charset="0"/>
                <a:cs typeface="Arial" panose="020B0604020202020204" pitchFamily="34" charset="0"/>
              </a:rPr>
              <a:t>Leggieri</a:t>
            </a:r>
            <a:r>
              <a:rPr lang="en-US" sz="1300" dirty="0">
                <a:latin typeface="Arial" panose="020B0604020202020204" pitchFamily="34" charset="0"/>
                <a:cs typeface="Arial" panose="020B0604020202020204" pitchFamily="34" charset="0"/>
              </a:rPr>
              <a:t> A. A low-perveance electron gun for a high-efficiency Ka-band klystron. The European Physical Journal Plus. 2022 Jul 5;137(7):769.</a:t>
            </a:r>
          </a:p>
          <a:p>
            <a:pPr marL="285750" indent="-285750" algn="just">
              <a:buFont typeface="Arial" panose="020B0604020202020204" pitchFamily="34" charset="0"/>
              <a:buChar char="•"/>
            </a:pPr>
            <a:r>
              <a:rPr lang="en-US" sz="1300" dirty="0" err="1">
                <a:latin typeface="Arial" panose="020B0604020202020204" pitchFamily="34" charset="0"/>
                <a:cs typeface="Arial" panose="020B0604020202020204" pitchFamily="34" charset="0"/>
              </a:rPr>
              <a:t>Leggieri</a:t>
            </a:r>
            <a:r>
              <a:rPr lang="en-US" sz="1300" dirty="0">
                <a:latin typeface="Arial" panose="020B0604020202020204" pitchFamily="34" charset="0"/>
                <a:cs typeface="Arial" panose="020B0604020202020204" pitchFamily="34" charset="0"/>
              </a:rPr>
              <a:t> A, </a:t>
            </a:r>
            <a:r>
              <a:rPr lang="en-US" sz="1300" dirty="0" err="1">
                <a:latin typeface="Arial" panose="020B0604020202020204" pitchFamily="34" charset="0"/>
                <a:cs typeface="Arial" panose="020B0604020202020204" pitchFamily="34" charset="0"/>
              </a:rPr>
              <a:t>Behtouei</a:t>
            </a:r>
            <a:r>
              <a:rPr lang="en-US" sz="1300" dirty="0">
                <a:latin typeface="Arial" panose="020B0604020202020204" pitchFamily="34" charset="0"/>
                <a:cs typeface="Arial" panose="020B0604020202020204" pitchFamily="34" charset="0"/>
              </a:rPr>
              <a:t> M, Burt G, Di Paolo F, </a:t>
            </a:r>
            <a:r>
              <a:rPr lang="en-US" sz="1300" dirty="0" err="1">
                <a:latin typeface="Arial" panose="020B0604020202020204" pitchFamily="34" charset="0"/>
                <a:cs typeface="Arial" panose="020B0604020202020204" pitchFamily="34" charset="0"/>
              </a:rPr>
              <a:t>Spataro</a:t>
            </a:r>
            <a:r>
              <a:rPr lang="en-US" sz="1300" dirty="0">
                <a:latin typeface="Arial" panose="020B0604020202020204" pitchFamily="34" charset="0"/>
                <a:cs typeface="Arial" panose="020B0604020202020204" pitchFamily="34" charset="0"/>
              </a:rPr>
              <a:t> B. A novel harmonic klystron configuration for high power microwave frequency conversion. </a:t>
            </a:r>
            <a:r>
              <a:rPr lang="en-US" sz="1300" dirty="0" err="1">
                <a:latin typeface="Arial" panose="020B0604020202020204" pitchFamily="34" charset="0"/>
                <a:cs typeface="Arial" panose="020B0604020202020204" pitchFamily="34" charset="0"/>
              </a:rPr>
              <a:t>arXiv</a:t>
            </a:r>
            <a:r>
              <a:rPr lang="en-US" sz="1300" dirty="0">
                <a:latin typeface="Arial" panose="020B0604020202020204" pitchFamily="34" charset="0"/>
                <a:cs typeface="Arial" panose="020B0604020202020204" pitchFamily="34" charset="0"/>
              </a:rPr>
              <a:t> preprint arXiv:2212.12359. 2022 Dec 23.</a:t>
            </a: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Calibri" panose="020F0502020204030204" pitchFamily="34" charset="0"/>
                <a:cs typeface="Arial" panose="020B0604020202020204" pitchFamily="34" charset="0"/>
              </a:rPr>
              <a:t>B. </a:t>
            </a:r>
            <a:r>
              <a:rPr lang="en-US" sz="1300" dirty="0" err="1">
                <a:effectLst/>
                <a:latin typeface="Arial" panose="020B0604020202020204" pitchFamily="34" charset="0"/>
                <a:ea typeface="Calibri" panose="020F0502020204030204" pitchFamily="34" charset="0"/>
                <a:cs typeface="Arial" panose="020B0604020202020204" pitchFamily="34" charset="0"/>
              </a:rPr>
              <a:t>Spataro</a:t>
            </a:r>
            <a:r>
              <a:rPr lang="en-US" sz="1300" dirty="0">
                <a:effectLst/>
                <a:latin typeface="Arial" panose="020B0604020202020204" pitchFamily="34" charset="0"/>
                <a:ea typeface="Calibri" panose="020F0502020204030204" pitchFamily="34" charset="0"/>
                <a:cs typeface="Arial" panose="020B0604020202020204" pitchFamily="34" charset="0"/>
              </a:rPr>
              <a:t> et </a:t>
            </a:r>
            <a:r>
              <a:rPr lang="en-US" sz="1300" dirty="0" err="1">
                <a:effectLst/>
                <a:latin typeface="Arial" panose="020B0604020202020204" pitchFamily="34" charset="0"/>
                <a:ea typeface="Calibri" panose="020F0502020204030204" pitchFamily="34" charset="0"/>
                <a:cs typeface="Arial" panose="020B0604020202020204" pitchFamily="34" charset="0"/>
              </a:rPr>
              <a:t>al.,’’The</a:t>
            </a:r>
            <a:r>
              <a:rPr lang="en-US" sz="1300" dirty="0">
                <a:effectLst/>
                <a:latin typeface="Arial" panose="020B0604020202020204" pitchFamily="34" charset="0"/>
                <a:ea typeface="Calibri" panose="020F0502020204030204" pitchFamily="34" charset="0"/>
                <a:cs typeface="Arial" panose="020B0604020202020204" pitchFamily="34" charset="0"/>
              </a:rPr>
              <a:t> Ka-band High Power Amplifier Design Program of INFN’, Vacuum 191 (2021) 110377</a:t>
            </a:r>
            <a:endParaRPr lang="en-US" sz="1300"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Calibri" panose="020F0502020204030204" pitchFamily="34" charset="0"/>
                <a:cs typeface="Arial" panose="020B0604020202020204" pitchFamily="34" charset="0"/>
              </a:rPr>
              <a:t>B. </a:t>
            </a:r>
            <a:r>
              <a:rPr lang="en-US" sz="1300" dirty="0" err="1">
                <a:effectLst/>
                <a:latin typeface="Arial" panose="020B0604020202020204" pitchFamily="34" charset="0"/>
                <a:ea typeface="Calibri" panose="020F0502020204030204" pitchFamily="34" charset="0"/>
                <a:cs typeface="Arial" panose="020B0604020202020204" pitchFamily="34" charset="0"/>
              </a:rPr>
              <a:t>Spataro</a:t>
            </a:r>
            <a:r>
              <a:rPr lang="en-US" sz="1300" dirty="0">
                <a:effectLst/>
                <a:latin typeface="Arial" panose="020B0604020202020204" pitchFamily="34" charset="0"/>
                <a:ea typeface="Calibri" panose="020F0502020204030204" pitchFamily="34" charset="0"/>
                <a:cs typeface="Arial" panose="020B0604020202020204" pitchFamily="34" charset="0"/>
              </a:rPr>
              <a:t> et al.,’ Ka-band Linearizer for the Ultra-Compact X-Ray Free Electron Laser at UCLA’, </a:t>
            </a:r>
            <a:r>
              <a:rPr lang="it-IT" sz="1300" dirty="0">
                <a:effectLst/>
                <a:latin typeface="Arial" panose="020B0604020202020204" pitchFamily="34" charset="0"/>
                <a:ea typeface="Calibri" panose="020F0502020204030204" pitchFamily="34" charset="0"/>
                <a:cs typeface="Arial" panose="020B0604020202020204" pitchFamily="34" charset="0"/>
              </a:rPr>
              <a:t>Nuclear Inst. and Methods in Physics Research, A 1013 (2021) 165643</a:t>
            </a:r>
            <a:endParaRPr lang="en-US" sz="13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Calibri" panose="020F0502020204030204" pitchFamily="34" charset="0"/>
                <a:cs typeface="Arial" panose="020B0604020202020204" pitchFamily="34" charset="0"/>
              </a:rPr>
              <a:t>M. </a:t>
            </a:r>
            <a:r>
              <a:rPr lang="en-US" sz="1300" dirty="0" err="1">
                <a:effectLst/>
                <a:latin typeface="Arial" panose="020B0604020202020204" pitchFamily="34" charset="0"/>
                <a:ea typeface="Calibri" panose="020F0502020204030204" pitchFamily="34" charset="0"/>
                <a:cs typeface="Arial" panose="020B0604020202020204" pitchFamily="34" charset="0"/>
              </a:rPr>
              <a:t>Bethouei</a:t>
            </a:r>
            <a:r>
              <a:rPr lang="en-US" sz="1300" dirty="0">
                <a:effectLst/>
                <a:latin typeface="Arial" panose="020B0604020202020204" pitchFamily="34" charset="0"/>
                <a:ea typeface="Calibri" panose="020F0502020204030204" pitchFamily="34" charset="0"/>
                <a:cs typeface="Arial" panose="020B0604020202020204" pitchFamily="34" charset="0"/>
              </a:rPr>
              <a:t>, B. </a:t>
            </a:r>
            <a:r>
              <a:rPr lang="en-US" sz="1300" dirty="0" err="1">
                <a:effectLst/>
                <a:latin typeface="Arial" panose="020B0604020202020204" pitchFamily="34" charset="0"/>
                <a:ea typeface="Calibri" panose="020F0502020204030204" pitchFamily="34" charset="0"/>
                <a:cs typeface="Arial" panose="020B0604020202020204" pitchFamily="34" charset="0"/>
              </a:rPr>
              <a:t>Spataro</a:t>
            </a:r>
            <a:r>
              <a:rPr lang="en-US" sz="1300" dirty="0">
                <a:effectLst/>
                <a:latin typeface="Arial" panose="020B0604020202020204" pitchFamily="34" charset="0"/>
                <a:ea typeface="Calibri" panose="020F0502020204030204" pitchFamily="34" charset="0"/>
                <a:cs typeface="Arial" panose="020B0604020202020204" pitchFamily="34" charset="0"/>
              </a:rPr>
              <a:t> et al, ’ Relativistic Versus Nonrelativistic approaches to a low Perveance High Quality Klystron Matched Beam for a High Efficiency Ka-band Klystron’, MDPI, 10 November 2021, </a:t>
            </a:r>
            <a:r>
              <a:rPr lang="it-IT" sz="1300" dirty="0">
                <a:effectLst/>
                <a:latin typeface="Arial" panose="020B0604020202020204" pitchFamily="34" charset="0"/>
                <a:ea typeface="Calibri" panose="020F0502020204030204" pitchFamily="34" charset="0"/>
                <a:cs typeface="Arial" panose="020B0604020202020204" pitchFamily="34" charset="0"/>
              </a:rPr>
              <a:t>Instruments 2021, 5, 33</a:t>
            </a:r>
            <a:endParaRPr lang="it-IT" sz="1300" dirty="0">
              <a:latin typeface="Arial" panose="020B060402020202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r>
              <a:rPr lang="en-US" sz="1300" dirty="0">
                <a:effectLst/>
                <a:latin typeface="Arial" panose="020B0604020202020204" pitchFamily="34" charset="0"/>
                <a:ea typeface="Calibri" panose="020F0502020204030204" pitchFamily="34" charset="0"/>
                <a:cs typeface="Arial" panose="020B0604020202020204" pitchFamily="34" charset="0"/>
              </a:rPr>
              <a:t>F. </a:t>
            </a:r>
            <a:r>
              <a:rPr lang="en-US" sz="1300" dirty="0" err="1">
                <a:effectLst/>
                <a:latin typeface="Arial" panose="020B0604020202020204" pitchFamily="34" charset="0"/>
                <a:ea typeface="Calibri" panose="020F0502020204030204" pitchFamily="34" charset="0"/>
                <a:cs typeface="Arial" panose="020B0604020202020204" pitchFamily="34" charset="0"/>
              </a:rPr>
              <a:t>Marrese</a:t>
            </a:r>
            <a:r>
              <a:rPr lang="en-US" sz="1300" dirty="0">
                <a:effectLst/>
                <a:latin typeface="Arial" panose="020B0604020202020204" pitchFamily="34" charset="0"/>
                <a:ea typeface="Calibri" panose="020F0502020204030204" pitchFamily="34" charset="0"/>
                <a:cs typeface="Arial" panose="020B0604020202020204" pitchFamily="34" charset="0"/>
              </a:rPr>
              <a:t>, B. </a:t>
            </a:r>
            <a:r>
              <a:rPr lang="en-US" sz="1300" dirty="0" err="1">
                <a:effectLst/>
                <a:latin typeface="Arial" panose="020B0604020202020204" pitchFamily="34" charset="0"/>
                <a:ea typeface="Calibri" panose="020F0502020204030204" pitchFamily="34" charset="0"/>
                <a:cs typeface="Arial" panose="020B0604020202020204" pitchFamily="34" charset="0"/>
              </a:rPr>
              <a:t>Spataro</a:t>
            </a:r>
            <a:r>
              <a:rPr lang="en-US" sz="1300" dirty="0">
                <a:effectLst/>
                <a:latin typeface="Arial" panose="020B0604020202020204" pitchFamily="34" charset="0"/>
                <a:ea typeface="Calibri" panose="020F0502020204030204" pitchFamily="34" charset="0"/>
                <a:cs typeface="Arial" panose="020B0604020202020204" pitchFamily="34" charset="0"/>
              </a:rPr>
              <a:t> et. al.,’ Multiphysics Design of High-Power Microwave Vacuum Window’ , Journal of Microwaves, Optoelectronics and Electromagnetic Application, Vol. 21, N. 1, March 2022.</a:t>
            </a:r>
          </a:p>
          <a:p>
            <a:pPr marL="285750" indent="-285750" algn="just">
              <a:buFont typeface="Arial" panose="020B0604020202020204" pitchFamily="34" charset="0"/>
              <a:buChar char="•"/>
            </a:pPr>
            <a:r>
              <a:rPr lang="en-US" sz="1300" b="0" i="0" dirty="0">
                <a:solidFill>
                  <a:srgbClr val="222222"/>
                </a:solidFill>
                <a:effectLst/>
                <a:latin typeface="Arial" panose="020B0604020202020204" pitchFamily="34" charset="0"/>
                <a:cs typeface="Arial" panose="020B0604020202020204" pitchFamily="34" charset="0"/>
              </a:rPr>
              <a:t>Castilla A, </a:t>
            </a:r>
            <a:r>
              <a:rPr lang="en-US" sz="1300" b="0" i="0" dirty="0" err="1">
                <a:solidFill>
                  <a:srgbClr val="222222"/>
                </a:solidFill>
                <a:effectLst/>
                <a:latin typeface="Arial" panose="020B0604020202020204" pitchFamily="34" charset="0"/>
                <a:cs typeface="Arial" panose="020B0604020202020204" pitchFamily="34" charset="0"/>
              </a:rPr>
              <a:t>Apsimon</a:t>
            </a:r>
            <a:r>
              <a:rPr lang="en-US" sz="1300" b="0" i="0" dirty="0">
                <a:solidFill>
                  <a:srgbClr val="222222"/>
                </a:solidFill>
                <a:effectLst/>
                <a:latin typeface="Arial" panose="020B0604020202020204" pitchFamily="34" charset="0"/>
                <a:cs typeface="Arial" panose="020B0604020202020204" pitchFamily="34" charset="0"/>
              </a:rPr>
              <a:t> R, Burt G, Wu X, Latina A, Liu X, </a:t>
            </a:r>
            <a:r>
              <a:rPr lang="en-US" sz="1300" b="0" i="0" dirty="0" err="1">
                <a:solidFill>
                  <a:srgbClr val="222222"/>
                </a:solidFill>
                <a:effectLst/>
                <a:latin typeface="Arial" panose="020B0604020202020204" pitchFamily="34" charset="0"/>
                <a:cs typeface="Arial" panose="020B0604020202020204" pitchFamily="34" charset="0"/>
              </a:rPr>
              <a:t>Syratchev</a:t>
            </a:r>
            <a:r>
              <a:rPr lang="en-US" sz="1300" b="0" i="0" dirty="0">
                <a:solidFill>
                  <a:srgbClr val="222222"/>
                </a:solidFill>
                <a:effectLst/>
                <a:latin typeface="Arial" panose="020B0604020202020204" pitchFamily="34" charset="0"/>
                <a:cs typeface="Arial" panose="020B0604020202020204" pitchFamily="34" charset="0"/>
              </a:rPr>
              <a:t> I, </a:t>
            </a:r>
            <a:r>
              <a:rPr lang="en-US" sz="1300" b="0" i="0" dirty="0" err="1">
                <a:solidFill>
                  <a:srgbClr val="222222"/>
                </a:solidFill>
                <a:effectLst/>
                <a:latin typeface="Arial" panose="020B0604020202020204" pitchFamily="34" charset="0"/>
                <a:cs typeface="Arial" panose="020B0604020202020204" pitchFamily="34" charset="0"/>
              </a:rPr>
              <a:t>Wuensch</a:t>
            </a:r>
            <a:r>
              <a:rPr lang="en-US" sz="1300" b="0" i="0" dirty="0">
                <a:solidFill>
                  <a:srgbClr val="222222"/>
                </a:solidFill>
                <a:effectLst/>
                <a:latin typeface="Arial" panose="020B0604020202020204" pitchFamily="34" charset="0"/>
                <a:cs typeface="Arial" panose="020B0604020202020204" pitchFamily="34" charset="0"/>
              </a:rPr>
              <a:t> W, </a:t>
            </a:r>
            <a:r>
              <a:rPr lang="en-US" sz="1300" b="0" i="0" dirty="0" err="1">
                <a:solidFill>
                  <a:srgbClr val="222222"/>
                </a:solidFill>
                <a:effectLst/>
                <a:latin typeface="Arial" panose="020B0604020202020204" pitchFamily="34" charset="0"/>
                <a:cs typeface="Arial" panose="020B0604020202020204" pitchFamily="34" charset="0"/>
              </a:rPr>
              <a:t>Spataro</a:t>
            </a:r>
            <a:r>
              <a:rPr lang="en-US" sz="1300" b="0" i="0" dirty="0">
                <a:solidFill>
                  <a:srgbClr val="222222"/>
                </a:solidFill>
                <a:effectLst/>
                <a:latin typeface="Arial" panose="020B0604020202020204" pitchFamily="34" charset="0"/>
                <a:cs typeface="Arial" panose="020B0604020202020204" pitchFamily="34" charset="0"/>
              </a:rPr>
              <a:t> B, Cross AW. Ka-band linearizer structure studies for a compact light source. Physical Review Accelerators and Beams. 2022 Nov 9;25(11):112001.</a:t>
            </a:r>
          </a:p>
          <a:p>
            <a:pPr marL="285750" indent="-285750" algn="just">
              <a:buFont typeface="Arial" panose="020B0604020202020204" pitchFamily="34" charset="0"/>
              <a:buChar char="•"/>
            </a:pPr>
            <a:r>
              <a:rPr lang="en-US" sz="1300" b="0" i="0" dirty="0">
                <a:solidFill>
                  <a:srgbClr val="222222"/>
                </a:solidFill>
                <a:effectLst/>
                <a:latin typeface="Arial" panose="020B0604020202020204" pitchFamily="34" charset="0"/>
              </a:rPr>
              <a:t>Castilla A, Zhang L, Wu X, </a:t>
            </a:r>
            <a:r>
              <a:rPr lang="en-US" sz="1300" b="0" i="0" dirty="0" err="1">
                <a:solidFill>
                  <a:srgbClr val="222222"/>
                </a:solidFill>
                <a:effectLst/>
                <a:latin typeface="Arial" panose="020B0604020202020204" pitchFamily="34" charset="0"/>
              </a:rPr>
              <a:t>Wuensch</a:t>
            </a:r>
            <a:r>
              <a:rPr lang="en-US" sz="1300" b="0" i="0" dirty="0">
                <a:solidFill>
                  <a:srgbClr val="222222"/>
                </a:solidFill>
                <a:effectLst/>
                <a:latin typeface="Arial" panose="020B0604020202020204" pitchFamily="34" charset="0"/>
              </a:rPr>
              <a:t> W, </a:t>
            </a:r>
            <a:r>
              <a:rPr lang="en-US" sz="1300" b="0" i="0" dirty="0" err="1">
                <a:solidFill>
                  <a:srgbClr val="222222"/>
                </a:solidFill>
                <a:effectLst/>
                <a:latin typeface="Arial" panose="020B0604020202020204" pitchFamily="34" charset="0"/>
              </a:rPr>
              <a:t>Spataro</a:t>
            </a:r>
            <a:r>
              <a:rPr lang="en-US" sz="1300" b="0" i="0" dirty="0">
                <a:solidFill>
                  <a:srgbClr val="222222"/>
                </a:solidFill>
                <a:effectLst/>
                <a:latin typeface="Arial" panose="020B0604020202020204" pitchFamily="34" charset="0"/>
              </a:rPr>
              <a:t> B, Latina A, Cross AW, Burt G, </a:t>
            </a:r>
            <a:r>
              <a:rPr lang="en-US" sz="1300" b="0" i="0" dirty="0" err="1">
                <a:solidFill>
                  <a:srgbClr val="222222"/>
                </a:solidFill>
                <a:effectLst/>
                <a:latin typeface="Arial" panose="020B0604020202020204" pitchFamily="34" charset="0"/>
              </a:rPr>
              <a:t>Syratchev</a:t>
            </a:r>
            <a:r>
              <a:rPr lang="en-US" sz="1300" b="0" i="0" dirty="0">
                <a:solidFill>
                  <a:srgbClr val="222222"/>
                </a:solidFill>
                <a:effectLst/>
                <a:latin typeface="Arial" panose="020B0604020202020204" pitchFamily="34" charset="0"/>
              </a:rPr>
              <a:t> I, </a:t>
            </a:r>
            <a:r>
              <a:rPr lang="en-US" sz="1300" b="0" i="0" dirty="0" err="1">
                <a:solidFill>
                  <a:srgbClr val="222222"/>
                </a:solidFill>
                <a:effectLst/>
                <a:latin typeface="Arial" panose="020B0604020202020204" pitchFamily="34" charset="0"/>
              </a:rPr>
              <a:t>Behtouei</a:t>
            </a:r>
            <a:r>
              <a:rPr lang="en-US" sz="1300" b="0" i="0" dirty="0">
                <a:solidFill>
                  <a:srgbClr val="222222"/>
                </a:solidFill>
                <a:effectLst/>
                <a:latin typeface="Arial" panose="020B0604020202020204" pitchFamily="34" charset="0"/>
              </a:rPr>
              <a:t> M, Liu X. </a:t>
            </a:r>
            <a:r>
              <a:rPr lang="en-US" sz="1300" b="0" i="0" dirty="0" err="1">
                <a:solidFill>
                  <a:srgbClr val="222222"/>
                </a:solidFill>
                <a:effectLst/>
                <a:latin typeface="Arial" panose="020B0604020202020204" pitchFamily="34" charset="0"/>
              </a:rPr>
              <a:t>JACoW</a:t>
            </a:r>
            <a:r>
              <a:rPr lang="en-US" sz="1300" b="0" i="0" dirty="0">
                <a:solidFill>
                  <a:srgbClr val="222222"/>
                </a:solidFill>
                <a:effectLst/>
                <a:latin typeface="Arial" panose="020B0604020202020204" pitchFamily="34" charset="0"/>
              </a:rPr>
              <a:t>: Development of 36 GHz RF Systems for RF </a:t>
            </a:r>
            <a:r>
              <a:rPr lang="en-US" sz="1300" b="0" i="0" dirty="0" err="1">
                <a:solidFill>
                  <a:srgbClr val="222222"/>
                </a:solidFill>
                <a:effectLst/>
                <a:latin typeface="Arial" panose="020B0604020202020204" pitchFamily="34" charset="0"/>
              </a:rPr>
              <a:t>Linearisers</a:t>
            </a:r>
            <a:r>
              <a:rPr lang="en-US" sz="1300" b="0" i="0" dirty="0">
                <a:solidFill>
                  <a:srgbClr val="222222"/>
                </a:solidFill>
                <a:effectLst/>
                <a:latin typeface="Arial" panose="020B0604020202020204" pitchFamily="34" charset="0"/>
              </a:rPr>
              <a:t>. </a:t>
            </a:r>
            <a:r>
              <a:rPr lang="en-US" sz="1300" b="0" i="0" dirty="0" err="1">
                <a:solidFill>
                  <a:srgbClr val="222222"/>
                </a:solidFill>
                <a:effectLst/>
                <a:latin typeface="Arial" panose="020B0604020202020204" pitchFamily="34" charset="0"/>
              </a:rPr>
              <a:t>JACoW</a:t>
            </a:r>
            <a:r>
              <a:rPr lang="en-US" sz="1300" b="0" i="0" dirty="0">
                <a:solidFill>
                  <a:srgbClr val="222222"/>
                </a:solidFill>
                <a:effectLst/>
                <a:latin typeface="Arial" panose="020B0604020202020204" pitchFamily="34" charset="0"/>
              </a:rPr>
              <a:t> IPAC. 2021;21:4518-23.</a:t>
            </a:r>
            <a:endParaRPr lang="en-US" sz="13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00" dirty="0">
                <a:latin typeface="Arial" panose="020B0604020202020204" pitchFamily="34" charset="0"/>
                <a:cs typeface="Arial" panose="020B0604020202020204" pitchFamily="34" charset="0"/>
              </a:rPr>
              <a:t>Thales company is investing in Ka-band High RF power klystrons.</a:t>
            </a:r>
          </a:p>
        </p:txBody>
      </p:sp>
      <p:sp>
        <p:nvSpPr>
          <p:cNvPr id="2" name="Footer Placeholder 4">
            <a:extLst>
              <a:ext uri="{FF2B5EF4-FFF2-40B4-BE49-F238E27FC236}">
                <a16:creationId xmlns:a16="http://schemas.microsoft.com/office/drawing/2014/main" id="{E3464409-B02F-CF20-D533-79D9CA1B4445}"/>
              </a:ext>
            </a:extLst>
          </p:cNvPr>
          <p:cNvSpPr>
            <a:spLocks noGrp="1"/>
          </p:cNvSpPr>
          <p:nvPr>
            <p:ph type="ftr" sz="quarter" idx="11"/>
          </p:nvPr>
        </p:nvSpPr>
        <p:spPr>
          <a:xfrm>
            <a:off x="0" y="6599304"/>
            <a:ext cx="12192000" cy="276999"/>
          </a:xfrm>
        </p:spPr>
        <p:txBody>
          <a:bodyPr bIns="45720">
            <a:spAutoFit/>
          </a:bodyPr>
          <a:lstStyle/>
          <a:p>
            <a:pPr algn="just"/>
            <a:r>
              <a:rPr lang="it-IT" dirty="0"/>
              <a:t>            L. Faillace                                                                                                                                                                                                SECONDA GIORNATA ACCELERATORI, INFN-LNS, Catania   02/03/2023 </a:t>
            </a:r>
            <a:endParaRPr lang="en-US" dirty="0"/>
          </a:p>
        </p:txBody>
      </p:sp>
      <p:sp>
        <p:nvSpPr>
          <p:cNvPr id="3" name="TextBox 2">
            <a:extLst>
              <a:ext uri="{FF2B5EF4-FFF2-40B4-BE49-F238E27FC236}">
                <a16:creationId xmlns:a16="http://schemas.microsoft.com/office/drawing/2014/main" id="{D9B7A808-1BB5-273A-0F97-C9C5DBC80C79}"/>
              </a:ext>
            </a:extLst>
          </p:cNvPr>
          <p:cNvSpPr txBox="1"/>
          <p:nvPr/>
        </p:nvSpPr>
        <p:spPr>
          <a:xfrm>
            <a:off x="8306440" y="6096384"/>
            <a:ext cx="4051215" cy="461665"/>
          </a:xfrm>
          <a:prstGeom prst="rect">
            <a:avLst/>
          </a:prstGeom>
          <a:noFill/>
        </p:spPr>
        <p:txBody>
          <a:bodyPr wrap="square" rtlCol="0">
            <a:spAutoFit/>
          </a:bodyPr>
          <a:lstStyle/>
          <a:p>
            <a:r>
              <a:rPr lang="en-US" sz="2400" b="1" i="1" u="sng" dirty="0">
                <a:solidFill>
                  <a:srgbClr val="FF0000"/>
                </a:solidFill>
                <a:ea typeface="Calibri" panose="020F0502020204030204" pitchFamily="34" charset="0"/>
                <a:cs typeface="Arial" panose="020B0604020202020204" pitchFamily="34" charset="0"/>
              </a:rPr>
              <a:t>THANKS for your ATTENTION!</a:t>
            </a:r>
            <a:endParaRPr lang="en-US" sz="2400" dirty="0"/>
          </a:p>
        </p:txBody>
      </p:sp>
      <p:sp>
        <p:nvSpPr>
          <p:cNvPr id="6" name="TextBox 5">
            <a:extLst>
              <a:ext uri="{FF2B5EF4-FFF2-40B4-BE49-F238E27FC236}">
                <a16:creationId xmlns:a16="http://schemas.microsoft.com/office/drawing/2014/main" id="{5433F8E1-3BB1-2C76-B644-DE5265E4C9B1}"/>
              </a:ext>
            </a:extLst>
          </p:cNvPr>
          <p:cNvSpPr txBox="1"/>
          <p:nvPr/>
        </p:nvSpPr>
        <p:spPr>
          <a:xfrm>
            <a:off x="0" y="6287185"/>
            <a:ext cx="8717280" cy="338554"/>
          </a:xfrm>
          <a:prstGeom prst="rect">
            <a:avLst/>
          </a:prstGeom>
          <a:noFill/>
        </p:spPr>
        <p:txBody>
          <a:bodyPr wrap="square">
            <a:spAutoFit/>
          </a:bodyPr>
          <a:lstStyle/>
          <a:p>
            <a:pPr algn="just"/>
            <a:r>
              <a:rPr lang="en-US" sz="1600" b="1" dirty="0">
                <a:solidFill>
                  <a:schemeClr val="accent1"/>
                </a:solidFill>
                <a:ea typeface="Calibri" panose="020F0502020204030204" pitchFamily="34" charset="0"/>
                <a:cs typeface="Arial" panose="020B0604020202020204" pitchFamily="34" charset="0"/>
              </a:rPr>
              <a:t>This work was supported by the INFN Committee V for the funding of the MICRON experiment.    </a:t>
            </a:r>
            <a:endParaRPr lang="en-US" sz="1600" b="1" i="1" u="sng" dirty="0">
              <a:solidFill>
                <a:srgbClr val="FF0000"/>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3671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676C63D-3BE0-0DB5-E4CA-1C8F9CEC020B}"/>
              </a:ext>
            </a:extLst>
          </p:cNvPr>
          <p:cNvPicPr>
            <a:picLocks noChangeAspect="1"/>
          </p:cNvPicPr>
          <p:nvPr/>
        </p:nvPicPr>
        <p:blipFill>
          <a:blip r:embed="rId3"/>
          <a:stretch>
            <a:fillRect/>
          </a:stretch>
        </p:blipFill>
        <p:spPr>
          <a:xfrm>
            <a:off x="99278" y="6033234"/>
            <a:ext cx="1322029" cy="774522"/>
          </a:xfrm>
          <a:prstGeom prst="rect">
            <a:avLst/>
          </a:prstGeom>
        </p:spPr>
      </p:pic>
      <p:pic>
        <p:nvPicPr>
          <p:cNvPr id="10" name="Picture 9">
            <a:extLst>
              <a:ext uri="{FF2B5EF4-FFF2-40B4-BE49-F238E27FC236}">
                <a16:creationId xmlns:a16="http://schemas.microsoft.com/office/drawing/2014/main" id="{81785C4F-7752-C320-5067-F73F39A25CF4}"/>
              </a:ext>
            </a:extLst>
          </p:cNvPr>
          <p:cNvPicPr>
            <a:picLocks noChangeAspect="1"/>
          </p:cNvPicPr>
          <p:nvPr/>
        </p:nvPicPr>
        <p:blipFill>
          <a:blip r:embed="rId4"/>
          <a:stretch>
            <a:fillRect/>
          </a:stretch>
        </p:blipFill>
        <p:spPr>
          <a:xfrm>
            <a:off x="1839498" y="6199247"/>
            <a:ext cx="1483301" cy="633222"/>
          </a:xfrm>
          <a:prstGeom prst="rect">
            <a:avLst/>
          </a:prstGeom>
        </p:spPr>
      </p:pic>
      <p:pic>
        <p:nvPicPr>
          <p:cNvPr id="11" name="Picture 10">
            <a:extLst>
              <a:ext uri="{FF2B5EF4-FFF2-40B4-BE49-F238E27FC236}">
                <a16:creationId xmlns:a16="http://schemas.microsoft.com/office/drawing/2014/main" id="{D6559D26-275F-2E42-C9C6-693E8EA66F9E}"/>
              </a:ext>
            </a:extLst>
          </p:cNvPr>
          <p:cNvPicPr>
            <a:picLocks noChangeAspect="1"/>
          </p:cNvPicPr>
          <p:nvPr/>
        </p:nvPicPr>
        <p:blipFill>
          <a:blip r:embed="rId5"/>
          <a:stretch>
            <a:fillRect/>
          </a:stretch>
        </p:blipFill>
        <p:spPr>
          <a:xfrm>
            <a:off x="3703239" y="6214255"/>
            <a:ext cx="1509323" cy="624548"/>
          </a:xfrm>
          <a:prstGeom prst="rect">
            <a:avLst/>
          </a:prstGeom>
        </p:spPr>
      </p:pic>
      <p:pic>
        <p:nvPicPr>
          <p:cNvPr id="20" name="Picture 19">
            <a:extLst>
              <a:ext uri="{FF2B5EF4-FFF2-40B4-BE49-F238E27FC236}">
                <a16:creationId xmlns:a16="http://schemas.microsoft.com/office/drawing/2014/main" id="{9C720CDD-5B14-8A4F-51B4-73C556A5BF45}"/>
              </a:ext>
            </a:extLst>
          </p:cNvPr>
          <p:cNvPicPr>
            <a:picLocks noChangeAspect="1"/>
          </p:cNvPicPr>
          <p:nvPr/>
        </p:nvPicPr>
        <p:blipFill>
          <a:blip r:embed="rId6"/>
          <a:stretch>
            <a:fillRect/>
          </a:stretch>
        </p:blipFill>
        <p:spPr>
          <a:xfrm>
            <a:off x="7337600" y="5921065"/>
            <a:ext cx="1225868" cy="898345"/>
          </a:xfrm>
          <a:prstGeom prst="rect">
            <a:avLst/>
          </a:prstGeom>
        </p:spPr>
      </p:pic>
      <p:sp>
        <p:nvSpPr>
          <p:cNvPr id="19" name="TextBox 18">
            <a:extLst>
              <a:ext uri="{FF2B5EF4-FFF2-40B4-BE49-F238E27FC236}">
                <a16:creationId xmlns:a16="http://schemas.microsoft.com/office/drawing/2014/main" id="{22E2BC92-2A60-DBDB-B8F6-41F740D53928}"/>
              </a:ext>
            </a:extLst>
          </p:cNvPr>
          <p:cNvSpPr txBox="1"/>
          <p:nvPr/>
        </p:nvSpPr>
        <p:spPr>
          <a:xfrm>
            <a:off x="764492" y="7032182"/>
            <a:ext cx="184731" cy="335756"/>
          </a:xfrm>
          <a:prstGeom prst="rect">
            <a:avLst/>
          </a:prstGeom>
          <a:noFill/>
        </p:spPr>
        <p:txBody>
          <a:bodyPr wrap="none" rtlCol="0">
            <a:spAutoFit/>
          </a:bodyPr>
          <a:lstStyle/>
          <a:p>
            <a:endParaRPr lang="en-GB" dirty="0"/>
          </a:p>
        </p:txBody>
      </p:sp>
      <p:pic>
        <p:nvPicPr>
          <p:cNvPr id="26" name="Picture 25" descr="A picture containing text&#10;&#10;Description automatically generated">
            <a:extLst>
              <a:ext uri="{FF2B5EF4-FFF2-40B4-BE49-F238E27FC236}">
                <a16:creationId xmlns:a16="http://schemas.microsoft.com/office/drawing/2014/main" id="{28AEA24E-535A-C3AB-6F40-FCAF2C64A4DE}"/>
              </a:ext>
            </a:extLst>
          </p:cNvPr>
          <p:cNvPicPr>
            <a:picLocks noChangeAspect="1"/>
          </p:cNvPicPr>
          <p:nvPr/>
        </p:nvPicPr>
        <p:blipFill>
          <a:blip r:embed="rId7"/>
          <a:stretch>
            <a:fillRect/>
          </a:stretch>
        </p:blipFill>
        <p:spPr>
          <a:xfrm>
            <a:off x="5632428" y="6212263"/>
            <a:ext cx="1346510" cy="602258"/>
          </a:xfrm>
          <a:prstGeom prst="rect">
            <a:avLst/>
          </a:prstGeom>
        </p:spPr>
      </p:pic>
      <p:pic>
        <p:nvPicPr>
          <p:cNvPr id="30" name="Picture 29" descr="Logo, company name&#10;&#10;Description automatically generated">
            <a:extLst>
              <a:ext uri="{FF2B5EF4-FFF2-40B4-BE49-F238E27FC236}">
                <a16:creationId xmlns:a16="http://schemas.microsoft.com/office/drawing/2014/main" id="{DBD386EE-7B5F-D2FB-8CD1-A7640028C600}"/>
              </a:ext>
            </a:extLst>
          </p:cNvPr>
          <p:cNvPicPr>
            <a:picLocks noChangeAspect="1"/>
          </p:cNvPicPr>
          <p:nvPr/>
        </p:nvPicPr>
        <p:blipFill rotWithShape="1">
          <a:blip r:embed="rId8"/>
          <a:srcRect r="3326"/>
          <a:stretch/>
        </p:blipFill>
        <p:spPr>
          <a:xfrm>
            <a:off x="8804139" y="6365524"/>
            <a:ext cx="3386360" cy="476329"/>
          </a:xfrm>
          <a:prstGeom prst="rect">
            <a:avLst/>
          </a:prstGeom>
        </p:spPr>
      </p:pic>
      <p:sp>
        <p:nvSpPr>
          <p:cNvPr id="17" name="TextBox 16">
            <a:extLst>
              <a:ext uri="{FF2B5EF4-FFF2-40B4-BE49-F238E27FC236}">
                <a16:creationId xmlns:a16="http://schemas.microsoft.com/office/drawing/2014/main" id="{A53A2B1C-772C-5265-BDFA-0558D908A61A}"/>
              </a:ext>
            </a:extLst>
          </p:cNvPr>
          <p:cNvSpPr txBox="1"/>
          <p:nvPr/>
        </p:nvSpPr>
        <p:spPr>
          <a:xfrm>
            <a:off x="4303653" y="1006547"/>
            <a:ext cx="3856761" cy="923330"/>
          </a:xfrm>
          <a:prstGeom prst="rect">
            <a:avLst/>
          </a:prstGeom>
          <a:noFill/>
        </p:spPr>
        <p:txBody>
          <a:bodyPr wrap="none" rtlCol="0">
            <a:spAutoFit/>
          </a:bodyPr>
          <a:lstStyle/>
          <a:p>
            <a:r>
              <a:rPr lang="en-GB" sz="5400" b="1" dirty="0"/>
              <a:t>THANK YOU!</a:t>
            </a:r>
          </a:p>
        </p:txBody>
      </p:sp>
      <p:sp>
        <p:nvSpPr>
          <p:cNvPr id="8" name="Date Placeholder 7">
            <a:extLst>
              <a:ext uri="{FF2B5EF4-FFF2-40B4-BE49-F238E27FC236}">
                <a16:creationId xmlns:a16="http://schemas.microsoft.com/office/drawing/2014/main" id="{2B9AD963-87BB-A7A5-C94A-6386D7ABAC59}"/>
              </a:ext>
            </a:extLst>
          </p:cNvPr>
          <p:cNvSpPr>
            <a:spLocks noGrp="1"/>
          </p:cNvSpPr>
          <p:nvPr>
            <p:ph type="dt" sz="half" idx="10"/>
          </p:nvPr>
        </p:nvSpPr>
        <p:spPr/>
        <p:txBody>
          <a:bodyPr/>
          <a:lstStyle/>
          <a:p>
            <a:fld id="{B79CB96C-C3CD-AA40-845B-187E7F5BEA3F}" type="datetime1">
              <a:rPr lang="it-IT" smtClean="0"/>
              <a:t>02/03/23</a:t>
            </a:fld>
            <a:endParaRPr lang="en-GB"/>
          </a:p>
        </p:txBody>
      </p:sp>
      <p:sp>
        <p:nvSpPr>
          <p:cNvPr id="13" name="Slide Number Placeholder 12">
            <a:extLst>
              <a:ext uri="{FF2B5EF4-FFF2-40B4-BE49-F238E27FC236}">
                <a16:creationId xmlns:a16="http://schemas.microsoft.com/office/drawing/2014/main" id="{43154EEA-17AF-04FA-D0F3-7C1C3A96AA00}"/>
              </a:ext>
            </a:extLst>
          </p:cNvPr>
          <p:cNvSpPr>
            <a:spLocks noGrp="1"/>
          </p:cNvSpPr>
          <p:nvPr>
            <p:ph type="sldNum" sz="quarter" idx="12"/>
          </p:nvPr>
        </p:nvSpPr>
        <p:spPr/>
        <p:txBody>
          <a:bodyPr/>
          <a:lstStyle/>
          <a:p>
            <a:fld id="{3AFDC01B-2950-784F-82B9-F0A1940919F8}" type="slidenum">
              <a:rPr lang="en-GB" smtClean="0"/>
              <a:t>39</a:t>
            </a:fld>
            <a:endParaRPr lang="en-GB"/>
          </a:p>
        </p:txBody>
      </p:sp>
      <p:pic>
        <p:nvPicPr>
          <p:cNvPr id="2" name="Picture 1" descr="Logo, company name&#10;&#10;Description automatically generated">
            <a:extLst>
              <a:ext uri="{FF2B5EF4-FFF2-40B4-BE49-F238E27FC236}">
                <a16:creationId xmlns:a16="http://schemas.microsoft.com/office/drawing/2014/main" id="{B8BA9DF8-BE3C-969D-5649-DF938AFBB7F4}"/>
              </a:ext>
            </a:extLst>
          </p:cNvPr>
          <p:cNvPicPr>
            <a:picLocks noChangeAspect="1"/>
          </p:cNvPicPr>
          <p:nvPr/>
        </p:nvPicPr>
        <p:blipFill>
          <a:blip r:embed="rId3"/>
          <a:stretch>
            <a:fillRect/>
          </a:stretch>
        </p:blipFill>
        <p:spPr>
          <a:xfrm>
            <a:off x="-9061" y="-46104"/>
            <a:ext cx="1935583" cy="1133977"/>
          </a:xfrm>
          <a:prstGeom prst="rect">
            <a:avLst/>
          </a:prstGeom>
        </p:spPr>
      </p:pic>
      <p:sp>
        <p:nvSpPr>
          <p:cNvPr id="3" name="Footer Placeholder 2">
            <a:extLst>
              <a:ext uri="{FF2B5EF4-FFF2-40B4-BE49-F238E27FC236}">
                <a16:creationId xmlns:a16="http://schemas.microsoft.com/office/drawing/2014/main" id="{7B5F743D-72D3-8EDD-D57C-80CE508C1246}"/>
              </a:ext>
            </a:extLst>
          </p:cNvPr>
          <p:cNvSpPr txBox="1">
            <a:spLocks/>
          </p:cNvSpPr>
          <p:nvPr/>
        </p:nvSpPr>
        <p:spPr>
          <a:xfrm>
            <a:off x="4055308" y="-52419"/>
            <a:ext cx="3728358" cy="581932"/>
          </a:xfrm>
          <a:prstGeom prst="rect">
            <a:avLst/>
          </a:prstGeom>
        </p:spPr>
        <p:txBody>
          <a:bodyPr vert="horz" lIns="91440" tIns="45720" rIns="91440" bIns="45720" rtlCol="0" anchor="ctr"/>
          <a:lstStyle>
            <a:defPPr>
              <a:defRPr lang="en-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a:t>SECONDA GIORNATA ACCELERATORI, INFN-LNS, Catania
</a:t>
            </a:r>
            <a:endParaRPr lang="en-US" b="1" dirty="0"/>
          </a:p>
        </p:txBody>
      </p:sp>
      <p:sp>
        <p:nvSpPr>
          <p:cNvPr id="4" name="TextBox 3">
            <a:extLst>
              <a:ext uri="{FF2B5EF4-FFF2-40B4-BE49-F238E27FC236}">
                <a16:creationId xmlns:a16="http://schemas.microsoft.com/office/drawing/2014/main" id="{A6A29387-D3AA-6BD0-FFD3-04BA2F0D6690}"/>
              </a:ext>
            </a:extLst>
          </p:cNvPr>
          <p:cNvSpPr txBox="1"/>
          <p:nvPr/>
        </p:nvSpPr>
        <p:spPr>
          <a:xfrm>
            <a:off x="1" y="1894556"/>
            <a:ext cx="12191999" cy="1477328"/>
          </a:xfrm>
          <a:prstGeom prst="rect">
            <a:avLst/>
          </a:prstGeom>
          <a:noFill/>
        </p:spPr>
        <p:txBody>
          <a:bodyPr wrap="square" rtlCol="0">
            <a:spAutoFit/>
          </a:bodyPr>
          <a:lstStyle/>
          <a:p>
            <a:pPr algn="ctr"/>
            <a:r>
              <a:rPr lang="it-IT" sz="2400" b="1" i="0" u="none" strike="noStrike" dirty="0">
                <a:solidFill>
                  <a:srgbClr val="202020"/>
                </a:solidFill>
                <a:effectLst/>
                <a:latin typeface="Liberation Sans"/>
              </a:rPr>
              <a:t>[MICRON] Opportunità e Applicazioni di strutture acceleranti miniaturizzate</a:t>
            </a:r>
          </a:p>
          <a:p>
            <a:pPr algn="ctr"/>
            <a:r>
              <a:rPr lang="it-IT" sz="2400" b="1" i="0" u="none" strike="noStrike" dirty="0">
                <a:solidFill>
                  <a:srgbClr val="202020"/>
                </a:solidFill>
                <a:effectLst/>
                <a:latin typeface="Liberation Sans"/>
              </a:rPr>
              <a:t> metalliche (banda Ka) e dielettriche (ottiche)</a:t>
            </a:r>
            <a:r>
              <a:rPr lang="it-IT" sz="2400" b="0" i="1" u="none" strike="noStrike" dirty="0">
                <a:solidFill>
                  <a:srgbClr val="202020"/>
                </a:solidFill>
                <a:effectLst/>
                <a:latin typeface="Liberation Sans"/>
              </a:rPr>
              <a:t> </a:t>
            </a:r>
          </a:p>
          <a:p>
            <a:pPr algn="ctr"/>
            <a:r>
              <a:rPr lang="it-IT" sz="2400" b="0" i="1" u="none" strike="noStrike" dirty="0">
                <a:solidFill>
                  <a:srgbClr val="202020"/>
                </a:solidFill>
                <a:effectLst/>
                <a:latin typeface="Liberation Sans"/>
              </a:rPr>
              <a:t>Luigi </a:t>
            </a:r>
            <a:r>
              <a:rPr lang="it-IT" sz="2400" b="0" i="1" u="none" strike="noStrike" dirty="0" err="1">
                <a:solidFill>
                  <a:srgbClr val="202020"/>
                </a:solidFill>
                <a:effectLst/>
                <a:latin typeface="Liberation Sans"/>
              </a:rPr>
              <a:t>Faillace</a:t>
            </a:r>
            <a:r>
              <a:rPr lang="it-IT" sz="2400" b="0" i="1" u="none" strike="noStrike" dirty="0">
                <a:solidFill>
                  <a:srgbClr val="202020"/>
                </a:solidFill>
                <a:effectLst/>
                <a:latin typeface="Liberation Sans"/>
              </a:rPr>
              <a:t>, Giuseppe Torrisi</a:t>
            </a:r>
          </a:p>
          <a:p>
            <a:pPr algn="ctr"/>
            <a:r>
              <a:rPr lang="it-IT" i="1" dirty="0">
                <a:solidFill>
                  <a:srgbClr val="202020"/>
                </a:solidFill>
                <a:latin typeface="Liberation Sans"/>
              </a:rPr>
              <a:t>o</a:t>
            </a:r>
            <a:r>
              <a:rPr lang="it-IT" b="0" i="1" u="none" strike="noStrike" dirty="0">
                <a:solidFill>
                  <a:srgbClr val="202020"/>
                </a:solidFill>
                <a:effectLst/>
                <a:latin typeface="Liberation Sans"/>
              </a:rPr>
              <a:t>n </a:t>
            </a:r>
            <a:r>
              <a:rPr lang="it-IT" b="0" i="1" u="none" strike="noStrike" dirty="0" err="1">
                <a:solidFill>
                  <a:srgbClr val="202020"/>
                </a:solidFill>
                <a:effectLst/>
                <a:latin typeface="Liberation Sans"/>
              </a:rPr>
              <a:t>behalf</a:t>
            </a:r>
            <a:r>
              <a:rPr lang="it-IT" b="0" i="1" u="none" strike="noStrike" dirty="0">
                <a:solidFill>
                  <a:srgbClr val="202020"/>
                </a:solidFill>
                <a:effectLst/>
                <a:latin typeface="Liberation Sans"/>
              </a:rPr>
              <a:t> of MICRON </a:t>
            </a:r>
            <a:r>
              <a:rPr lang="it-IT" b="0" i="1" u="none" strike="noStrike" dirty="0" err="1">
                <a:solidFill>
                  <a:srgbClr val="202020"/>
                </a:solidFill>
                <a:effectLst/>
                <a:latin typeface="Liberation Sans"/>
              </a:rPr>
              <a:t>collaboration</a:t>
            </a:r>
            <a:r>
              <a:rPr lang="it-IT" b="0" i="1" u="none" strike="noStrike" dirty="0">
                <a:solidFill>
                  <a:srgbClr val="202020"/>
                </a:solidFill>
                <a:effectLst/>
                <a:latin typeface="Liberation Sans"/>
              </a:rPr>
              <a:t> </a:t>
            </a:r>
          </a:p>
        </p:txBody>
      </p:sp>
    </p:spTree>
    <p:extLst>
      <p:ext uri="{BB962C8B-B14F-4D97-AF65-F5344CB8AC3E}">
        <p14:creationId xmlns:p14="http://schemas.microsoft.com/office/powerpoint/2010/main" val="179789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65"/>
          <p:cNvSpPr txBox="1"/>
          <p:nvPr/>
        </p:nvSpPr>
        <p:spPr>
          <a:xfrm>
            <a:off x="3625516" y="23581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65"/>
          <p:cNvSpPr/>
          <p:nvPr/>
        </p:nvSpPr>
        <p:spPr>
          <a:xfrm>
            <a:off x="531493" y="3856573"/>
            <a:ext cx="4353545" cy="1323399"/>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R="0" lvl="0" algn="just" rtl="0">
              <a:lnSpc>
                <a:spcPct val="100000"/>
              </a:lnSpc>
              <a:spcBef>
                <a:spcPts val="0"/>
              </a:spcBef>
              <a:spcAft>
                <a:spcPts val="0"/>
              </a:spcAft>
              <a:buClr>
                <a:schemeClr val="dk1"/>
              </a:buClr>
              <a:buSzPts val="1800"/>
            </a:pPr>
            <a:r>
              <a:rPr lang="en-GB" sz="2000" b="1" i="0" u="sng" strike="noStrike" cap="none" dirty="0">
                <a:solidFill>
                  <a:schemeClr val="dk1"/>
                </a:solidFill>
                <a:latin typeface="Calibri"/>
                <a:ea typeface="Calibri"/>
                <a:cs typeface="Calibri"/>
                <a:sym typeface="Calibri"/>
              </a:rPr>
              <a:t>2) Dielectric Laser Accelerator (DLA) structures operating at optical </a:t>
            </a:r>
            <a:r>
              <a:rPr lang="en-GB" sz="2000" b="1" i="0" u="none" strike="noStrike" cap="none" dirty="0">
                <a:solidFill>
                  <a:schemeClr val="dk1"/>
                </a:solidFill>
                <a:latin typeface="Calibri"/>
                <a:ea typeface="Calibri"/>
                <a:cs typeface="Calibri"/>
                <a:sym typeface="Calibri"/>
              </a:rPr>
              <a:t>wavelengths  (~ 1- 5 µm)</a:t>
            </a:r>
            <a:endParaRPr sz="1600" b="0" i="0" u="none" strike="noStrike" cap="none" dirty="0">
              <a:solidFill>
                <a:srgbClr val="000000"/>
              </a:solidFill>
              <a:latin typeface="Arial"/>
              <a:ea typeface="Arial"/>
              <a:cs typeface="Arial"/>
              <a:sym typeface="Arial"/>
            </a:endParaRPr>
          </a:p>
        </p:txBody>
      </p:sp>
      <p:sp>
        <p:nvSpPr>
          <p:cNvPr id="229" name="Google Shape;229;p65"/>
          <p:cNvSpPr txBox="1"/>
          <p:nvPr/>
        </p:nvSpPr>
        <p:spPr>
          <a:xfrm>
            <a:off x="842435" y="1540591"/>
            <a:ext cx="4234532" cy="5381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0000"/>
                </a:solidFill>
                <a:latin typeface="Calibri"/>
                <a:ea typeface="Calibri"/>
                <a:cs typeface="Calibri"/>
                <a:sym typeface="Calibri"/>
              </a:rPr>
              <a:t>TARGET OF THE PROSAL</a:t>
            </a:r>
            <a:endParaRPr sz="1400" b="0" i="0" u="none" strike="noStrike" cap="none">
              <a:solidFill>
                <a:srgbClr val="000000"/>
              </a:solidFill>
              <a:latin typeface="Arial"/>
              <a:ea typeface="Arial"/>
              <a:cs typeface="Arial"/>
              <a:sym typeface="Arial"/>
            </a:endParaRPr>
          </a:p>
        </p:txBody>
      </p:sp>
      <p:sp>
        <p:nvSpPr>
          <p:cNvPr id="15" name="Google Shape;226;p65">
            <a:extLst>
              <a:ext uri="{FF2B5EF4-FFF2-40B4-BE49-F238E27FC236}">
                <a16:creationId xmlns:a16="http://schemas.microsoft.com/office/drawing/2014/main" id="{A6DC1EAF-4FAD-D140-8405-564CBEBF1EC3}"/>
              </a:ext>
            </a:extLst>
          </p:cNvPr>
          <p:cNvSpPr txBox="1"/>
          <p:nvPr/>
        </p:nvSpPr>
        <p:spPr>
          <a:xfrm>
            <a:off x="6105706" y="1400866"/>
            <a:ext cx="6003183" cy="646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schematic overview of the accelerating gradient for different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types of accelerators  </a:t>
            </a:r>
            <a:endParaRPr sz="1400" b="0" i="0" u="none" strike="noStrike" cap="none">
              <a:solidFill>
                <a:srgbClr val="000000"/>
              </a:solidFill>
              <a:latin typeface="Arial"/>
              <a:ea typeface="Arial"/>
              <a:cs typeface="Arial"/>
              <a:sym typeface="Arial"/>
            </a:endParaRPr>
          </a:p>
        </p:txBody>
      </p:sp>
      <p:pic>
        <p:nvPicPr>
          <p:cNvPr id="16" name="Google Shape;198;p11" descr="page4image2726623344">
            <a:extLst>
              <a:ext uri="{FF2B5EF4-FFF2-40B4-BE49-F238E27FC236}">
                <a16:creationId xmlns:a16="http://schemas.microsoft.com/office/drawing/2014/main" id="{4874F0EC-728B-BC4A-87CB-36E1DAB99AA1}"/>
              </a:ext>
            </a:extLst>
          </p:cNvPr>
          <p:cNvPicPr preferRelativeResize="0"/>
          <p:nvPr/>
        </p:nvPicPr>
        <p:blipFill rotWithShape="1">
          <a:blip r:embed="rId3">
            <a:alphaModFix/>
          </a:blip>
          <a:srcRect/>
          <a:stretch/>
        </p:blipFill>
        <p:spPr>
          <a:xfrm>
            <a:off x="5879700" y="2342469"/>
            <a:ext cx="6113047" cy="4216568"/>
          </a:xfrm>
          <a:prstGeom prst="rect">
            <a:avLst/>
          </a:prstGeom>
          <a:noFill/>
          <a:ln>
            <a:noFill/>
          </a:ln>
        </p:spPr>
      </p:pic>
      <p:sp>
        <p:nvSpPr>
          <p:cNvPr id="17" name="Google Shape;199;p11">
            <a:extLst>
              <a:ext uri="{FF2B5EF4-FFF2-40B4-BE49-F238E27FC236}">
                <a16:creationId xmlns:a16="http://schemas.microsoft.com/office/drawing/2014/main" id="{B6E79BF0-1A32-224C-B16E-2B3D599788A6}"/>
              </a:ext>
            </a:extLst>
          </p:cNvPr>
          <p:cNvSpPr/>
          <p:nvPr/>
        </p:nvSpPr>
        <p:spPr>
          <a:xfrm rot="5400000">
            <a:off x="9870741" y="5029928"/>
            <a:ext cx="1482542" cy="640909"/>
          </a:xfrm>
          <a:prstGeom prst="rect">
            <a:avLst/>
          </a:prstGeom>
          <a:solidFill>
            <a:srgbClr val="FFFF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202;p11">
            <a:extLst>
              <a:ext uri="{FF2B5EF4-FFF2-40B4-BE49-F238E27FC236}">
                <a16:creationId xmlns:a16="http://schemas.microsoft.com/office/drawing/2014/main" id="{79300FA3-FE55-9942-ACBE-B8B5CDBF0DE4}"/>
              </a:ext>
            </a:extLst>
          </p:cNvPr>
          <p:cNvSpPr/>
          <p:nvPr/>
        </p:nvSpPr>
        <p:spPr>
          <a:xfrm>
            <a:off x="7003701" y="4567510"/>
            <a:ext cx="4890273" cy="650516"/>
          </a:xfrm>
          <a:prstGeom prst="rect">
            <a:avLst/>
          </a:prstGeom>
          <a:solidFill>
            <a:srgbClr val="FF00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203;p11">
            <a:extLst>
              <a:ext uri="{FF2B5EF4-FFF2-40B4-BE49-F238E27FC236}">
                <a16:creationId xmlns:a16="http://schemas.microsoft.com/office/drawing/2014/main" id="{9380A66D-6A2F-F144-A6E9-519918D84BC1}"/>
              </a:ext>
            </a:extLst>
          </p:cNvPr>
          <p:cNvSpPr/>
          <p:nvPr/>
        </p:nvSpPr>
        <p:spPr>
          <a:xfrm>
            <a:off x="8283747" y="4720789"/>
            <a:ext cx="492797" cy="510634"/>
          </a:xfrm>
          <a:prstGeom prst="ellipse">
            <a:avLst/>
          </a:prstGeom>
          <a:gradFill>
            <a:gsLst>
              <a:gs pos="0">
                <a:schemeClr val="dk1"/>
              </a:gs>
              <a:gs pos="85000">
                <a:schemeClr val="lt1"/>
              </a:gs>
              <a:gs pos="100000">
                <a:schemeClr val="lt1"/>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000000"/>
              </a:highlight>
              <a:latin typeface="Calibri"/>
              <a:ea typeface="Calibri"/>
              <a:cs typeface="Calibri"/>
              <a:sym typeface="Calibri"/>
            </a:endParaRPr>
          </a:p>
        </p:txBody>
      </p:sp>
      <p:sp>
        <p:nvSpPr>
          <p:cNvPr id="20" name="Google Shape;204;p11">
            <a:extLst>
              <a:ext uri="{FF2B5EF4-FFF2-40B4-BE49-F238E27FC236}">
                <a16:creationId xmlns:a16="http://schemas.microsoft.com/office/drawing/2014/main" id="{03B6F9D1-B782-E242-B298-C23F9C4BDA55}"/>
              </a:ext>
            </a:extLst>
          </p:cNvPr>
          <p:cNvSpPr/>
          <p:nvPr/>
        </p:nvSpPr>
        <p:spPr>
          <a:xfrm>
            <a:off x="10372059" y="4546227"/>
            <a:ext cx="492797" cy="510634"/>
          </a:xfrm>
          <a:prstGeom prst="ellipse">
            <a:avLst/>
          </a:prstGeom>
          <a:gradFill>
            <a:gsLst>
              <a:gs pos="0">
                <a:srgbClr val="FFD966"/>
              </a:gs>
              <a:gs pos="26000">
                <a:srgbClr val="FFD966"/>
              </a:gs>
              <a:gs pos="49000">
                <a:srgbClr val="FFFF00"/>
              </a:gs>
              <a:gs pos="100000">
                <a:srgbClr val="FFFF00"/>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27;p65">
            <a:extLst>
              <a:ext uri="{FF2B5EF4-FFF2-40B4-BE49-F238E27FC236}">
                <a16:creationId xmlns:a16="http://schemas.microsoft.com/office/drawing/2014/main" id="{D725D9AB-1C0D-6A4B-B5CA-615AE0378E6A}"/>
              </a:ext>
            </a:extLst>
          </p:cNvPr>
          <p:cNvSpPr/>
          <p:nvPr/>
        </p:nvSpPr>
        <p:spPr>
          <a:xfrm>
            <a:off x="442990" y="2844361"/>
            <a:ext cx="4633977" cy="1015622"/>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800"/>
              <a:buFont typeface="Calibri"/>
              <a:buAutoNum type="arabicParenR"/>
            </a:pPr>
            <a:r>
              <a:rPr lang="en-GB" sz="2000" b="1" i="0" u="sng" strike="noStrike" cap="none" dirty="0">
                <a:solidFill>
                  <a:schemeClr val="dk1"/>
                </a:solidFill>
                <a:latin typeface="Calibri"/>
                <a:ea typeface="Calibri"/>
                <a:cs typeface="Calibri"/>
                <a:sym typeface="Calibri"/>
              </a:rPr>
              <a:t>Metallic Structure </a:t>
            </a:r>
            <a:r>
              <a:rPr lang="en-GB" sz="2000" b="1" i="0" u="none" strike="noStrike" cap="none" dirty="0">
                <a:solidFill>
                  <a:schemeClr val="dk1"/>
                </a:solidFill>
                <a:latin typeface="Calibri"/>
                <a:ea typeface="Calibri"/>
                <a:cs typeface="Calibri"/>
                <a:sym typeface="Calibri"/>
              </a:rPr>
              <a:t>from </a:t>
            </a:r>
            <a:r>
              <a:rPr lang="en-GB" sz="2000" b="1" i="0" u="sng" strike="noStrike" cap="none" dirty="0">
                <a:solidFill>
                  <a:schemeClr val="dk1"/>
                </a:solidFill>
                <a:latin typeface="Calibri"/>
                <a:ea typeface="Calibri"/>
                <a:cs typeface="Calibri"/>
                <a:sym typeface="Calibri"/>
              </a:rPr>
              <a:t>Ka to W-band </a:t>
            </a:r>
            <a:r>
              <a:rPr lang="en-GB" sz="2000" b="1" i="0" u="none" strike="noStrike" cap="none" dirty="0">
                <a:solidFill>
                  <a:schemeClr val="dk1"/>
                </a:solidFill>
                <a:latin typeface="Calibri"/>
                <a:ea typeface="Calibri"/>
                <a:cs typeface="Calibri"/>
                <a:sym typeface="Calibri"/>
              </a:rPr>
              <a:t>(35-200 GHz, mm-wavelength) </a:t>
            </a:r>
            <a:endParaRPr sz="1600" b="0" i="0" u="none" strike="noStrike" cap="none" dirty="0">
              <a:solidFill>
                <a:srgbClr val="000000"/>
              </a:solidFill>
              <a:latin typeface="Arial"/>
              <a:ea typeface="Arial"/>
              <a:cs typeface="Arial"/>
              <a:sym typeface="Arial"/>
            </a:endParaRPr>
          </a:p>
        </p:txBody>
      </p:sp>
      <p:sp>
        <p:nvSpPr>
          <p:cNvPr id="27" name="Google Shape;227;p65">
            <a:extLst>
              <a:ext uri="{FF2B5EF4-FFF2-40B4-BE49-F238E27FC236}">
                <a16:creationId xmlns:a16="http://schemas.microsoft.com/office/drawing/2014/main" id="{8E250548-E3D0-5B46-B1DC-FC2DBD81C378}"/>
              </a:ext>
            </a:extLst>
          </p:cNvPr>
          <p:cNvSpPr/>
          <p:nvPr/>
        </p:nvSpPr>
        <p:spPr>
          <a:xfrm>
            <a:off x="0" y="2184972"/>
            <a:ext cx="5239527" cy="400069"/>
          </a:xfrm>
          <a:prstGeom prst="rect">
            <a:avLst/>
          </a:prstGeom>
          <a:no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800"/>
            </a:pPr>
            <a:r>
              <a:rPr lang="en-GB" sz="2000" b="1" dirty="0">
                <a:solidFill>
                  <a:schemeClr val="dk1"/>
                </a:solidFill>
                <a:latin typeface="Calibri"/>
                <a:ea typeface="Calibri"/>
                <a:cs typeface="Calibri"/>
                <a:sym typeface="Calibri"/>
              </a:rPr>
              <a:t>      </a:t>
            </a:r>
            <a:r>
              <a:rPr lang="en-GB" sz="2000" b="1" i="0" u="none" strike="noStrike" cap="none" dirty="0">
                <a:solidFill>
                  <a:schemeClr val="dk1"/>
                </a:solidFill>
                <a:latin typeface="Calibri"/>
                <a:ea typeface="Calibri"/>
                <a:cs typeface="Calibri"/>
                <a:sym typeface="Calibri"/>
              </a:rPr>
              <a:t>Acc</a:t>
            </a:r>
            <a:r>
              <a:rPr lang="en-GB" sz="2000" b="1" dirty="0">
                <a:solidFill>
                  <a:schemeClr val="dk1"/>
                </a:solidFill>
                <a:latin typeface="Calibri"/>
                <a:ea typeface="Calibri"/>
                <a:cs typeface="Calibri"/>
                <a:sym typeface="Calibri"/>
              </a:rPr>
              <a:t>elerating</a:t>
            </a:r>
            <a:r>
              <a:rPr lang="en-GB" sz="2000" b="1" i="0" u="none" strike="noStrike" cap="none" dirty="0">
                <a:solidFill>
                  <a:schemeClr val="dk1"/>
                </a:solidFill>
                <a:latin typeface="Calibri"/>
                <a:ea typeface="Calibri"/>
                <a:cs typeface="Calibri"/>
                <a:sym typeface="Calibri"/>
              </a:rPr>
              <a:t> Gradient: </a:t>
            </a:r>
            <a:r>
              <a:rPr lang="en-GB" sz="2000" b="1" i="0" u="sng" strike="noStrike" cap="none" dirty="0">
                <a:solidFill>
                  <a:schemeClr val="dk1"/>
                </a:solidFill>
                <a:latin typeface="Calibri"/>
                <a:ea typeface="Calibri"/>
                <a:cs typeface="Calibri"/>
                <a:sym typeface="Calibri"/>
              </a:rPr>
              <a:t>~ 100 MV/m - 2 GV/m</a:t>
            </a:r>
            <a:r>
              <a:rPr lang="en-GB" sz="2000" b="1"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p:txBody>
      </p:sp>
      <p:sp>
        <p:nvSpPr>
          <p:cNvPr id="29" name="Google Shape;213;p11">
            <a:extLst>
              <a:ext uri="{FF2B5EF4-FFF2-40B4-BE49-F238E27FC236}">
                <a16:creationId xmlns:a16="http://schemas.microsoft.com/office/drawing/2014/main" id="{5A12DA35-7C26-0C45-92F5-552AA8CB7C6B}"/>
              </a:ext>
            </a:extLst>
          </p:cNvPr>
          <p:cNvSpPr txBox="1"/>
          <p:nvPr/>
        </p:nvSpPr>
        <p:spPr>
          <a:xfrm rot="-2272580">
            <a:off x="10241726" y="4130910"/>
            <a:ext cx="1772886" cy="839354"/>
          </a:xfrm>
          <a:prstGeom prst="rect">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on-chip optical-wavelength</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DLA</a:t>
            </a:r>
            <a:endParaRPr sz="1400" b="0" i="0" u="none" strike="noStrike" cap="none" dirty="0">
              <a:solidFill>
                <a:schemeClr val="dk1"/>
              </a:solidFill>
              <a:latin typeface="Arial"/>
              <a:ea typeface="Arial"/>
              <a:cs typeface="Arial"/>
              <a:sym typeface="Arial"/>
            </a:endParaRPr>
          </a:p>
        </p:txBody>
      </p:sp>
      <p:sp>
        <p:nvSpPr>
          <p:cNvPr id="23" name="Google Shape;211;p11">
            <a:extLst>
              <a:ext uri="{FF2B5EF4-FFF2-40B4-BE49-F238E27FC236}">
                <a16:creationId xmlns:a16="http://schemas.microsoft.com/office/drawing/2014/main" id="{F53E4F7C-18D9-954D-AF3B-1B722382196E}"/>
              </a:ext>
            </a:extLst>
          </p:cNvPr>
          <p:cNvSpPr/>
          <p:nvPr/>
        </p:nvSpPr>
        <p:spPr>
          <a:xfrm rot="5400000">
            <a:off x="8011148" y="5239135"/>
            <a:ext cx="1081043" cy="640853"/>
          </a:xfrm>
          <a:prstGeom prst="rect">
            <a:avLst/>
          </a:prstGeom>
          <a:solidFill>
            <a:schemeClr val="dk1">
              <a:alpha val="23529"/>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12;p11">
            <a:extLst>
              <a:ext uri="{FF2B5EF4-FFF2-40B4-BE49-F238E27FC236}">
                <a16:creationId xmlns:a16="http://schemas.microsoft.com/office/drawing/2014/main" id="{2A92DF11-14A2-7643-9C48-BAD2AC30E7E9}"/>
              </a:ext>
            </a:extLst>
          </p:cNvPr>
          <p:cNvSpPr txBox="1"/>
          <p:nvPr/>
        </p:nvSpPr>
        <p:spPr>
          <a:xfrm rot="-1890335">
            <a:off x="7838803" y="4410893"/>
            <a:ext cx="2036919" cy="587536"/>
          </a:xfrm>
          <a:prstGeom prst="rect">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metallic </a:t>
            </a:r>
            <a:endParaRPr dirty="0"/>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mm-wave LINAC</a:t>
            </a:r>
            <a:endParaRPr sz="1400" b="0" i="0" u="none" strike="noStrike" cap="none" dirty="0">
              <a:solidFill>
                <a:schemeClr val="dk1"/>
              </a:solidFill>
              <a:latin typeface="Arial"/>
              <a:ea typeface="Arial"/>
              <a:cs typeface="Arial"/>
              <a:sym typeface="Arial"/>
            </a:endParaRPr>
          </a:p>
        </p:txBody>
      </p:sp>
      <p:sp>
        <p:nvSpPr>
          <p:cNvPr id="2" name="Google Shape;218;p65">
            <a:extLst>
              <a:ext uri="{FF2B5EF4-FFF2-40B4-BE49-F238E27FC236}">
                <a16:creationId xmlns:a16="http://schemas.microsoft.com/office/drawing/2014/main" id="{63838531-0816-22C9-1BE8-061F4126C901}"/>
              </a:ext>
            </a:extLst>
          </p:cNvPr>
          <p:cNvSpPr txBox="1"/>
          <p:nvPr/>
        </p:nvSpPr>
        <p:spPr>
          <a:xfrm>
            <a:off x="0" y="45136"/>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MAIN GOAL</a:t>
            </a:r>
            <a:endParaRPr sz="1200" b="0" i="0" u="none" strike="noStrike" cap="none" dirty="0">
              <a:solidFill>
                <a:srgbClr val="000000"/>
              </a:solidFill>
              <a:latin typeface="Arial"/>
              <a:ea typeface="Arial"/>
              <a:cs typeface="Arial"/>
              <a:sym typeface="Arial"/>
            </a:endParaRPr>
          </a:p>
        </p:txBody>
      </p:sp>
      <p:sp>
        <p:nvSpPr>
          <p:cNvPr id="3" name="Google Shape;225;p65">
            <a:extLst>
              <a:ext uri="{FF2B5EF4-FFF2-40B4-BE49-F238E27FC236}">
                <a16:creationId xmlns:a16="http://schemas.microsoft.com/office/drawing/2014/main" id="{314957CC-8079-E71F-A7BC-D45AF2491104}"/>
              </a:ext>
            </a:extLst>
          </p:cNvPr>
          <p:cNvSpPr txBox="1"/>
          <p:nvPr/>
        </p:nvSpPr>
        <p:spPr>
          <a:xfrm>
            <a:off x="16041" y="436162"/>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none" strike="noStrike" cap="none" dirty="0">
                <a:solidFill>
                  <a:schemeClr val="dk1"/>
                </a:solidFill>
                <a:latin typeface="Calibri"/>
                <a:ea typeface="Calibri"/>
                <a:cs typeface="Calibri"/>
                <a:sym typeface="Calibri"/>
              </a:rPr>
              <a:t>High gradients </a:t>
            </a:r>
            <a:r>
              <a:rPr lang="en-GB" sz="2400" u="sng" dirty="0">
                <a:solidFill>
                  <a:schemeClr val="dk1"/>
                </a:solidFill>
                <a:latin typeface="Calibri"/>
                <a:ea typeface="Calibri"/>
                <a:cs typeface="Calibri"/>
                <a:sym typeface="Calibri"/>
              </a:rPr>
              <a:t>innovative</a:t>
            </a:r>
            <a:r>
              <a:rPr lang="en-GB" sz="2400" b="0" i="0" u="sng" strike="noStrike" cap="none" dirty="0">
                <a:solidFill>
                  <a:schemeClr val="dk1"/>
                </a:solidFill>
                <a:latin typeface="Calibri"/>
                <a:ea typeface="Calibri"/>
                <a:cs typeface="Calibri"/>
                <a:sym typeface="Calibri"/>
              </a:rPr>
              <a:t> </a:t>
            </a:r>
            <a:r>
              <a:rPr lang="en-GB" sz="2400" b="1" i="0" u="sng" strike="noStrike" cap="none" dirty="0">
                <a:solidFill>
                  <a:schemeClr val="dk1"/>
                </a:solidFill>
                <a:latin typeface="Calibri"/>
                <a:ea typeface="Calibri"/>
                <a:cs typeface="Calibri"/>
                <a:sym typeface="Calibri"/>
              </a:rPr>
              <a:t>accelerating structures </a:t>
            </a:r>
            <a:r>
              <a:rPr lang="en-GB" sz="2400" b="0" i="0" u="sng" strike="noStrike" cap="none" dirty="0">
                <a:solidFill>
                  <a:schemeClr val="dk1"/>
                </a:solidFill>
                <a:latin typeface="Calibri"/>
                <a:ea typeface="Calibri"/>
                <a:cs typeface="Calibri"/>
                <a:sym typeface="Calibri"/>
              </a:rPr>
              <a:t> </a:t>
            </a:r>
            <a:r>
              <a:rPr lang="en-GB" sz="2400" b="0" i="0" u="none" strike="noStrike" cap="none" dirty="0">
                <a:solidFill>
                  <a:schemeClr val="dk1"/>
                </a:solidFill>
                <a:latin typeface="Calibri"/>
                <a:ea typeface="Calibri"/>
                <a:cs typeface="Calibri"/>
                <a:sym typeface="Calibri"/>
              </a:rPr>
              <a:t>enable miniaturized particle accelerators </a:t>
            </a:r>
            <a:endParaRPr sz="1200" b="0" i="0" u="none" strike="noStrike" cap="none" dirty="0">
              <a:solidFill>
                <a:srgbClr val="000000"/>
              </a:solidFill>
              <a:latin typeface="Arial"/>
              <a:ea typeface="Arial"/>
              <a:cs typeface="Arial"/>
              <a:sym typeface="Arial"/>
            </a:endParaRPr>
          </a:p>
        </p:txBody>
      </p:sp>
      <p:sp>
        <p:nvSpPr>
          <p:cNvPr id="4" name="Google Shape;205;p11">
            <a:extLst>
              <a:ext uri="{FF2B5EF4-FFF2-40B4-BE49-F238E27FC236}">
                <a16:creationId xmlns:a16="http://schemas.microsoft.com/office/drawing/2014/main" id="{A306E886-27BD-0901-7826-DFC96DA41022}"/>
              </a:ext>
            </a:extLst>
          </p:cNvPr>
          <p:cNvSpPr txBox="1"/>
          <p:nvPr/>
        </p:nvSpPr>
        <p:spPr>
          <a:xfrm rot="-2733450">
            <a:off x="9866396" y="3487990"/>
            <a:ext cx="221820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200" b="0" i="1" u="none" strike="noStrike" cap="none" dirty="0">
                <a:solidFill>
                  <a:schemeClr val="dk1"/>
                </a:solidFill>
                <a:latin typeface="Calibri"/>
                <a:ea typeface="Calibri"/>
                <a:cs typeface="Calibri"/>
                <a:sym typeface="Calibri"/>
              </a:rPr>
              <a:t>laser-plasma interaction</a:t>
            </a:r>
            <a:endParaRPr sz="105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80354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65"/>
          <p:cNvSpPr txBox="1"/>
          <p:nvPr/>
        </p:nvSpPr>
        <p:spPr>
          <a:xfrm>
            <a:off x="3625516" y="2358189"/>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65"/>
          <p:cNvSpPr/>
          <p:nvPr/>
        </p:nvSpPr>
        <p:spPr>
          <a:xfrm>
            <a:off x="531493" y="3856573"/>
            <a:ext cx="4353545" cy="1323399"/>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R="0" lvl="0" algn="just" rtl="0">
              <a:lnSpc>
                <a:spcPct val="100000"/>
              </a:lnSpc>
              <a:spcBef>
                <a:spcPts val="0"/>
              </a:spcBef>
              <a:spcAft>
                <a:spcPts val="0"/>
              </a:spcAft>
              <a:buClr>
                <a:schemeClr val="dk1"/>
              </a:buClr>
              <a:buSzPts val="1800"/>
            </a:pPr>
            <a:r>
              <a:rPr lang="en-GB" sz="2000" b="1" i="0" u="sng" strike="noStrike" cap="none" dirty="0">
                <a:solidFill>
                  <a:schemeClr val="dk1"/>
                </a:solidFill>
                <a:latin typeface="Calibri"/>
                <a:ea typeface="Calibri"/>
                <a:cs typeface="Calibri"/>
                <a:sym typeface="Calibri"/>
              </a:rPr>
              <a:t>2) Dielectric Laser Accelerator (DLA) structures operating at optical </a:t>
            </a:r>
            <a:r>
              <a:rPr lang="en-GB" sz="2000" b="1" i="0" u="none" strike="noStrike" cap="none" dirty="0">
                <a:solidFill>
                  <a:schemeClr val="dk1"/>
                </a:solidFill>
                <a:latin typeface="Calibri"/>
                <a:ea typeface="Calibri"/>
                <a:cs typeface="Calibri"/>
                <a:sym typeface="Calibri"/>
              </a:rPr>
              <a:t>wavelengths  (~ 1- 5 µm)</a:t>
            </a:r>
            <a:endParaRPr sz="1600" b="0" i="0" u="none" strike="noStrike" cap="none" dirty="0">
              <a:solidFill>
                <a:srgbClr val="000000"/>
              </a:solidFill>
              <a:latin typeface="Arial"/>
              <a:ea typeface="Arial"/>
              <a:cs typeface="Arial"/>
              <a:sym typeface="Arial"/>
            </a:endParaRPr>
          </a:p>
        </p:txBody>
      </p:sp>
      <p:sp>
        <p:nvSpPr>
          <p:cNvPr id="229" name="Google Shape;229;p65"/>
          <p:cNvSpPr txBox="1"/>
          <p:nvPr/>
        </p:nvSpPr>
        <p:spPr>
          <a:xfrm>
            <a:off x="842435" y="1540591"/>
            <a:ext cx="4234532" cy="5381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0000"/>
                </a:solidFill>
                <a:latin typeface="Calibri"/>
                <a:ea typeface="Calibri"/>
                <a:cs typeface="Calibri"/>
                <a:sym typeface="Calibri"/>
              </a:rPr>
              <a:t>TARGET OF THE PROSAL</a:t>
            </a:r>
            <a:endParaRPr sz="1400" b="0" i="0" u="none" strike="noStrike" cap="none">
              <a:solidFill>
                <a:srgbClr val="000000"/>
              </a:solidFill>
              <a:latin typeface="Arial"/>
              <a:ea typeface="Arial"/>
              <a:cs typeface="Arial"/>
              <a:sym typeface="Arial"/>
            </a:endParaRPr>
          </a:p>
        </p:txBody>
      </p:sp>
      <p:sp>
        <p:nvSpPr>
          <p:cNvPr id="15" name="Google Shape;226;p65">
            <a:extLst>
              <a:ext uri="{FF2B5EF4-FFF2-40B4-BE49-F238E27FC236}">
                <a16:creationId xmlns:a16="http://schemas.microsoft.com/office/drawing/2014/main" id="{A6DC1EAF-4FAD-D140-8405-564CBEBF1EC3}"/>
              </a:ext>
            </a:extLst>
          </p:cNvPr>
          <p:cNvSpPr txBox="1"/>
          <p:nvPr/>
        </p:nvSpPr>
        <p:spPr>
          <a:xfrm>
            <a:off x="6105706" y="1400866"/>
            <a:ext cx="6003183" cy="64633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schematic overview of the accelerating gradient for different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a:solidFill>
                  <a:schemeClr val="dk1"/>
                </a:solidFill>
                <a:latin typeface="Calibri"/>
                <a:ea typeface="Calibri"/>
                <a:cs typeface="Calibri"/>
                <a:sym typeface="Calibri"/>
              </a:rPr>
              <a:t>types of accelerators  </a:t>
            </a:r>
            <a:endParaRPr sz="1400" b="0" i="0" u="none" strike="noStrike" cap="none">
              <a:solidFill>
                <a:srgbClr val="000000"/>
              </a:solidFill>
              <a:latin typeface="Arial"/>
              <a:ea typeface="Arial"/>
              <a:cs typeface="Arial"/>
              <a:sym typeface="Arial"/>
            </a:endParaRPr>
          </a:p>
        </p:txBody>
      </p:sp>
      <p:pic>
        <p:nvPicPr>
          <p:cNvPr id="16" name="Google Shape;198;p11" descr="page4image2726623344">
            <a:extLst>
              <a:ext uri="{FF2B5EF4-FFF2-40B4-BE49-F238E27FC236}">
                <a16:creationId xmlns:a16="http://schemas.microsoft.com/office/drawing/2014/main" id="{4874F0EC-728B-BC4A-87CB-36E1DAB99AA1}"/>
              </a:ext>
            </a:extLst>
          </p:cNvPr>
          <p:cNvPicPr preferRelativeResize="0"/>
          <p:nvPr/>
        </p:nvPicPr>
        <p:blipFill rotWithShape="1">
          <a:blip r:embed="rId3">
            <a:alphaModFix/>
          </a:blip>
          <a:srcRect/>
          <a:stretch/>
        </p:blipFill>
        <p:spPr>
          <a:xfrm>
            <a:off x="5879700" y="2342469"/>
            <a:ext cx="6113047" cy="4216568"/>
          </a:xfrm>
          <a:prstGeom prst="rect">
            <a:avLst/>
          </a:prstGeom>
          <a:noFill/>
          <a:ln>
            <a:noFill/>
          </a:ln>
        </p:spPr>
      </p:pic>
      <p:sp>
        <p:nvSpPr>
          <p:cNvPr id="17" name="Google Shape;199;p11">
            <a:extLst>
              <a:ext uri="{FF2B5EF4-FFF2-40B4-BE49-F238E27FC236}">
                <a16:creationId xmlns:a16="http://schemas.microsoft.com/office/drawing/2014/main" id="{B6E79BF0-1A32-224C-B16E-2B3D599788A6}"/>
              </a:ext>
            </a:extLst>
          </p:cNvPr>
          <p:cNvSpPr/>
          <p:nvPr/>
        </p:nvSpPr>
        <p:spPr>
          <a:xfrm rot="5400000">
            <a:off x="9870741" y="5029928"/>
            <a:ext cx="1482542" cy="640909"/>
          </a:xfrm>
          <a:prstGeom prst="rect">
            <a:avLst/>
          </a:prstGeom>
          <a:solidFill>
            <a:srgbClr val="FFFF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202;p11">
            <a:extLst>
              <a:ext uri="{FF2B5EF4-FFF2-40B4-BE49-F238E27FC236}">
                <a16:creationId xmlns:a16="http://schemas.microsoft.com/office/drawing/2014/main" id="{79300FA3-FE55-9942-ACBE-B8B5CDBF0DE4}"/>
              </a:ext>
            </a:extLst>
          </p:cNvPr>
          <p:cNvSpPr/>
          <p:nvPr/>
        </p:nvSpPr>
        <p:spPr>
          <a:xfrm>
            <a:off x="7003701" y="4567510"/>
            <a:ext cx="4890273" cy="650516"/>
          </a:xfrm>
          <a:prstGeom prst="rect">
            <a:avLst/>
          </a:prstGeom>
          <a:solidFill>
            <a:srgbClr val="FF00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203;p11">
            <a:extLst>
              <a:ext uri="{FF2B5EF4-FFF2-40B4-BE49-F238E27FC236}">
                <a16:creationId xmlns:a16="http://schemas.microsoft.com/office/drawing/2014/main" id="{9380A66D-6A2F-F144-A6E9-519918D84BC1}"/>
              </a:ext>
            </a:extLst>
          </p:cNvPr>
          <p:cNvSpPr/>
          <p:nvPr/>
        </p:nvSpPr>
        <p:spPr>
          <a:xfrm>
            <a:off x="8283747" y="4720789"/>
            <a:ext cx="492797" cy="510634"/>
          </a:xfrm>
          <a:prstGeom prst="ellipse">
            <a:avLst/>
          </a:prstGeom>
          <a:gradFill>
            <a:gsLst>
              <a:gs pos="0">
                <a:schemeClr val="dk1"/>
              </a:gs>
              <a:gs pos="85000">
                <a:schemeClr val="lt1"/>
              </a:gs>
              <a:gs pos="100000">
                <a:schemeClr val="lt1"/>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000000"/>
              </a:highlight>
              <a:latin typeface="Calibri"/>
              <a:ea typeface="Calibri"/>
              <a:cs typeface="Calibri"/>
              <a:sym typeface="Calibri"/>
            </a:endParaRPr>
          </a:p>
        </p:txBody>
      </p:sp>
      <p:sp>
        <p:nvSpPr>
          <p:cNvPr id="20" name="Google Shape;204;p11">
            <a:extLst>
              <a:ext uri="{FF2B5EF4-FFF2-40B4-BE49-F238E27FC236}">
                <a16:creationId xmlns:a16="http://schemas.microsoft.com/office/drawing/2014/main" id="{03B6F9D1-B782-E242-B298-C23F9C4BDA55}"/>
              </a:ext>
            </a:extLst>
          </p:cNvPr>
          <p:cNvSpPr/>
          <p:nvPr/>
        </p:nvSpPr>
        <p:spPr>
          <a:xfrm>
            <a:off x="10372059" y="4546227"/>
            <a:ext cx="492797" cy="510634"/>
          </a:xfrm>
          <a:prstGeom prst="ellipse">
            <a:avLst/>
          </a:prstGeom>
          <a:gradFill>
            <a:gsLst>
              <a:gs pos="0">
                <a:srgbClr val="FFD966"/>
              </a:gs>
              <a:gs pos="26000">
                <a:srgbClr val="FFD966"/>
              </a:gs>
              <a:gs pos="49000">
                <a:srgbClr val="FFFF00"/>
              </a:gs>
              <a:gs pos="100000">
                <a:srgbClr val="FFFF00"/>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27;p65">
            <a:extLst>
              <a:ext uri="{FF2B5EF4-FFF2-40B4-BE49-F238E27FC236}">
                <a16:creationId xmlns:a16="http://schemas.microsoft.com/office/drawing/2014/main" id="{D725D9AB-1C0D-6A4B-B5CA-615AE0378E6A}"/>
              </a:ext>
            </a:extLst>
          </p:cNvPr>
          <p:cNvSpPr/>
          <p:nvPr/>
        </p:nvSpPr>
        <p:spPr>
          <a:xfrm>
            <a:off x="442990" y="2844361"/>
            <a:ext cx="4633977" cy="1015622"/>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800"/>
              <a:buFont typeface="Calibri"/>
              <a:buAutoNum type="arabicParenR"/>
            </a:pPr>
            <a:r>
              <a:rPr lang="en-GB" sz="2000" b="1" i="0" u="sng" strike="noStrike" cap="none" dirty="0">
                <a:solidFill>
                  <a:schemeClr val="dk1"/>
                </a:solidFill>
                <a:latin typeface="Calibri"/>
                <a:ea typeface="Calibri"/>
                <a:cs typeface="Calibri"/>
                <a:sym typeface="Calibri"/>
              </a:rPr>
              <a:t>Metallic Structure </a:t>
            </a:r>
            <a:r>
              <a:rPr lang="en-GB" sz="2000" b="1" i="0" u="none" strike="noStrike" cap="none" dirty="0">
                <a:solidFill>
                  <a:schemeClr val="dk1"/>
                </a:solidFill>
                <a:latin typeface="Calibri"/>
                <a:ea typeface="Calibri"/>
                <a:cs typeface="Calibri"/>
                <a:sym typeface="Calibri"/>
              </a:rPr>
              <a:t>from </a:t>
            </a:r>
            <a:r>
              <a:rPr lang="en-GB" sz="2000" b="1" i="0" u="sng" strike="noStrike" cap="none" dirty="0">
                <a:solidFill>
                  <a:schemeClr val="dk1"/>
                </a:solidFill>
                <a:latin typeface="Calibri"/>
                <a:ea typeface="Calibri"/>
                <a:cs typeface="Calibri"/>
                <a:sym typeface="Calibri"/>
              </a:rPr>
              <a:t>Ka to W-band </a:t>
            </a:r>
            <a:r>
              <a:rPr lang="en-GB" sz="2000" b="1" i="0" u="none" strike="noStrike" cap="none" dirty="0">
                <a:solidFill>
                  <a:schemeClr val="dk1"/>
                </a:solidFill>
                <a:latin typeface="Calibri"/>
                <a:ea typeface="Calibri"/>
                <a:cs typeface="Calibri"/>
                <a:sym typeface="Calibri"/>
              </a:rPr>
              <a:t>(35-200 GHz, mm-wavelength) </a:t>
            </a:r>
            <a:endParaRPr sz="1600" b="0" i="0" u="none" strike="noStrike" cap="none" dirty="0">
              <a:solidFill>
                <a:srgbClr val="000000"/>
              </a:solidFill>
              <a:latin typeface="Arial"/>
              <a:ea typeface="Arial"/>
              <a:cs typeface="Arial"/>
              <a:sym typeface="Arial"/>
            </a:endParaRPr>
          </a:p>
        </p:txBody>
      </p:sp>
      <p:sp>
        <p:nvSpPr>
          <p:cNvPr id="27" name="Google Shape;227;p65">
            <a:extLst>
              <a:ext uri="{FF2B5EF4-FFF2-40B4-BE49-F238E27FC236}">
                <a16:creationId xmlns:a16="http://schemas.microsoft.com/office/drawing/2014/main" id="{8E250548-E3D0-5B46-B1DC-FC2DBD81C378}"/>
              </a:ext>
            </a:extLst>
          </p:cNvPr>
          <p:cNvSpPr/>
          <p:nvPr/>
        </p:nvSpPr>
        <p:spPr>
          <a:xfrm>
            <a:off x="0" y="2184972"/>
            <a:ext cx="5239527" cy="400069"/>
          </a:xfrm>
          <a:prstGeom prst="rect">
            <a:avLst/>
          </a:prstGeom>
          <a:no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800"/>
            </a:pPr>
            <a:r>
              <a:rPr lang="en-GB" sz="2000" b="1" dirty="0">
                <a:solidFill>
                  <a:schemeClr val="dk1"/>
                </a:solidFill>
                <a:latin typeface="Calibri"/>
                <a:ea typeface="Calibri"/>
                <a:cs typeface="Calibri"/>
                <a:sym typeface="Calibri"/>
              </a:rPr>
              <a:t>      </a:t>
            </a:r>
            <a:r>
              <a:rPr lang="en-GB" sz="2000" b="1" i="0" u="none" strike="noStrike" cap="none" dirty="0">
                <a:solidFill>
                  <a:schemeClr val="dk1"/>
                </a:solidFill>
                <a:latin typeface="Calibri"/>
                <a:ea typeface="Calibri"/>
                <a:cs typeface="Calibri"/>
                <a:sym typeface="Calibri"/>
              </a:rPr>
              <a:t>Acc</a:t>
            </a:r>
            <a:r>
              <a:rPr lang="en-GB" sz="2000" b="1" dirty="0">
                <a:solidFill>
                  <a:schemeClr val="dk1"/>
                </a:solidFill>
                <a:latin typeface="Calibri"/>
                <a:ea typeface="Calibri"/>
                <a:cs typeface="Calibri"/>
                <a:sym typeface="Calibri"/>
              </a:rPr>
              <a:t>elerating</a:t>
            </a:r>
            <a:r>
              <a:rPr lang="en-GB" sz="2000" b="1" i="0" u="none" strike="noStrike" cap="none" dirty="0">
                <a:solidFill>
                  <a:schemeClr val="dk1"/>
                </a:solidFill>
                <a:latin typeface="Calibri"/>
                <a:ea typeface="Calibri"/>
                <a:cs typeface="Calibri"/>
                <a:sym typeface="Calibri"/>
              </a:rPr>
              <a:t> Gradient: </a:t>
            </a:r>
            <a:r>
              <a:rPr lang="en-GB" sz="2000" b="1" i="0" u="sng" strike="noStrike" cap="none" dirty="0">
                <a:solidFill>
                  <a:schemeClr val="dk1"/>
                </a:solidFill>
                <a:latin typeface="Calibri"/>
                <a:ea typeface="Calibri"/>
                <a:cs typeface="Calibri"/>
                <a:sym typeface="Calibri"/>
              </a:rPr>
              <a:t>~ 100 MV/m - 2 GV/m</a:t>
            </a:r>
            <a:r>
              <a:rPr lang="en-GB" sz="2000" b="1"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p:txBody>
      </p:sp>
      <p:sp>
        <p:nvSpPr>
          <p:cNvPr id="29" name="Google Shape;213;p11">
            <a:extLst>
              <a:ext uri="{FF2B5EF4-FFF2-40B4-BE49-F238E27FC236}">
                <a16:creationId xmlns:a16="http://schemas.microsoft.com/office/drawing/2014/main" id="{5A12DA35-7C26-0C45-92F5-552AA8CB7C6B}"/>
              </a:ext>
            </a:extLst>
          </p:cNvPr>
          <p:cNvSpPr txBox="1"/>
          <p:nvPr/>
        </p:nvSpPr>
        <p:spPr>
          <a:xfrm rot="19107432">
            <a:off x="10241726" y="4088943"/>
            <a:ext cx="1772886" cy="923289"/>
          </a:xfrm>
          <a:prstGeom prst="rect">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on-chip optical-wavelength</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DLA [1]</a:t>
            </a:r>
          </a:p>
        </p:txBody>
      </p:sp>
      <p:sp>
        <p:nvSpPr>
          <p:cNvPr id="23" name="Google Shape;211;p11">
            <a:extLst>
              <a:ext uri="{FF2B5EF4-FFF2-40B4-BE49-F238E27FC236}">
                <a16:creationId xmlns:a16="http://schemas.microsoft.com/office/drawing/2014/main" id="{F53E4F7C-18D9-954D-AF3B-1B722382196E}"/>
              </a:ext>
            </a:extLst>
          </p:cNvPr>
          <p:cNvSpPr/>
          <p:nvPr/>
        </p:nvSpPr>
        <p:spPr>
          <a:xfrm rot="5400000">
            <a:off x="8011148" y="5239135"/>
            <a:ext cx="1081043" cy="640853"/>
          </a:xfrm>
          <a:prstGeom prst="rect">
            <a:avLst/>
          </a:prstGeom>
          <a:solidFill>
            <a:schemeClr val="dk1">
              <a:alpha val="23529"/>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12;p11">
            <a:extLst>
              <a:ext uri="{FF2B5EF4-FFF2-40B4-BE49-F238E27FC236}">
                <a16:creationId xmlns:a16="http://schemas.microsoft.com/office/drawing/2014/main" id="{2A92DF11-14A2-7643-9C48-BAD2AC30E7E9}"/>
              </a:ext>
            </a:extLst>
          </p:cNvPr>
          <p:cNvSpPr txBox="1"/>
          <p:nvPr/>
        </p:nvSpPr>
        <p:spPr>
          <a:xfrm rot="19061665">
            <a:off x="7838803" y="4410893"/>
            <a:ext cx="2036919" cy="587536"/>
          </a:xfrm>
          <a:prstGeom prst="rect">
            <a:avLst/>
          </a:prstGeom>
          <a:gradFill>
            <a:gsLst>
              <a:gs pos="0">
                <a:srgbClr val="BABABA"/>
              </a:gs>
              <a:gs pos="35000">
                <a:srgbClr val="CFCFCF"/>
              </a:gs>
              <a:gs pos="100000">
                <a:srgbClr val="EDEDED"/>
              </a:gs>
            </a:gsLst>
            <a:lin ang="16200000"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metallic </a:t>
            </a:r>
            <a:endParaRPr dirty="0"/>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mm-wave LINAC</a:t>
            </a:r>
            <a:endParaRPr sz="1400" b="0" i="0" u="none" strike="noStrike" cap="none"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6098A94B-CEE8-9046-77D6-753AFCA0C47E}"/>
              </a:ext>
            </a:extLst>
          </p:cNvPr>
          <p:cNvSpPr txBox="1"/>
          <p:nvPr/>
        </p:nvSpPr>
        <p:spPr>
          <a:xfrm rot="19420785">
            <a:off x="8589723" y="5509799"/>
            <a:ext cx="1571841" cy="584775"/>
          </a:xfrm>
          <a:prstGeom prst="rect">
            <a:avLst/>
          </a:prstGeom>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GB" sz="1600" b="1" dirty="0"/>
              <a:t>THz-driven </a:t>
            </a:r>
          </a:p>
          <a:p>
            <a:pPr algn="ctr"/>
            <a:r>
              <a:rPr lang="en-GB" sz="1600" b="1" dirty="0"/>
              <a:t>DLW LINAC </a:t>
            </a:r>
            <a:r>
              <a:rPr lang="en-GB" sz="1600" b="1" dirty="0">
                <a:ea typeface="Calibri"/>
                <a:cs typeface="Calibri"/>
                <a:sym typeface="Calibri"/>
              </a:rPr>
              <a:t>[2,3]</a:t>
            </a:r>
            <a:endParaRPr lang="en-GB" sz="1600" dirty="0"/>
          </a:p>
        </p:txBody>
      </p:sp>
      <p:sp>
        <p:nvSpPr>
          <p:cNvPr id="3" name="Google Shape;204;p11">
            <a:extLst>
              <a:ext uri="{FF2B5EF4-FFF2-40B4-BE49-F238E27FC236}">
                <a16:creationId xmlns:a16="http://schemas.microsoft.com/office/drawing/2014/main" id="{0F999D34-419A-41C1-EB91-F972A12530B3}"/>
              </a:ext>
            </a:extLst>
          </p:cNvPr>
          <p:cNvSpPr/>
          <p:nvPr/>
        </p:nvSpPr>
        <p:spPr>
          <a:xfrm>
            <a:off x="9306046" y="4633940"/>
            <a:ext cx="492797" cy="510634"/>
          </a:xfrm>
          <a:prstGeom prst="ellipse">
            <a:avLst/>
          </a:prstGeom>
          <a:solidFill>
            <a:srgbClr val="FFC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BDA1C0EC-50EA-CA28-19DC-5AB63963347C}"/>
              </a:ext>
            </a:extLst>
          </p:cNvPr>
          <p:cNvSpPr txBox="1"/>
          <p:nvPr/>
        </p:nvSpPr>
        <p:spPr>
          <a:xfrm>
            <a:off x="-11684" y="6192516"/>
            <a:ext cx="3421129" cy="600164"/>
          </a:xfrm>
          <a:prstGeom prst="rect">
            <a:avLst/>
          </a:prstGeom>
          <a:noFill/>
        </p:spPr>
        <p:txBody>
          <a:bodyPr wrap="none" rtlCol="0">
            <a:spAutoFit/>
          </a:bodyPr>
          <a:lstStyle>
            <a:defPPr>
              <a:defRPr lang="en-IT"/>
            </a:defPPr>
            <a:lvl1pPr>
              <a:defRPr sz="1100"/>
            </a:lvl1pPr>
          </a:lstStyle>
          <a:p>
            <a:r>
              <a:rPr lang="en-GB" dirty="0"/>
              <a:t>[1] R. Joel England et al.,  Rev. Mod. Phys. 86, 1337-2014</a:t>
            </a:r>
          </a:p>
          <a:p>
            <a:r>
              <a:rPr lang="en-GB" dirty="0"/>
              <a:t>[2] E. </a:t>
            </a:r>
            <a:r>
              <a:rPr lang="en-GB" dirty="0" err="1"/>
              <a:t>Nanni</a:t>
            </a:r>
            <a:r>
              <a:rPr lang="en-GB" dirty="0"/>
              <a:t>, et al., Nat </a:t>
            </a:r>
            <a:r>
              <a:rPr lang="en-GB" dirty="0" err="1"/>
              <a:t>Commun</a:t>
            </a:r>
            <a:r>
              <a:rPr lang="en-GB" dirty="0"/>
              <a:t> 6, 8486 (2015). </a:t>
            </a:r>
          </a:p>
          <a:p>
            <a:r>
              <a:rPr lang="en-GB" dirty="0"/>
              <a:t>[3] F. </a:t>
            </a:r>
            <a:r>
              <a:rPr lang="en-GB" dirty="0" err="1"/>
              <a:t>Lemery</a:t>
            </a:r>
            <a:r>
              <a:rPr lang="en-GB" dirty="0"/>
              <a:t>, et al.” </a:t>
            </a:r>
            <a:r>
              <a:rPr lang="en-GB" dirty="0" err="1"/>
              <a:t>Commun</a:t>
            </a:r>
            <a:r>
              <a:rPr lang="en-GB" dirty="0"/>
              <a:t> Phys 3, 150 (2020). </a:t>
            </a:r>
          </a:p>
        </p:txBody>
      </p:sp>
      <p:sp>
        <p:nvSpPr>
          <p:cNvPr id="5" name="Google Shape;218;p65">
            <a:extLst>
              <a:ext uri="{FF2B5EF4-FFF2-40B4-BE49-F238E27FC236}">
                <a16:creationId xmlns:a16="http://schemas.microsoft.com/office/drawing/2014/main" id="{ADBFFE76-EF3C-17A6-8E64-0E4A04DEA945}"/>
              </a:ext>
            </a:extLst>
          </p:cNvPr>
          <p:cNvSpPr txBox="1"/>
          <p:nvPr/>
        </p:nvSpPr>
        <p:spPr>
          <a:xfrm>
            <a:off x="0" y="45136"/>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sng" strike="noStrike" cap="none" dirty="0">
                <a:solidFill>
                  <a:schemeClr val="dk1"/>
                </a:solidFill>
                <a:latin typeface="Calibri"/>
                <a:ea typeface="Calibri"/>
                <a:cs typeface="Calibri"/>
                <a:sym typeface="Calibri"/>
              </a:rPr>
              <a:t>MAIN GOAL</a:t>
            </a:r>
            <a:endParaRPr sz="1200" b="0" i="0" u="none" strike="noStrike" cap="none" dirty="0">
              <a:solidFill>
                <a:srgbClr val="000000"/>
              </a:solidFill>
              <a:latin typeface="Arial"/>
              <a:ea typeface="Arial"/>
              <a:cs typeface="Arial"/>
              <a:sym typeface="Arial"/>
            </a:endParaRPr>
          </a:p>
        </p:txBody>
      </p:sp>
      <p:sp>
        <p:nvSpPr>
          <p:cNvPr id="6" name="Google Shape;225;p65">
            <a:extLst>
              <a:ext uri="{FF2B5EF4-FFF2-40B4-BE49-F238E27FC236}">
                <a16:creationId xmlns:a16="http://schemas.microsoft.com/office/drawing/2014/main" id="{06CB3AE6-FDD7-9B64-925C-21AFA3B4B2B6}"/>
              </a:ext>
            </a:extLst>
          </p:cNvPr>
          <p:cNvSpPr txBox="1"/>
          <p:nvPr/>
        </p:nvSpPr>
        <p:spPr>
          <a:xfrm>
            <a:off x="16041" y="436162"/>
            <a:ext cx="1217595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400" b="1" i="0" u="none" strike="noStrike" cap="none" dirty="0">
                <a:solidFill>
                  <a:schemeClr val="dk1"/>
                </a:solidFill>
                <a:latin typeface="Calibri"/>
                <a:ea typeface="Calibri"/>
                <a:cs typeface="Calibri"/>
                <a:sym typeface="Calibri"/>
              </a:rPr>
              <a:t>High gradients </a:t>
            </a:r>
            <a:r>
              <a:rPr lang="en-GB" sz="2400" u="sng" dirty="0">
                <a:solidFill>
                  <a:schemeClr val="dk1"/>
                </a:solidFill>
                <a:latin typeface="Calibri"/>
                <a:ea typeface="Calibri"/>
                <a:cs typeface="Calibri"/>
                <a:sym typeface="Calibri"/>
              </a:rPr>
              <a:t>innovative</a:t>
            </a:r>
            <a:r>
              <a:rPr lang="en-GB" sz="2400" b="0" i="0" u="sng" strike="noStrike" cap="none" dirty="0">
                <a:solidFill>
                  <a:schemeClr val="dk1"/>
                </a:solidFill>
                <a:latin typeface="Calibri"/>
                <a:ea typeface="Calibri"/>
                <a:cs typeface="Calibri"/>
                <a:sym typeface="Calibri"/>
              </a:rPr>
              <a:t> </a:t>
            </a:r>
            <a:r>
              <a:rPr lang="en-GB" sz="2400" b="1" i="0" u="sng" strike="noStrike" cap="none" dirty="0">
                <a:solidFill>
                  <a:schemeClr val="dk1"/>
                </a:solidFill>
                <a:latin typeface="Calibri"/>
                <a:ea typeface="Calibri"/>
                <a:cs typeface="Calibri"/>
                <a:sym typeface="Calibri"/>
              </a:rPr>
              <a:t>accelerating structures </a:t>
            </a:r>
            <a:r>
              <a:rPr lang="en-GB" sz="2400" b="0" i="0" u="sng" strike="noStrike" cap="none" dirty="0">
                <a:solidFill>
                  <a:schemeClr val="dk1"/>
                </a:solidFill>
                <a:latin typeface="Calibri"/>
                <a:ea typeface="Calibri"/>
                <a:cs typeface="Calibri"/>
                <a:sym typeface="Calibri"/>
              </a:rPr>
              <a:t> </a:t>
            </a:r>
            <a:r>
              <a:rPr lang="en-GB" sz="2400" b="0" i="0" u="none" strike="noStrike" cap="none" dirty="0">
                <a:solidFill>
                  <a:schemeClr val="dk1"/>
                </a:solidFill>
                <a:latin typeface="Calibri"/>
                <a:ea typeface="Calibri"/>
                <a:cs typeface="Calibri"/>
                <a:sym typeface="Calibri"/>
              </a:rPr>
              <a:t>enable miniaturized particle accelerators </a:t>
            </a:r>
            <a:endParaRPr sz="1200" b="0" i="0" u="none" strike="noStrike" cap="none" dirty="0">
              <a:solidFill>
                <a:srgbClr val="000000"/>
              </a:solidFill>
              <a:latin typeface="Arial"/>
              <a:ea typeface="Arial"/>
              <a:cs typeface="Arial"/>
              <a:sym typeface="Arial"/>
            </a:endParaRPr>
          </a:p>
        </p:txBody>
      </p:sp>
      <p:sp>
        <p:nvSpPr>
          <p:cNvPr id="7" name="Google Shape;205;p11">
            <a:extLst>
              <a:ext uri="{FF2B5EF4-FFF2-40B4-BE49-F238E27FC236}">
                <a16:creationId xmlns:a16="http://schemas.microsoft.com/office/drawing/2014/main" id="{D07CFD9E-6C66-178E-E5AD-EB4663C26CCD}"/>
              </a:ext>
            </a:extLst>
          </p:cNvPr>
          <p:cNvSpPr txBox="1"/>
          <p:nvPr/>
        </p:nvSpPr>
        <p:spPr>
          <a:xfrm rot="-2733450">
            <a:off x="9844880" y="3477232"/>
            <a:ext cx="221820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200" b="0" i="1" u="none" strike="noStrike" cap="none" dirty="0">
                <a:solidFill>
                  <a:schemeClr val="dk1"/>
                </a:solidFill>
                <a:latin typeface="Calibri"/>
                <a:ea typeface="Calibri"/>
                <a:cs typeface="Calibri"/>
                <a:sym typeface="Calibri"/>
              </a:rPr>
              <a:t>laser-plasma interaction</a:t>
            </a:r>
            <a:endParaRPr sz="1050" b="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4883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EEDF2600-1AC9-BBD2-12CC-25B91498E563}"/>
              </a:ext>
            </a:extLst>
          </p:cNvPr>
          <p:cNvSpPr txBox="1"/>
          <p:nvPr/>
        </p:nvSpPr>
        <p:spPr>
          <a:xfrm>
            <a:off x="0" y="0"/>
            <a:ext cx="12192000" cy="584775"/>
          </a:xfrm>
          <a:prstGeom prst="rect">
            <a:avLst/>
          </a:prstGeom>
          <a:noFill/>
        </p:spPr>
        <p:txBody>
          <a:bodyPr wrap="square">
            <a:spAutoFit/>
          </a:bodyPr>
          <a:lstStyle/>
          <a:p>
            <a:pPr algn="ctr"/>
            <a:r>
              <a:rPr lang="en-GB" sz="3200" b="1" dirty="0" err="1">
                <a:solidFill>
                  <a:srgbClr val="0070C0"/>
                </a:solidFill>
              </a:rPr>
              <a:t>MI</a:t>
            </a:r>
            <a:r>
              <a:rPr lang="en-GB" sz="3200" dirty="0" err="1">
                <a:solidFill>
                  <a:srgbClr val="0070C0"/>
                </a:solidFill>
              </a:rPr>
              <a:t>niaturised</a:t>
            </a:r>
            <a:r>
              <a:rPr lang="en-GB" sz="3200" dirty="0">
                <a:solidFill>
                  <a:srgbClr val="0070C0"/>
                </a:solidFill>
              </a:rPr>
              <a:t> a</a:t>
            </a:r>
            <a:r>
              <a:rPr lang="en-GB" sz="3200" b="1" dirty="0">
                <a:solidFill>
                  <a:srgbClr val="0070C0"/>
                </a:solidFill>
              </a:rPr>
              <a:t>C</a:t>
            </a:r>
            <a:r>
              <a:rPr lang="en-GB" sz="3200" dirty="0">
                <a:solidFill>
                  <a:srgbClr val="0070C0"/>
                </a:solidFill>
              </a:rPr>
              <a:t>cele</a:t>
            </a:r>
            <a:r>
              <a:rPr lang="en-GB" sz="3200" b="1" dirty="0">
                <a:solidFill>
                  <a:srgbClr val="0070C0"/>
                </a:solidFill>
              </a:rPr>
              <a:t>R</a:t>
            </a:r>
            <a:r>
              <a:rPr lang="en-GB" sz="3200" dirty="0">
                <a:solidFill>
                  <a:srgbClr val="0070C0"/>
                </a:solidFill>
              </a:rPr>
              <a:t>at</a:t>
            </a:r>
            <a:r>
              <a:rPr lang="en-GB" sz="3200" b="1" dirty="0">
                <a:solidFill>
                  <a:srgbClr val="0070C0"/>
                </a:solidFill>
              </a:rPr>
              <a:t>O</a:t>
            </a:r>
            <a:r>
              <a:rPr lang="en-GB" sz="3200" dirty="0">
                <a:solidFill>
                  <a:srgbClr val="0070C0"/>
                </a:solidFill>
              </a:rPr>
              <a:t>rs </a:t>
            </a:r>
            <a:r>
              <a:rPr lang="en-GB" sz="3200" b="1" dirty="0">
                <a:solidFill>
                  <a:srgbClr val="0070C0"/>
                </a:solidFill>
              </a:rPr>
              <a:t>N</a:t>
            </a:r>
            <a:r>
              <a:rPr lang="en-GB" sz="3200" dirty="0">
                <a:solidFill>
                  <a:srgbClr val="0070C0"/>
                </a:solidFill>
              </a:rPr>
              <a:t>etwork (</a:t>
            </a:r>
            <a:r>
              <a:rPr lang="en-GB" sz="3200" b="1" dirty="0">
                <a:solidFill>
                  <a:srgbClr val="0070C0"/>
                </a:solidFill>
              </a:rPr>
              <a:t>MICRON)</a:t>
            </a:r>
            <a:endParaRPr lang="en-GB" sz="3200" dirty="0"/>
          </a:p>
        </p:txBody>
      </p:sp>
      <p:pic>
        <p:nvPicPr>
          <p:cNvPr id="42" name="Google Shape;253;p67">
            <a:extLst>
              <a:ext uri="{FF2B5EF4-FFF2-40B4-BE49-F238E27FC236}">
                <a16:creationId xmlns:a16="http://schemas.microsoft.com/office/drawing/2014/main" id="{DD069986-375F-D392-44B1-17941143E846}"/>
              </a:ext>
            </a:extLst>
          </p:cNvPr>
          <p:cNvPicPr preferRelativeResize="0"/>
          <p:nvPr/>
        </p:nvPicPr>
        <p:blipFill rotWithShape="1">
          <a:blip r:embed="rId3">
            <a:alphaModFix/>
          </a:blip>
          <a:srcRect/>
          <a:stretch/>
        </p:blipFill>
        <p:spPr>
          <a:xfrm>
            <a:off x="-98127" y="0"/>
            <a:ext cx="1768320" cy="1064670"/>
          </a:xfrm>
          <a:prstGeom prst="rect">
            <a:avLst/>
          </a:prstGeom>
          <a:noFill/>
          <a:ln>
            <a:noFill/>
          </a:ln>
        </p:spPr>
      </p:pic>
      <p:pic>
        <p:nvPicPr>
          <p:cNvPr id="3" name="Picture 2">
            <a:extLst>
              <a:ext uri="{FF2B5EF4-FFF2-40B4-BE49-F238E27FC236}">
                <a16:creationId xmlns:a16="http://schemas.microsoft.com/office/drawing/2014/main" id="{B1B50C0B-C9D2-8C32-709B-9E641F620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2869" y="71885"/>
            <a:ext cx="1177417" cy="7379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3778E7-722E-9A4E-3A52-4072A8270568}"/>
              </a:ext>
            </a:extLst>
          </p:cNvPr>
          <p:cNvPicPr>
            <a:picLocks noChangeAspect="1"/>
          </p:cNvPicPr>
          <p:nvPr/>
        </p:nvPicPr>
        <p:blipFill>
          <a:blip r:embed="rId5"/>
          <a:stretch>
            <a:fillRect/>
          </a:stretch>
        </p:blipFill>
        <p:spPr>
          <a:xfrm>
            <a:off x="11046921" y="2050148"/>
            <a:ext cx="1114425" cy="475749"/>
          </a:xfrm>
          <a:prstGeom prst="rect">
            <a:avLst/>
          </a:prstGeom>
        </p:spPr>
      </p:pic>
      <p:pic>
        <p:nvPicPr>
          <p:cNvPr id="5" name="Picture 4">
            <a:extLst>
              <a:ext uri="{FF2B5EF4-FFF2-40B4-BE49-F238E27FC236}">
                <a16:creationId xmlns:a16="http://schemas.microsoft.com/office/drawing/2014/main" id="{B4BD2332-09F8-D17E-79FD-1B3BB8373EAA}"/>
              </a:ext>
            </a:extLst>
          </p:cNvPr>
          <p:cNvPicPr>
            <a:picLocks noChangeAspect="1"/>
          </p:cNvPicPr>
          <p:nvPr/>
        </p:nvPicPr>
        <p:blipFill>
          <a:blip r:embed="rId6"/>
          <a:stretch>
            <a:fillRect/>
          </a:stretch>
        </p:blipFill>
        <p:spPr>
          <a:xfrm>
            <a:off x="11027369" y="2765929"/>
            <a:ext cx="1133977" cy="469232"/>
          </a:xfrm>
          <a:prstGeom prst="rect">
            <a:avLst/>
          </a:prstGeom>
        </p:spPr>
      </p:pic>
      <p:pic>
        <p:nvPicPr>
          <p:cNvPr id="6" name="Picture 5">
            <a:extLst>
              <a:ext uri="{FF2B5EF4-FFF2-40B4-BE49-F238E27FC236}">
                <a16:creationId xmlns:a16="http://schemas.microsoft.com/office/drawing/2014/main" id="{248BE567-9950-BF21-1A17-AA587A233098}"/>
              </a:ext>
            </a:extLst>
          </p:cNvPr>
          <p:cNvPicPr>
            <a:picLocks noChangeAspect="1"/>
          </p:cNvPicPr>
          <p:nvPr/>
        </p:nvPicPr>
        <p:blipFill>
          <a:blip r:embed="rId7"/>
          <a:stretch>
            <a:fillRect/>
          </a:stretch>
        </p:blipFill>
        <p:spPr>
          <a:xfrm>
            <a:off x="10944944" y="4411755"/>
            <a:ext cx="921013" cy="674940"/>
          </a:xfrm>
          <a:prstGeom prst="rect">
            <a:avLst/>
          </a:prstGeom>
        </p:spPr>
      </p:pic>
      <p:pic>
        <p:nvPicPr>
          <p:cNvPr id="20" name="Picture 19" descr="Logo, company name&#10;&#10;Description automatically generated">
            <a:extLst>
              <a:ext uri="{FF2B5EF4-FFF2-40B4-BE49-F238E27FC236}">
                <a16:creationId xmlns:a16="http://schemas.microsoft.com/office/drawing/2014/main" id="{2D03F359-FE2A-B7C2-DB9A-8FE280AC3E82}"/>
              </a:ext>
            </a:extLst>
          </p:cNvPr>
          <p:cNvPicPr>
            <a:picLocks noChangeAspect="1"/>
          </p:cNvPicPr>
          <p:nvPr/>
        </p:nvPicPr>
        <p:blipFill rotWithShape="1">
          <a:blip r:embed="rId8"/>
          <a:srcRect r="83310" b="15174"/>
          <a:stretch/>
        </p:blipFill>
        <p:spPr>
          <a:xfrm>
            <a:off x="11017922" y="3495161"/>
            <a:ext cx="584602" cy="404052"/>
          </a:xfrm>
          <a:prstGeom prst="rect">
            <a:avLst/>
          </a:prstGeom>
        </p:spPr>
      </p:pic>
      <p:pic>
        <p:nvPicPr>
          <p:cNvPr id="39" name="Picture 38">
            <a:extLst>
              <a:ext uri="{FF2B5EF4-FFF2-40B4-BE49-F238E27FC236}">
                <a16:creationId xmlns:a16="http://schemas.microsoft.com/office/drawing/2014/main" id="{17A642BF-6AE6-8E85-1FE0-D0BC86D420E2}"/>
              </a:ext>
            </a:extLst>
          </p:cNvPr>
          <p:cNvPicPr>
            <a:picLocks noChangeAspect="1"/>
          </p:cNvPicPr>
          <p:nvPr/>
        </p:nvPicPr>
        <p:blipFill>
          <a:blip r:embed="rId9"/>
          <a:stretch>
            <a:fillRect/>
          </a:stretch>
        </p:blipFill>
        <p:spPr>
          <a:xfrm>
            <a:off x="2742386" y="1948863"/>
            <a:ext cx="7772400" cy="3989113"/>
          </a:xfrm>
          <a:prstGeom prst="rect">
            <a:avLst/>
          </a:prstGeom>
        </p:spPr>
      </p:pic>
      <p:grpSp>
        <p:nvGrpSpPr>
          <p:cNvPr id="2" name="Gruppo 5">
            <a:extLst>
              <a:ext uri="{FF2B5EF4-FFF2-40B4-BE49-F238E27FC236}">
                <a16:creationId xmlns:a16="http://schemas.microsoft.com/office/drawing/2014/main" id="{52F8CE8B-2321-EB87-3AA2-8B6492835075}"/>
              </a:ext>
            </a:extLst>
          </p:cNvPr>
          <p:cNvGrpSpPr/>
          <p:nvPr/>
        </p:nvGrpSpPr>
        <p:grpSpPr>
          <a:xfrm>
            <a:off x="4893150" y="1312189"/>
            <a:ext cx="3059597" cy="737959"/>
            <a:chOff x="125722" y="1641821"/>
            <a:chExt cx="11940556" cy="2880000"/>
          </a:xfrm>
        </p:grpSpPr>
        <p:pic>
          <p:nvPicPr>
            <p:cNvPr id="7" name="Immagine 2" descr="Immagine che contiene testo, microfono, grata&#10;&#10;Descrizione generata automaticamente">
              <a:extLst>
                <a:ext uri="{FF2B5EF4-FFF2-40B4-BE49-F238E27FC236}">
                  <a16:creationId xmlns:a16="http://schemas.microsoft.com/office/drawing/2014/main" id="{14C15BD5-1010-E8A7-2074-4D67EA79DDC7}"/>
                </a:ext>
              </a:extLst>
            </p:cNvPr>
            <p:cNvPicPr>
              <a:picLocks noChangeAspect="1"/>
            </p:cNvPicPr>
            <p:nvPr/>
          </p:nvPicPr>
          <p:blipFill>
            <a:blip r:embed="rId10"/>
            <a:stretch>
              <a:fillRect/>
            </a:stretch>
          </p:blipFill>
          <p:spPr>
            <a:xfrm>
              <a:off x="125722" y="1641821"/>
              <a:ext cx="3839999" cy="2880000"/>
            </a:xfrm>
            <a:prstGeom prst="rect">
              <a:avLst/>
            </a:prstGeom>
            <a:ln w="57150">
              <a:solidFill>
                <a:srgbClr val="EF7B00"/>
              </a:solidFill>
            </a:ln>
          </p:spPr>
        </p:pic>
        <p:pic>
          <p:nvPicPr>
            <p:cNvPr id="8" name="Immagine 3" descr="Immagine che contiene testo, microfono, grata&#10;&#10;Descrizione generata automaticamente">
              <a:extLst>
                <a:ext uri="{FF2B5EF4-FFF2-40B4-BE49-F238E27FC236}">
                  <a16:creationId xmlns:a16="http://schemas.microsoft.com/office/drawing/2014/main" id="{FF013D54-BBA6-2D7D-6F22-DD84543BBDA8}"/>
                </a:ext>
              </a:extLst>
            </p:cNvPr>
            <p:cNvPicPr>
              <a:picLocks noChangeAspect="1"/>
            </p:cNvPicPr>
            <p:nvPr/>
          </p:nvPicPr>
          <p:blipFill>
            <a:blip r:embed="rId11"/>
            <a:stretch>
              <a:fillRect/>
            </a:stretch>
          </p:blipFill>
          <p:spPr>
            <a:xfrm>
              <a:off x="8226279" y="1641821"/>
              <a:ext cx="3839999" cy="2880000"/>
            </a:xfrm>
            <a:prstGeom prst="rect">
              <a:avLst/>
            </a:prstGeom>
            <a:ln w="57150">
              <a:solidFill>
                <a:srgbClr val="EF7B00"/>
              </a:solidFill>
            </a:ln>
          </p:spPr>
        </p:pic>
        <p:pic>
          <p:nvPicPr>
            <p:cNvPr id="10" name="Immagine 4" descr="Immagine che contiene testo&#10;&#10;Descrizione generata automaticamente">
              <a:extLst>
                <a:ext uri="{FF2B5EF4-FFF2-40B4-BE49-F238E27FC236}">
                  <a16:creationId xmlns:a16="http://schemas.microsoft.com/office/drawing/2014/main" id="{3611C289-E528-86F0-DEC6-6AE8B4653A69}"/>
                </a:ext>
              </a:extLst>
            </p:cNvPr>
            <p:cNvPicPr>
              <a:picLocks noChangeAspect="1"/>
            </p:cNvPicPr>
            <p:nvPr/>
          </p:nvPicPr>
          <p:blipFill>
            <a:blip r:embed="rId12"/>
            <a:stretch>
              <a:fillRect/>
            </a:stretch>
          </p:blipFill>
          <p:spPr>
            <a:xfrm>
              <a:off x="4176000" y="1641821"/>
              <a:ext cx="3840000" cy="2880000"/>
            </a:xfrm>
            <a:prstGeom prst="rect">
              <a:avLst/>
            </a:prstGeom>
            <a:ln w="57150">
              <a:solidFill>
                <a:srgbClr val="EF7B00"/>
              </a:solidFill>
            </a:ln>
          </p:spPr>
        </p:pic>
      </p:grpSp>
      <p:pic>
        <p:nvPicPr>
          <p:cNvPr id="12" name="Picture 11">
            <a:extLst>
              <a:ext uri="{FF2B5EF4-FFF2-40B4-BE49-F238E27FC236}">
                <a16:creationId xmlns:a16="http://schemas.microsoft.com/office/drawing/2014/main" id="{820805ED-9251-1725-AD64-F93A6199C2CB}"/>
              </a:ext>
            </a:extLst>
          </p:cNvPr>
          <p:cNvPicPr>
            <a:picLocks noChangeAspect="1"/>
          </p:cNvPicPr>
          <p:nvPr/>
        </p:nvPicPr>
        <p:blipFill>
          <a:blip r:embed="rId13"/>
          <a:stretch>
            <a:fillRect/>
          </a:stretch>
        </p:blipFill>
        <p:spPr>
          <a:xfrm>
            <a:off x="3335029" y="2091377"/>
            <a:ext cx="1410065" cy="1048661"/>
          </a:xfrm>
          <a:prstGeom prst="rect">
            <a:avLst/>
          </a:prstGeom>
        </p:spPr>
      </p:pic>
      <p:sp>
        <p:nvSpPr>
          <p:cNvPr id="13" name="TextBox 12">
            <a:extLst>
              <a:ext uri="{FF2B5EF4-FFF2-40B4-BE49-F238E27FC236}">
                <a16:creationId xmlns:a16="http://schemas.microsoft.com/office/drawing/2014/main" id="{66004C17-920C-FEA8-B2C0-09CDD400E626}"/>
              </a:ext>
            </a:extLst>
          </p:cNvPr>
          <p:cNvSpPr txBox="1"/>
          <p:nvPr/>
        </p:nvSpPr>
        <p:spPr>
          <a:xfrm>
            <a:off x="1862507" y="621949"/>
            <a:ext cx="8808648" cy="646331"/>
          </a:xfrm>
          <a:prstGeom prst="rect">
            <a:avLst/>
          </a:prstGeom>
          <a:noFill/>
        </p:spPr>
        <p:txBody>
          <a:bodyPr wrap="square" rtlCol="0">
            <a:spAutoFit/>
          </a:bodyPr>
          <a:lstStyle/>
          <a:p>
            <a:pPr algn="ctr"/>
            <a:r>
              <a:rPr lang="en-GB" b="1" i="1" dirty="0">
                <a:solidFill>
                  <a:srgbClr val="333333"/>
                </a:solidFill>
                <a:effectLst/>
                <a:latin typeface="Helvetica" pitchFamily="2" charset="0"/>
              </a:rPr>
              <a:t>Design and Prototyping of high gradient </a:t>
            </a:r>
            <a:r>
              <a:rPr lang="en-GB" b="1" i="1" u="sng" dirty="0">
                <a:solidFill>
                  <a:srgbClr val="FFC000"/>
                </a:solidFill>
              </a:rPr>
              <a:t>dielectric</a:t>
            </a:r>
            <a:r>
              <a:rPr lang="en-GB" i="1" dirty="0">
                <a:solidFill>
                  <a:srgbClr val="FFC000"/>
                </a:solidFill>
              </a:rPr>
              <a:t> </a:t>
            </a:r>
            <a:r>
              <a:rPr lang="en-GB" i="1" dirty="0"/>
              <a:t>and </a:t>
            </a:r>
            <a:r>
              <a:rPr lang="en-GB" b="1" i="1" u="sng" dirty="0"/>
              <a:t>metallic</a:t>
            </a:r>
            <a:r>
              <a:rPr lang="en-GB" i="1" dirty="0"/>
              <a:t> </a:t>
            </a:r>
            <a:r>
              <a:rPr lang="en-GB" b="1" i="1" dirty="0">
                <a:solidFill>
                  <a:srgbClr val="333333"/>
                </a:solidFill>
                <a:effectLst/>
                <a:latin typeface="Helvetica" pitchFamily="2" charset="0"/>
              </a:rPr>
              <a:t>accelerating </a:t>
            </a:r>
            <a:r>
              <a:rPr lang="en-GB" i="1" dirty="0"/>
              <a:t>structures</a:t>
            </a:r>
          </a:p>
        </p:txBody>
      </p:sp>
      <p:grpSp>
        <p:nvGrpSpPr>
          <p:cNvPr id="19" name="Group 18">
            <a:extLst>
              <a:ext uri="{FF2B5EF4-FFF2-40B4-BE49-F238E27FC236}">
                <a16:creationId xmlns:a16="http://schemas.microsoft.com/office/drawing/2014/main" id="{027AD113-5D4A-199A-CC48-78A2AA37D67B}"/>
              </a:ext>
            </a:extLst>
          </p:cNvPr>
          <p:cNvGrpSpPr/>
          <p:nvPr/>
        </p:nvGrpSpPr>
        <p:grpSpPr>
          <a:xfrm>
            <a:off x="3230418" y="5228539"/>
            <a:ext cx="4722329" cy="1648604"/>
            <a:chOff x="880215" y="9063510"/>
            <a:chExt cx="6285416" cy="2194291"/>
          </a:xfrm>
        </p:grpSpPr>
        <p:pic>
          <p:nvPicPr>
            <p:cNvPr id="14" name="Picture 13">
              <a:extLst>
                <a:ext uri="{FF2B5EF4-FFF2-40B4-BE49-F238E27FC236}">
                  <a16:creationId xmlns:a16="http://schemas.microsoft.com/office/drawing/2014/main" id="{D59BB944-0FF2-675D-781B-2B459E8CB560}"/>
                </a:ext>
              </a:extLst>
            </p:cNvPr>
            <p:cNvPicPr>
              <a:picLocks noChangeAspect="1"/>
            </p:cNvPicPr>
            <p:nvPr/>
          </p:nvPicPr>
          <p:blipFill>
            <a:blip r:embed="rId14"/>
            <a:stretch>
              <a:fillRect/>
            </a:stretch>
          </p:blipFill>
          <p:spPr>
            <a:xfrm>
              <a:off x="3947196" y="10034224"/>
              <a:ext cx="3218435" cy="1223577"/>
            </a:xfrm>
            <a:prstGeom prst="rect">
              <a:avLst/>
            </a:prstGeom>
          </p:spPr>
        </p:pic>
        <p:pic>
          <p:nvPicPr>
            <p:cNvPr id="15" name="Picture 14">
              <a:extLst>
                <a:ext uri="{FF2B5EF4-FFF2-40B4-BE49-F238E27FC236}">
                  <a16:creationId xmlns:a16="http://schemas.microsoft.com/office/drawing/2014/main" id="{71CAB8BA-A982-BB90-6A03-83E96B10132A}"/>
                </a:ext>
              </a:extLst>
            </p:cNvPr>
            <p:cNvPicPr>
              <a:picLocks noChangeAspect="1"/>
            </p:cNvPicPr>
            <p:nvPr/>
          </p:nvPicPr>
          <p:blipFill>
            <a:blip r:embed="rId15"/>
            <a:stretch>
              <a:fillRect/>
            </a:stretch>
          </p:blipFill>
          <p:spPr>
            <a:xfrm>
              <a:off x="1016234" y="9063510"/>
              <a:ext cx="2320123" cy="1348312"/>
            </a:xfrm>
            <a:prstGeom prst="rect">
              <a:avLst/>
            </a:prstGeom>
          </p:spPr>
        </p:pic>
        <p:sp>
          <p:nvSpPr>
            <p:cNvPr id="18" name="TextBox 17">
              <a:extLst>
                <a:ext uri="{FF2B5EF4-FFF2-40B4-BE49-F238E27FC236}">
                  <a16:creationId xmlns:a16="http://schemas.microsoft.com/office/drawing/2014/main" id="{F0F3009F-3C48-31E2-F128-248E8B67AA0A}"/>
                </a:ext>
              </a:extLst>
            </p:cNvPr>
            <p:cNvSpPr txBox="1"/>
            <p:nvPr/>
          </p:nvSpPr>
          <p:spPr>
            <a:xfrm>
              <a:off x="880215" y="10457938"/>
              <a:ext cx="3113343" cy="348203"/>
            </a:xfrm>
            <a:prstGeom prst="rect">
              <a:avLst/>
            </a:prstGeom>
            <a:noFill/>
          </p:spPr>
          <p:txBody>
            <a:bodyPr wrap="none" rtlCol="0">
              <a:spAutoFit/>
            </a:bodyPr>
            <a:lstStyle/>
            <a:p>
              <a:r>
                <a:rPr lang="en-GB" sz="1100" b="1" i="1" dirty="0">
                  <a:solidFill>
                    <a:srgbClr val="333333"/>
                  </a:solidFill>
                  <a:effectLst/>
                  <a:latin typeface="Helvetica" pitchFamily="2" charset="0"/>
                </a:rPr>
                <a:t>Ka-band accelerating structures</a:t>
              </a:r>
            </a:p>
          </p:txBody>
        </p:sp>
      </p:grpSp>
      <p:pic>
        <p:nvPicPr>
          <p:cNvPr id="9" name="Picture 8" descr="Logo, company name&#10;&#10;Description automatically generated">
            <a:extLst>
              <a:ext uri="{FF2B5EF4-FFF2-40B4-BE49-F238E27FC236}">
                <a16:creationId xmlns:a16="http://schemas.microsoft.com/office/drawing/2014/main" id="{959FAA3E-69C6-36ED-4A52-ADB52DD5A1E0}"/>
              </a:ext>
            </a:extLst>
          </p:cNvPr>
          <p:cNvPicPr>
            <a:picLocks noChangeAspect="1"/>
          </p:cNvPicPr>
          <p:nvPr/>
        </p:nvPicPr>
        <p:blipFill rotWithShape="1">
          <a:blip r:embed="rId8"/>
          <a:srcRect l="13877" r="3325"/>
          <a:stretch/>
        </p:blipFill>
        <p:spPr>
          <a:xfrm>
            <a:off x="10462147" y="3966539"/>
            <a:ext cx="1637134" cy="268875"/>
          </a:xfrm>
          <a:prstGeom prst="rect">
            <a:avLst/>
          </a:prstGeom>
        </p:spPr>
      </p:pic>
      <p:pic>
        <p:nvPicPr>
          <p:cNvPr id="11" name="Picture 10">
            <a:extLst>
              <a:ext uri="{FF2B5EF4-FFF2-40B4-BE49-F238E27FC236}">
                <a16:creationId xmlns:a16="http://schemas.microsoft.com/office/drawing/2014/main" id="{92E427AE-A651-53B8-7A71-31A80E925943}"/>
              </a:ext>
            </a:extLst>
          </p:cNvPr>
          <p:cNvPicPr>
            <a:picLocks noChangeAspect="1"/>
          </p:cNvPicPr>
          <p:nvPr/>
        </p:nvPicPr>
        <p:blipFill>
          <a:blip r:embed="rId16"/>
          <a:stretch>
            <a:fillRect/>
          </a:stretch>
        </p:blipFill>
        <p:spPr>
          <a:xfrm>
            <a:off x="3483884" y="3061601"/>
            <a:ext cx="928442" cy="590358"/>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5DE1E33A-51F0-369F-91D1-AFAF5FBD9F6E}"/>
              </a:ext>
            </a:extLst>
          </p:cNvPr>
          <p:cNvPicPr>
            <a:picLocks noChangeAspect="1"/>
          </p:cNvPicPr>
          <p:nvPr/>
        </p:nvPicPr>
        <p:blipFill>
          <a:blip r:embed="rId17"/>
          <a:stretch>
            <a:fillRect/>
          </a:stretch>
        </p:blipFill>
        <p:spPr>
          <a:xfrm>
            <a:off x="10904855" y="5280427"/>
            <a:ext cx="1239734" cy="551810"/>
          </a:xfrm>
          <a:prstGeom prst="rect">
            <a:avLst/>
          </a:prstGeom>
        </p:spPr>
      </p:pic>
      <p:sp>
        <p:nvSpPr>
          <p:cNvPr id="17" name="Date Placeholder 16">
            <a:extLst>
              <a:ext uri="{FF2B5EF4-FFF2-40B4-BE49-F238E27FC236}">
                <a16:creationId xmlns:a16="http://schemas.microsoft.com/office/drawing/2014/main" id="{0EE9A28F-6500-8FFB-9E10-76A23D894C2C}"/>
              </a:ext>
            </a:extLst>
          </p:cNvPr>
          <p:cNvSpPr>
            <a:spLocks noGrp="1"/>
          </p:cNvSpPr>
          <p:nvPr>
            <p:ph type="dt" sz="half" idx="10"/>
          </p:nvPr>
        </p:nvSpPr>
        <p:spPr/>
        <p:txBody>
          <a:bodyPr/>
          <a:lstStyle/>
          <a:p>
            <a:fld id="{E6F3CA88-69A7-C34C-85B3-2ED6F6DF0B61}" type="datetime1">
              <a:rPr lang="it-IT" smtClean="0"/>
              <a:t>02/03/23</a:t>
            </a:fld>
            <a:endParaRPr lang="en-GB"/>
          </a:p>
        </p:txBody>
      </p:sp>
      <p:sp>
        <p:nvSpPr>
          <p:cNvPr id="22" name="Slide Number Placeholder 21">
            <a:extLst>
              <a:ext uri="{FF2B5EF4-FFF2-40B4-BE49-F238E27FC236}">
                <a16:creationId xmlns:a16="http://schemas.microsoft.com/office/drawing/2014/main" id="{FA6B2ABD-0703-343B-FC42-035D29CA489E}"/>
              </a:ext>
            </a:extLst>
          </p:cNvPr>
          <p:cNvSpPr>
            <a:spLocks noGrp="1"/>
          </p:cNvSpPr>
          <p:nvPr>
            <p:ph type="sldNum" sz="quarter" idx="12"/>
          </p:nvPr>
        </p:nvSpPr>
        <p:spPr/>
        <p:txBody>
          <a:bodyPr/>
          <a:lstStyle/>
          <a:p>
            <a:fld id="{3AFDC01B-2950-784F-82B9-F0A1940919F8}" type="slidenum">
              <a:rPr lang="en-GB" smtClean="0"/>
              <a:t>6</a:t>
            </a:fld>
            <a:endParaRPr lang="en-GB"/>
          </a:p>
        </p:txBody>
      </p:sp>
    </p:spTree>
    <p:extLst>
      <p:ext uri="{BB962C8B-B14F-4D97-AF65-F5344CB8AC3E}">
        <p14:creationId xmlns:p14="http://schemas.microsoft.com/office/powerpoint/2010/main" val="275494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B0E5E17-18DC-B52B-B14A-3C4045E53BDA}"/>
              </a:ext>
            </a:extLst>
          </p:cNvPr>
          <p:cNvSpPr>
            <a:spLocks noGrp="1"/>
          </p:cNvSpPr>
          <p:nvPr>
            <p:ph idx="1"/>
          </p:nvPr>
        </p:nvSpPr>
        <p:spPr>
          <a:xfrm>
            <a:off x="838200" y="1610654"/>
            <a:ext cx="10515600" cy="933736"/>
          </a:xfrm>
        </p:spPr>
        <p:txBody>
          <a:bodyPr>
            <a:normAutofit fontScale="92500" lnSpcReduction="20000"/>
          </a:bodyPr>
          <a:lstStyle/>
          <a:p>
            <a:pPr marL="0" indent="0" algn="ctr">
              <a:buNone/>
            </a:pPr>
            <a:r>
              <a:rPr lang="en-GB" sz="3200" b="1" i="0" u="sng" strike="noStrike" cap="none" dirty="0">
                <a:solidFill>
                  <a:schemeClr val="dk1"/>
                </a:solidFill>
                <a:latin typeface="Calibri"/>
                <a:ea typeface="Calibri"/>
                <a:cs typeface="Calibri"/>
                <a:sym typeface="Calibri"/>
              </a:rPr>
              <a:t>Dielectric Laser Accelerator (</a:t>
            </a:r>
            <a:r>
              <a:rPr lang="en-US" sz="3200" b="1" dirty="0"/>
              <a:t>DLA)  </a:t>
            </a:r>
          </a:p>
          <a:p>
            <a:pPr marL="0" indent="0" algn="ctr">
              <a:buNone/>
            </a:pPr>
            <a:r>
              <a:rPr lang="en-US" sz="3200" b="1" i="1" dirty="0"/>
              <a:t>advantages, recent results, possible applications and limitations </a:t>
            </a:r>
          </a:p>
          <a:p>
            <a:pPr marL="0" indent="0" algn="ctr">
              <a:buNone/>
            </a:pPr>
            <a:endParaRPr lang="en-US" sz="3200" b="1" dirty="0"/>
          </a:p>
        </p:txBody>
      </p:sp>
      <p:pic>
        <p:nvPicPr>
          <p:cNvPr id="3" name="Picture 2">
            <a:extLst>
              <a:ext uri="{FF2B5EF4-FFF2-40B4-BE49-F238E27FC236}">
                <a16:creationId xmlns:a16="http://schemas.microsoft.com/office/drawing/2014/main" id="{E90C5257-B68E-6967-A78A-34A12EECC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51E8AC-B72C-A047-1FD3-CB8AAA959D2A}"/>
              </a:ext>
            </a:extLst>
          </p:cNvPr>
          <p:cNvPicPr>
            <a:picLocks noChangeAspect="1"/>
          </p:cNvPicPr>
          <p:nvPr/>
        </p:nvPicPr>
        <p:blipFill>
          <a:blip r:embed="rId4"/>
          <a:stretch>
            <a:fillRect/>
          </a:stretch>
        </p:blipFill>
        <p:spPr>
          <a:xfrm>
            <a:off x="5014337" y="3518436"/>
            <a:ext cx="2095500" cy="1397000"/>
          </a:xfrm>
          <a:prstGeom prst="rect">
            <a:avLst/>
          </a:prstGeom>
        </p:spPr>
      </p:pic>
      <p:pic>
        <p:nvPicPr>
          <p:cNvPr id="8" name="Picture 7">
            <a:extLst>
              <a:ext uri="{FF2B5EF4-FFF2-40B4-BE49-F238E27FC236}">
                <a16:creationId xmlns:a16="http://schemas.microsoft.com/office/drawing/2014/main" id="{78BE179F-7EC6-0534-6F4C-A5D6168AD3D4}"/>
              </a:ext>
            </a:extLst>
          </p:cNvPr>
          <p:cNvPicPr>
            <a:picLocks noChangeAspect="1"/>
          </p:cNvPicPr>
          <p:nvPr/>
        </p:nvPicPr>
        <p:blipFill>
          <a:blip r:embed="rId5"/>
          <a:stretch>
            <a:fillRect/>
          </a:stretch>
        </p:blipFill>
        <p:spPr>
          <a:xfrm>
            <a:off x="5014337" y="2934236"/>
            <a:ext cx="2095500" cy="584200"/>
          </a:xfrm>
          <a:prstGeom prst="rect">
            <a:avLst/>
          </a:prstGeom>
        </p:spPr>
      </p:pic>
      <p:sp>
        <p:nvSpPr>
          <p:cNvPr id="6" name="Date Placeholder 5">
            <a:extLst>
              <a:ext uri="{FF2B5EF4-FFF2-40B4-BE49-F238E27FC236}">
                <a16:creationId xmlns:a16="http://schemas.microsoft.com/office/drawing/2014/main" id="{B6504B18-EC36-B8B4-4B9A-C1650E317B24}"/>
              </a:ext>
            </a:extLst>
          </p:cNvPr>
          <p:cNvSpPr>
            <a:spLocks noGrp="1"/>
          </p:cNvSpPr>
          <p:nvPr>
            <p:ph type="dt" sz="half" idx="10"/>
          </p:nvPr>
        </p:nvSpPr>
        <p:spPr/>
        <p:txBody>
          <a:bodyPr/>
          <a:lstStyle/>
          <a:p>
            <a:fld id="{D1C84E3B-57C3-974B-A4D3-83FDE41FE5C8}" type="datetime1">
              <a:rPr lang="it-IT" smtClean="0"/>
              <a:t>02/03/23</a:t>
            </a:fld>
            <a:endParaRPr lang="en-GB"/>
          </a:p>
        </p:txBody>
      </p:sp>
      <p:sp>
        <p:nvSpPr>
          <p:cNvPr id="9" name="Footer Placeholder 8">
            <a:extLst>
              <a:ext uri="{FF2B5EF4-FFF2-40B4-BE49-F238E27FC236}">
                <a16:creationId xmlns:a16="http://schemas.microsoft.com/office/drawing/2014/main" id="{5A3305EC-9E43-8387-6863-F675058BCDDB}"/>
              </a:ext>
            </a:extLst>
          </p:cNvPr>
          <p:cNvSpPr>
            <a:spLocks noGrp="1"/>
          </p:cNvSpPr>
          <p:nvPr>
            <p:ph type="ftr" sz="quarter" idx="11"/>
          </p:nvPr>
        </p:nvSpPr>
        <p:spPr/>
        <p:txBody>
          <a:bodyPr/>
          <a:lstStyle/>
          <a:p>
            <a:r>
              <a:rPr lang="en-GB"/>
              <a:t>SECONDA GIORNATA ACCELERATORI, INFN-LNS, Catania
</a:t>
            </a:r>
          </a:p>
        </p:txBody>
      </p:sp>
      <p:sp>
        <p:nvSpPr>
          <p:cNvPr id="10" name="Slide Number Placeholder 9">
            <a:extLst>
              <a:ext uri="{FF2B5EF4-FFF2-40B4-BE49-F238E27FC236}">
                <a16:creationId xmlns:a16="http://schemas.microsoft.com/office/drawing/2014/main" id="{EAE6335F-A770-706D-59B6-6CCFE667CAB0}"/>
              </a:ext>
            </a:extLst>
          </p:cNvPr>
          <p:cNvSpPr>
            <a:spLocks noGrp="1"/>
          </p:cNvSpPr>
          <p:nvPr>
            <p:ph type="sldNum" sz="quarter" idx="12"/>
          </p:nvPr>
        </p:nvSpPr>
        <p:spPr/>
        <p:txBody>
          <a:bodyPr/>
          <a:lstStyle/>
          <a:p>
            <a:fld id="{3AFDC01B-2950-784F-82B9-F0A1940919F8}" type="slidenum">
              <a:rPr lang="en-GB" smtClean="0"/>
              <a:t>7</a:t>
            </a:fld>
            <a:endParaRPr lang="en-GB"/>
          </a:p>
        </p:txBody>
      </p:sp>
    </p:spTree>
    <p:extLst>
      <p:ext uri="{BB962C8B-B14F-4D97-AF65-F5344CB8AC3E}">
        <p14:creationId xmlns:p14="http://schemas.microsoft.com/office/powerpoint/2010/main" val="127367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om Radio Frequencies to Infrared Light">
            <a:extLst>
              <a:ext uri="{FF2B5EF4-FFF2-40B4-BE49-F238E27FC236}">
                <a16:creationId xmlns:a16="http://schemas.microsoft.com/office/drawing/2014/main" id="{9B0FEFCA-0FAE-7D71-D782-19448A970CF4}"/>
              </a:ext>
            </a:extLst>
          </p:cNvPr>
          <p:cNvSpPr txBox="1">
            <a:spLocks noGrp="1"/>
          </p:cNvSpPr>
          <p:nvPr>
            <p:ph type="title"/>
          </p:nvPr>
        </p:nvSpPr>
        <p:spPr>
          <a:xfrm>
            <a:off x="-62346" y="521813"/>
            <a:ext cx="12316691" cy="508001"/>
          </a:xfrm>
          <a:prstGeom prst="rect">
            <a:avLst/>
          </a:prstGeom>
          <a:solidFill>
            <a:schemeClr val="bg1"/>
          </a:solidFill>
        </p:spPr>
        <p:txBody>
          <a:bodyPr>
            <a:noAutofit/>
          </a:bodyPr>
          <a:lstStyle>
            <a:lvl1pPr defTabSz="569594">
              <a:spcBef>
                <a:spcPts val="2600"/>
              </a:spcBef>
              <a:defRPr sz="6003"/>
            </a:lvl1pPr>
          </a:lstStyle>
          <a:p>
            <a:pPr algn="ctr"/>
            <a:r>
              <a:rPr sz="4000" b="1" i="1" dirty="0"/>
              <a:t>From Radio Frequencies to Infrared Light</a:t>
            </a:r>
          </a:p>
        </p:txBody>
      </p:sp>
      <p:pic>
        <p:nvPicPr>
          <p:cNvPr id="5" name="_D720057.jpg" descr="_D720057.jpg">
            <a:extLst>
              <a:ext uri="{FF2B5EF4-FFF2-40B4-BE49-F238E27FC236}">
                <a16:creationId xmlns:a16="http://schemas.microsoft.com/office/drawing/2014/main" id="{ACE60D00-1CA8-C59D-874F-8AF563646B4D}"/>
              </a:ext>
            </a:extLst>
          </p:cNvPr>
          <p:cNvPicPr>
            <a:picLocks noChangeAspect="1"/>
          </p:cNvPicPr>
          <p:nvPr/>
        </p:nvPicPr>
        <p:blipFill>
          <a:blip r:embed="rId3"/>
          <a:srcRect r="33335"/>
          <a:stretch>
            <a:fillRect/>
          </a:stretch>
        </p:blipFill>
        <p:spPr>
          <a:xfrm>
            <a:off x="1857543" y="1101770"/>
            <a:ext cx="2078795" cy="2078866"/>
          </a:xfrm>
          <a:prstGeom prst="rect">
            <a:avLst/>
          </a:prstGeom>
          <a:ln w="12700">
            <a:miter lim="400000"/>
          </a:ln>
        </p:spPr>
      </p:pic>
      <p:pic>
        <p:nvPicPr>
          <p:cNvPr id="6" name="DLA_structure_with_APF.jpg" descr="DLA_structure_with_APF.jpg">
            <a:extLst>
              <a:ext uri="{FF2B5EF4-FFF2-40B4-BE49-F238E27FC236}">
                <a16:creationId xmlns:a16="http://schemas.microsoft.com/office/drawing/2014/main" id="{D0048F12-EB33-DDD4-F5D6-4115359BF1FC}"/>
              </a:ext>
            </a:extLst>
          </p:cNvPr>
          <p:cNvPicPr>
            <a:picLocks noChangeAspect="1"/>
          </p:cNvPicPr>
          <p:nvPr/>
        </p:nvPicPr>
        <p:blipFill>
          <a:blip r:embed="rId4"/>
          <a:srcRect l="9681" t="28623" r="10420" b="23563"/>
          <a:stretch>
            <a:fillRect/>
          </a:stretch>
        </p:blipFill>
        <p:spPr>
          <a:xfrm>
            <a:off x="4047607" y="2195204"/>
            <a:ext cx="2259132" cy="1013940"/>
          </a:xfrm>
          <a:prstGeom prst="rect">
            <a:avLst/>
          </a:prstGeom>
          <a:ln w="12700">
            <a:miter lim="400000"/>
          </a:ln>
        </p:spPr>
      </p:pic>
      <p:pic>
        <p:nvPicPr>
          <p:cNvPr id="7" name="Image__2019-01-25__12-32-57.jpg" descr="Image__2019-01-25__12-32-57.jpg">
            <a:extLst>
              <a:ext uri="{FF2B5EF4-FFF2-40B4-BE49-F238E27FC236}">
                <a16:creationId xmlns:a16="http://schemas.microsoft.com/office/drawing/2014/main" id="{6695298B-76FC-B1B5-47A3-7F61E3674223}"/>
              </a:ext>
            </a:extLst>
          </p:cNvPr>
          <p:cNvPicPr>
            <a:picLocks noChangeAspect="1"/>
          </p:cNvPicPr>
          <p:nvPr/>
        </p:nvPicPr>
        <p:blipFill>
          <a:blip r:embed="rId5"/>
          <a:srcRect t="28781" b="8345"/>
          <a:stretch>
            <a:fillRect/>
          </a:stretch>
        </p:blipFill>
        <p:spPr>
          <a:xfrm>
            <a:off x="4047607" y="1093883"/>
            <a:ext cx="2259153" cy="1013521"/>
          </a:xfrm>
          <a:prstGeom prst="rect">
            <a:avLst/>
          </a:prstGeom>
          <a:ln w="12700">
            <a:miter lim="400000"/>
          </a:ln>
        </p:spPr>
      </p:pic>
      <p:sp>
        <p:nvSpPr>
          <p:cNvPr id="8" name="Content Placeholder 2">
            <a:extLst>
              <a:ext uri="{FF2B5EF4-FFF2-40B4-BE49-F238E27FC236}">
                <a16:creationId xmlns:a16="http://schemas.microsoft.com/office/drawing/2014/main" id="{E975D8B7-164E-A87A-6BDF-B34D46C021F9}"/>
              </a:ext>
            </a:extLst>
          </p:cNvPr>
          <p:cNvSpPr txBox="1">
            <a:spLocks/>
          </p:cNvSpPr>
          <p:nvPr/>
        </p:nvSpPr>
        <p:spPr>
          <a:xfrm>
            <a:off x="6230009" y="1338255"/>
            <a:ext cx="5704732" cy="272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Helvetica Neue"/>
                <a:ea typeface="Helvetica Neue"/>
                <a:cs typeface="Helvetica Neue"/>
                <a:sym typeface="Helvetica Neue"/>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Helvetica Neue"/>
                <a:ea typeface="Helvetica Neue"/>
                <a:cs typeface="Helvetica Neue"/>
                <a:sym typeface="Helvetica Neue"/>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Helvetica Neue"/>
                <a:ea typeface="Helvetica Neue"/>
                <a:cs typeface="Helvetica Neue"/>
                <a:sym typeface="Helvetica Neue"/>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Helvetica Neue"/>
                <a:ea typeface="Helvetica Neue"/>
                <a:cs typeface="Helvetica Neue"/>
                <a:sym typeface="Helvetica Neue"/>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Helvetica Neue"/>
                <a:ea typeface="Helvetica Neue"/>
                <a:cs typeface="Helvetica Neue"/>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200" b="1" dirty="0">
                <a:solidFill>
                  <a:srgbClr val="00B050"/>
                </a:solidFill>
              </a:rPr>
              <a:t>Simple idea: Use scale-invariance of Maxwell equations and shrink down size of particle accelerators by 4 orders of magnitude.</a:t>
            </a:r>
          </a:p>
          <a:p>
            <a:pPr algn="just"/>
            <a:r>
              <a:rPr lang="en-US" sz="1200" b="1" dirty="0">
                <a:solidFill>
                  <a:srgbClr val="00B050"/>
                </a:solidFill>
              </a:rPr>
              <a:t>Replace RF power (cm-wavelength) with laser (um-wavelength</a:t>
            </a:r>
            <a:r>
              <a:rPr lang="en-US" sz="1200" dirty="0"/>
              <a:t>)</a:t>
            </a:r>
          </a:p>
          <a:p>
            <a:pPr algn="just"/>
            <a:r>
              <a:rPr lang="en-US" sz="1200" b="1" dirty="0">
                <a:solidFill>
                  <a:srgbClr val="FF0000"/>
                </a:solidFill>
              </a:rPr>
              <a:t>Material properties are frequency dependent -&gt; dielectrics</a:t>
            </a:r>
          </a:p>
          <a:p>
            <a:pPr algn="just"/>
            <a:r>
              <a:rPr lang="en-US" sz="1200" b="1" dirty="0">
                <a:solidFill>
                  <a:srgbClr val="FF0000"/>
                </a:solidFill>
              </a:rPr>
              <a:t>Beam dynamics challenges</a:t>
            </a:r>
          </a:p>
        </p:txBody>
      </p:sp>
      <p:sp>
        <p:nvSpPr>
          <p:cNvPr id="9" name="Rasmus Ischebeck">
            <a:extLst>
              <a:ext uri="{FF2B5EF4-FFF2-40B4-BE49-F238E27FC236}">
                <a16:creationId xmlns:a16="http://schemas.microsoft.com/office/drawing/2014/main" id="{A03213EC-6B6B-9CEF-CBBC-D7E026AE035A}"/>
              </a:ext>
            </a:extLst>
          </p:cNvPr>
          <p:cNvSpPr txBox="1"/>
          <p:nvPr/>
        </p:nvSpPr>
        <p:spPr>
          <a:xfrm>
            <a:off x="6431324" y="3453673"/>
            <a:ext cx="4589046" cy="53604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1800">
                <a:solidFill>
                  <a:srgbClr val="000000"/>
                </a:solidFill>
                <a:latin typeface="Helvetica Neue Light"/>
                <a:ea typeface="Helvetica Neue Light"/>
                <a:cs typeface="Helvetica Neue Light"/>
                <a:sym typeface="Helvetica Neue Light"/>
              </a:defRPr>
            </a:lvl1pPr>
          </a:lstStyle>
          <a:p>
            <a:pPr algn="just"/>
            <a:r>
              <a:rPr lang="it-IT" sz="1050" dirty="0">
                <a:latin typeface="Cambria" panose="02040503050406030204" pitchFamily="18" charset="0"/>
              </a:rPr>
              <a:t>[</a:t>
            </a:r>
            <a:r>
              <a:rPr sz="1050" dirty="0">
                <a:latin typeface="Cambria" panose="02040503050406030204" pitchFamily="18" charset="0"/>
              </a:rPr>
              <a:t>Rasmus </a:t>
            </a:r>
            <a:r>
              <a:rPr sz="1050" dirty="0" err="1">
                <a:latin typeface="Cambria" panose="02040503050406030204" pitchFamily="18" charset="0"/>
              </a:rPr>
              <a:t>Ischebeck</a:t>
            </a:r>
            <a:r>
              <a:rPr lang="it-IT" sz="1050" dirty="0">
                <a:latin typeface="Cambria" panose="02040503050406030204" pitchFamily="18" charset="0"/>
              </a:rPr>
              <a:t>, </a:t>
            </a:r>
            <a:r>
              <a:rPr lang="en-GB" sz="1050" b="1" i="0" u="none" strike="noStrike" dirty="0">
                <a:solidFill>
                  <a:srgbClr val="CB6D04"/>
                </a:solidFill>
                <a:effectLst/>
                <a:latin typeface="Cambria" panose="02040503050406030204" pitchFamily="18" charset="0"/>
              </a:rPr>
              <a:t>Structure-based accelerators (e.g. ACHIP) and advanced radiation generation schemes</a:t>
            </a:r>
            <a:r>
              <a:rPr lang="en-GB" sz="1050" b="1" i="1" dirty="0">
                <a:solidFill>
                  <a:srgbClr val="CB6D04"/>
                </a:solidFill>
                <a:latin typeface="Cambria" panose="02040503050406030204" pitchFamily="18" charset="0"/>
              </a:rPr>
              <a:t>, </a:t>
            </a:r>
            <a:r>
              <a:rPr lang="it-IT" sz="1050" dirty="0">
                <a:latin typeface="Cambria" panose="02040503050406030204" pitchFamily="18" charset="0"/>
              </a:rPr>
              <a:t>talk @</a:t>
            </a:r>
            <a:r>
              <a:rPr lang="en-GB" sz="1050" i="1" dirty="0">
                <a:latin typeface="Cambria" panose="02040503050406030204" pitchFamily="18" charset="0"/>
              </a:rPr>
              <a:t>t</a:t>
            </a:r>
            <a:r>
              <a:rPr lang="en-GB" sz="1050" i="1" u="none" strike="noStrike" dirty="0">
                <a:solidFill>
                  <a:srgbClr val="000000"/>
                </a:solidFill>
                <a:effectLst/>
                <a:latin typeface="Cambria" panose="02040503050406030204" pitchFamily="18" charset="0"/>
              </a:rPr>
              <a:t>he 2022 </a:t>
            </a:r>
            <a:r>
              <a:rPr lang="en-GB" sz="1050" i="1" u="none" strike="noStrike" dirty="0" err="1">
                <a:solidFill>
                  <a:srgbClr val="000000"/>
                </a:solidFill>
                <a:effectLst/>
                <a:latin typeface="Cambria" panose="02040503050406030204" pitchFamily="18" charset="0"/>
              </a:rPr>
              <a:t>EuroNNAc</a:t>
            </a:r>
            <a:r>
              <a:rPr lang="en-GB" sz="1050" i="1" u="none" strike="noStrike" dirty="0">
                <a:solidFill>
                  <a:srgbClr val="000000"/>
                </a:solidFill>
                <a:effectLst/>
                <a:latin typeface="Cambria" panose="02040503050406030204" pitchFamily="18" charset="0"/>
              </a:rPr>
              <a:t>  Italy 18- 24 September 2022</a:t>
            </a:r>
            <a:r>
              <a:rPr lang="en-GB" sz="1050" i="1" dirty="0">
                <a:latin typeface="Cambria" panose="02040503050406030204" pitchFamily="18" charset="0"/>
              </a:rPr>
              <a:t>] [https://</a:t>
            </a:r>
            <a:r>
              <a:rPr lang="en-GB" sz="1050" i="1" dirty="0" err="1">
                <a:latin typeface="Cambria" panose="02040503050406030204" pitchFamily="18" charset="0"/>
              </a:rPr>
              <a:t>agenda.infn.it</a:t>
            </a:r>
            <a:r>
              <a:rPr lang="en-GB" sz="1050" i="1" dirty="0">
                <a:latin typeface="Cambria" panose="02040503050406030204" pitchFamily="18" charset="0"/>
              </a:rPr>
              <a:t>/event/28376/contributions/178676/ </a:t>
            </a:r>
          </a:p>
        </p:txBody>
      </p:sp>
      <p:graphicFrame>
        <p:nvGraphicFramePr>
          <p:cNvPr id="10" name="Table 9">
            <a:extLst>
              <a:ext uri="{FF2B5EF4-FFF2-40B4-BE49-F238E27FC236}">
                <a16:creationId xmlns:a16="http://schemas.microsoft.com/office/drawing/2014/main" id="{8ED330C1-A52C-357F-48FA-E5FB710A9ECD}"/>
              </a:ext>
            </a:extLst>
          </p:cNvPr>
          <p:cNvGraphicFramePr>
            <a:graphicFrameLocks noGrp="1"/>
          </p:cNvGraphicFramePr>
          <p:nvPr>
            <p:extLst>
              <p:ext uri="{D42A27DB-BD31-4B8C-83A1-F6EECF244321}">
                <p14:modId xmlns:p14="http://schemas.microsoft.com/office/powerpoint/2010/main" val="2762059387"/>
              </p:ext>
            </p:extLst>
          </p:nvPr>
        </p:nvGraphicFramePr>
        <p:xfrm>
          <a:off x="929340" y="3786049"/>
          <a:ext cx="5245628" cy="2988565"/>
        </p:xfrm>
        <a:graphic>
          <a:graphicData uri="http://schemas.openxmlformats.org/drawingml/2006/table">
            <a:tbl>
              <a:tblPr firstRow="1" bandRow="1">
                <a:tableStyleId>{5C22544A-7EE6-4342-B048-85BDC9FD1C3A}</a:tableStyleId>
              </a:tblPr>
              <a:tblGrid>
                <a:gridCol w="1586682">
                  <a:extLst>
                    <a:ext uri="{9D8B030D-6E8A-4147-A177-3AD203B41FA5}">
                      <a16:colId xmlns:a16="http://schemas.microsoft.com/office/drawing/2014/main" val="20000"/>
                    </a:ext>
                  </a:extLst>
                </a:gridCol>
                <a:gridCol w="1397930">
                  <a:extLst>
                    <a:ext uri="{9D8B030D-6E8A-4147-A177-3AD203B41FA5}">
                      <a16:colId xmlns:a16="http://schemas.microsoft.com/office/drawing/2014/main" val="20002"/>
                    </a:ext>
                  </a:extLst>
                </a:gridCol>
                <a:gridCol w="2261016">
                  <a:extLst>
                    <a:ext uri="{9D8B030D-6E8A-4147-A177-3AD203B41FA5}">
                      <a16:colId xmlns:a16="http://schemas.microsoft.com/office/drawing/2014/main" val="2826938426"/>
                    </a:ext>
                  </a:extLst>
                </a:gridCol>
              </a:tblGrid>
              <a:tr h="221295">
                <a:tc>
                  <a:txBody>
                    <a:bodyPr/>
                    <a:lstStyle/>
                    <a:p>
                      <a:r>
                        <a:rPr lang="en-US" sz="1400"/>
                        <a:t>Parameter</a:t>
                      </a:r>
                    </a:p>
                  </a:txBody>
                  <a:tcPr/>
                </a:tc>
                <a:tc>
                  <a:txBody>
                    <a:bodyPr/>
                    <a:lstStyle/>
                    <a:p>
                      <a:r>
                        <a:rPr lang="en-US" sz="1400"/>
                        <a:t>RF</a:t>
                      </a:r>
                    </a:p>
                  </a:txBody>
                  <a:tcPr/>
                </a:tc>
                <a:tc>
                  <a:txBody>
                    <a:bodyPr/>
                    <a:lstStyle/>
                    <a:p>
                      <a:r>
                        <a:rPr lang="en-US" sz="1400"/>
                        <a:t>DLA</a:t>
                      </a:r>
                    </a:p>
                  </a:txBody>
                  <a:tcPr>
                    <a:cell3D prstMaterial="dkEdge">
                      <a:bevel prst="riblet"/>
                      <a:lightRig rig="flood" dir="t"/>
                    </a:cell3D>
                  </a:tcPr>
                </a:tc>
                <a:extLst>
                  <a:ext uri="{0D108BD9-81ED-4DB2-BD59-A6C34878D82A}">
                    <a16:rowId xmlns:a16="http://schemas.microsoft.com/office/drawing/2014/main" val="10000"/>
                  </a:ext>
                </a:extLst>
              </a:tr>
              <a:tr h="349240">
                <a:tc>
                  <a:txBody>
                    <a:bodyPr/>
                    <a:lstStyle/>
                    <a:p>
                      <a:r>
                        <a:rPr lang="en-US" sz="1400"/>
                        <a:t>Power Source</a:t>
                      </a:r>
                    </a:p>
                  </a:txBody>
                  <a:tcPr/>
                </a:tc>
                <a:tc>
                  <a:txBody>
                    <a:bodyPr/>
                    <a:lstStyle/>
                    <a:p>
                      <a:r>
                        <a:rPr lang="en-US" sz="1400" baseline="0"/>
                        <a:t>Klystron</a:t>
                      </a:r>
                      <a:endParaRPr lang="en-US" sz="1400"/>
                    </a:p>
                  </a:txBody>
                  <a:tcPr/>
                </a:tc>
                <a:tc>
                  <a:txBody>
                    <a:bodyPr/>
                    <a:lstStyle/>
                    <a:p>
                      <a:r>
                        <a:rPr lang="en-US" sz="1400"/>
                        <a:t>laser</a:t>
                      </a:r>
                    </a:p>
                  </a:txBody>
                  <a:tcPr>
                    <a:cell3D prstMaterial="dkEdge">
                      <a:bevel prst="riblet"/>
                      <a:lightRig rig="flood" dir="t"/>
                    </a:cell3D>
                  </a:tcPr>
                </a:tc>
                <a:extLst>
                  <a:ext uri="{0D108BD9-81ED-4DB2-BD59-A6C34878D82A}">
                    <a16:rowId xmlns:a16="http://schemas.microsoft.com/office/drawing/2014/main" val="10001"/>
                  </a:ext>
                </a:extLst>
              </a:tr>
              <a:tr h="323859">
                <a:tc>
                  <a:txBody>
                    <a:bodyPr/>
                    <a:lstStyle/>
                    <a:p>
                      <a:r>
                        <a:rPr lang="en-US" sz="1400"/>
                        <a:t>Wavelength</a:t>
                      </a:r>
                    </a:p>
                  </a:txBody>
                  <a:tcPr/>
                </a:tc>
                <a:tc>
                  <a:txBody>
                    <a:bodyPr/>
                    <a:lstStyle/>
                    <a:p>
                      <a:r>
                        <a:rPr lang="en-US" sz="1400"/>
                        <a:t>2-10 cm</a:t>
                      </a:r>
                    </a:p>
                  </a:txBody>
                  <a:tcPr/>
                </a:tc>
                <a:tc>
                  <a:txBody>
                    <a:bodyPr/>
                    <a:lstStyle/>
                    <a:p>
                      <a:r>
                        <a:rPr lang="en-US" sz="1400"/>
                        <a:t>1-10 µm</a:t>
                      </a:r>
                    </a:p>
                  </a:txBody>
                  <a:tcPr>
                    <a:cell3D prstMaterial="dkEdge">
                      <a:bevel prst="riblet"/>
                      <a:lightRig rig="flood" dir="t"/>
                    </a:cell3D>
                  </a:tcPr>
                </a:tc>
                <a:extLst>
                  <a:ext uri="{0D108BD9-81ED-4DB2-BD59-A6C34878D82A}">
                    <a16:rowId xmlns:a16="http://schemas.microsoft.com/office/drawing/2014/main" val="10002"/>
                  </a:ext>
                </a:extLst>
              </a:tr>
              <a:tr h="372086">
                <a:tc>
                  <a:txBody>
                    <a:bodyPr/>
                    <a:lstStyle/>
                    <a:p>
                      <a:r>
                        <a:rPr lang="en-US" sz="1400"/>
                        <a:t>Bunch Length</a:t>
                      </a:r>
                    </a:p>
                  </a:txBody>
                  <a:tcPr/>
                </a:tc>
                <a:tc>
                  <a:txBody>
                    <a:bodyPr/>
                    <a:lstStyle/>
                    <a:p>
                      <a:r>
                        <a:rPr lang="en-US" sz="1400" dirty="0"/>
                        <a:t>1-5ps</a:t>
                      </a:r>
                    </a:p>
                  </a:txBody>
                  <a:tcPr/>
                </a:tc>
                <a:tc>
                  <a:txBody>
                    <a:bodyPr/>
                    <a:lstStyle/>
                    <a:p>
                      <a:r>
                        <a:rPr lang="en-US" sz="1400" dirty="0"/>
                        <a:t>10-100 as</a:t>
                      </a:r>
                    </a:p>
                  </a:txBody>
                  <a:tcPr>
                    <a:cell3D prstMaterial="dkEdge">
                      <a:bevel prst="riblet"/>
                      <a:lightRig rig="flood" dir="t"/>
                    </a:cell3D>
                  </a:tcPr>
                </a:tc>
                <a:extLst>
                  <a:ext uri="{0D108BD9-81ED-4DB2-BD59-A6C34878D82A}">
                    <a16:rowId xmlns:a16="http://schemas.microsoft.com/office/drawing/2014/main" val="10003"/>
                  </a:ext>
                </a:extLst>
              </a:tr>
              <a:tr h="385314">
                <a:tc>
                  <a:txBody>
                    <a:bodyPr/>
                    <a:lstStyle/>
                    <a:p>
                      <a:r>
                        <a:rPr lang="en-US" sz="1400"/>
                        <a:t>Bunch Charge</a:t>
                      </a:r>
                    </a:p>
                  </a:txBody>
                  <a:tcPr/>
                </a:tc>
                <a:tc>
                  <a:txBody>
                    <a:bodyPr/>
                    <a:lstStyle/>
                    <a:p>
                      <a:r>
                        <a:rPr lang="en-US" sz="1400"/>
                        <a:t>0.1- 4 </a:t>
                      </a:r>
                      <a:r>
                        <a:rPr lang="en-US" sz="1400" err="1"/>
                        <a:t>nC</a:t>
                      </a:r>
                      <a:endParaRPr lang="en-US" sz="1400"/>
                    </a:p>
                  </a:txBody>
                  <a:tcPr/>
                </a:tc>
                <a:tc>
                  <a:txBody>
                    <a:bodyPr/>
                    <a:lstStyle/>
                    <a:p>
                      <a:r>
                        <a:rPr lang="en-US" sz="1400"/>
                        <a:t>1-10 </a:t>
                      </a:r>
                      <a:r>
                        <a:rPr lang="en-US" sz="1400" err="1"/>
                        <a:t>fC</a:t>
                      </a:r>
                      <a:endParaRPr lang="en-US" sz="1400"/>
                    </a:p>
                  </a:txBody>
                  <a:tcPr>
                    <a:cell3D prstMaterial="dkEdge">
                      <a:bevel prst="riblet"/>
                      <a:lightRig rig="flood" dir="t"/>
                    </a:cell3D>
                  </a:tcPr>
                </a:tc>
                <a:extLst>
                  <a:ext uri="{0D108BD9-81ED-4DB2-BD59-A6C34878D82A}">
                    <a16:rowId xmlns:a16="http://schemas.microsoft.com/office/drawing/2014/main" val="10004"/>
                  </a:ext>
                </a:extLst>
              </a:tr>
              <a:tr h="319807">
                <a:tc>
                  <a:txBody>
                    <a:bodyPr/>
                    <a:lstStyle/>
                    <a:p>
                      <a:r>
                        <a:rPr lang="en-US" sz="1400" baseline="0"/>
                        <a:t>Norm. Emittance</a:t>
                      </a:r>
                      <a:endParaRPr lang="en-US" sz="1400"/>
                    </a:p>
                  </a:txBody>
                  <a:tcPr/>
                </a:tc>
                <a:tc>
                  <a:txBody>
                    <a:bodyPr/>
                    <a:lstStyle/>
                    <a:p>
                      <a:r>
                        <a:rPr lang="en-US" sz="1400"/>
                        <a:t>0.1-1</a:t>
                      </a:r>
                      <a:r>
                        <a:rPr lang="en-US" sz="1400" baseline="0"/>
                        <a:t> µm rad</a:t>
                      </a:r>
                      <a:endParaRPr lang="en-US" sz="1400"/>
                    </a:p>
                  </a:txBody>
                  <a:tcPr/>
                </a:tc>
                <a:tc>
                  <a:txBody>
                    <a:bodyPr/>
                    <a:lstStyle/>
                    <a:p>
                      <a:r>
                        <a:rPr lang="en-US" sz="1400"/>
                        <a:t>1-10 nm</a:t>
                      </a:r>
                      <a:r>
                        <a:rPr lang="en-US" sz="1400" baseline="0"/>
                        <a:t> rad</a:t>
                      </a:r>
                      <a:endParaRPr lang="en-US" sz="1400"/>
                    </a:p>
                  </a:txBody>
                  <a:tcPr>
                    <a:cell3D prstMaterial="dkEdge">
                      <a:bevel prst="riblet"/>
                      <a:lightRig rig="flood" dir="t"/>
                    </a:cell3D>
                  </a:tcPr>
                </a:tc>
                <a:extLst>
                  <a:ext uri="{0D108BD9-81ED-4DB2-BD59-A6C34878D82A}">
                    <a16:rowId xmlns:a16="http://schemas.microsoft.com/office/drawing/2014/main" val="10005"/>
                  </a:ext>
                </a:extLst>
              </a:tr>
              <a:tr h="295835">
                <a:tc>
                  <a:txBody>
                    <a:bodyPr/>
                    <a:lstStyle/>
                    <a:p>
                      <a:r>
                        <a:rPr lang="en-US" sz="1400"/>
                        <a:t>Rep Rate</a:t>
                      </a:r>
                    </a:p>
                  </a:txBody>
                  <a:tcPr/>
                </a:tc>
                <a:tc>
                  <a:txBody>
                    <a:bodyPr/>
                    <a:lstStyle/>
                    <a:p>
                      <a:r>
                        <a:rPr lang="en-US" sz="1400" dirty="0"/>
                        <a:t>1-1000 Hz</a:t>
                      </a:r>
                    </a:p>
                  </a:txBody>
                  <a:tcPr/>
                </a:tc>
                <a:tc>
                  <a:txBody>
                    <a:bodyPr/>
                    <a:lstStyle/>
                    <a:p>
                      <a:r>
                        <a:rPr lang="en-US" sz="1400" baseline="0"/>
                        <a:t>100 MHz</a:t>
                      </a:r>
                      <a:endParaRPr lang="en-US" sz="1400"/>
                    </a:p>
                  </a:txBody>
                  <a:tcPr>
                    <a:cell3D prstMaterial="dkEdge">
                      <a:bevel prst="riblet"/>
                      <a:lightRig rig="flood" dir="t"/>
                    </a:cell3D>
                  </a:tcPr>
                </a:tc>
                <a:extLst>
                  <a:ext uri="{0D108BD9-81ED-4DB2-BD59-A6C34878D82A}">
                    <a16:rowId xmlns:a16="http://schemas.microsoft.com/office/drawing/2014/main" val="10006"/>
                  </a:ext>
                </a:extLst>
              </a:tr>
              <a:tr h="323859">
                <a:tc>
                  <a:txBody>
                    <a:bodyPr/>
                    <a:lstStyle/>
                    <a:p>
                      <a:r>
                        <a:rPr lang="en-US" sz="1400"/>
                        <a:t>Material</a:t>
                      </a:r>
                    </a:p>
                  </a:txBody>
                  <a:tcPr/>
                </a:tc>
                <a:tc>
                  <a:txBody>
                    <a:bodyPr/>
                    <a:lstStyle/>
                    <a:p>
                      <a:r>
                        <a:rPr lang="en-US" sz="1400"/>
                        <a:t>Metal</a:t>
                      </a:r>
                    </a:p>
                  </a:txBody>
                  <a:tcPr/>
                </a:tc>
                <a:tc>
                  <a:txBody>
                    <a:bodyPr/>
                    <a:lstStyle/>
                    <a:p>
                      <a:r>
                        <a:rPr lang="en-US" sz="1400"/>
                        <a:t>Dielectric</a:t>
                      </a:r>
                    </a:p>
                  </a:txBody>
                  <a:tcPr>
                    <a:cell3D prstMaterial="dkEdge">
                      <a:bevel prst="riblet"/>
                      <a:lightRig rig="flood" dir="t"/>
                    </a:cell3D>
                  </a:tcPr>
                </a:tc>
                <a:extLst>
                  <a:ext uri="{0D108BD9-81ED-4DB2-BD59-A6C34878D82A}">
                    <a16:rowId xmlns:a16="http://schemas.microsoft.com/office/drawing/2014/main" val="10008"/>
                  </a:ext>
                </a:extLst>
              </a:tr>
              <a:tr h="281259">
                <a:tc>
                  <a:txBody>
                    <a:bodyPr/>
                    <a:lstStyle/>
                    <a:p>
                      <a:r>
                        <a:rPr lang="en-US" sz="1400" b="1"/>
                        <a:t>Unloaded Gradient</a:t>
                      </a:r>
                    </a:p>
                  </a:txBody>
                  <a:tcPr/>
                </a:tc>
                <a:tc>
                  <a:txBody>
                    <a:bodyPr/>
                    <a:lstStyle/>
                    <a:p>
                      <a:r>
                        <a:rPr lang="en-US" sz="1400" b="1"/>
                        <a:t>10-50 MV/m</a:t>
                      </a:r>
                    </a:p>
                  </a:txBody>
                  <a:tcPr/>
                </a:tc>
                <a:tc>
                  <a:txBody>
                    <a:bodyPr/>
                    <a:lstStyle/>
                    <a:p>
                      <a:r>
                        <a:rPr lang="en-US" sz="1400" b="1" dirty="0"/>
                        <a:t>1-10 GV/m</a:t>
                      </a:r>
                    </a:p>
                  </a:txBody>
                  <a:tcPr>
                    <a:cell3D prstMaterial="dkEdge">
                      <a:bevel prst="riblet"/>
                      <a:lightRig rig="flood" dir="t"/>
                    </a:cell3D>
                  </a:tcPr>
                </a:tc>
                <a:extLst>
                  <a:ext uri="{0D108BD9-81ED-4DB2-BD59-A6C34878D82A}">
                    <a16:rowId xmlns:a16="http://schemas.microsoft.com/office/drawing/2014/main" val="10009"/>
                  </a:ext>
                </a:extLst>
              </a:tr>
            </a:tbl>
          </a:graphicData>
        </a:graphic>
      </p:graphicFrame>
      <p:pic>
        <p:nvPicPr>
          <p:cNvPr id="11" name="Picture 10" descr="Screen Shot 2018-08-09 at 12.45.44 PM.jpg">
            <a:extLst>
              <a:ext uri="{FF2B5EF4-FFF2-40B4-BE49-F238E27FC236}">
                <a16:creationId xmlns:a16="http://schemas.microsoft.com/office/drawing/2014/main" id="{1BEA7306-13EB-8A68-891A-72BA4256D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4910" y="4030931"/>
            <a:ext cx="3793390" cy="2024402"/>
          </a:xfrm>
          <a:prstGeom prst="rect">
            <a:avLst/>
          </a:prstGeom>
        </p:spPr>
      </p:pic>
      <p:sp>
        <p:nvSpPr>
          <p:cNvPr id="12" name="TextBox 11">
            <a:extLst>
              <a:ext uri="{FF2B5EF4-FFF2-40B4-BE49-F238E27FC236}">
                <a16:creationId xmlns:a16="http://schemas.microsoft.com/office/drawing/2014/main" id="{090E7020-8AB9-B36B-0323-D715CB2D6751}"/>
              </a:ext>
            </a:extLst>
          </p:cNvPr>
          <p:cNvSpPr txBox="1"/>
          <p:nvPr/>
        </p:nvSpPr>
        <p:spPr>
          <a:xfrm>
            <a:off x="929340" y="3508088"/>
            <a:ext cx="524562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i="1" dirty="0"/>
              <a:t>DLA typical parameters</a:t>
            </a:r>
          </a:p>
        </p:txBody>
      </p:sp>
      <p:sp>
        <p:nvSpPr>
          <p:cNvPr id="13" name="TextBox 12">
            <a:extLst>
              <a:ext uri="{FF2B5EF4-FFF2-40B4-BE49-F238E27FC236}">
                <a16:creationId xmlns:a16="http://schemas.microsoft.com/office/drawing/2014/main" id="{C016D8EB-BDFB-52A9-F5F7-D65E870E6C11}"/>
              </a:ext>
            </a:extLst>
          </p:cNvPr>
          <p:cNvSpPr txBox="1"/>
          <p:nvPr/>
        </p:nvSpPr>
        <p:spPr>
          <a:xfrm>
            <a:off x="7831365" y="5850508"/>
            <a:ext cx="2220480" cy="409650"/>
          </a:xfrm>
          <a:prstGeom prst="rect">
            <a:avLst/>
          </a:prstGeom>
          <a:noFill/>
        </p:spPr>
        <p:txBody>
          <a:bodyPr wrap="none" rtlCol="0">
            <a:spAutoFit/>
          </a:bodyPr>
          <a:lstStyle/>
          <a:p>
            <a:r>
              <a:rPr lang="en-US" sz="1600" b="1" i="1" dirty="0"/>
              <a:t>DLA Operating Principle</a:t>
            </a:r>
            <a:endParaRPr lang="en-GB" sz="1600" dirty="0"/>
          </a:p>
        </p:txBody>
      </p:sp>
      <p:pic>
        <p:nvPicPr>
          <p:cNvPr id="2" name="Picture 2">
            <a:extLst>
              <a:ext uri="{FF2B5EF4-FFF2-40B4-BE49-F238E27FC236}">
                <a16:creationId xmlns:a16="http://schemas.microsoft.com/office/drawing/2014/main" id="{37636532-E857-451A-B306-711F67009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4C8BEDEB-09B4-45C2-07E7-09A8CBE26C03}"/>
              </a:ext>
            </a:extLst>
          </p:cNvPr>
          <p:cNvSpPr>
            <a:spLocks noGrp="1"/>
          </p:cNvSpPr>
          <p:nvPr>
            <p:ph type="dt" sz="half" idx="10"/>
          </p:nvPr>
        </p:nvSpPr>
        <p:spPr/>
        <p:txBody>
          <a:bodyPr/>
          <a:lstStyle/>
          <a:p>
            <a:fld id="{F1A66BAF-D146-7740-8A3F-964AE1833808}" type="datetime1">
              <a:rPr lang="it-IT" smtClean="0"/>
              <a:t>02/03/23</a:t>
            </a:fld>
            <a:endParaRPr lang="en-GB"/>
          </a:p>
        </p:txBody>
      </p:sp>
      <p:sp>
        <p:nvSpPr>
          <p:cNvPr id="26" name="Slide Number Placeholder 25">
            <a:extLst>
              <a:ext uri="{FF2B5EF4-FFF2-40B4-BE49-F238E27FC236}">
                <a16:creationId xmlns:a16="http://schemas.microsoft.com/office/drawing/2014/main" id="{45D757F9-082C-3E8F-769D-AC59CD69D1D4}"/>
              </a:ext>
            </a:extLst>
          </p:cNvPr>
          <p:cNvSpPr>
            <a:spLocks noGrp="1"/>
          </p:cNvSpPr>
          <p:nvPr>
            <p:ph type="sldNum" sz="quarter" idx="12"/>
          </p:nvPr>
        </p:nvSpPr>
        <p:spPr/>
        <p:txBody>
          <a:bodyPr/>
          <a:lstStyle/>
          <a:p>
            <a:fld id="{3AFDC01B-2950-784F-82B9-F0A1940919F8}" type="slidenum">
              <a:rPr lang="en-GB" smtClean="0"/>
              <a:t>8</a:t>
            </a:fld>
            <a:endParaRPr lang="en-GB"/>
          </a:p>
        </p:txBody>
      </p:sp>
    </p:spTree>
    <p:extLst>
      <p:ext uri="{BB962C8B-B14F-4D97-AF65-F5344CB8AC3E}">
        <p14:creationId xmlns:p14="http://schemas.microsoft.com/office/powerpoint/2010/main" val="365437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99" y="566176"/>
            <a:ext cx="12166601" cy="1045377"/>
          </a:xfrm>
        </p:spPr>
        <p:txBody>
          <a:bodyPr>
            <a:normAutofit fontScale="90000"/>
          </a:bodyPr>
          <a:lstStyle/>
          <a:p>
            <a:pPr algn="ctr"/>
            <a:r>
              <a:rPr lang="en-US" sz="3600" dirty="0"/>
              <a:t>DLA leverages advances in two major areas:</a:t>
            </a:r>
            <a:br>
              <a:rPr lang="en-US" sz="3600" dirty="0"/>
            </a:br>
            <a:r>
              <a:rPr lang="en-US" sz="3600" dirty="0"/>
              <a:t>    </a:t>
            </a:r>
            <a:r>
              <a:rPr lang="en-US" sz="3600" b="1" u="sng" dirty="0"/>
              <a:t>solid state lasers </a:t>
            </a:r>
            <a:r>
              <a:rPr lang="en-US" sz="3600" b="1" dirty="0"/>
              <a:t>			+ 		</a:t>
            </a:r>
            <a:r>
              <a:rPr lang="en-US" sz="3600" b="1" u="sng" dirty="0"/>
              <a:t>semiconductor fabrication</a:t>
            </a:r>
          </a:p>
        </p:txBody>
      </p:sp>
      <p:graphicFrame>
        <p:nvGraphicFramePr>
          <p:cNvPr id="7" name="Table 6"/>
          <p:cNvGraphicFramePr>
            <a:graphicFrameLocks noGrp="1"/>
          </p:cNvGraphicFramePr>
          <p:nvPr>
            <p:extLst>
              <p:ext uri="{D42A27DB-BD31-4B8C-83A1-F6EECF244321}">
                <p14:modId xmlns:p14="http://schemas.microsoft.com/office/powerpoint/2010/main" val="3807336821"/>
              </p:ext>
            </p:extLst>
          </p:nvPr>
        </p:nvGraphicFramePr>
        <p:xfrm>
          <a:off x="153925" y="2182703"/>
          <a:ext cx="3810000" cy="296672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70840">
                <a:tc>
                  <a:txBody>
                    <a:bodyPr/>
                    <a:lstStyle/>
                    <a:p>
                      <a:r>
                        <a:rPr lang="en-US" sz="1800"/>
                        <a:t>Parameter</a:t>
                      </a:r>
                    </a:p>
                  </a:txBody>
                  <a:tcPr/>
                </a:tc>
                <a:tc>
                  <a:txBody>
                    <a:bodyPr/>
                    <a:lstStyle/>
                    <a:p>
                      <a:r>
                        <a:rPr lang="en-US" sz="1800" b="1">
                          <a:solidFill>
                            <a:schemeClr val="bg1"/>
                          </a:solidFill>
                        </a:rPr>
                        <a:t>DLA</a:t>
                      </a:r>
                      <a:r>
                        <a:rPr lang="en-US" sz="1800" b="1" baseline="0">
                          <a:solidFill>
                            <a:schemeClr val="bg1"/>
                          </a:solidFill>
                        </a:rPr>
                        <a:t> Value</a:t>
                      </a:r>
                      <a:endParaRPr lang="en-US" sz="1800" b="1">
                        <a:solidFill>
                          <a:schemeClr val="bg1"/>
                        </a:solidFill>
                      </a:endParaRPr>
                    </a:p>
                  </a:txBody>
                  <a:tcPr/>
                </a:tc>
                <a:extLst>
                  <a:ext uri="{0D108BD9-81ED-4DB2-BD59-A6C34878D82A}">
                    <a16:rowId xmlns:a16="http://schemas.microsoft.com/office/drawing/2014/main" val="10000"/>
                  </a:ext>
                </a:extLst>
              </a:tr>
              <a:tr h="370840">
                <a:tc>
                  <a:txBody>
                    <a:bodyPr/>
                    <a:lstStyle/>
                    <a:p>
                      <a:r>
                        <a:rPr lang="en-US" sz="1800"/>
                        <a:t>Wavelength</a:t>
                      </a:r>
                    </a:p>
                  </a:txBody>
                  <a:tcPr/>
                </a:tc>
                <a:tc>
                  <a:txBody>
                    <a:bodyPr/>
                    <a:lstStyle/>
                    <a:p>
                      <a:r>
                        <a:rPr lang="en-US" sz="1800" b="1">
                          <a:solidFill>
                            <a:srgbClr val="000090"/>
                          </a:solidFill>
                        </a:rPr>
                        <a:t> 2 µm</a:t>
                      </a:r>
                    </a:p>
                  </a:txBody>
                  <a:tcPr/>
                </a:tc>
                <a:extLst>
                  <a:ext uri="{0D108BD9-81ED-4DB2-BD59-A6C34878D82A}">
                    <a16:rowId xmlns:a16="http://schemas.microsoft.com/office/drawing/2014/main" val="10001"/>
                  </a:ext>
                </a:extLst>
              </a:tr>
              <a:tr h="370840">
                <a:tc>
                  <a:txBody>
                    <a:bodyPr/>
                    <a:lstStyle/>
                    <a:p>
                      <a:r>
                        <a:rPr lang="en-US" sz="1800"/>
                        <a:t>Pulse Duration</a:t>
                      </a:r>
                    </a:p>
                  </a:txBody>
                  <a:tcPr/>
                </a:tc>
                <a:tc>
                  <a:txBody>
                    <a:bodyPr/>
                    <a:lstStyle/>
                    <a:p>
                      <a:r>
                        <a:rPr lang="en-US" sz="1800" b="1">
                          <a:solidFill>
                            <a:srgbClr val="000090"/>
                          </a:solidFill>
                        </a:rPr>
                        <a:t>100</a:t>
                      </a:r>
                      <a:r>
                        <a:rPr lang="en-US" sz="1800" b="1" baseline="0">
                          <a:solidFill>
                            <a:srgbClr val="000090"/>
                          </a:solidFill>
                        </a:rPr>
                        <a:t> fs</a:t>
                      </a:r>
                      <a:endParaRPr lang="en-US" sz="1800" b="1">
                        <a:solidFill>
                          <a:srgbClr val="000090"/>
                        </a:solidFill>
                      </a:endParaRPr>
                    </a:p>
                  </a:txBody>
                  <a:tcPr/>
                </a:tc>
                <a:extLst>
                  <a:ext uri="{0D108BD9-81ED-4DB2-BD59-A6C34878D82A}">
                    <a16:rowId xmlns:a16="http://schemas.microsoft.com/office/drawing/2014/main" val="10002"/>
                  </a:ext>
                </a:extLst>
              </a:tr>
              <a:tr h="370840">
                <a:tc>
                  <a:txBody>
                    <a:bodyPr/>
                    <a:lstStyle/>
                    <a:p>
                      <a:r>
                        <a:rPr lang="en-US" sz="1800"/>
                        <a:t>Pulse Energy</a:t>
                      </a:r>
                    </a:p>
                  </a:txBody>
                  <a:tcPr/>
                </a:tc>
                <a:tc>
                  <a:txBody>
                    <a:bodyPr/>
                    <a:lstStyle/>
                    <a:p>
                      <a:r>
                        <a:rPr lang="en-US" sz="1800" b="1">
                          <a:solidFill>
                            <a:srgbClr val="000090"/>
                          </a:solidFill>
                        </a:rPr>
                        <a:t>µJ – </a:t>
                      </a:r>
                      <a:r>
                        <a:rPr lang="en-US" sz="1800" b="1" err="1">
                          <a:solidFill>
                            <a:srgbClr val="000090"/>
                          </a:solidFill>
                        </a:rPr>
                        <a:t>mJ</a:t>
                      </a:r>
                      <a:endParaRPr lang="en-US" sz="1800" b="1">
                        <a:solidFill>
                          <a:srgbClr val="000090"/>
                        </a:solidFill>
                      </a:endParaRPr>
                    </a:p>
                  </a:txBody>
                  <a:tcPr/>
                </a:tc>
                <a:extLst>
                  <a:ext uri="{0D108BD9-81ED-4DB2-BD59-A6C34878D82A}">
                    <a16:rowId xmlns:a16="http://schemas.microsoft.com/office/drawing/2014/main" val="10003"/>
                  </a:ext>
                </a:extLst>
              </a:tr>
              <a:tr h="370840">
                <a:tc>
                  <a:txBody>
                    <a:bodyPr/>
                    <a:lstStyle/>
                    <a:p>
                      <a:r>
                        <a:rPr lang="en-US" sz="1800"/>
                        <a:t>Laser Power</a:t>
                      </a:r>
                    </a:p>
                  </a:txBody>
                  <a:tcPr/>
                </a:tc>
                <a:tc>
                  <a:txBody>
                    <a:bodyPr/>
                    <a:lstStyle/>
                    <a:p>
                      <a:r>
                        <a:rPr lang="en-US" sz="1800" b="1">
                          <a:solidFill>
                            <a:srgbClr val="000090"/>
                          </a:solidFill>
                        </a:rPr>
                        <a:t>100 W</a:t>
                      </a:r>
                    </a:p>
                  </a:txBody>
                  <a:tcPr/>
                </a:tc>
                <a:extLst>
                  <a:ext uri="{0D108BD9-81ED-4DB2-BD59-A6C34878D82A}">
                    <a16:rowId xmlns:a16="http://schemas.microsoft.com/office/drawing/2014/main" val="10004"/>
                  </a:ext>
                </a:extLst>
              </a:tr>
              <a:tr h="370840">
                <a:tc>
                  <a:txBody>
                    <a:bodyPr/>
                    <a:lstStyle/>
                    <a:p>
                      <a:r>
                        <a:rPr lang="en-US" sz="1800"/>
                        <a:t>Rep Rate</a:t>
                      </a:r>
                    </a:p>
                  </a:txBody>
                  <a:tcPr/>
                </a:tc>
                <a:tc>
                  <a:txBody>
                    <a:bodyPr/>
                    <a:lstStyle/>
                    <a:p>
                      <a:r>
                        <a:rPr lang="en-US" sz="1800" b="1">
                          <a:solidFill>
                            <a:srgbClr val="000090"/>
                          </a:solidFill>
                        </a:rPr>
                        <a:t>100 MHz – KHz</a:t>
                      </a:r>
                    </a:p>
                  </a:txBody>
                  <a:tcPr/>
                </a:tc>
                <a:extLst>
                  <a:ext uri="{0D108BD9-81ED-4DB2-BD59-A6C34878D82A}">
                    <a16:rowId xmlns:a16="http://schemas.microsoft.com/office/drawing/2014/main" val="10005"/>
                  </a:ext>
                </a:extLst>
              </a:tr>
              <a:tr h="370840">
                <a:tc>
                  <a:txBody>
                    <a:bodyPr/>
                    <a:lstStyle/>
                    <a:p>
                      <a:r>
                        <a:rPr lang="en-US" sz="1800"/>
                        <a:t>Laser Efficiency</a:t>
                      </a:r>
                    </a:p>
                  </a:txBody>
                  <a:tcPr/>
                </a:tc>
                <a:tc>
                  <a:txBody>
                    <a:bodyPr/>
                    <a:lstStyle/>
                    <a:p>
                      <a:r>
                        <a:rPr lang="en-US" sz="1800" b="1">
                          <a:solidFill>
                            <a:srgbClr val="000090"/>
                          </a:solidFill>
                        </a:rPr>
                        <a:t>30%</a:t>
                      </a:r>
                    </a:p>
                  </a:txBody>
                  <a:tcPr/>
                </a:tc>
                <a:extLst>
                  <a:ext uri="{0D108BD9-81ED-4DB2-BD59-A6C34878D82A}">
                    <a16:rowId xmlns:a16="http://schemas.microsoft.com/office/drawing/2014/main" val="10006"/>
                  </a:ext>
                </a:extLst>
              </a:tr>
              <a:tr h="370840">
                <a:tc>
                  <a:txBody>
                    <a:bodyPr/>
                    <a:lstStyle/>
                    <a:p>
                      <a:r>
                        <a:rPr lang="en-US" sz="1800"/>
                        <a:t>Cost/laser</a:t>
                      </a:r>
                    </a:p>
                  </a:txBody>
                  <a:tcPr/>
                </a:tc>
                <a:tc>
                  <a:txBody>
                    <a:bodyPr/>
                    <a:lstStyle/>
                    <a:p>
                      <a:r>
                        <a:rPr lang="en-US" sz="1800" b="1" dirty="0">
                          <a:solidFill>
                            <a:srgbClr val="000090"/>
                          </a:solidFill>
                        </a:rPr>
                        <a:t>$200k</a:t>
                      </a:r>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487319" y="1684726"/>
            <a:ext cx="3476607" cy="369332"/>
          </a:xfrm>
          <a:prstGeom prst="rect">
            <a:avLst/>
          </a:prstGeom>
          <a:noFill/>
        </p:spPr>
        <p:txBody>
          <a:bodyPr wrap="square" rtlCol="0">
            <a:spAutoFit/>
          </a:bodyPr>
          <a:lstStyle/>
          <a:p>
            <a:r>
              <a:rPr lang="en-US" dirty="0">
                <a:solidFill>
                  <a:srgbClr val="A4001D"/>
                </a:solidFill>
              </a:rPr>
              <a:t>Not high peak power lasers!</a:t>
            </a:r>
          </a:p>
        </p:txBody>
      </p:sp>
      <p:sp>
        <p:nvSpPr>
          <p:cNvPr id="9" name="Down Arrow 8"/>
          <p:cNvSpPr/>
          <p:nvPr/>
        </p:nvSpPr>
        <p:spPr>
          <a:xfrm>
            <a:off x="2904897" y="5398671"/>
            <a:ext cx="609600" cy="685800"/>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371498" y="6160672"/>
            <a:ext cx="1723549" cy="646331"/>
          </a:xfrm>
          <a:prstGeom prst="rect">
            <a:avLst/>
          </a:prstGeom>
          <a:noFill/>
        </p:spPr>
        <p:txBody>
          <a:bodyPr wrap="none" rtlCol="0">
            <a:spAutoFit/>
          </a:bodyPr>
          <a:lstStyle/>
          <a:p>
            <a:r>
              <a:rPr lang="en-US" b="1" dirty="0">
                <a:solidFill>
                  <a:srgbClr val="000090"/>
                </a:solidFill>
              </a:rPr>
              <a:t>Available now</a:t>
            </a:r>
          </a:p>
          <a:p>
            <a:r>
              <a:rPr lang="en-US" b="1" dirty="0">
                <a:solidFill>
                  <a:srgbClr val="000090"/>
                </a:solidFill>
              </a:rPr>
              <a:t>“off the shelf”</a:t>
            </a:r>
          </a:p>
        </p:txBody>
      </p:sp>
      <p:pic>
        <p:nvPicPr>
          <p:cNvPr id="11" name="Picture 10"/>
          <p:cNvPicPr>
            <a:picLocks noChangeAspect="1"/>
          </p:cNvPicPr>
          <p:nvPr/>
        </p:nvPicPr>
        <p:blipFill>
          <a:blip r:embed="rId3"/>
          <a:stretch>
            <a:fillRect/>
          </a:stretch>
        </p:blipFill>
        <p:spPr>
          <a:xfrm>
            <a:off x="184541" y="5396539"/>
            <a:ext cx="1941082" cy="1289755"/>
          </a:xfrm>
          <a:prstGeom prst="rect">
            <a:avLst/>
          </a:prstGeom>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288" y="5169808"/>
            <a:ext cx="1851725" cy="1220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7902376" y="1684726"/>
            <a:ext cx="4123495" cy="646331"/>
          </a:xfrm>
          <a:prstGeom prst="rect">
            <a:avLst/>
          </a:prstGeom>
          <a:noFill/>
        </p:spPr>
        <p:txBody>
          <a:bodyPr wrap="square" rtlCol="0">
            <a:spAutoFit/>
          </a:bodyPr>
          <a:lstStyle/>
          <a:p>
            <a:r>
              <a:rPr lang="en-US" dirty="0">
                <a:solidFill>
                  <a:srgbClr val="C00000"/>
                </a:solidFill>
              </a:rPr>
              <a:t>Fabricated using techniques of the integrated circuit industry.</a:t>
            </a:r>
          </a:p>
        </p:txBody>
      </p:sp>
      <p:sp>
        <p:nvSpPr>
          <p:cNvPr id="14" name="TextBox 13"/>
          <p:cNvSpPr txBox="1"/>
          <p:nvPr/>
        </p:nvSpPr>
        <p:spPr>
          <a:xfrm>
            <a:off x="8255882" y="6365413"/>
            <a:ext cx="1072792" cy="307777"/>
          </a:xfrm>
          <a:prstGeom prst="rect">
            <a:avLst/>
          </a:prstGeom>
          <a:noFill/>
        </p:spPr>
        <p:txBody>
          <a:bodyPr wrap="none" rtlCol="0">
            <a:spAutoFit/>
          </a:bodyPr>
          <a:lstStyle/>
          <a:p>
            <a:pPr algn="ctr"/>
            <a:r>
              <a:rPr lang="en-US" sz="1400" dirty="0"/>
              <a:t>fused silica</a:t>
            </a:r>
          </a:p>
        </p:txBody>
      </p:sp>
      <p:sp>
        <p:nvSpPr>
          <p:cNvPr id="15" name="TextBox 14"/>
          <p:cNvSpPr txBox="1"/>
          <p:nvPr/>
        </p:nvSpPr>
        <p:spPr>
          <a:xfrm>
            <a:off x="10275380" y="6387711"/>
            <a:ext cx="683563" cy="307777"/>
          </a:xfrm>
          <a:prstGeom prst="rect">
            <a:avLst/>
          </a:prstGeom>
          <a:noFill/>
        </p:spPr>
        <p:txBody>
          <a:bodyPr wrap="none" rtlCol="0">
            <a:spAutoFit/>
          </a:bodyPr>
          <a:lstStyle/>
          <a:p>
            <a:r>
              <a:rPr lang="en-US" sz="1400" dirty="0"/>
              <a:t>silicon</a:t>
            </a:r>
          </a:p>
        </p:txBody>
      </p:sp>
      <p:sp>
        <p:nvSpPr>
          <p:cNvPr id="18" name="TextBox 17"/>
          <p:cNvSpPr txBox="1"/>
          <p:nvPr/>
        </p:nvSpPr>
        <p:spPr>
          <a:xfrm>
            <a:off x="7774287" y="4618451"/>
            <a:ext cx="3176772" cy="307777"/>
          </a:xfrm>
          <a:prstGeom prst="rect">
            <a:avLst/>
          </a:prstGeom>
          <a:noFill/>
        </p:spPr>
        <p:txBody>
          <a:bodyPr wrap="square" rtlCol="0">
            <a:spAutoFit/>
          </a:bodyPr>
          <a:lstStyle/>
          <a:p>
            <a:r>
              <a:rPr lang="en-US" sz="1400" dirty="0"/>
              <a:t>SEM images of DLA prototypes</a:t>
            </a:r>
          </a:p>
        </p:txBody>
      </p:sp>
      <p:pic>
        <p:nvPicPr>
          <p:cNvPr id="23" name="圖片 13" descr="Q1.TIF"/>
          <p:cNvPicPr>
            <a:picLocks noChangeAspect="1"/>
          </p:cNvPicPr>
          <p:nvPr/>
        </p:nvPicPr>
        <p:blipFill>
          <a:blip r:embed="rId5" cstate="print"/>
          <a:stretch>
            <a:fillRect/>
          </a:stretch>
        </p:blipFill>
        <p:spPr>
          <a:xfrm>
            <a:off x="9909458" y="5158098"/>
            <a:ext cx="1629238" cy="1229613"/>
          </a:xfrm>
          <a:prstGeom prst="rect">
            <a:avLst/>
          </a:prstGeom>
          <a:ln w="28575" cmpd="sng">
            <a:solidFill>
              <a:schemeClr val="bg2"/>
            </a:solidFill>
          </a:ln>
        </p:spPr>
      </p:pic>
      <p:sp>
        <p:nvSpPr>
          <p:cNvPr id="6" name="TextBox 5"/>
          <p:cNvSpPr txBox="1"/>
          <p:nvPr/>
        </p:nvSpPr>
        <p:spPr>
          <a:xfrm>
            <a:off x="285907" y="6508551"/>
            <a:ext cx="1839716" cy="369332"/>
          </a:xfrm>
          <a:prstGeom prst="rect">
            <a:avLst/>
          </a:prstGeom>
          <a:noFill/>
        </p:spPr>
        <p:txBody>
          <a:bodyPr wrap="none" rtlCol="0">
            <a:spAutoFit/>
          </a:bodyPr>
          <a:lstStyle/>
          <a:p>
            <a:r>
              <a:rPr lang="en-US"/>
              <a:t>Solid-state laser</a:t>
            </a:r>
          </a:p>
        </p:txBody>
      </p:sp>
      <p:pic>
        <p:nvPicPr>
          <p:cNvPr id="19" name="Picture 2"/>
          <p:cNvPicPr>
            <a:picLocks noChangeAspect="1" noChangeArrowheads="1"/>
          </p:cNvPicPr>
          <p:nvPr/>
        </p:nvPicPr>
        <p:blipFill>
          <a:blip r:embed="rId6"/>
          <a:srcRect/>
          <a:stretch>
            <a:fillRect/>
          </a:stretch>
        </p:blipFill>
        <p:spPr bwMode="auto">
          <a:xfrm>
            <a:off x="8584165" y="2519079"/>
            <a:ext cx="2328863" cy="1911350"/>
          </a:xfrm>
          <a:prstGeom prst="rect">
            <a:avLst/>
          </a:prstGeom>
          <a:noFill/>
          <a:ln w="9525">
            <a:noFill/>
            <a:miter lim="800000"/>
            <a:headEnd/>
            <a:tailEnd/>
          </a:ln>
        </p:spPr>
      </p:pic>
      <p:sp>
        <p:nvSpPr>
          <p:cNvPr id="4" name="Rasmus Ischebeck">
            <a:extLst>
              <a:ext uri="{FF2B5EF4-FFF2-40B4-BE49-F238E27FC236}">
                <a16:creationId xmlns:a16="http://schemas.microsoft.com/office/drawing/2014/main" id="{5A608E9F-B8EE-7889-FD95-AFBACC7A093D}"/>
              </a:ext>
            </a:extLst>
          </p:cNvPr>
          <p:cNvSpPr txBox="1"/>
          <p:nvPr/>
        </p:nvSpPr>
        <p:spPr>
          <a:xfrm>
            <a:off x="4218388" y="3178750"/>
            <a:ext cx="3429525" cy="974626"/>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defRPr sz="1800">
                <a:solidFill>
                  <a:srgbClr val="000000"/>
                </a:solidFill>
                <a:latin typeface="Helvetica Neue Light"/>
                <a:ea typeface="Helvetica Neue Light"/>
                <a:cs typeface="Helvetica Neue Light"/>
                <a:sym typeface="Helvetica Neue Light"/>
              </a:defRPr>
            </a:lvl1pPr>
          </a:lstStyle>
          <a:p>
            <a:r>
              <a:rPr lang="it-IT" sz="1200" dirty="0">
                <a:latin typeface="Cambria" panose="02040503050406030204" pitchFamily="18" charset="0"/>
              </a:rPr>
              <a:t>[</a:t>
            </a:r>
            <a:r>
              <a:rPr lang="en-GB" sz="1200" dirty="0">
                <a:latin typeface="Cambria" panose="02040503050406030204" pitchFamily="18" charset="0"/>
              </a:rPr>
              <a:t>Pietro </a:t>
            </a:r>
            <a:r>
              <a:rPr lang="en-GB" sz="1200" dirty="0" err="1">
                <a:latin typeface="Cambria" panose="02040503050406030204" pitchFamily="18" charset="0"/>
              </a:rPr>
              <a:t>Musumeci</a:t>
            </a:r>
            <a:r>
              <a:rPr lang="it-IT" sz="1200" dirty="0">
                <a:latin typeface="Cambria" panose="02040503050406030204" pitchFamily="18" charset="0"/>
              </a:rPr>
              <a:t>, </a:t>
            </a:r>
            <a:r>
              <a:rPr lang="en-GB" sz="1200" b="1" dirty="0">
                <a:solidFill>
                  <a:srgbClr val="CB6D04"/>
                </a:solidFill>
                <a:latin typeface="Cambria" panose="02040503050406030204" pitchFamily="18" charset="0"/>
              </a:rPr>
              <a:t>Accelerator on a chip program overview </a:t>
            </a:r>
            <a:r>
              <a:rPr lang="it-IT" sz="1200" dirty="0" err="1">
                <a:latin typeface="Cambria" panose="02040503050406030204" pitchFamily="18" charset="0"/>
              </a:rPr>
              <a:t>invited</a:t>
            </a:r>
            <a:r>
              <a:rPr lang="it-IT" sz="1200" dirty="0">
                <a:latin typeface="Cambria" panose="02040503050406030204" pitchFamily="18" charset="0"/>
              </a:rPr>
              <a:t> talk @</a:t>
            </a:r>
            <a:r>
              <a:rPr lang="en-GB" sz="1200" dirty="0">
                <a:latin typeface="Cambria" panose="02040503050406030204" pitchFamily="18" charset="0"/>
              </a:rPr>
              <a:t> </a:t>
            </a:r>
            <a:r>
              <a:rPr lang="en-GB" sz="1200" i="1" dirty="0" err="1">
                <a:latin typeface="Cambria" panose="02040503050406030204" pitchFamily="18" charset="0"/>
              </a:rPr>
              <a:t>EuroNNAc</a:t>
            </a:r>
            <a:r>
              <a:rPr lang="en-GB" sz="1200" i="1" dirty="0">
                <a:latin typeface="Cambria" panose="02040503050406030204" pitchFamily="18" charset="0"/>
              </a:rPr>
              <a:t> </a:t>
            </a:r>
            <a:r>
              <a:rPr lang="en-GB" sz="1200" dirty="0">
                <a:latin typeface="Cambria" panose="02040503050406030204" pitchFamily="18" charset="0"/>
              </a:rPr>
              <a:t>La </a:t>
            </a:r>
            <a:r>
              <a:rPr lang="en-GB" sz="1200" dirty="0" err="1">
                <a:latin typeface="Cambria" panose="02040503050406030204" pitchFamily="18" charset="0"/>
              </a:rPr>
              <a:t>Biodola</a:t>
            </a:r>
            <a:r>
              <a:rPr lang="en-GB" sz="1200" dirty="0">
                <a:latin typeface="Cambria" panose="02040503050406030204" pitchFamily="18" charset="0"/>
              </a:rPr>
              <a:t> Bay, Isola </a:t>
            </a:r>
            <a:r>
              <a:rPr lang="en-GB" sz="1200" dirty="0" err="1">
                <a:latin typeface="Cambria" panose="02040503050406030204" pitchFamily="18" charset="0"/>
              </a:rPr>
              <a:t>d'Elba</a:t>
            </a:r>
            <a:r>
              <a:rPr lang="en-GB" sz="1200" dirty="0">
                <a:latin typeface="Cambria" panose="02040503050406030204" pitchFamily="18" charset="0"/>
              </a:rPr>
              <a:t>, Italy 18- 24 September 2022] https://</a:t>
            </a:r>
            <a:r>
              <a:rPr lang="en-GB" sz="1200" dirty="0" err="1">
                <a:latin typeface="Cambria" panose="02040503050406030204" pitchFamily="18" charset="0"/>
              </a:rPr>
              <a:t>agenda.infn.it</a:t>
            </a:r>
            <a:r>
              <a:rPr lang="en-GB" sz="1200" dirty="0">
                <a:latin typeface="Cambria" panose="02040503050406030204" pitchFamily="18" charset="0"/>
              </a:rPr>
              <a:t>/event/28376/contributions/179636/</a:t>
            </a:r>
          </a:p>
        </p:txBody>
      </p:sp>
      <p:grpSp>
        <p:nvGrpSpPr>
          <p:cNvPr id="2" name="Group 1">
            <a:extLst>
              <a:ext uri="{FF2B5EF4-FFF2-40B4-BE49-F238E27FC236}">
                <a16:creationId xmlns:a16="http://schemas.microsoft.com/office/drawing/2014/main" id="{89937A03-95B5-DEBB-D51F-A6E7977412E9}"/>
              </a:ext>
            </a:extLst>
          </p:cNvPr>
          <p:cNvGrpSpPr/>
          <p:nvPr/>
        </p:nvGrpSpPr>
        <p:grpSpPr>
          <a:xfrm>
            <a:off x="25399" y="25161"/>
            <a:ext cx="8510875" cy="476723"/>
            <a:chOff x="25399" y="25161"/>
            <a:chExt cx="8510875" cy="476723"/>
          </a:xfrm>
        </p:grpSpPr>
        <p:grpSp>
          <p:nvGrpSpPr>
            <p:cNvPr id="5" name="Group 4">
              <a:extLst>
                <a:ext uri="{FF2B5EF4-FFF2-40B4-BE49-F238E27FC236}">
                  <a16:creationId xmlns:a16="http://schemas.microsoft.com/office/drawing/2014/main" id="{55D5B72F-8682-C01F-BD16-F8E21EC7944B}"/>
                </a:ext>
              </a:extLst>
            </p:cNvPr>
            <p:cNvGrpSpPr/>
            <p:nvPr/>
          </p:nvGrpSpPr>
          <p:grpSpPr>
            <a:xfrm>
              <a:off x="25399" y="25161"/>
              <a:ext cx="2491742" cy="472014"/>
              <a:chOff x="788669" y="560070"/>
              <a:chExt cx="2491742" cy="516959"/>
            </a:xfrm>
            <a:solidFill>
              <a:schemeClr val="accent6">
                <a:lumMod val="75000"/>
              </a:schemeClr>
            </a:solidFill>
          </p:grpSpPr>
          <p:sp>
            <p:nvSpPr>
              <p:cNvPr id="26" name="Rectangle 25">
                <a:extLst>
                  <a:ext uri="{FF2B5EF4-FFF2-40B4-BE49-F238E27FC236}">
                    <a16:creationId xmlns:a16="http://schemas.microsoft.com/office/drawing/2014/main" id="{D9D6CD66-24C5-FA72-37BB-F999B8C1B6AD}"/>
                  </a:ext>
                </a:extLst>
              </p:cNvPr>
              <p:cNvSpPr/>
              <p:nvPr/>
            </p:nvSpPr>
            <p:spPr>
              <a:xfrm>
                <a:off x="788669" y="560070"/>
                <a:ext cx="2174821" cy="516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7" name="Triangle 26">
                <a:extLst>
                  <a:ext uri="{FF2B5EF4-FFF2-40B4-BE49-F238E27FC236}">
                    <a16:creationId xmlns:a16="http://schemas.microsoft.com/office/drawing/2014/main" id="{127B4873-D9C4-A55E-D72B-32B11776F108}"/>
                  </a:ext>
                </a:extLst>
              </p:cNvPr>
              <p:cNvSpPr/>
              <p:nvPr/>
            </p:nvSpPr>
            <p:spPr>
              <a:xfrm rot="5400000">
                <a:off x="2858101" y="654720"/>
                <a:ext cx="513149" cy="33147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6" name="Freeform 15">
              <a:extLst>
                <a:ext uri="{FF2B5EF4-FFF2-40B4-BE49-F238E27FC236}">
                  <a16:creationId xmlns:a16="http://schemas.microsoft.com/office/drawing/2014/main" id="{04400190-10ED-F184-290A-A9661CA00319}"/>
                </a:ext>
              </a:extLst>
            </p:cNvPr>
            <p:cNvSpPr/>
            <p:nvPr/>
          </p:nvSpPr>
          <p:spPr>
            <a:xfrm rot="5400000">
              <a:off x="3183057" y="-919321"/>
              <a:ext cx="461430" cy="2376297"/>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a:p>
          </p:txBody>
        </p:sp>
        <p:sp>
          <p:nvSpPr>
            <p:cNvPr id="17" name="TextBox 16">
              <a:extLst>
                <a:ext uri="{FF2B5EF4-FFF2-40B4-BE49-F238E27FC236}">
                  <a16:creationId xmlns:a16="http://schemas.microsoft.com/office/drawing/2014/main" id="{E4E1A2B2-BDC4-6329-D452-D1D76C0F38DE}"/>
                </a:ext>
              </a:extLst>
            </p:cNvPr>
            <p:cNvSpPr txBox="1"/>
            <p:nvPr/>
          </p:nvSpPr>
          <p:spPr>
            <a:xfrm>
              <a:off x="360952" y="83386"/>
              <a:ext cx="1300356" cy="338554"/>
            </a:xfrm>
            <a:prstGeom prst="rect">
              <a:avLst/>
            </a:prstGeom>
            <a:noFill/>
          </p:spPr>
          <p:txBody>
            <a:bodyPr wrap="none" rtlCol="0">
              <a:spAutoFit/>
            </a:bodyPr>
            <a:lstStyle/>
            <a:p>
              <a:r>
                <a:rPr lang="en-IT" sz="1600" dirty="0">
                  <a:solidFill>
                    <a:schemeClr val="bg1"/>
                  </a:solidFill>
                </a:rPr>
                <a:t>Me &amp; My Lab</a:t>
              </a:r>
            </a:p>
          </p:txBody>
        </p:sp>
        <p:sp>
          <p:nvSpPr>
            <p:cNvPr id="20" name="TextBox 19">
              <a:extLst>
                <a:ext uri="{FF2B5EF4-FFF2-40B4-BE49-F238E27FC236}">
                  <a16:creationId xmlns:a16="http://schemas.microsoft.com/office/drawing/2014/main" id="{E425BF3E-B2DE-3775-3911-E13B7750B7F2}"/>
                </a:ext>
              </a:extLst>
            </p:cNvPr>
            <p:cNvSpPr txBox="1"/>
            <p:nvPr/>
          </p:nvSpPr>
          <p:spPr>
            <a:xfrm>
              <a:off x="3078504" y="100359"/>
              <a:ext cx="516488" cy="338554"/>
            </a:xfrm>
            <a:prstGeom prst="rect">
              <a:avLst/>
            </a:prstGeom>
            <a:noFill/>
          </p:spPr>
          <p:txBody>
            <a:bodyPr wrap="none" rtlCol="0">
              <a:spAutoFit/>
            </a:bodyPr>
            <a:lstStyle/>
            <a:p>
              <a:r>
                <a:rPr lang="en-IT" sz="1600" dirty="0">
                  <a:ln w="0"/>
                  <a:effectLst>
                    <a:outerShdw blurRad="38100" dist="19050" dir="2700000" algn="tl" rotWithShape="0">
                      <a:schemeClr val="dk1">
                        <a:alpha val="40000"/>
                      </a:schemeClr>
                    </a:outerShdw>
                  </a:effectLst>
                </a:rPr>
                <a:t>DLA</a:t>
              </a:r>
            </a:p>
          </p:txBody>
        </p:sp>
        <p:sp>
          <p:nvSpPr>
            <p:cNvPr id="21" name="Freeform 20">
              <a:extLst>
                <a:ext uri="{FF2B5EF4-FFF2-40B4-BE49-F238E27FC236}">
                  <a16:creationId xmlns:a16="http://schemas.microsoft.com/office/drawing/2014/main" id="{7F5EBC78-982A-6E8F-55E1-8E0A2B24135A}"/>
                </a:ext>
              </a:extLst>
            </p:cNvPr>
            <p:cNvSpPr/>
            <p:nvPr/>
          </p:nvSpPr>
          <p:spPr>
            <a:xfrm rot="5400000">
              <a:off x="5351806" y="-924615"/>
              <a:ext cx="472012" cy="2376299"/>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dirty="0"/>
            </a:p>
          </p:txBody>
        </p:sp>
        <p:sp>
          <p:nvSpPr>
            <p:cNvPr id="22" name="TextBox 21">
              <a:extLst>
                <a:ext uri="{FF2B5EF4-FFF2-40B4-BE49-F238E27FC236}">
                  <a16:creationId xmlns:a16="http://schemas.microsoft.com/office/drawing/2014/main" id="{49F184FF-2A59-F96C-CFE8-523FFD8F9380}"/>
                </a:ext>
              </a:extLst>
            </p:cNvPr>
            <p:cNvSpPr txBox="1"/>
            <p:nvPr/>
          </p:nvSpPr>
          <p:spPr>
            <a:xfrm>
              <a:off x="4810069" y="91890"/>
              <a:ext cx="2000385" cy="338554"/>
            </a:xfrm>
            <a:prstGeom prst="rect">
              <a:avLst/>
            </a:prstGeom>
            <a:noFill/>
          </p:spPr>
          <p:txBody>
            <a:bodyPr wrap="square" rtlCol="0">
              <a:spAutoFit/>
            </a:bodyPr>
            <a:lstStyle/>
            <a:p>
              <a:r>
                <a:rPr lang="en-IT" sz="1600" dirty="0">
                  <a:solidFill>
                    <a:schemeClr val="bg1"/>
                  </a:solidFill>
                </a:rPr>
                <a:t>Co-prop. schemes</a:t>
              </a:r>
            </a:p>
          </p:txBody>
        </p:sp>
        <p:sp>
          <p:nvSpPr>
            <p:cNvPr id="24" name="Freeform 23">
              <a:extLst>
                <a:ext uri="{FF2B5EF4-FFF2-40B4-BE49-F238E27FC236}">
                  <a16:creationId xmlns:a16="http://schemas.microsoft.com/office/drawing/2014/main" id="{5927B98E-73DF-2843-A9A5-2FF5B73CFC19}"/>
                </a:ext>
              </a:extLst>
            </p:cNvPr>
            <p:cNvSpPr/>
            <p:nvPr/>
          </p:nvSpPr>
          <p:spPr>
            <a:xfrm rot="5400000">
              <a:off x="7318327" y="-716063"/>
              <a:ext cx="472012" cy="1963882"/>
            </a:xfrm>
            <a:custGeom>
              <a:avLst/>
              <a:gdLst>
                <a:gd name="connsiteX0" fmla="*/ 0 w 354630"/>
                <a:gd name="connsiteY0" fmla="*/ 2160270 h 2160270"/>
                <a:gd name="connsiteX1" fmla="*/ 0 w 354630"/>
                <a:gd name="connsiteY1" fmla="*/ 331470 h 2160270"/>
                <a:gd name="connsiteX2" fmla="*/ 0 w 354630"/>
                <a:gd name="connsiteY2" fmla="*/ 287567 h 2160270"/>
                <a:gd name="connsiteX3" fmla="*/ 184351 w 354630"/>
                <a:gd name="connsiteY3" fmla="*/ 0 h 2160270"/>
                <a:gd name="connsiteX4" fmla="*/ 354630 w 354630"/>
                <a:gd name="connsiteY4" fmla="*/ 265615 h 2160270"/>
                <a:gd name="connsiteX5" fmla="*/ 354630 w 354630"/>
                <a:gd name="connsiteY5" fmla="*/ 331470 h 2160270"/>
                <a:gd name="connsiteX6" fmla="*/ 354630 w 354630"/>
                <a:gd name="connsiteY6" fmla="*/ 2160270 h 2160270"/>
                <a:gd name="connsiteX7" fmla="*/ 177315 w 354630"/>
                <a:gd name="connsiteY7" fmla="*/ 1828800 h 21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630" h="2160270">
                  <a:moveTo>
                    <a:pt x="0" y="2160270"/>
                  </a:moveTo>
                  <a:lnTo>
                    <a:pt x="0" y="331470"/>
                  </a:lnTo>
                  <a:lnTo>
                    <a:pt x="0" y="287567"/>
                  </a:lnTo>
                  <a:lnTo>
                    <a:pt x="184351" y="0"/>
                  </a:lnTo>
                  <a:lnTo>
                    <a:pt x="354630" y="265615"/>
                  </a:lnTo>
                  <a:lnTo>
                    <a:pt x="354630" y="331470"/>
                  </a:lnTo>
                  <a:lnTo>
                    <a:pt x="354630" y="2160270"/>
                  </a:lnTo>
                  <a:lnTo>
                    <a:pt x="177315" y="182880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T"/>
            </a:p>
          </p:txBody>
        </p:sp>
        <p:sp>
          <p:nvSpPr>
            <p:cNvPr id="25" name="TextBox 24">
              <a:extLst>
                <a:ext uri="{FF2B5EF4-FFF2-40B4-BE49-F238E27FC236}">
                  <a16:creationId xmlns:a16="http://schemas.microsoft.com/office/drawing/2014/main" id="{4E9E3B6E-6408-4F29-B8D9-76221FFFBE0D}"/>
                </a:ext>
              </a:extLst>
            </p:cNvPr>
            <p:cNvSpPr txBox="1"/>
            <p:nvPr/>
          </p:nvSpPr>
          <p:spPr>
            <a:xfrm>
              <a:off x="6924216" y="104119"/>
              <a:ext cx="1067017" cy="372409"/>
            </a:xfrm>
            <a:prstGeom prst="rect">
              <a:avLst/>
            </a:prstGeom>
            <a:noFill/>
          </p:spPr>
          <p:txBody>
            <a:bodyPr wrap="none" rtlCol="0">
              <a:spAutoFit/>
            </a:bodyPr>
            <a:lstStyle/>
            <a:p>
              <a:r>
                <a:rPr lang="en-IT" sz="1600" dirty="0">
                  <a:solidFill>
                    <a:schemeClr val="bg1"/>
                  </a:solidFill>
                </a:rPr>
                <a:t>Conclusions</a:t>
              </a:r>
            </a:p>
          </p:txBody>
        </p:sp>
      </p:grpSp>
      <p:pic>
        <p:nvPicPr>
          <p:cNvPr id="28" name="Picture 2">
            <a:extLst>
              <a:ext uri="{FF2B5EF4-FFF2-40B4-BE49-F238E27FC236}">
                <a16:creationId xmlns:a16="http://schemas.microsoft.com/office/drawing/2014/main" id="{CD5D39CA-DA58-8A8E-C671-045EE03221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sp>
        <p:nvSpPr>
          <p:cNvPr id="29" name="Date Placeholder 28">
            <a:extLst>
              <a:ext uri="{FF2B5EF4-FFF2-40B4-BE49-F238E27FC236}">
                <a16:creationId xmlns:a16="http://schemas.microsoft.com/office/drawing/2014/main" id="{6F41BABB-B359-32E2-A8FE-45DB5111F9E4}"/>
              </a:ext>
            </a:extLst>
          </p:cNvPr>
          <p:cNvSpPr>
            <a:spLocks noGrp="1"/>
          </p:cNvSpPr>
          <p:nvPr>
            <p:ph type="dt" sz="half" idx="10"/>
          </p:nvPr>
        </p:nvSpPr>
        <p:spPr/>
        <p:txBody>
          <a:bodyPr/>
          <a:lstStyle/>
          <a:p>
            <a:fld id="{5EECF9AF-AA5D-5246-8410-4DDBBC115F0B}" type="datetime1">
              <a:rPr lang="it-IT" smtClean="0"/>
              <a:t>02/03/23</a:t>
            </a:fld>
            <a:endParaRPr lang="en-GB"/>
          </a:p>
        </p:txBody>
      </p:sp>
      <p:sp>
        <p:nvSpPr>
          <p:cNvPr id="30" name="Footer Placeholder 29">
            <a:extLst>
              <a:ext uri="{FF2B5EF4-FFF2-40B4-BE49-F238E27FC236}">
                <a16:creationId xmlns:a16="http://schemas.microsoft.com/office/drawing/2014/main" id="{5A7AEA8E-44AE-5F4B-2F29-00905CFD7432}"/>
              </a:ext>
            </a:extLst>
          </p:cNvPr>
          <p:cNvSpPr>
            <a:spLocks noGrp="1"/>
          </p:cNvSpPr>
          <p:nvPr>
            <p:ph type="ftr" sz="quarter" idx="11"/>
          </p:nvPr>
        </p:nvSpPr>
        <p:spPr>
          <a:xfrm>
            <a:off x="4038600" y="6538912"/>
            <a:ext cx="4114800" cy="365125"/>
          </a:xfrm>
        </p:spPr>
        <p:txBody>
          <a:bodyPr/>
          <a:lstStyle/>
          <a:p>
            <a:r>
              <a:rPr lang="en-GB" dirty="0"/>
              <a:t>SECONDA GIORNATA ACCELERATORI, INFN-LNS, Catania
</a:t>
            </a:r>
          </a:p>
        </p:txBody>
      </p:sp>
      <p:sp>
        <p:nvSpPr>
          <p:cNvPr id="31" name="Slide Number Placeholder 30">
            <a:extLst>
              <a:ext uri="{FF2B5EF4-FFF2-40B4-BE49-F238E27FC236}">
                <a16:creationId xmlns:a16="http://schemas.microsoft.com/office/drawing/2014/main" id="{1FCCAAD7-3068-23A3-68F6-5B7DC8BC4068}"/>
              </a:ext>
            </a:extLst>
          </p:cNvPr>
          <p:cNvSpPr>
            <a:spLocks noGrp="1"/>
          </p:cNvSpPr>
          <p:nvPr>
            <p:ph type="sldNum" sz="quarter" idx="12"/>
          </p:nvPr>
        </p:nvSpPr>
        <p:spPr/>
        <p:txBody>
          <a:bodyPr/>
          <a:lstStyle/>
          <a:p>
            <a:fld id="{3AFDC01B-2950-784F-82B9-F0A1940919F8}" type="slidenum">
              <a:rPr lang="en-GB" smtClean="0"/>
              <a:t>9</a:t>
            </a:fld>
            <a:endParaRPr lang="en-GB"/>
          </a:p>
        </p:txBody>
      </p:sp>
    </p:spTree>
    <p:extLst>
      <p:ext uri="{BB962C8B-B14F-4D97-AF65-F5344CB8AC3E}">
        <p14:creationId xmlns:p14="http://schemas.microsoft.com/office/powerpoint/2010/main" val="8146476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3|0.2|0.1|0.1"/>
</p:tagLst>
</file>

<file path=ppt/tags/tag2.xml><?xml version="1.0" encoding="utf-8"?>
<p:tagLst xmlns:a="http://schemas.openxmlformats.org/drawingml/2006/main" xmlns:r="http://schemas.openxmlformats.org/officeDocument/2006/relationships" xmlns:p="http://schemas.openxmlformats.org/presentationml/2006/main">
  <p:tag name="TIMING" val="|0.1|0.3|0.2|0.1|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30e81a-876c-40fa-afc3-659f76f48137">
      <Terms xmlns="http://schemas.microsoft.com/office/infopath/2007/PartnerControls"/>
    </lcf76f155ced4ddcb4097134ff3c332f>
    <TaxCatchAll xmlns="33d1be05-7d02-4e2b-a5f0-a73cf0ce1e4d" xsi:nil="true"/>
    <Gruppi_x0020_di_x0020_destinatari xmlns="0d30e81a-876c-40fa-afc3-659f76f48137" xsi:nil="true"/>
    <_ModernAudienceTargetUserField xmlns="0d30e81a-876c-40fa-afc3-659f76f48137">
      <UserInfo>
        <DisplayName/>
        <AccountId xsi:nil="true"/>
        <AccountType/>
      </UserInfo>
    </_ModernAudienceTargetUserField>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13113D60DC242AFAD4A69C58D707A" ma:contentTypeVersion="20" ma:contentTypeDescription="Create a new document." ma:contentTypeScope="" ma:versionID="27ce3ecfa79f40d44cc7c8a24011357d">
  <xsd:schema xmlns:xsd="http://www.w3.org/2001/XMLSchema" xmlns:xs="http://www.w3.org/2001/XMLSchema" xmlns:p="http://schemas.microsoft.com/office/2006/metadata/properties" xmlns:ns1="http://schemas.microsoft.com/sharepoint/v3" xmlns:ns2="0d30e81a-876c-40fa-afc3-659f76f48137" xmlns:ns3="33d1be05-7d02-4e2b-a5f0-a73cf0ce1e4d" targetNamespace="http://schemas.microsoft.com/office/2006/metadata/properties" ma:root="true" ma:fieldsID="2946dfb570f7994d64487eba76bf51d0" ns1:_="" ns2:_="" ns3:_="">
    <xsd:import namespace="http://schemas.microsoft.com/sharepoint/v3"/>
    <xsd:import namespace="0d30e81a-876c-40fa-afc3-659f76f48137"/>
    <xsd:import namespace="33d1be05-7d02-4e2b-a5f0-a73cf0ce1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Gruppi_x0020_di_x0020_destinatari" minOccurs="0"/>
                <xsd:element ref="ns2:_ModernAudienceTargetUserField" minOccurs="0"/>
                <xsd:element ref="ns2:_ModernAudienceAadObjectI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0e81a-876c-40fa-afc3-659f76f48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Gruppi_x0020_di_x0020_destinatari" ma:index="18" nillable="true" ma:displayName="Gruppi di destinatari" ma:internalName="Gruppi_x0020_di_x0020_destinatari">
      <xsd:simpleType>
        <xsd:restriction base="dms:Unknown"/>
      </xsd:simpleType>
    </xsd:element>
    <xsd:element name="_ModernAudienceTargetUserField" ma:index="19"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0" nillable="true" ma:displayName="AudienceIds" ma:list="{bbede0ca-4dc1-488a-9073-3c9e330b20d7}" ma:internalName="_ModernAudienceAadObjectIds" ma:readOnly="true" ma:showField="_AadObjectIdForUser" ma:web="33d1be05-7d02-4e2b-a5f0-a73cf0ce1e4d">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d1be05-7d02-4e2b-a5f0-a73cf0ce1e4d"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137d681-4531-44a5-a634-fec393f51e54}" ma:internalName="TaxCatchAll" ma:showField="CatchAllData" ma:web="33d1be05-7d02-4e2b-a5f0-a73cf0ce1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D1BD1-C4DF-4C16-9DFF-E2CB18B310A2}">
  <ds:schemaRefs>
    <ds:schemaRef ds:uri="http://schemas.microsoft.com/office/2006/documentManagement/types"/>
    <ds:schemaRef ds:uri="0d30e81a-876c-40fa-afc3-659f76f48137"/>
    <ds:schemaRef ds:uri="http://www.w3.org/XML/1998/namespace"/>
    <ds:schemaRef ds:uri="http://purl.org/dc/dcmitype/"/>
    <ds:schemaRef ds:uri="http://purl.org/dc/elements/1.1/"/>
    <ds:schemaRef ds:uri="http://schemas.microsoft.com/office/infopath/2007/PartnerControls"/>
    <ds:schemaRef ds:uri="http://purl.org/dc/terms/"/>
    <ds:schemaRef ds:uri="http://schemas.openxmlformats.org/package/2006/metadata/core-properties"/>
    <ds:schemaRef ds:uri="33d1be05-7d02-4e2b-a5f0-a73cf0ce1e4d"/>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9F1B083C-4562-4CB8-848D-849BD7A18E1F}">
  <ds:schemaRefs>
    <ds:schemaRef ds:uri="http://schemas.microsoft.com/sharepoint/v3/contenttype/forms"/>
  </ds:schemaRefs>
</ds:datastoreItem>
</file>

<file path=customXml/itemProps3.xml><?xml version="1.0" encoding="utf-8"?>
<ds:datastoreItem xmlns:ds="http://schemas.openxmlformats.org/officeDocument/2006/customXml" ds:itemID="{2C9DFB69-D20C-4EEC-A5AC-F720495B82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30e81a-876c-40fa-afc3-659f76f48137"/>
    <ds:schemaRef ds:uri="33d1be05-7d02-4e2b-a5f0-a73cf0ce1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9352</TotalTime>
  <Words>5443</Words>
  <Application>Microsoft Macintosh PowerPoint</Application>
  <PresentationFormat>Widescreen</PresentationFormat>
  <Paragraphs>615</Paragraphs>
  <Slides>39</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Arial</vt:lpstr>
      <vt:lpstr>Calibri</vt:lpstr>
      <vt:lpstr>Calibri Light</vt:lpstr>
      <vt:lpstr>Calibri Light (titoli)</vt:lpstr>
      <vt:lpstr>Cambria</vt:lpstr>
      <vt:lpstr>Cambria Math</vt:lpstr>
      <vt:lpstr>Courier New</vt:lpstr>
      <vt:lpstr>Helvetica</vt:lpstr>
      <vt:lpstr>Helvetica Neue</vt:lpstr>
      <vt:lpstr>Helvetica Regular</vt:lpstr>
      <vt:lpstr>Liberation Sans</vt:lpstr>
      <vt:lpstr>System Font Regular</vt:lpstr>
      <vt:lpstr>Times New Roman</vt:lpstr>
      <vt:lpstr>Times New Roman,Bold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Radio Frequencies to Infrared Light</vt:lpstr>
      <vt:lpstr>DLA leverages advances in two major areas:     solid state lasers    +   semiconductor fabrication</vt:lpstr>
      <vt:lpstr>Overview of a Dielectric Laser Accelerator  final concept design </vt:lpstr>
      <vt:lpstr>Overview of a Dielectric Laser Accelerator  final concept design </vt:lpstr>
      <vt:lpstr>DLA APPLICATIONS and potential areas of scientific interest</vt:lpstr>
      <vt:lpstr>PowerPoint Presentation</vt:lpstr>
      <vt:lpstr>PowerPoint Presentation</vt:lpstr>
      <vt:lpstr>PowerPoint Presentation</vt:lpstr>
      <vt:lpstr>Tapered slot waveguide for sub-relativistic electrons</vt:lpstr>
      <vt:lpstr>PowerPoint Presentation</vt:lpstr>
      <vt:lpstr>DLA Fabrication</vt:lpstr>
      <vt:lpstr>PowerPoint Presentation</vt:lpstr>
      <vt:lpstr>PowerPoint Presentation</vt:lpstr>
      <vt:lpstr>PowerPoint Presentation</vt:lpstr>
      <vt:lpstr>PowerPoint Presentation</vt:lpstr>
      <vt:lpstr>Latest Results</vt:lpstr>
      <vt:lpstr>PowerPoint Presentation</vt:lpstr>
      <vt:lpstr>PowerPoint Presentation</vt:lpstr>
      <vt:lpstr>PowerPoint Presentation</vt:lpstr>
      <vt:lpstr>PNRR ECOSISTEMA SAMOTHRACE  (SiciliAn Micro and NanO TecHnology Research and InnovAtion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Giuseppe Torrisi</dc:creator>
  <cp:lastModifiedBy>Giuseppe Torrisi</cp:lastModifiedBy>
  <cp:revision>54</cp:revision>
  <dcterms:created xsi:type="dcterms:W3CDTF">2022-06-28T16:26:55Z</dcterms:created>
  <dcterms:modified xsi:type="dcterms:W3CDTF">2023-03-02T07:36:55Z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0x0101004F313113D60DC242AFAD4A69C58D707A</vt:lpwstr>
  </property>
  <property fmtid="{D5CDD505-2E9C-101B-9397-08002B2CF9AE}" pid="3" name="MediaServiceImageTags">
    <vt:lpwstr/>
  </property>
</Properties>
</file>