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19" r:id="rId3"/>
    <p:sldId id="318" r:id="rId4"/>
    <p:sldId id="317" r:id="rId5"/>
    <p:sldId id="291" r:id="rId6"/>
    <p:sldId id="2018" r:id="rId7"/>
    <p:sldId id="324" r:id="rId8"/>
    <p:sldId id="298" r:id="rId9"/>
    <p:sldId id="304" r:id="rId10"/>
    <p:sldId id="2026" r:id="rId11"/>
    <p:sldId id="316" r:id="rId12"/>
    <p:sldId id="320" r:id="rId13"/>
    <p:sldId id="2025" r:id="rId14"/>
    <p:sldId id="321" r:id="rId15"/>
    <p:sldId id="2019" r:id="rId16"/>
    <p:sldId id="2023" r:id="rId17"/>
    <p:sldId id="322" r:id="rId18"/>
    <p:sldId id="2024" r:id="rId19"/>
    <p:sldId id="323" r:id="rId20"/>
    <p:sldId id="2021" r:id="rId21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9999"/>
    <a:srgbClr val="000000"/>
    <a:srgbClr val="0070C0"/>
    <a:srgbClr val="00D2FF"/>
    <a:srgbClr val="915E28"/>
    <a:srgbClr val="01B5AF"/>
    <a:srgbClr val="DD5139"/>
    <a:srgbClr val="60136E"/>
    <a:srgbClr val="B03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7FC5E-8FF1-81A8-0F48-499FBB846D8B}" v="361" dt="2023-03-02T13:34:25.383"/>
    <p1510:client id="{B5CDAE51-09A5-4A19-B4C6-59FC05580F3A}" v="269" dt="2023-03-02T23:01:25.2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" userId="f5cc77de-4170-4394-a76b-00f5668a865c" providerId="ADAL" clId="{F9629398-9110-484D-9D0C-B5C86F0BDF42}"/>
    <pc:docChg chg="undo custSel modSld">
      <pc:chgData name="Marco" userId="f5cc77de-4170-4394-a76b-00f5668a865c" providerId="ADAL" clId="{F9629398-9110-484D-9D0C-B5C86F0BDF42}" dt="2023-02-27T14:03:15.413" v="21" actId="1076"/>
      <pc:docMkLst>
        <pc:docMk/>
      </pc:docMkLst>
      <pc:sldChg chg="modSp mod">
        <pc:chgData name="Marco" userId="f5cc77de-4170-4394-a76b-00f5668a865c" providerId="ADAL" clId="{F9629398-9110-484D-9D0C-B5C86F0BDF42}" dt="2023-02-27T14:03:15.413" v="21" actId="1076"/>
        <pc:sldMkLst>
          <pc:docMk/>
          <pc:sldMk cId="3129503176" sldId="316"/>
        </pc:sldMkLst>
        <pc:picChg chg="mod">
          <ac:chgData name="Marco" userId="f5cc77de-4170-4394-a76b-00f5668a865c" providerId="ADAL" clId="{F9629398-9110-484D-9D0C-B5C86F0BDF42}" dt="2023-02-27T14:03:15.413" v="21" actId="1076"/>
          <ac:picMkLst>
            <pc:docMk/>
            <pc:sldMk cId="3129503176" sldId="316"/>
            <ac:picMk id="6" creationId="{A70B7F01-412C-7655-EEE3-E45388F82697}"/>
          </ac:picMkLst>
        </pc:picChg>
      </pc:sldChg>
    </pc:docChg>
  </pc:docChgLst>
  <pc:docChgLst>
    <pc:chgData name="Marco Prioli" userId="f5cc77de-4170-4394-a76b-00f5668a865c" providerId="ADAL" clId="{9FA68ACE-EF17-44FB-8B7E-554F92CFF040}"/>
    <pc:docChg chg="undo custSel modSld">
      <pc:chgData name="Marco Prioli" userId="f5cc77de-4170-4394-a76b-00f5668a865c" providerId="ADAL" clId="{9FA68ACE-EF17-44FB-8B7E-554F92CFF040}" dt="2023-02-08T14:11:11.506" v="281" actId="1076"/>
      <pc:docMkLst>
        <pc:docMk/>
      </pc:docMkLst>
      <pc:sldChg chg="modSp mod">
        <pc:chgData name="Marco Prioli" userId="f5cc77de-4170-4394-a76b-00f5668a865c" providerId="ADAL" clId="{9FA68ACE-EF17-44FB-8B7E-554F92CFF040}" dt="2023-01-26T21:46:58.615" v="277" actId="20577"/>
        <pc:sldMkLst>
          <pc:docMk/>
          <pc:sldMk cId="2232785896" sldId="309"/>
        </pc:sldMkLst>
        <pc:spChg chg="mod">
          <ac:chgData name="Marco Prioli" userId="f5cc77de-4170-4394-a76b-00f5668a865c" providerId="ADAL" clId="{9FA68ACE-EF17-44FB-8B7E-554F92CFF040}" dt="2023-01-26T21:46:58.615" v="277" actId="20577"/>
          <ac:spMkLst>
            <pc:docMk/>
            <pc:sldMk cId="2232785896" sldId="309"/>
            <ac:spMk id="7" creationId="{DE3EA841-ADC0-9843-D4F0-8DFB33A544D7}"/>
          </ac:spMkLst>
        </pc:spChg>
      </pc:sldChg>
      <pc:sldChg chg="modSp mod">
        <pc:chgData name="Marco Prioli" userId="f5cc77de-4170-4394-a76b-00f5668a865c" providerId="ADAL" clId="{9FA68ACE-EF17-44FB-8B7E-554F92CFF040}" dt="2023-01-26T21:44:24.567" v="233" actId="20577"/>
        <pc:sldMkLst>
          <pc:docMk/>
          <pc:sldMk cId="951375127" sldId="313"/>
        </pc:sldMkLst>
        <pc:spChg chg="mod">
          <ac:chgData name="Marco Prioli" userId="f5cc77de-4170-4394-a76b-00f5668a865c" providerId="ADAL" clId="{9FA68ACE-EF17-44FB-8B7E-554F92CFF040}" dt="2023-01-26T21:37:27.226" v="223" actId="20577"/>
          <ac:spMkLst>
            <pc:docMk/>
            <pc:sldMk cId="951375127" sldId="313"/>
            <ac:spMk id="22" creationId="{69FE693E-8407-AE54-3A00-0BE9684A15C1}"/>
          </ac:spMkLst>
        </pc:spChg>
        <pc:spChg chg="mod">
          <ac:chgData name="Marco Prioli" userId="f5cc77de-4170-4394-a76b-00f5668a865c" providerId="ADAL" clId="{9FA68ACE-EF17-44FB-8B7E-554F92CFF040}" dt="2023-01-26T21:44:24.567" v="233" actId="20577"/>
          <ac:spMkLst>
            <pc:docMk/>
            <pc:sldMk cId="951375127" sldId="313"/>
            <ac:spMk id="23" creationId="{0F74CF42-9DF7-4A15-8EF9-A0C81049AF55}"/>
          </ac:spMkLst>
        </pc:spChg>
      </pc:sldChg>
      <pc:sldChg chg="addSp modSp mod">
        <pc:chgData name="Marco Prioli" userId="f5cc77de-4170-4394-a76b-00f5668a865c" providerId="ADAL" clId="{9FA68ACE-EF17-44FB-8B7E-554F92CFF040}" dt="2023-02-08T14:11:11.506" v="281" actId="1076"/>
        <pc:sldMkLst>
          <pc:docMk/>
          <pc:sldMk cId="3129503176" sldId="316"/>
        </pc:sldMkLst>
        <pc:spChg chg="mod">
          <ac:chgData name="Marco Prioli" userId="f5cc77de-4170-4394-a76b-00f5668a865c" providerId="ADAL" clId="{9FA68ACE-EF17-44FB-8B7E-554F92CFF040}" dt="2023-01-26T21:43:41.485" v="224" actId="20577"/>
          <ac:spMkLst>
            <pc:docMk/>
            <pc:sldMk cId="3129503176" sldId="316"/>
            <ac:spMk id="22" creationId="{69FE693E-8407-AE54-3A00-0BE9684A15C1}"/>
          </ac:spMkLst>
        </pc:spChg>
        <pc:picChg chg="mod">
          <ac:chgData name="Marco Prioli" userId="f5cc77de-4170-4394-a76b-00f5668a865c" providerId="ADAL" clId="{9FA68ACE-EF17-44FB-8B7E-554F92CFF040}" dt="2023-01-26T21:27:57.657" v="43" actId="12789"/>
          <ac:picMkLst>
            <pc:docMk/>
            <pc:sldMk cId="3129503176" sldId="316"/>
            <ac:picMk id="2" creationId="{2FFBB84B-C997-31DE-A26F-0167519D9302}"/>
          </ac:picMkLst>
        </pc:picChg>
        <pc:picChg chg="mod">
          <ac:chgData name="Marco Prioli" userId="f5cc77de-4170-4394-a76b-00f5668a865c" providerId="ADAL" clId="{9FA68ACE-EF17-44FB-8B7E-554F92CFF040}" dt="2023-01-26T21:27:57.657" v="43" actId="12789"/>
          <ac:picMkLst>
            <pc:docMk/>
            <pc:sldMk cId="3129503176" sldId="316"/>
            <ac:picMk id="3" creationId="{80588820-55E9-EE48-828D-CE12C09A43D5}"/>
          </ac:picMkLst>
        </pc:picChg>
        <pc:picChg chg="add mod">
          <ac:chgData name="Marco Prioli" userId="f5cc77de-4170-4394-a76b-00f5668a865c" providerId="ADAL" clId="{9FA68ACE-EF17-44FB-8B7E-554F92CFF040}" dt="2023-02-08T14:11:11.506" v="281" actId="1076"/>
          <ac:picMkLst>
            <pc:docMk/>
            <pc:sldMk cId="3129503176" sldId="316"/>
            <ac:picMk id="6" creationId="{A70B7F01-412C-7655-EEE3-E45388F82697}"/>
          </ac:picMkLst>
        </pc:picChg>
      </pc:sldChg>
    </pc:docChg>
  </pc:docChgLst>
  <pc:docChgLst>
    <pc:chgData name="Marco" userId="f5cc77de-4170-4394-a76b-00f5668a865c" providerId="ADAL" clId="{B5CDAE51-09A5-4A19-B4C6-59FC05580F3A}"/>
    <pc:docChg chg="undo custSel modSld">
      <pc:chgData name="Marco" userId="f5cc77de-4170-4394-a76b-00f5668a865c" providerId="ADAL" clId="{B5CDAE51-09A5-4A19-B4C6-59FC05580F3A}" dt="2023-03-02T23:06:58.609" v="343" actId="20577"/>
      <pc:docMkLst>
        <pc:docMk/>
      </pc:docMkLst>
      <pc:sldChg chg="addSp modSp mod">
        <pc:chgData name="Marco" userId="f5cc77de-4170-4394-a76b-00f5668a865c" providerId="ADAL" clId="{B5CDAE51-09A5-4A19-B4C6-59FC05580F3A}" dt="2023-03-02T15:19:58.594" v="123" actId="1076"/>
        <pc:sldMkLst>
          <pc:docMk/>
          <pc:sldMk cId="73002202" sldId="291"/>
        </pc:sldMkLst>
        <pc:spChg chg="add mod">
          <ac:chgData name="Marco" userId="f5cc77de-4170-4394-a76b-00f5668a865c" providerId="ADAL" clId="{B5CDAE51-09A5-4A19-B4C6-59FC05580F3A}" dt="2023-03-02T15:18:37.095" v="102" actId="1076"/>
          <ac:spMkLst>
            <pc:docMk/>
            <pc:sldMk cId="73002202" sldId="291"/>
            <ac:spMk id="6" creationId="{C4FE3304-ACEB-F4B3-EAAC-EA515CE4E889}"/>
          </ac:spMkLst>
        </pc:spChg>
        <pc:spChg chg="add mod">
          <ac:chgData name="Marco" userId="f5cc77de-4170-4394-a76b-00f5668a865c" providerId="ADAL" clId="{B5CDAE51-09A5-4A19-B4C6-59FC05580F3A}" dt="2023-03-02T15:19:58.594" v="123" actId="1076"/>
          <ac:spMkLst>
            <pc:docMk/>
            <pc:sldMk cId="73002202" sldId="291"/>
            <ac:spMk id="7" creationId="{F2EA608B-3F90-27F0-A0BB-08BB95BC2246}"/>
          </ac:spMkLst>
        </pc:spChg>
        <pc:spChg chg="mod">
          <ac:chgData name="Marco" userId="f5cc77de-4170-4394-a76b-00f5668a865c" providerId="ADAL" clId="{B5CDAE51-09A5-4A19-B4C6-59FC05580F3A}" dt="2023-03-02T15:17:36.648" v="91" actId="14100"/>
          <ac:spMkLst>
            <pc:docMk/>
            <pc:sldMk cId="73002202" sldId="291"/>
            <ac:spMk id="22" creationId="{69FE693E-8407-AE54-3A00-0BE9684A15C1}"/>
          </ac:spMkLst>
        </pc:spChg>
        <pc:picChg chg="mod">
          <ac:chgData name="Marco" userId="f5cc77de-4170-4394-a76b-00f5668a865c" providerId="ADAL" clId="{B5CDAE51-09A5-4A19-B4C6-59FC05580F3A}" dt="2023-03-02T15:17:43.460" v="94" actId="1076"/>
          <ac:picMkLst>
            <pc:docMk/>
            <pc:sldMk cId="73002202" sldId="291"/>
            <ac:picMk id="3" creationId="{2664EB30-7537-FA38-8D5A-09A107371386}"/>
          </ac:picMkLst>
        </pc:picChg>
        <pc:picChg chg="add mod">
          <ac:chgData name="Marco" userId="f5cc77de-4170-4394-a76b-00f5668a865c" providerId="ADAL" clId="{B5CDAE51-09A5-4A19-B4C6-59FC05580F3A}" dt="2023-03-02T15:17:50.808" v="97" actId="1076"/>
          <ac:picMkLst>
            <pc:docMk/>
            <pc:sldMk cId="73002202" sldId="291"/>
            <ac:picMk id="4" creationId="{FE4A17A5-34EC-9406-EF19-9672A6CB62D9}"/>
          </ac:picMkLst>
        </pc:picChg>
      </pc:sldChg>
      <pc:sldChg chg="modSp mod">
        <pc:chgData name="Marco" userId="f5cc77de-4170-4394-a76b-00f5668a865c" providerId="ADAL" clId="{B5CDAE51-09A5-4A19-B4C6-59FC05580F3A}" dt="2023-03-02T15:23:28.317" v="202" actId="20577"/>
        <pc:sldMkLst>
          <pc:docMk/>
          <pc:sldMk cId="3583985687" sldId="304"/>
        </pc:sldMkLst>
        <pc:spChg chg="mod">
          <ac:chgData name="Marco" userId="f5cc77de-4170-4394-a76b-00f5668a865c" providerId="ADAL" clId="{B5CDAE51-09A5-4A19-B4C6-59FC05580F3A}" dt="2023-03-02T15:21:40.827" v="148" actId="1037"/>
          <ac:spMkLst>
            <pc:docMk/>
            <pc:sldMk cId="3583985687" sldId="304"/>
            <ac:spMk id="23" creationId="{7AEC34C7-4C55-393B-9C59-EEF47C7C0BA8}"/>
          </ac:spMkLst>
        </pc:spChg>
        <pc:graphicFrameChg chg="mod modGraphic">
          <ac:chgData name="Marco" userId="f5cc77de-4170-4394-a76b-00f5668a865c" providerId="ADAL" clId="{B5CDAE51-09A5-4A19-B4C6-59FC05580F3A}" dt="2023-03-02T15:23:28.317" v="202" actId="20577"/>
          <ac:graphicFrameMkLst>
            <pc:docMk/>
            <pc:sldMk cId="3583985687" sldId="304"/>
            <ac:graphicFrameMk id="16" creationId="{2E2220A3-BF86-220A-4DE4-303369EC1E40}"/>
          </ac:graphicFrameMkLst>
        </pc:graphicFrameChg>
        <pc:picChg chg="mod">
          <ac:chgData name="Marco" userId="f5cc77de-4170-4394-a76b-00f5668a865c" providerId="ADAL" clId="{B5CDAE51-09A5-4A19-B4C6-59FC05580F3A}" dt="2023-03-02T15:21:40.827" v="148" actId="1037"/>
          <ac:picMkLst>
            <pc:docMk/>
            <pc:sldMk cId="3583985687" sldId="304"/>
            <ac:picMk id="17" creationId="{C3A1DFB6-689B-0FF1-D2ED-A706EAB6C371}"/>
          </ac:picMkLst>
        </pc:picChg>
        <pc:picChg chg="mod">
          <ac:chgData name="Marco" userId="f5cc77de-4170-4394-a76b-00f5668a865c" providerId="ADAL" clId="{B5CDAE51-09A5-4A19-B4C6-59FC05580F3A}" dt="2023-03-02T15:21:40.827" v="148" actId="1037"/>
          <ac:picMkLst>
            <pc:docMk/>
            <pc:sldMk cId="3583985687" sldId="304"/>
            <ac:picMk id="18" creationId="{F18CA92A-09A9-4337-0D5F-0CB08F251134}"/>
          </ac:picMkLst>
        </pc:picChg>
        <pc:picChg chg="mod">
          <ac:chgData name="Marco" userId="f5cc77de-4170-4394-a76b-00f5668a865c" providerId="ADAL" clId="{B5CDAE51-09A5-4A19-B4C6-59FC05580F3A}" dt="2023-03-02T15:21:40.827" v="148" actId="1037"/>
          <ac:picMkLst>
            <pc:docMk/>
            <pc:sldMk cId="3583985687" sldId="304"/>
            <ac:picMk id="19" creationId="{290ABBCF-CD71-FC4B-66BA-FB7F5DF8B960}"/>
          </ac:picMkLst>
        </pc:picChg>
        <pc:picChg chg="mod">
          <ac:chgData name="Marco" userId="f5cc77de-4170-4394-a76b-00f5668a865c" providerId="ADAL" clId="{B5CDAE51-09A5-4A19-B4C6-59FC05580F3A}" dt="2023-03-02T15:21:40.827" v="148" actId="1037"/>
          <ac:picMkLst>
            <pc:docMk/>
            <pc:sldMk cId="3583985687" sldId="304"/>
            <ac:picMk id="20" creationId="{2AD48B37-2F48-569C-7519-7B198957CBE0}"/>
          </ac:picMkLst>
        </pc:picChg>
        <pc:picChg chg="mod">
          <ac:chgData name="Marco" userId="f5cc77de-4170-4394-a76b-00f5668a865c" providerId="ADAL" clId="{B5CDAE51-09A5-4A19-B4C6-59FC05580F3A}" dt="2023-03-02T15:21:40.827" v="148" actId="1037"/>
          <ac:picMkLst>
            <pc:docMk/>
            <pc:sldMk cId="3583985687" sldId="304"/>
            <ac:picMk id="21" creationId="{8FE7513D-7CDB-15B5-7017-204C4110C7F6}"/>
          </ac:picMkLst>
        </pc:picChg>
        <pc:picChg chg="mod">
          <ac:chgData name="Marco" userId="f5cc77de-4170-4394-a76b-00f5668a865c" providerId="ADAL" clId="{B5CDAE51-09A5-4A19-B4C6-59FC05580F3A}" dt="2023-03-02T15:21:40.827" v="148" actId="1037"/>
          <ac:picMkLst>
            <pc:docMk/>
            <pc:sldMk cId="3583985687" sldId="304"/>
            <ac:picMk id="22" creationId="{A753CC14-A232-84B7-D8B5-A8267AAB1127}"/>
          </ac:picMkLst>
        </pc:picChg>
      </pc:sldChg>
      <pc:sldChg chg="addSp modSp mod">
        <pc:chgData name="Marco" userId="f5cc77de-4170-4394-a76b-00f5668a865c" providerId="ADAL" clId="{B5CDAE51-09A5-4A19-B4C6-59FC05580F3A}" dt="2023-03-02T22:56:20.896" v="318" actId="1036"/>
        <pc:sldMkLst>
          <pc:docMk/>
          <pc:sldMk cId="3129503176" sldId="316"/>
        </pc:sldMkLst>
        <pc:spChg chg="add mod">
          <ac:chgData name="Marco" userId="f5cc77de-4170-4394-a76b-00f5668a865c" providerId="ADAL" clId="{B5CDAE51-09A5-4A19-B4C6-59FC05580F3A}" dt="2023-03-02T22:56:20.896" v="318" actId="1036"/>
          <ac:spMkLst>
            <pc:docMk/>
            <pc:sldMk cId="3129503176" sldId="316"/>
            <ac:spMk id="9" creationId="{91495DD0-60F8-3722-94EF-2DCD0190CCD2}"/>
          </ac:spMkLst>
        </pc:spChg>
        <pc:spChg chg="add mod">
          <ac:chgData name="Marco" userId="f5cc77de-4170-4394-a76b-00f5668a865c" providerId="ADAL" clId="{B5CDAE51-09A5-4A19-B4C6-59FC05580F3A}" dt="2023-03-02T22:56:20.896" v="318" actId="1036"/>
          <ac:spMkLst>
            <pc:docMk/>
            <pc:sldMk cId="3129503176" sldId="316"/>
            <ac:spMk id="10" creationId="{5710C3F0-6B51-7344-9699-080956A0D568}"/>
          </ac:spMkLst>
        </pc:spChg>
        <pc:spChg chg="add mod">
          <ac:chgData name="Marco" userId="f5cc77de-4170-4394-a76b-00f5668a865c" providerId="ADAL" clId="{B5CDAE51-09A5-4A19-B4C6-59FC05580F3A}" dt="2023-03-02T22:56:20.896" v="318" actId="1036"/>
          <ac:spMkLst>
            <pc:docMk/>
            <pc:sldMk cId="3129503176" sldId="316"/>
            <ac:spMk id="11" creationId="{0C549C2C-9A67-23DC-84E8-1F8B2CD6172B}"/>
          </ac:spMkLst>
        </pc:spChg>
        <pc:picChg chg="mod">
          <ac:chgData name="Marco" userId="f5cc77de-4170-4394-a76b-00f5668a865c" providerId="ADAL" clId="{B5CDAE51-09A5-4A19-B4C6-59FC05580F3A}" dt="2023-03-02T15:29:21.365" v="269" actId="12789"/>
          <ac:picMkLst>
            <pc:docMk/>
            <pc:sldMk cId="3129503176" sldId="316"/>
            <ac:picMk id="2" creationId="{2FFBB84B-C997-31DE-A26F-0167519D9302}"/>
          </ac:picMkLst>
        </pc:picChg>
        <pc:picChg chg="mod">
          <ac:chgData name="Marco" userId="f5cc77de-4170-4394-a76b-00f5668a865c" providerId="ADAL" clId="{B5CDAE51-09A5-4A19-B4C6-59FC05580F3A}" dt="2023-03-02T15:29:21.365" v="269" actId="12789"/>
          <ac:picMkLst>
            <pc:docMk/>
            <pc:sldMk cId="3129503176" sldId="316"/>
            <ac:picMk id="3" creationId="{80588820-55E9-EE48-828D-CE12C09A43D5}"/>
          </ac:picMkLst>
        </pc:picChg>
        <pc:picChg chg="mod">
          <ac:chgData name="Marco" userId="f5cc77de-4170-4394-a76b-00f5668a865c" providerId="ADAL" clId="{B5CDAE51-09A5-4A19-B4C6-59FC05580F3A}" dt="2023-03-02T15:29:21.365" v="269" actId="12789"/>
          <ac:picMkLst>
            <pc:docMk/>
            <pc:sldMk cId="3129503176" sldId="316"/>
            <ac:picMk id="6" creationId="{A70B7F01-412C-7655-EEE3-E45388F82697}"/>
          </ac:picMkLst>
        </pc:picChg>
      </pc:sldChg>
      <pc:sldChg chg="modSp mod">
        <pc:chgData name="Marco" userId="f5cc77de-4170-4394-a76b-00f5668a865c" providerId="ADAL" clId="{B5CDAE51-09A5-4A19-B4C6-59FC05580F3A}" dt="2023-03-02T13:55:08.814" v="73" actId="20577"/>
        <pc:sldMkLst>
          <pc:docMk/>
          <pc:sldMk cId="2692347755" sldId="317"/>
        </pc:sldMkLst>
        <pc:spChg chg="mod">
          <ac:chgData name="Marco" userId="f5cc77de-4170-4394-a76b-00f5668a865c" providerId="ADAL" clId="{B5CDAE51-09A5-4A19-B4C6-59FC05580F3A}" dt="2023-03-02T13:55:08.814" v="73" actId="20577"/>
          <ac:spMkLst>
            <pc:docMk/>
            <pc:sldMk cId="2692347755" sldId="317"/>
            <ac:spMk id="6" creationId="{5B723D00-031F-9C02-F8EB-2ECF10DA82DF}"/>
          </ac:spMkLst>
        </pc:spChg>
      </pc:sldChg>
      <pc:sldChg chg="modSp mod">
        <pc:chgData name="Marco" userId="f5cc77de-4170-4394-a76b-00f5668a865c" providerId="ADAL" clId="{B5CDAE51-09A5-4A19-B4C6-59FC05580F3A}" dt="2023-03-02T15:15:07.276" v="82" actId="20577"/>
        <pc:sldMkLst>
          <pc:docMk/>
          <pc:sldMk cId="2751887659" sldId="319"/>
        </pc:sldMkLst>
        <pc:spChg chg="mod">
          <ac:chgData name="Marco" userId="f5cc77de-4170-4394-a76b-00f5668a865c" providerId="ADAL" clId="{B5CDAE51-09A5-4A19-B4C6-59FC05580F3A}" dt="2023-03-02T15:15:07.276" v="82" actId="20577"/>
          <ac:spMkLst>
            <pc:docMk/>
            <pc:sldMk cId="2751887659" sldId="319"/>
            <ac:spMk id="4" creationId="{9136F0DA-3E59-0B95-7D13-084DC10EFB82}"/>
          </ac:spMkLst>
        </pc:spChg>
      </pc:sldChg>
      <pc:sldChg chg="modSp mod">
        <pc:chgData name="Marco" userId="f5cc77de-4170-4394-a76b-00f5668a865c" providerId="ADAL" clId="{B5CDAE51-09A5-4A19-B4C6-59FC05580F3A}" dt="2023-03-02T15:37:17.598" v="310" actId="20577"/>
        <pc:sldMkLst>
          <pc:docMk/>
          <pc:sldMk cId="2619790055" sldId="321"/>
        </pc:sldMkLst>
        <pc:spChg chg="mod">
          <ac:chgData name="Marco" userId="f5cc77de-4170-4394-a76b-00f5668a865c" providerId="ADAL" clId="{B5CDAE51-09A5-4A19-B4C6-59FC05580F3A}" dt="2023-03-02T15:37:17.598" v="310" actId="20577"/>
          <ac:spMkLst>
            <pc:docMk/>
            <pc:sldMk cId="2619790055" sldId="321"/>
            <ac:spMk id="14" creationId="{F7180FDB-84F0-3292-15A6-D1083A8926B0}"/>
          </ac:spMkLst>
        </pc:spChg>
      </pc:sldChg>
      <pc:sldChg chg="delSp mod">
        <pc:chgData name="Marco" userId="f5cc77de-4170-4394-a76b-00f5668a865c" providerId="ADAL" clId="{B5CDAE51-09A5-4A19-B4C6-59FC05580F3A}" dt="2023-03-02T15:20:46.851" v="124" actId="478"/>
        <pc:sldMkLst>
          <pc:docMk/>
          <pc:sldMk cId="1329769225" sldId="324"/>
        </pc:sldMkLst>
        <pc:spChg chg="del">
          <ac:chgData name="Marco" userId="f5cc77de-4170-4394-a76b-00f5668a865c" providerId="ADAL" clId="{B5CDAE51-09A5-4A19-B4C6-59FC05580F3A}" dt="2023-03-02T15:20:46.851" v="124" actId="478"/>
          <ac:spMkLst>
            <pc:docMk/>
            <pc:sldMk cId="1329769225" sldId="324"/>
            <ac:spMk id="12" creationId="{F422A342-F0D8-6A62-36F5-04DEF98C95F4}"/>
          </ac:spMkLst>
        </pc:spChg>
      </pc:sldChg>
      <pc:sldChg chg="addSp delSp modSp mod">
        <pc:chgData name="Marco" userId="f5cc77de-4170-4394-a76b-00f5668a865c" providerId="ADAL" clId="{B5CDAE51-09A5-4A19-B4C6-59FC05580F3A}" dt="2023-03-02T23:00:48.100" v="324" actId="179"/>
        <pc:sldMkLst>
          <pc:docMk/>
          <pc:sldMk cId="3006216879" sldId="2019"/>
        </pc:sldMkLst>
        <pc:spChg chg="mod">
          <ac:chgData name="Marco" userId="f5cc77de-4170-4394-a76b-00f5668a865c" providerId="ADAL" clId="{B5CDAE51-09A5-4A19-B4C6-59FC05580F3A}" dt="2023-03-02T23:00:48.100" v="324" actId="179"/>
          <ac:spMkLst>
            <pc:docMk/>
            <pc:sldMk cId="3006216879" sldId="2019"/>
            <ac:spMk id="4" creationId="{5EB8F510-B17A-2165-24DA-FF58A1B0CCB0}"/>
          </ac:spMkLst>
        </pc:spChg>
        <pc:spChg chg="add mod">
          <ac:chgData name="Marco" userId="f5cc77de-4170-4394-a76b-00f5668a865c" providerId="ADAL" clId="{B5CDAE51-09A5-4A19-B4C6-59FC05580F3A}" dt="2023-03-02T13:56:10.438" v="81"/>
          <ac:spMkLst>
            <pc:docMk/>
            <pc:sldMk cId="3006216879" sldId="2019"/>
            <ac:spMk id="5" creationId="{D92C4C59-97FA-2BA5-116D-F23FBB3E23C6}"/>
          </ac:spMkLst>
        </pc:spChg>
        <pc:spChg chg="del">
          <ac:chgData name="Marco" userId="f5cc77de-4170-4394-a76b-00f5668a865c" providerId="ADAL" clId="{B5CDAE51-09A5-4A19-B4C6-59FC05580F3A}" dt="2023-03-02T13:56:09.423" v="80" actId="478"/>
          <ac:spMkLst>
            <pc:docMk/>
            <pc:sldMk cId="3006216879" sldId="2019"/>
            <ac:spMk id="11" creationId="{5404FEBB-1C77-B6CB-0E4B-A0444AA5BDA7}"/>
          </ac:spMkLst>
        </pc:spChg>
      </pc:sldChg>
      <pc:sldChg chg="modSp mod">
        <pc:chgData name="Marco" userId="f5cc77de-4170-4394-a76b-00f5668a865c" providerId="ADAL" clId="{B5CDAE51-09A5-4A19-B4C6-59FC05580F3A}" dt="2023-03-02T23:06:58.609" v="343" actId="20577"/>
        <pc:sldMkLst>
          <pc:docMk/>
          <pc:sldMk cId="3501231747" sldId="2021"/>
        </pc:sldMkLst>
        <pc:spChg chg="mod">
          <ac:chgData name="Marco" userId="f5cc77de-4170-4394-a76b-00f5668a865c" providerId="ADAL" clId="{B5CDAE51-09A5-4A19-B4C6-59FC05580F3A}" dt="2023-03-02T23:06:58.609" v="343" actId="20577"/>
          <ac:spMkLst>
            <pc:docMk/>
            <pc:sldMk cId="3501231747" sldId="2021"/>
            <ac:spMk id="4" creationId="{622FED6E-4216-2A40-B07F-06DD5E3F9CDC}"/>
          </ac:spMkLst>
        </pc:spChg>
        <pc:graphicFrameChg chg="mod modGraphic">
          <ac:chgData name="Marco" userId="f5cc77de-4170-4394-a76b-00f5668a865c" providerId="ADAL" clId="{B5CDAE51-09A5-4A19-B4C6-59FC05580F3A}" dt="2023-03-02T15:33:08.281" v="273" actId="20577"/>
          <ac:graphicFrameMkLst>
            <pc:docMk/>
            <pc:sldMk cId="3501231747" sldId="2021"/>
            <ac:graphicFrameMk id="5" creationId="{FD432E76-2A76-ED54-CFA5-AC3A9307778B}"/>
          </ac:graphicFrameMkLst>
        </pc:graphicFrameChg>
      </pc:sldChg>
      <pc:sldChg chg="modSp mod">
        <pc:chgData name="Marco" userId="f5cc77de-4170-4394-a76b-00f5668a865c" providerId="ADAL" clId="{B5CDAE51-09A5-4A19-B4C6-59FC05580F3A}" dt="2023-03-02T23:02:03.375" v="331" actId="115"/>
        <pc:sldMkLst>
          <pc:docMk/>
          <pc:sldMk cId="2930006892" sldId="2023"/>
        </pc:sldMkLst>
        <pc:spChg chg="mod">
          <ac:chgData name="Marco" userId="f5cc77de-4170-4394-a76b-00f5668a865c" providerId="ADAL" clId="{B5CDAE51-09A5-4A19-B4C6-59FC05580F3A}" dt="2023-03-02T23:02:03.375" v="331" actId="115"/>
          <ac:spMkLst>
            <pc:docMk/>
            <pc:sldMk cId="2930006892" sldId="2023"/>
            <ac:spMk id="4" creationId="{3B7BD9B1-5AD7-34F1-7C01-95FA017FE878}"/>
          </ac:spMkLst>
        </pc:spChg>
      </pc:sldChg>
      <pc:sldChg chg="modSp">
        <pc:chgData name="Marco" userId="f5cc77de-4170-4394-a76b-00f5668a865c" providerId="ADAL" clId="{B5CDAE51-09A5-4A19-B4C6-59FC05580F3A}" dt="2023-03-02T15:31:38.681" v="271"/>
        <pc:sldMkLst>
          <pc:docMk/>
          <pc:sldMk cId="2172472139" sldId="2025"/>
        </pc:sldMkLst>
        <pc:picChg chg="mod">
          <ac:chgData name="Marco" userId="f5cc77de-4170-4394-a76b-00f5668a865c" providerId="ADAL" clId="{B5CDAE51-09A5-4A19-B4C6-59FC05580F3A}" dt="2023-03-02T15:31:38.681" v="271"/>
          <ac:picMkLst>
            <pc:docMk/>
            <pc:sldMk cId="2172472139" sldId="2025"/>
            <ac:picMk id="13" creationId="{9655AEAC-25A6-84F1-82E9-ECF0A8ABAFD5}"/>
          </ac:picMkLst>
        </pc:picChg>
      </pc:sldChg>
    </pc:docChg>
  </pc:docChgLst>
  <pc:docChgLst>
    <pc:chgData name="Guest User" userId="S::urn:spo:anon#500be481209f1436b44994ba07ec533875839ef70c6e7144e8a73f9650e883d8::" providerId="AD" clId="Web-{95E7FC5E-8FF1-81A8-0F48-499FBB846D8B}"/>
    <pc:docChg chg="modSld">
      <pc:chgData name="Guest User" userId="S::urn:spo:anon#500be481209f1436b44994ba07ec533875839ef70c6e7144e8a73f9650e883d8::" providerId="AD" clId="Web-{95E7FC5E-8FF1-81A8-0F48-499FBB846D8B}" dt="2023-03-02T13:34:21.461" v="225"/>
      <pc:docMkLst>
        <pc:docMk/>
      </pc:docMkLst>
      <pc:sldChg chg="modSp">
        <pc:chgData name="Guest User" userId="S::urn:spo:anon#500be481209f1436b44994ba07ec533875839ef70c6e7144e8a73f9650e883d8::" providerId="AD" clId="Web-{95E7FC5E-8FF1-81A8-0F48-499FBB846D8B}" dt="2023-03-02T13:34:21.461" v="225"/>
        <pc:sldMkLst>
          <pc:docMk/>
          <pc:sldMk cId="254562720" sldId="322"/>
        </pc:sldMkLst>
        <pc:graphicFrameChg chg="mod modGraphic">
          <ac:chgData name="Guest User" userId="S::urn:spo:anon#500be481209f1436b44994ba07ec533875839ef70c6e7144e8a73f9650e883d8::" providerId="AD" clId="Web-{95E7FC5E-8FF1-81A8-0F48-499FBB846D8B}" dt="2023-03-02T13:34:21.461" v="225"/>
          <ac:graphicFrameMkLst>
            <pc:docMk/>
            <pc:sldMk cId="254562720" sldId="322"/>
            <ac:graphicFrameMk id="25" creationId="{14426E37-FCF7-ECF4-6A54-D415045A82E1}"/>
          </ac:graphicFrameMkLst>
        </pc:graphicFrameChg>
      </pc:sldChg>
      <pc:sldChg chg="addSp delSp modSp">
        <pc:chgData name="Guest User" userId="S::urn:spo:anon#500be481209f1436b44994ba07ec533875839ef70c6e7144e8a73f9650e883d8::" providerId="AD" clId="Web-{95E7FC5E-8FF1-81A8-0F48-499FBB846D8B}" dt="2023-03-02T13:32:01.315" v="213" actId="14100"/>
        <pc:sldMkLst>
          <pc:docMk/>
          <pc:sldMk cId="79006321" sldId="2024"/>
        </pc:sldMkLst>
        <pc:spChg chg="add mod">
          <ac:chgData name="Guest User" userId="S::urn:spo:anon#500be481209f1436b44994ba07ec533875839ef70c6e7144e8a73f9650e883d8::" providerId="AD" clId="Web-{95E7FC5E-8FF1-81A8-0F48-499FBB846D8B}" dt="2023-03-02T13:32:01.315" v="213" actId="14100"/>
          <ac:spMkLst>
            <pc:docMk/>
            <pc:sldMk cId="79006321" sldId="2024"/>
            <ac:spMk id="2" creationId="{BE1C6D71-E078-8EB5-F16E-34C0199624A3}"/>
          </ac:spMkLst>
        </pc:spChg>
        <pc:spChg chg="add mod">
          <ac:chgData name="Guest User" userId="S::urn:spo:anon#500be481209f1436b44994ba07ec533875839ef70c6e7144e8a73f9650e883d8::" providerId="AD" clId="Web-{95E7FC5E-8FF1-81A8-0F48-499FBB846D8B}" dt="2023-03-02T12:42:46.056" v="135" actId="20577"/>
          <ac:spMkLst>
            <pc:docMk/>
            <pc:sldMk cId="79006321" sldId="2024"/>
            <ac:spMk id="10" creationId="{AAED579F-B72C-65B2-BD0E-94E15B439752}"/>
          </ac:spMkLst>
        </pc:spChg>
        <pc:spChg chg="del">
          <ac:chgData name="Guest User" userId="S::urn:spo:anon#500be481209f1436b44994ba07ec533875839ef70c6e7144e8a73f9650e883d8::" providerId="AD" clId="Web-{95E7FC5E-8FF1-81A8-0F48-499FBB846D8B}" dt="2023-03-02T08:07:29.997" v="1"/>
          <ac:spMkLst>
            <pc:docMk/>
            <pc:sldMk cId="79006321" sldId="2024"/>
            <ac:spMk id="35" creationId="{D1CAE978-B7E3-A993-2176-80539EEA0E5C}"/>
          </ac:spMkLst>
        </pc:spChg>
        <pc:spChg chg="del mod">
          <ac:chgData name="Guest User" userId="S::urn:spo:anon#500be481209f1436b44994ba07ec533875839ef70c6e7144e8a73f9650e883d8::" providerId="AD" clId="Web-{95E7FC5E-8FF1-81A8-0F48-499FBB846D8B}" dt="2023-03-02T08:11:45.039" v="17"/>
          <ac:spMkLst>
            <pc:docMk/>
            <pc:sldMk cId="79006321" sldId="2024"/>
            <ac:spMk id="36" creationId="{8AB26F1A-F13A-B755-F710-FDD06A941A7E}"/>
          </ac:spMkLst>
        </pc:spChg>
        <pc:picChg chg="add del mod">
          <ac:chgData name="Guest User" userId="S::urn:spo:anon#500be481209f1436b44994ba07ec533875839ef70c6e7144e8a73f9650e883d8::" providerId="AD" clId="Web-{95E7FC5E-8FF1-81A8-0F48-499FBB846D8B}" dt="2023-03-02T08:11:07.865" v="16"/>
          <ac:picMkLst>
            <pc:docMk/>
            <pc:sldMk cId="79006321" sldId="2024"/>
            <ac:picMk id="2" creationId="{50973D4A-F162-E6A2-AA30-4CA0447F4AA7}"/>
          </ac:picMkLst>
        </pc:picChg>
        <pc:picChg chg="add mod">
          <ac:chgData name="Guest User" userId="S::urn:spo:anon#500be481209f1436b44994ba07ec533875839ef70c6e7144e8a73f9650e883d8::" providerId="AD" clId="Web-{95E7FC5E-8FF1-81A8-0F48-499FBB846D8B}" dt="2023-03-02T08:08:36.406" v="15" actId="14100"/>
          <ac:picMkLst>
            <pc:docMk/>
            <pc:sldMk cId="79006321" sldId="2024"/>
            <ac:picMk id="8" creationId="{81388511-5357-0BE8-E921-190A46A166A2}"/>
          </ac:picMkLst>
        </pc:picChg>
        <pc:picChg chg="del">
          <ac:chgData name="Guest User" userId="S::urn:spo:anon#500be481209f1436b44994ba07ec533875839ef70c6e7144e8a73f9650e883d8::" providerId="AD" clId="Web-{95E7FC5E-8FF1-81A8-0F48-499FBB846D8B}" dt="2023-03-02T08:07:30.106" v="3"/>
          <ac:picMkLst>
            <pc:docMk/>
            <pc:sldMk cId="79006321" sldId="2024"/>
            <ac:picMk id="32" creationId="{CFE813F9-3541-EC91-48D0-C6AD7796AF29}"/>
          </ac:picMkLst>
        </pc:picChg>
        <pc:picChg chg="mod modCrop">
          <ac:chgData name="Guest User" userId="S::urn:spo:anon#500be481209f1436b44994ba07ec533875839ef70c6e7144e8a73f9650e883d8::" providerId="AD" clId="Web-{95E7FC5E-8FF1-81A8-0F48-499FBB846D8B}" dt="2023-03-02T08:08:31.624" v="13" actId="1076"/>
          <ac:picMkLst>
            <pc:docMk/>
            <pc:sldMk cId="79006321" sldId="2024"/>
            <ac:picMk id="33" creationId="{D8FC6233-096B-219B-4463-F7828F565460}"/>
          </ac:picMkLst>
        </pc:picChg>
        <pc:picChg chg="del">
          <ac:chgData name="Guest User" userId="S::urn:spo:anon#500be481209f1436b44994ba07ec533875839ef70c6e7144e8a73f9650e883d8::" providerId="AD" clId="Web-{95E7FC5E-8FF1-81A8-0F48-499FBB846D8B}" dt="2023-03-02T08:07:30.059" v="2"/>
          <ac:picMkLst>
            <pc:docMk/>
            <pc:sldMk cId="79006321" sldId="2024"/>
            <ac:picMk id="34" creationId="{C46F9445-1F2F-6F6E-6C90-709E7CDB7289}"/>
          </ac:picMkLst>
        </pc:picChg>
      </pc:sldChg>
    </pc:docChg>
  </pc:docChgLst>
  <pc:docChgLst>
    <pc:chgData name="Elisa Fiorina" userId="S::fiorina@infn.it::b4c3c796-95f1-47af-8ffd-13bc4884465b" providerId="AD" clId="Web-{38F2BB64-47C7-CDD6-11C2-B2B1B1925C04}"/>
    <pc:docChg chg="modSld">
      <pc:chgData name="Elisa Fiorina" userId="S::fiorina@infn.it::b4c3c796-95f1-47af-8ffd-13bc4884465b" providerId="AD" clId="Web-{38F2BB64-47C7-CDD6-11C2-B2B1B1925C04}" dt="2023-03-01T16:25:07.128" v="2" actId="20577"/>
      <pc:docMkLst>
        <pc:docMk/>
      </pc:docMkLst>
      <pc:sldChg chg="modSp">
        <pc:chgData name="Elisa Fiorina" userId="S::fiorina@infn.it::b4c3c796-95f1-47af-8ffd-13bc4884465b" providerId="AD" clId="Web-{38F2BB64-47C7-CDD6-11C2-B2B1B1925C04}" dt="2023-03-01T16:25:07.128" v="2" actId="20577"/>
        <pc:sldMkLst>
          <pc:docMk/>
          <pc:sldMk cId="2930006892" sldId="2023"/>
        </pc:sldMkLst>
        <pc:spChg chg="mod">
          <ac:chgData name="Elisa Fiorina" userId="S::fiorina@infn.it::b4c3c796-95f1-47af-8ffd-13bc4884465b" providerId="AD" clId="Web-{38F2BB64-47C7-CDD6-11C2-B2B1B1925C04}" dt="2023-03-01T16:25:07.128" v="2" actId="20577"/>
          <ac:spMkLst>
            <pc:docMk/>
            <pc:sldMk cId="2930006892" sldId="2023"/>
            <ac:spMk id="4" creationId="{3B7BD9B1-5AD7-34F1-7C01-95FA017FE878}"/>
          </ac:spMkLst>
        </pc:spChg>
      </pc:sldChg>
    </pc:docChg>
  </pc:docChgLst>
  <pc:docChgLst>
    <pc:chgData name="Marco" userId="f5cc77de-4170-4394-a76b-00f5668a865c" providerId="ADAL" clId="{824FBFC8-1133-46D2-BEC2-A067459001F4}"/>
    <pc:docChg chg="undo custSel addSld delSld modSld sldOrd modMainMaster">
      <pc:chgData name="Marco" userId="f5cc77de-4170-4394-a76b-00f5668a865c" providerId="ADAL" clId="{824FBFC8-1133-46D2-BEC2-A067459001F4}" dt="2023-01-27T08:31:43.464" v="4100" actId="20577"/>
      <pc:docMkLst>
        <pc:docMk/>
      </pc:docMkLst>
      <pc:sldChg chg="addSp delSp modSp mod">
        <pc:chgData name="Marco" userId="f5cc77de-4170-4394-a76b-00f5668a865c" providerId="ADAL" clId="{824FBFC8-1133-46D2-BEC2-A067459001F4}" dt="2023-01-26T16:45:40.144" v="4012" actId="21"/>
        <pc:sldMkLst>
          <pc:docMk/>
          <pc:sldMk cId="2638274797" sldId="257"/>
        </pc:sldMkLst>
        <pc:spChg chg="mod">
          <ac:chgData name="Marco" userId="f5cc77de-4170-4394-a76b-00f5668a865c" providerId="ADAL" clId="{824FBFC8-1133-46D2-BEC2-A067459001F4}" dt="2023-01-26T16:32:24.081" v="3869" actId="20577"/>
          <ac:spMkLst>
            <pc:docMk/>
            <pc:sldMk cId="2638274797" sldId="257"/>
            <ac:spMk id="2" creationId="{1F065A15-7469-1EC9-86E0-71FF347D4836}"/>
          </ac:spMkLst>
        </pc:spChg>
        <pc:spChg chg="mod">
          <ac:chgData name="Marco" userId="f5cc77de-4170-4394-a76b-00f5668a865c" providerId="ADAL" clId="{824FBFC8-1133-46D2-BEC2-A067459001F4}" dt="2023-01-26T09:47:25.495" v="47" actId="12788"/>
          <ac:spMkLst>
            <pc:docMk/>
            <pc:sldMk cId="2638274797" sldId="257"/>
            <ac:spMk id="99" creationId="{B831E008-7A45-4BBF-A85D-358568FE8AA7}"/>
          </ac:spMkLst>
        </pc:spChg>
        <pc:spChg chg="mod">
          <ac:chgData name="Marco" userId="f5cc77de-4170-4394-a76b-00f5668a865c" providerId="ADAL" clId="{824FBFC8-1133-46D2-BEC2-A067459001F4}" dt="2023-01-26T09:45:21.566" v="1" actId="20577"/>
          <ac:spMkLst>
            <pc:docMk/>
            <pc:sldMk cId="2638274797" sldId="257"/>
            <ac:spMk id="100" creationId="{35A41E96-2943-4F20-8B3F-4E776DCC4CAF}"/>
          </ac:spMkLst>
        </pc:spChg>
        <pc:picChg chg="add del mod modCrop">
          <ac:chgData name="Marco" userId="f5cc77de-4170-4394-a76b-00f5668a865c" providerId="ADAL" clId="{824FBFC8-1133-46D2-BEC2-A067459001F4}" dt="2023-01-26T16:45:40.144" v="4012" actId="21"/>
          <ac:picMkLst>
            <pc:docMk/>
            <pc:sldMk cId="2638274797" sldId="257"/>
            <ac:picMk id="4" creationId="{4A2C852F-B9D5-6004-A936-4A4952F275F0}"/>
          </ac:picMkLst>
        </pc:picChg>
      </pc:sldChg>
      <pc:sldChg chg="addSp delSp modSp mod">
        <pc:chgData name="Marco" userId="f5cc77de-4170-4394-a76b-00f5668a865c" providerId="ADAL" clId="{824FBFC8-1133-46D2-BEC2-A067459001F4}" dt="2023-01-27T08:22:27.917" v="4060" actId="20577"/>
        <pc:sldMkLst>
          <pc:docMk/>
          <pc:sldMk cId="73002202" sldId="291"/>
        </pc:sldMkLst>
        <pc:spChg chg="del">
          <ac:chgData name="Marco" userId="f5cc77de-4170-4394-a76b-00f5668a865c" providerId="ADAL" clId="{824FBFC8-1133-46D2-BEC2-A067459001F4}" dt="2023-01-26T09:55:44.793" v="66" actId="478"/>
          <ac:spMkLst>
            <pc:docMk/>
            <pc:sldMk cId="73002202" sldId="291"/>
            <ac:spMk id="8" creationId="{30CBB915-B05C-8179-00C1-5D0C1523E5D7}"/>
          </ac:spMkLst>
        </pc:spChg>
        <pc:spChg chg="mod ord">
          <ac:chgData name="Marco" userId="f5cc77de-4170-4394-a76b-00f5668a865c" providerId="ADAL" clId="{824FBFC8-1133-46D2-BEC2-A067459001F4}" dt="2023-01-27T08:22:27.917" v="4060" actId="20577"/>
          <ac:spMkLst>
            <pc:docMk/>
            <pc:sldMk cId="73002202" sldId="291"/>
            <ac:spMk id="22" creationId="{69FE693E-8407-AE54-3A00-0BE9684A15C1}"/>
          </ac:spMkLst>
        </pc:spChg>
        <pc:spChg chg="mod">
          <ac:chgData name="Marco" userId="f5cc77de-4170-4394-a76b-00f5668a865c" providerId="ADAL" clId="{824FBFC8-1133-46D2-BEC2-A067459001F4}" dt="2023-01-26T16:33:37.048" v="3928" actId="20577"/>
          <ac:spMkLst>
            <pc:docMk/>
            <pc:sldMk cId="73002202" sldId="291"/>
            <ac:spMk id="23" creationId="{0F74CF42-9DF7-4A15-8EF9-A0C81049AF55}"/>
          </ac:spMkLst>
        </pc:spChg>
        <pc:picChg chg="add mod ord">
          <ac:chgData name="Marco" userId="f5cc77de-4170-4394-a76b-00f5668a865c" providerId="ADAL" clId="{824FBFC8-1133-46D2-BEC2-A067459001F4}" dt="2023-01-26T16:28:43.884" v="3670" actId="167"/>
          <ac:picMkLst>
            <pc:docMk/>
            <pc:sldMk cId="73002202" sldId="291"/>
            <ac:picMk id="2" creationId="{0E3DC381-7372-B441-7F59-813BD3AD865A}"/>
          </ac:picMkLst>
        </pc:picChg>
        <pc:picChg chg="del">
          <ac:chgData name="Marco" userId="f5cc77de-4170-4394-a76b-00f5668a865c" providerId="ADAL" clId="{824FBFC8-1133-46D2-BEC2-A067459001F4}" dt="2023-01-26T09:55:45.172" v="67" actId="478"/>
          <ac:picMkLst>
            <pc:docMk/>
            <pc:sldMk cId="73002202" sldId="291"/>
            <ac:picMk id="4" creationId="{8CC9FBF3-2FCF-0A93-5251-95A4858D58F1}"/>
          </ac:picMkLst>
        </pc:picChg>
      </pc:sldChg>
      <pc:sldChg chg="del">
        <pc:chgData name="Marco" userId="f5cc77de-4170-4394-a76b-00f5668a865c" providerId="ADAL" clId="{824FBFC8-1133-46D2-BEC2-A067459001F4}" dt="2023-01-26T16:20:20.135" v="3617" actId="47"/>
        <pc:sldMkLst>
          <pc:docMk/>
          <pc:sldMk cId="3430530283" sldId="295"/>
        </pc:sldMkLst>
      </pc:sldChg>
      <pc:sldChg chg="del">
        <pc:chgData name="Marco" userId="f5cc77de-4170-4394-a76b-00f5668a865c" providerId="ADAL" clId="{824FBFC8-1133-46D2-BEC2-A067459001F4}" dt="2023-01-26T16:20:20.135" v="3617" actId="47"/>
        <pc:sldMkLst>
          <pc:docMk/>
          <pc:sldMk cId="3267047120" sldId="302"/>
        </pc:sldMkLst>
      </pc:sldChg>
      <pc:sldChg chg="modSp del mod">
        <pc:chgData name="Marco" userId="f5cc77de-4170-4394-a76b-00f5668a865c" providerId="ADAL" clId="{824FBFC8-1133-46D2-BEC2-A067459001F4}" dt="2023-01-26T16:20:20.135" v="3617" actId="47"/>
        <pc:sldMkLst>
          <pc:docMk/>
          <pc:sldMk cId="1084668842" sldId="303"/>
        </pc:sldMkLst>
        <pc:picChg chg="mod">
          <ac:chgData name="Marco" userId="f5cc77de-4170-4394-a76b-00f5668a865c" providerId="ADAL" clId="{824FBFC8-1133-46D2-BEC2-A067459001F4}" dt="2023-01-26T16:02:28.478" v="2730" actId="1076"/>
          <ac:picMkLst>
            <pc:docMk/>
            <pc:sldMk cId="1084668842" sldId="303"/>
            <ac:picMk id="4" creationId="{5CEB9A76-4284-C4BD-CFB1-C287D8973701}"/>
          </ac:picMkLst>
        </pc:picChg>
      </pc:sldChg>
      <pc:sldChg chg="del">
        <pc:chgData name="Marco" userId="f5cc77de-4170-4394-a76b-00f5668a865c" providerId="ADAL" clId="{824FBFC8-1133-46D2-BEC2-A067459001F4}" dt="2023-01-26T16:20:20.135" v="3617" actId="47"/>
        <pc:sldMkLst>
          <pc:docMk/>
          <pc:sldMk cId="1541296697" sldId="304"/>
        </pc:sldMkLst>
      </pc:sldChg>
      <pc:sldChg chg="del">
        <pc:chgData name="Marco" userId="f5cc77de-4170-4394-a76b-00f5668a865c" providerId="ADAL" clId="{824FBFC8-1133-46D2-BEC2-A067459001F4}" dt="2023-01-26T16:20:20.135" v="3617" actId="47"/>
        <pc:sldMkLst>
          <pc:docMk/>
          <pc:sldMk cId="2390997227" sldId="305"/>
        </pc:sldMkLst>
      </pc:sldChg>
      <pc:sldChg chg="del">
        <pc:chgData name="Marco" userId="f5cc77de-4170-4394-a76b-00f5668a865c" providerId="ADAL" clId="{824FBFC8-1133-46D2-BEC2-A067459001F4}" dt="2023-01-26T16:20:20.135" v="3617" actId="47"/>
        <pc:sldMkLst>
          <pc:docMk/>
          <pc:sldMk cId="142621474" sldId="306"/>
        </pc:sldMkLst>
      </pc:sldChg>
      <pc:sldChg chg="del">
        <pc:chgData name="Marco" userId="f5cc77de-4170-4394-a76b-00f5668a865c" providerId="ADAL" clId="{824FBFC8-1133-46D2-BEC2-A067459001F4}" dt="2023-01-26T16:20:20.135" v="3617" actId="47"/>
        <pc:sldMkLst>
          <pc:docMk/>
          <pc:sldMk cId="1525633980" sldId="307"/>
        </pc:sldMkLst>
      </pc:sldChg>
      <pc:sldChg chg="del">
        <pc:chgData name="Marco" userId="f5cc77de-4170-4394-a76b-00f5668a865c" providerId="ADAL" clId="{824FBFC8-1133-46D2-BEC2-A067459001F4}" dt="2023-01-26T16:20:20.135" v="3617" actId="47"/>
        <pc:sldMkLst>
          <pc:docMk/>
          <pc:sldMk cId="2880923328" sldId="308"/>
        </pc:sldMkLst>
      </pc:sldChg>
      <pc:sldChg chg="modSp mod">
        <pc:chgData name="Marco" userId="f5cc77de-4170-4394-a76b-00f5668a865c" providerId="ADAL" clId="{824FBFC8-1133-46D2-BEC2-A067459001F4}" dt="2023-01-26T16:32:13.890" v="3867" actId="20577"/>
        <pc:sldMkLst>
          <pc:docMk/>
          <pc:sldMk cId="2232785896" sldId="309"/>
        </pc:sldMkLst>
        <pc:spChg chg="mod">
          <ac:chgData name="Marco" userId="f5cc77de-4170-4394-a76b-00f5668a865c" providerId="ADAL" clId="{824FBFC8-1133-46D2-BEC2-A067459001F4}" dt="2023-01-26T16:32:13.890" v="3867" actId="20577"/>
          <ac:spMkLst>
            <pc:docMk/>
            <pc:sldMk cId="2232785896" sldId="309"/>
            <ac:spMk id="7" creationId="{DE3EA841-ADC0-9843-D4F0-8DFB33A544D7}"/>
          </ac:spMkLst>
        </pc:spChg>
      </pc:sldChg>
      <pc:sldChg chg="del">
        <pc:chgData name="Marco" userId="f5cc77de-4170-4394-a76b-00f5668a865c" providerId="ADAL" clId="{824FBFC8-1133-46D2-BEC2-A067459001F4}" dt="2023-01-26T16:20:20.135" v="3617" actId="47"/>
        <pc:sldMkLst>
          <pc:docMk/>
          <pc:sldMk cId="99719033" sldId="310"/>
        </pc:sldMkLst>
      </pc:sldChg>
      <pc:sldChg chg="new del mod modClrScheme chgLayout">
        <pc:chgData name="Marco" userId="f5cc77de-4170-4394-a76b-00f5668a865c" providerId="ADAL" clId="{824FBFC8-1133-46D2-BEC2-A067459001F4}" dt="2023-01-26T09:54:36.519" v="50" actId="47"/>
        <pc:sldMkLst>
          <pc:docMk/>
          <pc:sldMk cId="446760682" sldId="311"/>
        </pc:sldMkLst>
      </pc:sldChg>
      <pc:sldChg chg="add del">
        <pc:chgData name="Marco" userId="f5cc77de-4170-4394-a76b-00f5668a865c" providerId="ADAL" clId="{824FBFC8-1133-46D2-BEC2-A067459001F4}" dt="2023-01-26T16:20:20.135" v="3617" actId="47"/>
        <pc:sldMkLst>
          <pc:docMk/>
          <pc:sldMk cId="2657577379" sldId="311"/>
        </pc:sldMkLst>
      </pc:sldChg>
      <pc:sldChg chg="addSp delSp modSp add mod">
        <pc:chgData name="Marco" userId="f5cc77de-4170-4394-a76b-00f5668a865c" providerId="ADAL" clId="{824FBFC8-1133-46D2-BEC2-A067459001F4}" dt="2023-01-26T15:19:25.873" v="1517" actId="1076"/>
        <pc:sldMkLst>
          <pc:docMk/>
          <pc:sldMk cId="915729156" sldId="312"/>
        </pc:sldMkLst>
        <pc:spChg chg="add mod">
          <ac:chgData name="Marco" userId="f5cc77de-4170-4394-a76b-00f5668a865c" providerId="ADAL" clId="{824FBFC8-1133-46D2-BEC2-A067459001F4}" dt="2023-01-26T14:50:54.349" v="1175" actId="1076"/>
          <ac:spMkLst>
            <pc:docMk/>
            <pc:sldMk cId="915729156" sldId="312"/>
            <ac:spMk id="3" creationId="{C8F83EB7-B0B4-6661-B9D2-27C6FDB5633D}"/>
          </ac:spMkLst>
        </pc:spChg>
        <pc:spChg chg="add mod">
          <ac:chgData name="Marco" userId="f5cc77de-4170-4394-a76b-00f5668a865c" providerId="ADAL" clId="{824FBFC8-1133-46D2-BEC2-A067459001F4}" dt="2023-01-26T14:32:59.737" v="856" actId="1076"/>
          <ac:spMkLst>
            <pc:docMk/>
            <pc:sldMk cId="915729156" sldId="312"/>
            <ac:spMk id="4" creationId="{29713518-9330-E555-F81B-765B20A58C08}"/>
          </ac:spMkLst>
        </pc:spChg>
        <pc:spChg chg="add mod">
          <ac:chgData name="Marco" userId="f5cc77de-4170-4394-a76b-00f5668a865c" providerId="ADAL" clId="{824FBFC8-1133-46D2-BEC2-A067459001F4}" dt="2023-01-26T14:36:26.417" v="957" actId="1038"/>
          <ac:spMkLst>
            <pc:docMk/>
            <pc:sldMk cId="915729156" sldId="312"/>
            <ac:spMk id="7" creationId="{84257D34-6730-E786-851F-5D30BC2A7412}"/>
          </ac:spMkLst>
        </pc:spChg>
        <pc:spChg chg="add mod">
          <ac:chgData name="Marco" userId="f5cc77de-4170-4394-a76b-00f5668a865c" providerId="ADAL" clId="{824FBFC8-1133-46D2-BEC2-A067459001F4}" dt="2023-01-26T14:36:24.209" v="956" actId="1038"/>
          <ac:spMkLst>
            <pc:docMk/>
            <pc:sldMk cId="915729156" sldId="312"/>
            <ac:spMk id="9" creationId="{D85E6258-208F-1BB7-4C66-0E64C2FF6F41}"/>
          </ac:spMkLst>
        </pc:spChg>
        <pc:spChg chg="add mod">
          <ac:chgData name="Marco" userId="f5cc77de-4170-4394-a76b-00f5668a865c" providerId="ADAL" clId="{824FBFC8-1133-46D2-BEC2-A067459001F4}" dt="2023-01-26T15:18:31.631" v="1498" actId="1035"/>
          <ac:spMkLst>
            <pc:docMk/>
            <pc:sldMk cId="915729156" sldId="312"/>
            <ac:spMk id="10" creationId="{4C745D12-5643-D774-FEB9-A0FBE868B11A}"/>
          </ac:spMkLst>
        </pc:spChg>
        <pc:spChg chg="add mod">
          <ac:chgData name="Marco" userId="f5cc77de-4170-4394-a76b-00f5668a865c" providerId="ADAL" clId="{824FBFC8-1133-46D2-BEC2-A067459001F4}" dt="2023-01-26T15:18:31.631" v="1498" actId="1035"/>
          <ac:spMkLst>
            <pc:docMk/>
            <pc:sldMk cId="915729156" sldId="312"/>
            <ac:spMk id="11" creationId="{9762F2CC-7EF3-F89D-B74F-106EE1751FA5}"/>
          </ac:spMkLst>
        </pc:spChg>
        <pc:spChg chg="add del">
          <ac:chgData name="Marco" userId="f5cc77de-4170-4394-a76b-00f5668a865c" providerId="ADAL" clId="{824FBFC8-1133-46D2-BEC2-A067459001F4}" dt="2023-01-26T14:27:48.497" v="698" actId="22"/>
          <ac:spMkLst>
            <pc:docMk/>
            <pc:sldMk cId="915729156" sldId="312"/>
            <ac:spMk id="13" creationId="{57DDAD5B-D0D9-BBA0-7A33-6E1205E36608}"/>
          </ac:spMkLst>
        </pc:spChg>
        <pc:spChg chg="add mod">
          <ac:chgData name="Marco" userId="f5cc77de-4170-4394-a76b-00f5668a865c" providerId="ADAL" clId="{824FBFC8-1133-46D2-BEC2-A067459001F4}" dt="2023-01-26T15:18:14.847" v="1479" actId="6549"/>
          <ac:spMkLst>
            <pc:docMk/>
            <pc:sldMk cId="915729156" sldId="312"/>
            <ac:spMk id="15" creationId="{FA4C90AA-9A46-B94B-2A17-CABD20B36B8B}"/>
          </ac:spMkLst>
        </pc:spChg>
        <pc:spChg chg="add mod">
          <ac:chgData name="Marco" userId="f5cc77de-4170-4394-a76b-00f5668a865c" providerId="ADAL" clId="{824FBFC8-1133-46D2-BEC2-A067459001F4}" dt="2023-01-26T15:18:31.631" v="1498" actId="1035"/>
          <ac:spMkLst>
            <pc:docMk/>
            <pc:sldMk cId="915729156" sldId="312"/>
            <ac:spMk id="17" creationId="{68D549BA-6B94-A35D-3BEB-2D8072311542}"/>
          </ac:spMkLst>
        </pc:spChg>
        <pc:spChg chg="add del">
          <ac:chgData name="Marco" userId="f5cc77de-4170-4394-a76b-00f5668a865c" providerId="ADAL" clId="{824FBFC8-1133-46D2-BEC2-A067459001F4}" dt="2023-01-26T14:34:08.370" v="900" actId="478"/>
          <ac:spMkLst>
            <pc:docMk/>
            <pc:sldMk cId="915729156" sldId="312"/>
            <ac:spMk id="19" creationId="{E352D958-6261-06B2-190A-6A9F3D0C8D82}"/>
          </ac:spMkLst>
        </pc:spChg>
        <pc:spChg chg="add mod">
          <ac:chgData name="Marco" userId="f5cc77de-4170-4394-a76b-00f5668a865c" providerId="ADAL" clId="{824FBFC8-1133-46D2-BEC2-A067459001F4}" dt="2023-01-26T15:18:31.631" v="1498" actId="1035"/>
          <ac:spMkLst>
            <pc:docMk/>
            <pc:sldMk cId="915729156" sldId="312"/>
            <ac:spMk id="20" creationId="{960E0F21-3600-BCF5-A46B-DAD57F883F3E}"/>
          </ac:spMkLst>
        </pc:spChg>
        <pc:spChg chg="add mod">
          <ac:chgData name="Marco" userId="f5cc77de-4170-4394-a76b-00f5668a865c" providerId="ADAL" clId="{824FBFC8-1133-46D2-BEC2-A067459001F4}" dt="2023-01-26T15:17:03.811" v="1393" actId="552"/>
          <ac:spMkLst>
            <pc:docMk/>
            <pc:sldMk cId="915729156" sldId="312"/>
            <ac:spMk id="21" creationId="{D17BBF4F-EC3D-89A3-1D7A-2400A2C4E486}"/>
          </ac:spMkLst>
        </pc:spChg>
        <pc:spChg chg="mod">
          <ac:chgData name="Marco" userId="f5cc77de-4170-4394-a76b-00f5668a865c" providerId="ADAL" clId="{824FBFC8-1133-46D2-BEC2-A067459001F4}" dt="2023-01-26T15:10:15.558" v="1254" actId="207"/>
          <ac:spMkLst>
            <pc:docMk/>
            <pc:sldMk cId="915729156" sldId="312"/>
            <ac:spMk id="22" creationId="{69FE693E-8407-AE54-3A00-0BE9684A15C1}"/>
          </ac:spMkLst>
        </pc:spChg>
        <pc:spChg chg="mod">
          <ac:chgData name="Marco" userId="f5cc77de-4170-4394-a76b-00f5668a865c" providerId="ADAL" clId="{824FBFC8-1133-46D2-BEC2-A067459001F4}" dt="2023-01-26T14:26:19.955" v="691" actId="790"/>
          <ac:spMkLst>
            <pc:docMk/>
            <pc:sldMk cId="915729156" sldId="312"/>
            <ac:spMk id="23" creationId="{0F74CF42-9DF7-4A15-8EF9-A0C81049AF55}"/>
          </ac:spMkLst>
        </pc:spChg>
        <pc:spChg chg="add mod">
          <ac:chgData name="Marco" userId="f5cc77de-4170-4394-a76b-00f5668a865c" providerId="ADAL" clId="{824FBFC8-1133-46D2-BEC2-A067459001F4}" dt="2023-01-26T15:10:10.853" v="1253" actId="207"/>
          <ac:spMkLst>
            <pc:docMk/>
            <pc:sldMk cId="915729156" sldId="312"/>
            <ac:spMk id="25" creationId="{5B938888-C0E4-124D-2580-48463F7D440C}"/>
          </ac:spMkLst>
        </pc:spChg>
        <pc:spChg chg="add mod">
          <ac:chgData name="Marco" userId="f5cc77de-4170-4394-a76b-00f5668a865c" providerId="ADAL" clId="{824FBFC8-1133-46D2-BEC2-A067459001F4}" dt="2023-01-26T15:17:15.474" v="1394" actId="554"/>
          <ac:spMkLst>
            <pc:docMk/>
            <pc:sldMk cId="915729156" sldId="312"/>
            <ac:spMk id="26" creationId="{4AF6DF49-F40F-7704-AC89-CB60B3331C25}"/>
          </ac:spMkLst>
        </pc:spChg>
        <pc:spChg chg="add mod">
          <ac:chgData name="Marco" userId="f5cc77de-4170-4394-a76b-00f5668a865c" providerId="ADAL" clId="{824FBFC8-1133-46D2-BEC2-A067459001F4}" dt="2023-01-26T15:18:31.631" v="1498" actId="1035"/>
          <ac:spMkLst>
            <pc:docMk/>
            <pc:sldMk cId="915729156" sldId="312"/>
            <ac:spMk id="27" creationId="{EE509546-5653-56E6-B852-8ECA2294BB9D}"/>
          </ac:spMkLst>
        </pc:spChg>
        <pc:spChg chg="add mod">
          <ac:chgData name="Marco" userId="f5cc77de-4170-4394-a76b-00f5668a865c" providerId="ADAL" clId="{824FBFC8-1133-46D2-BEC2-A067459001F4}" dt="2023-01-26T15:18:31.631" v="1498" actId="1035"/>
          <ac:spMkLst>
            <pc:docMk/>
            <pc:sldMk cId="915729156" sldId="312"/>
            <ac:spMk id="28" creationId="{E6BB7D0E-C748-3581-4930-876038930667}"/>
          </ac:spMkLst>
        </pc:spChg>
        <pc:spChg chg="add mod">
          <ac:chgData name="Marco" userId="f5cc77de-4170-4394-a76b-00f5668a865c" providerId="ADAL" clId="{824FBFC8-1133-46D2-BEC2-A067459001F4}" dt="2023-01-26T15:18:31.631" v="1498" actId="1035"/>
          <ac:spMkLst>
            <pc:docMk/>
            <pc:sldMk cId="915729156" sldId="312"/>
            <ac:spMk id="30" creationId="{3E4010F6-513A-422B-ADD7-8EDC072AF4C4}"/>
          </ac:spMkLst>
        </pc:spChg>
        <pc:spChg chg="add mod">
          <ac:chgData name="Marco" userId="f5cc77de-4170-4394-a76b-00f5668a865c" providerId="ADAL" clId="{824FBFC8-1133-46D2-BEC2-A067459001F4}" dt="2023-01-26T15:18:58.846" v="1502" actId="1036"/>
          <ac:spMkLst>
            <pc:docMk/>
            <pc:sldMk cId="915729156" sldId="312"/>
            <ac:spMk id="31" creationId="{517D06AC-9763-476F-294A-5033B779CC54}"/>
          </ac:spMkLst>
        </pc:spChg>
        <pc:spChg chg="add mod">
          <ac:chgData name="Marco" userId="f5cc77de-4170-4394-a76b-00f5668a865c" providerId="ADAL" clId="{824FBFC8-1133-46D2-BEC2-A067459001F4}" dt="2023-01-26T15:19:25.873" v="1517" actId="1076"/>
          <ac:spMkLst>
            <pc:docMk/>
            <pc:sldMk cId="915729156" sldId="312"/>
            <ac:spMk id="33" creationId="{52381FCA-E64B-C1EC-FB7A-8F085EE6C5D9}"/>
          </ac:spMkLst>
        </pc:spChg>
      </pc:sldChg>
      <pc:sldChg chg="modSp add mod">
        <pc:chgData name="Marco" userId="f5cc77de-4170-4394-a76b-00f5668a865c" providerId="ADAL" clId="{824FBFC8-1133-46D2-BEC2-A067459001F4}" dt="2023-01-27T08:31:43.464" v="4100" actId="20577"/>
        <pc:sldMkLst>
          <pc:docMk/>
          <pc:sldMk cId="951375127" sldId="313"/>
        </pc:sldMkLst>
        <pc:spChg chg="mod">
          <ac:chgData name="Marco" userId="f5cc77de-4170-4394-a76b-00f5668a865c" providerId="ADAL" clId="{824FBFC8-1133-46D2-BEC2-A067459001F4}" dt="2023-01-27T08:31:43.464" v="4100" actId="20577"/>
          <ac:spMkLst>
            <pc:docMk/>
            <pc:sldMk cId="951375127" sldId="313"/>
            <ac:spMk id="22" creationId="{69FE693E-8407-AE54-3A00-0BE9684A15C1}"/>
          </ac:spMkLst>
        </pc:spChg>
        <pc:spChg chg="mod">
          <ac:chgData name="Marco" userId="f5cc77de-4170-4394-a76b-00f5668a865c" providerId="ADAL" clId="{824FBFC8-1133-46D2-BEC2-A067459001F4}" dt="2023-01-26T14:16:41.550" v="508" actId="20577"/>
          <ac:spMkLst>
            <pc:docMk/>
            <pc:sldMk cId="951375127" sldId="313"/>
            <ac:spMk id="23" creationId="{0F74CF42-9DF7-4A15-8EF9-A0C81049AF55}"/>
          </ac:spMkLst>
        </pc:spChg>
      </pc:sldChg>
      <pc:sldChg chg="add del replId">
        <pc:chgData name="Marco" userId="f5cc77de-4170-4394-a76b-00f5668a865c" providerId="ADAL" clId="{824FBFC8-1133-46D2-BEC2-A067459001F4}" dt="2023-01-26T16:20:20.135" v="3617" actId="47"/>
        <pc:sldMkLst>
          <pc:docMk/>
          <pc:sldMk cId="1357621396" sldId="314"/>
        </pc:sldMkLst>
      </pc:sldChg>
      <pc:sldChg chg="modSp add mod ord">
        <pc:chgData name="Marco" userId="f5cc77de-4170-4394-a76b-00f5668a865c" providerId="ADAL" clId="{824FBFC8-1133-46D2-BEC2-A067459001F4}" dt="2023-01-26T16:37:45.368" v="4006" actId="20577"/>
        <pc:sldMkLst>
          <pc:docMk/>
          <pc:sldMk cId="794751313" sldId="315"/>
        </pc:sldMkLst>
        <pc:spChg chg="mod">
          <ac:chgData name="Marco" userId="f5cc77de-4170-4394-a76b-00f5668a865c" providerId="ADAL" clId="{824FBFC8-1133-46D2-BEC2-A067459001F4}" dt="2023-01-26T16:37:45.368" v="4006" actId="20577"/>
          <ac:spMkLst>
            <pc:docMk/>
            <pc:sldMk cId="794751313" sldId="315"/>
            <ac:spMk id="22" creationId="{69FE693E-8407-AE54-3A00-0BE9684A15C1}"/>
          </ac:spMkLst>
        </pc:spChg>
        <pc:spChg chg="mod">
          <ac:chgData name="Marco" userId="f5cc77de-4170-4394-a76b-00f5668a865c" providerId="ADAL" clId="{824FBFC8-1133-46D2-BEC2-A067459001F4}" dt="2023-01-26T15:34:44.529" v="1678" actId="20577"/>
          <ac:spMkLst>
            <pc:docMk/>
            <pc:sldMk cId="794751313" sldId="315"/>
            <ac:spMk id="23" creationId="{0F74CF42-9DF7-4A15-8EF9-A0C81049AF55}"/>
          </ac:spMkLst>
        </pc:spChg>
      </pc:sldChg>
      <pc:sldChg chg="addSp modSp add mod ord">
        <pc:chgData name="Marco" userId="f5cc77de-4170-4394-a76b-00f5668a865c" providerId="ADAL" clId="{824FBFC8-1133-46D2-BEC2-A067459001F4}" dt="2023-01-27T08:27:36.356" v="4061" actId="14100"/>
        <pc:sldMkLst>
          <pc:docMk/>
          <pc:sldMk cId="3129503176" sldId="316"/>
        </pc:sldMkLst>
        <pc:spChg chg="mod">
          <ac:chgData name="Marco" userId="f5cc77de-4170-4394-a76b-00f5668a865c" providerId="ADAL" clId="{824FBFC8-1133-46D2-BEC2-A067459001F4}" dt="2023-01-27T08:27:36.356" v="4061" actId="14100"/>
          <ac:spMkLst>
            <pc:docMk/>
            <pc:sldMk cId="3129503176" sldId="316"/>
            <ac:spMk id="22" creationId="{69FE693E-8407-AE54-3A00-0BE9684A15C1}"/>
          </ac:spMkLst>
        </pc:spChg>
        <pc:spChg chg="mod">
          <ac:chgData name="Marco" userId="f5cc77de-4170-4394-a76b-00f5668a865c" providerId="ADAL" clId="{824FBFC8-1133-46D2-BEC2-A067459001F4}" dt="2023-01-26T16:00:44.869" v="2647" actId="20577"/>
          <ac:spMkLst>
            <pc:docMk/>
            <pc:sldMk cId="3129503176" sldId="316"/>
            <ac:spMk id="23" creationId="{0F74CF42-9DF7-4A15-8EF9-A0C81049AF55}"/>
          </ac:spMkLst>
        </pc:spChg>
        <pc:picChg chg="add mod modCrop">
          <ac:chgData name="Marco" userId="f5cc77de-4170-4394-a76b-00f5668a865c" providerId="ADAL" clId="{824FBFC8-1133-46D2-BEC2-A067459001F4}" dt="2023-01-26T16:46:03.347" v="4019" actId="1076"/>
          <ac:picMkLst>
            <pc:docMk/>
            <pc:sldMk cId="3129503176" sldId="316"/>
            <ac:picMk id="2" creationId="{2FFBB84B-C997-31DE-A26F-0167519D9302}"/>
          </ac:picMkLst>
        </pc:picChg>
        <pc:picChg chg="add mod">
          <ac:chgData name="Marco" userId="f5cc77de-4170-4394-a76b-00f5668a865c" providerId="ADAL" clId="{824FBFC8-1133-46D2-BEC2-A067459001F4}" dt="2023-01-26T16:46:04.351" v="4020" actId="1076"/>
          <ac:picMkLst>
            <pc:docMk/>
            <pc:sldMk cId="3129503176" sldId="316"/>
            <ac:picMk id="3" creationId="{80588820-55E9-EE48-828D-CE12C09A43D5}"/>
          </ac:picMkLst>
        </pc:picChg>
      </pc:sldChg>
      <pc:sldMasterChg chg="modSldLayout">
        <pc:chgData name="Marco" userId="f5cc77de-4170-4394-a76b-00f5668a865c" providerId="ADAL" clId="{824FBFC8-1133-46D2-BEC2-A067459001F4}" dt="2023-01-26T16:32:34.376" v="3871" actId="20577"/>
        <pc:sldMasterMkLst>
          <pc:docMk/>
          <pc:sldMasterMk cId="2156691168" sldId="2147483648"/>
        </pc:sldMasterMkLst>
        <pc:sldLayoutChg chg="modSp mod">
          <pc:chgData name="Marco" userId="f5cc77de-4170-4394-a76b-00f5668a865c" providerId="ADAL" clId="{824FBFC8-1133-46D2-BEC2-A067459001F4}" dt="2023-01-26T16:32:34.376" v="3871" actId="20577"/>
          <pc:sldLayoutMkLst>
            <pc:docMk/>
            <pc:sldMasterMk cId="2156691168" sldId="2147483648"/>
            <pc:sldLayoutMk cId="935879512" sldId="2147483655"/>
          </pc:sldLayoutMkLst>
          <pc:spChg chg="mod">
            <ac:chgData name="Marco" userId="f5cc77de-4170-4394-a76b-00f5668a865c" providerId="ADAL" clId="{824FBFC8-1133-46D2-BEC2-A067459001F4}" dt="2023-01-26T16:32:34.376" v="3871" actId="20577"/>
            <ac:spMkLst>
              <pc:docMk/>
              <pc:sldMasterMk cId="2156691168" sldId="2147483648"/>
              <pc:sldLayoutMk cId="935879512" sldId="2147483655"/>
              <ac:spMk id="2" creationId="{D7C3B95E-EB96-915B-75B3-99E1A59D34A7}"/>
            </ac:spMkLst>
          </pc:spChg>
        </pc:sldLayoutChg>
      </pc:sldMasterChg>
    </pc:docChg>
  </pc:docChgLst>
  <pc:docChgLst>
    <pc:chgData name="Marco" userId="f5cc77de-4170-4394-a76b-00f5668a865c" providerId="ADAL" clId="{2674042A-C5CA-4F74-BE40-350FBFE40B92}"/>
    <pc:docChg chg="undo redo custSel addSld delSld modSld sldOrd modMainMaster">
      <pc:chgData name="Marco" userId="f5cc77de-4170-4394-a76b-00f5668a865c" providerId="ADAL" clId="{2674042A-C5CA-4F74-BE40-350FBFE40B92}" dt="2023-03-01T16:25:53.648" v="7333" actId="1076"/>
      <pc:docMkLst>
        <pc:docMk/>
      </pc:docMkLst>
      <pc:sldChg chg="addSp modSp mod">
        <pc:chgData name="Marco" userId="f5cc77de-4170-4394-a76b-00f5668a865c" providerId="ADAL" clId="{2674042A-C5CA-4F74-BE40-350FBFE40B92}" dt="2023-02-28T15:30:20.801" v="1859" actId="20577"/>
        <pc:sldMkLst>
          <pc:docMk/>
          <pc:sldMk cId="2638274797" sldId="257"/>
        </pc:sldMkLst>
        <pc:spChg chg="mod">
          <ac:chgData name="Marco" userId="f5cc77de-4170-4394-a76b-00f5668a865c" providerId="ADAL" clId="{2674042A-C5CA-4F74-BE40-350FBFE40B92}" dt="2023-02-27T14:38:20.895" v="78" actId="122"/>
          <ac:spMkLst>
            <pc:docMk/>
            <pc:sldMk cId="2638274797" sldId="257"/>
            <ac:spMk id="2" creationId="{1F065A15-7469-1EC9-86E0-71FF347D4836}"/>
          </ac:spMkLst>
        </pc:spChg>
        <pc:spChg chg="mod">
          <ac:chgData name="Marco" userId="f5cc77de-4170-4394-a76b-00f5668a865c" providerId="ADAL" clId="{2674042A-C5CA-4F74-BE40-350FBFE40B92}" dt="2023-02-27T15:11:09.929" v="292" actId="1035"/>
          <ac:spMkLst>
            <pc:docMk/>
            <pc:sldMk cId="2638274797" sldId="257"/>
            <ac:spMk id="99" creationId="{B831E008-7A45-4BBF-A85D-358568FE8AA7}"/>
          </ac:spMkLst>
        </pc:spChg>
        <pc:spChg chg="mod">
          <ac:chgData name="Marco" userId="f5cc77de-4170-4394-a76b-00f5668a865c" providerId="ADAL" clId="{2674042A-C5CA-4F74-BE40-350FBFE40B92}" dt="2023-02-28T15:30:20.801" v="1859" actId="20577"/>
          <ac:spMkLst>
            <pc:docMk/>
            <pc:sldMk cId="2638274797" sldId="257"/>
            <ac:spMk id="100" creationId="{35A41E96-2943-4F20-8B3F-4E776DCC4CAF}"/>
          </ac:spMkLst>
        </pc:spChg>
        <pc:grpChg chg="add mod">
          <ac:chgData name="Marco" userId="f5cc77de-4170-4394-a76b-00f5668a865c" providerId="ADAL" clId="{2674042A-C5CA-4F74-BE40-350FBFE40B92}" dt="2023-02-27T14:38:42.136" v="136" actId="12788"/>
          <ac:grpSpMkLst>
            <pc:docMk/>
            <pc:sldMk cId="2638274797" sldId="257"/>
            <ac:grpSpMk id="3" creationId="{827295F9-00F5-7AA5-BF96-435CF46D9649}"/>
          </ac:grpSpMkLst>
        </pc:grpChg>
        <pc:picChg chg="mod">
          <ac:chgData name="Marco" userId="f5cc77de-4170-4394-a76b-00f5668a865c" providerId="ADAL" clId="{2674042A-C5CA-4F74-BE40-350FBFE40B92}" dt="2023-02-27T14:38:37.689" v="135" actId="1037"/>
          <ac:picMkLst>
            <pc:docMk/>
            <pc:sldMk cId="2638274797" sldId="257"/>
            <ac:picMk id="13" creationId="{033F8642-19B6-0788-BA5E-A35B6B8F0073}"/>
          </ac:picMkLst>
        </pc:picChg>
        <pc:picChg chg="mod">
          <ac:chgData name="Marco" userId="f5cc77de-4170-4394-a76b-00f5668a865c" providerId="ADAL" clId="{2674042A-C5CA-4F74-BE40-350FBFE40B92}" dt="2023-02-27T14:38:09.737" v="75" actId="164"/>
          <ac:picMkLst>
            <pc:docMk/>
            <pc:sldMk cId="2638274797" sldId="257"/>
            <ac:picMk id="14" creationId="{4B39464E-32A6-8C1E-955E-30B9EBB6C869}"/>
          </ac:picMkLst>
        </pc:picChg>
      </pc:sldChg>
      <pc:sldChg chg="addSp delSp modSp del mod">
        <pc:chgData name="Marco" userId="f5cc77de-4170-4394-a76b-00f5668a865c" providerId="ADAL" clId="{2674042A-C5CA-4F74-BE40-350FBFE40B92}" dt="2023-03-01T13:07:02.321" v="4564" actId="20577"/>
        <pc:sldMkLst>
          <pc:docMk/>
          <pc:sldMk cId="73002202" sldId="291"/>
        </pc:sldMkLst>
        <pc:spChg chg="add del mod">
          <ac:chgData name="Marco" userId="f5cc77de-4170-4394-a76b-00f5668a865c" providerId="ADAL" clId="{2674042A-C5CA-4F74-BE40-350FBFE40B92}" dt="2023-02-28T16:06:49.420" v="2168" actId="478"/>
          <ac:spMkLst>
            <pc:docMk/>
            <pc:sldMk cId="73002202" sldId="291"/>
            <ac:spMk id="6" creationId="{DDEA11A5-F9D5-7E04-32CD-43E59EA3EAB5}"/>
          </ac:spMkLst>
        </pc:spChg>
        <pc:spChg chg="add del">
          <ac:chgData name="Marco" userId="f5cc77de-4170-4394-a76b-00f5668a865c" providerId="ADAL" clId="{2674042A-C5CA-4F74-BE40-350FBFE40B92}" dt="2023-02-28T16:04:42.176" v="2144" actId="22"/>
          <ac:spMkLst>
            <pc:docMk/>
            <pc:sldMk cId="73002202" sldId="291"/>
            <ac:spMk id="7" creationId="{FF061C6A-914C-A1A8-CB53-FE40F0C1C77E}"/>
          </ac:spMkLst>
        </pc:spChg>
        <pc:spChg chg="del mod">
          <ac:chgData name="Marco" userId="f5cc77de-4170-4394-a76b-00f5668a865c" providerId="ADAL" clId="{2674042A-C5CA-4F74-BE40-350FBFE40B92}" dt="2023-02-27T16:10:28.088" v="1093" actId="478"/>
          <ac:spMkLst>
            <pc:docMk/>
            <pc:sldMk cId="73002202" sldId="291"/>
            <ac:spMk id="8" creationId="{30CBB915-B05C-8179-00C1-5D0C1523E5D7}"/>
          </ac:spMkLst>
        </pc:spChg>
        <pc:spChg chg="add mod">
          <ac:chgData name="Marco" userId="f5cc77de-4170-4394-a76b-00f5668a865c" providerId="ADAL" clId="{2674042A-C5CA-4F74-BE40-350FBFE40B92}" dt="2023-02-28T16:08:21.651" v="2196" actId="1076"/>
          <ac:spMkLst>
            <pc:docMk/>
            <pc:sldMk cId="73002202" sldId="291"/>
            <ac:spMk id="8" creationId="{55D85237-89FE-B24B-CF2F-5FAC37E1F0C2}"/>
          </ac:spMkLst>
        </pc:spChg>
        <pc:spChg chg="add del mod">
          <ac:chgData name="Marco" userId="f5cc77de-4170-4394-a76b-00f5668a865c" providerId="ADAL" clId="{2674042A-C5CA-4F74-BE40-350FBFE40B92}" dt="2023-02-28T16:06:51.679" v="2169" actId="478"/>
          <ac:spMkLst>
            <pc:docMk/>
            <pc:sldMk cId="73002202" sldId="291"/>
            <ac:spMk id="9" creationId="{A37F241B-075C-5DFF-C1AB-4136ABCAED76}"/>
          </ac:spMkLst>
        </pc:spChg>
        <pc:spChg chg="mod ord">
          <ac:chgData name="Marco" userId="f5cc77de-4170-4394-a76b-00f5668a865c" providerId="ADAL" clId="{2674042A-C5CA-4F74-BE40-350FBFE40B92}" dt="2023-03-01T13:07:02.321" v="4564" actId="20577"/>
          <ac:spMkLst>
            <pc:docMk/>
            <pc:sldMk cId="73002202" sldId="291"/>
            <ac:spMk id="22" creationId="{69FE693E-8407-AE54-3A00-0BE9684A15C1}"/>
          </ac:spMkLst>
        </pc:spChg>
        <pc:spChg chg="mod">
          <ac:chgData name="Marco" userId="f5cc77de-4170-4394-a76b-00f5668a865c" providerId="ADAL" clId="{2674042A-C5CA-4F74-BE40-350FBFE40B92}" dt="2023-02-28T16:08:38.260" v="2197" actId="20577"/>
          <ac:spMkLst>
            <pc:docMk/>
            <pc:sldMk cId="73002202" sldId="291"/>
            <ac:spMk id="23" creationId="{0F74CF42-9DF7-4A15-8EF9-A0C81049AF55}"/>
          </ac:spMkLst>
        </pc:spChg>
        <pc:picChg chg="add del mod">
          <ac:chgData name="Marco" userId="f5cc77de-4170-4394-a76b-00f5668a865c" providerId="ADAL" clId="{2674042A-C5CA-4F74-BE40-350FBFE40B92}" dt="2023-02-28T16:06:48.159" v="2167" actId="478"/>
          <ac:picMkLst>
            <pc:docMk/>
            <pc:sldMk cId="73002202" sldId="291"/>
            <ac:picMk id="2" creationId="{7EE9821C-D2E9-5120-6BDF-9CA2F8692B52}"/>
          </ac:picMkLst>
        </pc:picChg>
        <pc:picChg chg="add mod modCrop">
          <ac:chgData name="Marco" userId="f5cc77de-4170-4394-a76b-00f5668a865c" providerId="ADAL" clId="{2674042A-C5CA-4F74-BE40-350FBFE40B92}" dt="2023-02-28T16:08:00.685" v="2195" actId="1076"/>
          <ac:picMkLst>
            <pc:docMk/>
            <pc:sldMk cId="73002202" sldId="291"/>
            <ac:picMk id="3" creationId="{2664EB30-7537-FA38-8D5A-09A107371386}"/>
          </ac:picMkLst>
        </pc:picChg>
        <pc:picChg chg="del">
          <ac:chgData name="Marco" userId="f5cc77de-4170-4394-a76b-00f5668a865c" providerId="ADAL" clId="{2674042A-C5CA-4F74-BE40-350FBFE40B92}" dt="2023-02-27T16:00:44.182" v="916" actId="478"/>
          <ac:picMkLst>
            <pc:docMk/>
            <pc:sldMk cId="73002202" sldId="291"/>
            <ac:picMk id="4" creationId="{8CC9FBF3-2FCF-0A93-5251-95A4858D58F1}"/>
          </ac:picMkLst>
        </pc:picChg>
      </pc:sldChg>
      <pc:sldChg chg="del">
        <pc:chgData name="Marco" userId="f5cc77de-4170-4394-a76b-00f5668a865c" providerId="ADAL" clId="{2674042A-C5CA-4F74-BE40-350FBFE40B92}" dt="2023-03-01T14:14:11.462" v="5812" actId="47"/>
        <pc:sldMkLst>
          <pc:docMk/>
          <pc:sldMk cId="3430530283" sldId="295"/>
        </pc:sldMkLst>
      </pc:sldChg>
      <pc:sldChg chg="addSp delSp modSp add mod">
        <pc:chgData name="Marco" userId="f5cc77de-4170-4394-a76b-00f5668a865c" providerId="ADAL" clId="{2674042A-C5CA-4F74-BE40-350FBFE40B92}" dt="2023-03-01T16:07:43.951" v="7232" actId="33524"/>
        <pc:sldMkLst>
          <pc:docMk/>
          <pc:sldMk cId="3198483532" sldId="298"/>
        </pc:sldMkLst>
        <pc:spChg chg="mod">
          <ac:chgData name="Marco" userId="f5cc77de-4170-4394-a76b-00f5668a865c" providerId="ADAL" clId="{2674042A-C5CA-4F74-BE40-350FBFE40B92}" dt="2023-03-01T15:52:21.210" v="7000" actId="14100"/>
          <ac:spMkLst>
            <pc:docMk/>
            <pc:sldMk cId="3198483532" sldId="298"/>
            <ac:spMk id="6" creationId="{C71BBDC6-E666-8B6D-21B9-3BCDC7FF0484}"/>
          </ac:spMkLst>
        </pc:spChg>
        <pc:spChg chg="add del mod">
          <ac:chgData name="Marco" userId="f5cc77de-4170-4394-a76b-00f5668a865c" providerId="ADAL" clId="{2674042A-C5CA-4F74-BE40-350FBFE40B92}" dt="2023-03-01T15:55:22.856" v="7026" actId="478"/>
          <ac:spMkLst>
            <pc:docMk/>
            <pc:sldMk cId="3198483532" sldId="298"/>
            <ac:spMk id="11" creationId="{2EF8B339-4F4A-3DD4-9E79-7E539FEE9752}"/>
          </ac:spMkLst>
        </pc:spChg>
        <pc:spChg chg="mod">
          <ac:chgData name="Marco" userId="f5cc77de-4170-4394-a76b-00f5668a865c" providerId="ADAL" clId="{2674042A-C5CA-4F74-BE40-350FBFE40B92}" dt="2023-03-01T16:07:43.951" v="7232" actId="33524"/>
          <ac:spMkLst>
            <pc:docMk/>
            <pc:sldMk cId="3198483532" sldId="298"/>
            <ac:spMk id="12" creationId="{152ADEE0-90C7-1AC8-8BBE-F0E3561079FE}"/>
          </ac:spMkLst>
        </pc:spChg>
        <pc:spChg chg="add mod">
          <ac:chgData name="Marco" userId="f5cc77de-4170-4394-a76b-00f5668a865c" providerId="ADAL" clId="{2674042A-C5CA-4F74-BE40-350FBFE40B92}" dt="2023-03-01T15:55:23.909" v="7027"/>
          <ac:spMkLst>
            <pc:docMk/>
            <pc:sldMk cId="3198483532" sldId="298"/>
            <ac:spMk id="17" creationId="{5FB7CDFE-6A24-A2E2-E039-2C090800248D}"/>
          </ac:spMkLst>
        </pc:spChg>
        <pc:spChg chg="mod">
          <ac:chgData name="Marco" userId="f5cc77de-4170-4394-a76b-00f5668a865c" providerId="ADAL" clId="{2674042A-C5CA-4F74-BE40-350FBFE40B92}" dt="2023-03-01T13:53:08.350" v="5337" actId="20577"/>
          <ac:spMkLst>
            <pc:docMk/>
            <pc:sldMk cId="3198483532" sldId="298"/>
            <ac:spMk id="23" creationId="{0F74CF42-9DF7-4A15-8EF9-A0C81049AF55}"/>
          </ac:spMkLst>
        </pc:spChg>
        <pc:grpChg chg="ord">
          <ac:chgData name="Marco" userId="f5cc77de-4170-4394-a76b-00f5668a865c" providerId="ADAL" clId="{2674042A-C5CA-4F74-BE40-350FBFE40B92}" dt="2023-03-01T15:52:02.753" v="6967" actId="166"/>
          <ac:grpSpMkLst>
            <pc:docMk/>
            <pc:sldMk cId="3198483532" sldId="298"/>
            <ac:grpSpMk id="2" creationId="{6F7FD0A4-90FF-3E30-971A-BD37EF99D663}"/>
          </ac:grpSpMkLst>
        </pc:grpChg>
        <pc:picChg chg="add mod">
          <ac:chgData name="Marco" userId="f5cc77de-4170-4394-a76b-00f5668a865c" providerId="ADAL" clId="{2674042A-C5CA-4F74-BE40-350FBFE40B92}" dt="2023-03-01T15:51:36.993" v="6957"/>
          <ac:picMkLst>
            <pc:docMk/>
            <pc:sldMk cId="3198483532" sldId="298"/>
            <ac:picMk id="3" creationId="{FFD0DCE0-AC4D-14D0-350C-47A68D96FA23}"/>
          </ac:picMkLst>
        </pc:picChg>
        <pc:picChg chg="mod">
          <ac:chgData name="Marco" userId="f5cc77de-4170-4394-a76b-00f5668a865c" providerId="ADAL" clId="{2674042A-C5CA-4F74-BE40-350FBFE40B92}" dt="2023-03-01T15:52:12.685" v="6998" actId="1038"/>
          <ac:picMkLst>
            <pc:docMk/>
            <pc:sldMk cId="3198483532" sldId="298"/>
            <ac:picMk id="5" creationId="{FDEBED16-B7FB-A24B-3F3C-6A40F17A3B1A}"/>
          </ac:picMkLst>
        </pc:picChg>
      </pc:sldChg>
      <pc:sldChg chg="del">
        <pc:chgData name="Marco" userId="f5cc77de-4170-4394-a76b-00f5668a865c" providerId="ADAL" clId="{2674042A-C5CA-4F74-BE40-350FBFE40B92}" dt="2023-03-01T14:14:20.130" v="5813" actId="47"/>
        <pc:sldMkLst>
          <pc:docMk/>
          <pc:sldMk cId="3267047120" sldId="302"/>
        </pc:sldMkLst>
      </pc:sldChg>
      <pc:sldChg chg="del">
        <pc:chgData name="Marco" userId="f5cc77de-4170-4394-a76b-00f5668a865c" providerId="ADAL" clId="{2674042A-C5CA-4F74-BE40-350FBFE40B92}" dt="2023-03-01T14:14:51.698" v="5814" actId="47"/>
        <pc:sldMkLst>
          <pc:docMk/>
          <pc:sldMk cId="1084668842" sldId="303"/>
        </pc:sldMkLst>
      </pc:sldChg>
      <pc:sldChg chg="del">
        <pc:chgData name="Marco" userId="f5cc77de-4170-4394-a76b-00f5668a865c" providerId="ADAL" clId="{2674042A-C5CA-4F74-BE40-350FBFE40B92}" dt="2023-02-28T16:44:19.557" v="2342" actId="47"/>
        <pc:sldMkLst>
          <pc:docMk/>
          <pc:sldMk cId="1541296697" sldId="304"/>
        </pc:sldMkLst>
      </pc:sldChg>
      <pc:sldChg chg="addSp delSp modSp add mod">
        <pc:chgData name="Marco" userId="f5cc77de-4170-4394-a76b-00f5668a865c" providerId="ADAL" clId="{2674042A-C5CA-4F74-BE40-350FBFE40B92}" dt="2023-03-01T15:55:27.815" v="7029"/>
        <pc:sldMkLst>
          <pc:docMk/>
          <pc:sldMk cId="3583985687" sldId="304"/>
        </pc:sldMkLst>
        <pc:spChg chg="mod">
          <ac:chgData name="Marco" userId="f5cc77de-4170-4394-a76b-00f5668a865c" providerId="ADAL" clId="{2674042A-C5CA-4F74-BE40-350FBFE40B92}" dt="2023-03-01T13:53:18.408" v="5340" actId="20577"/>
          <ac:spMkLst>
            <pc:docMk/>
            <pc:sldMk cId="3583985687" sldId="304"/>
            <ac:spMk id="2" creationId="{D3B16545-BD3E-76D6-4605-519872D64AA1}"/>
          </ac:spMkLst>
        </pc:spChg>
        <pc:spChg chg="mod">
          <ac:chgData name="Marco" userId="f5cc77de-4170-4394-a76b-00f5668a865c" providerId="ADAL" clId="{2674042A-C5CA-4F74-BE40-350FBFE40B92}" dt="2023-03-01T13:56:27.477" v="5360" actId="1076"/>
          <ac:spMkLst>
            <pc:docMk/>
            <pc:sldMk cId="3583985687" sldId="304"/>
            <ac:spMk id="3" creationId="{996015A4-5A59-7A83-8503-AFCBE687F557}"/>
          </ac:spMkLst>
        </pc:spChg>
        <pc:spChg chg="add del mod">
          <ac:chgData name="Marco" userId="f5cc77de-4170-4394-a76b-00f5668a865c" providerId="ADAL" clId="{2674042A-C5CA-4F74-BE40-350FBFE40B92}" dt="2023-03-01T13:55:53.718" v="5351" actId="478"/>
          <ac:spMkLst>
            <pc:docMk/>
            <pc:sldMk cId="3583985687" sldId="304"/>
            <ac:spMk id="7" creationId="{ECF24336-5703-BA98-FE0A-34AEA60923FB}"/>
          </ac:spMkLst>
        </pc:spChg>
        <pc:spChg chg="add mod">
          <ac:chgData name="Marco" userId="f5cc77de-4170-4394-a76b-00f5668a865c" providerId="ADAL" clId="{2674042A-C5CA-4F74-BE40-350FBFE40B92}" dt="2023-03-01T13:56:05.799" v="5353" actId="1076"/>
          <ac:spMkLst>
            <pc:docMk/>
            <pc:sldMk cId="3583985687" sldId="304"/>
            <ac:spMk id="8" creationId="{ACBBC501-3637-A7F6-3FF8-D8BA15015385}"/>
          </ac:spMkLst>
        </pc:spChg>
        <pc:spChg chg="add mod">
          <ac:chgData name="Marco" userId="f5cc77de-4170-4394-a76b-00f5668a865c" providerId="ADAL" clId="{2674042A-C5CA-4F74-BE40-350FBFE40B92}" dt="2023-03-01T13:56:05.799" v="5353" actId="1076"/>
          <ac:spMkLst>
            <pc:docMk/>
            <pc:sldMk cId="3583985687" sldId="304"/>
            <ac:spMk id="9" creationId="{94AD8A06-E1F6-C522-267B-3E85E26B720F}"/>
          </ac:spMkLst>
        </pc:spChg>
        <pc:spChg chg="add del mod">
          <ac:chgData name="Marco" userId="f5cc77de-4170-4394-a76b-00f5668a865c" providerId="ADAL" clId="{2674042A-C5CA-4F74-BE40-350FBFE40B92}" dt="2023-03-01T15:55:26.928" v="7028" actId="478"/>
          <ac:spMkLst>
            <pc:docMk/>
            <pc:sldMk cId="3583985687" sldId="304"/>
            <ac:spMk id="10" creationId="{E0B0C8A2-F594-EF03-4FDA-0A851F71001C}"/>
          </ac:spMkLst>
        </pc:spChg>
        <pc:spChg chg="add mod">
          <ac:chgData name="Marco" userId="f5cc77de-4170-4394-a76b-00f5668a865c" providerId="ADAL" clId="{2674042A-C5CA-4F74-BE40-350FBFE40B92}" dt="2023-03-01T15:55:27.815" v="7029"/>
          <ac:spMkLst>
            <pc:docMk/>
            <pc:sldMk cId="3583985687" sldId="304"/>
            <ac:spMk id="11" creationId="{B194D1BB-FFDE-BA67-87A4-2D8B698652CC}"/>
          </ac:spMkLst>
        </pc:spChg>
        <pc:spChg chg="del">
          <ac:chgData name="Marco" userId="f5cc77de-4170-4394-a76b-00f5668a865c" providerId="ADAL" clId="{2674042A-C5CA-4F74-BE40-350FBFE40B92}" dt="2023-03-01T13:55:29.732" v="5341" actId="478"/>
          <ac:spMkLst>
            <pc:docMk/>
            <pc:sldMk cId="3583985687" sldId="304"/>
            <ac:spMk id="14" creationId="{06A38EB5-B643-1975-9743-85F308D0F895}"/>
          </ac:spMkLst>
        </pc:spChg>
        <pc:spChg chg="del">
          <ac:chgData name="Marco" userId="f5cc77de-4170-4394-a76b-00f5668a865c" providerId="ADAL" clId="{2674042A-C5CA-4F74-BE40-350FBFE40B92}" dt="2023-03-01T13:55:29.732" v="5341" actId="478"/>
          <ac:spMkLst>
            <pc:docMk/>
            <pc:sldMk cId="3583985687" sldId="304"/>
            <ac:spMk id="15" creationId="{3FC74B79-CB6F-183F-EE64-5C9398F70668}"/>
          </ac:spMkLst>
        </pc:spChg>
        <pc:spChg chg="mod">
          <ac:chgData name="Marco" userId="f5cc77de-4170-4394-a76b-00f5668a865c" providerId="ADAL" clId="{2674042A-C5CA-4F74-BE40-350FBFE40B92}" dt="2023-03-01T13:56:34.823" v="5361" actId="1076"/>
          <ac:spMkLst>
            <pc:docMk/>
            <pc:sldMk cId="3583985687" sldId="304"/>
            <ac:spMk id="23" creationId="{7AEC34C7-4C55-393B-9C59-EEF47C7C0BA8}"/>
          </ac:spMkLst>
        </pc:spChg>
        <pc:graphicFrameChg chg="add mod modGraphic">
          <ac:chgData name="Marco" userId="f5cc77de-4170-4394-a76b-00f5668a865c" providerId="ADAL" clId="{2674042A-C5CA-4F74-BE40-350FBFE40B92}" dt="2023-03-01T13:55:42.831" v="5348" actId="20577"/>
          <ac:graphicFrameMkLst>
            <pc:docMk/>
            <pc:sldMk cId="3583985687" sldId="304"/>
            <ac:graphicFrameMk id="5" creationId="{FF191679-3C16-727B-0380-2B0B744E2586}"/>
          </ac:graphicFrameMkLst>
        </pc:graphicFrameChg>
        <pc:graphicFrameChg chg="del">
          <ac:chgData name="Marco" userId="f5cc77de-4170-4394-a76b-00f5668a865c" providerId="ADAL" clId="{2674042A-C5CA-4F74-BE40-350FBFE40B92}" dt="2023-03-01T13:55:29.732" v="5341" actId="478"/>
          <ac:graphicFrameMkLst>
            <pc:docMk/>
            <pc:sldMk cId="3583985687" sldId="304"/>
            <ac:graphicFrameMk id="12" creationId="{130B0E0B-A8F1-CCB0-3921-89C069D4E19E}"/>
          </ac:graphicFrameMkLst>
        </pc:graphicFrameChg>
        <pc:graphicFrameChg chg="del">
          <ac:chgData name="Marco" userId="f5cc77de-4170-4394-a76b-00f5668a865c" providerId="ADAL" clId="{2674042A-C5CA-4F74-BE40-350FBFE40B92}" dt="2023-03-01T13:55:29.732" v="5341" actId="478"/>
          <ac:graphicFrameMkLst>
            <pc:docMk/>
            <pc:sldMk cId="3583985687" sldId="304"/>
            <ac:graphicFrameMk id="13" creationId="{8B983391-38E1-14DF-A1F1-B085C0E40FE5}"/>
          </ac:graphicFrameMkLst>
        </pc:graphicFrameChg>
        <pc:graphicFrameChg chg="add del mod">
          <ac:chgData name="Marco" userId="f5cc77de-4170-4394-a76b-00f5668a865c" providerId="ADAL" clId="{2674042A-C5CA-4F74-BE40-350FBFE40B92}" dt="2023-03-01T13:56:34.823" v="5361" actId="1076"/>
          <ac:graphicFrameMkLst>
            <pc:docMk/>
            <pc:sldMk cId="3583985687" sldId="304"/>
            <ac:graphicFrameMk id="16" creationId="{2E2220A3-BF86-220A-4DE4-303369EC1E40}"/>
          </ac:graphicFrameMkLst>
        </pc:graphicFrameChg>
        <pc:picChg chg="add mod">
          <ac:chgData name="Marco" userId="f5cc77de-4170-4394-a76b-00f5668a865c" providerId="ADAL" clId="{2674042A-C5CA-4F74-BE40-350FBFE40B92}" dt="2023-03-01T13:56:51.183" v="5365" actId="1076"/>
          <ac:picMkLst>
            <pc:docMk/>
            <pc:sldMk cId="3583985687" sldId="304"/>
            <ac:picMk id="4" creationId="{6DDB3F7E-F5B7-A6CC-1DE2-3972C24ADB41}"/>
          </ac:picMkLst>
        </pc:picChg>
        <pc:picChg chg="add mod">
          <ac:chgData name="Marco" userId="f5cc77de-4170-4394-a76b-00f5668a865c" providerId="ADAL" clId="{2674042A-C5CA-4F74-BE40-350FBFE40B92}" dt="2023-03-01T13:56:44.604" v="5363" actId="1076"/>
          <ac:picMkLst>
            <pc:docMk/>
            <pc:sldMk cId="3583985687" sldId="304"/>
            <ac:picMk id="6" creationId="{7E327451-9CC7-DC26-2320-98C7A5EE86CC}"/>
          </ac:picMkLst>
        </pc:picChg>
        <pc:picChg chg="add mod">
          <ac:chgData name="Marco" userId="f5cc77de-4170-4394-a76b-00f5668a865c" providerId="ADAL" clId="{2674042A-C5CA-4F74-BE40-350FBFE40B92}" dt="2023-03-01T15:51:36.025" v="6956"/>
          <ac:picMkLst>
            <pc:docMk/>
            <pc:sldMk cId="3583985687" sldId="304"/>
            <ac:picMk id="7" creationId="{5510B75E-20E5-1ED1-5BFF-AFCFA25EACEF}"/>
          </ac:picMkLst>
        </pc:picChg>
        <pc:picChg chg="mod">
          <ac:chgData name="Marco" userId="f5cc77de-4170-4394-a76b-00f5668a865c" providerId="ADAL" clId="{2674042A-C5CA-4F74-BE40-350FBFE40B92}" dt="2023-03-01T13:56:34.823" v="5361" actId="1076"/>
          <ac:picMkLst>
            <pc:docMk/>
            <pc:sldMk cId="3583985687" sldId="304"/>
            <ac:picMk id="17" creationId="{C3A1DFB6-689B-0FF1-D2ED-A706EAB6C371}"/>
          </ac:picMkLst>
        </pc:picChg>
        <pc:picChg chg="mod">
          <ac:chgData name="Marco" userId="f5cc77de-4170-4394-a76b-00f5668a865c" providerId="ADAL" clId="{2674042A-C5CA-4F74-BE40-350FBFE40B92}" dt="2023-03-01T13:56:34.823" v="5361" actId="1076"/>
          <ac:picMkLst>
            <pc:docMk/>
            <pc:sldMk cId="3583985687" sldId="304"/>
            <ac:picMk id="18" creationId="{F18CA92A-09A9-4337-0D5F-0CB08F251134}"/>
          </ac:picMkLst>
        </pc:picChg>
        <pc:picChg chg="mod">
          <ac:chgData name="Marco" userId="f5cc77de-4170-4394-a76b-00f5668a865c" providerId="ADAL" clId="{2674042A-C5CA-4F74-BE40-350FBFE40B92}" dt="2023-03-01T13:56:34.823" v="5361" actId="1076"/>
          <ac:picMkLst>
            <pc:docMk/>
            <pc:sldMk cId="3583985687" sldId="304"/>
            <ac:picMk id="19" creationId="{290ABBCF-CD71-FC4B-66BA-FB7F5DF8B960}"/>
          </ac:picMkLst>
        </pc:picChg>
        <pc:picChg chg="mod">
          <ac:chgData name="Marco" userId="f5cc77de-4170-4394-a76b-00f5668a865c" providerId="ADAL" clId="{2674042A-C5CA-4F74-BE40-350FBFE40B92}" dt="2023-03-01T13:56:34.823" v="5361" actId="1076"/>
          <ac:picMkLst>
            <pc:docMk/>
            <pc:sldMk cId="3583985687" sldId="304"/>
            <ac:picMk id="20" creationId="{2AD48B37-2F48-569C-7519-7B198957CBE0}"/>
          </ac:picMkLst>
        </pc:picChg>
        <pc:picChg chg="mod">
          <ac:chgData name="Marco" userId="f5cc77de-4170-4394-a76b-00f5668a865c" providerId="ADAL" clId="{2674042A-C5CA-4F74-BE40-350FBFE40B92}" dt="2023-03-01T13:56:34.823" v="5361" actId="1076"/>
          <ac:picMkLst>
            <pc:docMk/>
            <pc:sldMk cId="3583985687" sldId="304"/>
            <ac:picMk id="21" creationId="{8FE7513D-7CDB-15B5-7017-204C4110C7F6}"/>
          </ac:picMkLst>
        </pc:picChg>
        <pc:picChg chg="mod">
          <ac:chgData name="Marco" userId="f5cc77de-4170-4394-a76b-00f5668a865c" providerId="ADAL" clId="{2674042A-C5CA-4F74-BE40-350FBFE40B92}" dt="2023-03-01T13:56:34.823" v="5361" actId="1076"/>
          <ac:picMkLst>
            <pc:docMk/>
            <pc:sldMk cId="3583985687" sldId="304"/>
            <ac:picMk id="22" creationId="{A753CC14-A232-84B7-D8B5-A8267AAB1127}"/>
          </ac:picMkLst>
        </pc:picChg>
      </pc:sldChg>
      <pc:sldChg chg="del">
        <pc:chgData name="Marco" userId="f5cc77de-4170-4394-a76b-00f5668a865c" providerId="ADAL" clId="{2674042A-C5CA-4F74-BE40-350FBFE40B92}" dt="2023-02-28T16:44:18.638" v="2341" actId="47"/>
        <pc:sldMkLst>
          <pc:docMk/>
          <pc:sldMk cId="2390997227" sldId="305"/>
        </pc:sldMkLst>
      </pc:sldChg>
      <pc:sldChg chg="del">
        <pc:chgData name="Marco" userId="f5cc77de-4170-4394-a76b-00f5668a865c" providerId="ADAL" clId="{2674042A-C5CA-4F74-BE40-350FBFE40B92}" dt="2023-03-01T13:58:07.655" v="5366" actId="47"/>
        <pc:sldMkLst>
          <pc:docMk/>
          <pc:sldMk cId="142621474" sldId="306"/>
        </pc:sldMkLst>
      </pc:sldChg>
      <pc:sldChg chg="del">
        <pc:chgData name="Marco" userId="f5cc77de-4170-4394-a76b-00f5668a865c" providerId="ADAL" clId="{2674042A-C5CA-4F74-BE40-350FBFE40B92}" dt="2023-03-01T13:58:09.156" v="5367" actId="47"/>
        <pc:sldMkLst>
          <pc:docMk/>
          <pc:sldMk cId="1525633980" sldId="307"/>
        </pc:sldMkLst>
      </pc:sldChg>
      <pc:sldChg chg="del">
        <pc:chgData name="Marco" userId="f5cc77de-4170-4394-a76b-00f5668a865c" providerId="ADAL" clId="{2674042A-C5CA-4F74-BE40-350FBFE40B92}" dt="2023-02-28T16:44:17.979" v="2340" actId="47"/>
        <pc:sldMkLst>
          <pc:docMk/>
          <pc:sldMk cId="2880923328" sldId="308"/>
        </pc:sldMkLst>
      </pc:sldChg>
      <pc:sldChg chg="del">
        <pc:chgData name="Marco" userId="f5cc77de-4170-4394-a76b-00f5668a865c" providerId="ADAL" clId="{2674042A-C5CA-4F74-BE40-350FBFE40B92}" dt="2023-02-28T16:44:16.127" v="2338" actId="47"/>
        <pc:sldMkLst>
          <pc:docMk/>
          <pc:sldMk cId="2232785896" sldId="309"/>
        </pc:sldMkLst>
      </pc:sldChg>
      <pc:sldChg chg="del">
        <pc:chgData name="Marco" userId="f5cc77de-4170-4394-a76b-00f5668a865c" providerId="ADAL" clId="{2674042A-C5CA-4F74-BE40-350FBFE40B92}" dt="2023-02-28T16:44:17.301" v="2339" actId="47"/>
        <pc:sldMkLst>
          <pc:docMk/>
          <pc:sldMk cId="99719033" sldId="310"/>
        </pc:sldMkLst>
      </pc:sldChg>
      <pc:sldChg chg="del">
        <pc:chgData name="Marco" userId="f5cc77de-4170-4394-a76b-00f5668a865c" providerId="ADAL" clId="{2674042A-C5CA-4F74-BE40-350FBFE40B92}" dt="2023-02-27T15:47:44.866" v="812" actId="47"/>
        <pc:sldMkLst>
          <pc:docMk/>
          <pc:sldMk cId="915729156" sldId="312"/>
        </pc:sldMkLst>
      </pc:sldChg>
      <pc:sldChg chg="del">
        <pc:chgData name="Marco" userId="f5cc77de-4170-4394-a76b-00f5668a865c" providerId="ADAL" clId="{2674042A-C5CA-4F74-BE40-350FBFE40B92}" dt="2023-02-27T15:47:44.866" v="812" actId="47"/>
        <pc:sldMkLst>
          <pc:docMk/>
          <pc:sldMk cId="951375127" sldId="313"/>
        </pc:sldMkLst>
      </pc:sldChg>
      <pc:sldChg chg="del">
        <pc:chgData name="Marco" userId="f5cc77de-4170-4394-a76b-00f5668a865c" providerId="ADAL" clId="{2674042A-C5CA-4F74-BE40-350FBFE40B92}" dt="2023-02-27T15:47:44.866" v="812" actId="47"/>
        <pc:sldMkLst>
          <pc:docMk/>
          <pc:sldMk cId="794751313" sldId="315"/>
        </pc:sldMkLst>
      </pc:sldChg>
      <pc:sldChg chg="addSp delSp modSp del mod">
        <pc:chgData name="Marco" userId="f5cc77de-4170-4394-a76b-00f5668a865c" providerId="ADAL" clId="{2674042A-C5CA-4F74-BE40-350FBFE40B92}" dt="2023-03-01T16:15:30.626" v="7308" actId="1076"/>
        <pc:sldMkLst>
          <pc:docMk/>
          <pc:sldMk cId="3129503176" sldId="316"/>
        </pc:sldMkLst>
        <pc:spChg chg="add del mod">
          <ac:chgData name="Marco" userId="f5cc77de-4170-4394-a76b-00f5668a865c" providerId="ADAL" clId="{2674042A-C5CA-4F74-BE40-350FBFE40B92}" dt="2023-03-01T15:55:36.447" v="7033" actId="478"/>
          <ac:spMkLst>
            <pc:docMk/>
            <pc:sldMk cId="3129503176" sldId="316"/>
            <ac:spMk id="4" creationId="{5D0AE81A-CA3A-AD0E-EE93-69CD26A1BA3D}"/>
          </ac:spMkLst>
        </pc:spChg>
        <pc:spChg chg="add mod">
          <ac:chgData name="Marco" userId="f5cc77de-4170-4394-a76b-00f5668a865c" providerId="ADAL" clId="{2674042A-C5CA-4F74-BE40-350FBFE40B92}" dt="2023-03-01T15:55:37.314" v="7034"/>
          <ac:spMkLst>
            <pc:docMk/>
            <pc:sldMk cId="3129503176" sldId="316"/>
            <ac:spMk id="7" creationId="{CC91CF1C-E8CD-EE67-BDF4-7901DADE3D46}"/>
          </ac:spMkLst>
        </pc:spChg>
        <pc:spChg chg="add mod">
          <ac:chgData name="Marco" userId="f5cc77de-4170-4394-a76b-00f5668a865c" providerId="ADAL" clId="{2674042A-C5CA-4F74-BE40-350FBFE40B92}" dt="2023-03-01T16:15:30.626" v="7308" actId="1076"/>
          <ac:spMkLst>
            <pc:docMk/>
            <pc:sldMk cId="3129503176" sldId="316"/>
            <ac:spMk id="8" creationId="{98CC4C1B-FF81-4AEA-556C-9CD467C5AF16}"/>
          </ac:spMkLst>
        </pc:spChg>
        <pc:spChg chg="mod">
          <ac:chgData name="Marco" userId="f5cc77de-4170-4394-a76b-00f5668a865c" providerId="ADAL" clId="{2674042A-C5CA-4F74-BE40-350FBFE40B92}" dt="2023-03-01T14:01:27.865" v="5558" actId="20577"/>
          <ac:spMkLst>
            <pc:docMk/>
            <pc:sldMk cId="3129503176" sldId="316"/>
            <ac:spMk id="22" creationId="{69FE693E-8407-AE54-3A00-0BE9684A15C1}"/>
          </ac:spMkLst>
        </pc:spChg>
        <pc:spChg chg="mod">
          <ac:chgData name="Marco" userId="f5cc77de-4170-4394-a76b-00f5668a865c" providerId="ADAL" clId="{2674042A-C5CA-4F74-BE40-350FBFE40B92}" dt="2023-03-01T13:59:32.402" v="5389" actId="20577"/>
          <ac:spMkLst>
            <pc:docMk/>
            <pc:sldMk cId="3129503176" sldId="316"/>
            <ac:spMk id="23" creationId="{0F74CF42-9DF7-4A15-8EF9-A0C81049AF55}"/>
          </ac:spMkLst>
        </pc:spChg>
        <pc:picChg chg="mod">
          <ac:chgData name="Marco" userId="f5cc77de-4170-4394-a76b-00f5668a865c" providerId="ADAL" clId="{2674042A-C5CA-4F74-BE40-350FBFE40B92}" dt="2023-03-01T14:01:21.371" v="5550" actId="1076"/>
          <ac:picMkLst>
            <pc:docMk/>
            <pc:sldMk cId="3129503176" sldId="316"/>
            <ac:picMk id="2" creationId="{2FFBB84B-C997-31DE-A26F-0167519D9302}"/>
          </ac:picMkLst>
        </pc:picChg>
        <pc:picChg chg="mod">
          <ac:chgData name="Marco" userId="f5cc77de-4170-4394-a76b-00f5668a865c" providerId="ADAL" clId="{2674042A-C5CA-4F74-BE40-350FBFE40B92}" dt="2023-03-01T14:01:21.371" v="5550" actId="1076"/>
          <ac:picMkLst>
            <pc:docMk/>
            <pc:sldMk cId="3129503176" sldId="316"/>
            <ac:picMk id="3" creationId="{80588820-55E9-EE48-828D-CE12C09A43D5}"/>
          </ac:picMkLst>
        </pc:picChg>
        <pc:picChg chg="mod">
          <ac:chgData name="Marco" userId="f5cc77de-4170-4394-a76b-00f5668a865c" providerId="ADAL" clId="{2674042A-C5CA-4F74-BE40-350FBFE40B92}" dt="2023-03-01T14:01:21.371" v="5550" actId="1076"/>
          <ac:picMkLst>
            <pc:docMk/>
            <pc:sldMk cId="3129503176" sldId="316"/>
            <ac:picMk id="6" creationId="{A70B7F01-412C-7655-EEE3-E45388F82697}"/>
          </ac:picMkLst>
        </pc:picChg>
      </pc:sldChg>
      <pc:sldChg chg="addSp modSp new mod modClrScheme chgLayout">
        <pc:chgData name="Marco" userId="f5cc77de-4170-4394-a76b-00f5668a865c" providerId="ADAL" clId="{2674042A-C5CA-4F74-BE40-350FBFE40B92}" dt="2023-02-28T16:46:21.303" v="2343" actId="14100"/>
        <pc:sldMkLst>
          <pc:docMk/>
          <pc:sldMk cId="2692347755" sldId="317"/>
        </pc:sldMkLst>
        <pc:spChg chg="add mod">
          <ac:chgData name="Marco" userId="f5cc77de-4170-4394-a76b-00f5668a865c" providerId="ADAL" clId="{2674042A-C5CA-4F74-BE40-350FBFE40B92}" dt="2023-02-27T15:14:15.685" v="340" actId="20577"/>
          <ac:spMkLst>
            <pc:docMk/>
            <pc:sldMk cId="2692347755" sldId="317"/>
            <ac:spMk id="2" creationId="{9257BF3E-603E-27B2-87B4-3299E73F9567}"/>
          </ac:spMkLst>
        </pc:spChg>
        <pc:spChg chg="add mod">
          <ac:chgData name="Marco" userId="f5cc77de-4170-4394-a76b-00f5668a865c" providerId="ADAL" clId="{2674042A-C5CA-4F74-BE40-350FBFE40B92}" dt="2023-02-28T13:07:49.680" v="1686" actId="1035"/>
          <ac:spMkLst>
            <pc:docMk/>
            <pc:sldMk cId="2692347755" sldId="317"/>
            <ac:spMk id="4" creationId="{D1C705E9-E709-72A6-A8F2-413785BC8CD8}"/>
          </ac:spMkLst>
        </pc:spChg>
        <pc:spChg chg="add mod">
          <ac:chgData name="Marco" userId="f5cc77de-4170-4394-a76b-00f5668a865c" providerId="ADAL" clId="{2674042A-C5CA-4F74-BE40-350FBFE40B92}" dt="2023-02-28T13:09:21.690" v="1720" actId="20577"/>
          <ac:spMkLst>
            <pc:docMk/>
            <pc:sldMk cId="2692347755" sldId="317"/>
            <ac:spMk id="6" creationId="{5B723D00-031F-9C02-F8EB-2ECF10DA82DF}"/>
          </ac:spMkLst>
        </pc:spChg>
        <pc:picChg chg="add mod">
          <ac:chgData name="Marco" userId="f5cc77de-4170-4394-a76b-00f5668a865c" providerId="ADAL" clId="{2674042A-C5CA-4F74-BE40-350FBFE40B92}" dt="2023-02-27T15:11:48.097" v="295"/>
          <ac:picMkLst>
            <pc:docMk/>
            <pc:sldMk cId="2692347755" sldId="317"/>
            <ac:picMk id="3" creationId="{8DDA33A2-384D-0C6F-50CE-6F4520066010}"/>
          </ac:picMkLst>
        </pc:picChg>
        <pc:picChg chg="add mod">
          <ac:chgData name="Marco" userId="f5cc77de-4170-4394-a76b-00f5668a865c" providerId="ADAL" clId="{2674042A-C5CA-4F74-BE40-350FBFE40B92}" dt="2023-02-28T16:46:21.303" v="2343" actId="14100"/>
          <ac:picMkLst>
            <pc:docMk/>
            <pc:sldMk cId="2692347755" sldId="317"/>
            <ac:picMk id="5" creationId="{CF6E8CFC-5EAA-8A00-A56F-24F573701B68}"/>
          </ac:picMkLst>
        </pc:picChg>
      </pc:sldChg>
      <pc:sldChg chg="addSp delSp modSp add mod ord">
        <pc:chgData name="Marco" userId="f5cc77de-4170-4394-a76b-00f5668a865c" providerId="ADAL" clId="{2674042A-C5CA-4F74-BE40-350FBFE40B92}" dt="2023-03-01T11:19:58.712" v="3944" actId="20577"/>
        <pc:sldMkLst>
          <pc:docMk/>
          <pc:sldMk cId="229587874" sldId="318"/>
        </pc:sldMkLst>
        <pc:spChg chg="mod">
          <ac:chgData name="Marco" userId="f5cc77de-4170-4394-a76b-00f5668a865c" providerId="ADAL" clId="{2674042A-C5CA-4F74-BE40-350FBFE40B92}" dt="2023-02-28T13:11:03.267" v="1753" actId="20577"/>
          <ac:spMkLst>
            <pc:docMk/>
            <pc:sldMk cId="229587874" sldId="318"/>
            <ac:spMk id="2" creationId="{9257BF3E-603E-27B2-87B4-3299E73F9567}"/>
          </ac:spMkLst>
        </pc:spChg>
        <pc:spChg chg="del mod topLvl">
          <ac:chgData name="Marco" userId="f5cc77de-4170-4394-a76b-00f5668a865c" providerId="ADAL" clId="{2674042A-C5CA-4F74-BE40-350FBFE40B92}" dt="2023-02-28T13:11:59.739" v="1757" actId="478"/>
          <ac:spMkLst>
            <pc:docMk/>
            <pc:sldMk cId="229587874" sldId="318"/>
            <ac:spMk id="6" creationId="{8AE3B1CF-55E5-746B-D305-2267D67F0A1E}"/>
          </ac:spMkLst>
        </pc:spChg>
        <pc:spChg chg="del mod topLvl">
          <ac:chgData name="Marco" userId="f5cc77de-4170-4394-a76b-00f5668a865c" providerId="ADAL" clId="{2674042A-C5CA-4F74-BE40-350FBFE40B92}" dt="2023-02-28T13:11:59.739" v="1757" actId="478"/>
          <ac:spMkLst>
            <pc:docMk/>
            <pc:sldMk cId="229587874" sldId="318"/>
            <ac:spMk id="7" creationId="{4F1BF5F9-9B69-EB0F-F8B8-D34802C9DC37}"/>
          </ac:spMkLst>
        </pc:spChg>
        <pc:spChg chg="add mod">
          <ac:chgData name="Marco" userId="f5cc77de-4170-4394-a76b-00f5668a865c" providerId="ADAL" clId="{2674042A-C5CA-4F74-BE40-350FBFE40B92}" dt="2023-03-01T11:19:58.712" v="3944" actId="20577"/>
          <ac:spMkLst>
            <pc:docMk/>
            <pc:sldMk cId="229587874" sldId="318"/>
            <ac:spMk id="8" creationId="{33DFCC6D-7AFC-D724-656F-68ED12A74362}"/>
          </ac:spMkLst>
        </pc:spChg>
        <pc:spChg chg="add del">
          <ac:chgData name="Marco" userId="f5cc77de-4170-4394-a76b-00f5668a865c" providerId="ADAL" clId="{2674042A-C5CA-4F74-BE40-350FBFE40B92}" dt="2023-02-28T13:52:24.728" v="1802" actId="22"/>
          <ac:spMkLst>
            <pc:docMk/>
            <pc:sldMk cId="229587874" sldId="318"/>
            <ac:spMk id="10" creationId="{3FCB1158-2A0E-A2E8-9078-0C464A80F70D}"/>
          </ac:spMkLst>
        </pc:spChg>
        <pc:spChg chg="add mod">
          <ac:chgData name="Marco" userId="f5cc77de-4170-4394-a76b-00f5668a865c" providerId="ADAL" clId="{2674042A-C5CA-4F74-BE40-350FBFE40B92}" dt="2023-02-28T15:48:59.480" v="2089" actId="20577"/>
          <ac:spMkLst>
            <pc:docMk/>
            <pc:sldMk cId="229587874" sldId="318"/>
            <ac:spMk id="12" creationId="{A8CFB58D-4695-1E98-25B4-43AD1F57FD86}"/>
          </ac:spMkLst>
        </pc:spChg>
        <pc:spChg chg="add mod">
          <ac:chgData name="Marco" userId="f5cc77de-4170-4394-a76b-00f5668a865c" providerId="ADAL" clId="{2674042A-C5CA-4F74-BE40-350FBFE40B92}" dt="2023-02-28T15:51:08.754" v="2115" actId="1076"/>
          <ac:spMkLst>
            <pc:docMk/>
            <pc:sldMk cId="229587874" sldId="318"/>
            <ac:spMk id="16" creationId="{4ABB9019-7772-CE0D-BE4E-0F76B9626F57}"/>
          </ac:spMkLst>
        </pc:spChg>
        <pc:grpChg chg="add del mod">
          <ac:chgData name="Marco" userId="f5cc77de-4170-4394-a76b-00f5668a865c" providerId="ADAL" clId="{2674042A-C5CA-4F74-BE40-350FBFE40B92}" dt="2023-02-28T13:11:57.027" v="1756" actId="165"/>
          <ac:grpSpMkLst>
            <pc:docMk/>
            <pc:sldMk cId="229587874" sldId="318"/>
            <ac:grpSpMk id="4" creationId="{E9B169B5-C62A-CD06-3513-A2AED30FE36E}"/>
          </ac:grpSpMkLst>
        </pc:grpChg>
        <pc:picChg chg="mod topLvl">
          <ac:chgData name="Marco" userId="f5cc77de-4170-4394-a76b-00f5668a865c" providerId="ADAL" clId="{2674042A-C5CA-4F74-BE40-350FBFE40B92}" dt="2023-02-28T13:50:18.225" v="1762" actId="1076"/>
          <ac:picMkLst>
            <pc:docMk/>
            <pc:sldMk cId="229587874" sldId="318"/>
            <ac:picMk id="5" creationId="{A0F74485-8CBE-5ACD-2DA3-861506E12544}"/>
          </ac:picMkLst>
        </pc:picChg>
        <pc:picChg chg="add mod">
          <ac:chgData name="Marco" userId="f5cc77de-4170-4394-a76b-00f5668a865c" providerId="ADAL" clId="{2674042A-C5CA-4F74-BE40-350FBFE40B92}" dt="2023-02-28T15:48:37.194" v="2073" actId="14100"/>
          <ac:picMkLst>
            <pc:docMk/>
            <pc:sldMk cId="229587874" sldId="318"/>
            <ac:picMk id="11" creationId="{83BBF99D-C825-5011-60A3-6B0C22496F29}"/>
          </ac:picMkLst>
        </pc:picChg>
        <pc:picChg chg="add mod">
          <ac:chgData name="Marco" userId="f5cc77de-4170-4394-a76b-00f5668a865c" providerId="ADAL" clId="{2674042A-C5CA-4F74-BE40-350FBFE40B92}" dt="2023-02-28T15:48:40.525" v="2074" actId="1076"/>
          <ac:picMkLst>
            <pc:docMk/>
            <pc:sldMk cId="229587874" sldId="318"/>
            <ac:picMk id="14" creationId="{F3B5B8BC-8B54-E5BD-1D00-2E0BB43B084F}"/>
          </ac:picMkLst>
        </pc:picChg>
      </pc:sldChg>
      <pc:sldChg chg="addSp delSp modSp add mod ord">
        <pc:chgData name="Marco" userId="f5cc77de-4170-4394-a76b-00f5668a865c" providerId="ADAL" clId="{2674042A-C5CA-4F74-BE40-350FBFE40B92}" dt="2023-03-01T15:27:48.373" v="6720" actId="20577"/>
        <pc:sldMkLst>
          <pc:docMk/>
          <pc:sldMk cId="2751887659" sldId="319"/>
        </pc:sldMkLst>
        <pc:spChg chg="mod">
          <ac:chgData name="Marco" userId="f5cc77de-4170-4394-a76b-00f5668a865c" providerId="ADAL" clId="{2674042A-C5CA-4F74-BE40-350FBFE40B92}" dt="2023-02-28T11:33:09.603" v="1341" actId="20577"/>
          <ac:spMkLst>
            <pc:docMk/>
            <pc:sldMk cId="2751887659" sldId="319"/>
            <ac:spMk id="2" creationId="{9257BF3E-603E-27B2-87B4-3299E73F9567}"/>
          </ac:spMkLst>
        </pc:spChg>
        <pc:spChg chg="add mod">
          <ac:chgData name="Marco" userId="f5cc77de-4170-4394-a76b-00f5668a865c" providerId="ADAL" clId="{2674042A-C5CA-4F74-BE40-350FBFE40B92}" dt="2023-03-01T15:27:48.373" v="6720" actId="20577"/>
          <ac:spMkLst>
            <pc:docMk/>
            <pc:sldMk cId="2751887659" sldId="319"/>
            <ac:spMk id="4" creationId="{9136F0DA-3E59-0B95-7D13-084DC10EFB82}"/>
          </ac:spMkLst>
        </pc:spChg>
        <pc:spChg chg="add mod ord">
          <ac:chgData name="Marco" userId="f5cc77de-4170-4394-a76b-00f5668a865c" providerId="ADAL" clId="{2674042A-C5CA-4F74-BE40-350FBFE40B92}" dt="2023-02-28T13:08:35.179" v="1714" actId="1036"/>
          <ac:spMkLst>
            <pc:docMk/>
            <pc:sldMk cId="2751887659" sldId="319"/>
            <ac:spMk id="6" creationId="{511905E1-287A-D4EA-3CEB-7C82DCFFB185}"/>
          </ac:spMkLst>
        </pc:spChg>
        <pc:spChg chg="add mod">
          <ac:chgData name="Marco" userId="f5cc77de-4170-4394-a76b-00f5668a865c" providerId="ADAL" clId="{2674042A-C5CA-4F74-BE40-350FBFE40B92}" dt="2023-03-01T14:58:49.492" v="6714" actId="20577"/>
          <ac:spMkLst>
            <pc:docMk/>
            <pc:sldMk cId="2751887659" sldId="319"/>
            <ac:spMk id="9" creationId="{2A9E3E2E-3E03-3542-71BC-A586AADFEE89}"/>
          </ac:spMkLst>
        </pc:spChg>
        <pc:picChg chg="add del mod">
          <ac:chgData name="Marco" userId="f5cc77de-4170-4394-a76b-00f5668a865c" providerId="ADAL" clId="{2674042A-C5CA-4F74-BE40-350FBFE40B92}" dt="2023-02-28T13:02:10.939" v="1580" actId="21"/>
          <ac:picMkLst>
            <pc:docMk/>
            <pc:sldMk cId="2751887659" sldId="319"/>
            <ac:picMk id="7" creationId="{E190C311-45A7-8420-ECF2-47E3DB2474EA}"/>
          </ac:picMkLst>
        </pc:picChg>
        <pc:picChg chg="add mod">
          <ac:chgData name="Marco" userId="f5cc77de-4170-4394-a76b-00f5668a865c" providerId="ADAL" clId="{2674042A-C5CA-4F74-BE40-350FBFE40B92}" dt="2023-02-28T13:03:06.068" v="1591" actId="1076"/>
          <ac:picMkLst>
            <pc:docMk/>
            <pc:sldMk cId="2751887659" sldId="319"/>
            <ac:picMk id="8" creationId="{79B8A730-9F4B-154B-92AA-4B3D6AAC4DE7}"/>
          </ac:picMkLst>
        </pc:picChg>
      </pc:sldChg>
      <pc:sldChg chg="addSp delSp modSp add mod replId">
        <pc:chgData name="Marco" userId="f5cc77de-4170-4394-a76b-00f5668a865c" providerId="ADAL" clId="{2674042A-C5CA-4F74-BE40-350FBFE40B92}" dt="2023-03-01T16:24:59.489" v="7314" actId="1038"/>
        <pc:sldMkLst>
          <pc:docMk/>
          <pc:sldMk cId="3433349284" sldId="320"/>
        </pc:sldMkLst>
        <pc:spChg chg="mod">
          <ac:chgData name="Marco" userId="f5cc77de-4170-4394-a76b-00f5668a865c" providerId="ADAL" clId="{2674042A-C5CA-4F74-BE40-350FBFE40B92}" dt="2023-03-01T14:14:58.569" v="5815" actId="20577"/>
          <ac:spMkLst>
            <pc:docMk/>
            <pc:sldMk cId="3433349284" sldId="320"/>
            <ac:spMk id="2" creationId="{9257BF3E-603E-27B2-87B4-3299E73F9567}"/>
          </ac:spMkLst>
        </pc:spChg>
        <pc:spChg chg="add mod">
          <ac:chgData name="Marco" userId="f5cc77de-4170-4394-a76b-00f5668a865c" providerId="ADAL" clId="{2674042A-C5CA-4F74-BE40-350FBFE40B92}" dt="2023-03-01T16:05:25.308" v="7198" actId="1076"/>
          <ac:spMkLst>
            <pc:docMk/>
            <pc:sldMk cId="3433349284" sldId="320"/>
            <ac:spMk id="4" creationId="{77370D86-7169-EA0E-7074-D73002D2334C}"/>
          </ac:spMkLst>
        </pc:spChg>
        <pc:spChg chg="add mod">
          <ac:chgData name="Marco" userId="f5cc77de-4170-4394-a76b-00f5668a865c" providerId="ADAL" clId="{2674042A-C5CA-4F74-BE40-350FBFE40B92}" dt="2023-03-01T16:24:59.489" v="7314" actId="1038"/>
          <ac:spMkLst>
            <pc:docMk/>
            <pc:sldMk cId="3433349284" sldId="320"/>
            <ac:spMk id="5" creationId="{2414BBB6-B3CB-8AF5-2A56-46EA6B394488}"/>
          </ac:spMkLst>
        </pc:spChg>
        <pc:spChg chg="add del mod">
          <ac:chgData name="Marco" userId="f5cc77de-4170-4394-a76b-00f5668a865c" providerId="ADAL" clId="{2674042A-C5CA-4F74-BE40-350FBFE40B92}" dt="2023-03-01T11:26:39.394" v="4073"/>
          <ac:spMkLst>
            <pc:docMk/>
            <pc:sldMk cId="3433349284" sldId="320"/>
            <ac:spMk id="5" creationId="{348DE647-A197-D5A4-DCC8-3C0D9922DBBE}"/>
          </ac:spMkLst>
        </pc:spChg>
        <pc:spChg chg="add del mod">
          <ac:chgData name="Marco" userId="f5cc77de-4170-4394-a76b-00f5668a865c" providerId="ADAL" clId="{2674042A-C5CA-4F74-BE40-350FBFE40B92}" dt="2023-03-01T11:27:38.270" v="4086" actId="478"/>
          <ac:spMkLst>
            <pc:docMk/>
            <pc:sldMk cId="3433349284" sldId="320"/>
            <ac:spMk id="9" creationId="{E7D3BAF0-C82A-1C54-7F02-9BA2BD77D0BD}"/>
          </ac:spMkLst>
        </pc:spChg>
        <pc:spChg chg="add mod">
          <ac:chgData name="Marco" userId="f5cc77de-4170-4394-a76b-00f5668a865c" providerId="ADAL" clId="{2674042A-C5CA-4F74-BE40-350FBFE40B92}" dt="2023-03-01T15:53:34.711" v="7013" actId="20577"/>
          <ac:spMkLst>
            <pc:docMk/>
            <pc:sldMk cId="3433349284" sldId="320"/>
            <ac:spMk id="12" creationId="{0A9F41DD-48CB-9152-6136-6B755A946EDF}"/>
          </ac:spMkLst>
        </pc:spChg>
        <pc:spChg chg="add del mod">
          <ac:chgData name="Marco" userId="f5cc77de-4170-4394-a76b-00f5668a865c" providerId="ADAL" clId="{2674042A-C5CA-4F74-BE40-350FBFE40B92}" dt="2023-03-01T11:27:46.995" v="4089" actId="478"/>
          <ac:spMkLst>
            <pc:docMk/>
            <pc:sldMk cId="3433349284" sldId="320"/>
            <ac:spMk id="12" creationId="{8B1616E9-87FC-48CC-6A02-9924D208A2E7}"/>
          </ac:spMkLst>
        </pc:spChg>
        <pc:spChg chg="add mod">
          <ac:chgData name="Marco" userId="f5cc77de-4170-4394-a76b-00f5668a865c" providerId="ADAL" clId="{2674042A-C5CA-4F74-BE40-350FBFE40B92}" dt="2023-03-01T14:15:09.750" v="5819" actId="404"/>
          <ac:spMkLst>
            <pc:docMk/>
            <pc:sldMk cId="3433349284" sldId="320"/>
            <ac:spMk id="13" creationId="{72A78721-18C6-3283-4338-E58B1A41B4B3}"/>
          </ac:spMkLst>
        </pc:spChg>
        <pc:spChg chg="add mod">
          <ac:chgData name="Marco" userId="f5cc77de-4170-4394-a76b-00f5668a865c" providerId="ADAL" clId="{2674042A-C5CA-4F74-BE40-350FBFE40B92}" dt="2023-03-01T14:15:09.750" v="5819" actId="404"/>
          <ac:spMkLst>
            <pc:docMk/>
            <pc:sldMk cId="3433349284" sldId="320"/>
            <ac:spMk id="14" creationId="{E38A59DB-9AEF-71A2-2577-CD0F515E8BFF}"/>
          </ac:spMkLst>
        </pc:spChg>
        <pc:spChg chg="add mod">
          <ac:chgData name="Marco" userId="f5cc77de-4170-4394-a76b-00f5668a865c" providerId="ADAL" clId="{2674042A-C5CA-4F74-BE40-350FBFE40B92}" dt="2023-03-01T14:15:09.750" v="5819" actId="404"/>
          <ac:spMkLst>
            <pc:docMk/>
            <pc:sldMk cId="3433349284" sldId="320"/>
            <ac:spMk id="15" creationId="{32C09258-43D6-4863-DAE8-45D4C27A296F}"/>
          </ac:spMkLst>
        </pc:spChg>
        <pc:picChg chg="add mod">
          <ac:chgData name="Marco" userId="f5cc77de-4170-4394-a76b-00f5668a865c" providerId="ADAL" clId="{2674042A-C5CA-4F74-BE40-350FBFE40B92}" dt="2023-03-01T11:30:06.518" v="4126" actId="1076"/>
          <ac:picMkLst>
            <pc:docMk/>
            <pc:sldMk cId="3433349284" sldId="320"/>
            <ac:picMk id="6" creationId="{6110BF16-E805-2D4B-11E2-B0B91A9B183D}"/>
          </ac:picMkLst>
        </pc:picChg>
        <pc:picChg chg="add mod">
          <ac:chgData name="Marco" userId="f5cc77de-4170-4394-a76b-00f5668a865c" providerId="ADAL" clId="{2674042A-C5CA-4F74-BE40-350FBFE40B92}" dt="2023-03-01T11:30:12.217" v="4127" actId="1076"/>
          <ac:picMkLst>
            <pc:docMk/>
            <pc:sldMk cId="3433349284" sldId="320"/>
            <ac:picMk id="7" creationId="{953D5E4A-01F1-5A7A-AAEE-D2AA5085CAE8}"/>
          </ac:picMkLst>
        </pc:picChg>
        <pc:picChg chg="add del mod">
          <ac:chgData name="Marco" userId="f5cc77de-4170-4394-a76b-00f5668a865c" providerId="ADAL" clId="{2674042A-C5CA-4F74-BE40-350FBFE40B92}" dt="2023-03-01T11:30:12.217" v="4127" actId="1076"/>
          <ac:picMkLst>
            <pc:docMk/>
            <pc:sldMk cId="3433349284" sldId="320"/>
            <ac:picMk id="8" creationId="{44AAA383-45EF-392A-61C1-5E75623C937B}"/>
          </ac:picMkLst>
        </pc:picChg>
        <pc:picChg chg="add del mod">
          <ac:chgData name="Marco" userId="f5cc77de-4170-4394-a76b-00f5668a865c" providerId="ADAL" clId="{2674042A-C5CA-4F74-BE40-350FBFE40B92}" dt="2023-03-01T15:53:21.670" v="7002"/>
          <ac:picMkLst>
            <pc:docMk/>
            <pc:sldMk cId="3433349284" sldId="320"/>
            <ac:picMk id="9" creationId="{88A57410-E97B-D416-B758-1BBBDB0F0A5F}"/>
          </ac:picMkLst>
        </pc:picChg>
        <pc:picChg chg="add mod">
          <ac:chgData name="Marco" userId="f5cc77de-4170-4394-a76b-00f5668a865c" providerId="ADAL" clId="{2674042A-C5CA-4F74-BE40-350FBFE40B92}" dt="2023-03-01T11:30:12.217" v="4127" actId="1076"/>
          <ac:picMkLst>
            <pc:docMk/>
            <pc:sldMk cId="3433349284" sldId="320"/>
            <ac:picMk id="10" creationId="{FF16FBEF-DD26-1D13-33E8-333BDC943BA7}"/>
          </ac:picMkLst>
        </pc:picChg>
        <pc:picChg chg="add mod">
          <ac:chgData name="Marco" userId="f5cc77de-4170-4394-a76b-00f5668a865c" providerId="ADAL" clId="{2674042A-C5CA-4F74-BE40-350FBFE40B92}" dt="2023-03-01T11:30:12.217" v="4127" actId="1076"/>
          <ac:picMkLst>
            <pc:docMk/>
            <pc:sldMk cId="3433349284" sldId="320"/>
            <ac:picMk id="11" creationId="{CA48C0D1-AC37-6534-5596-A3394684897F}"/>
          </ac:picMkLst>
        </pc:picChg>
      </pc:sldChg>
      <pc:sldChg chg="addSp delSp modSp add mod">
        <pc:chgData name="Marco" userId="f5cc77de-4170-4394-a76b-00f5668a865c" providerId="ADAL" clId="{2674042A-C5CA-4F74-BE40-350FBFE40B92}" dt="2023-03-01T16:08:22.637" v="7237" actId="14100"/>
        <pc:sldMkLst>
          <pc:docMk/>
          <pc:sldMk cId="2619790055" sldId="321"/>
        </pc:sldMkLst>
        <pc:spChg chg="mod">
          <ac:chgData name="Marco" userId="f5cc77de-4170-4394-a76b-00f5668a865c" providerId="ADAL" clId="{2674042A-C5CA-4F74-BE40-350FBFE40B92}" dt="2023-02-28T16:26:58.101" v="2299" actId="20577"/>
          <ac:spMkLst>
            <pc:docMk/>
            <pc:sldMk cId="2619790055" sldId="321"/>
            <ac:spMk id="2" creationId="{9257BF3E-603E-27B2-87B4-3299E73F9567}"/>
          </ac:spMkLst>
        </pc:spChg>
        <pc:spChg chg="add mod">
          <ac:chgData name="Marco" userId="f5cc77de-4170-4394-a76b-00f5668a865c" providerId="ADAL" clId="{2674042A-C5CA-4F74-BE40-350FBFE40B92}" dt="2023-02-28T16:37:41.254" v="2337" actId="1582"/>
          <ac:spMkLst>
            <pc:docMk/>
            <pc:sldMk cId="2619790055" sldId="321"/>
            <ac:spMk id="7" creationId="{0189249A-E831-FB28-454B-AE4DE5826A87}"/>
          </ac:spMkLst>
        </pc:spChg>
        <pc:spChg chg="add mod">
          <ac:chgData name="Marco" userId="f5cc77de-4170-4394-a76b-00f5668a865c" providerId="ADAL" clId="{2674042A-C5CA-4F74-BE40-350FBFE40B92}" dt="2023-02-28T16:37:41.254" v="2337" actId="1582"/>
          <ac:spMkLst>
            <pc:docMk/>
            <pc:sldMk cId="2619790055" sldId="321"/>
            <ac:spMk id="8" creationId="{392BC6C0-0635-B133-0D5F-9777E98CD45B}"/>
          </ac:spMkLst>
        </pc:spChg>
        <pc:spChg chg="add mod">
          <ac:chgData name="Marco" userId="f5cc77de-4170-4394-a76b-00f5668a865c" providerId="ADAL" clId="{2674042A-C5CA-4F74-BE40-350FBFE40B92}" dt="2023-02-28T16:37:41.254" v="2337" actId="1582"/>
          <ac:spMkLst>
            <pc:docMk/>
            <pc:sldMk cId="2619790055" sldId="321"/>
            <ac:spMk id="9" creationId="{0C569B59-D7DE-C5E6-7091-37D8110972A1}"/>
          </ac:spMkLst>
        </pc:spChg>
        <pc:spChg chg="add mod">
          <ac:chgData name="Marco" userId="f5cc77de-4170-4394-a76b-00f5668a865c" providerId="ADAL" clId="{2674042A-C5CA-4F74-BE40-350FBFE40B92}" dt="2023-03-01T16:03:27.480" v="7164" actId="20577"/>
          <ac:spMkLst>
            <pc:docMk/>
            <pc:sldMk cId="2619790055" sldId="321"/>
            <ac:spMk id="10" creationId="{CA39B0D8-D800-7992-A46D-41F3E1DF8108}"/>
          </ac:spMkLst>
        </pc:spChg>
        <pc:spChg chg="add mod">
          <ac:chgData name="Marco" userId="f5cc77de-4170-4394-a76b-00f5668a865c" providerId="ADAL" clId="{2674042A-C5CA-4F74-BE40-350FBFE40B92}" dt="2023-03-01T09:20:06.534" v="2599" actId="947"/>
          <ac:spMkLst>
            <pc:docMk/>
            <pc:sldMk cId="2619790055" sldId="321"/>
            <ac:spMk id="11" creationId="{C4B8117B-BAA1-8EE7-8318-61D40E4A5C59}"/>
          </ac:spMkLst>
        </pc:spChg>
        <pc:spChg chg="add del mod">
          <ac:chgData name="Marco" userId="f5cc77de-4170-4394-a76b-00f5668a865c" providerId="ADAL" clId="{2674042A-C5CA-4F74-BE40-350FBFE40B92}" dt="2023-03-01T15:56:13.732" v="7039" actId="478"/>
          <ac:spMkLst>
            <pc:docMk/>
            <pc:sldMk cId="2619790055" sldId="321"/>
            <ac:spMk id="13" creationId="{D5FDFAB4-678F-A517-16F7-574A586AD786}"/>
          </ac:spMkLst>
        </pc:spChg>
        <pc:spChg chg="add del mod">
          <ac:chgData name="Marco" userId="f5cc77de-4170-4394-a76b-00f5668a865c" providerId="ADAL" clId="{2674042A-C5CA-4F74-BE40-350FBFE40B92}" dt="2023-03-01T15:56:12.548" v="7038" actId="478"/>
          <ac:spMkLst>
            <pc:docMk/>
            <pc:sldMk cId="2619790055" sldId="321"/>
            <ac:spMk id="14" creationId="{F7180FDB-84F0-3292-15A6-D1083A8926B0}"/>
          </ac:spMkLst>
        </pc:spChg>
        <pc:spChg chg="add mod">
          <ac:chgData name="Marco" userId="f5cc77de-4170-4394-a76b-00f5668a865c" providerId="ADAL" clId="{2674042A-C5CA-4F74-BE40-350FBFE40B92}" dt="2023-03-01T16:08:22.637" v="7237" actId="14100"/>
          <ac:spMkLst>
            <pc:docMk/>
            <pc:sldMk cId="2619790055" sldId="321"/>
            <ac:spMk id="16" creationId="{A9450D39-3241-A2DB-59D0-13A4242F608F}"/>
          </ac:spMkLst>
        </pc:spChg>
        <pc:picChg chg="add mod">
          <ac:chgData name="Marco" userId="f5cc77de-4170-4394-a76b-00f5668a865c" providerId="ADAL" clId="{2674042A-C5CA-4F74-BE40-350FBFE40B92}" dt="2023-02-28T16:47:29.451" v="2345" actId="1076"/>
          <ac:picMkLst>
            <pc:docMk/>
            <pc:sldMk cId="2619790055" sldId="321"/>
            <ac:picMk id="4" creationId="{9749860A-E77C-8FED-897D-9BD8454F60AD}"/>
          </ac:picMkLst>
        </pc:picChg>
        <pc:picChg chg="add mod modCrop">
          <ac:chgData name="Marco" userId="f5cc77de-4170-4394-a76b-00f5668a865c" providerId="ADAL" clId="{2674042A-C5CA-4F74-BE40-350FBFE40B92}" dt="2023-02-28T16:47:49.684" v="2349" actId="1076"/>
          <ac:picMkLst>
            <pc:docMk/>
            <pc:sldMk cId="2619790055" sldId="321"/>
            <ac:picMk id="5" creationId="{158132B7-52C4-A47D-5EA2-118F81955F7C}"/>
          </ac:picMkLst>
        </pc:picChg>
        <pc:picChg chg="add mod">
          <ac:chgData name="Marco" userId="f5cc77de-4170-4394-a76b-00f5668a865c" providerId="ADAL" clId="{2674042A-C5CA-4F74-BE40-350FBFE40B92}" dt="2023-02-28T16:30:33.914" v="2308"/>
          <ac:picMkLst>
            <pc:docMk/>
            <pc:sldMk cId="2619790055" sldId="321"/>
            <ac:picMk id="6" creationId="{44C203D3-CE8B-96C1-B74C-C02A7DFE29A1}"/>
          </ac:picMkLst>
        </pc:picChg>
        <pc:picChg chg="add del mod">
          <ac:chgData name="Marco" userId="f5cc77de-4170-4394-a76b-00f5668a865c" providerId="ADAL" clId="{2674042A-C5CA-4F74-BE40-350FBFE40B92}" dt="2023-02-28T16:30:32.752" v="2307" actId="21"/>
          <ac:picMkLst>
            <pc:docMk/>
            <pc:sldMk cId="2619790055" sldId="321"/>
            <ac:picMk id="1026" creationId="{924AE24D-8F94-2924-5D72-E855F44AD15B}"/>
          </ac:picMkLst>
        </pc:picChg>
        <pc:picChg chg="add mod">
          <ac:chgData name="Marco" userId="f5cc77de-4170-4394-a76b-00f5668a865c" providerId="ADAL" clId="{2674042A-C5CA-4F74-BE40-350FBFE40B92}" dt="2023-02-28T16:30:30.575" v="2306" actId="1076"/>
          <ac:picMkLst>
            <pc:docMk/>
            <pc:sldMk cId="2619790055" sldId="321"/>
            <ac:picMk id="1027" creationId="{3396E667-3031-DBB1-D3D2-94A98F7A6577}"/>
          </ac:picMkLst>
        </pc:picChg>
      </pc:sldChg>
      <pc:sldChg chg="addSp delSp modSp add mod ord replId">
        <pc:chgData name="Marco" userId="f5cc77de-4170-4394-a76b-00f5668a865c" providerId="ADAL" clId="{2674042A-C5CA-4F74-BE40-350FBFE40B92}" dt="2023-03-01T16:11:46.321" v="7277"/>
        <pc:sldMkLst>
          <pc:docMk/>
          <pc:sldMk cId="254562720" sldId="322"/>
        </pc:sldMkLst>
        <pc:spChg chg="mod">
          <ac:chgData name="Marco" userId="f5cc77de-4170-4394-a76b-00f5668a865c" providerId="ADAL" clId="{2674042A-C5CA-4F74-BE40-350FBFE40B92}" dt="2023-03-01T10:39:30.975" v="3565" actId="20577"/>
          <ac:spMkLst>
            <pc:docMk/>
            <pc:sldMk cId="254562720" sldId="322"/>
            <ac:spMk id="2" creationId="{9257BF3E-603E-27B2-87B4-3299E73F9567}"/>
          </ac:spMkLst>
        </pc:spChg>
        <pc:spChg chg="add del mod">
          <ac:chgData name="Marco" userId="f5cc77de-4170-4394-a76b-00f5668a865c" providerId="ADAL" clId="{2674042A-C5CA-4F74-BE40-350FBFE40B92}" dt="2023-03-01T16:00:09.715" v="7150" actId="478"/>
          <ac:spMkLst>
            <pc:docMk/>
            <pc:sldMk cId="254562720" sldId="322"/>
            <ac:spMk id="3" creationId="{3953E7E5-E282-CA44-C548-91D9C43E554F}"/>
          </ac:spMkLst>
        </pc:spChg>
        <pc:spChg chg="add del mod">
          <ac:chgData name="Marco" userId="f5cc77de-4170-4394-a76b-00f5668a865c" providerId="ADAL" clId="{2674042A-C5CA-4F74-BE40-350FBFE40B92}" dt="2023-03-01T10:19:57.622" v="3477" actId="478"/>
          <ac:spMkLst>
            <pc:docMk/>
            <pc:sldMk cId="254562720" sldId="322"/>
            <ac:spMk id="4" creationId="{3B7BD9B1-5AD7-34F1-7C01-95FA017FE878}"/>
          </ac:spMkLst>
        </pc:spChg>
        <pc:spChg chg="add mod">
          <ac:chgData name="Marco" userId="f5cc77de-4170-4394-a76b-00f5668a865c" providerId="ADAL" clId="{2674042A-C5CA-4F74-BE40-350FBFE40B92}" dt="2023-03-01T16:00:11.159" v="7151"/>
          <ac:spMkLst>
            <pc:docMk/>
            <pc:sldMk cId="254562720" sldId="322"/>
            <ac:spMk id="5" creationId="{60FF26C1-3E93-5B84-637C-D42259C23B05}"/>
          </ac:spMkLst>
        </pc:spChg>
        <pc:spChg chg="add del mod">
          <ac:chgData name="Marco" userId="f5cc77de-4170-4394-a76b-00f5668a865c" providerId="ADAL" clId="{2674042A-C5CA-4F74-BE40-350FBFE40B92}" dt="2023-03-01T09:58:51.552" v="3161"/>
          <ac:spMkLst>
            <pc:docMk/>
            <pc:sldMk cId="254562720" sldId="322"/>
            <ac:spMk id="5" creationId="{86AD4B28-C841-8C43-9EF9-E71965393B13}"/>
          </ac:spMkLst>
        </pc:spChg>
        <pc:spChg chg="add del mod">
          <ac:chgData name="Marco" userId="f5cc77de-4170-4394-a76b-00f5668a865c" providerId="ADAL" clId="{2674042A-C5CA-4F74-BE40-350FBFE40B92}" dt="2023-03-01T16:11:45.415" v="7276" actId="478"/>
          <ac:spMkLst>
            <pc:docMk/>
            <pc:sldMk cId="254562720" sldId="322"/>
            <ac:spMk id="6" creationId="{45CE000D-F24E-FB3E-2D24-6FF9B946B6E5}"/>
          </ac:spMkLst>
        </pc:spChg>
        <pc:spChg chg="add mod">
          <ac:chgData name="Marco" userId="f5cc77de-4170-4394-a76b-00f5668a865c" providerId="ADAL" clId="{2674042A-C5CA-4F74-BE40-350FBFE40B92}" dt="2023-03-01T16:11:46.321" v="7277"/>
          <ac:spMkLst>
            <pc:docMk/>
            <pc:sldMk cId="254562720" sldId="322"/>
            <ac:spMk id="7" creationId="{F019BF7E-9BAD-76E8-0C6A-51BCA14CCB9D}"/>
          </ac:spMkLst>
        </pc:spChg>
        <pc:spChg chg="add mod">
          <ac:chgData name="Marco" userId="f5cc77de-4170-4394-a76b-00f5668a865c" providerId="ADAL" clId="{2674042A-C5CA-4F74-BE40-350FBFE40B92}" dt="2023-03-01T10:05:32.492" v="3317" actId="164"/>
          <ac:spMkLst>
            <pc:docMk/>
            <pc:sldMk cId="254562720" sldId="322"/>
            <ac:spMk id="8" creationId="{D7B5BCE6-D50D-D631-609D-7D0E25090753}"/>
          </ac:spMkLst>
        </pc:spChg>
        <pc:spChg chg="add del mod">
          <ac:chgData name="Marco" userId="f5cc77de-4170-4394-a76b-00f5668a865c" providerId="ADAL" clId="{2674042A-C5CA-4F74-BE40-350FBFE40B92}" dt="2023-03-01T10:22:54.492" v="3540" actId="478"/>
          <ac:spMkLst>
            <pc:docMk/>
            <pc:sldMk cId="254562720" sldId="322"/>
            <ac:spMk id="12" creationId="{BBF6CCA5-5B27-53AE-34F0-5D2586F9FE57}"/>
          </ac:spMkLst>
        </pc:spChg>
        <pc:spChg chg="add del mod">
          <ac:chgData name="Marco" userId="f5cc77de-4170-4394-a76b-00f5668a865c" providerId="ADAL" clId="{2674042A-C5CA-4F74-BE40-350FBFE40B92}" dt="2023-03-01T10:22:54.492" v="3540" actId="478"/>
          <ac:spMkLst>
            <pc:docMk/>
            <pc:sldMk cId="254562720" sldId="322"/>
            <ac:spMk id="14" creationId="{D73C5274-470E-1730-03C0-0507D9CA82FB}"/>
          </ac:spMkLst>
        </pc:spChg>
        <pc:spChg chg="add del mod">
          <ac:chgData name="Marco" userId="f5cc77de-4170-4394-a76b-00f5668a865c" providerId="ADAL" clId="{2674042A-C5CA-4F74-BE40-350FBFE40B92}" dt="2023-03-01T10:22:54.492" v="3540" actId="478"/>
          <ac:spMkLst>
            <pc:docMk/>
            <pc:sldMk cId="254562720" sldId="322"/>
            <ac:spMk id="16" creationId="{0D3559E7-6B15-B007-D0C3-0CAF1B6242EC}"/>
          </ac:spMkLst>
        </pc:spChg>
        <pc:spChg chg="add del mod">
          <ac:chgData name="Marco" userId="f5cc77de-4170-4394-a76b-00f5668a865c" providerId="ADAL" clId="{2674042A-C5CA-4F74-BE40-350FBFE40B92}" dt="2023-03-01T10:22:54.492" v="3540" actId="478"/>
          <ac:spMkLst>
            <pc:docMk/>
            <pc:sldMk cId="254562720" sldId="322"/>
            <ac:spMk id="19" creationId="{1CC07657-19A8-D279-D854-D0182EB82A87}"/>
          </ac:spMkLst>
        </pc:spChg>
        <pc:spChg chg="add del mod">
          <ac:chgData name="Marco" userId="f5cc77de-4170-4394-a76b-00f5668a865c" providerId="ADAL" clId="{2674042A-C5CA-4F74-BE40-350FBFE40B92}" dt="2023-03-01T10:22:54.492" v="3540" actId="478"/>
          <ac:spMkLst>
            <pc:docMk/>
            <pc:sldMk cId="254562720" sldId="322"/>
            <ac:spMk id="20" creationId="{BDB1663E-6064-CC22-5BD1-4DFCE39C9549}"/>
          </ac:spMkLst>
        </pc:spChg>
        <pc:spChg chg="add del mod">
          <ac:chgData name="Marco" userId="f5cc77de-4170-4394-a76b-00f5668a865c" providerId="ADAL" clId="{2674042A-C5CA-4F74-BE40-350FBFE40B92}" dt="2023-03-01T10:22:54.492" v="3540" actId="478"/>
          <ac:spMkLst>
            <pc:docMk/>
            <pc:sldMk cId="254562720" sldId="322"/>
            <ac:spMk id="23" creationId="{6371544F-CBAB-B886-1F02-0ED77F40A5DF}"/>
          </ac:spMkLst>
        </pc:spChg>
        <pc:spChg chg="add mod">
          <ac:chgData name="Marco" userId="f5cc77de-4170-4394-a76b-00f5668a865c" providerId="ADAL" clId="{2674042A-C5CA-4F74-BE40-350FBFE40B92}" dt="2023-03-01T10:23:51.695" v="3551" actId="1076"/>
          <ac:spMkLst>
            <pc:docMk/>
            <pc:sldMk cId="254562720" sldId="322"/>
            <ac:spMk id="26" creationId="{4C441972-2814-84B3-F5D7-922796F29DF9}"/>
          </ac:spMkLst>
        </pc:spChg>
        <pc:spChg chg="add del mod">
          <ac:chgData name="Marco" userId="f5cc77de-4170-4394-a76b-00f5668a865c" providerId="ADAL" clId="{2674042A-C5CA-4F74-BE40-350FBFE40B92}" dt="2023-03-01T10:22:54.492" v="3540" actId="478"/>
          <ac:spMkLst>
            <pc:docMk/>
            <pc:sldMk cId="254562720" sldId="322"/>
            <ac:spMk id="27" creationId="{B9BD8DD8-EF76-3E33-B891-4D0A15072555}"/>
          </ac:spMkLst>
        </pc:spChg>
        <pc:spChg chg="add del mod">
          <ac:chgData name="Marco" userId="f5cc77de-4170-4394-a76b-00f5668a865c" providerId="ADAL" clId="{2674042A-C5CA-4F74-BE40-350FBFE40B92}" dt="2023-03-01T10:22:54.492" v="3540" actId="478"/>
          <ac:spMkLst>
            <pc:docMk/>
            <pc:sldMk cId="254562720" sldId="322"/>
            <ac:spMk id="28" creationId="{A099338D-A110-0CE2-A7A7-F37F2C104C41}"/>
          </ac:spMkLst>
        </pc:spChg>
        <pc:spChg chg="add mod">
          <ac:chgData name="Marco" userId="f5cc77de-4170-4394-a76b-00f5668a865c" providerId="ADAL" clId="{2674042A-C5CA-4F74-BE40-350FBFE40B92}" dt="2023-03-01T10:23:56.460" v="3552" actId="1076"/>
          <ac:spMkLst>
            <pc:docMk/>
            <pc:sldMk cId="254562720" sldId="322"/>
            <ac:spMk id="31" creationId="{4F189450-81CF-BBA4-1809-FCB489E6AE9B}"/>
          </ac:spMkLst>
        </pc:spChg>
        <pc:grpChg chg="add del mod">
          <ac:chgData name="Marco" userId="f5cc77de-4170-4394-a76b-00f5668a865c" providerId="ADAL" clId="{2674042A-C5CA-4F74-BE40-350FBFE40B92}" dt="2023-03-01T10:19:58.238" v="3478" actId="478"/>
          <ac:grpSpMkLst>
            <pc:docMk/>
            <pc:sldMk cId="254562720" sldId="322"/>
            <ac:grpSpMk id="9" creationId="{290AD128-A56E-64F8-4B9B-F430AE098DFB}"/>
          </ac:grpSpMkLst>
        </pc:grpChg>
        <pc:graphicFrameChg chg="add mod modGraphic">
          <ac:chgData name="Marco" userId="f5cc77de-4170-4394-a76b-00f5668a865c" providerId="ADAL" clId="{2674042A-C5CA-4F74-BE40-350FBFE40B92}" dt="2023-03-01T10:22:30.213" v="3539" actId="1076"/>
          <ac:graphicFrameMkLst>
            <pc:docMk/>
            <pc:sldMk cId="254562720" sldId="322"/>
            <ac:graphicFrameMk id="25" creationId="{14426E37-FCF7-ECF4-6A54-D415045A82E1}"/>
          </ac:graphicFrameMkLst>
        </pc:graphicFrameChg>
        <pc:picChg chg="del">
          <ac:chgData name="Marco" userId="f5cc77de-4170-4394-a76b-00f5668a865c" providerId="ADAL" clId="{2674042A-C5CA-4F74-BE40-350FBFE40B92}" dt="2023-03-01T10:22:54.492" v="3540" actId="478"/>
          <ac:picMkLst>
            <pc:docMk/>
            <pc:sldMk cId="254562720" sldId="322"/>
            <ac:picMk id="3" creationId="{8DDA33A2-384D-0C6F-50CE-6F4520066010}"/>
          </ac:picMkLst>
        </pc:picChg>
        <pc:picChg chg="add mod">
          <ac:chgData name="Marco" userId="f5cc77de-4170-4394-a76b-00f5668a865c" providerId="ADAL" clId="{2674042A-C5CA-4F74-BE40-350FBFE40B92}" dt="2023-03-01T15:51:27.462" v="6954"/>
          <ac:picMkLst>
            <pc:docMk/>
            <pc:sldMk cId="254562720" sldId="322"/>
            <ac:picMk id="4" creationId="{73E31D6E-D22C-3BC2-F9E1-9709DAE46626}"/>
          </ac:picMkLst>
        </pc:picChg>
        <pc:picChg chg="add del mod">
          <ac:chgData name="Marco" userId="f5cc77de-4170-4394-a76b-00f5668a865c" providerId="ADAL" clId="{2674042A-C5CA-4F74-BE40-350FBFE40B92}" dt="2023-03-01T10:05:28.886" v="3315" actId="478"/>
          <ac:picMkLst>
            <pc:docMk/>
            <pc:sldMk cId="254562720" sldId="322"/>
            <ac:picMk id="6" creationId="{3EB9047E-26BD-E777-7047-78039B4CA36C}"/>
          </ac:picMkLst>
        </pc:picChg>
        <pc:picChg chg="add mod">
          <ac:chgData name="Marco" userId="f5cc77de-4170-4394-a76b-00f5668a865c" providerId="ADAL" clId="{2674042A-C5CA-4F74-BE40-350FBFE40B92}" dt="2023-03-01T10:05:32.492" v="3317" actId="164"/>
          <ac:picMkLst>
            <pc:docMk/>
            <pc:sldMk cId="254562720" sldId="322"/>
            <ac:picMk id="7" creationId="{C5B6E6C7-88C5-C086-D38E-C1C55181C65B}"/>
          </ac:picMkLst>
        </pc:picChg>
        <pc:picChg chg="add del mod">
          <ac:chgData name="Marco" userId="f5cc77de-4170-4394-a76b-00f5668a865c" providerId="ADAL" clId="{2674042A-C5CA-4F74-BE40-350FBFE40B92}" dt="2023-03-01T10:22:54.492" v="3540" actId="478"/>
          <ac:picMkLst>
            <pc:docMk/>
            <pc:sldMk cId="254562720" sldId="322"/>
            <ac:picMk id="10" creationId="{53E1A220-D677-75D6-FA7D-FB8349D03FFF}"/>
          </ac:picMkLst>
        </pc:picChg>
        <pc:picChg chg="add del mod">
          <ac:chgData name="Marco" userId="f5cc77de-4170-4394-a76b-00f5668a865c" providerId="ADAL" clId="{2674042A-C5CA-4F74-BE40-350FBFE40B92}" dt="2023-03-01T10:22:54.492" v="3540" actId="478"/>
          <ac:picMkLst>
            <pc:docMk/>
            <pc:sldMk cId="254562720" sldId="322"/>
            <ac:picMk id="17" creationId="{E30AF728-E272-058F-C589-996C8ED51A19}"/>
          </ac:picMkLst>
        </pc:picChg>
        <pc:picChg chg="add mod">
          <ac:chgData name="Marco" userId="f5cc77de-4170-4394-a76b-00f5668a865c" providerId="ADAL" clId="{2674042A-C5CA-4F74-BE40-350FBFE40B92}" dt="2023-03-01T10:23:27.550" v="3545" actId="1076"/>
          <ac:picMkLst>
            <pc:docMk/>
            <pc:sldMk cId="254562720" sldId="322"/>
            <ac:picMk id="32" creationId="{2F42624D-4AD7-DC88-6F05-93C267427A1B}"/>
          </ac:picMkLst>
        </pc:picChg>
        <pc:picChg chg="add mod">
          <ac:chgData name="Marco" userId="f5cc77de-4170-4394-a76b-00f5668a865c" providerId="ADAL" clId="{2674042A-C5CA-4F74-BE40-350FBFE40B92}" dt="2023-03-01T10:23:42.813" v="3550" actId="1076"/>
          <ac:picMkLst>
            <pc:docMk/>
            <pc:sldMk cId="254562720" sldId="322"/>
            <ac:picMk id="33" creationId="{2E1CE949-5FE9-88A9-E871-0404AF1C5A58}"/>
          </ac:picMkLst>
        </pc:pic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11" creationId="{511BB77E-D16F-5A3E-5FE4-C26CDD65D8D2}"/>
          </ac:cxnSpMkLst>
        </pc:cxn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13" creationId="{8AB54E39-8307-E2CF-EC05-2280BD73FE9C}"/>
          </ac:cxnSpMkLst>
        </pc:cxn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15" creationId="{686AE19C-02C3-AF34-5D77-0850097459DA}"/>
          </ac:cxnSpMkLst>
        </pc:cxn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18" creationId="{1DEB18FC-8F4F-3E7C-7471-AB5C224AEB38}"/>
          </ac:cxnSpMkLst>
        </pc:cxn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21" creationId="{5995F5AE-12A2-0A18-7040-A2EDEDC4DE69}"/>
          </ac:cxnSpMkLst>
        </pc:cxn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22" creationId="{D9985A5B-784D-AB54-1CA5-57C688BFD9E1}"/>
          </ac:cxnSpMkLst>
        </pc:cxn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24" creationId="{8CBA97A3-3387-39C7-07AD-F52465C70403}"/>
          </ac:cxnSpMkLst>
        </pc:cxn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29" creationId="{2A11F9CC-D178-24F2-4EF8-59B0080B5AD7}"/>
          </ac:cxnSpMkLst>
        </pc:cxnChg>
        <pc:cxnChg chg="add del mod">
          <ac:chgData name="Marco" userId="f5cc77de-4170-4394-a76b-00f5668a865c" providerId="ADAL" clId="{2674042A-C5CA-4F74-BE40-350FBFE40B92}" dt="2023-03-01T10:22:54.492" v="3540" actId="478"/>
          <ac:cxnSpMkLst>
            <pc:docMk/>
            <pc:sldMk cId="254562720" sldId="322"/>
            <ac:cxnSpMk id="30" creationId="{447E98E9-173C-4D20-1297-026C4F0EE7F9}"/>
          </ac:cxnSpMkLst>
        </pc:cxnChg>
      </pc:sldChg>
      <pc:sldChg chg="addSp delSp modSp add mod replId">
        <pc:chgData name="Marco" userId="f5cc77de-4170-4394-a76b-00f5668a865c" providerId="ADAL" clId="{2674042A-C5CA-4F74-BE40-350FBFE40B92}" dt="2023-03-01T16:11:55.440" v="7281"/>
        <pc:sldMkLst>
          <pc:docMk/>
          <pc:sldMk cId="2396732042" sldId="323"/>
        </pc:sldMkLst>
        <pc:spChg chg="mod">
          <ac:chgData name="Marco" userId="f5cc77de-4170-4394-a76b-00f5668a865c" providerId="ADAL" clId="{2674042A-C5CA-4F74-BE40-350FBFE40B92}" dt="2023-03-01T10:40:07.655" v="3605" actId="20577"/>
          <ac:spMkLst>
            <pc:docMk/>
            <pc:sldMk cId="2396732042" sldId="323"/>
            <ac:spMk id="2" creationId="{9257BF3E-603E-27B2-87B4-3299E73F9567}"/>
          </ac:spMkLst>
        </pc:spChg>
        <pc:spChg chg="add del mod">
          <ac:chgData name="Marco" userId="f5cc77de-4170-4394-a76b-00f5668a865c" providerId="ADAL" clId="{2674042A-C5CA-4F74-BE40-350FBFE40B92}" dt="2023-03-01T16:00:17.873" v="7154" actId="478"/>
          <ac:spMkLst>
            <pc:docMk/>
            <pc:sldMk cId="2396732042" sldId="323"/>
            <ac:spMk id="5" creationId="{0E712B31-8D31-63F6-11F7-664937274B79}"/>
          </ac:spMkLst>
        </pc:spChg>
        <pc:spChg chg="add del mod">
          <ac:chgData name="Marco" userId="f5cc77de-4170-4394-a76b-00f5668a865c" providerId="ADAL" clId="{2674042A-C5CA-4F74-BE40-350FBFE40B92}" dt="2023-03-01T10:38:57.746" v="3557" actId="478"/>
          <ac:spMkLst>
            <pc:docMk/>
            <pc:sldMk cId="2396732042" sldId="323"/>
            <ac:spMk id="5" creationId="{64EC37E7-42D5-B1C1-60D0-4CAF6DEA0792}"/>
          </ac:spMkLst>
        </pc:spChg>
        <pc:spChg chg="add mod">
          <ac:chgData name="Marco" userId="f5cc77de-4170-4394-a76b-00f5668a865c" providerId="ADAL" clId="{2674042A-C5CA-4F74-BE40-350FBFE40B92}" dt="2023-03-01T11:05:53.010" v="3829" actId="14100"/>
          <ac:spMkLst>
            <pc:docMk/>
            <pc:sldMk cId="2396732042" sldId="323"/>
            <ac:spMk id="8" creationId="{DCDA8285-E3D9-9DFA-8AEE-9639A03D239E}"/>
          </ac:spMkLst>
        </pc:spChg>
        <pc:spChg chg="add mod">
          <ac:chgData name="Marco" userId="f5cc77de-4170-4394-a76b-00f5668a865c" providerId="ADAL" clId="{2674042A-C5CA-4F74-BE40-350FBFE40B92}" dt="2023-03-01T16:00:18.762" v="7155"/>
          <ac:spMkLst>
            <pc:docMk/>
            <pc:sldMk cId="2396732042" sldId="323"/>
            <ac:spMk id="9" creationId="{E7652E0E-B246-31D3-D249-45D816198454}"/>
          </ac:spMkLst>
        </pc:spChg>
        <pc:spChg chg="add del mod">
          <ac:chgData name="Marco" userId="f5cc77de-4170-4394-a76b-00f5668a865c" providerId="ADAL" clId="{2674042A-C5CA-4F74-BE40-350FBFE40B92}" dt="2023-03-01T16:11:54.647" v="7280" actId="478"/>
          <ac:spMkLst>
            <pc:docMk/>
            <pc:sldMk cId="2396732042" sldId="323"/>
            <ac:spMk id="10" creationId="{6FA0292C-392B-5B95-247F-EE73A196C61C}"/>
          </ac:spMkLst>
        </pc:spChg>
        <pc:spChg chg="add mod">
          <ac:chgData name="Marco" userId="f5cc77de-4170-4394-a76b-00f5668a865c" providerId="ADAL" clId="{2674042A-C5CA-4F74-BE40-350FBFE40B92}" dt="2023-03-01T16:11:55.440" v="7281"/>
          <ac:spMkLst>
            <pc:docMk/>
            <pc:sldMk cId="2396732042" sldId="323"/>
            <ac:spMk id="11" creationId="{7159B27F-A510-D3A9-3BA0-15EBC0B2005C}"/>
          </ac:spMkLst>
        </pc:spChg>
        <pc:graphicFrameChg chg="add mod modGraphic">
          <ac:chgData name="Marco" userId="f5cc77de-4170-4394-a76b-00f5668a865c" providerId="ADAL" clId="{2674042A-C5CA-4F74-BE40-350FBFE40B92}" dt="2023-03-01T14:57:18.211" v="6698" actId="207"/>
          <ac:graphicFrameMkLst>
            <pc:docMk/>
            <pc:sldMk cId="2396732042" sldId="323"/>
            <ac:graphicFrameMk id="4" creationId="{0900DE9C-D6FE-DC03-C3E8-4DE737D45DEF}"/>
          </ac:graphicFrameMkLst>
        </pc:graphicFrameChg>
        <pc:picChg chg="add mod">
          <ac:chgData name="Marco" userId="f5cc77de-4170-4394-a76b-00f5668a865c" providerId="ADAL" clId="{2674042A-C5CA-4F74-BE40-350FBFE40B92}" dt="2023-03-01T11:05:24.569" v="3817" actId="1076"/>
          <ac:picMkLst>
            <pc:docMk/>
            <pc:sldMk cId="2396732042" sldId="323"/>
            <ac:picMk id="6" creationId="{173D325F-52C1-9C07-EEA5-192CEFE8C1DF}"/>
          </ac:picMkLst>
        </pc:picChg>
        <pc:picChg chg="add mod">
          <ac:chgData name="Marco" userId="f5cc77de-4170-4394-a76b-00f5668a865c" providerId="ADAL" clId="{2674042A-C5CA-4F74-BE40-350FBFE40B92}" dt="2023-03-01T11:05:29.592" v="3819" actId="1076"/>
          <ac:picMkLst>
            <pc:docMk/>
            <pc:sldMk cId="2396732042" sldId="323"/>
            <ac:picMk id="7" creationId="{E942745E-1411-55B3-9369-A6019AC6F0D0}"/>
          </ac:picMkLst>
        </pc:picChg>
      </pc:sldChg>
      <pc:sldChg chg="addSp delSp modSp add mod ord replId">
        <pc:chgData name="Marco" userId="f5cc77de-4170-4394-a76b-00f5668a865c" providerId="ADAL" clId="{2674042A-C5CA-4F74-BE40-350FBFE40B92}" dt="2023-03-01T16:25:53.648" v="7333" actId="1076"/>
        <pc:sldMkLst>
          <pc:docMk/>
          <pc:sldMk cId="1329769225" sldId="324"/>
        </pc:sldMkLst>
        <pc:spChg chg="mod">
          <ac:chgData name="Marco" userId="f5cc77de-4170-4394-a76b-00f5668a865c" providerId="ADAL" clId="{2674042A-C5CA-4F74-BE40-350FBFE40B92}" dt="2023-03-01T13:10:55.809" v="4588" actId="20577"/>
          <ac:spMkLst>
            <pc:docMk/>
            <pc:sldMk cId="1329769225" sldId="324"/>
            <ac:spMk id="2" creationId="{9257BF3E-603E-27B2-87B4-3299E73F9567}"/>
          </ac:spMkLst>
        </pc:spChg>
        <pc:spChg chg="add mod ord">
          <ac:chgData name="Marco" userId="f5cc77de-4170-4394-a76b-00f5668a865c" providerId="ADAL" clId="{2674042A-C5CA-4F74-BE40-350FBFE40B92}" dt="2023-03-01T15:43:59.220" v="6813" actId="167"/>
          <ac:spMkLst>
            <pc:docMk/>
            <pc:sldMk cId="1329769225" sldId="324"/>
            <ac:spMk id="4" creationId="{98745331-2CD4-976E-8928-705F4F5FC3A9}"/>
          </ac:spMkLst>
        </pc:spChg>
        <pc:spChg chg="add mod">
          <ac:chgData name="Marco" userId="f5cc77de-4170-4394-a76b-00f5668a865c" providerId="ADAL" clId="{2674042A-C5CA-4F74-BE40-350FBFE40B92}" dt="2023-03-01T15:43:31.980" v="6807" actId="1076"/>
          <ac:spMkLst>
            <pc:docMk/>
            <pc:sldMk cId="1329769225" sldId="324"/>
            <ac:spMk id="8" creationId="{6F557C5F-2E17-0DC6-5291-580336C48D69}"/>
          </ac:spMkLst>
        </pc:spChg>
        <pc:spChg chg="add del mod">
          <ac:chgData name="Marco" userId="f5cc77de-4170-4394-a76b-00f5668a865c" providerId="ADAL" clId="{2674042A-C5CA-4F74-BE40-350FBFE40B92}" dt="2023-03-01T15:41:56.716" v="6786" actId="478"/>
          <ac:spMkLst>
            <pc:docMk/>
            <pc:sldMk cId="1329769225" sldId="324"/>
            <ac:spMk id="11" creationId="{AB134A4D-B38F-DB6E-C484-DC6730DD2444}"/>
          </ac:spMkLst>
        </pc:spChg>
        <pc:spChg chg="add mod">
          <ac:chgData name="Marco" userId="f5cc77de-4170-4394-a76b-00f5668a865c" providerId="ADAL" clId="{2674042A-C5CA-4F74-BE40-350FBFE40B92}" dt="2023-03-01T15:44:34.566" v="6820" actId="208"/>
          <ac:spMkLst>
            <pc:docMk/>
            <pc:sldMk cId="1329769225" sldId="324"/>
            <ac:spMk id="12" creationId="{F422A342-F0D8-6A62-36F5-04DEF98C95F4}"/>
          </ac:spMkLst>
        </pc:spChg>
        <pc:spChg chg="add mod">
          <ac:chgData name="Marco" userId="f5cc77de-4170-4394-a76b-00f5668a865c" providerId="ADAL" clId="{2674042A-C5CA-4F74-BE40-350FBFE40B92}" dt="2023-03-01T13:47:00.551" v="5289" actId="1076"/>
          <ac:spMkLst>
            <pc:docMk/>
            <pc:sldMk cId="1329769225" sldId="324"/>
            <ac:spMk id="13" creationId="{4275E2C7-CDF8-F6B7-13CA-B4FB2114C565}"/>
          </ac:spMkLst>
        </pc:spChg>
        <pc:spChg chg="add mod">
          <ac:chgData name="Marco" userId="f5cc77de-4170-4394-a76b-00f5668a865c" providerId="ADAL" clId="{2674042A-C5CA-4F74-BE40-350FBFE40B92}" dt="2023-03-01T15:44:13.403" v="6818" actId="1076"/>
          <ac:spMkLst>
            <pc:docMk/>
            <pc:sldMk cId="1329769225" sldId="324"/>
            <ac:spMk id="14" creationId="{A48AE817-0947-48AC-6DA3-546720F09356}"/>
          </ac:spMkLst>
        </pc:spChg>
        <pc:spChg chg="add mod">
          <ac:chgData name="Marco" userId="f5cc77de-4170-4394-a76b-00f5668a865c" providerId="ADAL" clId="{2674042A-C5CA-4F74-BE40-350FBFE40B92}" dt="2023-03-01T16:25:53.648" v="7333" actId="1076"/>
          <ac:spMkLst>
            <pc:docMk/>
            <pc:sldMk cId="1329769225" sldId="324"/>
            <ac:spMk id="16" creationId="{C4A1B40A-7EE9-7F22-6F65-B79856E24377}"/>
          </ac:spMkLst>
        </pc:spChg>
        <pc:spChg chg="add mod">
          <ac:chgData name="Marco" userId="f5cc77de-4170-4394-a76b-00f5668a865c" providerId="ADAL" clId="{2674042A-C5CA-4F74-BE40-350FBFE40B92}" dt="2023-03-01T15:55:10.510" v="7025" actId="14100"/>
          <ac:spMkLst>
            <pc:docMk/>
            <pc:sldMk cId="1329769225" sldId="324"/>
            <ac:spMk id="17" creationId="{5194AB8B-9D1C-A1DE-EBE4-7913281DF20E}"/>
          </ac:spMkLst>
        </pc:spChg>
        <pc:picChg chg="add mod modCrop">
          <ac:chgData name="Marco" userId="f5cc77de-4170-4394-a76b-00f5668a865c" providerId="ADAL" clId="{2674042A-C5CA-4F74-BE40-350FBFE40B92}" dt="2023-03-01T13:50:45.101" v="5322" actId="1076"/>
          <ac:picMkLst>
            <pc:docMk/>
            <pc:sldMk cId="1329769225" sldId="324"/>
            <ac:picMk id="5" creationId="{9334C4BD-4A78-5E83-C721-2CE5213B5960}"/>
          </ac:picMkLst>
        </pc:picChg>
        <pc:picChg chg="add mod">
          <ac:chgData name="Marco" userId="f5cc77de-4170-4394-a76b-00f5668a865c" providerId="ADAL" clId="{2674042A-C5CA-4F74-BE40-350FBFE40B92}" dt="2023-03-01T15:43:31.980" v="6807" actId="1076"/>
          <ac:picMkLst>
            <pc:docMk/>
            <pc:sldMk cId="1329769225" sldId="324"/>
            <ac:picMk id="6" creationId="{C248C239-4817-4E22-B866-875D9F50CEAB}"/>
          </ac:picMkLst>
        </pc:picChg>
        <pc:picChg chg="add mod">
          <ac:chgData name="Marco" userId="f5cc77de-4170-4394-a76b-00f5668a865c" providerId="ADAL" clId="{2674042A-C5CA-4F74-BE40-350FBFE40B92}" dt="2023-03-01T13:47:00.551" v="5289" actId="1076"/>
          <ac:picMkLst>
            <pc:docMk/>
            <pc:sldMk cId="1329769225" sldId="324"/>
            <ac:picMk id="9" creationId="{86707C99-984C-4244-05F7-587AB237D3F0}"/>
          </ac:picMkLst>
        </pc:picChg>
        <pc:picChg chg="add mod">
          <ac:chgData name="Marco" userId="f5cc77de-4170-4394-a76b-00f5668a865c" providerId="ADAL" clId="{2674042A-C5CA-4F74-BE40-350FBFE40B92}" dt="2023-03-01T15:43:42.034" v="6809" actId="1076"/>
          <ac:picMkLst>
            <pc:docMk/>
            <pc:sldMk cId="1329769225" sldId="324"/>
            <ac:picMk id="10" creationId="{8D7CBE89-EE45-7105-0E5A-8268D2B0E222}"/>
          </ac:picMkLst>
        </pc:picChg>
      </pc:sldChg>
      <pc:sldChg chg="addSp delSp modSp mod modClrScheme chgLayout">
        <pc:chgData name="Marco" userId="f5cc77de-4170-4394-a76b-00f5668a865c" providerId="ADAL" clId="{2674042A-C5CA-4F74-BE40-350FBFE40B92}" dt="2023-03-01T16:07:24.534" v="7230" actId="1076"/>
        <pc:sldMkLst>
          <pc:docMk/>
          <pc:sldMk cId="2319417374" sldId="2018"/>
        </pc:sldMkLst>
        <pc:spChg chg="del mod ord">
          <ac:chgData name="Marco" userId="f5cc77de-4170-4394-a76b-00f5668a865c" providerId="ADAL" clId="{2674042A-C5CA-4F74-BE40-350FBFE40B92}" dt="2023-02-28T16:05:47.371" v="2156" actId="478"/>
          <ac:spMkLst>
            <pc:docMk/>
            <pc:sldMk cId="2319417374" sldId="2018"/>
            <ac:spMk id="2" creationId="{BFF75467-2AB0-41C4-AC5A-B5F7A4F2AACE}"/>
          </ac:spMkLst>
        </pc:spChg>
        <pc:spChg chg="add mod">
          <ac:chgData name="Marco" userId="f5cc77de-4170-4394-a76b-00f5668a865c" providerId="ADAL" clId="{2674042A-C5CA-4F74-BE40-350FBFE40B92}" dt="2023-03-01T15:51:45.966" v="6965" actId="20577"/>
          <ac:spMkLst>
            <pc:docMk/>
            <pc:sldMk cId="2319417374" sldId="2018"/>
            <ac:spMk id="5" creationId="{6E7E5A44-D091-1FED-325A-BCD99F3CAF4B}"/>
          </ac:spMkLst>
        </pc:spChg>
        <pc:spChg chg="del">
          <ac:chgData name="Marco" userId="f5cc77de-4170-4394-a76b-00f5668a865c" providerId="ADAL" clId="{2674042A-C5CA-4F74-BE40-350FBFE40B92}" dt="2023-02-28T16:05:01.193" v="2145" actId="478"/>
          <ac:spMkLst>
            <pc:docMk/>
            <pc:sldMk cId="2319417374" sldId="2018"/>
            <ac:spMk id="18" creationId="{07A74FAC-4907-4A5D-8421-D30ECDD95DB5}"/>
          </ac:spMkLst>
        </pc:spChg>
        <pc:spChg chg="add del mod">
          <ac:chgData name="Marco" userId="f5cc77de-4170-4394-a76b-00f5668a865c" providerId="ADAL" clId="{2674042A-C5CA-4F74-BE40-350FBFE40B92}" dt="2023-03-01T16:06:52.627" v="7202"/>
          <ac:spMkLst>
            <pc:docMk/>
            <pc:sldMk cId="2319417374" sldId="2018"/>
            <ac:spMk id="18" creationId="{F12340B8-C951-D79D-CC79-EFBEBDA0C05F}"/>
          </ac:spMkLst>
        </pc:spChg>
        <pc:spChg chg="del mod ord">
          <ac:chgData name="Marco" userId="f5cc77de-4170-4394-a76b-00f5668a865c" providerId="ADAL" clId="{2674042A-C5CA-4F74-BE40-350FBFE40B92}" dt="2023-03-01T15:46:10.804" v="6839" actId="478"/>
          <ac:spMkLst>
            <pc:docMk/>
            <pc:sldMk cId="2319417374" sldId="2018"/>
            <ac:spMk id="20" creationId="{E71C0AF9-3253-DABC-ED7C-CBBA7D493C8A}"/>
          </ac:spMkLst>
        </pc:spChg>
        <pc:spChg chg="ord">
          <ac:chgData name="Marco" userId="f5cc77de-4170-4394-a76b-00f5668a865c" providerId="ADAL" clId="{2674042A-C5CA-4F74-BE40-350FBFE40B92}" dt="2023-03-01T15:51:51.644" v="6966" actId="166"/>
          <ac:spMkLst>
            <pc:docMk/>
            <pc:sldMk cId="2319417374" sldId="2018"/>
            <ac:spMk id="21" creationId="{F133FF2F-B810-1FE6-4C85-39F588E5DC46}"/>
          </ac:spMkLst>
        </pc:spChg>
        <pc:spChg chg="add mod">
          <ac:chgData name="Marco" userId="f5cc77de-4170-4394-a76b-00f5668a865c" providerId="ADAL" clId="{2674042A-C5CA-4F74-BE40-350FBFE40B92}" dt="2023-03-01T16:07:24.534" v="7230" actId="1076"/>
          <ac:spMkLst>
            <pc:docMk/>
            <pc:sldMk cId="2319417374" sldId="2018"/>
            <ac:spMk id="24" creationId="{66475C13-9B71-B7DD-638A-8940E642C3C7}"/>
          </ac:spMkLst>
        </pc:spChg>
        <pc:picChg chg="add mod">
          <ac:chgData name="Marco" userId="f5cc77de-4170-4394-a76b-00f5668a865c" providerId="ADAL" clId="{2674042A-C5CA-4F74-BE40-350FBFE40B92}" dt="2023-03-01T15:51:38.665" v="6958"/>
          <ac:picMkLst>
            <pc:docMk/>
            <pc:sldMk cId="2319417374" sldId="2018"/>
            <ac:picMk id="2" creationId="{D582C824-7400-48F8-DFD8-3DEFD85E8077}"/>
          </ac:picMkLst>
        </pc:picChg>
      </pc:sldChg>
      <pc:sldChg chg="addSp delSp modSp add mod">
        <pc:chgData name="Marco" userId="f5cc77de-4170-4394-a76b-00f5668a865c" providerId="ADAL" clId="{2674042A-C5CA-4F74-BE40-350FBFE40B92}" dt="2023-03-01T16:08:34.148" v="7239" actId="14100"/>
        <pc:sldMkLst>
          <pc:docMk/>
          <pc:sldMk cId="3006216879" sldId="2019"/>
        </pc:sldMkLst>
        <pc:spChg chg="mod">
          <ac:chgData name="Marco" userId="f5cc77de-4170-4394-a76b-00f5668a865c" providerId="ADAL" clId="{2674042A-C5CA-4F74-BE40-350FBFE40B92}" dt="2023-02-28T16:27:00.661" v="2301" actId="20577"/>
          <ac:spMkLst>
            <pc:docMk/>
            <pc:sldMk cId="3006216879" sldId="2019"/>
            <ac:spMk id="2" creationId="{9257BF3E-603E-27B2-87B4-3299E73F9567}"/>
          </ac:spMkLst>
        </pc:spChg>
        <pc:spChg chg="add mod">
          <ac:chgData name="Marco" userId="f5cc77de-4170-4394-a76b-00f5668a865c" providerId="ADAL" clId="{2674042A-C5CA-4F74-BE40-350FBFE40B92}" dt="2023-03-01T15:45:59.049" v="6838"/>
          <ac:spMkLst>
            <pc:docMk/>
            <pc:sldMk cId="3006216879" sldId="2019"/>
            <ac:spMk id="4" creationId="{5EB8F510-B17A-2165-24DA-FF58A1B0CCB0}"/>
          </ac:spMkLst>
        </pc:spChg>
        <pc:spChg chg="add del mod">
          <ac:chgData name="Marco" userId="f5cc77de-4170-4394-a76b-00f5668a865c" providerId="ADAL" clId="{2674042A-C5CA-4F74-BE40-350FBFE40B92}" dt="2023-03-01T15:56:59.991" v="7062" actId="478"/>
          <ac:spMkLst>
            <pc:docMk/>
            <pc:sldMk cId="3006216879" sldId="2019"/>
            <ac:spMk id="5" creationId="{6DEB6E96-9091-61D1-AE1C-22810B76B50B}"/>
          </ac:spMkLst>
        </pc:spChg>
        <pc:spChg chg="add del">
          <ac:chgData name="Marco" userId="f5cc77de-4170-4394-a76b-00f5668a865c" providerId="ADAL" clId="{2674042A-C5CA-4F74-BE40-350FBFE40B92}" dt="2023-03-01T15:56:54.844" v="7060" actId="22"/>
          <ac:spMkLst>
            <pc:docMk/>
            <pc:sldMk cId="3006216879" sldId="2019"/>
            <ac:spMk id="10" creationId="{C32A1729-3A18-6DCA-58F0-012356B8BDA4}"/>
          </ac:spMkLst>
        </pc:spChg>
        <pc:spChg chg="add mod">
          <ac:chgData name="Marco" userId="f5cc77de-4170-4394-a76b-00f5668a865c" providerId="ADAL" clId="{2674042A-C5CA-4F74-BE40-350FBFE40B92}" dt="2023-03-01T15:56:58.960" v="7061"/>
          <ac:spMkLst>
            <pc:docMk/>
            <pc:sldMk cId="3006216879" sldId="2019"/>
            <ac:spMk id="11" creationId="{5404FEBB-1C77-B6CB-0E4B-A0444AA5BDA7}"/>
          </ac:spMkLst>
        </pc:spChg>
        <pc:spChg chg="add mod">
          <ac:chgData name="Marco" userId="f5cc77de-4170-4394-a76b-00f5668a865c" providerId="ADAL" clId="{2674042A-C5CA-4F74-BE40-350FBFE40B92}" dt="2023-03-01T16:08:34.148" v="7239" actId="14100"/>
          <ac:spMkLst>
            <pc:docMk/>
            <pc:sldMk cId="3006216879" sldId="2019"/>
            <ac:spMk id="12" creationId="{9280BDF1-D885-D83D-CE4B-F09A55888813}"/>
          </ac:spMkLst>
        </pc:spChg>
        <pc:spChg chg="add mod">
          <ac:chgData name="Marco" userId="f5cc77de-4170-4394-a76b-00f5668a865c" providerId="ADAL" clId="{2674042A-C5CA-4F74-BE40-350FBFE40B92}" dt="2023-03-01T16:08:34.148" v="7239" actId="14100"/>
          <ac:spMkLst>
            <pc:docMk/>
            <pc:sldMk cId="3006216879" sldId="2019"/>
            <ac:spMk id="13" creationId="{2F151043-E6B8-DAFC-D382-64931F20CBA7}"/>
          </ac:spMkLst>
        </pc:spChg>
        <pc:picChg chg="del">
          <ac:chgData name="Marco" userId="f5cc77de-4170-4394-a76b-00f5668a865c" providerId="ADAL" clId="{2674042A-C5CA-4F74-BE40-350FBFE40B92}" dt="2023-02-28T16:19:37.524" v="2275" actId="478"/>
          <ac:picMkLst>
            <pc:docMk/>
            <pc:sldMk cId="3006216879" sldId="2019"/>
            <ac:picMk id="4" creationId="{9749860A-E77C-8FED-897D-9BD8454F60AD}"/>
          </ac:picMkLst>
        </pc:picChg>
        <pc:picChg chg="del">
          <ac:chgData name="Marco" userId="f5cc77de-4170-4394-a76b-00f5668a865c" providerId="ADAL" clId="{2674042A-C5CA-4F74-BE40-350FBFE40B92}" dt="2023-02-28T16:19:37.149" v="2274" actId="478"/>
          <ac:picMkLst>
            <pc:docMk/>
            <pc:sldMk cId="3006216879" sldId="2019"/>
            <ac:picMk id="5" creationId="{158132B7-52C4-A47D-5EA2-118F81955F7C}"/>
          </ac:picMkLst>
        </pc:picChg>
        <pc:picChg chg="add mod">
          <ac:chgData name="Marco" userId="f5cc77de-4170-4394-a76b-00f5668a865c" providerId="ADAL" clId="{2674042A-C5CA-4F74-BE40-350FBFE40B92}" dt="2023-03-01T15:59:20.550" v="7144" actId="12789"/>
          <ac:picMkLst>
            <pc:docMk/>
            <pc:sldMk cId="3006216879" sldId="2019"/>
            <ac:picMk id="6" creationId="{9F348279-7E3C-489D-64A7-B132D6719BAA}"/>
          </ac:picMkLst>
        </pc:picChg>
        <pc:picChg chg="add mod">
          <ac:chgData name="Marco" userId="f5cc77de-4170-4394-a76b-00f5668a865c" providerId="ADAL" clId="{2674042A-C5CA-4F74-BE40-350FBFE40B92}" dt="2023-03-01T15:59:20.550" v="7144" actId="12789"/>
          <ac:picMkLst>
            <pc:docMk/>
            <pc:sldMk cId="3006216879" sldId="2019"/>
            <ac:picMk id="7" creationId="{84EC5661-38BE-C05C-8340-2E48DC3BED62}"/>
          </ac:picMkLst>
        </pc:picChg>
        <pc:picChg chg="add mod">
          <ac:chgData name="Marco" userId="f5cc77de-4170-4394-a76b-00f5668a865c" providerId="ADAL" clId="{2674042A-C5CA-4F74-BE40-350FBFE40B92}" dt="2023-03-01T15:59:20.550" v="7144" actId="12789"/>
          <ac:picMkLst>
            <pc:docMk/>
            <pc:sldMk cId="3006216879" sldId="2019"/>
            <ac:picMk id="8" creationId="{F96AE3AB-4D95-6DA6-8FE1-7C17B84555F8}"/>
          </ac:picMkLst>
        </pc:picChg>
      </pc:sldChg>
      <pc:sldChg chg="add del ord">
        <pc:chgData name="Marco" userId="f5cc77de-4170-4394-a76b-00f5668a865c" providerId="ADAL" clId="{2674042A-C5CA-4F74-BE40-350FBFE40B92}" dt="2023-03-01T14:14:10.260" v="5811" actId="47"/>
        <pc:sldMkLst>
          <pc:docMk/>
          <pc:sldMk cId="2295871105" sldId="2020"/>
        </pc:sldMkLst>
      </pc:sldChg>
      <pc:sldChg chg="addSp delSp modSp add mod replId">
        <pc:chgData name="Marco" userId="f5cc77de-4170-4394-a76b-00f5668a865c" providerId="ADAL" clId="{2674042A-C5CA-4F74-BE40-350FBFE40B92}" dt="2023-03-01T15:48:51.911" v="6877" actId="20577"/>
        <pc:sldMkLst>
          <pc:docMk/>
          <pc:sldMk cId="3501231747" sldId="2021"/>
        </pc:sldMkLst>
        <pc:spChg chg="mod">
          <ac:chgData name="Marco" userId="f5cc77de-4170-4394-a76b-00f5668a865c" providerId="ADAL" clId="{2674042A-C5CA-4F74-BE40-350FBFE40B92}" dt="2023-03-01T14:49:56.912" v="6578" actId="20577"/>
          <ac:spMkLst>
            <pc:docMk/>
            <pc:sldMk cId="3501231747" sldId="2021"/>
            <ac:spMk id="2" creationId="{9257BF3E-603E-27B2-87B4-3299E73F9567}"/>
          </ac:spMkLst>
        </pc:spChg>
        <pc:spChg chg="add mod">
          <ac:chgData name="Marco" userId="f5cc77de-4170-4394-a76b-00f5668a865c" providerId="ADAL" clId="{2674042A-C5CA-4F74-BE40-350FBFE40B92}" dt="2023-03-01T14:52:08.577" v="6687" actId="20577"/>
          <ac:spMkLst>
            <pc:docMk/>
            <pc:sldMk cId="3501231747" sldId="2021"/>
            <ac:spMk id="4" creationId="{622FED6E-4216-2A40-B07F-06DD5E3F9CDC}"/>
          </ac:spMkLst>
        </pc:spChg>
        <pc:spChg chg="add del">
          <ac:chgData name="Marco" userId="f5cc77de-4170-4394-a76b-00f5668a865c" providerId="ADAL" clId="{2674042A-C5CA-4F74-BE40-350FBFE40B92}" dt="2023-03-01T14:43:43.435" v="6340"/>
          <ac:spMkLst>
            <pc:docMk/>
            <pc:sldMk cId="3501231747" sldId="2021"/>
            <ac:spMk id="6" creationId="{8D73EAA3-BEED-DD17-2D0A-B8EFF8DD40F8}"/>
          </ac:spMkLst>
        </pc:spChg>
        <pc:spChg chg="add del mod">
          <ac:chgData name="Marco" userId="f5cc77de-4170-4394-a76b-00f5668a865c" providerId="ADAL" clId="{2674042A-C5CA-4F74-BE40-350FBFE40B92}" dt="2023-03-01T14:54:26.082" v="6693" actId="478"/>
          <ac:spMkLst>
            <pc:docMk/>
            <pc:sldMk cId="3501231747" sldId="2021"/>
            <ac:spMk id="8" creationId="{D5AB90E2-97F0-F737-0E99-A7F632F2C659}"/>
          </ac:spMkLst>
        </pc:spChg>
        <pc:graphicFrameChg chg="add mod modGraphic">
          <ac:chgData name="Marco" userId="f5cc77de-4170-4394-a76b-00f5668a865c" providerId="ADAL" clId="{2674042A-C5CA-4F74-BE40-350FBFE40B92}" dt="2023-03-01T15:48:51.911" v="6877" actId="20577"/>
          <ac:graphicFrameMkLst>
            <pc:docMk/>
            <pc:sldMk cId="3501231747" sldId="2021"/>
            <ac:graphicFrameMk id="5" creationId="{FD432E76-2A76-ED54-CFA5-AC3A9307778B}"/>
          </ac:graphicFrameMkLst>
        </pc:graphicFrameChg>
      </pc:sldChg>
      <pc:sldChg chg="add del replId">
        <pc:chgData name="Marco" userId="f5cc77de-4170-4394-a76b-00f5668a865c" providerId="ADAL" clId="{2674042A-C5CA-4F74-BE40-350FBFE40B92}" dt="2023-03-01T14:19:04.925" v="5858" actId="47"/>
        <pc:sldMkLst>
          <pc:docMk/>
          <pc:sldMk cId="2653336102" sldId="2022"/>
        </pc:sldMkLst>
      </pc:sldChg>
      <pc:sldChg chg="addSp delSp modSp add mod">
        <pc:chgData name="Marco" userId="f5cc77de-4170-4394-a76b-00f5668a865c" providerId="ADAL" clId="{2674042A-C5CA-4F74-BE40-350FBFE40B92}" dt="2023-03-01T16:11:38.788" v="7275" actId="1035"/>
        <pc:sldMkLst>
          <pc:docMk/>
          <pc:sldMk cId="2930006892" sldId="2023"/>
        </pc:sldMkLst>
        <pc:spChg chg="mod">
          <ac:chgData name="Marco" userId="f5cc77de-4170-4394-a76b-00f5668a865c" providerId="ADAL" clId="{2674042A-C5CA-4F74-BE40-350FBFE40B92}" dt="2023-03-01T16:09:36.938" v="7241"/>
          <ac:spMkLst>
            <pc:docMk/>
            <pc:sldMk cId="2930006892" sldId="2023"/>
            <ac:spMk id="2" creationId="{9257BF3E-603E-27B2-87B4-3299E73F9567}"/>
          </ac:spMkLst>
        </pc:spChg>
        <pc:spChg chg="mod">
          <ac:chgData name="Marco" userId="f5cc77de-4170-4394-a76b-00f5668a865c" providerId="ADAL" clId="{2674042A-C5CA-4F74-BE40-350FBFE40B92}" dt="2023-03-01T11:08:07.999" v="3860" actId="20577"/>
          <ac:spMkLst>
            <pc:docMk/>
            <pc:sldMk cId="2930006892" sldId="2023"/>
            <ac:spMk id="4" creationId="{3B7BD9B1-5AD7-34F1-7C01-95FA017FE878}"/>
          </ac:spMkLst>
        </pc:spChg>
        <pc:spChg chg="add del mod">
          <ac:chgData name="Marco" userId="f5cc77de-4170-4394-a76b-00f5668a865c" providerId="ADAL" clId="{2674042A-C5CA-4F74-BE40-350FBFE40B92}" dt="2023-03-01T11:09:16.717" v="3877" actId="478"/>
          <ac:spMkLst>
            <pc:docMk/>
            <pc:sldMk cId="2930006892" sldId="2023"/>
            <ac:spMk id="6" creationId="{38CBB771-CF89-FD65-A7A5-6E2559BB6C04}"/>
          </ac:spMkLst>
        </pc:spChg>
        <pc:spChg chg="add del mod">
          <ac:chgData name="Marco" userId="f5cc77de-4170-4394-a76b-00f5668a865c" providerId="ADAL" clId="{2674042A-C5CA-4F74-BE40-350FBFE40B92}" dt="2023-03-01T16:00:00.852" v="7147" actId="478"/>
          <ac:spMkLst>
            <pc:docMk/>
            <pc:sldMk cId="2930006892" sldId="2023"/>
            <ac:spMk id="6" creationId="{9DDD2251-0D54-8B20-2360-CD989393F8DD}"/>
          </ac:spMkLst>
        </pc:spChg>
        <pc:spChg chg="mod">
          <ac:chgData name="Marco" userId="f5cc77de-4170-4394-a76b-00f5668a865c" providerId="ADAL" clId="{2674042A-C5CA-4F74-BE40-350FBFE40B92}" dt="2023-03-01T14:16:24.508" v="5827" actId="14100"/>
          <ac:spMkLst>
            <pc:docMk/>
            <pc:sldMk cId="2930006892" sldId="2023"/>
            <ac:spMk id="8" creationId="{D7B5BCE6-D50D-D631-609D-7D0E25090753}"/>
          </ac:spMkLst>
        </pc:spChg>
        <pc:spChg chg="add mod">
          <ac:chgData name="Marco" userId="f5cc77de-4170-4394-a76b-00f5668a865c" providerId="ADAL" clId="{2674042A-C5CA-4F74-BE40-350FBFE40B92}" dt="2023-03-01T16:00:06.320" v="7149" actId="14100"/>
          <ac:spMkLst>
            <pc:docMk/>
            <pc:sldMk cId="2930006892" sldId="2023"/>
            <ac:spMk id="10" creationId="{899AE3B2-95FC-AD53-31C0-3FD4C1DF7E1B}"/>
          </ac:spMkLst>
        </pc:spChg>
        <pc:spChg chg="add del">
          <ac:chgData name="Marco" userId="f5cc77de-4170-4394-a76b-00f5668a865c" providerId="ADAL" clId="{2674042A-C5CA-4F74-BE40-350FBFE40B92}" dt="2023-03-01T11:09:00.910" v="3873" actId="22"/>
          <ac:spMkLst>
            <pc:docMk/>
            <pc:sldMk cId="2930006892" sldId="2023"/>
            <ac:spMk id="11" creationId="{737E6DBA-01B1-20B8-BCA9-18C6DEC0A4DA}"/>
          </ac:spMkLst>
        </pc:spChg>
        <pc:spChg chg="add mod">
          <ac:chgData name="Marco" userId="f5cc77de-4170-4394-a76b-00f5668a865c" providerId="ADAL" clId="{2674042A-C5CA-4F74-BE40-350FBFE40B92}" dt="2023-03-01T16:11:38.788" v="7275" actId="1035"/>
          <ac:spMkLst>
            <pc:docMk/>
            <pc:sldMk cId="2930006892" sldId="2023"/>
            <ac:spMk id="12" creationId="{AF7B1C9D-976B-178B-46EA-400443AC1F5A}"/>
          </ac:spMkLst>
        </pc:spChg>
        <pc:spChg chg="add mod">
          <ac:chgData name="Marco" userId="f5cc77de-4170-4394-a76b-00f5668a865c" providerId="ADAL" clId="{2674042A-C5CA-4F74-BE40-350FBFE40B92}" dt="2023-03-01T14:16:45.414" v="5830" actId="14100"/>
          <ac:spMkLst>
            <pc:docMk/>
            <pc:sldMk cId="2930006892" sldId="2023"/>
            <ac:spMk id="13" creationId="{FF3ED247-0ECA-2E0A-B67C-8021194A4C62}"/>
          </ac:spMkLst>
        </pc:spChg>
        <pc:grpChg chg="mod">
          <ac:chgData name="Marco" userId="f5cc77de-4170-4394-a76b-00f5668a865c" providerId="ADAL" clId="{2674042A-C5CA-4F74-BE40-350FBFE40B92}" dt="2023-03-01T11:08:36.421" v="3868" actId="1076"/>
          <ac:grpSpMkLst>
            <pc:docMk/>
            <pc:sldMk cId="2930006892" sldId="2023"/>
            <ac:grpSpMk id="9" creationId="{290AD128-A56E-64F8-4B9B-F430AE098DFB}"/>
          </ac:grpSpMkLst>
        </pc:grpChg>
        <pc:picChg chg="add mod">
          <ac:chgData name="Marco" userId="f5cc77de-4170-4394-a76b-00f5668a865c" providerId="ADAL" clId="{2674042A-C5CA-4F74-BE40-350FBFE40B92}" dt="2023-03-01T11:08:36.421" v="3868" actId="1076"/>
          <ac:picMkLst>
            <pc:docMk/>
            <pc:sldMk cId="2930006892" sldId="2023"/>
            <ac:picMk id="5" creationId="{7ACF6431-0DC7-DABA-6E28-C54BDC15F87A}"/>
          </ac:picMkLst>
        </pc:picChg>
      </pc:sldChg>
      <pc:sldChg chg="addSp delSp modSp new mod modClrScheme chgLayout">
        <pc:chgData name="Marco" userId="f5cc77de-4170-4394-a76b-00f5668a865c" providerId="ADAL" clId="{2674042A-C5CA-4F74-BE40-350FBFE40B92}" dt="2023-03-01T16:11:50.264" v="7279"/>
        <pc:sldMkLst>
          <pc:docMk/>
          <pc:sldMk cId="79006321" sldId="2024"/>
        </pc:sldMkLst>
        <pc:spChg chg="add del mod">
          <ac:chgData name="Marco" userId="f5cc77de-4170-4394-a76b-00f5668a865c" providerId="ADAL" clId="{2674042A-C5CA-4F74-BE40-350FBFE40B92}" dt="2023-03-01T16:00:13.905" v="7152" actId="478"/>
          <ac:spMkLst>
            <pc:docMk/>
            <pc:sldMk cId="79006321" sldId="2024"/>
            <ac:spMk id="2" creationId="{5BD6BC5D-15F7-64E3-6C53-05A85C10195B}"/>
          </ac:spMkLst>
        </pc:spChg>
        <pc:spChg chg="add mod">
          <ac:chgData name="Marco" userId="f5cc77de-4170-4394-a76b-00f5668a865c" providerId="ADAL" clId="{2674042A-C5CA-4F74-BE40-350FBFE40B92}" dt="2023-03-01T14:57:03.569" v="6696" actId="207"/>
          <ac:spMkLst>
            <pc:docMk/>
            <pc:sldMk cId="79006321" sldId="2024"/>
            <ac:spMk id="3" creationId="{B3CF5349-D6DF-D7AE-9119-6D80B3D07AB4}"/>
          </ac:spMkLst>
        </pc:spChg>
        <pc:spChg chg="add mod">
          <ac:chgData name="Marco" userId="f5cc77de-4170-4394-a76b-00f5668a865c" providerId="ADAL" clId="{2674042A-C5CA-4F74-BE40-350FBFE40B92}" dt="2023-03-01T14:57:03.569" v="6696" actId="207"/>
          <ac:spMkLst>
            <pc:docMk/>
            <pc:sldMk cId="79006321" sldId="2024"/>
            <ac:spMk id="4" creationId="{3B14ECCC-7A94-D872-D033-1F3C59CCA4E9}"/>
          </ac:spMkLst>
        </pc:spChg>
        <pc:spChg chg="add mod">
          <ac:chgData name="Marco" userId="f5cc77de-4170-4394-a76b-00f5668a865c" providerId="ADAL" clId="{2674042A-C5CA-4F74-BE40-350FBFE40B92}" dt="2023-03-01T14:57:03.569" v="6696" actId="207"/>
          <ac:spMkLst>
            <pc:docMk/>
            <pc:sldMk cId="79006321" sldId="2024"/>
            <ac:spMk id="5" creationId="{1CD45070-403A-F6CE-55BD-E52D4CC58675}"/>
          </ac:spMkLst>
        </pc:spChg>
        <pc:spChg chg="add del mod">
          <ac:chgData name="Marco" userId="f5cc77de-4170-4394-a76b-00f5668a865c" providerId="ADAL" clId="{2674042A-C5CA-4F74-BE40-350FBFE40B92}" dt="2023-03-01T10:58:56.176" v="3751" actId="478"/>
          <ac:spMkLst>
            <pc:docMk/>
            <pc:sldMk cId="79006321" sldId="2024"/>
            <ac:spMk id="6" creationId="{513089FC-5042-8944-B0B8-50EF4C0578A1}"/>
          </ac:spMkLst>
        </pc:spChg>
        <pc:spChg chg="add mod">
          <ac:chgData name="Marco" userId="f5cc77de-4170-4394-a76b-00f5668a865c" providerId="ADAL" clId="{2674042A-C5CA-4F74-BE40-350FBFE40B92}" dt="2023-03-01T16:00:14.773" v="7153"/>
          <ac:spMkLst>
            <pc:docMk/>
            <pc:sldMk cId="79006321" sldId="2024"/>
            <ac:spMk id="7" creationId="{3ABBDC9D-4817-A06F-C4BF-EA2FB45977D1}"/>
          </ac:spMkLst>
        </pc:spChg>
        <pc:spChg chg="add del mod">
          <ac:chgData name="Marco" userId="f5cc77de-4170-4394-a76b-00f5668a865c" providerId="ADAL" clId="{2674042A-C5CA-4F74-BE40-350FBFE40B92}" dt="2023-03-01T16:11:49.444" v="7278" actId="478"/>
          <ac:spMkLst>
            <pc:docMk/>
            <pc:sldMk cId="79006321" sldId="2024"/>
            <ac:spMk id="8" creationId="{0F332046-DD49-5A0A-40C7-6E9815568BC8}"/>
          </ac:spMkLst>
        </pc:spChg>
        <pc:spChg chg="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8" creationId="{E2B7EBFF-2ECE-BF8C-3637-2368D5DE760F}"/>
          </ac:spMkLst>
        </pc:spChg>
        <pc:spChg chg="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9" creationId="{544B4F35-9937-F7EF-CAF9-1FC3A298AB85}"/>
          </ac:spMkLst>
        </pc:spChg>
        <pc:spChg chg="add mod">
          <ac:chgData name="Marco" userId="f5cc77de-4170-4394-a76b-00f5668a865c" providerId="ADAL" clId="{2674042A-C5CA-4F74-BE40-350FBFE40B92}" dt="2023-03-01T16:11:50.264" v="7279"/>
          <ac:spMkLst>
            <pc:docMk/>
            <pc:sldMk cId="79006321" sldId="2024"/>
            <ac:spMk id="9" creationId="{AE4B7740-21EE-B11B-1183-27D2B129E61B}"/>
          </ac:spMkLst>
        </pc:spChg>
        <pc:spChg chg="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10" creationId="{947B7187-AAD8-D74B-8D46-DC8E7D525321}"/>
          </ac:spMkLst>
        </pc:spChg>
        <pc:spChg chg="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11" creationId="{8976816B-4A7B-5018-29A4-4A5C05349B9F}"/>
          </ac:spMkLst>
        </pc:spChg>
        <pc:spChg chg="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12" creationId="{3CD97C3E-36FF-9FD7-1E0C-DBB1B4E6796B}"/>
          </ac:spMkLst>
        </pc:spChg>
        <pc:spChg chg="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13" creationId="{B941F050-F48D-BA8E-514E-3DCC1985B7AA}"/>
          </ac:spMkLst>
        </pc:spChg>
        <pc:spChg chg="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14" creationId="{72DC540C-60AC-1E47-E814-4D0C4F2D048C}"/>
          </ac:spMkLst>
        </pc:spChg>
        <pc:spChg chg="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15" creationId="{D0C735BB-7443-460D-3509-37B19202128E}"/>
          </ac:spMkLst>
        </pc:spChg>
        <pc:spChg chg="add del mod">
          <ac:chgData name="Marco" userId="f5cc77de-4170-4394-a76b-00f5668a865c" providerId="ADAL" clId="{2674042A-C5CA-4F74-BE40-350FBFE40B92}" dt="2023-03-01T10:53:23.551" v="3655" actId="478"/>
          <ac:spMkLst>
            <pc:docMk/>
            <pc:sldMk cId="79006321" sldId="2024"/>
            <ac:spMk id="16" creationId="{2B12B9DC-04EC-2C14-9F5E-127DD08D47D3}"/>
          </ac:spMkLst>
        </pc:spChg>
        <pc:spChg chg="add mod">
          <ac:chgData name="Marco" userId="f5cc77de-4170-4394-a76b-00f5668a865c" providerId="ADAL" clId="{2674042A-C5CA-4F74-BE40-350FBFE40B92}" dt="2023-03-01T11:12:52.477" v="3901" actId="1076"/>
          <ac:spMkLst>
            <pc:docMk/>
            <pc:sldMk cId="79006321" sldId="2024"/>
            <ac:spMk id="18" creationId="{C37FCEAE-C9E2-67E9-3A55-2F334F91C8BF}"/>
          </ac:spMkLst>
        </pc:spChg>
        <pc:spChg chg="add mod">
          <ac:chgData name="Marco" userId="f5cc77de-4170-4394-a76b-00f5668a865c" providerId="ADAL" clId="{2674042A-C5CA-4F74-BE40-350FBFE40B92}" dt="2023-03-01T15:13:04.282" v="6718" actId="1582"/>
          <ac:spMkLst>
            <pc:docMk/>
            <pc:sldMk cId="79006321" sldId="2024"/>
            <ac:spMk id="22" creationId="{0674B0A2-C3FA-A53B-8D7F-8AF5D6C4057D}"/>
          </ac:spMkLst>
        </pc:spChg>
        <pc:spChg chg="add mod">
          <ac:chgData name="Marco" userId="f5cc77de-4170-4394-a76b-00f5668a865c" providerId="ADAL" clId="{2674042A-C5CA-4F74-BE40-350FBFE40B92}" dt="2023-03-01T15:13:04.282" v="6718" actId="1582"/>
          <ac:spMkLst>
            <pc:docMk/>
            <pc:sldMk cId="79006321" sldId="2024"/>
            <ac:spMk id="23" creationId="{E3C140A5-8771-4F9C-7513-AA844D668706}"/>
          </ac:spMkLst>
        </pc:spChg>
        <pc:spChg chg="add mod">
          <ac:chgData name="Marco" userId="f5cc77de-4170-4394-a76b-00f5668a865c" providerId="ADAL" clId="{2674042A-C5CA-4F74-BE40-350FBFE40B92}" dt="2023-03-01T15:13:04.282" v="6718" actId="1582"/>
          <ac:spMkLst>
            <pc:docMk/>
            <pc:sldMk cId="79006321" sldId="2024"/>
            <ac:spMk id="24" creationId="{1B9B9C26-64F1-4DC7-575B-274E28EC3195}"/>
          </ac:spMkLst>
        </pc:spChg>
        <pc:spChg chg="add del mod">
          <ac:chgData name="Marco" userId="f5cc77de-4170-4394-a76b-00f5668a865c" providerId="ADAL" clId="{2674042A-C5CA-4F74-BE40-350FBFE40B92}" dt="2023-03-01T10:58:58.063" v="3753" actId="478"/>
          <ac:spMkLst>
            <pc:docMk/>
            <pc:sldMk cId="79006321" sldId="2024"/>
            <ac:spMk id="25" creationId="{F97269DD-665F-A95F-D62F-53C2204AFB93}"/>
          </ac:spMkLst>
        </pc:spChg>
        <pc:spChg chg="add del mod">
          <ac:chgData name="Marco" userId="f5cc77de-4170-4394-a76b-00f5668a865c" providerId="ADAL" clId="{2674042A-C5CA-4F74-BE40-350FBFE40B92}" dt="2023-03-01T10:58:54.496" v="3750" actId="478"/>
          <ac:spMkLst>
            <pc:docMk/>
            <pc:sldMk cId="79006321" sldId="2024"/>
            <ac:spMk id="26" creationId="{5EE13C2D-0B9D-3655-6BCC-4B36E8E07F20}"/>
          </ac:spMkLst>
        </pc:spChg>
        <pc:spChg chg="add del mod">
          <ac:chgData name="Marco" userId="f5cc77de-4170-4394-a76b-00f5668a865c" providerId="ADAL" clId="{2674042A-C5CA-4F74-BE40-350FBFE40B92}" dt="2023-03-01T11:00:43.278" v="3792" actId="478"/>
          <ac:spMkLst>
            <pc:docMk/>
            <pc:sldMk cId="79006321" sldId="2024"/>
            <ac:spMk id="27" creationId="{01C4A79D-3CDA-54E5-CAAA-A2C01C1B7494}"/>
          </ac:spMkLst>
        </pc:spChg>
        <pc:spChg chg="add mod">
          <ac:chgData name="Marco" userId="f5cc77de-4170-4394-a76b-00f5668a865c" providerId="ADAL" clId="{2674042A-C5CA-4F74-BE40-350FBFE40B92}" dt="2023-03-01T11:12:57.089" v="3902" actId="1076"/>
          <ac:spMkLst>
            <pc:docMk/>
            <pc:sldMk cId="79006321" sldId="2024"/>
            <ac:spMk id="28" creationId="{53B4A86C-E551-F4F3-77F6-48711B5410EB}"/>
          </ac:spMkLst>
        </pc:spChg>
        <pc:spChg chg="add del mod">
          <ac:chgData name="Marco" userId="f5cc77de-4170-4394-a76b-00f5668a865c" providerId="ADAL" clId="{2674042A-C5CA-4F74-BE40-350FBFE40B92}" dt="2023-03-01T10:58:59.086" v="3754" actId="478"/>
          <ac:spMkLst>
            <pc:docMk/>
            <pc:sldMk cId="79006321" sldId="2024"/>
            <ac:spMk id="29" creationId="{C7B22EEF-D644-3889-60BA-A942B5B77BE3}"/>
          </ac:spMkLst>
        </pc:spChg>
        <pc:spChg chg="add mod">
          <ac:chgData name="Marco" userId="f5cc77de-4170-4394-a76b-00f5668a865c" providerId="ADAL" clId="{2674042A-C5CA-4F74-BE40-350FBFE40B92}" dt="2023-03-01T11:13:00.599" v="3903" actId="1076"/>
          <ac:spMkLst>
            <pc:docMk/>
            <pc:sldMk cId="79006321" sldId="2024"/>
            <ac:spMk id="30" creationId="{06E4AD93-40F2-338A-ADB0-832FD5AC13C5}"/>
          </ac:spMkLst>
        </pc:spChg>
        <pc:spChg chg="add mod">
          <ac:chgData name="Marco" userId="f5cc77de-4170-4394-a76b-00f5668a865c" providerId="ADAL" clId="{2674042A-C5CA-4F74-BE40-350FBFE40B92}" dt="2023-03-01T11:13:07.205" v="3905" actId="1076"/>
          <ac:spMkLst>
            <pc:docMk/>
            <pc:sldMk cId="79006321" sldId="2024"/>
            <ac:spMk id="31" creationId="{456239F1-2E49-6385-9FEE-9CE03265DA01}"/>
          </ac:spMkLst>
        </pc:spChg>
        <pc:spChg chg="add 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35" creationId="{D1CAE978-B7E3-A993-2176-80539EEA0E5C}"/>
          </ac:spMkLst>
        </pc:spChg>
        <pc:spChg chg="add mod">
          <ac:chgData name="Marco" userId="f5cc77de-4170-4394-a76b-00f5668a865c" providerId="ADAL" clId="{2674042A-C5CA-4F74-BE40-350FBFE40B92}" dt="2023-03-01T10:49:04.657" v="3632" actId="404"/>
          <ac:spMkLst>
            <pc:docMk/>
            <pc:sldMk cId="79006321" sldId="2024"/>
            <ac:spMk id="36" creationId="{8AB26F1A-F13A-B755-F710-FDD06A941A7E}"/>
          </ac:spMkLst>
        </pc:spChg>
        <pc:spChg chg="add mod">
          <ac:chgData name="Marco" userId="f5cc77de-4170-4394-a76b-00f5668a865c" providerId="ADAL" clId="{2674042A-C5CA-4F74-BE40-350FBFE40B92}" dt="2023-03-01T11:13:10.017" v="3906" actId="1076"/>
          <ac:spMkLst>
            <pc:docMk/>
            <pc:sldMk cId="79006321" sldId="2024"/>
            <ac:spMk id="37" creationId="{BEDA40C6-BBB0-B3C4-FEA3-88B04FED77DE}"/>
          </ac:spMkLst>
        </pc:spChg>
        <pc:spChg chg="add del mod">
          <ac:chgData name="Marco" userId="f5cc77de-4170-4394-a76b-00f5668a865c" providerId="ADAL" clId="{2674042A-C5CA-4F74-BE40-350FBFE40B92}" dt="2023-03-01T11:12:02.659" v="3891" actId="478"/>
          <ac:spMkLst>
            <pc:docMk/>
            <pc:sldMk cId="79006321" sldId="2024"/>
            <ac:spMk id="38" creationId="{F928AF0C-FC25-EF04-8BBF-B73A4C0C322C}"/>
          </ac:spMkLst>
        </pc:spChg>
        <pc:spChg chg="add del mod">
          <ac:chgData name="Marco" userId="f5cc77de-4170-4394-a76b-00f5668a865c" providerId="ADAL" clId="{2674042A-C5CA-4F74-BE40-350FBFE40B92}" dt="2023-03-01T11:12:03.967" v="3892" actId="478"/>
          <ac:spMkLst>
            <pc:docMk/>
            <pc:sldMk cId="79006321" sldId="2024"/>
            <ac:spMk id="39" creationId="{E168ACE8-1429-EB61-B75E-B57C6CCA37CD}"/>
          </ac:spMkLst>
        </pc:spChg>
        <pc:spChg chg="add del mod">
          <ac:chgData name="Marco" userId="f5cc77de-4170-4394-a76b-00f5668a865c" providerId="ADAL" clId="{2674042A-C5CA-4F74-BE40-350FBFE40B92}" dt="2023-03-01T11:00:44.587" v="3793" actId="478"/>
          <ac:spMkLst>
            <pc:docMk/>
            <pc:sldMk cId="79006321" sldId="2024"/>
            <ac:spMk id="40" creationId="{3ABAC338-F28B-1876-92C0-48E258C4033D}"/>
          </ac:spMkLst>
        </pc:spChg>
        <pc:spChg chg="add del mod">
          <ac:chgData name="Marco" userId="f5cc77de-4170-4394-a76b-00f5668a865c" providerId="ADAL" clId="{2674042A-C5CA-4F74-BE40-350FBFE40B92}" dt="2023-03-01T10:58:56.176" v="3751" actId="478"/>
          <ac:spMkLst>
            <pc:docMk/>
            <pc:sldMk cId="79006321" sldId="2024"/>
            <ac:spMk id="41" creationId="{CA8B793E-3F2A-13FD-85F8-FFE460787056}"/>
          </ac:spMkLst>
        </pc:spChg>
        <pc:spChg chg="add del mod">
          <ac:chgData name="Marco" userId="f5cc77de-4170-4394-a76b-00f5668a865c" providerId="ADAL" clId="{2674042A-C5CA-4F74-BE40-350FBFE40B92}" dt="2023-03-01T10:53:23.551" v="3655" actId="478"/>
          <ac:spMkLst>
            <pc:docMk/>
            <pc:sldMk cId="79006321" sldId="2024"/>
            <ac:spMk id="42" creationId="{6EEEA48D-7A5E-052F-644C-5350C25B1C49}"/>
          </ac:spMkLst>
        </pc:spChg>
        <pc:spChg chg="add del mod">
          <ac:chgData name="Marco" userId="f5cc77de-4170-4394-a76b-00f5668a865c" providerId="ADAL" clId="{2674042A-C5CA-4F74-BE40-350FBFE40B92}" dt="2023-03-01T10:53:23.551" v="3655" actId="478"/>
          <ac:spMkLst>
            <pc:docMk/>
            <pc:sldMk cId="79006321" sldId="2024"/>
            <ac:spMk id="43" creationId="{24B5F601-D776-5BEA-38FB-010C07DC2C97}"/>
          </ac:spMkLst>
        </pc:spChg>
        <pc:spChg chg="add del mod">
          <ac:chgData name="Marco" userId="f5cc77de-4170-4394-a76b-00f5668a865c" providerId="ADAL" clId="{2674042A-C5CA-4F74-BE40-350FBFE40B92}" dt="2023-03-01T10:50:28.557" v="3638" actId="478"/>
          <ac:spMkLst>
            <pc:docMk/>
            <pc:sldMk cId="79006321" sldId="2024"/>
            <ac:spMk id="44" creationId="{38CF10A5-9BF2-0C14-05D7-15F6B8C31068}"/>
          </ac:spMkLst>
        </pc:spChg>
        <pc:spChg chg="add del mod">
          <ac:chgData name="Marco" userId="f5cc77de-4170-4394-a76b-00f5668a865c" providerId="ADAL" clId="{2674042A-C5CA-4F74-BE40-350FBFE40B92}" dt="2023-03-01T10:49:40.400" v="3637" actId="478"/>
          <ac:spMkLst>
            <pc:docMk/>
            <pc:sldMk cId="79006321" sldId="2024"/>
            <ac:spMk id="45" creationId="{B40A7277-AFDB-84DE-53D0-E45AAB0035FD}"/>
          </ac:spMkLst>
        </pc:spChg>
        <pc:spChg chg="add del mod">
          <ac:chgData name="Marco" userId="f5cc77de-4170-4394-a76b-00f5668a865c" providerId="ADAL" clId="{2674042A-C5CA-4F74-BE40-350FBFE40B92}" dt="2023-03-01T10:50:38.263" v="3641" actId="478"/>
          <ac:spMkLst>
            <pc:docMk/>
            <pc:sldMk cId="79006321" sldId="2024"/>
            <ac:spMk id="46" creationId="{BC2C4D68-F710-A2EF-8CF9-BBE125276E74}"/>
          </ac:spMkLst>
        </pc:spChg>
        <pc:spChg chg="add mod">
          <ac:chgData name="Marco" userId="f5cc77de-4170-4394-a76b-00f5668a865c" providerId="ADAL" clId="{2674042A-C5CA-4F74-BE40-350FBFE40B92}" dt="2023-03-01T15:10:01.058" v="6716" actId="20577"/>
          <ac:spMkLst>
            <pc:docMk/>
            <pc:sldMk cId="79006321" sldId="2024"/>
            <ac:spMk id="47" creationId="{CB8799EA-15E2-89B2-4A7B-1AA8AEDA500A}"/>
          </ac:spMkLst>
        </pc:spChg>
        <pc:spChg chg="add del mod">
          <ac:chgData name="Marco" userId="f5cc77de-4170-4394-a76b-00f5668a865c" providerId="ADAL" clId="{2674042A-C5CA-4F74-BE40-350FBFE40B92}" dt="2023-03-01T10:54:30.956" v="3666"/>
          <ac:spMkLst>
            <pc:docMk/>
            <pc:sldMk cId="79006321" sldId="2024"/>
            <ac:spMk id="51" creationId="{858668E1-DDBD-B69A-5863-9AB8FC314B34}"/>
          </ac:spMkLst>
        </pc:spChg>
        <pc:spChg chg="add del mod">
          <ac:chgData name="Marco" userId="f5cc77de-4170-4394-a76b-00f5668a865c" providerId="ADAL" clId="{2674042A-C5CA-4F74-BE40-350FBFE40B92}" dt="2023-03-01T10:54:30.956" v="3666"/>
          <ac:spMkLst>
            <pc:docMk/>
            <pc:sldMk cId="79006321" sldId="2024"/>
            <ac:spMk id="52" creationId="{01FB5B14-935B-2680-74CA-7D289D2080A7}"/>
          </ac:spMkLst>
        </pc:spChg>
        <pc:spChg chg="add del mod">
          <ac:chgData name="Marco" userId="f5cc77de-4170-4394-a76b-00f5668a865c" providerId="ADAL" clId="{2674042A-C5CA-4F74-BE40-350FBFE40B92}" dt="2023-03-01T10:54:30.956" v="3666"/>
          <ac:spMkLst>
            <pc:docMk/>
            <pc:sldMk cId="79006321" sldId="2024"/>
            <ac:spMk id="53" creationId="{2AA74FC0-5129-7020-55AF-36D489B21260}"/>
          </ac:spMkLst>
        </pc:spChg>
        <pc:spChg chg="add del mod">
          <ac:chgData name="Marco" userId="f5cc77de-4170-4394-a76b-00f5668a865c" providerId="ADAL" clId="{2674042A-C5CA-4F74-BE40-350FBFE40B92}" dt="2023-03-01T10:54:30.956" v="3666"/>
          <ac:spMkLst>
            <pc:docMk/>
            <pc:sldMk cId="79006321" sldId="2024"/>
            <ac:spMk id="54" creationId="{79D4AD57-AB05-1F55-BCCC-91923533DAFD}"/>
          </ac:spMkLst>
        </pc:spChg>
        <pc:spChg chg="add mod">
          <ac:chgData name="Marco" userId="f5cc77de-4170-4394-a76b-00f5668a865c" providerId="ADAL" clId="{2674042A-C5CA-4F74-BE40-350FBFE40B92}" dt="2023-03-01T11:11:43.461" v="3888" actId="113"/>
          <ac:spMkLst>
            <pc:docMk/>
            <pc:sldMk cId="79006321" sldId="2024"/>
            <ac:spMk id="58" creationId="{B92BEEE9-4CA5-67F0-0326-E8DE868754F6}"/>
          </ac:spMkLst>
        </pc:spChg>
        <pc:spChg chg="add del mod">
          <ac:chgData name="Marco" userId="f5cc77de-4170-4394-a76b-00f5668a865c" providerId="ADAL" clId="{2674042A-C5CA-4F74-BE40-350FBFE40B92}" dt="2023-03-01T11:00:36.583" v="3791"/>
          <ac:spMkLst>
            <pc:docMk/>
            <pc:sldMk cId="79006321" sldId="2024"/>
            <ac:spMk id="60" creationId="{52520E41-0C31-9AD8-06FA-358DD61EDD83}"/>
          </ac:spMkLst>
        </pc:spChg>
        <pc:spChg chg="add del mod">
          <ac:chgData name="Marco" userId="f5cc77de-4170-4394-a76b-00f5668a865c" providerId="ADAL" clId="{2674042A-C5CA-4F74-BE40-350FBFE40B92}" dt="2023-03-01T11:00:36.583" v="3791"/>
          <ac:spMkLst>
            <pc:docMk/>
            <pc:sldMk cId="79006321" sldId="2024"/>
            <ac:spMk id="61" creationId="{94D1774E-217E-BD3B-817B-F77F9ABED1A7}"/>
          </ac:spMkLst>
        </pc:spChg>
        <pc:spChg chg="add del mod">
          <ac:chgData name="Marco" userId="f5cc77de-4170-4394-a76b-00f5668a865c" providerId="ADAL" clId="{2674042A-C5CA-4F74-BE40-350FBFE40B92}" dt="2023-03-01T11:00:36.583" v="3791"/>
          <ac:spMkLst>
            <pc:docMk/>
            <pc:sldMk cId="79006321" sldId="2024"/>
            <ac:spMk id="62" creationId="{1DD5ED27-81C3-22BE-1777-100B42D11C13}"/>
          </ac:spMkLst>
        </pc:spChg>
        <pc:spChg chg="add del mod">
          <ac:chgData name="Marco" userId="f5cc77de-4170-4394-a76b-00f5668a865c" providerId="ADAL" clId="{2674042A-C5CA-4F74-BE40-350FBFE40B92}" dt="2023-03-01T11:00:36.583" v="3791"/>
          <ac:spMkLst>
            <pc:docMk/>
            <pc:sldMk cId="79006321" sldId="2024"/>
            <ac:spMk id="63" creationId="{72160ECE-4F05-35DC-6811-2E47636FA838}"/>
          </ac:spMkLst>
        </pc:spChg>
        <pc:spChg chg="add mod">
          <ac:chgData name="Marco" userId="f5cc77de-4170-4394-a76b-00f5668a865c" providerId="ADAL" clId="{2674042A-C5CA-4F74-BE40-350FBFE40B92}" dt="2023-03-01T11:01:27.129" v="3808" actId="20577"/>
          <ac:spMkLst>
            <pc:docMk/>
            <pc:sldMk cId="79006321" sldId="2024"/>
            <ac:spMk id="67" creationId="{2445B8B2-382B-162A-0163-2918E655ABD1}"/>
          </ac:spMkLst>
        </pc:spChg>
        <pc:grpChg chg="add del mod">
          <ac:chgData name="Marco" userId="f5cc77de-4170-4394-a76b-00f5668a865c" providerId="ADAL" clId="{2674042A-C5CA-4F74-BE40-350FBFE40B92}" dt="2023-03-01T10:53:23.551" v="3655" actId="478"/>
          <ac:grpSpMkLst>
            <pc:docMk/>
            <pc:sldMk cId="79006321" sldId="2024"/>
            <ac:grpSpMk id="7" creationId="{43CB6F05-E024-560F-7F29-27B976F3F3CA}"/>
          </ac:grpSpMkLst>
        </pc:grpChg>
        <pc:picChg chg="add del mod">
          <ac:chgData name="Marco" userId="f5cc77de-4170-4394-a76b-00f5668a865c" providerId="ADAL" clId="{2674042A-C5CA-4F74-BE40-350FBFE40B92}" dt="2023-03-01T10:53:20.632" v="3654" actId="478"/>
          <ac:picMkLst>
            <pc:docMk/>
            <pc:sldMk cId="79006321" sldId="2024"/>
            <ac:picMk id="2" creationId="{3005E0DB-E119-D43D-DB46-5392A92FC1A1}"/>
          </ac:picMkLst>
        </pc:picChg>
        <pc:picChg chg="add mod">
          <ac:chgData name="Marco" userId="f5cc77de-4170-4394-a76b-00f5668a865c" providerId="ADAL" clId="{2674042A-C5CA-4F74-BE40-350FBFE40B92}" dt="2023-03-01T15:51:26.037" v="6953"/>
          <ac:picMkLst>
            <pc:docMk/>
            <pc:sldMk cId="79006321" sldId="2024"/>
            <ac:picMk id="6" creationId="{713613E8-1238-2B85-4038-E09496A0F72A}"/>
          </ac:picMkLst>
        </pc:picChg>
        <pc:picChg chg="add mod">
          <ac:chgData name="Marco" userId="f5cc77de-4170-4394-a76b-00f5668a865c" providerId="ADAL" clId="{2674042A-C5CA-4F74-BE40-350FBFE40B92}" dt="2023-03-01T10:57:18.775" v="3746" actId="1037"/>
          <ac:picMkLst>
            <pc:docMk/>
            <pc:sldMk cId="79006321" sldId="2024"/>
            <ac:picMk id="19" creationId="{1ADDAB0C-173C-7F34-86F9-B18DF66E66E3}"/>
          </ac:picMkLst>
        </pc:picChg>
        <pc:picChg chg="add del mod">
          <ac:chgData name="Marco" userId="f5cc77de-4170-4394-a76b-00f5668a865c" providerId="ADAL" clId="{2674042A-C5CA-4F74-BE40-350FBFE40B92}" dt="2023-03-01T10:58:53.358" v="3749" actId="478"/>
          <ac:picMkLst>
            <pc:docMk/>
            <pc:sldMk cId="79006321" sldId="2024"/>
            <ac:picMk id="20" creationId="{C3FC8456-588F-5C6B-B581-18254F729059}"/>
          </ac:picMkLst>
        </pc:picChg>
        <pc:picChg chg="add del mod">
          <ac:chgData name="Marco" userId="f5cc77de-4170-4394-a76b-00f5668a865c" providerId="ADAL" clId="{2674042A-C5CA-4F74-BE40-350FBFE40B92}" dt="2023-03-01T10:58:56.919" v="3752" actId="478"/>
          <ac:picMkLst>
            <pc:docMk/>
            <pc:sldMk cId="79006321" sldId="2024"/>
            <ac:picMk id="21" creationId="{D96CD740-0515-53EE-5826-9A683759C84E}"/>
          </ac:picMkLst>
        </pc:picChg>
        <pc:picChg chg="add mod">
          <ac:chgData name="Marco" userId="f5cc77de-4170-4394-a76b-00f5668a865c" providerId="ADAL" clId="{2674042A-C5CA-4F74-BE40-350FBFE40B92}" dt="2023-03-01T10:48:55.239" v="3629"/>
          <ac:picMkLst>
            <pc:docMk/>
            <pc:sldMk cId="79006321" sldId="2024"/>
            <ac:picMk id="32" creationId="{CFE813F9-3541-EC91-48D0-C6AD7796AF29}"/>
          </ac:picMkLst>
        </pc:picChg>
        <pc:picChg chg="add mod">
          <ac:chgData name="Marco" userId="f5cc77de-4170-4394-a76b-00f5668a865c" providerId="ADAL" clId="{2674042A-C5CA-4F74-BE40-350FBFE40B92}" dt="2023-03-01T10:48:55.239" v="3629"/>
          <ac:picMkLst>
            <pc:docMk/>
            <pc:sldMk cId="79006321" sldId="2024"/>
            <ac:picMk id="33" creationId="{D8FC6233-096B-219B-4463-F7828F565460}"/>
          </ac:picMkLst>
        </pc:picChg>
        <pc:picChg chg="add mod">
          <ac:chgData name="Marco" userId="f5cc77de-4170-4394-a76b-00f5668a865c" providerId="ADAL" clId="{2674042A-C5CA-4F74-BE40-350FBFE40B92}" dt="2023-03-01T10:48:55.239" v="3629"/>
          <ac:picMkLst>
            <pc:docMk/>
            <pc:sldMk cId="79006321" sldId="2024"/>
            <ac:picMk id="34" creationId="{C46F9445-1F2F-6F6E-6C90-709E7CDB7289}"/>
          </ac:picMkLst>
        </pc:picChg>
        <pc:picChg chg="add mod">
          <ac:chgData name="Marco" userId="f5cc77de-4170-4394-a76b-00f5668a865c" providerId="ADAL" clId="{2674042A-C5CA-4F74-BE40-350FBFE40B92}" dt="2023-03-01T10:57:22.857" v="3748" actId="1037"/>
          <ac:picMkLst>
            <pc:docMk/>
            <pc:sldMk cId="79006321" sldId="2024"/>
            <ac:picMk id="48" creationId="{574B1641-8F1B-2E18-7F5D-EC41711BBDFC}"/>
          </ac:picMkLst>
        </pc:picChg>
        <pc:picChg chg="add del mod">
          <ac:chgData name="Marco" userId="f5cc77de-4170-4394-a76b-00f5668a865c" providerId="ADAL" clId="{2674042A-C5CA-4F74-BE40-350FBFE40B92}" dt="2023-03-01T10:54:33.285" v="3668" actId="478"/>
          <ac:picMkLst>
            <pc:docMk/>
            <pc:sldMk cId="79006321" sldId="2024"/>
            <ac:picMk id="49" creationId="{A8989C49-F858-D421-E617-73665AEAC378}"/>
          </ac:picMkLst>
        </pc:picChg>
        <pc:picChg chg="add del mod">
          <ac:chgData name="Marco" userId="f5cc77de-4170-4394-a76b-00f5668a865c" providerId="ADAL" clId="{2674042A-C5CA-4F74-BE40-350FBFE40B92}" dt="2023-03-01T10:54:30.956" v="3666"/>
          <ac:picMkLst>
            <pc:docMk/>
            <pc:sldMk cId="79006321" sldId="2024"/>
            <ac:picMk id="50" creationId="{BDD1BF86-EDAB-3CE9-C896-5EB7407EEF9D}"/>
          </ac:picMkLst>
        </pc:picChg>
        <pc:picChg chg="add mod">
          <ac:chgData name="Marco" userId="f5cc77de-4170-4394-a76b-00f5668a865c" providerId="ADAL" clId="{2674042A-C5CA-4F74-BE40-350FBFE40B92}" dt="2023-03-01T10:56:58.865" v="3702" actId="1036"/>
          <ac:picMkLst>
            <pc:docMk/>
            <pc:sldMk cId="79006321" sldId="2024"/>
            <ac:picMk id="55" creationId="{709FDCFC-5F3F-3BDA-58A4-E47E4911A8F9}"/>
          </ac:picMkLst>
        </pc:picChg>
        <pc:picChg chg="add del mod">
          <ac:chgData name="Marco" userId="f5cc77de-4170-4394-a76b-00f5668a865c" providerId="ADAL" clId="{2674042A-C5CA-4F74-BE40-350FBFE40B92}" dt="2023-03-01T10:55:51.356" v="3678" actId="478"/>
          <ac:picMkLst>
            <pc:docMk/>
            <pc:sldMk cId="79006321" sldId="2024"/>
            <ac:picMk id="56" creationId="{1BD4458D-9198-CC45-8275-F6C407338106}"/>
          </ac:picMkLst>
        </pc:picChg>
        <pc:picChg chg="add del mod">
          <ac:chgData name="Marco" userId="f5cc77de-4170-4394-a76b-00f5668a865c" providerId="ADAL" clId="{2674042A-C5CA-4F74-BE40-350FBFE40B92}" dt="2023-03-01T11:00:36.583" v="3791"/>
          <ac:picMkLst>
            <pc:docMk/>
            <pc:sldMk cId="79006321" sldId="2024"/>
            <ac:picMk id="59" creationId="{2E7CA813-339D-CAA6-410F-6903494D2C73}"/>
          </ac:picMkLst>
        </pc:picChg>
        <pc:picChg chg="add del mod">
          <ac:chgData name="Marco" userId="f5cc77de-4170-4394-a76b-00f5668a865c" providerId="ADAL" clId="{2674042A-C5CA-4F74-BE40-350FBFE40B92}" dt="2023-03-01T11:00:36.583" v="3791"/>
          <ac:picMkLst>
            <pc:docMk/>
            <pc:sldMk cId="79006321" sldId="2024"/>
            <ac:picMk id="64" creationId="{80271864-1E81-53B8-0AC8-B6B8886D0CCC}"/>
          </ac:picMkLst>
        </pc:picChg>
        <pc:picChg chg="add del">
          <ac:chgData name="Marco" userId="f5cc77de-4170-4394-a76b-00f5668a865c" providerId="ADAL" clId="{2674042A-C5CA-4F74-BE40-350FBFE40B92}" dt="2023-03-01T11:00:48.038" v="3795"/>
          <ac:picMkLst>
            <pc:docMk/>
            <pc:sldMk cId="79006321" sldId="2024"/>
            <ac:picMk id="65" creationId="{7D97A411-87A1-C716-613B-771B022544C1}"/>
          </ac:picMkLst>
        </pc:picChg>
        <pc:picChg chg="add mod">
          <ac:chgData name="Marco" userId="f5cc77de-4170-4394-a76b-00f5668a865c" providerId="ADAL" clId="{2674042A-C5CA-4F74-BE40-350FBFE40B92}" dt="2023-03-01T11:13:04.311" v="3904" actId="1076"/>
          <ac:picMkLst>
            <pc:docMk/>
            <pc:sldMk cId="79006321" sldId="2024"/>
            <ac:picMk id="66" creationId="{B1C97406-3EE9-669D-EA22-C0D249283436}"/>
          </ac:picMkLst>
        </pc:picChg>
        <pc:cxnChg chg="add del mod">
          <ac:chgData name="Marco" userId="f5cc77de-4170-4394-a76b-00f5668a865c" providerId="ADAL" clId="{2674042A-C5CA-4F74-BE40-350FBFE40B92}" dt="2023-03-01T10:53:23.551" v="3655" actId="478"/>
          <ac:cxnSpMkLst>
            <pc:docMk/>
            <pc:sldMk cId="79006321" sldId="2024"/>
            <ac:cxnSpMk id="17" creationId="{3C3ACDED-363D-9BCC-B4C0-121299B46B60}"/>
          </ac:cxnSpMkLst>
        </pc:cxnChg>
      </pc:sldChg>
      <pc:sldChg chg="addSp delSp modSp add mod">
        <pc:chgData name="Marco" userId="f5cc77de-4170-4394-a76b-00f5668a865c" providerId="ADAL" clId="{2674042A-C5CA-4F74-BE40-350FBFE40B92}" dt="2023-03-01T16:13:17.681" v="7291" actId="1076"/>
        <pc:sldMkLst>
          <pc:docMk/>
          <pc:sldMk cId="2172472139" sldId="2025"/>
        </pc:sldMkLst>
        <pc:spChg chg="mod">
          <ac:chgData name="Marco" userId="f5cc77de-4170-4394-a76b-00f5668a865c" providerId="ADAL" clId="{2674042A-C5CA-4F74-BE40-350FBFE40B92}" dt="2023-03-01T14:15:20.574" v="5821" actId="20577"/>
          <ac:spMkLst>
            <pc:docMk/>
            <pc:sldMk cId="2172472139" sldId="2025"/>
            <ac:spMk id="2" creationId="{9257BF3E-603E-27B2-87B4-3299E73F9567}"/>
          </ac:spMkLst>
        </pc:spChg>
        <pc:spChg chg="add mod ord">
          <ac:chgData name="Marco" userId="f5cc77de-4170-4394-a76b-00f5668a865c" providerId="ADAL" clId="{2674042A-C5CA-4F74-BE40-350FBFE40B92}" dt="2023-03-01T11:39:58.879" v="4531" actId="20577"/>
          <ac:spMkLst>
            <pc:docMk/>
            <pc:sldMk cId="2172472139" sldId="2025"/>
            <ac:spMk id="4" creationId="{25C51E70-B4DD-76AD-6A38-67BC761DFAA6}"/>
          </ac:spMkLst>
        </pc:spChg>
        <pc:spChg chg="add mod">
          <ac:chgData name="Marco" userId="f5cc77de-4170-4394-a76b-00f5668a865c" providerId="ADAL" clId="{2674042A-C5CA-4F74-BE40-350FBFE40B92}" dt="2023-03-01T15:50:37.608" v="6926" actId="1076"/>
          <ac:spMkLst>
            <pc:docMk/>
            <pc:sldMk cId="2172472139" sldId="2025"/>
            <ac:spMk id="6" creationId="{EFD2606F-6F86-F0A1-A03F-3DA648D2B981}"/>
          </ac:spMkLst>
        </pc:spChg>
        <pc:spChg chg="add mod">
          <ac:chgData name="Marco" userId="f5cc77de-4170-4394-a76b-00f5668a865c" providerId="ADAL" clId="{2674042A-C5CA-4F74-BE40-350FBFE40B92}" dt="2023-03-01T11:39:38.367" v="4521" actId="164"/>
          <ac:spMkLst>
            <pc:docMk/>
            <pc:sldMk cId="2172472139" sldId="2025"/>
            <ac:spMk id="7" creationId="{D824639F-08FD-80E7-E186-840D1B6572EA}"/>
          </ac:spMkLst>
        </pc:spChg>
        <pc:spChg chg="add mod">
          <ac:chgData name="Marco" userId="f5cc77de-4170-4394-a76b-00f5668a865c" providerId="ADAL" clId="{2674042A-C5CA-4F74-BE40-350FBFE40B92}" dt="2023-03-01T11:39:38.367" v="4521" actId="164"/>
          <ac:spMkLst>
            <pc:docMk/>
            <pc:sldMk cId="2172472139" sldId="2025"/>
            <ac:spMk id="8" creationId="{B4CD4353-9D4F-7057-19D0-333C69B5102B}"/>
          </ac:spMkLst>
        </pc:spChg>
        <pc:spChg chg="add mod">
          <ac:chgData name="Marco" userId="f5cc77de-4170-4394-a76b-00f5668a865c" providerId="ADAL" clId="{2674042A-C5CA-4F74-BE40-350FBFE40B92}" dt="2023-03-01T16:08:14.964" v="7234" actId="114"/>
          <ac:spMkLst>
            <pc:docMk/>
            <pc:sldMk cId="2172472139" sldId="2025"/>
            <ac:spMk id="11" creationId="{43614DB1-9904-109F-EF78-1F7778B893DF}"/>
          </ac:spMkLst>
        </pc:spChg>
        <pc:grpChg chg="add mod">
          <ac:chgData name="Marco" userId="f5cc77de-4170-4394-a76b-00f5668a865c" providerId="ADAL" clId="{2674042A-C5CA-4F74-BE40-350FBFE40B92}" dt="2023-03-01T11:41:15.857" v="4541" actId="1076"/>
          <ac:grpSpMkLst>
            <pc:docMk/>
            <pc:sldMk cId="2172472139" sldId="2025"/>
            <ac:grpSpMk id="10" creationId="{84385C3F-176D-3084-FE15-CA91C3DFEA2D}"/>
          </ac:grpSpMkLst>
        </pc:grpChg>
        <pc:picChg chg="add mod">
          <ac:chgData name="Marco" userId="f5cc77de-4170-4394-a76b-00f5668a865c" providerId="ADAL" clId="{2674042A-C5CA-4F74-BE40-350FBFE40B92}" dt="2023-03-01T11:39:38.367" v="4521" actId="164"/>
          <ac:picMkLst>
            <pc:docMk/>
            <pc:sldMk cId="2172472139" sldId="2025"/>
            <ac:picMk id="5" creationId="{56041F33-FB21-364E-4553-B87EAD897163}"/>
          </ac:picMkLst>
        </pc:picChg>
        <pc:picChg chg="add del mod ord">
          <ac:chgData name="Marco" userId="f5cc77de-4170-4394-a76b-00f5668a865c" providerId="ADAL" clId="{2674042A-C5CA-4F74-BE40-350FBFE40B92}" dt="2023-03-01T16:13:06.059" v="7288" actId="478"/>
          <ac:picMkLst>
            <pc:docMk/>
            <pc:sldMk cId="2172472139" sldId="2025"/>
            <ac:picMk id="9" creationId="{243D54EC-7435-49D7-7970-3C3FE3DCEBDC}"/>
          </ac:picMkLst>
        </pc:picChg>
        <pc:picChg chg="add del">
          <ac:chgData name="Marco" userId="f5cc77de-4170-4394-a76b-00f5668a865c" providerId="ADAL" clId="{2674042A-C5CA-4F74-BE40-350FBFE40B92}" dt="2023-03-01T11:40:46.306" v="4533"/>
          <ac:picMkLst>
            <pc:docMk/>
            <pc:sldMk cId="2172472139" sldId="2025"/>
            <ac:picMk id="11" creationId="{F7D92C40-F8B1-93E2-6069-C0ECFA3F379D}"/>
          </ac:picMkLst>
        </pc:picChg>
        <pc:picChg chg="add mod">
          <ac:chgData name="Marco" userId="f5cc77de-4170-4394-a76b-00f5668a865c" providerId="ADAL" clId="{2674042A-C5CA-4F74-BE40-350FBFE40B92}" dt="2023-03-01T11:41:25.438" v="4550"/>
          <ac:picMkLst>
            <pc:docMk/>
            <pc:sldMk cId="2172472139" sldId="2025"/>
            <ac:picMk id="12" creationId="{0F9B0493-06AF-6564-3241-82ACD7B71F84}"/>
          </ac:picMkLst>
        </pc:picChg>
        <pc:picChg chg="add mod ord">
          <ac:chgData name="Marco" userId="f5cc77de-4170-4394-a76b-00f5668a865c" providerId="ADAL" clId="{2674042A-C5CA-4F74-BE40-350FBFE40B92}" dt="2023-03-01T16:13:17.681" v="7291" actId="1076"/>
          <ac:picMkLst>
            <pc:docMk/>
            <pc:sldMk cId="2172472139" sldId="2025"/>
            <ac:picMk id="13" creationId="{9655AEAC-25A6-84F1-82E9-ECF0A8ABAFD5}"/>
          </ac:picMkLst>
        </pc:picChg>
      </pc:sldChg>
      <pc:sldChg chg="addSp delSp modSp add mod">
        <pc:chgData name="Marco" userId="f5cc77de-4170-4394-a76b-00f5668a865c" providerId="ADAL" clId="{2674042A-C5CA-4F74-BE40-350FBFE40B92}" dt="2023-03-01T16:25:28.429" v="7321" actId="1076"/>
        <pc:sldMkLst>
          <pc:docMk/>
          <pc:sldMk cId="3390221873" sldId="2026"/>
        </pc:sldMkLst>
        <pc:spChg chg="mod">
          <ac:chgData name="Marco" userId="f5cc77de-4170-4394-a76b-00f5668a865c" providerId="ADAL" clId="{2674042A-C5CA-4F74-BE40-350FBFE40B92}" dt="2023-03-01T14:13:22.792" v="5810" actId="20577"/>
          <ac:spMkLst>
            <pc:docMk/>
            <pc:sldMk cId="3390221873" sldId="2026"/>
            <ac:spMk id="2" creationId="{D3B16545-BD3E-76D6-4605-519872D64AA1}"/>
          </ac:spMkLst>
        </pc:spChg>
        <pc:spChg chg="mod">
          <ac:chgData name="Marco" userId="f5cc77de-4170-4394-a76b-00f5668a865c" providerId="ADAL" clId="{2674042A-C5CA-4F74-BE40-350FBFE40B92}" dt="2023-03-01T14:12:57.759" v="5778" actId="20577"/>
          <ac:spMkLst>
            <pc:docMk/>
            <pc:sldMk cId="3390221873" sldId="2026"/>
            <ac:spMk id="3" creationId="{996015A4-5A59-7A83-8503-AFCBE687F557}"/>
          </ac:spMkLst>
        </pc:spChg>
        <pc:spChg chg="add mod">
          <ac:chgData name="Marco" userId="f5cc77de-4170-4394-a76b-00f5668a865c" providerId="ADAL" clId="{2674042A-C5CA-4F74-BE40-350FBFE40B92}" dt="2023-03-01T16:25:28.429" v="7321" actId="1076"/>
          <ac:spMkLst>
            <pc:docMk/>
            <pc:sldMk cId="3390221873" sldId="2026"/>
            <ac:spMk id="5" creationId="{93593D26-F4F2-0929-8E7A-77223DCD8C36}"/>
          </ac:spMkLst>
        </pc:spChg>
        <pc:spChg chg="add del mod">
          <ac:chgData name="Marco" userId="f5cc77de-4170-4394-a76b-00f5668a865c" providerId="ADAL" clId="{2674042A-C5CA-4F74-BE40-350FBFE40B92}" dt="2023-03-01T15:55:30.292" v="7030" actId="478"/>
          <ac:spMkLst>
            <pc:docMk/>
            <pc:sldMk cId="3390221873" sldId="2026"/>
            <ac:spMk id="8" creationId="{096F03D0-F838-2FF9-C87C-B71C230FCE33}"/>
          </ac:spMkLst>
        </pc:spChg>
        <pc:spChg chg="del">
          <ac:chgData name="Marco" userId="f5cc77de-4170-4394-a76b-00f5668a865c" providerId="ADAL" clId="{2674042A-C5CA-4F74-BE40-350FBFE40B92}" dt="2023-03-01T14:02:14.226" v="5602" actId="478"/>
          <ac:spMkLst>
            <pc:docMk/>
            <pc:sldMk cId="3390221873" sldId="2026"/>
            <ac:spMk id="8" creationId="{ACBBC501-3637-A7F6-3FF8-D8BA15015385}"/>
          </ac:spMkLst>
        </pc:spChg>
        <pc:spChg chg="del">
          <ac:chgData name="Marco" userId="f5cc77de-4170-4394-a76b-00f5668a865c" providerId="ADAL" clId="{2674042A-C5CA-4F74-BE40-350FBFE40B92}" dt="2023-03-01T14:02:12.471" v="5601" actId="478"/>
          <ac:spMkLst>
            <pc:docMk/>
            <pc:sldMk cId="3390221873" sldId="2026"/>
            <ac:spMk id="9" creationId="{94AD8A06-E1F6-C522-267B-3E85E26B720F}"/>
          </ac:spMkLst>
        </pc:spChg>
        <pc:spChg chg="add mod">
          <ac:chgData name="Marco" userId="f5cc77de-4170-4394-a76b-00f5668a865c" providerId="ADAL" clId="{2674042A-C5CA-4F74-BE40-350FBFE40B92}" dt="2023-03-01T15:55:31.313" v="7031"/>
          <ac:spMkLst>
            <pc:docMk/>
            <pc:sldMk cId="3390221873" sldId="2026"/>
            <ac:spMk id="9" creationId="{C3E905A4-4C9F-1B32-23AA-A701C6BE0140}"/>
          </ac:spMkLst>
        </pc:spChg>
        <pc:spChg chg="add mod">
          <ac:chgData name="Marco" userId="f5cc77de-4170-4394-a76b-00f5668a865c" providerId="ADAL" clId="{2674042A-C5CA-4F74-BE40-350FBFE40B92}" dt="2023-03-01T14:04:23.412" v="5627" actId="1076"/>
          <ac:spMkLst>
            <pc:docMk/>
            <pc:sldMk cId="3390221873" sldId="2026"/>
            <ac:spMk id="11" creationId="{A3CA9C8F-E41F-8E54-7D54-4E219DB3E1E2}"/>
          </ac:spMkLst>
        </pc:spChg>
        <pc:spChg chg="add mod">
          <ac:chgData name="Marco" userId="f5cc77de-4170-4394-a76b-00f5668a865c" providerId="ADAL" clId="{2674042A-C5CA-4F74-BE40-350FBFE40B92}" dt="2023-03-01T14:09:27.033" v="5652" actId="1076"/>
          <ac:spMkLst>
            <pc:docMk/>
            <pc:sldMk cId="3390221873" sldId="2026"/>
            <ac:spMk id="13" creationId="{E5D32D5B-DC87-D23D-7BE4-3445604FB735}"/>
          </ac:spMkLst>
        </pc:spChg>
        <pc:spChg chg="add mod">
          <ac:chgData name="Marco" userId="f5cc77de-4170-4394-a76b-00f5668a865c" providerId="ADAL" clId="{2674042A-C5CA-4F74-BE40-350FBFE40B92}" dt="2023-03-01T14:09:54.695" v="5662" actId="1076"/>
          <ac:spMkLst>
            <pc:docMk/>
            <pc:sldMk cId="3390221873" sldId="2026"/>
            <ac:spMk id="14" creationId="{55197611-39C3-16D6-E7EF-22DEFD185BF4}"/>
          </ac:spMkLst>
        </pc:spChg>
        <pc:spChg chg="del">
          <ac:chgData name="Marco" userId="f5cc77de-4170-4394-a76b-00f5668a865c" providerId="ADAL" clId="{2674042A-C5CA-4F74-BE40-350FBFE40B92}" dt="2023-03-01T14:02:07.589" v="5599" actId="478"/>
          <ac:spMkLst>
            <pc:docMk/>
            <pc:sldMk cId="3390221873" sldId="2026"/>
            <ac:spMk id="23" creationId="{7AEC34C7-4C55-393B-9C59-EEF47C7C0BA8}"/>
          </ac:spMkLst>
        </pc:spChg>
        <pc:spChg chg="add del">
          <ac:chgData name="Marco" userId="f5cc77de-4170-4394-a76b-00f5668a865c" providerId="ADAL" clId="{2674042A-C5CA-4F74-BE40-350FBFE40B92}" dt="2023-03-01T14:08:54.878" v="5643" actId="22"/>
          <ac:spMkLst>
            <pc:docMk/>
            <pc:sldMk cId="3390221873" sldId="2026"/>
            <ac:spMk id="25" creationId="{2BD50D10-8BE8-B88B-0849-F390F129E27E}"/>
          </ac:spMkLst>
        </pc:spChg>
        <pc:spChg chg="add mod">
          <ac:chgData name="Marco" userId="f5cc77de-4170-4394-a76b-00f5668a865c" providerId="ADAL" clId="{2674042A-C5CA-4F74-BE40-350FBFE40B92}" dt="2023-03-01T14:10:13.046" v="5671" actId="1076"/>
          <ac:spMkLst>
            <pc:docMk/>
            <pc:sldMk cId="3390221873" sldId="2026"/>
            <ac:spMk id="28" creationId="{C8BF44C0-0B54-2F08-F02F-8818B411665F}"/>
          </ac:spMkLst>
        </pc:spChg>
        <pc:spChg chg="add mod">
          <ac:chgData name="Marco" userId="f5cc77de-4170-4394-a76b-00f5668a865c" providerId="ADAL" clId="{2674042A-C5CA-4F74-BE40-350FBFE40B92}" dt="2023-03-01T14:10:16.661" v="5673" actId="1076"/>
          <ac:spMkLst>
            <pc:docMk/>
            <pc:sldMk cId="3390221873" sldId="2026"/>
            <ac:spMk id="29" creationId="{70F8087B-2BFF-72FF-D4AA-1A8BBDC95174}"/>
          </ac:spMkLst>
        </pc:spChg>
        <pc:spChg chg="add mod">
          <ac:chgData name="Marco" userId="f5cc77de-4170-4394-a76b-00f5668a865c" providerId="ADAL" clId="{2674042A-C5CA-4F74-BE40-350FBFE40B92}" dt="2023-03-01T14:10:28.794" v="5681" actId="1076"/>
          <ac:spMkLst>
            <pc:docMk/>
            <pc:sldMk cId="3390221873" sldId="2026"/>
            <ac:spMk id="30" creationId="{727C6410-1EC7-60D6-C701-EBAFFE1CA23D}"/>
          </ac:spMkLst>
        </pc:spChg>
        <pc:spChg chg="add mod">
          <ac:chgData name="Marco" userId="f5cc77de-4170-4394-a76b-00f5668a865c" providerId="ADAL" clId="{2674042A-C5CA-4F74-BE40-350FBFE40B92}" dt="2023-03-01T14:11:16.418" v="5731" actId="1076"/>
          <ac:spMkLst>
            <pc:docMk/>
            <pc:sldMk cId="3390221873" sldId="2026"/>
            <ac:spMk id="31" creationId="{B4433591-AF71-A018-42E8-123FE3F6191D}"/>
          </ac:spMkLst>
        </pc:spChg>
        <pc:spChg chg="add mod">
          <ac:chgData name="Marco" userId="f5cc77de-4170-4394-a76b-00f5668a865c" providerId="ADAL" clId="{2674042A-C5CA-4F74-BE40-350FBFE40B92}" dt="2023-03-01T14:11:59.675" v="5738" actId="1035"/>
          <ac:spMkLst>
            <pc:docMk/>
            <pc:sldMk cId="3390221873" sldId="2026"/>
            <ac:spMk id="32" creationId="{7E995BC7-7E46-7F95-FAFD-7B0A27AD4C28}"/>
          </ac:spMkLst>
        </pc:spChg>
        <pc:graphicFrameChg chg="del">
          <ac:chgData name="Marco" userId="f5cc77de-4170-4394-a76b-00f5668a865c" providerId="ADAL" clId="{2674042A-C5CA-4F74-BE40-350FBFE40B92}" dt="2023-03-01T14:02:12.471" v="5601" actId="478"/>
          <ac:graphicFrameMkLst>
            <pc:docMk/>
            <pc:sldMk cId="3390221873" sldId="2026"/>
            <ac:graphicFrameMk id="5" creationId="{FF191679-3C16-727B-0380-2B0B744E2586}"/>
          </ac:graphicFrameMkLst>
        </pc:graphicFrameChg>
        <pc:graphicFrameChg chg="del">
          <ac:chgData name="Marco" userId="f5cc77de-4170-4394-a76b-00f5668a865c" providerId="ADAL" clId="{2674042A-C5CA-4F74-BE40-350FBFE40B92}" dt="2023-03-01T14:02:07.589" v="5599" actId="478"/>
          <ac:graphicFrameMkLst>
            <pc:docMk/>
            <pc:sldMk cId="3390221873" sldId="2026"/>
            <ac:graphicFrameMk id="16" creationId="{2E2220A3-BF86-220A-4DE4-303369EC1E40}"/>
          </ac:graphicFrameMkLst>
        </pc:graphicFrameChg>
        <pc:picChg chg="del">
          <ac:chgData name="Marco" userId="f5cc77de-4170-4394-a76b-00f5668a865c" providerId="ADAL" clId="{2674042A-C5CA-4F74-BE40-350FBFE40B92}" dt="2023-03-01T14:02:08.192" v="5600" actId="478"/>
          <ac:picMkLst>
            <pc:docMk/>
            <pc:sldMk cId="3390221873" sldId="2026"/>
            <ac:picMk id="4" creationId="{6DDB3F7E-F5B7-A6CC-1DE2-3972C24ADB41}"/>
          </ac:picMkLst>
        </pc:picChg>
        <pc:picChg chg="del">
          <ac:chgData name="Marco" userId="f5cc77de-4170-4394-a76b-00f5668a865c" providerId="ADAL" clId="{2674042A-C5CA-4F74-BE40-350FBFE40B92}" dt="2023-03-01T14:02:12.471" v="5601" actId="478"/>
          <ac:picMkLst>
            <pc:docMk/>
            <pc:sldMk cId="3390221873" sldId="2026"/>
            <ac:picMk id="6" creationId="{7E327451-9CC7-DC26-2320-98C7A5EE86CC}"/>
          </ac:picMkLst>
        </pc:picChg>
        <pc:picChg chg="add mod">
          <ac:chgData name="Marco" userId="f5cc77de-4170-4394-a76b-00f5668a865c" providerId="ADAL" clId="{2674042A-C5CA-4F74-BE40-350FBFE40B92}" dt="2023-03-01T15:51:34.283" v="6955"/>
          <ac:picMkLst>
            <pc:docMk/>
            <pc:sldMk cId="3390221873" sldId="2026"/>
            <ac:picMk id="6" creationId="{83EDE678-F90E-A108-C7BA-78C5ED9E69C1}"/>
          </ac:picMkLst>
        </pc:picChg>
        <pc:picChg chg="add mod">
          <ac:chgData name="Marco" userId="f5cc77de-4170-4394-a76b-00f5668a865c" providerId="ADAL" clId="{2674042A-C5CA-4F74-BE40-350FBFE40B92}" dt="2023-03-01T14:10:21.074" v="5678" actId="1076"/>
          <ac:picMkLst>
            <pc:docMk/>
            <pc:sldMk cId="3390221873" sldId="2026"/>
            <ac:picMk id="7" creationId="{28F8136B-8BC0-A3BA-2C45-569CB686E15D}"/>
          </ac:picMkLst>
        </pc:picChg>
        <pc:picChg chg="add mod">
          <ac:chgData name="Marco" userId="f5cc77de-4170-4394-a76b-00f5668a865c" providerId="ADAL" clId="{2674042A-C5CA-4F74-BE40-350FBFE40B92}" dt="2023-03-01T14:09:51.427" v="5661" actId="1076"/>
          <ac:picMkLst>
            <pc:docMk/>
            <pc:sldMk cId="3390221873" sldId="2026"/>
            <ac:picMk id="10" creationId="{110FDE55-8B7B-AA98-E123-393E08280293}"/>
          </ac:picMkLst>
        </pc:picChg>
        <pc:picChg chg="add mod">
          <ac:chgData name="Marco" userId="f5cc77de-4170-4394-a76b-00f5668a865c" providerId="ADAL" clId="{2674042A-C5CA-4F74-BE40-350FBFE40B92}" dt="2023-03-01T14:09:27.033" v="5652" actId="1076"/>
          <ac:picMkLst>
            <pc:docMk/>
            <pc:sldMk cId="3390221873" sldId="2026"/>
            <ac:picMk id="12" creationId="{39697790-8898-36E0-6025-598C6DEC39B5}"/>
          </ac:picMkLst>
        </pc:picChg>
        <pc:picChg chg="add del mod">
          <ac:chgData name="Marco" userId="f5cc77de-4170-4394-a76b-00f5668a865c" providerId="ADAL" clId="{2674042A-C5CA-4F74-BE40-350FBFE40B92}" dt="2023-03-01T14:10:09.132" v="5669" actId="1076"/>
          <ac:picMkLst>
            <pc:docMk/>
            <pc:sldMk cId="3390221873" sldId="2026"/>
            <ac:picMk id="15" creationId="{85A3C5A7-3995-7790-68AA-0B590FCD376B}"/>
          </ac:picMkLst>
        </pc:picChg>
        <pc:picChg chg="del">
          <ac:chgData name="Marco" userId="f5cc77de-4170-4394-a76b-00f5668a865c" providerId="ADAL" clId="{2674042A-C5CA-4F74-BE40-350FBFE40B92}" dt="2023-03-01T14:02:07.589" v="5599" actId="478"/>
          <ac:picMkLst>
            <pc:docMk/>
            <pc:sldMk cId="3390221873" sldId="2026"/>
            <ac:picMk id="17" creationId="{C3A1DFB6-689B-0FF1-D2ED-A706EAB6C371}"/>
          </ac:picMkLst>
        </pc:picChg>
        <pc:picChg chg="del">
          <ac:chgData name="Marco" userId="f5cc77de-4170-4394-a76b-00f5668a865c" providerId="ADAL" clId="{2674042A-C5CA-4F74-BE40-350FBFE40B92}" dt="2023-03-01T14:02:07.589" v="5599" actId="478"/>
          <ac:picMkLst>
            <pc:docMk/>
            <pc:sldMk cId="3390221873" sldId="2026"/>
            <ac:picMk id="18" creationId="{F18CA92A-09A9-4337-0D5F-0CB08F251134}"/>
          </ac:picMkLst>
        </pc:picChg>
        <pc:picChg chg="del">
          <ac:chgData name="Marco" userId="f5cc77de-4170-4394-a76b-00f5668a865c" providerId="ADAL" clId="{2674042A-C5CA-4F74-BE40-350FBFE40B92}" dt="2023-03-01T14:02:07.589" v="5599" actId="478"/>
          <ac:picMkLst>
            <pc:docMk/>
            <pc:sldMk cId="3390221873" sldId="2026"/>
            <ac:picMk id="19" creationId="{290ABBCF-CD71-FC4B-66BA-FB7F5DF8B960}"/>
          </ac:picMkLst>
        </pc:picChg>
        <pc:picChg chg="del">
          <ac:chgData name="Marco" userId="f5cc77de-4170-4394-a76b-00f5668a865c" providerId="ADAL" clId="{2674042A-C5CA-4F74-BE40-350FBFE40B92}" dt="2023-03-01T14:02:07.589" v="5599" actId="478"/>
          <ac:picMkLst>
            <pc:docMk/>
            <pc:sldMk cId="3390221873" sldId="2026"/>
            <ac:picMk id="20" creationId="{2AD48B37-2F48-569C-7519-7B198957CBE0}"/>
          </ac:picMkLst>
        </pc:picChg>
        <pc:picChg chg="del">
          <ac:chgData name="Marco" userId="f5cc77de-4170-4394-a76b-00f5668a865c" providerId="ADAL" clId="{2674042A-C5CA-4F74-BE40-350FBFE40B92}" dt="2023-03-01T14:02:07.589" v="5599" actId="478"/>
          <ac:picMkLst>
            <pc:docMk/>
            <pc:sldMk cId="3390221873" sldId="2026"/>
            <ac:picMk id="21" creationId="{8FE7513D-7CDB-15B5-7017-204C4110C7F6}"/>
          </ac:picMkLst>
        </pc:picChg>
        <pc:picChg chg="del">
          <ac:chgData name="Marco" userId="f5cc77de-4170-4394-a76b-00f5668a865c" providerId="ADAL" clId="{2674042A-C5CA-4F74-BE40-350FBFE40B92}" dt="2023-03-01T14:02:07.589" v="5599" actId="478"/>
          <ac:picMkLst>
            <pc:docMk/>
            <pc:sldMk cId="3390221873" sldId="2026"/>
            <ac:picMk id="22" creationId="{A753CC14-A232-84B7-D8B5-A8267AAB1127}"/>
          </ac:picMkLst>
        </pc:picChg>
        <pc:picChg chg="add mod">
          <ac:chgData name="Marco" userId="f5cc77de-4170-4394-a76b-00f5668a865c" providerId="ADAL" clId="{2674042A-C5CA-4F74-BE40-350FBFE40B92}" dt="2023-03-01T14:11:11.085" v="5729" actId="1076"/>
          <ac:picMkLst>
            <pc:docMk/>
            <pc:sldMk cId="3390221873" sldId="2026"/>
            <ac:picMk id="26" creationId="{17F7B378-A6B4-F49C-E857-B02FB4216D5A}"/>
          </ac:picMkLst>
        </pc:picChg>
        <pc:picChg chg="add del mod">
          <ac:chgData name="Marco" userId="f5cc77de-4170-4394-a76b-00f5668a865c" providerId="ADAL" clId="{2674042A-C5CA-4F74-BE40-350FBFE40B92}" dt="2023-03-01T14:09:42.254" v="5657" actId="478"/>
          <ac:picMkLst>
            <pc:docMk/>
            <pc:sldMk cId="3390221873" sldId="2026"/>
            <ac:picMk id="27" creationId="{B26476B2-AED9-8FF0-6006-50674E96801F}"/>
          </ac:picMkLst>
        </pc:picChg>
      </pc:sldChg>
      <pc:sldMasterChg chg="modSldLayout">
        <pc:chgData name="Marco" userId="f5cc77de-4170-4394-a76b-00f5668a865c" providerId="ADAL" clId="{2674042A-C5CA-4F74-BE40-350FBFE40B92}" dt="2023-02-27T14:44:28.136" v="198" actId="6549"/>
        <pc:sldMasterMkLst>
          <pc:docMk/>
          <pc:sldMasterMk cId="2156691168" sldId="2147483648"/>
        </pc:sldMasterMkLst>
        <pc:sldLayoutChg chg="modSp mod">
          <pc:chgData name="Marco" userId="f5cc77de-4170-4394-a76b-00f5668a865c" providerId="ADAL" clId="{2674042A-C5CA-4F74-BE40-350FBFE40B92}" dt="2023-02-27T14:44:28.136" v="198" actId="6549"/>
          <pc:sldLayoutMkLst>
            <pc:docMk/>
            <pc:sldMasterMk cId="2156691168" sldId="2147483648"/>
            <pc:sldLayoutMk cId="935879512" sldId="2147483655"/>
          </pc:sldLayoutMkLst>
          <pc:spChg chg="mod">
            <ac:chgData name="Marco" userId="f5cc77de-4170-4394-a76b-00f5668a865c" providerId="ADAL" clId="{2674042A-C5CA-4F74-BE40-350FBFE40B92}" dt="2023-02-27T14:44:28.136" v="198" actId="6549"/>
            <ac:spMkLst>
              <pc:docMk/>
              <pc:sldMasterMk cId="2156691168" sldId="2147483648"/>
              <pc:sldLayoutMk cId="935879512" sldId="2147483655"/>
              <ac:spMk id="2" creationId="{D7C3B95E-EB96-915B-75B3-99E1A59D34A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3A43B-90B1-475E-A7AC-6BCE23AF7E4A}" type="datetimeFigureOut">
              <a:rPr lang="it-CH" smtClean="0"/>
              <a:t>02.03.2023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95659-4DCD-4C02-BC22-BB2F3A966E2A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6053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88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95659-4DCD-4C02-BC22-BB2F3A966E2A}" type="slidenum">
              <a:rPr lang="it-CH" smtClean="0"/>
              <a:t>3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1171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BD2496-0305-4B6A-972B-BEBBBC4D4807}"/>
              </a:ext>
            </a:extLst>
          </p:cNvPr>
          <p:cNvSpPr txBox="1">
            <a:spLocks/>
          </p:cNvSpPr>
          <p:nvPr userDrawn="1"/>
        </p:nvSpPr>
        <p:spPr>
          <a:xfrm>
            <a:off x="11172825" y="6353175"/>
            <a:ext cx="920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2800" kern="1200">
                <a:solidFill>
                  <a:srgbClr val="BF900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9F3C45-C4ED-4C7D-BAB5-E66ACCBC3F6A}" type="slidenum">
              <a:rPr lang="it-IT" sz="2400" smtClean="0">
                <a:solidFill>
                  <a:schemeClr val="accent1"/>
                </a:solidFill>
              </a:rPr>
              <a:pPr/>
              <a:t>‹N›</a:t>
            </a:fld>
            <a:endParaRPr lang="it-IT" sz="2400">
              <a:solidFill>
                <a:schemeClr val="accent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C3B95E-EB96-915B-75B3-99E1A59D34A7}"/>
              </a:ext>
            </a:extLst>
          </p:cNvPr>
          <p:cNvSpPr txBox="1"/>
          <p:nvPr userDrawn="1"/>
        </p:nvSpPr>
        <p:spPr>
          <a:xfrm>
            <a:off x="266215" y="6366460"/>
            <a:ext cx="10613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>
                <a:solidFill>
                  <a:schemeClr val="tx1">
                    <a:alpha val="47000"/>
                  </a:schemeClr>
                </a:solidFill>
              </a:rPr>
              <a:t>Seconda Giornata Acceleratori, INFN-LNS Catania, Marzo 2023 – M. Prioli</a:t>
            </a:r>
            <a:endParaRPr lang="en-US" sz="1600">
              <a:solidFill>
                <a:schemeClr val="tx1">
                  <a:alpha val="4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7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3175"/>
            <a:ext cx="2743200" cy="365125"/>
          </a:xfrm>
        </p:spPr>
        <p:txBody>
          <a:bodyPr/>
          <a:lstStyle/>
          <a:p>
            <a:fld id="{891249C7-4428-490A-97D3-669373CB4B66}" type="datetimeFigureOut">
              <a:rPr lang="it-IT" smtClean="0"/>
              <a:t>02/03/2023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38600" y="6353175"/>
            <a:ext cx="4114800" cy="365125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92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D97AFA-CAD6-447E-95FF-A88EBC843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404008-D69E-4D18-B67E-6BF6EBCF1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CD1141-D5C1-4088-B21D-1ED9FE73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BB29-B5D8-49D2-8C23-0C5AF0D16FE2}" type="datetimeFigureOut">
              <a:rPr lang="it-IT" smtClean="0"/>
              <a:t>02/03/2023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20D175-8989-4ADB-B8A0-25AA606F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56A1E9-B5F3-405C-9A15-07E97A37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48D4-197C-417C-95F7-CB3CD546CC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79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249C7-4428-490A-97D3-669373CB4B66}" type="datetimeFigureOut">
              <a:rPr lang="it-IT" smtClean="0"/>
              <a:t>02/03/2023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69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ds.cern.ch/record/2766876?ln=i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B831E008-7A45-4BBF-A85D-358568FE8AA7}"/>
              </a:ext>
            </a:extLst>
          </p:cNvPr>
          <p:cNvSpPr txBox="1"/>
          <p:nvPr/>
        </p:nvSpPr>
        <p:spPr>
          <a:xfrm>
            <a:off x="295563" y="2135304"/>
            <a:ext cx="11600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SIG:</a:t>
            </a:r>
            <a:b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20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echnology </a:t>
            </a:r>
            <a:r>
              <a:rPr lang="en-US" sz="420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evelopment </a:t>
            </a:r>
            <a:r>
              <a:rPr lang="en-US" sz="420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rogram </a:t>
            </a:r>
            <a:r>
              <a:rPr lang="en-US" sz="4200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oward </a:t>
            </a:r>
            <a:r>
              <a:rPr lang="en-US" sz="420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ompact </a:t>
            </a:r>
            <a:r>
              <a:rPr lang="en-US" sz="420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uperconducting </a:t>
            </a:r>
            <a:r>
              <a:rPr lang="en-US" sz="420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US" sz="420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20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antry </a:t>
            </a:r>
            <a:endParaRPr lang="it-CH" sz="4200">
              <a:latin typeface="Georgia" panose="02040502050405020303" pitchFamily="18" charset="0"/>
            </a:endParaRPr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35A41E96-2943-4F20-8B3F-4E776DCC4CAF}"/>
              </a:ext>
            </a:extLst>
          </p:cNvPr>
          <p:cNvSpPr/>
          <p:nvPr/>
        </p:nvSpPr>
        <p:spPr>
          <a:xfrm>
            <a:off x="2154652" y="4723508"/>
            <a:ext cx="7882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Georgia" panose="02040502050405020303" pitchFamily="18" charset="0"/>
              </a:rPr>
              <a:t>Marco Prioli on behalf of INFN-Milano, </a:t>
            </a:r>
            <a:r>
              <a:rPr lang="en-US" sz="2400" err="1">
                <a:latin typeface="Georgia" panose="02040502050405020303" pitchFamily="18" charset="0"/>
              </a:rPr>
              <a:t>UniMi</a:t>
            </a:r>
            <a:r>
              <a:rPr lang="en-US" sz="2400">
                <a:latin typeface="Georgia" panose="02040502050405020303" pitchFamily="18" charset="0"/>
              </a:rPr>
              <a:t>, INFN-Genova, </a:t>
            </a:r>
            <a:r>
              <a:rPr lang="en-US" sz="2400" err="1">
                <a:latin typeface="Georgia" panose="02040502050405020303" pitchFamily="18" charset="0"/>
              </a:rPr>
              <a:t>UniGe</a:t>
            </a:r>
            <a:r>
              <a:rPr lang="en-US" sz="2400">
                <a:latin typeface="Georgia" panose="02040502050405020303" pitchFamily="18" charset="0"/>
              </a:rPr>
              <a:t>, INFN-LNF, INFN-Torino, </a:t>
            </a:r>
            <a:r>
              <a:rPr lang="en-US" sz="2400" err="1">
                <a:latin typeface="Georgia" panose="02040502050405020303" pitchFamily="18" charset="0"/>
              </a:rPr>
              <a:t>UniTo</a:t>
            </a:r>
            <a:r>
              <a:rPr lang="en-US" sz="2400">
                <a:latin typeface="Georgia" panose="02040502050405020303" pitchFamily="18" charset="0"/>
              </a:rPr>
              <a:t>, CNAO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27295F9-00F5-7AA5-BF96-435CF46D9649}"/>
              </a:ext>
            </a:extLst>
          </p:cNvPr>
          <p:cNvGrpSpPr/>
          <p:nvPr/>
        </p:nvGrpSpPr>
        <p:grpSpPr>
          <a:xfrm>
            <a:off x="2131010" y="322144"/>
            <a:ext cx="7929981" cy="1517661"/>
            <a:chOff x="1647025" y="663887"/>
            <a:chExt cx="7929981" cy="1517661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33F8642-19B6-0788-BA5E-A35B6B8F0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025" y="663887"/>
              <a:ext cx="2784700" cy="1517661"/>
            </a:xfrm>
            <a:prstGeom prst="rect">
              <a:avLst/>
            </a:prstGeom>
          </p:spPr>
        </p:pic>
        <p:pic>
          <p:nvPicPr>
            <p:cNvPr id="14" name="Picture 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B39464E-32A6-8C1E-955E-30B9EBB6C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845" y="663887"/>
              <a:ext cx="1925161" cy="1514957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065A15-7469-1EC9-86E0-71FF347D4836}"/>
              </a:ext>
            </a:extLst>
          </p:cNvPr>
          <p:cNvSpPr txBox="1"/>
          <p:nvPr/>
        </p:nvSpPr>
        <p:spPr>
          <a:xfrm>
            <a:off x="1295400" y="5994058"/>
            <a:ext cx="960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>
                <a:solidFill>
                  <a:srgbClr val="000000"/>
                </a:solidFill>
              </a:rPr>
              <a:t>Seconda Giornata Acceleratori, INFN-LNS Catania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err="1">
                <a:solidFill>
                  <a:srgbClr val="000000"/>
                </a:solidFill>
              </a:rPr>
              <a:t>Marzo</a:t>
            </a:r>
            <a:r>
              <a:rPr lang="en-US" sz="2000">
                <a:solidFill>
                  <a:srgbClr val="000000"/>
                </a:solidFill>
              </a:rPr>
              <a:t> 2023 – M. Prioli</a:t>
            </a:r>
          </a:p>
        </p:txBody>
      </p:sp>
    </p:spTree>
    <p:extLst>
      <p:ext uri="{BB962C8B-B14F-4D97-AF65-F5344CB8AC3E}">
        <p14:creationId xmlns:p14="http://schemas.microsoft.com/office/powerpoint/2010/main" val="263827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B16545-BD3E-76D6-4605-519872D64AA1}"/>
              </a:ext>
            </a:extLst>
          </p:cNvPr>
          <p:cNvSpPr txBox="1"/>
          <p:nvPr/>
        </p:nvSpPr>
        <p:spPr>
          <a:xfrm>
            <a:off x="587166" y="470352"/>
            <a:ext cx="10451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it-IT" sz="3600">
                <a:latin typeface="Georgia" panose="02040502050405020303" pitchFamily="18" charset="0"/>
                <a:cs typeface="Times New Roman" panose="02020603050405020304" pitchFamily="18" charset="0"/>
              </a:rPr>
              <a:t>P2: </a:t>
            </a:r>
            <a:r>
              <a:rPr lang="it-IT" sz="3600" err="1">
                <a:latin typeface="Georgia" panose="02040502050405020303" pitchFamily="18" charset="0"/>
                <a:cs typeface="Times New Roman" panose="02020603050405020304" pitchFamily="18" charset="0"/>
              </a:rPr>
              <a:t>electromagnetic</a:t>
            </a:r>
            <a:r>
              <a:rPr lang="it-IT" sz="3600">
                <a:latin typeface="Georgia" panose="02040502050405020303" pitchFamily="18" charset="0"/>
                <a:cs typeface="Times New Roman" panose="02020603050405020304" pitchFamily="18" charset="0"/>
              </a:rPr>
              <a:t> design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6015A4-5A59-7A83-8503-AFCBE687F557}"/>
              </a:ext>
            </a:extLst>
          </p:cNvPr>
          <p:cNvSpPr txBox="1"/>
          <p:nvPr/>
        </p:nvSpPr>
        <p:spPr>
          <a:xfrm>
            <a:off x="4342012" y="1714357"/>
            <a:ext cx="3821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>
                <a:latin typeface="Georgia" panose="02040502050405020303" pitchFamily="18" charset="0"/>
              </a:rPr>
              <a:t>Electromagnetic</a:t>
            </a:r>
            <a:r>
              <a:rPr lang="it-IT">
                <a:latin typeface="Georgia" panose="02040502050405020303" pitchFamily="18" charset="0"/>
              </a:rPr>
              <a:t> design loop </a:t>
            </a:r>
            <a:r>
              <a:rPr lang="it-IT" err="1">
                <a:latin typeface="Georgia" panose="02040502050405020303" pitchFamily="18" charset="0"/>
              </a:rPr>
              <a:t>closed</a:t>
            </a:r>
            <a:r>
              <a:rPr lang="it-IT">
                <a:latin typeface="Georgia" panose="02040502050405020303" pitchFamily="18" charset="0"/>
              </a:rPr>
              <a:t>!</a:t>
            </a:r>
            <a:endParaRPr lang="en-US">
              <a:latin typeface="Georgia" panose="020405020504050203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8F8136B-8BC0-A3BA-2C45-569CB686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81" y="3547562"/>
            <a:ext cx="3634312" cy="28400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0FDE55-8B7B-AA98-E123-393E08280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178"/>
          <a:stretch/>
        </p:blipFill>
        <p:spPr>
          <a:xfrm>
            <a:off x="4359321" y="3120325"/>
            <a:ext cx="3190068" cy="32182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CA9C8F-E41F-8E54-7D54-4E219DB3E1E2}"/>
              </a:ext>
            </a:extLst>
          </p:cNvPr>
          <p:cNvSpPr txBox="1"/>
          <p:nvPr/>
        </p:nvSpPr>
        <p:spPr>
          <a:xfrm>
            <a:off x="1314138" y="3187350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Georgia" panose="02040502050405020303" pitchFamily="18" charset="0"/>
              </a:rPr>
              <a:t>ROXIE 2D</a:t>
            </a:r>
            <a:endParaRPr lang="en-US">
              <a:latin typeface="Georgia" panose="02040502050405020303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9697790-8898-36E0-6025-598C6DEC39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30166"/>
          <a:stretch/>
        </p:blipFill>
        <p:spPr>
          <a:xfrm>
            <a:off x="8514423" y="1336276"/>
            <a:ext cx="3576937" cy="250980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5D32D5B-DC87-D23D-7BE4-3445604FB735}"/>
              </a:ext>
            </a:extLst>
          </p:cNvPr>
          <p:cNvSpPr txBox="1"/>
          <p:nvPr/>
        </p:nvSpPr>
        <p:spPr>
          <a:xfrm>
            <a:off x="9205916" y="1151610"/>
            <a:ext cx="2073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it-IT">
                <a:latin typeface="Georgia" panose="02040502050405020303" pitchFamily="18" charset="0"/>
              </a:rPr>
              <a:t>OPERA 3D </a:t>
            </a:r>
            <a:r>
              <a:rPr lang="it-IT" err="1">
                <a:latin typeface="Georgia" panose="02040502050405020303" pitchFamily="18" charset="0"/>
              </a:rPr>
              <a:t>curved</a:t>
            </a:r>
            <a:endParaRPr lang="it-IT">
              <a:latin typeface="Georgia" panose="02040502050405020303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197611-39C3-16D6-E7EF-22DEFD185BF4}"/>
              </a:ext>
            </a:extLst>
          </p:cNvPr>
          <p:cNvSpPr txBox="1"/>
          <p:nvPr/>
        </p:nvSpPr>
        <p:spPr>
          <a:xfrm>
            <a:off x="4892205" y="2718720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Georgia" panose="02040502050405020303" pitchFamily="18" charset="0"/>
              </a:rPr>
              <a:t>ROXIE 3D </a:t>
            </a:r>
            <a:r>
              <a:rPr lang="it-IT" err="1">
                <a:latin typeface="Georgia" panose="02040502050405020303" pitchFamily="18" charset="0"/>
              </a:rPr>
              <a:t>straight</a:t>
            </a:r>
            <a:endParaRPr lang="en-US">
              <a:latin typeface="Georgia" panose="02040502050405020303" pitchFamily="18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5A3C5A7-3995-7790-68AA-0B590FCD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32" y="1362378"/>
            <a:ext cx="3388538" cy="1789229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17F7B378-A6B4-F49C-E857-B02FB4216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41" y="4319821"/>
            <a:ext cx="3758510" cy="2113481"/>
          </a:xfrm>
          <a:prstGeom prst="rect">
            <a:avLst/>
          </a:prstGeom>
        </p:spPr>
      </p:pic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C8BF44C0-0B54-2F08-F02F-8818B411665F}"/>
              </a:ext>
            </a:extLst>
          </p:cNvPr>
          <p:cNvSpPr/>
          <p:nvPr/>
        </p:nvSpPr>
        <p:spPr>
          <a:xfrm rot="20135474">
            <a:off x="3223075" y="3801779"/>
            <a:ext cx="774574" cy="553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70F8087B-2BFF-72FF-D4AA-1A8BBDC95174}"/>
              </a:ext>
            </a:extLst>
          </p:cNvPr>
          <p:cNvSpPr/>
          <p:nvPr/>
        </p:nvSpPr>
        <p:spPr>
          <a:xfrm rot="20135474">
            <a:off x="7672592" y="2626685"/>
            <a:ext cx="774574" cy="553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727C6410-1EC7-60D6-C701-EBAFFE1CA23D}"/>
              </a:ext>
            </a:extLst>
          </p:cNvPr>
          <p:cNvSpPr/>
          <p:nvPr/>
        </p:nvSpPr>
        <p:spPr>
          <a:xfrm rot="5400000">
            <a:off x="10132113" y="3297935"/>
            <a:ext cx="774574" cy="553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4433591-AF71-A018-42E8-123FE3F6191D}"/>
              </a:ext>
            </a:extLst>
          </p:cNvPr>
          <p:cNvSpPr txBox="1"/>
          <p:nvPr/>
        </p:nvSpPr>
        <p:spPr>
          <a:xfrm>
            <a:off x="8316871" y="3970258"/>
            <a:ext cx="3576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it-IT" err="1">
                <a:latin typeface="Georgia" panose="02040502050405020303" pitchFamily="18" charset="0"/>
              </a:rPr>
              <a:t>Beam</a:t>
            </a:r>
            <a:r>
              <a:rPr lang="it-IT">
                <a:latin typeface="Georgia" panose="02040502050405020303" pitchFamily="18" charset="0"/>
              </a:rPr>
              <a:t> </a:t>
            </a:r>
            <a:r>
              <a:rPr lang="it-IT" err="1">
                <a:latin typeface="Georgia" panose="02040502050405020303" pitchFamily="18" charset="0"/>
              </a:rPr>
              <a:t>optics</a:t>
            </a:r>
            <a:r>
              <a:rPr lang="it-IT">
                <a:latin typeface="Georgia" panose="02040502050405020303" pitchFamily="18" charset="0"/>
              </a:rPr>
              <a:t> </a:t>
            </a:r>
            <a:r>
              <a:rPr lang="it-IT" err="1">
                <a:latin typeface="Georgia" panose="02040502050405020303" pitchFamily="18" charset="0"/>
              </a:rPr>
              <a:t>simulations</a:t>
            </a:r>
            <a:r>
              <a:rPr lang="it-IT">
                <a:latin typeface="Georgia" panose="02040502050405020303" pitchFamily="18" charset="0"/>
              </a:rPr>
              <a:t> (CNAO)</a:t>
            </a:r>
          </a:p>
        </p:txBody>
      </p:sp>
      <p:sp>
        <p:nvSpPr>
          <p:cNvPr id="32" name="Freccia a destra 31">
            <a:extLst>
              <a:ext uri="{FF2B5EF4-FFF2-40B4-BE49-F238E27FC236}">
                <a16:creationId xmlns:a16="http://schemas.microsoft.com/office/drawing/2014/main" id="{7E995BC7-7E46-7F95-FAFD-7B0A27AD4C28}"/>
              </a:ext>
            </a:extLst>
          </p:cNvPr>
          <p:cNvSpPr/>
          <p:nvPr/>
        </p:nvSpPr>
        <p:spPr>
          <a:xfrm rot="10800000">
            <a:off x="3572759" y="6319768"/>
            <a:ext cx="5633157" cy="553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593D26-F4F2-0929-8E7A-77223DCD8C36}"/>
              </a:ext>
            </a:extLst>
          </p:cNvPr>
          <p:cNvSpPr txBox="1"/>
          <p:nvPr/>
        </p:nvSpPr>
        <p:spPr>
          <a:xfrm>
            <a:off x="9451459" y="6428097"/>
            <a:ext cx="1977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latin typeface="Georgia" panose="02040502050405020303" pitchFamily="18" charset="0"/>
                <a:sym typeface="Wingdings" panose="05000000000000000000" pitchFamily="2" charset="2"/>
              </a:rPr>
              <a:t>Courtesy of E. Felcini</a:t>
            </a:r>
            <a:endParaRPr lang="en-US" sz="1400" i="1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EDE678-F90E-A108-C7BA-78C5ED9E69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E905A4-4C9F-1B32-23AA-A701C6BE0140}"/>
              </a:ext>
            </a:extLst>
          </p:cNvPr>
          <p:cNvSpPr txBox="1"/>
          <p:nvPr/>
        </p:nvSpPr>
        <p:spPr>
          <a:xfrm>
            <a:off x="7849073" y="169200"/>
            <a:ext cx="27388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INFN-MI/GE, </a:t>
            </a:r>
            <a:r>
              <a:rPr lang="en-US" sz="1800" err="1">
                <a:latin typeface="Georgia" panose="02040502050405020303" pitchFamily="18" charset="0"/>
              </a:rPr>
              <a:t>UniMi</a:t>
            </a:r>
            <a:r>
              <a:rPr lang="en-US" sz="1800">
                <a:latin typeface="Georgia" panose="02040502050405020303" pitchFamily="18" charset="0"/>
              </a:rPr>
              <a:t>/Ge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21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F74CF42-9DF7-4A15-8EF9-A0C81049AF55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it-IT" sz="3600">
                <a:latin typeface="Georgia" panose="02040502050405020303" pitchFamily="18" charset="0"/>
                <a:cs typeface="Times New Roman" panose="02020603050405020304" pitchFamily="18" charset="0"/>
              </a:rPr>
              <a:t>P2: </a:t>
            </a:r>
            <a:r>
              <a:rPr lang="it-IT" sz="3600" err="1">
                <a:latin typeface="Georgia" panose="02040502050405020303" pitchFamily="18" charset="0"/>
                <a:cs typeface="Times New Roman" panose="02020603050405020304" pitchFamily="18" charset="0"/>
              </a:rPr>
              <a:t>pr</a:t>
            </a:r>
            <a:r>
              <a:rPr lang="en-US" sz="3600" err="1">
                <a:latin typeface="Georgia" panose="02040502050405020303" pitchFamily="18" charset="0"/>
                <a:cs typeface="Times New Roman" panose="02020603050405020304" pitchFamily="18" charset="0"/>
              </a:rPr>
              <a:t>esent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 efforts</a:t>
            </a:r>
            <a:endParaRPr lang="it-CH" sz="3600">
              <a:latin typeface="Georgia" panose="02040502050405020303" pitchFamily="18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A632B0-7210-CD44-81F0-6AF4BECC5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22" name="Segnaposto contenuto 10">
            <a:extLst>
              <a:ext uri="{FF2B5EF4-FFF2-40B4-BE49-F238E27FC236}">
                <a16:creationId xmlns:a16="http://schemas.microsoft.com/office/drawing/2014/main" id="{69FE693E-8407-AE54-3A00-0BE9684A15C1}"/>
              </a:ext>
            </a:extLst>
          </p:cNvPr>
          <p:cNvSpPr txBox="1">
            <a:spLocks/>
          </p:cNvSpPr>
          <p:nvPr/>
        </p:nvSpPr>
        <p:spPr>
          <a:xfrm>
            <a:off x="587165" y="1285875"/>
            <a:ext cx="11185735" cy="49910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7" indent="0">
              <a:spcBef>
                <a:spcPts val="600"/>
              </a:spcBef>
              <a:buNone/>
            </a:pPr>
            <a:r>
              <a:rPr lang="en-US" sz="1800">
                <a:latin typeface="Georgia" panose="02040502050405020303" pitchFamily="18" charset="0"/>
              </a:rPr>
              <a:t>We are now concentrated on the preparation of the winding trials, fundamental to have design iterations</a:t>
            </a:r>
          </a:p>
          <a:p>
            <a:pPr marL="376237" indent="-285750">
              <a:spcBef>
                <a:spcPts val="600"/>
              </a:spcBef>
            </a:pPr>
            <a:r>
              <a:rPr lang="en-US" sz="1800">
                <a:latin typeface="Georgia" panose="02040502050405020303" pitchFamily="18" charset="0"/>
              </a:rPr>
              <a:t>CERN winding table installed</a:t>
            </a:r>
          </a:p>
          <a:p>
            <a:pPr marL="376237" indent="-285750">
              <a:spcBef>
                <a:spcPts val="600"/>
              </a:spcBef>
            </a:pPr>
            <a:r>
              <a:rPr lang="en-US" sz="1800">
                <a:latin typeface="Georgia" panose="02040502050405020303" pitchFamily="18" charset="0"/>
              </a:rPr>
              <a:t>Cable tensioner foreseen in March</a:t>
            </a:r>
          </a:p>
          <a:p>
            <a:pPr marL="376237" indent="-285750">
              <a:spcBef>
                <a:spcPts val="600"/>
              </a:spcBef>
            </a:pPr>
            <a:r>
              <a:rPr lang="en-US" sz="1800">
                <a:latin typeface="Georgia" panose="02040502050405020303" pitchFamily="18" charset="0"/>
              </a:rPr>
              <a:t>Design of winding tooling and components ongoing</a:t>
            </a:r>
          </a:p>
          <a:p>
            <a:pPr marL="376237" indent="-285750">
              <a:spcBef>
                <a:spcPts val="600"/>
              </a:spcBef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endParaRPr lang="en-US" sz="1800">
              <a:latin typeface="Georgia" panose="02040502050405020303" pitchFamily="18" charset="0"/>
            </a:endParaRPr>
          </a:p>
          <a:p>
            <a:pPr marL="90487" indent="0">
              <a:spcBef>
                <a:spcPts val="600"/>
              </a:spcBef>
              <a:buNone/>
            </a:pPr>
            <a:r>
              <a:rPr lang="en-US" sz="1800">
                <a:latin typeface="Georgia" panose="02040502050405020303" pitchFamily="18" charset="0"/>
              </a:rPr>
              <a:t>Plan: 2x50 m Cu cable from CERN on May, first straight practice coil by July</a:t>
            </a:r>
          </a:p>
          <a:p>
            <a:pPr marL="376237" indent="-285750">
              <a:spcBef>
                <a:spcPts val="600"/>
              </a:spcBef>
            </a:pPr>
            <a:endParaRPr lang="en-US" sz="1800">
              <a:latin typeface="Georgia" panose="02040502050405020303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FFBB84B-C997-31DE-A26F-0167519D9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35" r="1033"/>
          <a:stretch/>
        </p:blipFill>
        <p:spPr>
          <a:xfrm>
            <a:off x="320043" y="2937885"/>
            <a:ext cx="2484130" cy="252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0588820-55E9-EE48-828D-CE12C09A4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13332" r="1569" b="10695"/>
          <a:stretch/>
        </p:blipFill>
        <p:spPr>
          <a:xfrm>
            <a:off x="7722736" y="2973885"/>
            <a:ext cx="4050164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Immagine 5" descr="Immagine che contiene giocattolo, LEGO&#10;&#10;Descrizione generata automaticamente">
            <a:extLst>
              <a:ext uri="{FF2B5EF4-FFF2-40B4-BE49-F238E27FC236}">
                <a16:creationId xmlns:a16="http://schemas.microsoft.com/office/drawing/2014/main" id="{A70B7F01-412C-7655-EEE3-E45388F82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56" y="2973885"/>
            <a:ext cx="4299796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91CF1C-E8CD-EE67-BDF4-7901DADE3D46}"/>
              </a:ext>
            </a:extLst>
          </p:cNvPr>
          <p:cNvSpPr txBox="1"/>
          <p:nvPr/>
        </p:nvSpPr>
        <p:spPr>
          <a:xfrm>
            <a:off x="7849073" y="169200"/>
            <a:ext cx="27388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INFN-MI/GE, </a:t>
            </a:r>
            <a:r>
              <a:rPr lang="en-US" sz="1800" err="1">
                <a:latin typeface="Georgia" panose="02040502050405020303" pitchFamily="18" charset="0"/>
              </a:rPr>
              <a:t>UniMi</a:t>
            </a:r>
            <a:r>
              <a:rPr lang="en-US" sz="1800">
                <a:latin typeface="Georgia" panose="02040502050405020303" pitchFamily="18" charset="0"/>
              </a:rPr>
              <a:t>/Ge</a:t>
            </a:r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CC4C1B-FF81-4AEA-556C-9CD467C5AF16}"/>
              </a:ext>
            </a:extLst>
          </p:cNvPr>
          <p:cNvSpPr txBox="1"/>
          <p:nvPr/>
        </p:nvSpPr>
        <p:spPr>
          <a:xfrm>
            <a:off x="4096649" y="5369764"/>
            <a:ext cx="2333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it-IT" sz="1400" i="1" u="none" strike="noStrike" err="1">
                <a:effectLst/>
                <a:latin typeface="Georgia" panose="02040502050405020303" pitchFamily="18" charset="0"/>
              </a:rPr>
              <a:t>Courtesy</a:t>
            </a:r>
            <a:r>
              <a:rPr lang="it-IT" sz="1400" i="1" u="none" strike="noStrike">
                <a:effectLst/>
                <a:latin typeface="Georgia" panose="02040502050405020303" pitchFamily="18" charset="0"/>
              </a:rPr>
              <a:t> of A. Palmisano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495DD0-60F8-3722-94EF-2DCD0190CCD2}"/>
              </a:ext>
            </a:extLst>
          </p:cNvPr>
          <p:cNvSpPr txBox="1"/>
          <p:nvPr/>
        </p:nvSpPr>
        <p:spPr>
          <a:xfrm>
            <a:off x="823700" y="2637431"/>
            <a:ext cx="1476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Winding table</a:t>
            </a:r>
            <a:endParaRPr lang="en-US" sz="160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10C3F0-6B51-7344-9699-080956A0D568}"/>
              </a:ext>
            </a:extLst>
          </p:cNvPr>
          <p:cNvSpPr txBox="1"/>
          <p:nvPr/>
        </p:nvSpPr>
        <p:spPr>
          <a:xfrm>
            <a:off x="4234033" y="2637431"/>
            <a:ext cx="2058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Straight practice coil</a:t>
            </a:r>
            <a:endParaRPr lang="en-US" sz="16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C549C2C-9A67-23DC-84E8-1F8B2CD6172B}"/>
              </a:ext>
            </a:extLst>
          </p:cNvPr>
          <p:cNvSpPr txBox="1"/>
          <p:nvPr/>
        </p:nvSpPr>
        <p:spPr>
          <a:xfrm>
            <a:off x="9218509" y="2637431"/>
            <a:ext cx="1216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Georgia" panose="02040502050405020303" pitchFamily="18" charset="0"/>
              </a:rPr>
              <a:t>End-spacer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2950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</a:rPr>
              <a:t>P2: alternative winding technique</a:t>
            </a: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7370D86-7169-EA0E-7074-D73002D2334C}"/>
                  </a:ext>
                </a:extLst>
              </p:cNvPr>
              <p:cNvSpPr txBox="1"/>
              <p:nvPr/>
            </p:nvSpPr>
            <p:spPr>
              <a:xfrm>
                <a:off x="444159" y="1566937"/>
                <a:ext cx="7091123" cy="1469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  <a:spcBef>
                    <a:spcPts val="1200"/>
                  </a:spcBef>
                </a:pPr>
                <a:r>
                  <a:rPr lang="en-US">
                    <a:latin typeface="Georgia" panose="02040502050405020303" pitchFamily="18" charset="0"/>
                  </a:rPr>
                  <a:t>Alternative winding technique developed for a coil block magnet</a:t>
                </a:r>
              </a:p>
              <a:p>
                <a:pPr>
                  <a:spcBef>
                    <a:spcPts val="1200"/>
                  </a:spcBef>
                </a:pPr>
                <a:r>
                  <a:rPr lang="it-IT" sz="1800">
                    <a:latin typeface="Georgia" panose="02040502050405020303" pitchFamily="18" charset="0"/>
                  </a:rPr>
                  <a:t>At first the coil is wound in a convex shape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1800">
                    <a:latin typeface="Georgia" panose="02040502050405020303" pitchFamily="18" charset="0"/>
                  </a:rPr>
                  <a:t>) and then it is pushed to obtain the final concave form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1800">
                    <a:latin typeface="Georgia" panose="02040502050405020303" pitchFamily="18" charset="0"/>
                  </a:rPr>
                  <a:t>)</a:t>
                </a:r>
              </a:p>
              <a:p>
                <a:pPr>
                  <a:spcBef>
                    <a:spcPts val="600"/>
                  </a:spcBef>
                </a:pPr>
                <a:endParaRPr lang="en-US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7370D86-7169-EA0E-7074-D73002D23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59" y="1566937"/>
                <a:ext cx="7091123" cy="1469954"/>
              </a:xfrm>
              <a:prstGeom prst="rect">
                <a:avLst/>
              </a:prstGeom>
              <a:blipFill>
                <a:blip r:embed="rId3"/>
                <a:stretch>
                  <a:fillRect l="-774" t="-1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6110BF16-E805-2D4B-11E2-B0B91A9B18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3693" y="554611"/>
            <a:ext cx="3219383" cy="281232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53D5E4A-01F1-5A7A-AAEE-D2AA5085C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" y="3491063"/>
            <a:ext cx="2821601" cy="18000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44AAA383-45EF-392A-61C1-5E75623C9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20" y="3491063"/>
            <a:ext cx="2926766" cy="180000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FF16FBEF-DD26-1D13-33E8-333BDC943B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53" y="3491063"/>
            <a:ext cx="2744059" cy="1800000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CA48C0D1-AC37-6534-5596-A339468489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80" y="3491063"/>
            <a:ext cx="2957772" cy="180000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72A78721-18C6-3283-4338-E58B1A41B4B3}"/>
              </a:ext>
            </a:extLst>
          </p:cNvPr>
          <p:cNvSpPr txBox="1"/>
          <p:nvPr/>
        </p:nvSpPr>
        <p:spPr>
          <a:xfrm>
            <a:off x="74552" y="5545237"/>
            <a:ext cx="2452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latin typeface="Georgia" panose="02040502050405020303" pitchFamily="18" charset="0"/>
              </a:rPr>
              <a:t>1. The coil is wound on a manual rotating table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E38A59DB-9AEF-71A2-2577-CD0F515E8BFF}"/>
              </a:ext>
            </a:extLst>
          </p:cNvPr>
          <p:cNvSpPr txBox="1"/>
          <p:nvPr/>
        </p:nvSpPr>
        <p:spPr>
          <a:xfrm>
            <a:off x="2648528" y="5545237"/>
            <a:ext cx="3312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latin typeface="Georgia" panose="02040502050405020303" pitchFamily="18" charset="0"/>
              </a:rPr>
              <a:t>2. A template pushes one side of the coil in order to obtain the final shape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32C09258-43D6-4863-DAE8-45D4C27A296F}"/>
              </a:ext>
            </a:extLst>
          </p:cNvPr>
          <p:cNvSpPr txBox="1"/>
          <p:nvPr/>
        </p:nvSpPr>
        <p:spPr>
          <a:xfrm>
            <a:off x="7391414" y="5545237"/>
            <a:ext cx="280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latin typeface="Georgia" panose="02040502050405020303" pitchFamily="18" charset="0"/>
              </a:rPr>
              <a:t>3. The table is equipped with a support that inclines the heads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14BBB6-B3CB-8AF5-2A56-46EA6B394488}"/>
              </a:ext>
            </a:extLst>
          </p:cNvPr>
          <p:cNvSpPr txBox="1"/>
          <p:nvPr/>
        </p:nvSpPr>
        <p:spPr>
          <a:xfrm>
            <a:off x="10446004" y="2940230"/>
            <a:ext cx="1764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Georgia" panose="02040502050405020303" pitchFamily="18" charset="0"/>
                <a:sym typeface="Wingdings" panose="05000000000000000000" pitchFamily="2" charset="2"/>
              </a:rPr>
              <a:t>Courtesy of A. Gagno, R. Cereseto</a:t>
            </a:r>
            <a:endParaRPr lang="en-US" sz="1400" i="1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9F41DD-48CB-9152-6136-6B755A946EDF}"/>
              </a:ext>
            </a:extLst>
          </p:cNvPr>
          <p:cNvSpPr txBox="1"/>
          <p:nvPr/>
        </p:nvSpPr>
        <p:spPr>
          <a:xfrm>
            <a:off x="8500527" y="169200"/>
            <a:ext cx="20874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INFN-GE, </a:t>
            </a:r>
            <a:r>
              <a:rPr lang="en-US" sz="1800" err="1">
                <a:latin typeface="Georgia" panose="02040502050405020303" pitchFamily="18" charset="0"/>
              </a:rPr>
              <a:t>UniGe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4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655AEAC-25A6-84F1-82E9-ECF0A8ABAF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6712" y="4105118"/>
            <a:ext cx="3408000" cy="2556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C51E70-B4DD-76AD-6A38-67BC761DFAA6}"/>
              </a:ext>
            </a:extLst>
          </p:cNvPr>
          <p:cNvSpPr txBox="1"/>
          <p:nvPr/>
        </p:nvSpPr>
        <p:spPr>
          <a:xfrm>
            <a:off x="502502" y="1543320"/>
            <a:ext cx="7142636" cy="454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>
                <a:latin typeface="Georgia" panose="02040502050405020303" pitchFamily="18" charset="0"/>
              </a:rPr>
              <a:t>The gantry optical layout requires spool piece quadrupoles at each end of the dipole magnets</a:t>
            </a:r>
            <a:endParaRPr lang="en-US" sz="1800">
              <a:latin typeface="Georgia" panose="02040502050405020303" pitchFamily="18" charset="0"/>
            </a:endParaRPr>
          </a:p>
          <a:p>
            <a:pPr>
              <a:spcBef>
                <a:spcPts val="600"/>
              </a:spcBef>
            </a:pPr>
            <a:r>
              <a:rPr lang="en-US">
                <a:latin typeface="Georgia" panose="02040502050405020303" pitchFamily="18" charset="0"/>
              </a:rPr>
              <a:t>One possibility is to leverage on the INFN-MI LASA experience on the </a:t>
            </a:r>
            <a:r>
              <a:rPr lang="en-US" err="1">
                <a:latin typeface="Georgia" panose="02040502050405020303" pitchFamily="18" charset="0"/>
              </a:rPr>
              <a:t>superferric</a:t>
            </a:r>
            <a:r>
              <a:rPr lang="en-US">
                <a:latin typeface="Georgia" panose="02040502050405020303" pitchFamily="18" charset="0"/>
              </a:rPr>
              <a:t> HOC magnets for HL-LHC</a:t>
            </a:r>
          </a:p>
          <a:p>
            <a:pPr>
              <a:spcBef>
                <a:spcPts val="600"/>
              </a:spcBef>
            </a:pPr>
            <a:endParaRPr lang="en-US">
              <a:latin typeface="Georgia" panose="02040502050405020303" pitchFamily="18" charset="0"/>
            </a:endParaRPr>
          </a:p>
          <a:p>
            <a:pPr>
              <a:spcBef>
                <a:spcPts val="600"/>
              </a:spcBef>
            </a:pPr>
            <a:r>
              <a:rPr lang="en-US">
                <a:latin typeface="Georgia" panose="02040502050405020303" pitchFamily="18" charset="0"/>
              </a:rPr>
              <a:t>First design: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40 T/m @ </a:t>
            </a:r>
            <a:r>
              <a:rPr lang="en-US" err="1">
                <a:latin typeface="Georgia" panose="02040502050405020303" pitchFamily="18" charset="0"/>
              </a:rPr>
              <a:t>R</a:t>
            </a:r>
            <a:r>
              <a:rPr lang="en-US" baseline="-25000" err="1">
                <a:latin typeface="Georgia" panose="02040502050405020303" pitchFamily="18" charset="0"/>
              </a:rPr>
              <a:t>ref</a:t>
            </a:r>
            <a:r>
              <a:rPr lang="en-US">
                <a:latin typeface="Georgia" panose="02040502050405020303" pitchFamily="18" charset="0"/>
              </a:rPr>
              <a:t> =26.7 mm of  magnet field gradient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175 mm of magnetic length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60% margin on the </a:t>
            </a:r>
            <a:r>
              <a:rPr lang="en-US" err="1">
                <a:latin typeface="Georgia" panose="02040502050405020303" pitchFamily="18" charset="0"/>
              </a:rPr>
              <a:t>loadline</a:t>
            </a:r>
            <a:r>
              <a:rPr lang="en-US">
                <a:latin typeface="Georgia" panose="02040502050405020303" pitchFamily="18" charset="0"/>
              </a:rPr>
              <a:t> @ T = 5.5 K.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Indirect Cooling (gas vs cryocooler)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>
              <a:latin typeface="Georgia" panose="02040502050405020303" pitchFamily="18" charset="0"/>
            </a:endParaRPr>
          </a:p>
          <a:p>
            <a:pPr>
              <a:spcBef>
                <a:spcPts val="600"/>
              </a:spcBef>
            </a:pPr>
            <a:r>
              <a:rPr lang="en-US">
                <a:latin typeface="Georgia" panose="02040502050405020303" pitchFamily="18" charset="0"/>
              </a:rPr>
              <a:t>The thermal design is more demanding!</a:t>
            </a:r>
          </a:p>
          <a:p>
            <a:pPr>
              <a:spcBef>
                <a:spcPts val="600"/>
              </a:spcBef>
            </a:pPr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</a:rPr>
              <a:t>P2: quadrupole spool pieces</a:t>
            </a: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84385C3F-176D-3084-FE15-CA91C3DFEA2D}"/>
              </a:ext>
            </a:extLst>
          </p:cNvPr>
          <p:cNvGrpSpPr/>
          <p:nvPr/>
        </p:nvGrpSpPr>
        <p:grpSpPr>
          <a:xfrm>
            <a:off x="7200106" y="913603"/>
            <a:ext cx="5181904" cy="2991879"/>
            <a:chOff x="7454630" y="2732025"/>
            <a:chExt cx="5181904" cy="299187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6041F33-FB21-364E-4553-B87EAD897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6633"/>
            <a:stretch/>
          </p:blipFill>
          <p:spPr>
            <a:xfrm>
              <a:off x="7454630" y="3150832"/>
              <a:ext cx="5181904" cy="2573072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824639F-08FD-80E7-E186-840D1B6572EA}"/>
                </a:ext>
              </a:extLst>
            </p:cNvPr>
            <p:cNvSpPr txBox="1"/>
            <p:nvPr/>
          </p:nvSpPr>
          <p:spPr>
            <a:xfrm>
              <a:off x="9564962" y="2732025"/>
              <a:ext cx="16351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latin typeface="Georgia" panose="02040502050405020303" pitchFamily="18" charset="0"/>
                </a:rPr>
                <a:t>HL-LHC Skew quadrupole</a:t>
              </a:r>
              <a:endParaRPr lang="en-US" sz="140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4CD4353-9D4F-7057-19D0-333C69B5102B}"/>
                </a:ext>
              </a:extLst>
            </p:cNvPr>
            <p:cNvSpPr txBox="1"/>
            <p:nvPr/>
          </p:nvSpPr>
          <p:spPr>
            <a:xfrm>
              <a:off x="7778342" y="3025573"/>
              <a:ext cx="20672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latin typeface="Georgia" panose="02040502050405020303" pitchFamily="18" charset="0"/>
                </a:rPr>
                <a:t>SIG spool piece quadrupole</a:t>
              </a:r>
              <a:endParaRPr lang="en-US" sz="1400"/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0F9B0493-06AF-6564-3241-82ACD7B71F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14" y="3832454"/>
            <a:ext cx="2379735" cy="26641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D2606F-6F86-F0A1-A03F-3DA648D2B981}"/>
              </a:ext>
            </a:extLst>
          </p:cNvPr>
          <p:cNvSpPr txBox="1"/>
          <p:nvPr/>
        </p:nvSpPr>
        <p:spPr>
          <a:xfrm>
            <a:off x="8500527" y="169200"/>
            <a:ext cx="20874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INFN-MI, </a:t>
            </a:r>
            <a:r>
              <a:rPr lang="en-US" sz="1800" err="1">
                <a:latin typeface="Georgia" panose="02040502050405020303" pitchFamily="18" charset="0"/>
              </a:rPr>
              <a:t>UniMi</a:t>
            </a:r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3614DB1-9904-109F-EF78-1F7778B893DF}"/>
              </a:ext>
            </a:extLst>
          </p:cNvPr>
          <p:cNvSpPr txBox="1"/>
          <p:nvPr/>
        </p:nvSpPr>
        <p:spPr>
          <a:xfrm>
            <a:off x="8557442" y="3961839"/>
            <a:ext cx="30488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latin typeface="Georgia" panose="02040502050405020303" pitchFamily="18" charset="0"/>
                <a:sym typeface="Wingdings" panose="05000000000000000000" pitchFamily="2" charset="2"/>
              </a:rPr>
              <a:t>Courtesy of S. Mariotto, F. Mariani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2172472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</a:rPr>
              <a:t>P3: scanning magnet system </a:t>
            </a: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749860A-E77C-8FED-897D-9BD8454F6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596" y="1316731"/>
            <a:ext cx="3634404" cy="4919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132B7-52C4-A47D-5EA2-118F81955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64" b="23369"/>
          <a:stretch/>
        </p:blipFill>
        <p:spPr>
          <a:xfrm>
            <a:off x="4459183" y="4463963"/>
            <a:ext cx="3538542" cy="1772240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396E667-3031-DBB1-D3D2-94A98F7A6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30" y="2905342"/>
            <a:ext cx="3600000" cy="345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4C203D3-CE8B-96C1-B74C-C02A7DFE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30" y="1316731"/>
            <a:ext cx="3600000" cy="158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189249A-E831-FB28-454B-AE4DE5826A87}"/>
              </a:ext>
            </a:extLst>
          </p:cNvPr>
          <p:cNvSpPr/>
          <p:nvPr/>
        </p:nvSpPr>
        <p:spPr>
          <a:xfrm>
            <a:off x="2780908" y="2362200"/>
            <a:ext cx="377072" cy="190216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92BC6C0-0635-B133-0D5F-9777E98CD45B}"/>
              </a:ext>
            </a:extLst>
          </p:cNvPr>
          <p:cNvSpPr/>
          <p:nvPr/>
        </p:nvSpPr>
        <p:spPr>
          <a:xfrm>
            <a:off x="3064694" y="5102225"/>
            <a:ext cx="396056" cy="190216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C569B59-D7DE-C5E6-7091-37D8110972A1}"/>
              </a:ext>
            </a:extLst>
          </p:cNvPr>
          <p:cNvSpPr/>
          <p:nvPr/>
        </p:nvSpPr>
        <p:spPr>
          <a:xfrm>
            <a:off x="3040881" y="5739643"/>
            <a:ext cx="443681" cy="190216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4B8117B-BAA1-8EE7-8318-61D40E4A5C59}"/>
              </a:ext>
            </a:extLst>
          </p:cNvPr>
          <p:cNvSpPr txBox="1"/>
          <p:nvPr/>
        </p:nvSpPr>
        <p:spPr>
          <a:xfrm>
            <a:off x="4376394" y="1344049"/>
            <a:ext cx="4859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Design targets: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Wide area 240 x 300 mm</a:t>
            </a:r>
            <a:r>
              <a:rPr lang="en-US" baseline="30000">
                <a:latin typeface="Georgia" panose="02040502050405020303" pitchFamily="18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Scanning speed: 20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Beam accuracy better than 0.5 mm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39B0D8-D800-7992-A46D-41F3E1DF8108}"/>
              </a:ext>
            </a:extLst>
          </p:cNvPr>
          <p:cNvSpPr txBox="1"/>
          <p:nvPr/>
        </p:nvSpPr>
        <p:spPr>
          <a:xfrm>
            <a:off x="4376394" y="2771744"/>
            <a:ext cx="48599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Technical implications: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Demanding power supply (</a:t>
            </a:r>
            <a:r>
              <a:rPr lang="en-US" err="1">
                <a:latin typeface="Georgia" panose="02040502050405020303" pitchFamily="18" charset="0"/>
              </a:rPr>
              <a:t>MedAustron</a:t>
            </a:r>
            <a:r>
              <a:rPr lang="en-US">
                <a:latin typeface="Georgia" panose="02040502050405020303" pitchFamily="18" charset="0"/>
              </a:rPr>
              <a:t>)</a:t>
            </a:r>
            <a:br>
              <a:rPr lang="en-US">
                <a:latin typeface="Georgia" panose="02040502050405020303" pitchFamily="18" charset="0"/>
              </a:rPr>
            </a:br>
            <a:r>
              <a:rPr lang="en-US">
                <a:latin typeface="Georgia" panose="02040502050405020303" pitchFamily="18" charset="0"/>
                <a:sym typeface="Wingdings" panose="05000000000000000000" pitchFamily="2" charset="2"/>
              </a:rPr>
              <a:t> Possibility of including a complete system demonstrator</a:t>
            </a:r>
            <a:endParaRPr lang="en-US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Field repeatability 0.3 % in transient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7180FDB-84F0-3292-15A6-D1083A8926B0}"/>
              </a:ext>
            </a:extLst>
          </p:cNvPr>
          <p:cNvSpPr txBox="1"/>
          <p:nvPr/>
        </p:nvSpPr>
        <p:spPr>
          <a:xfrm>
            <a:off x="8500527" y="169200"/>
            <a:ext cx="208741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Coordinated by </a:t>
            </a:r>
            <a:r>
              <a:rPr lang="en-US" sz="1800" dirty="0">
                <a:latin typeface="Georgia" panose="02040502050405020303" pitchFamily="18" charset="0"/>
              </a:rPr>
              <a:t>CNAO in SIGRUM</a:t>
            </a:r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9450D39-3241-A2DB-59D0-13A4242F608F}"/>
              </a:ext>
            </a:extLst>
          </p:cNvPr>
          <p:cNvSpPr txBox="1"/>
          <p:nvPr/>
        </p:nvSpPr>
        <p:spPr>
          <a:xfrm>
            <a:off x="7265117" y="6189760"/>
            <a:ext cx="19712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latin typeface="Georgia" panose="02040502050405020303" pitchFamily="18" charset="0"/>
                <a:sym typeface="Wingdings" panose="05000000000000000000" pitchFamily="2" charset="2"/>
              </a:rPr>
              <a:t>Courtesy of E. Felcini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2619790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</a:rPr>
              <a:t>P3: scanning magnet system </a:t>
            </a: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F348279-7E3C-489D-64A7-B132D6719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787" y="3631137"/>
            <a:ext cx="4944094" cy="24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C5661-38BE-C05C-8340-2E48DC3BE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9" y="3631137"/>
            <a:ext cx="3264000" cy="24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6AE3AB-4D95-6DA6-8FE1-7C17B8455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53" y="3631137"/>
            <a:ext cx="3263999" cy="244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B8F510-B17A-2165-24DA-FF58A1B0CCB0}"/>
              </a:ext>
            </a:extLst>
          </p:cNvPr>
          <p:cNvSpPr txBox="1"/>
          <p:nvPr/>
        </p:nvSpPr>
        <p:spPr>
          <a:xfrm>
            <a:off x="587165" y="1297867"/>
            <a:ext cx="1111530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latin typeface="Georgia" panose="02040502050405020303" pitchFamily="18" charset="0"/>
              </a:rPr>
              <a:t>Present efforts: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3D numerical models for the optimization of the magnet design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Study of the magnet’s crosstalk, hysteretic and dynamic effects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Characterization of the </a:t>
            </a:r>
            <a:r>
              <a:rPr lang="en-US" dirty="0" err="1">
                <a:latin typeface="Georgia" panose="02040502050405020303" pitchFamily="18" charset="0"/>
              </a:rPr>
              <a:t>FeCo</a:t>
            </a:r>
            <a:r>
              <a:rPr lang="en-US" dirty="0">
                <a:latin typeface="Georgia" panose="02040502050405020303" pitchFamily="18" charset="0"/>
              </a:rPr>
              <a:t> properties at INFN-LNF</a:t>
            </a:r>
          </a:p>
          <a:p>
            <a:pPr marL="714375" indent="-28575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en-US" dirty="0">
                <a:latin typeface="Georgia" panose="02040502050405020303" pitchFamily="18" charset="0"/>
              </a:rPr>
              <a:t>Option: real time modelling of the dynamic effects for field feedback?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80BDF1-D885-D83D-CE4B-F09A55888813}"/>
              </a:ext>
            </a:extLst>
          </p:cNvPr>
          <p:cNvSpPr txBox="1"/>
          <p:nvPr/>
        </p:nvSpPr>
        <p:spPr>
          <a:xfrm>
            <a:off x="8615981" y="6091475"/>
            <a:ext cx="1883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latin typeface="Georgia" panose="02040502050405020303" pitchFamily="18" charset="0"/>
                <a:sym typeface="Wingdings" panose="05000000000000000000" pitchFamily="2" charset="2"/>
              </a:rPr>
              <a:t>Courtesy of E. Felcini</a:t>
            </a:r>
            <a:endParaRPr lang="en-US" sz="1400" i="1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151043-E6B8-DAFC-D382-64931F20CBA7}"/>
              </a:ext>
            </a:extLst>
          </p:cNvPr>
          <p:cNvSpPr txBox="1"/>
          <p:nvPr/>
        </p:nvSpPr>
        <p:spPr>
          <a:xfrm>
            <a:off x="2028099" y="6091475"/>
            <a:ext cx="3181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latin typeface="Georgia" panose="02040502050405020303" pitchFamily="18" charset="0"/>
                <a:sym typeface="Wingdings" panose="05000000000000000000" pitchFamily="2" charset="2"/>
              </a:rPr>
              <a:t>Courtesy of L. Sabbatini, A. Vannozzi</a:t>
            </a:r>
            <a:endParaRPr lang="en-US" sz="1400" i="1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2C4C59-97FA-2BA5-116D-F23FBB3E23C6}"/>
              </a:ext>
            </a:extLst>
          </p:cNvPr>
          <p:cNvSpPr txBox="1"/>
          <p:nvPr/>
        </p:nvSpPr>
        <p:spPr>
          <a:xfrm>
            <a:off x="8500527" y="169200"/>
            <a:ext cx="20874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INFN-LNF, CNAO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6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5" y="470352"/>
            <a:ext cx="996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</a:rPr>
              <a:t>P4 &amp; WP5: integrated DDS &amp; RVS</a:t>
            </a: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7BD9B1-5AD7-34F1-7C01-95FA017FE878}"/>
              </a:ext>
            </a:extLst>
          </p:cNvPr>
          <p:cNvSpPr txBox="1"/>
          <p:nvPr/>
        </p:nvSpPr>
        <p:spPr>
          <a:xfrm>
            <a:off x="775387" y="1395437"/>
            <a:ext cx="11047157" cy="50568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latin typeface="Georgia" panose="02040502050405020303" pitchFamily="18" charset="0"/>
              </a:rPr>
              <a:t>General scope: accurately and safely delivering the prescribed radiation dose by monitoring and controlling, </a:t>
            </a:r>
            <a:r>
              <a:rPr lang="en-US" u="sng" dirty="0">
                <a:latin typeface="Georgia" panose="02040502050405020303" pitchFamily="18" charset="0"/>
              </a:rPr>
              <a:t>in real-time</a:t>
            </a:r>
            <a:r>
              <a:rPr lang="en-US" dirty="0">
                <a:latin typeface="Georgia" panose="02040502050405020303" pitchFamily="18" charset="0"/>
              </a:rPr>
              <a:t>: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Parameters of the scanned particle beam (DDS)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</a:rPr>
              <a:t>Its effect on the patient (RVS)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/>
                <a:sym typeface="Wingdings" panose="05000000000000000000" pitchFamily="2" charset="2"/>
              </a:rPr>
              <a:t>Paves the way to adaptive treatments!</a:t>
            </a:r>
            <a:endParaRPr lang="en-US" dirty="0">
              <a:latin typeface="Georgia"/>
            </a:endParaRPr>
          </a:p>
          <a:p>
            <a:pPr>
              <a:spcBef>
                <a:spcPts val="600"/>
              </a:spcBef>
            </a:pPr>
            <a:endParaRPr lang="en-US" dirty="0">
              <a:latin typeface="Georgia" panose="02040502050405020303" pitchFamily="18" charset="0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Georgia" panose="02040502050405020303" pitchFamily="18" charset="0"/>
              </a:rPr>
              <a:t>Design features: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Mechanical integration in the ion gantry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First integrated system optimized for ions: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Accurate and fast beam monitoring system for ions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</a:rPr>
              <a:t>Accurate RVS signals analysis with DDS signal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/>
              </a:rPr>
              <a:t>synchronization </a:t>
            </a:r>
            <a:endParaRPr lang="en-US" dirty="0">
              <a:latin typeface="Georgia" panose="02040502050405020303" pitchFamily="18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</a:rPr>
              <a:t>Online dose quality feedback with integrated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/>
              </a:rPr>
              <a:t>GPU-based calculations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90AD128-A56E-64F8-4B9B-F430AE098DFB}"/>
              </a:ext>
            </a:extLst>
          </p:cNvPr>
          <p:cNvGrpSpPr/>
          <p:nvPr/>
        </p:nvGrpSpPr>
        <p:grpSpPr>
          <a:xfrm>
            <a:off x="7590151" y="1842480"/>
            <a:ext cx="3666069" cy="2159774"/>
            <a:chOff x="835200" y="1944167"/>
            <a:chExt cx="3666069" cy="2159774"/>
          </a:xfrm>
        </p:grpSpPr>
        <p:pic>
          <p:nvPicPr>
            <p:cNvPr id="7" name="Google Shape;76;p15">
              <a:extLst>
                <a:ext uri="{FF2B5EF4-FFF2-40B4-BE49-F238E27FC236}">
                  <a16:creationId xmlns:a16="http://schemas.microsoft.com/office/drawing/2014/main" id="{C5B6E6C7-88C5-C086-D38E-C1C55181C65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251" r="11262" b="4798"/>
            <a:stretch/>
          </p:blipFill>
          <p:spPr>
            <a:xfrm>
              <a:off x="835201" y="1944167"/>
              <a:ext cx="3666068" cy="2143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77;p15">
              <a:extLst>
                <a:ext uri="{FF2B5EF4-FFF2-40B4-BE49-F238E27FC236}">
                  <a16:creationId xmlns:a16="http://schemas.microsoft.com/office/drawing/2014/main" id="{D7B5BCE6-D50D-D631-609D-7D0E25090753}"/>
                </a:ext>
              </a:extLst>
            </p:cNvPr>
            <p:cNvSpPr txBox="1"/>
            <p:nvPr/>
          </p:nvSpPr>
          <p:spPr>
            <a:xfrm>
              <a:off x="835200" y="3779941"/>
              <a:ext cx="1883787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l" rtl="0"/>
              <a:r>
                <a:rPr lang="it" sz="1100"/>
                <a:t>courtesy of M. Pullia (CNAO)</a:t>
              </a:r>
              <a:endParaRPr sz="1100"/>
            </a:p>
          </p:txBody>
        </p:sp>
      </p:grpSp>
      <p:pic>
        <p:nvPicPr>
          <p:cNvPr id="5" name="Google Shape;78;p15">
            <a:extLst>
              <a:ext uri="{FF2B5EF4-FFF2-40B4-BE49-F238E27FC236}">
                <a16:creationId xmlns:a16="http://schemas.microsoft.com/office/drawing/2014/main" id="{7ACF6431-0DC7-DABA-6E28-C54BDC15F8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040" t="3969" r="6566" b="153"/>
          <a:stretch/>
        </p:blipFill>
        <p:spPr>
          <a:xfrm>
            <a:off x="7590151" y="4088647"/>
            <a:ext cx="3690871" cy="251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3ED247-0ECA-2E0A-B67C-8021194A4C62}"/>
              </a:ext>
            </a:extLst>
          </p:cNvPr>
          <p:cNvSpPr txBox="1"/>
          <p:nvPr/>
        </p:nvSpPr>
        <p:spPr>
          <a:xfrm>
            <a:off x="7590150" y="6236827"/>
            <a:ext cx="369087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/>
              <a:t>robotic arm in use at </a:t>
            </a:r>
            <a:r>
              <a:rPr lang="en-US" sz="1100" err="1"/>
              <a:t>MedAustron</a:t>
            </a:r>
            <a:r>
              <a:rPr lang="en-US" sz="1100"/>
              <a:t> for patient positioning</a:t>
            </a:r>
            <a:br>
              <a:rPr lang="en-US" sz="1100"/>
            </a:br>
            <a:r>
              <a:rPr lang="en-US" sz="1100"/>
              <a:t>→ possible solution for RVS mechanics?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9AE3B2-95FC-AD53-31C0-3FD4C1DF7E1B}"/>
              </a:ext>
            </a:extLst>
          </p:cNvPr>
          <p:cNvSpPr txBox="1"/>
          <p:nvPr/>
        </p:nvSpPr>
        <p:spPr>
          <a:xfrm>
            <a:off x="8599055" y="169200"/>
            <a:ext cx="19888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INFN-TO, </a:t>
            </a:r>
            <a:r>
              <a:rPr lang="en-US" sz="1800" err="1">
                <a:latin typeface="Georgia" panose="02040502050405020303" pitchFamily="18" charset="0"/>
              </a:rPr>
              <a:t>UniTo</a:t>
            </a:r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7B1C9D-976B-178B-46EA-400443AC1F5A}"/>
              </a:ext>
            </a:extLst>
          </p:cNvPr>
          <p:cNvSpPr txBox="1"/>
          <p:nvPr/>
        </p:nvSpPr>
        <p:spPr>
          <a:xfrm>
            <a:off x="8516642" y="558745"/>
            <a:ext cx="2149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it-IT" sz="1200" i="1" u="none" strike="noStrike" err="1">
                <a:effectLst/>
                <a:latin typeface="Georgia" panose="02040502050405020303" pitchFamily="18" charset="0"/>
              </a:rPr>
              <a:t>Courtesy</a:t>
            </a:r>
            <a:r>
              <a:rPr lang="it-IT" sz="1200" i="1" u="none" strike="noStrike">
                <a:effectLst/>
                <a:latin typeface="Georgia" panose="02040502050405020303" pitchFamily="18" charset="0"/>
              </a:rPr>
              <a:t> of S. Giordanengo, </a:t>
            </a:r>
            <a:r>
              <a:rPr lang="en-US" sz="1200" i="1">
                <a:effectLst/>
                <a:latin typeface="Georgia" panose="02040502050405020303" pitchFamily="18" charset="0"/>
              </a:rPr>
              <a:t>E. Fiorina​</a:t>
            </a:r>
            <a:r>
              <a:rPr lang="it-IT" sz="1200" i="1">
                <a:latin typeface="Georgia" panose="02040502050405020303" pitchFamily="18" charset="0"/>
              </a:rPr>
              <a:t>, </a:t>
            </a:r>
            <a:r>
              <a:rPr lang="it-IT" sz="1200" i="1" u="none" strike="noStrike">
                <a:effectLst/>
                <a:latin typeface="Georgia" panose="02040502050405020303" pitchFamily="18" charset="0"/>
              </a:rPr>
              <a:t>R. Sacchi</a:t>
            </a:r>
          </a:p>
        </p:txBody>
      </p:sp>
    </p:spTree>
    <p:extLst>
      <p:ext uri="{BB962C8B-B14F-4D97-AF65-F5344CB8AC3E}">
        <p14:creationId xmlns:p14="http://schemas.microsoft.com/office/powerpoint/2010/main" val="293000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5" y="470352"/>
            <a:ext cx="996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</a:rPr>
              <a:t>P4 &amp; WP5: starting point</a:t>
            </a:r>
          </a:p>
        </p:txBody>
      </p:sp>
      <p:graphicFrame>
        <p:nvGraphicFramePr>
          <p:cNvPr id="25" name="Google Shape;128;p17">
            <a:extLst>
              <a:ext uri="{FF2B5EF4-FFF2-40B4-BE49-F238E27FC236}">
                <a16:creationId xmlns:a16="http://schemas.microsoft.com/office/drawing/2014/main" id="{14426E37-FCF7-ECF4-6A54-D415045A82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2996537"/>
              </p:ext>
            </p:extLst>
          </p:nvPr>
        </p:nvGraphicFramePr>
        <p:xfrm>
          <a:off x="498570" y="1309348"/>
          <a:ext cx="4950037" cy="21385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95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50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800" b="1" err="1">
                          <a:latin typeface="Georgia"/>
                          <a:sym typeface="Wingdings" panose="05000000000000000000" pitchFamily="2" charset="2"/>
                        </a:rPr>
                        <a:t>Results</a:t>
                      </a:r>
                      <a:r>
                        <a:rPr lang="it" sz="1800" b="1">
                          <a:latin typeface="Georgia"/>
                          <a:sym typeface="Wingdings" panose="05000000000000000000" pitchFamily="2" charset="2"/>
                        </a:rPr>
                        <a:t> with </a:t>
                      </a:r>
                      <a:r>
                        <a:rPr lang="it" sz="1800" b="1" err="1">
                          <a:latin typeface="Georgia"/>
                          <a:sym typeface="Wingdings" panose="05000000000000000000" pitchFamily="2" charset="2"/>
                        </a:rPr>
                        <a:t>protons</a:t>
                      </a:r>
                      <a:endParaRPr sz="1800" b="1" err="1">
                        <a:latin typeface="Georgia"/>
                      </a:endParaRPr>
                    </a:p>
                  </a:txBody>
                  <a:tcPr marL="91425" marR="91425" marT="91425" marB="91425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1391">
                <a:tc>
                  <a:txBody>
                    <a:bodyPr/>
                    <a:lstStyle/>
                    <a:p>
                      <a:pPr marL="127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Georgia"/>
                          <a:sym typeface="Wingdings" panose="05000000000000000000" pitchFamily="2" charset="2"/>
                        </a:rPr>
                        <a:t>DDS:</a:t>
                      </a:r>
                    </a:p>
                    <a:p>
                      <a:pPr marL="412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</a:rPr>
                        <a:t>MoVeIT</a:t>
                      </a:r>
                      <a:r>
                        <a:rPr lang="it" sz="1600">
                          <a:solidFill>
                            <a:schemeClr val="dk1"/>
                          </a:solidFill>
                          <a:latin typeface="Georgia"/>
                        </a:rPr>
                        <a:t> detectors for </a:t>
                      </a: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</a:rPr>
                        <a:t>protons</a:t>
                      </a:r>
                    </a:p>
                    <a:p>
                      <a:pPr marL="412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it" sz="1600">
                          <a:solidFill>
                            <a:schemeClr val="dk1"/>
                          </a:solidFill>
                          <a:latin typeface="Georgia"/>
                        </a:rPr>
                        <a:t>RIDOS GPU-</a:t>
                      </a: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</a:rPr>
                        <a:t>based</a:t>
                      </a:r>
                      <a:r>
                        <a:rPr lang="it" sz="1600">
                          <a:solidFill>
                            <a:schemeClr val="dk1"/>
                          </a:solidFill>
                          <a:latin typeface="Georgia"/>
                          <a:sym typeface="Wingdings" panose="05000000000000000000" pitchFamily="2" charset="2"/>
                        </a:rPr>
                        <a:t> dose </a:t>
                      </a: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  <a:sym typeface="Wingdings" panose="05000000000000000000" pitchFamily="2" charset="2"/>
                        </a:rPr>
                        <a:t>calculation</a:t>
                      </a:r>
                      <a:endParaRPr lang="en-US" sz="1600" err="1">
                        <a:solidFill>
                          <a:schemeClr val="dk1"/>
                        </a:solidFill>
                        <a:latin typeface="Georgia"/>
                        <a:sym typeface="Wingdings" panose="05000000000000000000" pitchFamily="2" charset="2"/>
                      </a:endParaRPr>
                    </a:p>
                    <a:p>
                      <a:pPr marL="127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" sz="1600">
                          <a:solidFill>
                            <a:schemeClr val="dk1"/>
                          </a:solidFill>
                          <a:latin typeface="Georgia"/>
                          <a:sym typeface="Wingdings" panose="05000000000000000000" pitchFamily="2" charset="2"/>
                        </a:rPr>
                        <a:t>RVS:</a:t>
                      </a:r>
                    </a:p>
                    <a:p>
                      <a:pPr marL="412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" sz="1600">
                          <a:solidFill>
                            <a:schemeClr val="dk1"/>
                          </a:solidFill>
                          <a:latin typeface="Georgia"/>
                        </a:rPr>
                        <a:t>I3PET </a:t>
                      </a: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</a:rPr>
                        <a:t>modules</a:t>
                      </a:r>
                    </a:p>
                    <a:p>
                      <a:pPr marL="412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</a:rPr>
                        <a:t>Algorithm</a:t>
                      </a:r>
                      <a:r>
                        <a:rPr lang="it" sz="1600">
                          <a:solidFill>
                            <a:schemeClr val="dk1"/>
                          </a:solidFill>
                          <a:latin typeface="Georgia"/>
                        </a:rPr>
                        <a:t> for </a:t>
                      </a: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</a:rPr>
                        <a:t>secondary</a:t>
                      </a:r>
                      <a:r>
                        <a:rPr lang="it" sz="1600">
                          <a:solidFill>
                            <a:schemeClr val="dk1"/>
                          </a:solidFill>
                          <a:latin typeface="Georgia"/>
                        </a:rPr>
                        <a:t> </a:t>
                      </a: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</a:rPr>
                        <a:t>radiation</a:t>
                      </a:r>
                      <a:r>
                        <a:rPr lang="it" sz="1600">
                          <a:solidFill>
                            <a:schemeClr val="dk1"/>
                          </a:solidFill>
                          <a:latin typeface="Georgia"/>
                        </a:rPr>
                        <a:t> data </a:t>
                      </a:r>
                      <a:r>
                        <a:rPr lang="it" sz="1600" err="1">
                          <a:solidFill>
                            <a:schemeClr val="dk1"/>
                          </a:solidFill>
                          <a:latin typeface="Georgia"/>
                        </a:rPr>
                        <a:t>analysis</a:t>
                      </a:r>
                      <a:endParaRPr lang="it" sz="1600" err="1">
                        <a:solidFill>
                          <a:schemeClr val="dk1"/>
                        </a:solidFill>
                        <a:latin typeface="Georgia"/>
                        <a:sym typeface="Wingdings" panose="05000000000000000000" pitchFamily="2" charset="2"/>
                      </a:endParaRPr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C441972-2814-84B3-F5D7-922796F29DF9}"/>
              </a:ext>
            </a:extLst>
          </p:cNvPr>
          <p:cNvSpPr txBox="1"/>
          <p:nvPr/>
        </p:nvSpPr>
        <p:spPr>
          <a:xfrm>
            <a:off x="293556" y="4248205"/>
            <a:ext cx="38145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defTabSz="914377">
              <a:buClr>
                <a:prstClr val="black"/>
              </a:buClr>
              <a:buSzPts val="1600"/>
            </a:pPr>
            <a:r>
              <a:rPr lang="en-US" kern="1200">
                <a:solidFill>
                  <a:prstClr val="black"/>
                </a:solidFill>
                <a:latin typeface="Georgia" panose="02040502050405020303" pitchFamily="18" charset="0"/>
              </a:rPr>
              <a:t>First I3PET proton beam test (June 2021): </a:t>
            </a:r>
          </a:p>
          <a:p>
            <a:pPr marL="126997" defTabSz="914377">
              <a:buClr>
                <a:prstClr val="black"/>
              </a:buClr>
              <a:buSzPts val="1600"/>
            </a:pPr>
            <a:r>
              <a:rPr lang="en-US" b="1" kern="1200">
                <a:solidFill>
                  <a:prstClr val="black"/>
                </a:solidFill>
                <a:latin typeface="Georgia" panose="02040502050405020303" pitchFamily="18" charset="0"/>
              </a:rPr>
              <a:t>primary-secondary radiation coincidences identified!!!</a:t>
            </a:r>
            <a:endParaRPr lang="en-US" kern="12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4F189450-81CF-BBA4-1809-FCB489E6AE9B}"/>
              </a:ext>
            </a:extLst>
          </p:cNvPr>
          <p:cNvSpPr/>
          <p:nvPr/>
        </p:nvSpPr>
        <p:spPr>
          <a:xfrm>
            <a:off x="4028524" y="4980181"/>
            <a:ext cx="57753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kern="120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2F42624D-4AD7-DC88-6F05-93C267427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312" y="1116683"/>
            <a:ext cx="5505536" cy="243481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2E1CE949-5FE9-88A9-E871-0404AF1C5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493" y="3551494"/>
            <a:ext cx="7222355" cy="2857374"/>
          </a:xfrm>
          <a:prstGeom prst="rect">
            <a:avLst/>
          </a:prstGeom>
        </p:spPr>
      </p:pic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E31D6E-D22C-3BC2-F9E1-9709DAE466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FF26C1-3E93-5B84-637C-D42259C23B05}"/>
              </a:ext>
            </a:extLst>
          </p:cNvPr>
          <p:cNvSpPr txBox="1"/>
          <p:nvPr/>
        </p:nvSpPr>
        <p:spPr>
          <a:xfrm>
            <a:off x="8599055" y="169200"/>
            <a:ext cx="19888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INFN-TO, </a:t>
            </a:r>
            <a:r>
              <a:rPr lang="en-US" sz="1800" err="1">
                <a:latin typeface="Georgia" panose="02040502050405020303" pitchFamily="18" charset="0"/>
              </a:rPr>
              <a:t>UniTo</a:t>
            </a:r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19BF7E-9BAD-76E8-0C6A-51BCA14CCB9D}"/>
              </a:ext>
            </a:extLst>
          </p:cNvPr>
          <p:cNvSpPr txBox="1"/>
          <p:nvPr/>
        </p:nvSpPr>
        <p:spPr>
          <a:xfrm>
            <a:off x="8516642" y="558745"/>
            <a:ext cx="2149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it-IT" sz="1200" i="1" u="none" strike="noStrike" err="1">
                <a:effectLst/>
                <a:latin typeface="Georgia" panose="02040502050405020303" pitchFamily="18" charset="0"/>
              </a:rPr>
              <a:t>Courtesy</a:t>
            </a:r>
            <a:r>
              <a:rPr lang="it-IT" sz="1200" i="1" u="none" strike="noStrike">
                <a:effectLst/>
                <a:latin typeface="Georgia" panose="02040502050405020303" pitchFamily="18" charset="0"/>
              </a:rPr>
              <a:t> of S. Giordanengo, </a:t>
            </a:r>
            <a:r>
              <a:rPr lang="en-US" sz="1200" i="1">
                <a:effectLst/>
                <a:latin typeface="Georgia" panose="02040502050405020303" pitchFamily="18" charset="0"/>
              </a:rPr>
              <a:t>E. Fiorina​</a:t>
            </a:r>
            <a:r>
              <a:rPr lang="it-IT" sz="1200" i="1">
                <a:latin typeface="Georgia" panose="02040502050405020303" pitchFamily="18" charset="0"/>
              </a:rPr>
              <a:t>, </a:t>
            </a:r>
            <a:r>
              <a:rPr lang="it-IT" sz="1200" i="1" u="none" strike="noStrike">
                <a:effectLst/>
                <a:latin typeface="Georgia" panose="02040502050405020303" pitchFamily="18" charset="0"/>
              </a:rPr>
              <a:t>R. Sacchi</a:t>
            </a:r>
          </a:p>
        </p:txBody>
      </p:sp>
    </p:spTree>
    <p:extLst>
      <p:ext uri="{BB962C8B-B14F-4D97-AF65-F5344CB8AC3E}">
        <p14:creationId xmlns:p14="http://schemas.microsoft.com/office/powerpoint/2010/main" val="25456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B3CF5349-D6DF-D7AE-9119-6D80B3D07AB4}"/>
              </a:ext>
            </a:extLst>
          </p:cNvPr>
          <p:cNvSpPr txBox="1">
            <a:spLocks/>
          </p:cNvSpPr>
          <p:nvPr/>
        </p:nvSpPr>
        <p:spPr>
          <a:xfrm>
            <a:off x="9427" y="1197695"/>
            <a:ext cx="4032000" cy="79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1800" b="1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T4.1 –  Thin planar silicon sensors for Carbon ion counter </a:t>
            </a:r>
            <a:endParaRPr lang="en-GB" sz="1800" b="1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3B14ECCC-7A94-D872-D033-1F3C59CCA4E9}"/>
              </a:ext>
            </a:extLst>
          </p:cNvPr>
          <p:cNvSpPr txBox="1">
            <a:spLocks/>
          </p:cNvSpPr>
          <p:nvPr/>
        </p:nvSpPr>
        <p:spPr>
          <a:xfrm>
            <a:off x="4100772" y="1215325"/>
            <a:ext cx="4017985" cy="7992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1800" b="1">
                <a:solidFill>
                  <a:prstClr val="black"/>
                </a:solidFill>
                <a:latin typeface="Georgia" panose="02040502050405020303" pitchFamily="18" charset="0"/>
                <a:sym typeface="Arial"/>
              </a:rPr>
              <a:t>T4.2 - Single ion crossing time measurement</a:t>
            </a:r>
            <a:endParaRPr lang="en-GB" sz="1800" b="1">
              <a:solidFill>
                <a:prstClr val="black"/>
              </a:solidFill>
              <a:latin typeface="Georgia" panose="02040502050405020303" pitchFamily="18" charset="0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D45070-403A-F6CE-55BD-E52D4CC58675}"/>
              </a:ext>
            </a:extLst>
          </p:cNvPr>
          <p:cNvSpPr txBox="1"/>
          <p:nvPr/>
        </p:nvSpPr>
        <p:spPr>
          <a:xfrm>
            <a:off x="8188522" y="1216790"/>
            <a:ext cx="3996000" cy="79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377"/>
            <a:r>
              <a:rPr lang="en-US" b="1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T4.3 – GPU-based data analysis for online dose verification</a:t>
            </a:r>
            <a:endParaRPr lang="en-GB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37FCEAE-C9E2-67E9-3A55-2F334F91C8BF}"/>
              </a:ext>
            </a:extLst>
          </p:cNvPr>
          <p:cNvSpPr txBox="1"/>
          <p:nvPr/>
        </p:nvSpPr>
        <p:spPr>
          <a:xfrm>
            <a:off x="1567410" y="2201787"/>
            <a:ext cx="227979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- Single ion signal</a:t>
            </a:r>
          </a:p>
          <a:p>
            <a:pPr defTabSz="914377"/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- Ionization density effects</a:t>
            </a:r>
          </a:p>
          <a:p>
            <a:pPr defTabSz="914377"/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- Radiation resistance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ADDAB0C-173C-7F34-86F9-B18DF66E66E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16009" y="2094617"/>
            <a:ext cx="1151401" cy="1025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0674B0A2-C3FA-A53B-8D7F-8AF5D6C4057D}"/>
              </a:ext>
            </a:extLst>
          </p:cNvPr>
          <p:cNvSpPr/>
          <p:nvPr/>
        </p:nvSpPr>
        <p:spPr>
          <a:xfrm>
            <a:off x="1" y="1221740"/>
            <a:ext cx="4035056" cy="5616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1400">
              <a:solidFill>
                <a:prstClr val="white"/>
              </a:solidFill>
              <a:latin typeface="Georgia" panose="02040502050405020303" pitchFamily="18" charset="0"/>
              <a:sym typeface="Arial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3C140A5-8771-4F9C-7513-AA844D668706}"/>
              </a:ext>
            </a:extLst>
          </p:cNvPr>
          <p:cNvSpPr/>
          <p:nvPr/>
        </p:nvSpPr>
        <p:spPr>
          <a:xfrm>
            <a:off x="4108292" y="1219200"/>
            <a:ext cx="4027669" cy="5616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1400">
              <a:solidFill>
                <a:prstClr val="white"/>
              </a:solidFill>
              <a:latin typeface="Georgia" panose="02040502050405020303" pitchFamily="18" charset="0"/>
              <a:sym typeface="Arial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B9B9C26-64F1-4DC7-575B-274E28EC3195}"/>
              </a:ext>
            </a:extLst>
          </p:cNvPr>
          <p:cNvSpPr/>
          <p:nvPr/>
        </p:nvSpPr>
        <p:spPr>
          <a:xfrm>
            <a:off x="8209282" y="1221740"/>
            <a:ext cx="3973292" cy="5616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1400">
              <a:solidFill>
                <a:prstClr val="white"/>
              </a:solidFill>
              <a:latin typeface="Georgia" panose="02040502050405020303" pitchFamily="18" charset="0"/>
              <a:sym typeface="Arial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3B4A86C-E551-F4F3-77F6-48711B5410EB}"/>
              </a:ext>
            </a:extLst>
          </p:cNvPr>
          <p:cNvSpPr txBox="1"/>
          <p:nvPr/>
        </p:nvSpPr>
        <p:spPr>
          <a:xfrm>
            <a:off x="4171344" y="2178683"/>
            <a:ext cx="38493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400" b="1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- Proof of Concept </a:t>
            </a:r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to provide the time stamps for ions with high efficiency.</a:t>
            </a:r>
            <a:endParaRPr lang="en-US" sz="1400">
              <a:solidFill>
                <a:prstClr val="black"/>
              </a:solidFill>
              <a:latin typeface="Georgia" panose="02040502050405020303" pitchFamily="18" charset="0"/>
              <a:cs typeface="Arial"/>
              <a:sym typeface="Wingdings" panose="05000000000000000000" pitchFamily="2" charset="2"/>
            </a:endParaRPr>
          </a:p>
          <a:p>
            <a:pPr defTabSz="914377"/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- </a:t>
            </a:r>
            <a:r>
              <a:rPr lang="en-US" sz="1400" b="1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Start counter </a:t>
            </a:r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for range verification system.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6E4AD93-40F2-338A-ADB0-832FD5AC13C5}"/>
              </a:ext>
            </a:extLst>
          </p:cNvPr>
          <p:cNvSpPr txBox="1"/>
          <p:nvPr/>
        </p:nvSpPr>
        <p:spPr>
          <a:xfrm>
            <a:off x="8282530" y="2173131"/>
            <a:ext cx="38493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400" b="1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New GPU-based algorithms to exploit ion treatments (ADAPTIVE PT) </a:t>
            </a:r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with a very fast data analysis for online feedback on  the dose delivered.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56239F1-2E49-6385-9FEE-9CE03265DA01}"/>
              </a:ext>
            </a:extLst>
          </p:cNvPr>
          <p:cNvSpPr txBox="1"/>
          <p:nvPr/>
        </p:nvSpPr>
        <p:spPr>
          <a:xfrm>
            <a:off x="8256417" y="3277418"/>
            <a:ext cx="390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Collaboration with GSI within the  </a:t>
            </a:r>
            <a:r>
              <a:rPr lang="en-US" sz="1400" b="1">
                <a:solidFill>
                  <a:srgbClr val="C00000"/>
                </a:solidFill>
                <a:latin typeface="Georgia" panose="02040502050405020303" pitchFamily="18" charset="0"/>
                <a:cs typeface="Arial"/>
                <a:sym typeface="Arial"/>
              </a:rPr>
              <a:t>RAPTOR</a:t>
            </a:r>
            <a:r>
              <a:rPr lang="en-US" sz="14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project (ETN – H2020)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D8FC6233-096B-219B-4463-F7828F565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15" b="75469"/>
          <a:stretch/>
        </p:blipFill>
        <p:spPr>
          <a:xfrm>
            <a:off x="10765946" y="2920819"/>
            <a:ext cx="1255127" cy="392325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EDA40C6-BBB0-B3C4-FEA3-88B04FED77DE}"/>
              </a:ext>
            </a:extLst>
          </p:cNvPr>
          <p:cNvSpPr txBox="1"/>
          <p:nvPr/>
        </p:nvSpPr>
        <p:spPr>
          <a:xfrm>
            <a:off x="8281174" y="3919425"/>
            <a:ext cx="3783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100" b="1">
                <a:solidFill>
                  <a:srgbClr val="C00000"/>
                </a:solidFill>
                <a:latin typeface="Georgia" panose="02040502050405020303" pitchFamily="18" charset="0"/>
                <a:cs typeface="Arial"/>
                <a:sym typeface="Arial"/>
              </a:rPr>
              <a:t>Real-Time Adaptive Particle Therapy Of Cancer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B8799EA-15E2-89B2-4A7B-1AA8AEDA500A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P4: DDS tasks</a:t>
            </a:r>
            <a:endParaRPr lang="en-US" sz="3600">
              <a:latin typeface="Georgia" panose="02040502050405020303" pitchFamily="18" charset="0"/>
            </a:endParaRP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574B1641-8F1B-2E18-7F5D-EC41711BB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6" y="3239954"/>
            <a:ext cx="3449090" cy="1599543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709FDCFC-5F3F-3BDA-58A4-E47E4911A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75" y="5017768"/>
            <a:ext cx="3549004" cy="1777218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B92BEEE9-4CA5-67F0-0326-E8DE868754F6}"/>
              </a:ext>
            </a:extLst>
          </p:cNvPr>
          <p:cNvSpPr txBox="1"/>
          <p:nvPr/>
        </p:nvSpPr>
        <p:spPr>
          <a:xfrm>
            <a:off x="40782" y="4805676"/>
            <a:ext cx="39667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>
                <a:solidFill>
                  <a:srgbClr val="C00000"/>
                </a:solidFill>
                <a:latin typeface="Georgia" panose="02040502050405020303" pitchFamily="18" charset="0"/>
              </a:rPr>
              <a:t>First </a:t>
            </a:r>
            <a:r>
              <a:rPr lang="it-IT" sz="1200" b="1" err="1">
                <a:solidFill>
                  <a:srgbClr val="C00000"/>
                </a:solidFill>
                <a:latin typeface="Georgia" panose="02040502050405020303" pitchFamily="18" charset="0"/>
              </a:rPr>
              <a:t>characterization</a:t>
            </a:r>
            <a:r>
              <a:rPr lang="it-IT" sz="1200" b="1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it-IT" sz="1200" b="1" err="1">
                <a:solidFill>
                  <a:srgbClr val="C00000"/>
                </a:solidFill>
                <a:latin typeface="Georgia" panose="02040502050405020303" pitchFamily="18" charset="0"/>
              </a:rPr>
              <a:t>at</a:t>
            </a:r>
            <a:r>
              <a:rPr lang="it-IT" sz="1200" b="1">
                <a:solidFill>
                  <a:srgbClr val="C00000"/>
                </a:solidFill>
                <a:latin typeface="Georgia" panose="02040502050405020303" pitchFamily="18" charset="0"/>
              </a:rPr>
              <a:t> CNAO with carbon </a:t>
            </a:r>
            <a:r>
              <a:rPr lang="it-IT" sz="1200" b="1" err="1">
                <a:solidFill>
                  <a:srgbClr val="C00000"/>
                </a:solidFill>
                <a:latin typeface="Georgia" panose="02040502050405020303" pitchFamily="18" charset="0"/>
              </a:rPr>
              <a:t>ions</a:t>
            </a:r>
            <a:endParaRPr lang="en-US" sz="1200" b="1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B1C97406-3EE9-669D-EA22-C0D249283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345" y="2940451"/>
            <a:ext cx="3670980" cy="2484779"/>
          </a:xfrm>
          <a:prstGeom prst="rect">
            <a:avLst/>
          </a:prstGeom>
        </p:spPr>
      </p:pic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2445B8B2-382B-162A-0163-2918E655ABD1}"/>
              </a:ext>
            </a:extLst>
          </p:cNvPr>
          <p:cNvSpPr txBox="1"/>
          <p:nvPr/>
        </p:nvSpPr>
        <p:spPr>
          <a:xfrm>
            <a:off x="4225747" y="5615912"/>
            <a:ext cx="3513281" cy="83099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defTabSz="755981"/>
            <a:r>
              <a:rPr lang="en-US" sz="1200" b="1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pico-TDC ASIC </a:t>
            </a:r>
            <a:r>
              <a:rPr lang="en-US" sz="12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for precise </a:t>
            </a:r>
            <a:r>
              <a:rPr lang="en-US" sz="1200">
                <a:solidFill>
                  <a:prstClr val="black"/>
                </a:solidFill>
                <a:latin typeface="Georgia" panose="02040502050405020303" pitchFamily="18" charset="0"/>
                <a:cs typeface="Calibri Light" panose="020F0302020204030204" pitchFamily="34" charset="0"/>
                <a:sym typeface="Arial"/>
              </a:rPr>
              <a:t>time-tagging</a:t>
            </a:r>
            <a:r>
              <a:rPr lang="en-US" sz="12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of up to 64 inputs channels, 3ps or 12ps binning</a:t>
            </a:r>
          </a:p>
          <a:p>
            <a:pPr defTabSz="755981"/>
            <a:r>
              <a:rPr lang="en-US" sz="120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very low jitter (&lt;1ps)</a:t>
            </a:r>
          </a:p>
          <a:p>
            <a:pPr defTabSz="755981"/>
            <a:r>
              <a:rPr lang="en-US" sz="1200" b="1" err="1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Virtex</a:t>
            </a:r>
            <a:r>
              <a:rPr lang="en-US" sz="1200" b="1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7 FPGA</a:t>
            </a:r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3613E8-1238-2B85-4038-E09496A0F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BBDC9D-4817-A06F-C4BF-EA2FB45977D1}"/>
              </a:ext>
            </a:extLst>
          </p:cNvPr>
          <p:cNvSpPr txBox="1"/>
          <p:nvPr/>
        </p:nvSpPr>
        <p:spPr>
          <a:xfrm>
            <a:off x="8599055" y="169200"/>
            <a:ext cx="19888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INFN-TO, </a:t>
            </a:r>
            <a:r>
              <a:rPr lang="en-US" sz="1800" err="1">
                <a:latin typeface="Georgia" panose="02040502050405020303" pitchFamily="18" charset="0"/>
              </a:rPr>
              <a:t>UniTo</a:t>
            </a:r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4B7740-21EE-B11B-1183-27D2B129E61B}"/>
              </a:ext>
            </a:extLst>
          </p:cNvPr>
          <p:cNvSpPr txBox="1"/>
          <p:nvPr/>
        </p:nvSpPr>
        <p:spPr>
          <a:xfrm>
            <a:off x="8516642" y="558745"/>
            <a:ext cx="2149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it-IT" sz="1200" i="1" u="none" strike="noStrike" err="1">
                <a:effectLst/>
                <a:latin typeface="Georgia" panose="02040502050405020303" pitchFamily="18" charset="0"/>
              </a:rPr>
              <a:t>Courtesy</a:t>
            </a:r>
            <a:r>
              <a:rPr lang="it-IT" sz="1200" i="1" u="none" strike="noStrike">
                <a:effectLst/>
                <a:latin typeface="Georgia" panose="02040502050405020303" pitchFamily="18" charset="0"/>
              </a:rPr>
              <a:t> of S. Giordanengo, </a:t>
            </a:r>
            <a:r>
              <a:rPr lang="en-US" sz="1200" i="1">
                <a:effectLst/>
                <a:latin typeface="Georgia" panose="02040502050405020303" pitchFamily="18" charset="0"/>
              </a:rPr>
              <a:t>E. Fiorina​</a:t>
            </a:r>
            <a:r>
              <a:rPr lang="it-IT" sz="1200" i="1">
                <a:latin typeface="Georgia" panose="02040502050405020303" pitchFamily="18" charset="0"/>
              </a:rPr>
              <a:t>, </a:t>
            </a:r>
            <a:r>
              <a:rPr lang="it-IT" sz="1200" i="1" u="none" strike="noStrike">
                <a:effectLst/>
                <a:latin typeface="Georgia" panose="02040502050405020303" pitchFamily="18" charset="0"/>
              </a:rPr>
              <a:t>R. Sacchi</a:t>
            </a:r>
          </a:p>
        </p:txBody>
      </p:sp>
      <p:pic>
        <p:nvPicPr>
          <p:cNvPr id="8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388511-5357-0BE8-E921-190A46A16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6071" y="4193685"/>
            <a:ext cx="3557391" cy="2092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ED579F-B72C-65B2-BD0E-94E15B439752}"/>
              </a:ext>
            </a:extLst>
          </p:cNvPr>
          <p:cNvSpPr txBox="1"/>
          <p:nvPr/>
        </p:nvSpPr>
        <p:spPr>
          <a:xfrm>
            <a:off x="8282835" y="6263014"/>
            <a:ext cx="354695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Georgia"/>
                <a:cs typeface="Calibri"/>
              </a:rPr>
              <a:t>ONLINE results: (1) planned and (2) delivered doses, (3) dose difference, (4) DVH, (5,6) gamma index</a:t>
            </a:r>
            <a:endParaRPr lang="en-US" sz="1100">
              <a:latin typeface="Georg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C6D71-E078-8EB5-F16E-34C0199624A3}"/>
              </a:ext>
            </a:extLst>
          </p:cNvPr>
          <p:cNvSpPr txBox="1"/>
          <p:nvPr/>
        </p:nvSpPr>
        <p:spPr>
          <a:xfrm>
            <a:off x="8403313" y="4137714"/>
            <a:ext cx="2215661" cy="20005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b="1">
                <a:cs typeface="Calibri"/>
              </a:rPr>
              <a:t>PLANNED DOSE (Gy)                    DELIVERED DOSE (Gy)</a:t>
            </a:r>
            <a:endParaRPr lang="en-US" sz="700" b="1"/>
          </a:p>
        </p:txBody>
      </p:sp>
    </p:spTree>
    <p:extLst>
      <p:ext uri="{BB962C8B-B14F-4D97-AF65-F5344CB8AC3E}">
        <p14:creationId xmlns:p14="http://schemas.microsoft.com/office/powerpoint/2010/main" val="7900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P5: RVS tasks</a:t>
            </a:r>
            <a:endParaRPr lang="en-US" sz="3600">
              <a:latin typeface="Georgia" panose="02040502050405020303" pitchFamily="18" charset="0"/>
            </a:endParaRP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graphicFrame>
        <p:nvGraphicFramePr>
          <p:cNvPr id="4" name="Google Shape;69;p14">
            <a:extLst>
              <a:ext uri="{FF2B5EF4-FFF2-40B4-BE49-F238E27FC236}">
                <a16:creationId xmlns:a16="http://schemas.microsoft.com/office/drawing/2014/main" id="{0900DE9C-D6FE-DC03-C3E8-4DE737D45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4443411"/>
              </p:ext>
            </p:extLst>
          </p:nvPr>
        </p:nvGraphicFramePr>
        <p:xfrm>
          <a:off x="225846" y="1571968"/>
          <a:ext cx="7447632" cy="4815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80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7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OPEN ISSUES</a:t>
                      </a:r>
                      <a:endParaRPr sz="1400" b="1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00" marR="121900" marT="121900" marB="121900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R&amp;D WP5 TASKS</a:t>
                      </a:r>
                      <a:endParaRPr sz="1400" b="1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00" marR="121900" marT="121900" marB="12190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Production of secondary radiation (prompt photons and positron emitters) by ions (from He to O) dramatically reduced wrt to proton beams.</a:t>
                      </a: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 Extensive study not performed yet.</a:t>
                      </a:r>
                      <a:endParaRPr sz="1400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Feasibility of a hybrid approach PGT-PET </a:t>
                      </a: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for ions </a:t>
                      </a: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to be demonstrated</a:t>
                      </a:r>
                      <a:endParaRPr sz="1400">
                        <a:latin typeface="Georgia" panose="02040502050405020303" pitchFamily="18" charset="0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5.1 Detector development</a:t>
                      </a:r>
                      <a:endParaRPr sz="1400" b="1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PG detector (LaBr3 + SiPM)</a:t>
                      </a:r>
                      <a:endParaRPr sz="1400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PGT-PET detector (from I3PET project, LFS + SiPM)</a:t>
                      </a:r>
                      <a:endParaRPr sz="1400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 u="sng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DDS-RVS integrated DAQ (ASIC-based, collaboration with WP4)</a:t>
                      </a:r>
                      <a:endParaRPr sz="1400" b="1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5.2 Detector optimization study</a:t>
                      </a:r>
                      <a:endParaRPr sz="1400" b="1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beam test at CNAO and GSI</a:t>
                      </a:r>
                      <a:endParaRPr sz="1400">
                        <a:latin typeface="Georgia" panose="02040502050405020303" pitchFamily="18" charset="0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8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Standard data analysis methods not available </a:t>
                      </a: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for online ion range verification</a:t>
                      </a:r>
                      <a:endParaRPr sz="1400">
                        <a:latin typeface="Georgia" panose="02040502050405020303" pitchFamily="18" charset="0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5.3 PET-PGT reconstruction algorithms</a:t>
                      </a:r>
                      <a:endParaRPr sz="1400" b="1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Maximum A Posteriori (MAP) based algorithm for PET</a:t>
                      </a:r>
                      <a:endParaRPr sz="1400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400" u="sng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Maximum Likelihood Expectation Maximization (MLEM) based for PGT</a:t>
                      </a:r>
                      <a:endParaRPr sz="1400" u="sng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 i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Algorithms developed in collaboration with University of Lubeck</a:t>
                      </a:r>
                      <a:endParaRPr sz="1400" i="1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Feasibility of a </a:t>
                      </a: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full-size RVS </a:t>
                      </a: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for an ion gantry</a:t>
                      </a:r>
                      <a:endParaRPr sz="1400">
                        <a:latin typeface="Georgia" panose="02040502050405020303" pitchFamily="18" charset="0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 b="1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5.4 MC simulations</a:t>
                      </a:r>
                      <a:endParaRPr sz="1400" b="1">
                        <a:solidFill>
                          <a:schemeClr val="dk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400">
                          <a:solidFill>
                            <a:schemeClr val="dk1"/>
                          </a:solidFill>
                          <a:latin typeface="Georgia" panose="02040502050405020303" pitchFamily="18" charset="0"/>
                        </a:rPr>
                        <a:t>evaluation of the final RVS performance</a:t>
                      </a:r>
                      <a:endParaRPr sz="1400">
                        <a:latin typeface="Georgia" panose="02040502050405020303" pitchFamily="18" charset="0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173D325F-52C1-9C07-EEA5-192CEFE8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697" y="3852618"/>
            <a:ext cx="4171812" cy="2614984"/>
          </a:xfrm>
          <a:prstGeom prst="rect">
            <a:avLst/>
          </a:prstGeom>
        </p:spPr>
      </p:pic>
      <p:pic>
        <p:nvPicPr>
          <p:cNvPr id="7" name="Picture 9" descr="Diagram&#10;&#10;Description automatically generated">
            <a:extLst>
              <a:ext uri="{FF2B5EF4-FFF2-40B4-BE49-F238E27FC236}">
                <a16:creationId xmlns:a16="http://schemas.microsoft.com/office/drawing/2014/main" id="{E942745E-1411-55B3-9369-A6019AC6F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979" y="1231864"/>
            <a:ext cx="3863248" cy="24509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DA8285-E3D9-9DFA-8AEE-9639A03D239E}"/>
              </a:ext>
            </a:extLst>
          </p:cNvPr>
          <p:cNvSpPr txBox="1"/>
          <p:nvPr/>
        </p:nvSpPr>
        <p:spPr>
          <a:xfrm>
            <a:off x="138276" y="1116683"/>
            <a:ext cx="9310524" cy="38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>
                <a:latin typeface="Georgia" panose="02040502050405020303" pitchFamily="18" charset="0"/>
              </a:rPr>
              <a:t>E</a:t>
            </a:r>
            <a:r>
              <a:rPr lang="en-US">
                <a:latin typeface="Cambria"/>
                <a:ea typeface="Cambria"/>
              </a:rPr>
              <a:t>ffective RVS for ion gantry based on PET and/or PGT (Prompt Gamma Timing) techniques</a:t>
            </a:r>
            <a:endParaRPr lang="en-US">
              <a:latin typeface="Georgia" panose="020405020504050203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652E0E-B246-31D3-D249-45D816198454}"/>
              </a:ext>
            </a:extLst>
          </p:cNvPr>
          <p:cNvSpPr txBox="1"/>
          <p:nvPr/>
        </p:nvSpPr>
        <p:spPr>
          <a:xfrm>
            <a:off x="8599055" y="169200"/>
            <a:ext cx="19888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INFN-TO, </a:t>
            </a:r>
            <a:r>
              <a:rPr lang="en-US" sz="1800" err="1">
                <a:latin typeface="Georgia" panose="02040502050405020303" pitchFamily="18" charset="0"/>
              </a:rPr>
              <a:t>UniTo</a:t>
            </a:r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59B27F-A510-D3A9-3BA0-15EBC0B2005C}"/>
              </a:ext>
            </a:extLst>
          </p:cNvPr>
          <p:cNvSpPr txBox="1"/>
          <p:nvPr/>
        </p:nvSpPr>
        <p:spPr>
          <a:xfrm>
            <a:off x="8516642" y="558745"/>
            <a:ext cx="2149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it-IT" sz="1200" i="1" u="none" strike="noStrike" err="1">
                <a:effectLst/>
                <a:latin typeface="Georgia" panose="02040502050405020303" pitchFamily="18" charset="0"/>
              </a:rPr>
              <a:t>Courtesy</a:t>
            </a:r>
            <a:r>
              <a:rPr lang="it-IT" sz="1200" i="1" u="none" strike="noStrike">
                <a:effectLst/>
                <a:latin typeface="Georgia" panose="02040502050405020303" pitchFamily="18" charset="0"/>
              </a:rPr>
              <a:t> of S. Giordanengo, </a:t>
            </a:r>
            <a:r>
              <a:rPr lang="en-US" sz="1200" i="1">
                <a:effectLst/>
                <a:latin typeface="Georgia" panose="02040502050405020303" pitchFamily="18" charset="0"/>
              </a:rPr>
              <a:t>E. Fiorina​</a:t>
            </a:r>
            <a:r>
              <a:rPr lang="it-IT" sz="1200" i="1">
                <a:latin typeface="Georgia" panose="02040502050405020303" pitchFamily="18" charset="0"/>
              </a:rPr>
              <a:t>, </a:t>
            </a:r>
            <a:r>
              <a:rPr lang="it-IT" sz="1200" i="1" u="none" strike="noStrike">
                <a:effectLst/>
                <a:latin typeface="Georgia" panose="02040502050405020303" pitchFamily="18" charset="0"/>
              </a:rPr>
              <a:t>R. Sacchi</a:t>
            </a:r>
          </a:p>
        </p:txBody>
      </p:sp>
    </p:spTree>
    <p:extLst>
      <p:ext uri="{BB962C8B-B14F-4D97-AF65-F5344CB8AC3E}">
        <p14:creationId xmlns:p14="http://schemas.microsoft.com/office/powerpoint/2010/main" val="2396732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hat is SIG</a:t>
            </a:r>
            <a:endParaRPr lang="en-US" sz="3600">
              <a:latin typeface="Georgia" panose="02040502050405020303" pitchFamily="18" charset="0"/>
            </a:endParaRP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4" name="Segnaposto contenuto 10">
            <a:extLst>
              <a:ext uri="{FF2B5EF4-FFF2-40B4-BE49-F238E27FC236}">
                <a16:creationId xmlns:a16="http://schemas.microsoft.com/office/drawing/2014/main" id="{9136F0DA-3E59-0B95-7D13-084DC10EFB82}"/>
              </a:ext>
            </a:extLst>
          </p:cNvPr>
          <p:cNvSpPr txBox="1">
            <a:spLocks/>
          </p:cNvSpPr>
          <p:nvPr/>
        </p:nvSpPr>
        <p:spPr>
          <a:xfrm>
            <a:off x="387928" y="1481515"/>
            <a:ext cx="11268364" cy="1881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275" indent="-342900"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rgbClr val="0070C0"/>
                </a:solidFill>
                <a:latin typeface="Georgia" panose="02040502050405020303" pitchFamily="18" charset="0"/>
              </a:rPr>
              <a:t>SIG</a:t>
            </a:r>
            <a:r>
              <a:rPr lang="en-US" sz="2000">
                <a:latin typeface="Georgia" panose="02040502050405020303" pitchFamily="18" charset="0"/>
              </a:rPr>
              <a:t> = </a:t>
            </a:r>
            <a:r>
              <a:rPr lang="en-US" sz="2000">
                <a:solidFill>
                  <a:srgbClr val="0070C0"/>
                </a:solidFill>
                <a:latin typeface="Georgia" panose="02040502050405020303" pitchFamily="18" charset="0"/>
              </a:rPr>
              <a:t>S</a:t>
            </a:r>
            <a:r>
              <a:rPr lang="en-US" sz="2000">
                <a:latin typeface="Georgia" panose="02040502050405020303" pitchFamily="18" charset="0"/>
              </a:rPr>
              <a:t>uperconducting </a:t>
            </a:r>
            <a:r>
              <a:rPr lang="en-US" sz="2000">
                <a:solidFill>
                  <a:srgbClr val="0070C0"/>
                </a:solidFill>
                <a:latin typeface="Georgia" panose="02040502050405020303" pitchFamily="18" charset="0"/>
              </a:rPr>
              <a:t>I</a:t>
            </a:r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>
                <a:solidFill>
                  <a:srgbClr val="0070C0"/>
                </a:solidFill>
                <a:latin typeface="Georgia" panose="02040502050405020303" pitchFamily="18" charset="0"/>
              </a:rPr>
              <a:t>G</a:t>
            </a:r>
            <a:r>
              <a:rPr lang="en-US" sz="2000">
                <a:latin typeface="Georgia" panose="02040502050405020303" pitchFamily="18" charset="0"/>
              </a:rPr>
              <a:t>antry</a:t>
            </a:r>
          </a:p>
          <a:p>
            <a:pPr marL="422275" indent="-342900"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latin typeface="Georgia" panose="02040502050405020303" pitchFamily="18" charset="0"/>
              </a:rPr>
              <a:t>Scope: study and development in 3.5 years of the key technologies for the next generation ion gantry of “only” 50 tons. This R&amp;D of SIG will enable non-coplanar ion irradiation, greatly increasing the quality of the cancer treatment.</a:t>
            </a:r>
          </a:p>
        </p:txBody>
      </p:sp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9B8A730-9F4B-154B-92AA-4B3D6AAC4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51" y="3732213"/>
            <a:ext cx="2277473" cy="2270984"/>
          </a:xfrm>
          <a:prstGeom prst="rect">
            <a:avLst/>
          </a:prstGeom>
        </p:spPr>
      </p:pic>
      <p:sp>
        <p:nvSpPr>
          <p:cNvPr id="9" name="Segnaposto contenuto 10">
            <a:extLst>
              <a:ext uri="{FF2B5EF4-FFF2-40B4-BE49-F238E27FC236}">
                <a16:creationId xmlns:a16="http://schemas.microsoft.com/office/drawing/2014/main" id="{2A9E3E2E-3E03-3542-71BC-A586AADFEE89}"/>
              </a:ext>
            </a:extLst>
          </p:cNvPr>
          <p:cNvSpPr txBox="1">
            <a:spLocks/>
          </p:cNvSpPr>
          <p:nvPr/>
        </p:nvSpPr>
        <p:spPr>
          <a:xfrm>
            <a:off x="387928" y="3178055"/>
            <a:ext cx="6503066" cy="25757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275" indent="-342900"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latin typeface="Georgia" panose="02040502050405020303" pitchFamily="18" charset="0"/>
              </a:rPr>
              <a:t>Competitive 2021 call to INFN-CSN5</a:t>
            </a:r>
          </a:p>
          <a:p>
            <a:pPr marL="422275" indent="-342900"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latin typeface="Georgia" panose="02040502050405020303" pitchFamily="18" charset="0"/>
              </a:rPr>
              <a:t> Time span: ~3.5 years 2022 – mid 2025</a:t>
            </a:r>
          </a:p>
          <a:p>
            <a:pPr marL="422275" indent="-342900"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latin typeface="Georgia" panose="02040502050405020303" pitchFamily="18" charset="0"/>
              </a:rPr>
              <a:t>Budget: 1 M€ (+ 600 k€ Ext. Funds: CNAO+CERN)</a:t>
            </a:r>
          </a:p>
          <a:p>
            <a:pPr marL="422275" indent="-342900"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latin typeface="Georgia" panose="02040502050405020303" pitchFamily="18" charset="0"/>
              </a:rPr>
              <a:t>Personnel: 50 FTE-y (12 FTE-y Fellows included in the budget)</a:t>
            </a:r>
          </a:p>
          <a:p>
            <a:pPr marL="422275" indent="-342900">
              <a:lnSpc>
                <a:spcPct val="100000"/>
              </a:lnSpc>
              <a:spcBef>
                <a:spcPts val="1200"/>
              </a:spcBef>
            </a:pPr>
            <a:endParaRPr lang="en-US" sz="2000">
              <a:latin typeface="Georgia" panose="02040502050405020303" pitchFamily="18" charset="0"/>
            </a:endParaRPr>
          </a:p>
          <a:p>
            <a:pPr marL="79375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1905E1-287A-D4EA-3CEB-7C82DCFFB185}"/>
              </a:ext>
            </a:extLst>
          </p:cNvPr>
          <p:cNvSpPr txBox="1"/>
          <p:nvPr/>
        </p:nvSpPr>
        <p:spPr>
          <a:xfrm>
            <a:off x="7338786" y="3311248"/>
            <a:ext cx="362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From: https://web.infn.it/csn5</a:t>
            </a:r>
          </a:p>
        </p:txBody>
      </p:sp>
    </p:spTree>
    <p:extLst>
      <p:ext uri="{BB962C8B-B14F-4D97-AF65-F5344CB8AC3E}">
        <p14:creationId xmlns:p14="http://schemas.microsoft.com/office/powerpoint/2010/main" val="275188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onclusion &amp; acknowledgement</a:t>
            </a:r>
            <a:endParaRPr lang="en-US" sz="3600">
              <a:latin typeface="Georgia" panose="02040502050405020303" pitchFamily="18" charset="0"/>
            </a:endParaRP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2FED6E-4216-2A40-B07F-06DD5E3F9CDC}"/>
              </a:ext>
            </a:extLst>
          </p:cNvPr>
          <p:cNvSpPr txBox="1"/>
          <p:nvPr/>
        </p:nvSpPr>
        <p:spPr>
          <a:xfrm>
            <a:off x="587165" y="1297867"/>
            <a:ext cx="111153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The SIG project brought together a motivated community for a substantial contribution to the technology development of ion gantries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2.5 years to deliver effective technology demonstrators!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I would like to thank all the (direct and indirect) collaborators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FD432E76-2A76-ED54-CFA5-AC3A93077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238698"/>
              </p:ext>
            </p:extLst>
          </p:nvPr>
        </p:nvGraphicFramePr>
        <p:xfrm>
          <a:off x="735291" y="3079571"/>
          <a:ext cx="10642863" cy="3139440"/>
        </p:xfrm>
        <a:graphic>
          <a:graphicData uri="http://schemas.openxmlformats.org/drawingml/2006/table">
            <a:tbl>
              <a:tblPr firstRow="1" bandRow="1"/>
              <a:tblGrid>
                <a:gridCol w="1520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0409">
                  <a:extLst>
                    <a:ext uri="{9D8B030D-6E8A-4147-A177-3AD203B41FA5}">
                      <a16:colId xmlns:a16="http://schemas.microsoft.com/office/drawing/2014/main" val="4254640011"/>
                    </a:ext>
                  </a:extLst>
                </a:gridCol>
                <a:gridCol w="1520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0409">
                  <a:extLst>
                    <a:ext uri="{9D8B030D-6E8A-4147-A177-3AD203B41FA5}">
                      <a16:colId xmlns:a16="http://schemas.microsoft.com/office/drawing/2014/main" val="2220676840"/>
                    </a:ext>
                  </a:extLst>
                </a:gridCol>
              </a:tblGrid>
              <a:tr h="403746">
                <a:tc>
                  <a:txBody>
                    <a:bodyPr/>
                    <a:lstStyle/>
                    <a:p>
                      <a:r>
                        <a:rPr lang="en-GB" sz="1300">
                          <a:latin typeface="+mn-lt"/>
                        </a:rPr>
                        <a:t>INFN Milano &amp; </a:t>
                      </a:r>
                      <a:r>
                        <a:rPr lang="en-GB" sz="1300" err="1">
                          <a:latin typeface="+mn-lt"/>
                        </a:rPr>
                        <a:t>UniMi</a:t>
                      </a:r>
                      <a:endParaRPr lang="en-GB" sz="13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>
                          <a:latin typeface="+mn-lt"/>
                        </a:rPr>
                        <a:t>INFN-Genova &amp; </a:t>
                      </a:r>
                      <a:r>
                        <a:rPr lang="en-US" sz="1300" err="1">
                          <a:latin typeface="+mn-lt"/>
                        </a:rPr>
                        <a:t>UniGe</a:t>
                      </a:r>
                      <a:endParaRPr lang="en-US" sz="13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>
                          <a:latin typeface="+mn-lt"/>
                        </a:rPr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>
                          <a:latin typeface="+mn-lt"/>
                        </a:rPr>
                        <a:t>CNAO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 err="1">
                          <a:latin typeface="+mn-lt"/>
                        </a:rPr>
                        <a:t>MedAustron</a:t>
                      </a:r>
                      <a:endParaRPr lang="en-US" sz="13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>
                          <a:latin typeface="+mn-lt"/>
                        </a:rPr>
                        <a:t>INFN-LNF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300">
                          <a:latin typeface="+mn-lt"/>
                        </a:rPr>
                        <a:t>INFN-Torino &amp; </a:t>
                      </a:r>
                      <a:r>
                        <a:rPr lang="en-US" sz="1300" err="1">
                          <a:latin typeface="+mn-lt"/>
                        </a:rPr>
                        <a:t>UniTo</a:t>
                      </a:r>
                      <a:endParaRPr lang="en-US" sz="13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5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t-IT" sz="1200">
                          <a:latin typeface="+mn-lt"/>
                        </a:rPr>
                        <a:t>L. Rossi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it-IT" sz="1200">
                          <a:latin typeface="+mn-lt"/>
                        </a:rPr>
                        <a:t>M. Prioli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it-IT" sz="1200">
                          <a:latin typeface="+mn-lt"/>
                        </a:rPr>
                        <a:t>A. G. Carloni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it-IT" sz="1200">
                          <a:latin typeface="+mn-lt"/>
                        </a:rPr>
                        <a:t>G. Ceruti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E. De Matteis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F. Mariani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S. Mariotto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A. Palmisano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M. Sorbi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S. Sorti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M. Statera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R. U. Valente</a:t>
                      </a:r>
                      <a:endParaRPr lang="en-US" sz="1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latin typeface="+mn-lt"/>
                        </a:rPr>
                        <a:t>R. Musenich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latin typeface="+mn-lt"/>
                        </a:rPr>
                        <a:t>S. Farinon</a:t>
                      </a:r>
                    </a:p>
                    <a:p>
                      <a:r>
                        <a:rPr lang="it-IT" sz="1200">
                          <a:latin typeface="+mn-lt"/>
                        </a:rPr>
                        <a:t>E. Bianchi</a:t>
                      </a:r>
                    </a:p>
                    <a:p>
                      <a:r>
                        <a:rPr lang="it-IT" sz="1200">
                          <a:latin typeface="+mn-lt"/>
                        </a:rPr>
                        <a:t>R. Cereseto</a:t>
                      </a:r>
                    </a:p>
                    <a:p>
                      <a:r>
                        <a:rPr lang="it-IT" sz="1200">
                          <a:latin typeface="+mn-lt"/>
                        </a:rPr>
                        <a:t>A. Gagno</a:t>
                      </a:r>
                    </a:p>
                    <a:p>
                      <a:r>
                        <a:rPr lang="it-IT" sz="1200">
                          <a:latin typeface="+mn-lt"/>
                        </a:rPr>
                        <a:t>F. Levi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E. Gautheron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200">
                          <a:latin typeface="+mn-lt"/>
                        </a:rPr>
                        <a:t>M. Karppinen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200">
                          <a:latin typeface="+mn-lt"/>
                        </a:rPr>
                        <a:t>D. Tommasini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200">
                          <a:latin typeface="+mn-lt"/>
                        </a:rPr>
                        <a:t>L. Gentini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M. Pullia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E.</a:t>
                      </a:r>
                      <a:r>
                        <a:rPr lang="en-US" sz="1200" baseline="0">
                          <a:latin typeface="+mn-lt"/>
                        </a:rPr>
                        <a:t> Felcini</a:t>
                      </a:r>
                      <a:endParaRPr lang="en-US" sz="1200">
                        <a:latin typeface="+mn-lt"/>
                      </a:endParaRPr>
                    </a:p>
                    <a:p>
                      <a:r>
                        <a:rPr lang="en-US" sz="1200">
                          <a:latin typeface="+mn-lt"/>
                        </a:rPr>
                        <a:t>S. Savazzi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200">
                          <a:latin typeface="+mn-lt"/>
                        </a:rPr>
                        <a:t>A. Mereghetti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200">
                          <a:latin typeface="+mn-lt"/>
                        </a:rPr>
                        <a:t>M. Donetti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200">
                          <a:latin typeface="+mn-lt"/>
                        </a:rPr>
                        <a:t>G. Frisella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>
                          <a:latin typeface="+mn-lt"/>
                        </a:rPr>
                        <a:t>C. Kurfuerst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>
                          <a:latin typeface="+mn-lt"/>
                        </a:rPr>
                        <a:t>M. Pivi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endParaRPr lang="en-US" sz="1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L. Sabbatini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A. Vannozzi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L. Pellegrino</a:t>
                      </a:r>
                    </a:p>
                    <a:p>
                      <a:pPr marL="0" indent="0">
                        <a:buNone/>
                      </a:pPr>
                      <a:r>
                        <a:rPr lang="it-IT" sz="1200">
                          <a:latin typeface="+mn-lt"/>
                        </a:rPr>
                        <a:t>A. </a:t>
                      </a:r>
                      <a:r>
                        <a:rPr lang="it-IT" sz="1200" err="1">
                          <a:latin typeface="+mn-lt"/>
                        </a:rPr>
                        <a:t>Trigilio</a:t>
                      </a:r>
                      <a:endParaRPr lang="en-US" sz="1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S. Giordanengo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+mn-lt"/>
                        </a:rPr>
                        <a:t>E. Fiorina​</a:t>
                      </a:r>
                      <a:endParaRPr lang="it-IT" sz="1200" u="none" strike="noStrike"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R. Sacchi</a:t>
                      </a:r>
                    </a:p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R. Cirio</a:t>
                      </a:r>
                    </a:p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F. Mas Milian</a:t>
                      </a:r>
                    </a:p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S. </a:t>
                      </a:r>
                      <a:r>
                        <a:rPr lang="it-IT" sz="1200" u="none" strike="noStrike" err="1">
                          <a:effectLst/>
                          <a:latin typeface="+mn-lt"/>
                        </a:rPr>
                        <a:t>Garbolino</a:t>
                      </a:r>
                      <a:endParaRPr lang="it-IT" sz="1200" u="none" strike="noStrike">
                        <a:effectLst/>
                        <a:latin typeface="+mn-lt"/>
                      </a:endParaRPr>
                    </a:p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C. Galeone</a:t>
                      </a:r>
                    </a:p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E. Data</a:t>
                      </a:r>
                    </a:p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A. </a:t>
                      </a:r>
                      <a:r>
                        <a:rPr lang="it-IT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Fadavi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l" fontAlgn="base"/>
                      <a:r>
                        <a:rPr lang="en-US" sz="1200">
                          <a:effectLst/>
                          <a:latin typeface="+mn-lt"/>
                        </a:rPr>
                        <a:t>F. </a:t>
                      </a:r>
                      <a:r>
                        <a:rPr lang="en-US" sz="1200" err="1">
                          <a:effectLst/>
                          <a:latin typeface="+mn-lt"/>
                        </a:rPr>
                        <a:t>Pennazio</a:t>
                      </a:r>
                      <a:r>
                        <a:rPr lang="en-US" sz="120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200">
                          <a:effectLst/>
                          <a:latin typeface="+mn-lt"/>
                        </a:rPr>
                        <a:t>P. </a:t>
                      </a:r>
                      <a:r>
                        <a:rPr lang="en-US" sz="1200" err="1">
                          <a:effectLst/>
                          <a:latin typeface="+mn-lt"/>
                        </a:rPr>
                        <a:t>Cerello</a:t>
                      </a:r>
                      <a:r>
                        <a:rPr lang="en-US" sz="120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200">
                          <a:effectLst/>
                          <a:latin typeface="+mn-lt"/>
                        </a:rPr>
                        <a:t>V. Ferrero ​</a:t>
                      </a:r>
                    </a:p>
                    <a:p>
                      <a:pPr algn="l" fontAlgn="base"/>
                      <a:r>
                        <a:rPr lang="en-US" sz="1200">
                          <a:effectLst/>
                          <a:latin typeface="+mn-lt"/>
                        </a:rPr>
                        <a:t>R.J. </a:t>
                      </a:r>
                      <a:r>
                        <a:rPr lang="en-US" sz="1200" err="1">
                          <a:effectLst/>
                          <a:latin typeface="+mn-lt"/>
                        </a:rPr>
                        <a:t>Wheadon</a:t>
                      </a:r>
                      <a:r>
                        <a:rPr lang="en-US" sz="120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200">
                          <a:effectLst/>
                          <a:latin typeface="+mn-lt"/>
                        </a:rPr>
                        <a:t>S. </a:t>
                      </a:r>
                      <a:r>
                        <a:rPr lang="en-US" sz="1200" err="1">
                          <a:effectLst/>
                          <a:latin typeface="+mn-lt"/>
                        </a:rPr>
                        <a:t>Ranjbar</a:t>
                      </a:r>
                      <a:endParaRPr lang="en-US" sz="120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23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G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antry key features</a:t>
            </a:r>
            <a:endParaRPr lang="en-US" sz="3600">
              <a:latin typeface="Georgia" panose="02040502050405020303" pitchFamily="18" charset="0"/>
            </a:endParaRP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74485-8CBE-5ACD-2DA3-861506E125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62" y="217691"/>
            <a:ext cx="6543307" cy="3632583"/>
          </a:xfrm>
          <a:prstGeom prst="rect">
            <a:avLst/>
          </a:prstGeom>
        </p:spPr>
      </p:pic>
      <p:sp>
        <p:nvSpPr>
          <p:cNvPr id="8" name="Segnaposto contenuto 10">
            <a:extLst>
              <a:ext uri="{FF2B5EF4-FFF2-40B4-BE49-F238E27FC236}">
                <a16:creationId xmlns:a16="http://schemas.microsoft.com/office/drawing/2014/main" id="{33DFCC6D-7AFC-D724-656F-68ED12A74362}"/>
              </a:ext>
            </a:extLst>
          </p:cNvPr>
          <p:cNvSpPr txBox="1">
            <a:spLocks/>
          </p:cNvSpPr>
          <p:nvPr/>
        </p:nvSpPr>
        <p:spPr>
          <a:xfrm>
            <a:off x="387928" y="1622915"/>
            <a:ext cx="4378034" cy="4602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Particles up to a rigidity of 6.6 Tm (430 MeV/u carbon ions)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14 m long, ~50 tons weight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4 T curved superconducting dipoles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Superconducting spool piece quadrupoles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Downstream scanning magnet system</a:t>
            </a:r>
          </a:p>
          <a:p>
            <a:pPr marL="360363" indent="-280988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Dose Delivery and Range Verification Systems for adaptive cancer treatments</a:t>
            </a:r>
          </a:p>
        </p:txBody>
      </p:sp>
      <p:pic>
        <p:nvPicPr>
          <p:cNvPr id="11" name="Google Shape;59;p13">
            <a:extLst>
              <a:ext uri="{FF2B5EF4-FFF2-40B4-BE49-F238E27FC236}">
                <a16:creationId xmlns:a16="http://schemas.microsoft.com/office/drawing/2014/main" id="{83BBF99D-C825-5011-60A3-6B0C22496F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262" t="29712" r="9154" b="9500"/>
          <a:stretch/>
        </p:blipFill>
        <p:spPr>
          <a:xfrm>
            <a:off x="8888709" y="4158733"/>
            <a:ext cx="2915363" cy="20123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0;p13">
            <a:extLst>
              <a:ext uri="{FF2B5EF4-FFF2-40B4-BE49-F238E27FC236}">
                <a16:creationId xmlns:a16="http://schemas.microsoft.com/office/drawing/2014/main" id="{A8CFB58D-4695-1E98-25B4-43AD1F57FD86}"/>
              </a:ext>
            </a:extLst>
          </p:cNvPr>
          <p:cNvSpPr txBox="1"/>
          <p:nvPr/>
        </p:nvSpPr>
        <p:spPr>
          <a:xfrm>
            <a:off x="6904037" y="3626316"/>
            <a:ext cx="3969343" cy="5231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/>
              <a:t>Ion gantry @ Himac (Jp) by TOSHIBA </a:t>
            </a:r>
            <a:endParaRPr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3B5B8BC-8B54-E5BD-1D00-2E0BB43B0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936" y="4149496"/>
            <a:ext cx="3552727" cy="201701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ABB9019-7772-CE0D-BE4E-0F76B9626F57}"/>
              </a:ext>
            </a:extLst>
          </p:cNvPr>
          <p:cNvSpPr txBox="1"/>
          <p:nvPr/>
        </p:nvSpPr>
        <p:spPr>
          <a:xfrm>
            <a:off x="6808144" y="6203454"/>
            <a:ext cx="4161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~300 tons, 11m diameter, 13m length</a:t>
            </a:r>
          </a:p>
        </p:txBody>
      </p:sp>
    </p:spTree>
    <p:extLst>
      <p:ext uri="{BB962C8B-B14F-4D97-AF65-F5344CB8AC3E}">
        <p14:creationId xmlns:p14="http://schemas.microsoft.com/office/powerpoint/2010/main" val="22958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roject structure</a:t>
            </a:r>
            <a:endParaRPr lang="en-US" sz="3600">
              <a:latin typeface="Georgia" panose="02040502050405020303" pitchFamily="18" charset="0"/>
            </a:endParaRP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4" name="Segnaposto contenuto 10">
            <a:extLst>
              <a:ext uri="{FF2B5EF4-FFF2-40B4-BE49-F238E27FC236}">
                <a16:creationId xmlns:a16="http://schemas.microsoft.com/office/drawing/2014/main" id="{D1C705E9-E709-72A6-A8F2-413785BC8CD8}"/>
              </a:ext>
            </a:extLst>
          </p:cNvPr>
          <p:cNvSpPr txBox="1">
            <a:spLocks/>
          </p:cNvSpPr>
          <p:nvPr/>
        </p:nvSpPr>
        <p:spPr>
          <a:xfrm>
            <a:off x="387928" y="1622915"/>
            <a:ext cx="11268364" cy="13398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280988"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latin typeface="Georgia" panose="02040502050405020303" pitchFamily="18" charset="0"/>
              </a:rPr>
              <a:t>WP1: Project coordination – Principal Investigator: L. Rossi (INFN-MI)</a:t>
            </a:r>
          </a:p>
          <a:p>
            <a:pPr marL="628650" indent="-280988">
              <a:lnSpc>
                <a:spcPct val="100000"/>
              </a:lnSpc>
              <a:spcBef>
                <a:spcPts val="1800"/>
              </a:spcBef>
              <a:tabLst>
                <a:tab pos="989013" algn="l"/>
              </a:tabLst>
            </a:pPr>
            <a:r>
              <a:rPr lang="en-US" sz="2000">
                <a:latin typeface="Georgia" panose="02040502050405020303" pitchFamily="18" charset="0"/>
              </a:rPr>
              <a:t>WP2: Superconducting dipole magnet demonstrator – Technical coordinator: M. Prioli (INFN-MI). </a:t>
            </a:r>
            <a:r>
              <a:rPr lang="en-US" sz="2000">
                <a:solidFill>
                  <a:srgbClr val="0070C0"/>
                </a:solidFill>
                <a:latin typeface="Georgia" panose="02040502050405020303" pitchFamily="18" charset="0"/>
              </a:rPr>
              <a:t>Group: INFN-MI, INFN-GE, CERN, CNAO</a:t>
            </a:r>
          </a:p>
        </p:txBody>
      </p:sp>
      <p:pic>
        <p:nvPicPr>
          <p:cNvPr id="5" name="Picture 6" descr="A picture containing indoor, toy, office, set&#10;&#10;Description automatically generated">
            <a:extLst>
              <a:ext uri="{FF2B5EF4-FFF2-40B4-BE49-F238E27FC236}">
                <a16:creationId xmlns:a16="http://schemas.microsoft.com/office/drawing/2014/main" id="{CF6E8CFC-5EAA-8A00-A56F-24F573701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32" y="2959899"/>
            <a:ext cx="3048000" cy="2286000"/>
          </a:xfrm>
          <a:prstGeom prst="rect">
            <a:avLst/>
          </a:prstGeom>
        </p:spPr>
      </p:pic>
      <p:sp>
        <p:nvSpPr>
          <p:cNvPr id="6" name="Segnaposto contenuto 10">
            <a:extLst>
              <a:ext uri="{FF2B5EF4-FFF2-40B4-BE49-F238E27FC236}">
                <a16:creationId xmlns:a16="http://schemas.microsoft.com/office/drawing/2014/main" id="{5B723D00-031F-9C02-F8EB-2ECF10DA82DF}"/>
              </a:ext>
            </a:extLst>
          </p:cNvPr>
          <p:cNvSpPr txBox="1">
            <a:spLocks/>
          </p:cNvSpPr>
          <p:nvPr/>
        </p:nvSpPr>
        <p:spPr>
          <a:xfrm>
            <a:off x="387928" y="2990097"/>
            <a:ext cx="7200649" cy="2845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280988">
              <a:lnSpc>
                <a:spcPct val="100000"/>
              </a:lnSpc>
              <a:spcBef>
                <a:spcPts val="1800"/>
              </a:spcBef>
              <a:tabLst>
                <a:tab pos="989013" algn="l"/>
              </a:tabLst>
            </a:pPr>
            <a:r>
              <a:rPr lang="en-US" sz="2000">
                <a:latin typeface="Georgia" panose="02040502050405020303" pitchFamily="18" charset="0"/>
              </a:rPr>
              <a:t>WP3: Scanning magnet system – Technical coordinator: L. Sabbatini (INFN-LNF). </a:t>
            </a:r>
            <a:r>
              <a:rPr lang="en-US" sz="2000">
                <a:solidFill>
                  <a:srgbClr val="0070C0"/>
                </a:solidFill>
                <a:latin typeface="Georgia" panose="02040502050405020303" pitchFamily="18" charset="0"/>
              </a:rPr>
              <a:t>Group: INFN-LNF, CNAO</a:t>
            </a:r>
          </a:p>
          <a:p>
            <a:pPr marL="628650" indent="-280988">
              <a:lnSpc>
                <a:spcPct val="100000"/>
              </a:lnSpc>
              <a:spcBef>
                <a:spcPts val="1800"/>
              </a:spcBef>
              <a:tabLst>
                <a:tab pos="989013" algn="l"/>
              </a:tabLst>
            </a:pPr>
            <a:r>
              <a:rPr lang="en-US" sz="2000">
                <a:latin typeface="Georgia" panose="02040502050405020303" pitchFamily="18" charset="0"/>
              </a:rPr>
              <a:t>WP4: Dose Delivery System (DDS) – Technical coordinator:  S. Giordanengo (INFN-TO)</a:t>
            </a:r>
          </a:p>
          <a:p>
            <a:pPr marL="628650" indent="-280988">
              <a:lnSpc>
                <a:spcPct val="100000"/>
              </a:lnSpc>
              <a:spcBef>
                <a:spcPts val="1800"/>
              </a:spcBef>
              <a:tabLst>
                <a:tab pos="989013" algn="l"/>
              </a:tabLst>
            </a:pPr>
            <a:r>
              <a:rPr lang="en-US" sz="2000">
                <a:latin typeface="Georgia" panose="02040502050405020303" pitchFamily="18" charset="0"/>
              </a:rPr>
              <a:t>WP5: Range Verification System (RVS) – Technical coordinator: E. Fiorina (INFN-TO)</a:t>
            </a:r>
            <a:endParaRPr lang="en-US" sz="16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4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contenuto 10">
            <a:extLst>
              <a:ext uri="{FF2B5EF4-FFF2-40B4-BE49-F238E27FC236}">
                <a16:creationId xmlns:a16="http://schemas.microsoft.com/office/drawing/2014/main" id="{69FE693E-8407-AE54-3A00-0BE9684A15C1}"/>
              </a:ext>
            </a:extLst>
          </p:cNvPr>
          <p:cNvSpPr txBox="1">
            <a:spLocks/>
          </p:cNvSpPr>
          <p:nvPr/>
        </p:nvSpPr>
        <p:spPr>
          <a:xfrm>
            <a:off x="587165" y="1387246"/>
            <a:ext cx="7546182" cy="40835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7" indent="0">
              <a:spcBef>
                <a:spcPts val="600"/>
              </a:spcBef>
              <a:buNone/>
            </a:pPr>
            <a:r>
              <a:rPr lang="en-US" sz="2000">
                <a:latin typeface="Georgia" panose="02040502050405020303" pitchFamily="18" charset="0"/>
              </a:rPr>
              <a:t>WP2 scope: design, construction and test of a curved superconducting demonstrator magnet (SDM) for ion gantries</a:t>
            </a:r>
          </a:p>
          <a:p>
            <a:pPr marL="90487" indent="0">
              <a:spcBef>
                <a:spcPts val="600"/>
              </a:spcBef>
              <a:buNone/>
            </a:pPr>
            <a:endParaRPr lang="en-US" sz="2000">
              <a:latin typeface="Georgia" panose="02040502050405020303" pitchFamily="18" charset="0"/>
            </a:endParaRPr>
          </a:p>
          <a:p>
            <a:pPr marL="433387" indent="-342900"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SIG is the successor of SIGRUM by CERN and </a:t>
            </a:r>
            <a:br>
              <a:rPr lang="en-US" sz="2000">
                <a:latin typeface="Georgia" panose="02040502050405020303" pitchFamily="18" charset="0"/>
              </a:rPr>
            </a:br>
            <a:r>
              <a:rPr lang="en-US" sz="2000">
                <a:latin typeface="Georgia" panose="02040502050405020303" pitchFamily="18" charset="0"/>
              </a:rPr>
              <a:t>Tera Foundation (</a:t>
            </a:r>
            <a:r>
              <a:rPr lang="en-US" sz="2000">
                <a:latin typeface="Georgia" panose="02040502050405020303" pitchFamily="18" charset="0"/>
                <a:hlinkClick r:id="rId2"/>
              </a:rPr>
              <a:t>link</a:t>
            </a:r>
            <a:r>
              <a:rPr lang="en-US" sz="2000">
                <a:latin typeface="Georgia" panose="02040502050405020303" pitchFamily="18" charset="0"/>
              </a:rPr>
              <a:t>) with updated params:</a:t>
            </a:r>
          </a:p>
          <a:p>
            <a:pPr marL="90487" indent="0">
              <a:spcBef>
                <a:spcPts val="600"/>
              </a:spcBef>
              <a:buNone/>
            </a:pPr>
            <a:r>
              <a:rPr lang="en-US" sz="1600">
                <a:latin typeface="Georgia" panose="02040502050405020303" pitchFamily="18" charset="0"/>
              </a:rPr>
              <a:t>	           present SIG </a:t>
            </a:r>
            <a:r>
              <a:rPr lang="en-US" sz="1600">
                <a:solidFill>
                  <a:srgbClr val="00B050"/>
                </a:solidFill>
                <a:latin typeface="Georgia" panose="02040502050405020303" pitchFamily="18" charset="0"/>
              </a:rPr>
              <a:t>(previous SIGRUM)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Cos-</a:t>
            </a:r>
            <a:r>
              <a:rPr lang="el-GR" sz="1600">
                <a:latin typeface="Georgia" panose="02040502050405020303" pitchFamily="18" charset="0"/>
              </a:rPr>
              <a:t>θ</a:t>
            </a:r>
            <a:r>
              <a:rPr lang="it-IT" sz="1600">
                <a:latin typeface="Georgia" panose="02040502050405020303" pitchFamily="18" charset="0"/>
              </a:rPr>
              <a:t> coils</a:t>
            </a:r>
            <a:endParaRPr lang="en-US" sz="1600">
              <a:latin typeface="Georgia" panose="02040502050405020303" pitchFamily="18" charset="0"/>
            </a:endParaRPr>
          </a:p>
          <a:p>
            <a:pPr marL="654558" lvl="1" indent="-271463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Pure dipolar field: 4 T </a:t>
            </a:r>
            <a:r>
              <a:rPr lang="en-US" sz="1600">
                <a:solidFill>
                  <a:srgbClr val="00B050"/>
                </a:solidFill>
                <a:latin typeface="Georgia" panose="02040502050405020303" pitchFamily="18" charset="0"/>
              </a:rPr>
              <a:t>(3 T with gradient)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Bore diameter: 80 mm </a:t>
            </a:r>
            <a:r>
              <a:rPr lang="en-US" sz="1600">
                <a:solidFill>
                  <a:srgbClr val="00B050"/>
                </a:solidFill>
                <a:latin typeface="Georgia" panose="02040502050405020303" pitchFamily="18" charset="0"/>
              </a:rPr>
              <a:t>(70 mm)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Small curvature radius: 1.65 m </a:t>
            </a:r>
            <a:r>
              <a:rPr lang="en-US" sz="1600">
                <a:solidFill>
                  <a:srgbClr val="00B050"/>
                </a:solidFill>
                <a:latin typeface="Georgia" panose="02040502050405020303" pitchFamily="18" charset="0"/>
              </a:rPr>
              <a:t>(2.2 m)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Angular sector: 30°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High field ramp-rate: 0.4 T/s </a:t>
            </a:r>
            <a:r>
              <a:rPr lang="en-US" sz="1600">
                <a:solidFill>
                  <a:srgbClr val="00B050"/>
                </a:solidFill>
                <a:latin typeface="Georgia" panose="02040502050405020303" pitchFamily="18" charset="0"/>
              </a:rPr>
              <a:t>(0.1 T/s)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Compatible with conduction cooling (no </a:t>
            </a:r>
            <a:r>
              <a:rPr lang="en-US" sz="1600" err="1">
                <a:latin typeface="Georgia" panose="02040502050405020303" pitchFamily="18" charset="0"/>
              </a:rPr>
              <a:t>LHe</a:t>
            </a:r>
            <a:r>
              <a:rPr lang="en-US" sz="1600">
                <a:latin typeface="Georgia" panose="02040502050405020303" pitchFamily="18" charset="0"/>
              </a:rPr>
              <a:t>)</a:t>
            </a:r>
            <a:br>
              <a:rPr lang="en-US" sz="1600">
                <a:latin typeface="Georgia" panose="02040502050405020303" pitchFamily="18" charset="0"/>
              </a:rPr>
            </a:br>
            <a:r>
              <a:rPr lang="en-US" sz="1600">
                <a:latin typeface="Georgia" panose="02040502050405020303" pitchFamily="18" charset="0"/>
              </a:rPr>
              <a:t>but no optimization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F74CF42-9DF7-4A15-8EF9-A0C81049AF55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it-IT" sz="3600">
                <a:latin typeface="Georgia" panose="02040502050405020303" pitchFamily="18" charset="0"/>
                <a:cs typeface="Times New Roman" panose="02020603050405020304" pitchFamily="18" charset="0"/>
              </a:rPr>
              <a:t>P2: scope</a:t>
            </a:r>
            <a:endParaRPr lang="it-CH" sz="3600">
              <a:latin typeface="Georgia" panose="02040502050405020303" pitchFamily="18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A632B0-7210-CD44-81F0-6AF4BECC5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2664EB30-7537-FA38-8D5A-09A107371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2" t="1" r="22075" b="44247"/>
          <a:stretch/>
        </p:blipFill>
        <p:spPr>
          <a:xfrm>
            <a:off x="7723378" y="470352"/>
            <a:ext cx="3933810" cy="3310307"/>
          </a:xfrm>
          <a:prstGeom prst="rect">
            <a:avLst/>
          </a:prstGeom>
        </p:spPr>
      </p:pic>
      <p:sp>
        <p:nvSpPr>
          <p:cNvPr id="8" name="Segnaposto contenuto 10">
            <a:extLst>
              <a:ext uri="{FF2B5EF4-FFF2-40B4-BE49-F238E27FC236}">
                <a16:creationId xmlns:a16="http://schemas.microsoft.com/office/drawing/2014/main" id="{55D85237-89FE-B24B-CF2F-5FAC37E1F0C2}"/>
              </a:ext>
            </a:extLst>
          </p:cNvPr>
          <p:cNvSpPr txBox="1">
            <a:spLocks/>
          </p:cNvSpPr>
          <p:nvPr/>
        </p:nvSpPr>
        <p:spPr>
          <a:xfrm>
            <a:off x="587165" y="5470754"/>
            <a:ext cx="6497126" cy="6535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3387" indent="-342900"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A parallel program at CERN is devoted to the construction of a straight thermal demonstrator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4A17A5-34EC-9406-EF19-9672A6CB6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97" y="4149188"/>
            <a:ext cx="4335269" cy="2042529"/>
          </a:xfrm>
          <a:prstGeom prst="rect">
            <a:avLst/>
          </a:prstGeom>
        </p:spPr>
      </p:pic>
      <p:sp>
        <p:nvSpPr>
          <p:cNvPr id="6" name="Freccia in giù 5">
            <a:extLst>
              <a:ext uri="{FF2B5EF4-FFF2-40B4-BE49-F238E27FC236}">
                <a16:creationId xmlns:a16="http://schemas.microsoft.com/office/drawing/2014/main" id="{C4FE3304-ACEB-F4B3-EAAC-EA515CE4E889}"/>
              </a:ext>
            </a:extLst>
          </p:cNvPr>
          <p:cNvSpPr/>
          <p:nvPr/>
        </p:nvSpPr>
        <p:spPr>
          <a:xfrm rot="8539124">
            <a:off x="8997474" y="4057221"/>
            <a:ext cx="346510" cy="1251285"/>
          </a:xfrm>
          <a:prstGeom prst="downArrow">
            <a:avLst>
              <a:gd name="adj1" fmla="val 50000"/>
              <a:gd name="adj2" fmla="val 83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EA608B-3F90-27F0-A0BB-08BB95BC2246}"/>
              </a:ext>
            </a:extLst>
          </p:cNvPr>
          <p:cNvSpPr txBox="1"/>
          <p:nvPr/>
        </p:nvSpPr>
        <p:spPr>
          <a:xfrm rot="19504231">
            <a:off x="9066999" y="4049894"/>
            <a:ext cx="145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Complexity</a:t>
            </a:r>
          </a:p>
        </p:txBody>
      </p:sp>
    </p:spTree>
    <p:extLst>
      <p:ext uri="{BB962C8B-B14F-4D97-AF65-F5344CB8AC3E}">
        <p14:creationId xmlns:p14="http://schemas.microsoft.com/office/powerpoint/2010/main" val="7300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0A739947-C9D7-45CA-62BA-8B2AFA9D8398}"/>
              </a:ext>
            </a:extLst>
          </p:cNvPr>
          <p:cNvSpPr/>
          <p:nvPr/>
        </p:nvSpPr>
        <p:spPr>
          <a:xfrm>
            <a:off x="161551" y="3880486"/>
            <a:ext cx="7193340" cy="2840989"/>
          </a:xfrm>
          <a:prstGeom prst="round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0ADAA95-DF75-D0E7-B69E-63A640F6D79D}"/>
              </a:ext>
            </a:extLst>
          </p:cNvPr>
          <p:cNvSpPr/>
          <p:nvPr/>
        </p:nvSpPr>
        <p:spPr>
          <a:xfrm>
            <a:off x="183454" y="714077"/>
            <a:ext cx="7193340" cy="3140854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FD1230FE-61F2-0010-5438-F1A13CAD6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7" y="1925380"/>
            <a:ext cx="3150183" cy="128757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DA8CB0B3-4820-888F-C605-DB18EDD1F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17" y="4653549"/>
            <a:ext cx="2709669" cy="172987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AB1F410-68DB-481F-8A20-2996F2DA3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/>
          <a:stretch/>
        </p:blipFill>
        <p:spPr>
          <a:xfrm>
            <a:off x="387029" y="3750116"/>
            <a:ext cx="2210199" cy="1196739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0467E6BF-CD1E-4350-A605-00A49A792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0" y="784233"/>
            <a:ext cx="1803580" cy="102620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EAB1680-3FA4-4F57-A94E-2BFA523B0DA7}"/>
              </a:ext>
            </a:extLst>
          </p:cNvPr>
          <p:cNvSpPr txBox="1"/>
          <p:nvPr/>
        </p:nvSpPr>
        <p:spPr>
          <a:xfrm>
            <a:off x="2369013" y="851142"/>
            <a:ext cx="5055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>
                <a:latin typeface="Calibri" panose="020F0502020204030204" pitchFamily="34" charset="0"/>
                <a:cs typeface="Calibri" panose="020F0502020204030204" pitchFamily="34" charset="0"/>
              </a:rPr>
              <a:t>WP8 - Innovative </a:t>
            </a:r>
            <a:r>
              <a:rPr lang="it-IT" sz="2000" b="1" err="1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IT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err="1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endParaRPr lang="it-IT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B965BB5-76E8-4CAF-85BE-723DCC131D4E}"/>
              </a:ext>
            </a:extLst>
          </p:cNvPr>
          <p:cNvSpPr txBox="1"/>
          <p:nvPr/>
        </p:nvSpPr>
        <p:spPr>
          <a:xfrm>
            <a:off x="2412091" y="3874287"/>
            <a:ext cx="4388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>
                <a:latin typeface="Calibri" panose="020F0502020204030204" pitchFamily="34" charset="0"/>
                <a:cs typeface="Calibri" panose="020F0502020204030204" pitchFamily="34" charset="0"/>
              </a:rPr>
              <a:t>WP8 - </a:t>
            </a:r>
            <a:r>
              <a:rPr lang="it-IT" sz="2000" b="1" err="1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IT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err="1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it-IT" sz="2000" b="1"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44EE7A27-23E1-4FDA-805B-EDF5A3406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688" y="3272694"/>
            <a:ext cx="1894364" cy="1513837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1715D331-291A-4DB2-9408-0D8E3E10C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120" y="3344652"/>
            <a:ext cx="2618158" cy="1369920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5721104D-2E76-4357-AFDA-633018FE8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775" y="1334603"/>
            <a:ext cx="3804776" cy="2169253"/>
          </a:xfrm>
          <a:prstGeom prst="rect">
            <a:avLst/>
          </a:prstGeom>
        </p:spPr>
      </p:pic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DC9A5207-6F47-BBEC-6DE3-CC4895622E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9330">
            <a:off x="4163754" y="4380120"/>
            <a:ext cx="3127016" cy="225490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6D08F0C0-202B-34C8-3162-14790C59D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7416" y="1892124"/>
            <a:ext cx="3613081" cy="54743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A28A2A0-C8F3-861B-93B0-4E354D7BFD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3824" y="4962172"/>
            <a:ext cx="1048904" cy="1012375"/>
          </a:xfrm>
          <a:prstGeom prst="rect">
            <a:avLst/>
          </a:prstGeom>
        </p:spPr>
      </p:pic>
      <p:grpSp>
        <p:nvGrpSpPr>
          <p:cNvPr id="8" name="Group 14">
            <a:extLst>
              <a:ext uri="{FF2B5EF4-FFF2-40B4-BE49-F238E27FC236}">
                <a16:creationId xmlns:a16="http://schemas.microsoft.com/office/drawing/2014/main" id="{A2486086-9033-B1E4-DAA1-67EF31955E70}"/>
              </a:ext>
            </a:extLst>
          </p:cNvPr>
          <p:cNvGrpSpPr/>
          <p:nvPr/>
        </p:nvGrpSpPr>
        <p:grpSpPr>
          <a:xfrm>
            <a:off x="3383996" y="2658743"/>
            <a:ext cx="3792370" cy="614544"/>
            <a:chOff x="1417339" y="2667927"/>
            <a:chExt cx="4558867" cy="1228299"/>
          </a:xfrm>
        </p:grpSpPr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21EA9922-647E-82E5-20B4-F4771D335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7339" y="2667927"/>
              <a:ext cx="4558867" cy="1228299"/>
            </a:xfrm>
            <a:prstGeom prst="rect">
              <a:avLst/>
            </a:prstGeom>
          </p:spPr>
        </p:pic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19D545B9-7530-5A1B-47D6-6006E67DAF28}"/>
                </a:ext>
              </a:extLst>
            </p:cNvPr>
            <p:cNvSpPr txBox="1"/>
            <p:nvPr/>
          </p:nvSpPr>
          <p:spPr>
            <a:xfrm>
              <a:off x="3027591" y="3458254"/>
              <a:ext cx="1184218" cy="373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1F497D"/>
                  </a:solidFill>
                  <a:latin typeface="Franklin Gothic Medium" panose="020B0603020102020204" pitchFamily="34" charset="0"/>
                </a:defRPr>
              </a:lvl1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Franklin Gothic Medium" panose="020B0603020102020204" pitchFamily="34" charset="0"/>
                </a:rPr>
                <a:t>Outer layer</a:t>
              </a:r>
            </a:p>
          </p:txBody>
        </p:sp>
      </p:grpSp>
      <p:sp>
        <p:nvSpPr>
          <p:cNvPr id="11" name="TextBox 35">
            <a:extLst>
              <a:ext uri="{FF2B5EF4-FFF2-40B4-BE49-F238E27FC236}">
                <a16:creationId xmlns:a16="http://schemas.microsoft.com/office/drawing/2014/main" id="{2238B448-BE54-7299-279C-03A0DFCC948F}"/>
              </a:ext>
            </a:extLst>
          </p:cNvPr>
          <p:cNvSpPr txBox="1"/>
          <p:nvPr/>
        </p:nvSpPr>
        <p:spPr>
          <a:xfrm>
            <a:off x="338135" y="6276758"/>
            <a:ext cx="315770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600" b="1" err="1"/>
              <a:t>Courtesy</a:t>
            </a:r>
            <a:r>
              <a:rPr lang="fr-CH" sz="1600" b="1"/>
              <a:t> of Tengming Shen </a:t>
            </a:r>
            <a:endParaRPr lang="en-US" sz="1600" b="1"/>
          </a:p>
        </p:txBody>
      </p:sp>
      <p:sp>
        <p:nvSpPr>
          <p:cNvPr id="12" name="TextBox 37">
            <a:extLst>
              <a:ext uri="{FF2B5EF4-FFF2-40B4-BE49-F238E27FC236}">
                <a16:creationId xmlns:a16="http://schemas.microsoft.com/office/drawing/2014/main" id="{503A568C-5EC6-33DF-D5FA-4CA7D317E4BA}"/>
              </a:ext>
            </a:extLst>
          </p:cNvPr>
          <p:cNvSpPr txBox="1"/>
          <p:nvPr/>
        </p:nvSpPr>
        <p:spPr>
          <a:xfrm>
            <a:off x="3661873" y="3417770"/>
            <a:ext cx="315770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600" b="1" err="1"/>
              <a:t>Courtesy</a:t>
            </a:r>
            <a:r>
              <a:rPr lang="fr-CH" sz="1600" b="1"/>
              <a:t> of Xiaorong Wang </a:t>
            </a:r>
            <a:endParaRPr lang="en-US" sz="1600" b="1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773ACD-2CD4-A9BF-50B9-21DE8E8AC4CB}"/>
              </a:ext>
            </a:extLst>
          </p:cNvPr>
          <p:cNvSpPr txBox="1"/>
          <p:nvPr/>
        </p:nvSpPr>
        <p:spPr>
          <a:xfrm>
            <a:off x="2427642" y="4284217"/>
            <a:ext cx="5118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/>
              <a:t>CURVED CCT</a:t>
            </a:r>
            <a:r>
              <a:rPr lang="en-US" sz="1800" u="sng"/>
              <a:t> </a:t>
            </a:r>
            <a:r>
              <a:rPr lang="en-US" sz="1800"/>
              <a:t>with R = 1.65 m (Ion gantry-oriented)</a:t>
            </a:r>
            <a:endParaRPr lang="it-CH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527249B-2EC8-2268-5D0D-1479C3401EBB}"/>
              </a:ext>
            </a:extLst>
          </p:cNvPr>
          <p:cNvSpPr txBox="1"/>
          <p:nvPr/>
        </p:nvSpPr>
        <p:spPr>
          <a:xfrm>
            <a:off x="2450968" y="1206395"/>
            <a:ext cx="4850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exploring </a:t>
            </a:r>
            <a:r>
              <a:rPr lang="en-US" b="1" u="sng"/>
              <a:t>CCT with HTS and combined function</a:t>
            </a:r>
            <a:r>
              <a:rPr lang="en-US"/>
              <a:t>! Labs </a:t>
            </a:r>
            <a:r>
              <a:rPr lang="en-US">
                <a:sym typeface="Wingdings" panose="05000000000000000000" pitchFamily="2" charset="2"/>
              </a:rPr>
              <a:t> Industry (two demonstrators)</a:t>
            </a:r>
            <a:endParaRPr lang="it-CH"/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2281FE6A-A8EF-DD64-4086-D3E8E17EC761}"/>
              </a:ext>
            </a:extLst>
          </p:cNvPr>
          <p:cNvSpPr/>
          <p:nvPr/>
        </p:nvSpPr>
        <p:spPr>
          <a:xfrm>
            <a:off x="4058814" y="4973152"/>
            <a:ext cx="809297" cy="295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24FE9C8-7441-4309-B7F3-099F202E060D}"/>
              </a:ext>
            </a:extLst>
          </p:cNvPr>
          <p:cNvSpPr/>
          <p:nvPr/>
        </p:nvSpPr>
        <p:spPr>
          <a:xfrm>
            <a:off x="7539735" y="5030789"/>
            <a:ext cx="44907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aseline="30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L. Rossi </a:t>
            </a:r>
            <a:r>
              <a:rPr lang="it-IT" sz="1400" i="1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., "</a:t>
            </a:r>
            <a:r>
              <a:rPr lang="it-IT" sz="1400" b="1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1400" b="1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1400" b="1">
                <a:latin typeface="Calibri" panose="020F0502020204030204" pitchFamily="34" charset="0"/>
                <a:cs typeface="Calibri" panose="020F0502020204030204" pitchFamily="34" charset="0"/>
              </a:rPr>
              <a:t> Collaboration to Investigate </a:t>
            </a:r>
            <a:r>
              <a:rPr lang="it-IT" sz="1400" b="1" err="1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it-IT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err="1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it-IT" sz="1400" b="1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400" b="1" err="1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it-IT" sz="1400" b="1">
                <a:latin typeface="Calibri" panose="020F0502020204030204" pitchFamily="34" charset="0"/>
                <a:cs typeface="Calibri" panose="020F0502020204030204" pitchFamily="34" charset="0"/>
              </a:rPr>
              <a:t> Generation Heavy </a:t>
            </a:r>
            <a:r>
              <a:rPr lang="it-IT" sz="1400" b="1" err="1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it-IT" sz="1400" b="1">
                <a:latin typeface="Calibri" panose="020F0502020204030204" pitchFamily="34" charset="0"/>
                <a:cs typeface="Calibri" panose="020F0502020204030204" pitchFamily="34" charset="0"/>
              </a:rPr>
              <a:t> Therapy</a:t>
            </a:r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," in </a:t>
            </a:r>
            <a:r>
              <a:rPr lang="it-IT" sz="1400" i="1">
                <a:latin typeface="Calibri" panose="020F0502020204030204" pitchFamily="34" charset="0"/>
                <a:cs typeface="Calibri" panose="020F0502020204030204" pitchFamily="34" charset="0"/>
              </a:rPr>
              <a:t>IEEE Transactions on Applied </a:t>
            </a:r>
            <a:r>
              <a:rPr lang="it-IT" sz="1400" i="1" err="1">
                <a:latin typeface="Calibri" panose="020F0502020204030204" pitchFamily="34" charset="0"/>
                <a:cs typeface="Calibri" panose="020F0502020204030204" pitchFamily="34" charset="0"/>
              </a:rPr>
              <a:t>Superconductivity</a:t>
            </a:r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, vol. 32, no. 4, pp. 1-7, </a:t>
            </a:r>
            <a:r>
              <a:rPr lang="it-IT" sz="1400" err="1">
                <a:latin typeface="Calibri" panose="020F0502020204030204" pitchFamily="34" charset="0"/>
                <a:cs typeface="Calibri" panose="020F0502020204030204" pitchFamily="34" charset="0"/>
              </a:rPr>
              <a:t>June</a:t>
            </a:r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 2022, Art no. 4400207, </a:t>
            </a:r>
            <a:r>
              <a:rPr lang="it-IT" sz="140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it-IT" sz="1400">
                <a:latin typeface="Calibri" panose="020F0502020204030204" pitchFamily="34" charset="0"/>
                <a:cs typeface="Calibri" panose="020F0502020204030204" pitchFamily="34" charset="0"/>
              </a:rPr>
              <a:t>: 10.1109/TASC.2022.3147433.</a:t>
            </a:r>
            <a:endParaRPr lang="it-IT" sz="140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7E5A44-D091-1FED-325A-BCD99F3CAF4B}"/>
              </a:ext>
            </a:extLst>
          </p:cNvPr>
          <p:cNvSpPr txBox="1"/>
          <p:nvPr/>
        </p:nvSpPr>
        <p:spPr>
          <a:xfrm>
            <a:off x="183454" y="36313"/>
            <a:ext cx="114931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</a:t>
            </a:r>
            <a:r>
              <a:rPr lang="en-US" sz="3400" err="1">
                <a:latin typeface="Georgia" panose="02040502050405020303" pitchFamily="18" charset="0"/>
                <a:cs typeface="Times New Roman" panose="02020603050405020304" pitchFamily="18" charset="0"/>
              </a:rPr>
              <a:t>uropean</a:t>
            </a:r>
            <a:r>
              <a:rPr lang="en-US" sz="3400">
                <a:latin typeface="Georgia" panose="02040502050405020303" pitchFamily="18" charset="0"/>
                <a:cs typeface="Times New Roman" panose="02020603050405020304" pitchFamily="18" charset="0"/>
              </a:rPr>
              <a:t> Projects on SC magnet design for Gantry</a:t>
            </a:r>
            <a:r>
              <a:rPr lang="en-US" sz="3400" baseline="30000">
                <a:latin typeface="Georgia" panose="02040502050405020303" pitchFamily="18" charset="0"/>
                <a:cs typeface="Times New Roman" panose="02020603050405020304" pitchFamily="18" charset="0"/>
              </a:rPr>
              <a:t>1</a:t>
            </a:r>
            <a:r>
              <a:rPr lang="en-US" sz="340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it-CH" sz="3400">
              <a:latin typeface="Georgia" panose="02040502050405020303" pitchFamily="18" charset="0"/>
            </a:endParaRPr>
          </a:p>
        </p:txBody>
      </p:sp>
      <p:pic>
        <p:nvPicPr>
          <p:cNvPr id="2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82C824-7400-48F8-DFD8-3DEFD85E80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33FF2F-B810-1FE6-4C85-39F588E5DC46}"/>
              </a:ext>
            </a:extLst>
          </p:cNvPr>
          <p:cNvSpPr txBox="1"/>
          <p:nvPr/>
        </p:nvSpPr>
        <p:spPr>
          <a:xfrm>
            <a:off x="7803775" y="898705"/>
            <a:ext cx="3575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2000" b="1"/>
              <a:t>Institutes/Companies Partners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6475C13-9B71-B7DD-638A-8940E642C3C7}"/>
              </a:ext>
            </a:extLst>
          </p:cNvPr>
          <p:cNvSpPr txBox="1"/>
          <p:nvPr/>
        </p:nvSpPr>
        <p:spPr>
          <a:xfrm>
            <a:off x="8440094" y="6381023"/>
            <a:ext cx="2382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latin typeface="Georgia" panose="02040502050405020303" pitchFamily="18" charset="0"/>
                <a:sym typeface="Wingdings" panose="05000000000000000000" pitchFamily="2" charset="2"/>
              </a:rPr>
              <a:t>Courtesy of E. De Matteis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231941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10">
            <a:extLst>
              <a:ext uri="{FF2B5EF4-FFF2-40B4-BE49-F238E27FC236}">
                <a16:creationId xmlns:a16="http://schemas.microsoft.com/office/drawing/2014/main" id="{98745331-2CD4-976E-8928-705F4F5FC3A9}"/>
              </a:ext>
            </a:extLst>
          </p:cNvPr>
          <p:cNvSpPr txBox="1">
            <a:spLocks/>
          </p:cNvSpPr>
          <p:nvPr/>
        </p:nvSpPr>
        <p:spPr>
          <a:xfrm>
            <a:off x="587164" y="1387246"/>
            <a:ext cx="10235911" cy="47118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7" indent="0">
              <a:spcBef>
                <a:spcPts val="600"/>
              </a:spcBef>
              <a:buNone/>
            </a:pPr>
            <a:r>
              <a:rPr lang="en-US" sz="2000">
                <a:latin typeface="Georgia" panose="02040502050405020303" pitchFamily="18" charset="0"/>
              </a:rPr>
              <a:t>WP2 accent is on the magnet curvature, why it is so demanding?</a:t>
            </a:r>
          </a:p>
          <a:p>
            <a:pPr marL="433387" indent="-342900"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Modelling</a:t>
            </a:r>
          </a:p>
          <a:p>
            <a:pPr marL="890587" lvl="1" indent="-342900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Mathematical (e.g., definition of harmonics, together with </a:t>
            </a:r>
            <a:r>
              <a:rPr lang="en-US" sz="1600" err="1">
                <a:latin typeface="Georgia" panose="02040502050405020303" pitchFamily="18" charset="0"/>
              </a:rPr>
              <a:t>HITRIplus</a:t>
            </a:r>
            <a:r>
              <a:rPr lang="en-US" sz="1600">
                <a:latin typeface="Georgia" panose="02040502050405020303" pitchFamily="18" charset="0"/>
              </a:rPr>
              <a:t> W.G..)</a:t>
            </a:r>
          </a:p>
          <a:p>
            <a:pPr marL="890587" lvl="1" indent="-342900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</a:rPr>
              <a:t>Software tools for optimization consider straight geometry</a:t>
            </a:r>
          </a:p>
          <a:p>
            <a:pPr marL="433387" indent="-342900"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Some design steps become iterative (e.g., ends design &amp; integrated field)</a:t>
            </a:r>
          </a:p>
          <a:p>
            <a:pPr marL="433387" indent="-342900"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</a:rPr>
              <a:t>Winding and manufacturing strongly concave coils </a:t>
            </a:r>
            <a:r>
              <a:rPr lang="en-US" sz="2000">
                <a:latin typeface="Georgia" panose="02040502050405020303" pitchFamily="18" charset="0"/>
                <a:sym typeface="Wingdings" panose="05000000000000000000" pitchFamily="2" charset="2"/>
              </a:rPr>
              <a:t> dedicated tooling</a:t>
            </a:r>
          </a:p>
          <a:p>
            <a:pPr marL="433387" indent="-342900">
              <a:spcBef>
                <a:spcPts val="600"/>
              </a:spcBef>
            </a:pPr>
            <a:r>
              <a:rPr lang="en-US" sz="2000">
                <a:latin typeface="Georgia" panose="02040502050405020303" pitchFamily="18" charset="0"/>
                <a:sym typeface="Wingdings" panose="05000000000000000000" pitchFamily="2" charset="2"/>
              </a:rPr>
              <a:t>Mechanical</a:t>
            </a:r>
          </a:p>
          <a:p>
            <a:pPr marL="890587" lvl="1" indent="-342900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  <a:sym typeface="Wingdings" panose="05000000000000000000" pitchFamily="2" charset="2"/>
              </a:rPr>
              <a:t>Selection of materials and manufacturing techniques</a:t>
            </a:r>
          </a:p>
          <a:p>
            <a:pPr marL="890587" lvl="1" indent="-342900">
              <a:spcBef>
                <a:spcPts val="600"/>
              </a:spcBef>
            </a:pPr>
            <a:r>
              <a:rPr lang="en-US" sz="1600">
                <a:latin typeface="Georgia" panose="02040502050405020303" pitchFamily="18" charset="0"/>
                <a:sym typeface="Wingdings" panose="05000000000000000000" pitchFamily="2" charset="2"/>
              </a:rPr>
              <a:t>Structural concept</a:t>
            </a:r>
            <a:endParaRPr lang="en-US" sz="2000">
              <a:latin typeface="Georgia" panose="02040502050405020303" pitchFamily="18" charset="0"/>
              <a:sym typeface="Wingdings" panose="05000000000000000000" pitchFamily="2" charset="2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7BF3E-603E-27B2-87B4-3299E73F9567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it-IT" sz="3600">
                <a:latin typeface="Georgia" panose="02040502050405020303" pitchFamily="18" charset="0"/>
                <a:cs typeface="Times New Roman" panose="02020603050405020304" pitchFamily="18" charset="0"/>
              </a:rPr>
              <a:t>P2: </a:t>
            </a:r>
            <a:r>
              <a:rPr lang="it-IT" sz="3600" err="1">
                <a:latin typeface="Georgia" panose="02040502050405020303" pitchFamily="18" charset="0"/>
                <a:cs typeface="Times New Roman" panose="02020603050405020304" pitchFamily="18" charset="0"/>
              </a:rPr>
              <a:t>magnet</a:t>
            </a:r>
            <a:r>
              <a:rPr lang="it-IT" sz="3600">
                <a:latin typeface="Georgia" panose="02040502050405020303" pitchFamily="18" charset="0"/>
                <a:cs typeface="Times New Roman" panose="02020603050405020304" pitchFamily="18" charset="0"/>
              </a:rPr>
              <a:t> curvature</a:t>
            </a:r>
            <a:endParaRPr lang="it-CH" sz="3600">
              <a:latin typeface="Georgia" panose="02040502050405020303" pitchFamily="18" charset="0"/>
            </a:endParaRPr>
          </a:p>
        </p:txBody>
      </p: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A33A2-384D-0C6F-50CE-6F45200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334C4BD-4A78-5E83-C721-2CE5213B5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429" t="13289" r="18096" b="20129"/>
          <a:stretch/>
        </p:blipFill>
        <p:spPr>
          <a:xfrm>
            <a:off x="8887933" y="1132014"/>
            <a:ext cx="3315555" cy="3054896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C248C239-4817-4E22-B866-875D9F50CE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23" y="4276899"/>
            <a:ext cx="2717800" cy="18222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557C5F-2E17-0DC6-5291-580336C48D69}"/>
              </a:ext>
            </a:extLst>
          </p:cNvPr>
          <p:cNvSpPr txBox="1"/>
          <p:nvPr/>
        </p:nvSpPr>
        <p:spPr>
          <a:xfrm>
            <a:off x="3334677" y="5485084"/>
            <a:ext cx="2008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Georgia" panose="02040502050405020303" pitchFamily="18" charset="0"/>
              </a:rPr>
              <a:t>Curved collar assembly</a:t>
            </a:r>
            <a:endParaRPr lang="en-US" sz="1400"/>
          </a:p>
        </p:txBody>
      </p:sp>
      <p:pic>
        <p:nvPicPr>
          <p:cNvPr id="9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707C99-984C-4244-05F7-587AB237D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3" y="4407679"/>
            <a:ext cx="2717800" cy="1438804"/>
          </a:xfrm>
          <a:prstGeom prst="rect">
            <a:avLst/>
          </a:prstGeom>
        </p:spPr>
      </p:pic>
      <p:pic>
        <p:nvPicPr>
          <p:cNvPr id="10" name="Picture 7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8D7CBE89-EE45-7105-0E5A-8268D2B0E22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73" y="3942849"/>
            <a:ext cx="2563472" cy="301296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75E2C7-CDF8-F6B7-13CA-B4FB2114C565}"/>
              </a:ext>
            </a:extLst>
          </p:cNvPr>
          <p:cNvSpPr txBox="1"/>
          <p:nvPr/>
        </p:nvSpPr>
        <p:spPr>
          <a:xfrm>
            <a:off x="586083" y="5692595"/>
            <a:ext cx="2290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Georgia" panose="02040502050405020303" pitchFamily="18" charset="0"/>
              </a:rPr>
              <a:t>Tapered yoke laminations</a:t>
            </a:r>
            <a:endParaRPr lang="en-US" sz="140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8AE817-0947-48AC-6DA3-546720F09356}"/>
              </a:ext>
            </a:extLst>
          </p:cNvPr>
          <p:cNvSpPr txBox="1"/>
          <p:nvPr/>
        </p:nvSpPr>
        <p:spPr>
          <a:xfrm>
            <a:off x="7617754" y="3537362"/>
            <a:ext cx="2184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latin typeface="Georgia" panose="02040502050405020303" pitchFamily="18" charset="0"/>
              </a:rPr>
              <a:t>Curved magnet assembly</a:t>
            </a:r>
          </a:p>
          <a:p>
            <a:pPr algn="ctr"/>
            <a:r>
              <a:rPr lang="en-US" sz="1400">
                <a:latin typeface="Georgia" panose="02040502050405020303" pitchFamily="18" charset="0"/>
              </a:rPr>
              <a:t>(preliminary!)</a:t>
            </a:r>
            <a:endParaRPr lang="en-US" sz="140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4A1B40A-7EE9-7F22-6F65-B79856E24377}"/>
              </a:ext>
            </a:extLst>
          </p:cNvPr>
          <p:cNvSpPr txBox="1"/>
          <p:nvPr/>
        </p:nvSpPr>
        <p:spPr>
          <a:xfrm>
            <a:off x="10145915" y="5260392"/>
            <a:ext cx="17648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latin typeface="Georgia" panose="02040502050405020303" pitchFamily="18" charset="0"/>
                <a:sym typeface="Wingdings" panose="05000000000000000000" pitchFamily="2" charset="2"/>
              </a:rPr>
              <a:t>Courtesy of S. Farinon, R. Cereseto</a:t>
            </a:r>
            <a:endParaRPr lang="en-US" sz="1400" i="1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194AB8B-9D1C-A1DE-EBE4-7913281DF20E}"/>
              </a:ext>
            </a:extLst>
          </p:cNvPr>
          <p:cNvSpPr txBox="1"/>
          <p:nvPr/>
        </p:nvSpPr>
        <p:spPr>
          <a:xfrm>
            <a:off x="7849073" y="169200"/>
            <a:ext cx="27388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INFN-MI/GE, </a:t>
            </a:r>
            <a:r>
              <a:rPr lang="en-US" sz="1800" err="1">
                <a:latin typeface="Georgia" panose="02040502050405020303" pitchFamily="18" charset="0"/>
              </a:rPr>
              <a:t>UniMi</a:t>
            </a:r>
            <a:r>
              <a:rPr lang="en-US" sz="1800">
                <a:latin typeface="Georgia" panose="02040502050405020303" pitchFamily="18" charset="0"/>
              </a:rPr>
              <a:t>/Ge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6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F74CF42-9DF7-4A15-8EF9-A0C81049AF55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it-IT" sz="3600">
                <a:latin typeface="Georgia" panose="02040502050405020303" pitchFamily="18" charset="0"/>
                <a:cs typeface="Times New Roman" panose="02020603050405020304" pitchFamily="18" charset="0"/>
              </a:rPr>
              <a:t>P2:  ma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in findings (1)</a:t>
            </a:r>
            <a:endParaRPr lang="en-US" sz="360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52ADEE0-90C7-1AC8-8BBE-F0E3561079FE}"/>
                  </a:ext>
                </a:extLst>
              </p:cNvPr>
              <p:cNvSpPr txBox="1"/>
              <p:nvPr/>
            </p:nvSpPr>
            <p:spPr>
              <a:xfrm>
                <a:off x="587166" y="1302542"/>
                <a:ext cx="8112506" cy="2005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latin typeface="Georgia" panose="02040502050405020303" pitchFamily="18" charset="0"/>
                  </a:rPr>
                  <a:t>A possible showstopper was identified: conduction cooling of current leads requires a high power. For the resistive part between 300 K and 60 K:</a:t>
                </a:r>
              </a:p>
              <a:p>
                <a:endParaRPr lang="en-US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=46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𝑘𝐴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>
                  <a:latin typeface="Georgia" panose="02040502050405020303" pitchFamily="18" charset="0"/>
                </a:endParaRPr>
              </a:p>
              <a:p>
                <a:endParaRPr lang="en-US">
                  <a:latin typeface="Georgia" panose="02040502050405020303" pitchFamily="18" charset="0"/>
                </a:endParaRPr>
              </a:p>
              <a:p>
                <a:r>
                  <a:rPr lang="en-US">
                    <a:latin typeface="Georgia" panose="02040502050405020303" pitchFamily="18" charset="0"/>
                    <a:sym typeface="Wingdings" panose="05000000000000000000" pitchFamily="2" charset="2"/>
                  </a:rPr>
                  <a:t> The operational current must be minimized</a:t>
                </a:r>
                <a:endParaRPr lang="en-US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52ADEE0-90C7-1AC8-8BBE-F0E356107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66" y="1302542"/>
                <a:ext cx="8112506" cy="2005229"/>
              </a:xfrm>
              <a:prstGeom prst="rect">
                <a:avLst/>
              </a:prstGeom>
              <a:blipFill>
                <a:blip r:embed="rId2"/>
                <a:stretch>
                  <a:fillRect l="-601" t="-1824" b="-8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ella 15">
                <a:extLst>
                  <a:ext uri="{FF2B5EF4-FFF2-40B4-BE49-F238E27FC236}">
                    <a16:creationId xmlns:a16="http://schemas.microsoft.com/office/drawing/2014/main" id="{D9A8B5ED-A51F-F4D5-C401-5624D46BF56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7166" y="3440712"/>
              <a:ext cx="5191371" cy="28592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50017">
                      <a:extLst>
                        <a:ext uri="{9D8B030D-6E8A-4147-A177-3AD203B41FA5}">
                          <a16:colId xmlns:a16="http://schemas.microsoft.com/office/drawing/2014/main" val="4211971961"/>
                        </a:ext>
                      </a:extLst>
                    </a:gridCol>
                    <a:gridCol w="1320677">
                      <a:extLst>
                        <a:ext uri="{9D8B030D-6E8A-4147-A177-3AD203B41FA5}">
                          <a16:colId xmlns:a16="http://schemas.microsoft.com/office/drawing/2014/main" val="1523133497"/>
                        </a:ext>
                      </a:extLst>
                    </a:gridCol>
                    <a:gridCol w="1320677">
                      <a:extLst>
                        <a:ext uri="{9D8B030D-6E8A-4147-A177-3AD203B41FA5}">
                          <a16:colId xmlns:a16="http://schemas.microsoft.com/office/drawing/2014/main" val="3989194199"/>
                        </a:ext>
                      </a:extLst>
                    </a:gridCol>
                  </a:tblGrid>
                  <a:tr h="43872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aseline="0"/>
                            <a:t>Cable</a:t>
                          </a:r>
                          <a:endParaRPr lang="it-IT" sz="14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baseline="0" err="1"/>
                            <a:t>Discorap</a:t>
                          </a:r>
                          <a:r>
                            <a:rPr lang="it-IT" sz="1400" baseline="0"/>
                            <a:t> III gen.</a:t>
                          </a:r>
                          <a:endParaRPr lang="it-IT" sz="14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aseline="0"/>
                            <a:t>CERN LHC05</a:t>
                          </a:r>
                          <a:endParaRPr lang="it-IT" sz="14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6716570"/>
                      </a:ext>
                    </a:extLst>
                  </a:tr>
                  <a:tr h="25807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/>
                            <a:t>Strand </a:t>
                          </a:r>
                          <a:r>
                            <a:rPr lang="it-IT" sz="1300" err="1"/>
                            <a:t>diameter</a:t>
                          </a:r>
                          <a:r>
                            <a:rPr lang="it-IT" sz="1300"/>
                            <a:t> 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/>
                            <a:t>0.821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/>
                            <a:t>0.48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7099534"/>
                      </a:ext>
                    </a:extLst>
                  </a:tr>
                  <a:tr h="258071">
                    <a:tc>
                      <a:txBody>
                        <a:bodyPr/>
                        <a:lstStyle/>
                        <a:p>
                          <a:r>
                            <a:rPr lang="it-IT" sz="1300" b="0" err="1"/>
                            <a:t>Operational</a:t>
                          </a:r>
                          <a:r>
                            <a:rPr lang="it-IT" sz="1300" b="0"/>
                            <a:t> Temperature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7038285"/>
                      </a:ext>
                    </a:extLst>
                  </a:tr>
                  <a:tr h="258071">
                    <a:tc>
                      <a:txBody>
                        <a:bodyPr/>
                        <a:lstStyle/>
                        <a:p>
                          <a:r>
                            <a:rPr lang="it-IT" sz="1300" b="0" err="1"/>
                            <a:t>Operational</a:t>
                          </a:r>
                          <a:r>
                            <a:rPr lang="it-IT" sz="1300" b="0"/>
                            <a:t> </a:t>
                          </a:r>
                          <a:r>
                            <a:rPr lang="it-IT" sz="1300" b="0" err="1"/>
                            <a:t>Current</a:t>
                          </a:r>
                          <a:r>
                            <a:rPr lang="it-IT" sz="1300" b="0"/>
                            <a:t> [A]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4195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2790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662263"/>
                      </a:ext>
                    </a:extLst>
                  </a:tr>
                  <a:tr h="25807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300" b="0"/>
                            <a:t> [W]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2 x 193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2 x 128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6356081"/>
                      </a:ext>
                    </a:extLst>
                  </a:tr>
                  <a:tr h="258071">
                    <a:tc>
                      <a:txBody>
                        <a:bodyPr/>
                        <a:lstStyle/>
                        <a:p>
                          <a:r>
                            <a:rPr lang="it-IT" sz="1300" err="1"/>
                            <a:t>Margin</a:t>
                          </a:r>
                          <a:r>
                            <a:rPr lang="it-IT" sz="1300"/>
                            <a:t> on </a:t>
                          </a:r>
                          <a:r>
                            <a:rPr lang="it-IT" sz="1300" err="1"/>
                            <a:t>Load</a:t>
                          </a:r>
                          <a:r>
                            <a:rPr lang="it-IT" sz="1300"/>
                            <a:t> Line [%]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28.1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21.9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063522"/>
                      </a:ext>
                    </a:extLst>
                  </a:tr>
                  <a:tr h="258071">
                    <a:tc>
                      <a:txBody>
                        <a:bodyPr/>
                        <a:lstStyle/>
                        <a:p>
                          <a:r>
                            <a:rPr lang="it-IT" sz="1300"/>
                            <a:t>Temperature </a:t>
                          </a:r>
                          <a:r>
                            <a:rPr lang="it-IT" sz="1300" err="1"/>
                            <a:t>Margin</a:t>
                          </a:r>
                          <a:r>
                            <a:rPr lang="it-IT" sz="1300"/>
                            <a:t>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1.49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45112818"/>
                      </a:ext>
                    </a:extLst>
                  </a:tr>
                  <a:tr h="25807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/>
                            <a:t>Inner Layer Turns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4688163"/>
                      </a:ext>
                    </a:extLst>
                  </a:tr>
                  <a:tr h="25807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/>
                            <a:t>Outer Layer Turns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29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43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179908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ella 15">
                <a:extLst>
                  <a:ext uri="{FF2B5EF4-FFF2-40B4-BE49-F238E27FC236}">
                    <a16:creationId xmlns:a16="http://schemas.microsoft.com/office/drawing/2014/main" id="{D9A8B5ED-A51F-F4D5-C401-5624D46BF56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7166" y="3440712"/>
              <a:ext cx="5191371" cy="28592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50017">
                      <a:extLst>
                        <a:ext uri="{9D8B030D-6E8A-4147-A177-3AD203B41FA5}">
                          <a16:colId xmlns:a16="http://schemas.microsoft.com/office/drawing/2014/main" val="4211971961"/>
                        </a:ext>
                      </a:extLst>
                    </a:gridCol>
                    <a:gridCol w="1320677">
                      <a:extLst>
                        <a:ext uri="{9D8B030D-6E8A-4147-A177-3AD203B41FA5}">
                          <a16:colId xmlns:a16="http://schemas.microsoft.com/office/drawing/2014/main" val="1523133497"/>
                        </a:ext>
                      </a:extLst>
                    </a:gridCol>
                    <a:gridCol w="1320677">
                      <a:extLst>
                        <a:ext uri="{9D8B030D-6E8A-4147-A177-3AD203B41FA5}">
                          <a16:colId xmlns:a16="http://schemas.microsoft.com/office/drawing/2014/main" val="398919419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aseline="0"/>
                            <a:t>Cable</a:t>
                          </a:r>
                          <a:endParaRPr lang="it-IT" sz="14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baseline="0" err="1"/>
                            <a:t>Discorap</a:t>
                          </a:r>
                          <a:r>
                            <a:rPr lang="it-IT" sz="1400" baseline="0"/>
                            <a:t> III gen.</a:t>
                          </a:r>
                          <a:endParaRPr lang="it-IT" sz="140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aseline="0"/>
                            <a:t>CERN LHC05</a:t>
                          </a:r>
                          <a:endParaRPr lang="it-IT" sz="14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6716570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/>
                            <a:t>Strand </a:t>
                          </a:r>
                          <a:r>
                            <a:rPr lang="it-IT" sz="1300" err="1"/>
                            <a:t>diameter</a:t>
                          </a:r>
                          <a:r>
                            <a:rPr lang="it-IT" sz="1300"/>
                            <a:t> 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/>
                            <a:t>0.821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/>
                            <a:t>0.48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7099534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r>
                            <a:rPr lang="it-IT" sz="1300" b="0" err="1"/>
                            <a:t>Operational</a:t>
                          </a:r>
                          <a:r>
                            <a:rPr lang="it-IT" sz="1300" b="0"/>
                            <a:t> Temperature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7038285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r>
                            <a:rPr lang="it-IT" sz="1300" b="0" err="1"/>
                            <a:t>Operational</a:t>
                          </a:r>
                          <a:r>
                            <a:rPr lang="it-IT" sz="1300" b="0"/>
                            <a:t> </a:t>
                          </a:r>
                          <a:r>
                            <a:rPr lang="it-IT" sz="1300" b="0" err="1"/>
                            <a:t>Current</a:t>
                          </a:r>
                          <a:r>
                            <a:rPr lang="it-IT" sz="1300" b="0"/>
                            <a:t> [A]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4195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2790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662263"/>
                      </a:ext>
                    </a:extLst>
                  </a:tr>
                  <a:tr h="31413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239" t="-440385" r="-104535" b="-38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2 x 193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300" b="0">
                              <a:solidFill>
                                <a:schemeClr val="tx1"/>
                              </a:solidFill>
                            </a:rPr>
                            <a:t>2 x 128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6356081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r>
                            <a:rPr lang="it-IT" sz="1300" err="1"/>
                            <a:t>Margin</a:t>
                          </a:r>
                          <a:r>
                            <a:rPr lang="it-IT" sz="1300"/>
                            <a:t> on </a:t>
                          </a:r>
                          <a:r>
                            <a:rPr lang="it-IT" sz="1300" err="1"/>
                            <a:t>Load</a:t>
                          </a:r>
                          <a:r>
                            <a:rPr lang="it-IT" sz="1300"/>
                            <a:t> Line [%]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28.1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21.9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063522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r>
                            <a:rPr lang="it-IT" sz="1300"/>
                            <a:t>Temperature </a:t>
                          </a:r>
                          <a:r>
                            <a:rPr lang="it-IT" sz="1300" err="1"/>
                            <a:t>Margin</a:t>
                          </a:r>
                          <a:r>
                            <a:rPr lang="it-IT" sz="1300"/>
                            <a:t>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1.49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45112818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/>
                            <a:t>Inner Layer Turns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4688163"/>
                      </a:ext>
                    </a:extLst>
                  </a:tr>
                  <a:tr h="2895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300"/>
                            <a:t>Outer Layer Turns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29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it-IT" sz="1300">
                              <a:solidFill>
                                <a:schemeClr val="tx1"/>
                              </a:solidFill>
                            </a:rPr>
                            <a:t>43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179908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ttangolo 17">
            <a:extLst>
              <a:ext uri="{FF2B5EF4-FFF2-40B4-BE49-F238E27FC236}">
                <a16:creationId xmlns:a16="http://schemas.microsoft.com/office/drawing/2014/main" id="{12FABA1D-DE1C-57C5-2E31-A64ABD8F552D}"/>
              </a:ext>
            </a:extLst>
          </p:cNvPr>
          <p:cNvSpPr/>
          <p:nvPr/>
        </p:nvSpPr>
        <p:spPr>
          <a:xfrm>
            <a:off x="608730" y="4539602"/>
            <a:ext cx="5169807" cy="57589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7EA7BF13-536C-F6DD-1045-C144B3E18B6D}"/>
              </a:ext>
            </a:extLst>
          </p:cNvPr>
          <p:cNvSpPr/>
          <p:nvPr/>
        </p:nvSpPr>
        <p:spPr>
          <a:xfrm>
            <a:off x="4194385" y="3492525"/>
            <a:ext cx="533400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D6FE5AE-D982-F133-8328-FD3747CC92F1}"/>
              </a:ext>
            </a:extLst>
          </p:cNvPr>
          <p:cNvGrpSpPr/>
          <p:nvPr/>
        </p:nvGrpSpPr>
        <p:grpSpPr>
          <a:xfrm>
            <a:off x="6270171" y="3770811"/>
            <a:ext cx="5191371" cy="2918673"/>
            <a:chOff x="6270171" y="3770811"/>
            <a:chExt cx="5191371" cy="2918673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0BD6B52-5318-9F64-0E89-C5682499C10C}"/>
                </a:ext>
              </a:extLst>
            </p:cNvPr>
            <p:cNvSpPr txBox="1"/>
            <p:nvPr/>
          </p:nvSpPr>
          <p:spPr>
            <a:xfrm>
              <a:off x="6566472" y="3926980"/>
              <a:ext cx="47906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latin typeface="Georgia" panose="02040502050405020303" pitchFamily="18" charset="0"/>
                  <a:sym typeface="Wingdings" panose="05000000000000000000" pitchFamily="2" charset="2"/>
                </a:rPr>
                <a:t>Example: </a:t>
              </a:r>
              <a:r>
                <a:rPr lang="en-US" sz="1600" err="1">
                  <a:latin typeface="Georgia" panose="02040502050405020303" pitchFamily="18" charset="0"/>
                  <a:sym typeface="Wingdings" panose="05000000000000000000" pitchFamily="2" charset="2"/>
                </a:rPr>
                <a:t>Cryomech</a:t>
              </a:r>
              <a:r>
                <a:rPr lang="en-US" sz="1600">
                  <a:latin typeface="Georgia" panose="02040502050405020303" pitchFamily="18" charset="0"/>
                  <a:sym typeface="Wingdings" panose="05000000000000000000" pitchFamily="2" charset="2"/>
                </a:rPr>
                <a:t> GM AL600: 425 W @ 60 K</a:t>
              </a:r>
              <a:endParaRPr lang="en-US" sz="160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CA21F2B-9E8C-2F1E-83CF-27ACC913E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9498" y="4374543"/>
              <a:ext cx="3412543" cy="231494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023966F-76BB-DD2B-6EE7-59DEC20E6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8401" y="4449276"/>
              <a:ext cx="1026931" cy="1938372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7669A066-D6C2-D369-2F37-4D7CF9DC891F}"/>
                </a:ext>
              </a:extLst>
            </p:cNvPr>
            <p:cNvSpPr/>
            <p:nvPr/>
          </p:nvSpPr>
          <p:spPr>
            <a:xfrm>
              <a:off x="6270171" y="3770811"/>
              <a:ext cx="5191371" cy="29186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D0DCE0-AC4D-14D0-350C-47A68D96FA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6F7FD0A4-90FF-3E30-971A-BD37EF99D663}"/>
              </a:ext>
            </a:extLst>
          </p:cNvPr>
          <p:cNvGrpSpPr/>
          <p:nvPr/>
        </p:nvGrpSpPr>
        <p:grpSpPr>
          <a:xfrm>
            <a:off x="8608710" y="768527"/>
            <a:ext cx="2659654" cy="2723998"/>
            <a:chOff x="416196" y="2556025"/>
            <a:chExt cx="2659654" cy="272399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DEBED16-B7FB-A24B-3F3C-6A40F17A3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986" y="2597393"/>
              <a:ext cx="1789718" cy="2661334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71BBDC6-E666-8B6D-21B9-3BCDC7FF0484}"/>
                </a:ext>
              </a:extLst>
            </p:cNvPr>
            <p:cNvSpPr txBox="1"/>
            <p:nvPr/>
          </p:nvSpPr>
          <p:spPr>
            <a:xfrm>
              <a:off x="2505710" y="4498176"/>
              <a:ext cx="570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HTS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BA6955-DD39-E64B-9A25-6E497912A2EF}"/>
                </a:ext>
              </a:extLst>
            </p:cNvPr>
            <p:cNvSpPr txBox="1"/>
            <p:nvPr/>
          </p:nvSpPr>
          <p:spPr>
            <a:xfrm>
              <a:off x="928814" y="2556025"/>
              <a:ext cx="102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300 K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5F0D925-A38F-3D4D-80E4-1E3008DF9821}"/>
                </a:ext>
              </a:extLst>
            </p:cNvPr>
            <p:cNvSpPr txBox="1"/>
            <p:nvPr/>
          </p:nvSpPr>
          <p:spPr>
            <a:xfrm>
              <a:off x="416196" y="3807375"/>
              <a:ext cx="102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60 K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9FC8D27-4424-5FAA-3B5F-30C935A6D9BE}"/>
                </a:ext>
              </a:extLst>
            </p:cNvPr>
            <p:cNvSpPr txBox="1"/>
            <p:nvPr/>
          </p:nvSpPr>
          <p:spPr>
            <a:xfrm>
              <a:off x="979614" y="4910691"/>
              <a:ext cx="102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4.7 K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B7CDFE-6A24-A2E2-E039-2C090800248D}"/>
              </a:ext>
            </a:extLst>
          </p:cNvPr>
          <p:cNvSpPr txBox="1"/>
          <p:nvPr/>
        </p:nvSpPr>
        <p:spPr>
          <a:xfrm>
            <a:off x="7849073" y="169200"/>
            <a:ext cx="27388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INFN-MI/GE, </a:t>
            </a:r>
            <a:r>
              <a:rPr lang="en-US" sz="1800" err="1">
                <a:latin typeface="Georgia" panose="02040502050405020303" pitchFamily="18" charset="0"/>
              </a:rPr>
              <a:t>UniMi</a:t>
            </a:r>
            <a:r>
              <a:rPr lang="en-US" sz="1800">
                <a:latin typeface="Georgia" panose="02040502050405020303" pitchFamily="18" charset="0"/>
              </a:rPr>
              <a:t>/Ge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8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B16545-BD3E-76D6-4605-519872D64AA1}"/>
              </a:ext>
            </a:extLst>
          </p:cNvPr>
          <p:cNvSpPr txBox="1"/>
          <p:nvPr/>
        </p:nvSpPr>
        <p:spPr>
          <a:xfrm>
            <a:off x="587166" y="470352"/>
            <a:ext cx="7744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</a:t>
            </a:r>
            <a:r>
              <a:rPr lang="it-IT" sz="3600">
                <a:latin typeface="Georgia" panose="02040502050405020303" pitchFamily="18" charset="0"/>
                <a:cs typeface="Times New Roman" panose="02020603050405020304" pitchFamily="18" charset="0"/>
              </a:rPr>
              <a:t>P2:  ma</a:t>
            </a:r>
            <a:r>
              <a:rPr lang="en-US" sz="3600">
                <a:latin typeface="Georgia" panose="02040502050405020303" pitchFamily="18" charset="0"/>
                <a:cs typeface="Times New Roman" panose="02020603050405020304" pitchFamily="18" charset="0"/>
              </a:rPr>
              <a:t>in findings (2)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6015A4-5A59-7A83-8503-AFCBE687F557}"/>
              </a:ext>
            </a:extLst>
          </p:cNvPr>
          <p:cNvSpPr txBox="1"/>
          <p:nvPr/>
        </p:nvSpPr>
        <p:spPr>
          <a:xfrm>
            <a:off x="465056" y="1362378"/>
            <a:ext cx="675631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latin typeface="Georgia" panose="02040502050405020303" pitchFamily="18" charset="0"/>
              </a:rPr>
              <a:t>B</a:t>
            </a:r>
            <a:r>
              <a:rPr lang="en-US">
                <a:latin typeface="Georgia" panose="02040502050405020303" pitchFamily="18" charset="0"/>
              </a:rPr>
              <a:t>’ = 0.4 T/s seems within reach for the final prototype</a:t>
            </a:r>
          </a:p>
          <a:p>
            <a:pPr marL="7159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Coil loss ~ 1 W/m with a low-loss cable design (DISCORAP experience)</a:t>
            </a:r>
          </a:p>
          <a:p>
            <a:pPr marL="7159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</a:rPr>
              <a:t>For the demonstrator, too long lead-time for such a dedicated cable </a:t>
            </a:r>
            <a:r>
              <a:rPr lang="en-US">
                <a:latin typeface="Georgia" panose="02040502050405020303" pitchFamily="18" charset="0"/>
                <a:sym typeface="Wingdings" panose="05000000000000000000" pitchFamily="2" charset="2"/>
              </a:rPr>
              <a:t> LHC05 with reduced ramp-rate</a:t>
            </a:r>
          </a:p>
          <a:p>
            <a:pPr marL="7159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Georgia" panose="02040502050405020303" pitchFamily="18" charset="0"/>
                <a:sym typeface="Wingdings" panose="05000000000000000000" pitchFamily="2" charset="2"/>
              </a:rPr>
              <a:t>The final prototype will inherit DISCORAP and LHC05 beast features</a:t>
            </a:r>
            <a:endParaRPr lang="en-US">
              <a:latin typeface="Georgia" panose="02040502050405020303" pitchFamily="18" charset="0"/>
            </a:endParaRPr>
          </a:p>
        </p:txBody>
      </p:sp>
      <p:graphicFrame>
        <p:nvGraphicFramePr>
          <p:cNvPr id="16" name="Tabella 19">
            <a:extLst>
              <a:ext uri="{FF2B5EF4-FFF2-40B4-BE49-F238E27FC236}">
                <a16:creationId xmlns:a16="http://schemas.microsoft.com/office/drawing/2014/main" id="{2E2220A3-BF86-220A-4DE4-303369EC1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545230"/>
              </p:ext>
            </p:extLst>
          </p:nvPr>
        </p:nvGraphicFramePr>
        <p:xfrm>
          <a:off x="7150442" y="1069752"/>
          <a:ext cx="4576503" cy="2366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211">
                  <a:extLst>
                    <a:ext uri="{9D8B030D-6E8A-4147-A177-3AD203B41FA5}">
                      <a16:colId xmlns:a16="http://schemas.microsoft.com/office/drawing/2014/main" val="381321986"/>
                    </a:ext>
                  </a:extLst>
                </a:gridCol>
                <a:gridCol w="1101702">
                  <a:extLst>
                    <a:ext uri="{9D8B030D-6E8A-4147-A177-3AD203B41FA5}">
                      <a16:colId xmlns:a16="http://schemas.microsoft.com/office/drawing/2014/main" val="2043839915"/>
                    </a:ext>
                  </a:extLst>
                </a:gridCol>
                <a:gridCol w="1116295">
                  <a:extLst>
                    <a:ext uri="{9D8B030D-6E8A-4147-A177-3AD203B41FA5}">
                      <a16:colId xmlns:a16="http://schemas.microsoft.com/office/drawing/2014/main" val="3923437520"/>
                    </a:ext>
                  </a:extLst>
                </a:gridCol>
                <a:gridCol w="1116295">
                  <a:extLst>
                    <a:ext uri="{9D8B030D-6E8A-4147-A177-3AD203B41FA5}">
                      <a16:colId xmlns:a16="http://schemas.microsoft.com/office/drawing/2014/main" val="1351497788"/>
                    </a:ext>
                  </a:extLst>
                </a:gridCol>
              </a:tblGrid>
              <a:tr h="856326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Cable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err="1">
                          <a:solidFill>
                            <a:schemeClr val="tx1"/>
                          </a:solidFill>
                        </a:rPr>
                        <a:t>Operational</a:t>
                      </a:r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err="1">
                          <a:solidFill>
                            <a:schemeClr val="tx1"/>
                          </a:solidFill>
                        </a:rPr>
                        <a:t>current</a:t>
                      </a:r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it-IT" sz="1400" err="1">
                          <a:solidFill>
                            <a:schemeClr val="tx1"/>
                          </a:solidFill>
                        </a:rPr>
                        <a:t>kA</a:t>
                      </a:r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Max. dB/</a:t>
                      </a:r>
                      <a:r>
                        <a:rPr lang="it-IT" sz="1400" err="1">
                          <a:solidFill>
                            <a:schemeClr val="tx1"/>
                          </a:solidFill>
                        </a:rPr>
                        <a:t>dt</a:t>
                      </a:r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 (T/s)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Coil loss</a:t>
                      </a:r>
                      <a:br>
                        <a:rPr lang="en-US" sz="140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(W/m)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542752"/>
                  </a:ext>
                </a:extLst>
              </a:tr>
              <a:tr h="496125">
                <a:tc>
                  <a:txBody>
                    <a:bodyPr/>
                    <a:lstStyle/>
                    <a:p>
                      <a:r>
                        <a:rPr lang="it-IT" sz="1400" err="1">
                          <a:solidFill>
                            <a:schemeClr val="tx1"/>
                          </a:solidFill>
                        </a:rPr>
                        <a:t>Discorap</a:t>
                      </a:r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 III gen.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4.2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0.4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774691"/>
                  </a:ext>
                </a:extLst>
              </a:tr>
              <a:tr h="496125"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CERN LHC05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2.8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0.15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878840"/>
                  </a:ext>
                </a:extLst>
              </a:tr>
              <a:tr h="496125"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Future ad-hoc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2.8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solidFill>
                            <a:schemeClr val="tx1"/>
                          </a:solidFill>
                        </a:rPr>
                        <a:t>0.4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179822"/>
                  </a:ext>
                </a:extLst>
              </a:tr>
            </a:tbl>
          </a:graphicData>
        </a:graphic>
      </p:graphicFrame>
      <p:pic>
        <p:nvPicPr>
          <p:cNvPr id="17" name="Immagine 16">
            <a:extLst>
              <a:ext uri="{FF2B5EF4-FFF2-40B4-BE49-F238E27FC236}">
                <a16:creationId xmlns:a16="http://schemas.microsoft.com/office/drawing/2014/main" id="{C3A1DFB6-689B-0FF1-D2ED-A706EAB6C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638" r="48879" b="14212"/>
          <a:stretch/>
        </p:blipFill>
        <p:spPr>
          <a:xfrm>
            <a:off x="10109929" y="1987054"/>
            <a:ext cx="318238" cy="306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18CA92A-09A9-4337-0D5F-0CB08F251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7" t="20795" r="10014" b="14426"/>
          <a:stretch/>
        </p:blipFill>
        <p:spPr>
          <a:xfrm>
            <a:off x="8894377" y="2027211"/>
            <a:ext cx="300013" cy="30611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90ABBCF-CD71-FC4B-66BA-FB7F5DF8B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7" t="20795" r="10014" b="14426"/>
          <a:stretch/>
        </p:blipFill>
        <p:spPr>
          <a:xfrm>
            <a:off x="10109929" y="2518742"/>
            <a:ext cx="299898" cy="306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AD48B37-2F48-569C-7519-7B198957C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638" r="48879" b="14212"/>
          <a:stretch/>
        </p:blipFill>
        <p:spPr>
          <a:xfrm>
            <a:off x="8879805" y="2518169"/>
            <a:ext cx="349662" cy="33621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FE7513D-7CDB-15B5-7017-204C41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638" r="48879" b="14212"/>
          <a:stretch/>
        </p:blipFill>
        <p:spPr>
          <a:xfrm>
            <a:off x="10109929" y="2987076"/>
            <a:ext cx="318238" cy="306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753CC14-A232-84B7-D8B5-A8267AAB1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t="14638" r="48879" b="14212"/>
          <a:stretch/>
        </p:blipFill>
        <p:spPr>
          <a:xfrm>
            <a:off x="8879805" y="3013366"/>
            <a:ext cx="349662" cy="336216"/>
          </a:xfrm>
          <a:prstGeom prst="rect">
            <a:avLst/>
          </a:prstGeom>
        </p:spPr>
      </p:pic>
      <p:sp>
        <p:nvSpPr>
          <p:cNvPr id="23" name="Freccia circolare a destra 22">
            <a:extLst>
              <a:ext uri="{FF2B5EF4-FFF2-40B4-BE49-F238E27FC236}">
                <a16:creationId xmlns:a16="http://schemas.microsoft.com/office/drawing/2014/main" id="{7AEC34C7-4C55-393B-9C59-EEF47C7C0BA8}"/>
              </a:ext>
            </a:extLst>
          </p:cNvPr>
          <p:cNvSpPr/>
          <p:nvPr/>
        </p:nvSpPr>
        <p:spPr>
          <a:xfrm>
            <a:off x="6794574" y="2099554"/>
            <a:ext cx="343161" cy="646330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DB3F7E-F5B7-A6CC-1DE2-3972C24AD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303" y="3848713"/>
            <a:ext cx="3110414" cy="2462634"/>
          </a:xfrm>
          <a:prstGeom prst="rect">
            <a:avLst/>
          </a:prstGeom>
        </p:spPr>
      </p:pic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FF191679-3C16-727B-0380-2B0B744E2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242057"/>
              </p:ext>
            </p:extLst>
          </p:nvPr>
        </p:nvGraphicFramePr>
        <p:xfrm>
          <a:off x="7998602" y="4245993"/>
          <a:ext cx="3570120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278">
                  <a:extLst>
                    <a:ext uri="{9D8B030D-6E8A-4147-A177-3AD203B41FA5}">
                      <a16:colId xmlns:a16="http://schemas.microsoft.com/office/drawing/2014/main" val="1902029243"/>
                    </a:ext>
                  </a:extLst>
                </a:gridCol>
                <a:gridCol w="901402">
                  <a:extLst>
                    <a:ext uri="{9D8B030D-6E8A-4147-A177-3AD203B41FA5}">
                      <a16:colId xmlns:a16="http://schemas.microsoft.com/office/drawing/2014/main" val="161176884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3030216570"/>
                    </a:ext>
                  </a:extLst>
                </a:gridCol>
                <a:gridCol w="705000">
                  <a:extLst>
                    <a:ext uri="{9D8B030D-6E8A-4147-A177-3AD203B41FA5}">
                      <a16:colId xmlns:a16="http://schemas.microsoft.com/office/drawing/2014/main" val="732411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Straight 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Int. l = 1.1 m (45°)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Ends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252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/>
                        <a:t>Conductor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1 W/m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1.1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0.18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824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/>
                        <a:t>Iron hyst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0.32 W/m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0.35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/>
                        <a:t>0.14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302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/>
                        <a:t>Eddy current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0.37 W/m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0.41 W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0.41 W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39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noProof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200" b="1" noProof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noProof="0">
                          <a:solidFill>
                            <a:schemeClr val="tx1"/>
                          </a:solidFill>
                        </a:rPr>
                        <a:t>1.9 W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noProof="0">
                          <a:solidFill>
                            <a:schemeClr val="tx1"/>
                          </a:solidFill>
                        </a:rPr>
                        <a:t>0.7 W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3469686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7E327451-9CC7-DC26-2320-98C7A5EE8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66" y="4070707"/>
            <a:ext cx="3253253" cy="226215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BBC501-3637-A7F6-3FF8-D8BA15015385}"/>
              </a:ext>
            </a:extLst>
          </p:cNvPr>
          <p:cNvSpPr txBox="1"/>
          <p:nvPr/>
        </p:nvSpPr>
        <p:spPr>
          <a:xfrm>
            <a:off x="9740672" y="6425102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2.6 W * 1.5 = 4 W @ 4.7 K</a:t>
            </a:r>
          </a:p>
        </p:txBody>
      </p:sp>
      <p:sp>
        <p:nvSpPr>
          <p:cNvPr id="9" name="Parentesi graffa aperta 8">
            <a:extLst>
              <a:ext uri="{FF2B5EF4-FFF2-40B4-BE49-F238E27FC236}">
                <a16:creationId xmlns:a16="http://schemas.microsoft.com/office/drawing/2014/main" id="{94AD8A06-E1F6-C522-267B-3E85E26B720F}"/>
              </a:ext>
            </a:extLst>
          </p:cNvPr>
          <p:cNvSpPr/>
          <p:nvPr/>
        </p:nvSpPr>
        <p:spPr>
          <a:xfrm rot="16200000">
            <a:off x="10703152" y="5579827"/>
            <a:ext cx="148045" cy="1463041"/>
          </a:xfrm>
          <a:prstGeom prst="leftBrace">
            <a:avLst>
              <a:gd name="adj1" fmla="val 56333"/>
              <a:gd name="adj2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10B75E-20E5-1ED1-5BFF-AFCFA25EAC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10823076" y="169200"/>
            <a:ext cx="1212176" cy="9201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94D1BB-FFDE-BA67-87A4-2D8B698652CC}"/>
              </a:ext>
            </a:extLst>
          </p:cNvPr>
          <p:cNvSpPr txBox="1"/>
          <p:nvPr/>
        </p:nvSpPr>
        <p:spPr>
          <a:xfrm>
            <a:off x="7849073" y="169200"/>
            <a:ext cx="27388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>
                <a:latin typeface="Georgia" panose="02040502050405020303" pitchFamily="18" charset="0"/>
              </a:rPr>
              <a:t>INFN-MI/GE, </a:t>
            </a:r>
            <a:r>
              <a:rPr lang="en-US" sz="1800" err="1">
                <a:latin typeface="Georgia" panose="02040502050405020303" pitchFamily="18" charset="0"/>
              </a:rPr>
              <a:t>UniMi</a:t>
            </a:r>
            <a:r>
              <a:rPr lang="en-US" sz="1800">
                <a:latin typeface="Georgia" panose="02040502050405020303" pitchFamily="18" charset="0"/>
              </a:rPr>
              <a:t>/Ge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85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2213</Words>
  <Application>Microsoft Office PowerPoint</Application>
  <PresentationFormat>Widescreen</PresentationFormat>
  <Paragraphs>348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Math</vt:lpstr>
      <vt:lpstr>Franklin Gothic Medium</vt:lpstr>
      <vt:lpstr>Georgia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Samuele Mariotto</dc:creator>
  <cp:lastModifiedBy>Marco</cp:lastModifiedBy>
  <cp:revision>1</cp:revision>
  <dcterms:created xsi:type="dcterms:W3CDTF">2021-09-19T20:21:02Z</dcterms:created>
  <dcterms:modified xsi:type="dcterms:W3CDTF">2023-03-02T23:07:05Z</dcterms:modified>
</cp:coreProperties>
</file>