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160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20/09/22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genda.infn.it/e/conper.openscience/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isa.sp.unipi.it/attivita/vii-convegno-annual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614" y="1137542"/>
            <a:ext cx="9144000" cy="377664"/>
          </a:xfrm>
        </p:spPr>
        <p:txBody>
          <a:bodyPr>
            <a:noAutofit/>
          </a:bodyPr>
          <a:lstStyle/>
          <a:p>
            <a:r>
              <a:rPr lang="en-IT" sz="4400" dirty="0"/>
              <a:t>Open Science ConPER n.10</a:t>
            </a:r>
            <a:br>
              <a:rPr lang="en-IT" sz="4400" dirty="0"/>
            </a:br>
            <a:r>
              <a:rPr lang="en-GB" sz="2000" dirty="0">
                <a:hlinkClick r:id="rId2"/>
              </a:rPr>
              <a:t>https://agenda.infn.it/e/conper.openscience</a:t>
            </a:r>
            <a:r>
              <a:rPr lang="en-GB" sz="1400" dirty="0">
                <a:hlinkClick r:id="rId2"/>
              </a:rPr>
              <a:t>/</a:t>
            </a:r>
            <a:r>
              <a:rPr lang="en-GB" sz="1400" dirty="0"/>
              <a:t>10</a:t>
            </a:r>
            <a:br>
              <a:rPr lang="en-GB" sz="1400" dirty="0"/>
            </a:br>
            <a:r>
              <a:rPr lang="en-GB" sz="1600" b="1" dirty="0"/>
              <a:t>https://</a:t>
            </a:r>
            <a:r>
              <a:rPr lang="en-GB" sz="1600" b="1" dirty="0" err="1"/>
              <a:t>home.infn.it</a:t>
            </a:r>
            <a:r>
              <a:rPr lang="en-GB" sz="1600" b="1" dirty="0"/>
              <a:t>/</a:t>
            </a:r>
            <a:r>
              <a:rPr lang="en-GB" sz="1600" b="1" dirty="0" err="1"/>
              <a:t>conper</a:t>
            </a:r>
            <a:r>
              <a:rPr lang="en-GB" sz="1600" b="1" dirty="0"/>
              <a:t>/</a:t>
            </a:r>
            <a:r>
              <a:rPr lang="en-GB" sz="1600" b="1" dirty="0" err="1"/>
              <a:t>openscience.html</a:t>
            </a:r>
            <a:endParaRPr lang="en-IT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4335695" y="1416597"/>
            <a:ext cx="28052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</a:t>
            </a:r>
            <a:r>
              <a:rPr lang="en-IT" dirty="0"/>
              <a:t>tefano, Anna Grazia, Mario</a:t>
            </a:r>
          </a:p>
          <a:p>
            <a:pPr algn="ctr"/>
            <a:r>
              <a:rPr lang="en-IT" dirty="0"/>
              <a:t>20220920</a:t>
            </a:r>
          </a:p>
          <a:p>
            <a:pPr algn="ctr"/>
            <a:endParaRPr lang="en-I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299590-619B-52C5-17AC-9949CA58F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346702"/>
            <a:ext cx="1498600" cy="927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8083CE-77B8-316A-C218-5D57777B1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3487" y="326774"/>
            <a:ext cx="1498600" cy="9271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1B180C-F1FA-AEFA-823F-939BC8E5CE2D}"/>
              </a:ext>
            </a:extLst>
          </p:cNvPr>
          <p:cNvSpPr txBox="1"/>
          <p:nvPr/>
        </p:nvSpPr>
        <p:spPr>
          <a:xfrm>
            <a:off x="774701" y="2083075"/>
            <a:ext cx="103419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T" dirty="0"/>
              <a:t>Programma scientifico </a:t>
            </a:r>
            <a:r>
              <a:rPr lang="en-GB" dirty="0"/>
              <a:t>https://</a:t>
            </a:r>
            <a:r>
              <a:rPr lang="en-GB" dirty="0" err="1"/>
              <a:t>agenda.infn.it</a:t>
            </a:r>
            <a:r>
              <a:rPr lang="en-GB" dirty="0"/>
              <a:t>/event/32553/  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T" dirty="0"/>
              <a:t>NB: tab “Change theme </a:t>
            </a:r>
            <a:r>
              <a:rPr lang="en-IT" dirty="0">
                <a:sym typeface="Wingdings" pitchFamily="2" charset="2"/>
              </a:rPr>
              <a:t> Indico style” per una visualizzazione </a:t>
            </a:r>
            <a:r>
              <a:rPr lang="en-IT" i="1" dirty="0">
                <a:sym typeface="Wingdings" pitchFamily="2" charset="2"/>
              </a:rPr>
              <a:t>friendly</a:t>
            </a:r>
            <a:endParaRPr lang="en-IT" dirty="0"/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Last call per </a:t>
            </a:r>
            <a:r>
              <a:rPr lang="en-GB" i="1" dirty="0"/>
              <a:t>session convener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P</a:t>
            </a:r>
            <a:r>
              <a:rPr lang="en-IT" dirty="0"/>
              <a:t>rende forma il 7 dicembre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GB" dirty="0"/>
              <a:t>T</a:t>
            </a:r>
            <a:r>
              <a:rPr lang="en-IT" dirty="0"/>
              <a:t>esto breve su impostazione e obiettivi  - stefano, anna grazia, giovanni, mario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GB" dirty="0"/>
              <a:t>I</a:t>
            </a:r>
            <a:r>
              <a:rPr lang="en-IT" dirty="0"/>
              <a:t>nvitare relatori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D</a:t>
            </a:r>
            <a:r>
              <a:rPr lang="en-IT" dirty="0"/>
              <a:t>a fare il 6 dicembre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T" dirty="0"/>
              <a:t>Organizzazione, logistica (Giovanni et al.)</a:t>
            </a:r>
          </a:p>
          <a:p>
            <a:pPr marL="342900" indent="-342900">
              <a:buFont typeface="+mj-lt"/>
              <a:buAutoNum type="arabicPeriod"/>
            </a:pPr>
            <a:r>
              <a:rPr lang="en-IT" dirty="0"/>
              <a:t>Altre varie: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T" dirty="0"/>
              <a:t>Prossima riunione </a:t>
            </a:r>
            <a:r>
              <a:rPr lang="en-IT" dirty="0">
                <a:sym typeface="Wingdings" pitchFamily="2" charset="2"/>
              </a:rPr>
              <a:t> 10 oppure 11 ottobre (fissiamo in settimana, last call per </a:t>
            </a:r>
            <a:r>
              <a:rPr lang="en-IT">
                <a:sym typeface="Wingdings" pitchFamily="2" charset="2"/>
              </a:rPr>
              <a:t>doodle )</a:t>
            </a:r>
            <a:endParaRPr lang="en-IT" dirty="0">
              <a:sym typeface="Wingdings" pitchFamily="2" charset="2"/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n-GB" dirty="0"/>
              <a:t>https://</a:t>
            </a:r>
            <a:r>
              <a:rPr lang="en-GB" dirty="0" err="1"/>
              <a:t>doodle.com</a:t>
            </a:r>
            <a:r>
              <a:rPr lang="en-GB" dirty="0"/>
              <a:t>/meeting/organize/id/eZVvW4Re</a:t>
            </a:r>
            <a:endParaRPr lang="en-IT" dirty="0"/>
          </a:p>
          <a:p>
            <a:pPr marL="800100" lvl="1" indent="-342900">
              <a:buFont typeface="+mj-lt"/>
              <a:buAutoNum type="arabicPeriod"/>
            </a:pPr>
            <a:r>
              <a:rPr lang="en-IT" dirty="0"/>
              <a:t> Convegno AISA (CNR) </a:t>
            </a:r>
            <a:r>
              <a:rPr lang="en-GB" dirty="0">
                <a:hlinkClick r:id="rId4"/>
              </a:rPr>
              <a:t>https://aisa.sp.unipi.it/attivita/vii-convegno-annuale/</a:t>
            </a:r>
            <a:r>
              <a:rPr lang="en-GB" dirty="0"/>
              <a:t> </a:t>
            </a:r>
            <a:r>
              <a:rPr lang="en-IT" dirty="0"/>
              <a:t>invito ai rappresentanti OS di università ed EPR alla tavola rotonda, distribuiamo a tutti EPR </a:t>
            </a:r>
          </a:p>
          <a:p>
            <a:pPr algn="l"/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Ciao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Stefano,come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illustrato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anche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durante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riunione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Conper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Open Science con la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presente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invito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nome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AISA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delegati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dell'Open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science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degli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enti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ricerca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riuniti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Conper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open science 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partecipare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alla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tavola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rotonda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terrà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Roma il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prossimo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21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ottobre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L'idea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è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quella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poter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portare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fattor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comune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best practices ed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esperienze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vorremmo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anche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raccogliere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poi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anche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pubblicare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Possiamo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pensare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per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Conper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una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descrizione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delle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attività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del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gruppo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anche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più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voci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 e a un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paio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esperienze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best practices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possono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essere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condivise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con tutti.</a:t>
            </a:r>
          </a:p>
          <a:p>
            <a:pPr algn="l"/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inizio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ottobre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manderemo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un testo per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avere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un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tema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comune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 cui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partire</a:t>
            </a:r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GB" sz="9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 </a:t>
            </a:r>
            <a:r>
              <a:rPr lang="en-GB" sz="9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saluto</a:t>
            </a:r>
            <a:endParaRPr lang="en-GB" sz="9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sz="900" b="0" i="0" u="none" strike="noStrike" dirty="0">
                <a:effectLst/>
                <a:latin typeface="Arial" panose="020B0604020202020204" pitchFamily="34" charset="0"/>
              </a:rPr>
              <a:t>Paola </a:t>
            </a:r>
            <a:r>
              <a:rPr lang="en-GB" sz="900" b="0" i="0" u="none" strike="noStrike" dirty="0" err="1">
                <a:effectLst/>
                <a:latin typeface="Arial" panose="020B0604020202020204" pitchFamily="34" charset="0"/>
              </a:rPr>
              <a:t>Galimberti</a:t>
            </a:r>
            <a:r>
              <a:rPr lang="en-GB" sz="9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en-GB" sz="900" b="0" i="0" u="none" strike="noStrike" dirty="0" err="1">
                <a:effectLst/>
                <a:latin typeface="Arial" panose="020B0604020202020204" pitchFamily="34" charset="0"/>
              </a:rPr>
              <a:t>UniMI</a:t>
            </a:r>
            <a:endParaRPr lang="en-GB" sz="900" b="0" i="0" u="none" strike="noStrike" dirty="0">
              <a:effectLst/>
              <a:latin typeface="Arial" panose="020B0604020202020204" pitchFamily="34" charset="0"/>
            </a:endParaRPr>
          </a:p>
          <a:p>
            <a:pPr algn="l"/>
            <a:endParaRPr lang="en-GB" sz="900" b="0" i="0" u="none" strike="noStrike" dirty="0"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endParaRPr lang="en-IT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8EC02D3-9975-1E35-881F-F2205B3D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7F078E7-4C2D-64AB-2BA3-CB29338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IT" b="1" dirty="0"/>
              <a:t>carryover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838200" y="1629398"/>
            <a:ext cx="10638034" cy="389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T" dirty="0"/>
              <a:t>Lettera al MUR su PNSA con richiesta di incontro - ?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Pagina web pubblica - in corso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Utilizzo</a:t>
            </a:r>
            <a:r>
              <a:rPr lang="en-US" dirty="0"/>
              <a:t> di SW open source per </a:t>
            </a:r>
            <a:r>
              <a:rPr lang="en-US" dirty="0" err="1"/>
              <a:t>videoconferenze</a:t>
            </a:r>
            <a:r>
              <a:rPr lang="en-US" dirty="0"/>
              <a:t> – in </a:t>
            </a:r>
            <a:r>
              <a:rPr lang="en-US" dirty="0" err="1"/>
              <a:t>corso</a:t>
            </a:r>
            <a:endParaRPr lang="en-IT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</a:t>
            </a:r>
            <a:r>
              <a:rPr lang="en-IT" dirty="0"/>
              <a:t>rossime riunioni: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T</a:t>
            </a:r>
            <a:r>
              <a:rPr lang="en-IT" dirty="0"/>
              <a:t>ecnica per il convegno fra due settimane     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</a:t>
            </a:r>
            <a:r>
              <a:rPr lang="en-IT" dirty="0"/>
              <a:t>ensile @primi di ottobre</a:t>
            </a:r>
          </a:p>
          <a:p>
            <a:pPr marL="342900" indent="-342900"/>
            <a:endParaRPr lang="en-IT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0850A-D527-4E8D-F01A-E599339C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20220920</a:t>
            </a:r>
            <a:endParaRPr lang="en-IT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1E2CDC-46CF-F0E9-2005-B8094DE3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1462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374</Words>
  <Application>Microsoft Macintosh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Open Science ConPER n.10 https://agenda.infn.it/e/conper.openscience/10 https://home.infn.it/conper/openscience.html</vt:lpstr>
      <vt:lpstr>carryover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</cp:revision>
  <dcterms:created xsi:type="dcterms:W3CDTF">2022-07-12T07:40:53Z</dcterms:created>
  <dcterms:modified xsi:type="dcterms:W3CDTF">2022-09-20T10:03:56Z</dcterms:modified>
</cp:coreProperties>
</file>