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10"/>
  </p:notesMasterIdLst>
  <p:handoutMasterIdLst>
    <p:handoutMasterId r:id="rId11"/>
  </p:handoutMasterIdLst>
  <p:sldIdLst>
    <p:sldId id="280" r:id="rId2"/>
    <p:sldId id="310" r:id="rId3"/>
    <p:sldId id="303" r:id="rId4"/>
    <p:sldId id="304" r:id="rId5"/>
    <p:sldId id="317" r:id="rId6"/>
    <p:sldId id="305" r:id="rId7"/>
    <p:sldId id="306" r:id="rId8"/>
    <p:sldId id="308"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Comic Sans MS" panose="030F0702030302020204" pitchFamily="66"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Lst>
  <p:defaultTex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charset="0"/>
        <a:cs typeface="ＭＳ Ｐゴシック" charset="0"/>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charset="0"/>
        <a:cs typeface="ＭＳ Ｐゴシック" charset="0"/>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charset="0"/>
        <a:cs typeface="ＭＳ Ｐゴシック" charset="0"/>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charset="0"/>
        <a:cs typeface="ＭＳ Ｐゴシック" charset="0"/>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charset="0"/>
        <a:cs typeface="ＭＳ Ｐゴシック" charset="0"/>
      </a:defRPr>
    </a:lvl5pPr>
    <a:lvl6pPr marL="2286000" algn="l" defTabSz="914400" rtl="0" eaLnBrk="1" latinLnBrk="0" hangingPunct="1">
      <a:defRPr sz="2400" kern="1200">
        <a:solidFill>
          <a:schemeClr val="tx1"/>
        </a:solidFill>
        <a:latin typeface="Calibri" panose="020F0502020204030204" pitchFamily="34" charset="0"/>
        <a:ea typeface="ＭＳ Ｐゴシック" charset="0"/>
        <a:cs typeface="ＭＳ Ｐゴシック" charset="0"/>
      </a:defRPr>
    </a:lvl6pPr>
    <a:lvl7pPr marL="2743200" algn="l" defTabSz="914400" rtl="0" eaLnBrk="1" latinLnBrk="0" hangingPunct="1">
      <a:defRPr sz="2400" kern="1200">
        <a:solidFill>
          <a:schemeClr val="tx1"/>
        </a:solidFill>
        <a:latin typeface="Calibri" panose="020F0502020204030204" pitchFamily="34" charset="0"/>
        <a:ea typeface="ＭＳ Ｐゴシック" charset="0"/>
        <a:cs typeface="ＭＳ Ｐゴシック" charset="0"/>
      </a:defRPr>
    </a:lvl7pPr>
    <a:lvl8pPr marL="3200400" algn="l" defTabSz="914400" rtl="0" eaLnBrk="1" latinLnBrk="0" hangingPunct="1">
      <a:defRPr sz="2400" kern="1200">
        <a:solidFill>
          <a:schemeClr val="tx1"/>
        </a:solidFill>
        <a:latin typeface="Calibri" panose="020F0502020204030204" pitchFamily="34" charset="0"/>
        <a:ea typeface="ＭＳ Ｐゴシック" charset="0"/>
        <a:cs typeface="ＭＳ Ｐゴシック" charset="0"/>
      </a:defRPr>
    </a:lvl8pPr>
    <a:lvl9pPr marL="3657600" algn="l" defTabSz="914400" rtl="0" eaLnBrk="1" latinLnBrk="0" hangingPunct="1">
      <a:defRPr sz="2400" kern="1200">
        <a:solidFill>
          <a:schemeClr val="tx1"/>
        </a:solidFill>
        <a:latin typeface="Calibri" panose="020F0502020204030204" pitchFamily="34" charset="0"/>
        <a:ea typeface="ＭＳ Ｐゴシック" charset="0"/>
        <a:cs typeface="ＭＳ Ｐゴシック"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B8FF"/>
    <a:srgbClr val="66FF66"/>
    <a:srgbClr val="BFBFBF"/>
    <a:srgbClr val="FFEFBD"/>
    <a:srgbClr val="004C97"/>
    <a:srgbClr val="FFE48F"/>
    <a:srgbClr val="0F2D62"/>
    <a:srgbClr val="99D6EA"/>
    <a:srgbClr val="404040"/>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0" autoAdjust="0"/>
    <p:restoredTop sz="96659" autoAdjust="0"/>
  </p:normalViewPr>
  <p:slideViewPr>
    <p:cSldViewPr snapToGrid="0" snapToObjects="1">
      <p:cViewPr varScale="1">
        <p:scale>
          <a:sx n="100" d="100"/>
          <a:sy n="100" d="100"/>
        </p:scale>
        <p:origin x="66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3" d="100"/>
          <a:sy n="83" d="100"/>
        </p:scale>
        <p:origin x="26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Helvetica"/>
                <a:ea typeface="+mn-ea"/>
                <a:cs typeface="+mn-cs"/>
              </a:defRPr>
            </a:lvl1pPr>
          </a:lstStyle>
          <a:p>
            <a:pPr>
              <a:defRPr/>
            </a:pPr>
            <a:endParaRPr lang="en-US">
              <a:latin typeface="+mn-l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Helvetica" panose="020B0604020202020204" pitchFamily="34" charset="0"/>
              </a:defRPr>
            </a:lvl1pPr>
          </a:lstStyle>
          <a:p>
            <a:pPr>
              <a:defRPr/>
            </a:pPr>
            <a:fld id="{4F9A64E9-CEE7-4BAA-BF2A-73377FC3F185}" type="datetimeFigureOut">
              <a:rPr lang="en-US" altLang="en-US">
                <a:latin typeface="+mn-lt"/>
              </a:rPr>
              <a:pPr>
                <a:defRPr/>
              </a:pPr>
              <a:t>9/1/2022</a:t>
            </a:fld>
            <a:endParaRPr lang="en-US" altLang="en-US">
              <a:latin typeface="+mn-l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Helvetica"/>
                <a:ea typeface="+mn-ea"/>
                <a:cs typeface="+mn-cs"/>
              </a:defRPr>
            </a:lvl1pPr>
          </a:lstStyle>
          <a:p>
            <a:pPr>
              <a:defRPr/>
            </a:pPr>
            <a:endParaRPr lang="en-US">
              <a:latin typeface="+mn-l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Helvetica" panose="020B0604020202020204" pitchFamily="34" charset="0"/>
              </a:defRPr>
            </a:lvl1pPr>
          </a:lstStyle>
          <a:p>
            <a:pPr>
              <a:defRPr/>
            </a:pPr>
            <a:fld id="{1A24EE89-41A7-48F7-9501-30459BB76F98}" type="slidenum">
              <a:rPr lang="en-US" altLang="en-US">
                <a:latin typeface="+mn-lt"/>
              </a:rPr>
              <a:pPr>
                <a:defRPr/>
              </a:pPr>
              <a:t>‹#›</a:t>
            </a:fld>
            <a:endParaRPr lang="en-US" altLang="en-US">
              <a:latin typeface="+mn-lt"/>
            </a:endParaRPr>
          </a:p>
        </p:txBody>
      </p:sp>
    </p:spTree>
    <p:extLst>
      <p:ext uri="{BB962C8B-B14F-4D97-AF65-F5344CB8AC3E}">
        <p14:creationId xmlns:p14="http://schemas.microsoft.com/office/powerpoint/2010/main" val="8711741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mn-lt"/>
              </a:defRPr>
            </a:lvl1pPr>
          </a:lstStyle>
          <a:p>
            <a:pPr>
              <a:defRPr/>
            </a:pPr>
            <a:fld id="{0720969C-C264-4326-B263-F43CA1B2E875}" type="datetimeFigureOut">
              <a:rPr lang="en-US" altLang="en-US" smtClean="0"/>
              <a:pPr>
                <a:defRPr/>
              </a:pPr>
              <a:t>9/1/2022</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mn-lt"/>
              </a:defRPr>
            </a:lvl1pPr>
          </a:lstStyle>
          <a:p>
            <a:pPr>
              <a:defRPr/>
            </a:pPr>
            <a:fld id="{3A77F57F-3A61-4D27-AE4E-54B87CD65B46}" type="slidenum">
              <a:rPr lang="en-US" altLang="en-US" smtClean="0"/>
              <a:pPr>
                <a:defRPr/>
              </a:pPr>
              <a:t>‹#›</a:t>
            </a:fld>
            <a:endParaRPr lang="en-US" altLang="en-US"/>
          </a:p>
        </p:txBody>
      </p:sp>
    </p:spTree>
    <p:extLst>
      <p:ext uri="{BB962C8B-B14F-4D97-AF65-F5344CB8AC3E}">
        <p14:creationId xmlns:p14="http://schemas.microsoft.com/office/powerpoint/2010/main" val="254297324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mj-lt"/>
              </a:defRPr>
            </a:lvl1pPr>
          </a:lstStyle>
          <a:p>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mj-lt"/>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11925059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455195"/>
          </a:xfrm>
          <a:prstGeom prst="rect">
            <a:avLst/>
          </a:prstGeom>
        </p:spPr>
        <p:txBody>
          <a:bodyPr lIns="0" tIns="0" rIns="0" bIns="0" anchor="b" anchorCtr="0"/>
          <a:lstStyle>
            <a:lvl1pPr>
              <a:defRPr sz="2800">
                <a:solidFill>
                  <a:srgbClr val="004C97"/>
                </a:solidFill>
                <a:latin typeface="+mj-lt"/>
              </a:defRPr>
            </a:lvl1pPr>
          </a:lstStyle>
          <a:p>
            <a:r>
              <a:rPr lang="en-US" dirty="0"/>
              <a:t>Click to edit Master title style</a:t>
            </a:r>
          </a:p>
        </p:txBody>
      </p:sp>
      <p:sp>
        <p:nvSpPr>
          <p:cNvPr id="3" name="Content Placeholder 2"/>
          <p:cNvSpPr>
            <a:spLocks noGrp="1"/>
          </p:cNvSpPr>
          <p:nvPr>
            <p:ph idx="1"/>
          </p:nvPr>
        </p:nvSpPr>
        <p:spPr>
          <a:xfrm>
            <a:off x="228600" y="727788"/>
            <a:ext cx="8672513" cy="5303125"/>
          </a:xfrm>
          <a:prstGeom prst="rect">
            <a:avLst/>
          </a:prstGeom>
        </p:spPr>
        <p:txBody>
          <a:bodyPr lIns="0" tIns="0" rIns="0" bIns="0"/>
          <a:lstStyle>
            <a:lvl1pPr marL="228600" indent="-228600">
              <a:defRPr sz="2000">
                <a:solidFill>
                  <a:srgbClr val="404040"/>
                </a:solidFill>
                <a:latin typeface="Calibri" panose="020F0502020204030204" pitchFamily="34" charset="0"/>
                <a:cs typeface="Calibri" panose="020F0502020204030204" pitchFamily="34" charset="0"/>
              </a:defRPr>
            </a:lvl1pPr>
            <a:lvl2pPr marL="457200" indent="-228600">
              <a:defRPr sz="1800">
                <a:solidFill>
                  <a:srgbClr val="404040"/>
                </a:solidFill>
                <a:latin typeface="Calibri" panose="020F0502020204030204" pitchFamily="34" charset="0"/>
                <a:cs typeface="Calibri" panose="020F0502020204030204" pitchFamily="34" charset="0"/>
              </a:defRPr>
            </a:lvl2pPr>
            <a:lvl3pPr marL="685800" indent="-228600">
              <a:defRPr sz="1600">
                <a:solidFill>
                  <a:srgbClr val="404040"/>
                </a:solidFill>
                <a:latin typeface="Calibri" panose="020F0502020204030204" pitchFamily="34" charset="0"/>
                <a:cs typeface="Calibri" panose="020F0502020204030204" pitchFamily="34" charset="0"/>
              </a:defRPr>
            </a:lvl3pPr>
            <a:lvl4pPr marL="914400" indent="-228600">
              <a:defRPr sz="1400">
                <a:solidFill>
                  <a:srgbClr val="404040"/>
                </a:solidFill>
                <a:latin typeface="Calibri" panose="020F0502020204030204" pitchFamily="34" charset="0"/>
                <a:cs typeface="Calibri" panose="020F0502020204030204" pitchFamily="34" charset="0"/>
              </a:defRPr>
            </a:lvl4pPr>
            <a:lvl5pPr marL="1143000" indent="-228600">
              <a:buFont typeface="Arial"/>
              <a:buChar char="•"/>
              <a:defRPr sz="1400">
                <a:solidFill>
                  <a:srgbClr val="404040"/>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sz="900">
                <a:solidFill>
                  <a:srgbClr val="004C97"/>
                </a:solidFill>
              </a:defRPr>
            </a:lvl1pPr>
          </a:lstStyle>
          <a:p>
            <a:pPr>
              <a:defRPr/>
            </a:pPr>
            <a:endParaRPr lang="en-US" b="1" dirty="0"/>
          </a:p>
        </p:txBody>
      </p:sp>
      <p:sp>
        <p:nvSpPr>
          <p:cNvPr id="5" name="Slide Number Placeholder 5"/>
          <p:cNvSpPr>
            <a:spLocks noGrp="1"/>
          </p:cNvSpPr>
          <p:nvPr>
            <p:ph type="sldNum" sz="quarter" idx="11"/>
          </p:nvPr>
        </p:nvSpPr>
        <p:spPr/>
        <p:txBody>
          <a:bodyPr/>
          <a:lstStyle>
            <a:lvl1pPr>
              <a:defRPr smtClean="0"/>
            </a:lvl1pPr>
          </a:lstStyle>
          <a:p>
            <a:pPr>
              <a:defRPr/>
            </a:pPr>
            <a:fld id="{09A4EB5F-9EBF-4E8B-8E0E-E96FDDAE3E25}" type="slidenum">
              <a:rPr lang="en-US" altLang="en-US"/>
              <a:pPr>
                <a:defRPr/>
              </a:pPr>
              <a:t>‹#›</a:t>
            </a:fld>
            <a:endParaRPr lang="en-US" altLang="en-US"/>
          </a:p>
        </p:txBody>
      </p:sp>
    </p:spTree>
    <p:extLst>
      <p:ext uri="{BB962C8B-B14F-4D97-AF65-F5344CB8AC3E}">
        <p14:creationId xmlns:p14="http://schemas.microsoft.com/office/powerpoint/2010/main" val="50546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455195"/>
          </a:xfrm>
          <a:prstGeom prst="rect">
            <a:avLst/>
          </a:prstGeom>
        </p:spPr>
        <p:txBody>
          <a:bodyPr lIns="0" tIns="0" rIns="0" bIns="0" anchor="b" anchorCtr="0"/>
          <a:lstStyle>
            <a:lvl1pPr>
              <a:defRPr sz="2800">
                <a:solidFill>
                  <a:srgbClr val="004C97"/>
                </a:solidFill>
                <a:latin typeface="+mj-lt"/>
              </a:defRPr>
            </a:lvl1pPr>
          </a:lstStyle>
          <a:p>
            <a:r>
              <a:rPr lang="en-US" dirty="0"/>
              <a:t>Click to edit Master title style</a:t>
            </a:r>
          </a:p>
        </p:txBody>
      </p:sp>
      <p:sp>
        <p:nvSpPr>
          <p:cNvPr id="3" name="Content Placeholder 2"/>
          <p:cNvSpPr>
            <a:spLocks noGrp="1"/>
          </p:cNvSpPr>
          <p:nvPr>
            <p:ph idx="1"/>
          </p:nvPr>
        </p:nvSpPr>
        <p:spPr>
          <a:xfrm>
            <a:off x="228600" y="727788"/>
            <a:ext cx="8672513" cy="5303125"/>
          </a:xfrm>
          <a:prstGeom prst="rect">
            <a:avLst/>
          </a:prstGeom>
        </p:spPr>
        <p:txBody>
          <a:bodyPr lIns="0" tIns="0" rIns="0" bIns="0"/>
          <a:lstStyle>
            <a:lvl1pPr marL="228600" indent="-228600">
              <a:defRPr sz="2000">
                <a:solidFill>
                  <a:srgbClr val="404040"/>
                </a:solidFill>
                <a:latin typeface="Calibri" panose="020F0502020204030204" pitchFamily="34" charset="0"/>
                <a:cs typeface="Calibri" panose="020F0502020204030204" pitchFamily="34" charset="0"/>
              </a:defRPr>
            </a:lvl1pPr>
            <a:lvl2pPr marL="457200" indent="-228600">
              <a:defRPr sz="1600">
                <a:solidFill>
                  <a:srgbClr val="404040"/>
                </a:solidFill>
                <a:latin typeface="Calibri" panose="020F0502020204030204" pitchFamily="34" charset="0"/>
                <a:cs typeface="Calibri" panose="020F0502020204030204" pitchFamily="34" charset="0"/>
              </a:defRPr>
            </a:lvl2pPr>
            <a:lvl3pPr marL="685800" indent="-228600">
              <a:defRPr sz="1400">
                <a:solidFill>
                  <a:srgbClr val="404040"/>
                </a:solidFill>
                <a:latin typeface="Calibri" panose="020F0502020204030204" pitchFamily="34" charset="0"/>
                <a:cs typeface="Calibri" panose="020F0502020204030204" pitchFamily="34" charset="0"/>
              </a:defRPr>
            </a:lvl3pPr>
            <a:lvl4pPr marL="914400" indent="-228600">
              <a:defRPr sz="1200">
                <a:solidFill>
                  <a:srgbClr val="404040"/>
                </a:solidFill>
                <a:latin typeface="Calibri" panose="020F0502020204030204" pitchFamily="34" charset="0"/>
                <a:cs typeface="Calibri" panose="020F0502020204030204" pitchFamily="34" charset="0"/>
              </a:defRPr>
            </a:lvl4pPr>
            <a:lvl5pPr marL="1143000" indent="-228600">
              <a:buFont typeface="Arial"/>
              <a:buChar char="•"/>
              <a:defRPr sz="1200">
                <a:solidFill>
                  <a:srgbClr val="404040"/>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sz="900">
                <a:solidFill>
                  <a:srgbClr val="004C97"/>
                </a:solidFill>
              </a:defRPr>
            </a:lvl1pPr>
          </a:lstStyle>
          <a:p>
            <a:pPr>
              <a:defRPr/>
            </a:pPr>
            <a:endParaRPr lang="en-US" b="1" dirty="0"/>
          </a:p>
        </p:txBody>
      </p:sp>
      <p:sp>
        <p:nvSpPr>
          <p:cNvPr id="5" name="Slide Number Placeholder 5"/>
          <p:cNvSpPr>
            <a:spLocks noGrp="1"/>
          </p:cNvSpPr>
          <p:nvPr>
            <p:ph type="sldNum" sz="quarter" idx="11"/>
          </p:nvPr>
        </p:nvSpPr>
        <p:spPr/>
        <p:txBody>
          <a:bodyPr/>
          <a:lstStyle>
            <a:lvl1pPr>
              <a:defRPr smtClean="0"/>
            </a:lvl1pPr>
          </a:lstStyle>
          <a:p>
            <a:pPr>
              <a:defRPr/>
            </a:pPr>
            <a:fld id="{09A4EB5F-9EBF-4E8B-8E0E-E96FDDAE3E25}" type="slidenum">
              <a:rPr lang="en-US" altLang="en-US"/>
              <a:pPr>
                <a:defRPr/>
              </a:pPr>
              <a:t>‹#›</a:t>
            </a:fld>
            <a:endParaRPr lang="en-US" altLang="en-US"/>
          </a:p>
        </p:txBody>
      </p:sp>
    </p:spTree>
    <p:extLst>
      <p:ext uri="{BB962C8B-B14F-4D97-AF65-F5344CB8AC3E}">
        <p14:creationId xmlns:p14="http://schemas.microsoft.com/office/powerpoint/2010/main" val="47399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1" name="Content Placeholder 2"/>
          <p:cNvSpPr>
            <a:spLocks noGrp="1"/>
          </p:cNvSpPr>
          <p:nvPr>
            <p:ph sz="half" idx="17"/>
          </p:nvPr>
        </p:nvSpPr>
        <p:spPr>
          <a:xfrm>
            <a:off x="228601" y="671804"/>
            <a:ext cx="4251324" cy="5023318"/>
          </a:xfrm>
          <a:prstGeom prst="rect">
            <a:avLst/>
          </a:prstGeom>
        </p:spPr>
        <p:txBody>
          <a:bodyPr lIns="0" tIns="0" rIns="0" bIns="0"/>
          <a:lstStyle>
            <a:lvl1pPr marL="233363" indent="-233363">
              <a:defRPr sz="1800">
                <a:solidFill>
                  <a:srgbClr val="505050"/>
                </a:solidFill>
                <a:latin typeface="Calibri" panose="020F0502020204030204" pitchFamily="34" charset="0"/>
                <a:cs typeface="Calibri" panose="020F0502020204030204" pitchFamily="34" charset="0"/>
              </a:defRPr>
            </a:lvl1pPr>
            <a:lvl2pPr marL="344488" indent="-231775">
              <a:defRPr sz="1600">
                <a:solidFill>
                  <a:srgbClr val="505050"/>
                </a:solidFill>
                <a:latin typeface="Calibri" panose="020F0502020204030204" pitchFamily="34" charset="0"/>
                <a:cs typeface="Calibri" panose="020F0502020204030204" pitchFamily="34" charset="0"/>
              </a:defRPr>
            </a:lvl2pPr>
            <a:lvl3pPr marL="457200" indent="-112713">
              <a:defRPr sz="1400">
                <a:solidFill>
                  <a:srgbClr val="505050"/>
                </a:solidFill>
                <a:latin typeface="Calibri" panose="020F0502020204030204" pitchFamily="34" charset="0"/>
                <a:cs typeface="Calibri" panose="020F0502020204030204" pitchFamily="34" charset="0"/>
              </a:defRPr>
            </a:lvl3pPr>
            <a:lvl4pPr marL="625475" indent="-168275">
              <a:defRPr sz="1200">
                <a:solidFill>
                  <a:srgbClr val="505050"/>
                </a:solidFill>
                <a:latin typeface="Calibri" panose="020F0502020204030204" pitchFamily="34" charset="0"/>
                <a:cs typeface="Calibri" panose="020F0502020204030204" pitchFamily="34" charset="0"/>
              </a:defRPr>
            </a:lvl4pPr>
            <a:lvl5pPr marL="746125" indent="-120650">
              <a:buFont typeface="Arial"/>
              <a:buChar char="•"/>
              <a:defRPr sz="1200">
                <a:solidFill>
                  <a:srgbClr val="505050"/>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8"/>
          </p:nvPr>
        </p:nvSpPr>
        <p:spPr>
          <a:xfrm>
            <a:off x="4654550" y="671804"/>
            <a:ext cx="4260851" cy="5023318"/>
          </a:xfrm>
          <a:prstGeom prst="rect">
            <a:avLst/>
          </a:prstGeom>
        </p:spPr>
        <p:txBody>
          <a:bodyPr lIns="0" tIns="0" rIns="0" bIns="0"/>
          <a:lstStyle>
            <a:lvl1pPr marL="233363" indent="-233363">
              <a:defRPr sz="1800">
                <a:solidFill>
                  <a:srgbClr val="505050"/>
                </a:solidFill>
                <a:latin typeface="Calibri" panose="020F0502020204030204" pitchFamily="34" charset="0"/>
                <a:cs typeface="Calibri" panose="020F0502020204030204" pitchFamily="34" charset="0"/>
              </a:defRPr>
            </a:lvl1pPr>
            <a:lvl2pPr marL="344488" indent="-231775">
              <a:defRPr sz="1600">
                <a:solidFill>
                  <a:srgbClr val="505050"/>
                </a:solidFill>
                <a:latin typeface="Calibri" panose="020F0502020204030204" pitchFamily="34" charset="0"/>
                <a:cs typeface="Calibri" panose="020F0502020204030204" pitchFamily="34" charset="0"/>
              </a:defRPr>
            </a:lvl2pPr>
            <a:lvl3pPr marL="512763" indent="-168275">
              <a:defRPr sz="1400">
                <a:solidFill>
                  <a:srgbClr val="505050"/>
                </a:solidFill>
                <a:latin typeface="Calibri" panose="020F0502020204030204" pitchFamily="34" charset="0"/>
                <a:cs typeface="Calibri" panose="020F0502020204030204" pitchFamily="34" charset="0"/>
              </a:defRPr>
            </a:lvl3pPr>
            <a:lvl4pPr marL="690563" indent="-177800">
              <a:defRPr sz="1200">
                <a:solidFill>
                  <a:srgbClr val="505050"/>
                </a:solidFill>
                <a:latin typeface="Calibri" panose="020F0502020204030204" pitchFamily="34" charset="0"/>
                <a:cs typeface="Calibri" panose="020F0502020204030204" pitchFamily="34" charset="0"/>
              </a:defRPr>
            </a:lvl4pPr>
            <a:lvl5pPr marL="858838" indent="-168275">
              <a:buFont typeface="Arial"/>
              <a:buChar char="•"/>
              <a:defRPr sz="1200">
                <a:solidFill>
                  <a:srgbClr val="505050"/>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103664"/>
            <a:ext cx="8686800" cy="455843"/>
          </a:xfrm>
          <a:prstGeom prst="rect">
            <a:avLst/>
          </a:prstGeom>
        </p:spPr>
        <p:txBody>
          <a:bodyPr lIns="0" tIns="0" rIns="0" bIns="0" anchor="b" anchorCtr="0"/>
          <a:lstStyle>
            <a:lvl1pPr>
              <a:defRPr sz="2800">
                <a:solidFill>
                  <a:srgbClr val="004C97"/>
                </a:solidFill>
                <a:latin typeface="+mj-lt"/>
              </a:defRPr>
            </a:lvl1pPr>
          </a:lstStyle>
          <a:p>
            <a:r>
              <a:rPr lang="en-US" dirty="0"/>
              <a:t>Click to edit Master title style</a:t>
            </a:r>
          </a:p>
        </p:txBody>
      </p:sp>
      <p:sp>
        <p:nvSpPr>
          <p:cNvPr id="7" name="Footer Placeholder 4"/>
          <p:cNvSpPr>
            <a:spLocks noGrp="1"/>
          </p:cNvSpPr>
          <p:nvPr>
            <p:ph type="ftr" sz="quarter" idx="19"/>
          </p:nvPr>
        </p:nvSpPr>
        <p:spPr/>
        <p:txBody>
          <a:bodyPr/>
          <a:lstStyle>
            <a:lvl1pPr>
              <a:defRPr/>
            </a:lvl1pPr>
          </a:lstStyle>
          <a:p>
            <a:pPr>
              <a:defRPr/>
            </a:pPr>
            <a:endParaRPr lang="en-US" b="1"/>
          </a:p>
        </p:txBody>
      </p:sp>
      <p:sp>
        <p:nvSpPr>
          <p:cNvPr id="8" name="Slide Number Placeholder 5"/>
          <p:cNvSpPr>
            <a:spLocks noGrp="1"/>
          </p:cNvSpPr>
          <p:nvPr>
            <p:ph type="sldNum" sz="quarter" idx="20"/>
          </p:nvPr>
        </p:nvSpPr>
        <p:spPr/>
        <p:txBody>
          <a:bodyPr/>
          <a:lstStyle>
            <a:lvl1pPr>
              <a:defRPr/>
            </a:lvl1pPr>
          </a:lstStyle>
          <a:p>
            <a:pPr>
              <a:defRPr/>
            </a:pPr>
            <a:fld id="{E10DAC54-D956-48B1-890A-B5484F08E296}" type="slidenum">
              <a:rPr lang="en-US" altLang="en-US"/>
              <a:pPr>
                <a:defRPr/>
              </a:pPr>
              <a:t>‹#›</a:t>
            </a:fld>
            <a:endParaRPr lang="en-US" altLang="en-US"/>
          </a:p>
        </p:txBody>
      </p:sp>
    </p:spTree>
    <p:extLst>
      <p:ext uri="{BB962C8B-B14F-4D97-AF65-F5344CB8AC3E}">
        <p14:creationId xmlns:p14="http://schemas.microsoft.com/office/powerpoint/2010/main" val="383717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5096581"/>
            <a:ext cx="4251960" cy="934331"/>
          </a:xfrm>
          <a:prstGeom prst="rect">
            <a:avLst/>
          </a:prstGeom>
        </p:spPr>
        <p:txBody>
          <a:bodyPr lIns="0" tIns="0" rIns="0" bIns="0"/>
          <a:lstStyle>
            <a:lvl1pPr marL="0" indent="0">
              <a:buNone/>
              <a:defRPr sz="1400">
                <a:solidFill>
                  <a:srgbClr val="505050"/>
                </a:solidFill>
                <a:latin typeface="Comic Sans MS" panose="030F0702030302020204" pitchFamily="66"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3"/>
          <p:cNvSpPr>
            <a:spLocks noGrp="1"/>
          </p:cNvSpPr>
          <p:nvPr>
            <p:ph type="body" sz="half" idx="13"/>
          </p:nvPr>
        </p:nvSpPr>
        <p:spPr>
          <a:xfrm>
            <a:off x="4654550" y="5096581"/>
            <a:ext cx="4260850" cy="934332"/>
          </a:xfrm>
          <a:prstGeom prst="rect">
            <a:avLst/>
          </a:prstGeom>
        </p:spPr>
        <p:txBody>
          <a:bodyPr lIns="0" tIns="0" rIns="0" bIns="0"/>
          <a:lstStyle>
            <a:lvl1pPr marL="0" indent="0">
              <a:buNone/>
              <a:defRPr sz="1400">
                <a:solidFill>
                  <a:srgbClr val="505050"/>
                </a:solidFill>
                <a:latin typeface="Comic Sans MS" panose="030F0702030302020204" pitchFamily="66"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Content Placeholder 2"/>
          <p:cNvSpPr>
            <a:spLocks noGrp="1"/>
          </p:cNvSpPr>
          <p:nvPr>
            <p:ph sz="half" idx="17"/>
          </p:nvPr>
        </p:nvSpPr>
        <p:spPr>
          <a:xfrm>
            <a:off x="228601" y="671804"/>
            <a:ext cx="4251324" cy="3940591"/>
          </a:xfrm>
          <a:prstGeom prst="rect">
            <a:avLst/>
          </a:prstGeom>
        </p:spPr>
        <p:txBody>
          <a:bodyPr lIns="0" tIns="0" rIns="0" bIns="0"/>
          <a:lstStyle>
            <a:lvl1pPr marL="233363" indent="-233363">
              <a:defRPr sz="2000">
                <a:solidFill>
                  <a:srgbClr val="505050"/>
                </a:solidFill>
                <a:latin typeface="Calibri" panose="020F0502020204030204" pitchFamily="34" charset="0"/>
                <a:cs typeface="Calibri" panose="020F0502020204030204" pitchFamily="34" charset="0"/>
              </a:defRPr>
            </a:lvl1pPr>
            <a:lvl2pPr marL="344488" indent="-231775">
              <a:defRPr sz="1800">
                <a:solidFill>
                  <a:srgbClr val="505050"/>
                </a:solidFill>
                <a:latin typeface="Calibri" panose="020F0502020204030204" pitchFamily="34" charset="0"/>
                <a:cs typeface="Calibri" panose="020F0502020204030204" pitchFamily="34" charset="0"/>
              </a:defRPr>
            </a:lvl2pPr>
            <a:lvl3pPr marL="457200" indent="-112713">
              <a:defRPr sz="1600">
                <a:solidFill>
                  <a:srgbClr val="505050"/>
                </a:solidFill>
                <a:latin typeface="Calibri" panose="020F0502020204030204" pitchFamily="34" charset="0"/>
                <a:cs typeface="Calibri" panose="020F0502020204030204" pitchFamily="34" charset="0"/>
              </a:defRPr>
            </a:lvl3pPr>
            <a:lvl4pPr marL="625475" indent="-168275">
              <a:defRPr sz="1400">
                <a:solidFill>
                  <a:srgbClr val="505050"/>
                </a:solidFill>
                <a:latin typeface="Calibri" panose="020F0502020204030204" pitchFamily="34" charset="0"/>
                <a:cs typeface="Calibri" panose="020F0502020204030204" pitchFamily="34" charset="0"/>
              </a:defRPr>
            </a:lvl4pPr>
            <a:lvl5pPr marL="746125" indent="-120650">
              <a:buFont typeface="Arial"/>
              <a:buChar char="•"/>
              <a:defRPr sz="1400">
                <a:solidFill>
                  <a:srgbClr val="505050"/>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8"/>
          </p:nvPr>
        </p:nvSpPr>
        <p:spPr>
          <a:xfrm>
            <a:off x="4654550" y="671804"/>
            <a:ext cx="4260851" cy="3940591"/>
          </a:xfrm>
          <a:prstGeom prst="rect">
            <a:avLst/>
          </a:prstGeom>
        </p:spPr>
        <p:txBody>
          <a:bodyPr lIns="0" tIns="0" rIns="0" bIns="0"/>
          <a:lstStyle>
            <a:lvl1pPr marL="233363" indent="-233363">
              <a:defRPr sz="2000">
                <a:solidFill>
                  <a:srgbClr val="505050"/>
                </a:solidFill>
                <a:latin typeface="Calibri" panose="020F0502020204030204" pitchFamily="34" charset="0"/>
                <a:cs typeface="Calibri" panose="020F0502020204030204" pitchFamily="34" charset="0"/>
              </a:defRPr>
            </a:lvl1pPr>
            <a:lvl2pPr marL="344488" indent="-231775">
              <a:defRPr sz="1800">
                <a:solidFill>
                  <a:srgbClr val="505050"/>
                </a:solidFill>
                <a:latin typeface="Calibri" panose="020F0502020204030204" pitchFamily="34" charset="0"/>
                <a:cs typeface="Calibri" panose="020F0502020204030204" pitchFamily="34" charset="0"/>
              </a:defRPr>
            </a:lvl2pPr>
            <a:lvl3pPr marL="512763" indent="-168275">
              <a:defRPr sz="1600">
                <a:solidFill>
                  <a:srgbClr val="505050"/>
                </a:solidFill>
                <a:latin typeface="Calibri" panose="020F0502020204030204" pitchFamily="34" charset="0"/>
                <a:cs typeface="Calibri" panose="020F0502020204030204" pitchFamily="34" charset="0"/>
              </a:defRPr>
            </a:lvl3pPr>
            <a:lvl4pPr marL="690563" indent="-177800">
              <a:defRPr sz="1400">
                <a:solidFill>
                  <a:srgbClr val="505050"/>
                </a:solidFill>
                <a:latin typeface="Calibri" panose="020F0502020204030204" pitchFamily="34" charset="0"/>
                <a:cs typeface="Calibri" panose="020F0502020204030204" pitchFamily="34" charset="0"/>
              </a:defRPr>
            </a:lvl4pPr>
            <a:lvl5pPr marL="858838" indent="-168275">
              <a:buFont typeface="Arial"/>
              <a:buChar char="•"/>
              <a:defRPr sz="1400">
                <a:solidFill>
                  <a:srgbClr val="505050"/>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103664"/>
            <a:ext cx="8686800" cy="455843"/>
          </a:xfrm>
          <a:prstGeom prst="rect">
            <a:avLst/>
          </a:prstGeom>
        </p:spPr>
        <p:txBody>
          <a:bodyPr lIns="0" tIns="0" rIns="0" bIns="0" anchor="b" anchorCtr="0"/>
          <a:lstStyle>
            <a:lvl1pPr>
              <a:defRPr sz="2800">
                <a:solidFill>
                  <a:srgbClr val="004C97"/>
                </a:solidFill>
                <a:latin typeface="+mj-lt"/>
              </a:defRPr>
            </a:lvl1pPr>
          </a:lstStyle>
          <a:p>
            <a:r>
              <a:rPr lang="en-US" dirty="0"/>
              <a:t>Click to edit Master title style</a:t>
            </a:r>
          </a:p>
        </p:txBody>
      </p:sp>
      <p:sp>
        <p:nvSpPr>
          <p:cNvPr id="7" name="Footer Placeholder 4"/>
          <p:cNvSpPr>
            <a:spLocks noGrp="1"/>
          </p:cNvSpPr>
          <p:nvPr>
            <p:ph type="ftr" sz="quarter" idx="19"/>
          </p:nvPr>
        </p:nvSpPr>
        <p:spPr/>
        <p:txBody>
          <a:bodyPr/>
          <a:lstStyle>
            <a:lvl1pPr>
              <a:defRPr/>
            </a:lvl1pPr>
          </a:lstStyle>
          <a:p>
            <a:pPr>
              <a:defRPr/>
            </a:pPr>
            <a:endParaRPr lang="en-US" b="1"/>
          </a:p>
        </p:txBody>
      </p:sp>
      <p:sp>
        <p:nvSpPr>
          <p:cNvPr id="8" name="Slide Number Placeholder 5"/>
          <p:cNvSpPr>
            <a:spLocks noGrp="1"/>
          </p:cNvSpPr>
          <p:nvPr>
            <p:ph type="sldNum" sz="quarter" idx="20"/>
          </p:nvPr>
        </p:nvSpPr>
        <p:spPr/>
        <p:txBody>
          <a:bodyPr/>
          <a:lstStyle>
            <a:lvl1pPr>
              <a:defRPr/>
            </a:lvl1pPr>
          </a:lstStyle>
          <a:p>
            <a:pPr>
              <a:defRPr/>
            </a:pPr>
            <a:fld id="{E10DAC54-D956-48B1-890A-B5484F08E296}" type="slidenum">
              <a:rPr lang="en-US" altLang="en-US"/>
              <a:pPr>
                <a:defRPr/>
              </a:pPr>
              <a:t>‹#›</a:t>
            </a:fld>
            <a:endParaRPr lang="en-US" altLang="en-US"/>
          </a:p>
        </p:txBody>
      </p:sp>
    </p:spTree>
    <p:extLst>
      <p:ext uri="{BB962C8B-B14F-4D97-AF65-F5344CB8AC3E}">
        <p14:creationId xmlns:p14="http://schemas.microsoft.com/office/powerpoint/2010/main" val="279476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a:solidFill>
                  <a:srgbClr val="505050"/>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marL="233363" indent="-233363">
              <a:defRPr sz="2000">
                <a:solidFill>
                  <a:srgbClr val="505050"/>
                </a:solidFill>
                <a:latin typeface="Calibri" panose="020F0502020204030204" pitchFamily="34" charset="0"/>
                <a:cs typeface="Calibri" panose="020F0502020204030204" pitchFamily="34" charset="0"/>
              </a:defRPr>
            </a:lvl1pPr>
            <a:lvl2pPr marL="344488" indent="-176213">
              <a:defRPr sz="1800">
                <a:solidFill>
                  <a:srgbClr val="505050"/>
                </a:solidFill>
                <a:latin typeface="Calibri" panose="020F0502020204030204" pitchFamily="34" charset="0"/>
                <a:cs typeface="Calibri" panose="020F0502020204030204" pitchFamily="34" charset="0"/>
              </a:defRPr>
            </a:lvl2pPr>
            <a:lvl3pPr marL="512763" indent="-168275">
              <a:defRPr sz="1600">
                <a:solidFill>
                  <a:srgbClr val="505050"/>
                </a:solidFill>
                <a:latin typeface="Calibri" panose="020F0502020204030204" pitchFamily="34" charset="0"/>
                <a:cs typeface="Calibri" panose="020F0502020204030204" pitchFamily="34" charset="0"/>
              </a:defRPr>
            </a:lvl3pPr>
            <a:lvl4pPr marL="690563" indent="-177800">
              <a:defRPr sz="1600">
                <a:solidFill>
                  <a:srgbClr val="505050"/>
                </a:solidFill>
                <a:latin typeface="Calibri" panose="020F0502020204030204" pitchFamily="34" charset="0"/>
                <a:cs typeface="Calibri" panose="020F0502020204030204" pitchFamily="34" charset="0"/>
              </a:defRPr>
            </a:lvl4pPr>
            <a:lvl5pPr marL="858838" indent="-168275">
              <a:buFont typeface="Arial"/>
              <a:buChar char="•"/>
              <a:defRPr sz="1600">
                <a:solidFill>
                  <a:srgbClr val="505050"/>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228600" y="103665"/>
            <a:ext cx="8686800" cy="462898"/>
          </a:xfrm>
          <a:prstGeom prst="rect">
            <a:avLst/>
          </a:prstGeom>
        </p:spPr>
        <p:txBody>
          <a:bodyPr lIns="0" tIns="0" rIns="0" bIns="0" anchor="b" anchorCtr="0"/>
          <a:lstStyle>
            <a:lvl1pPr>
              <a:defRPr sz="2400">
                <a:solidFill>
                  <a:srgbClr val="004C97"/>
                </a:solidFill>
                <a:latin typeface="+mj-lt"/>
              </a:defRPr>
            </a:lvl1pPr>
          </a:lstStyle>
          <a:p>
            <a:r>
              <a:rPr lang="en-US" dirty="0"/>
              <a:t>Click to edit Master title style</a:t>
            </a:r>
          </a:p>
        </p:txBody>
      </p:sp>
      <p:sp>
        <p:nvSpPr>
          <p:cNvPr id="5" name="Footer Placeholder 4"/>
          <p:cNvSpPr>
            <a:spLocks noGrp="1"/>
          </p:cNvSpPr>
          <p:nvPr>
            <p:ph type="ftr" sz="quarter" idx="16"/>
          </p:nvPr>
        </p:nvSpPr>
        <p:spPr/>
        <p:txBody>
          <a:bodyPr/>
          <a:lstStyle>
            <a:lvl1pPr>
              <a:defRPr/>
            </a:lvl1pPr>
          </a:lstStyle>
          <a:p>
            <a:pPr>
              <a:defRPr/>
            </a:pPr>
            <a:endParaRPr lang="en-US" b="1"/>
          </a:p>
        </p:txBody>
      </p:sp>
      <p:sp>
        <p:nvSpPr>
          <p:cNvPr id="6" name="Slide Number Placeholder 5"/>
          <p:cNvSpPr>
            <a:spLocks noGrp="1"/>
          </p:cNvSpPr>
          <p:nvPr>
            <p:ph type="sldNum" sz="quarter" idx="17"/>
          </p:nvPr>
        </p:nvSpPr>
        <p:spPr/>
        <p:txBody>
          <a:bodyPr/>
          <a:lstStyle>
            <a:lvl1pPr>
              <a:defRPr/>
            </a:lvl1pPr>
          </a:lstStyle>
          <a:p>
            <a:pPr>
              <a:defRPr/>
            </a:pPr>
            <a:fld id="{C6FDD532-459F-43AC-ADEF-A462A1162B4F}" type="slidenum">
              <a:rPr lang="en-US" altLang="en-US"/>
              <a:pPr>
                <a:defRPr/>
              </a:pPr>
              <a:t>‹#›</a:t>
            </a:fld>
            <a:endParaRPr lang="en-US" altLang="en-US"/>
          </a:p>
        </p:txBody>
      </p:sp>
    </p:spTree>
    <p:extLst>
      <p:ext uri="{BB962C8B-B14F-4D97-AF65-F5344CB8AC3E}">
        <p14:creationId xmlns:p14="http://schemas.microsoft.com/office/powerpoint/2010/main" val="352053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4549" y="765781"/>
            <a:ext cx="8700851" cy="3695054"/>
          </a:xfrm>
          <a:prstGeom prst="rect">
            <a:avLst/>
          </a:prstGeom>
        </p:spPr>
        <p:txBody>
          <a:bodyPr lIns="0" tIns="0" rIns="0" bIns="0" rtlCol="0">
            <a:normAutofit/>
          </a:bodyPr>
          <a:lstStyle>
            <a:lvl1pPr marL="0" indent="0">
              <a:buNone/>
              <a:defRPr sz="1600">
                <a:solidFill>
                  <a:srgbClr val="505050"/>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4548" y="4737732"/>
            <a:ext cx="8700851" cy="1091259"/>
          </a:xfrm>
          <a:prstGeom prst="rect">
            <a:avLst/>
          </a:prstGeom>
        </p:spPr>
        <p:txBody>
          <a:bodyPr lIns="0" tIns="0" rIns="0" bIns="0"/>
          <a:lstStyle>
            <a:lvl1pPr marL="0" indent="0">
              <a:buNone/>
              <a:defRPr sz="1800">
                <a:solidFill>
                  <a:srgbClr val="505050"/>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228600" y="103665"/>
            <a:ext cx="8686800" cy="459194"/>
          </a:xfrm>
          <a:prstGeom prst="rect">
            <a:avLst/>
          </a:prstGeom>
        </p:spPr>
        <p:txBody>
          <a:bodyPr lIns="0" tIns="0" rIns="0" bIns="0" anchor="b" anchorCtr="0"/>
          <a:lstStyle>
            <a:lvl1pPr>
              <a:defRPr sz="2800">
                <a:solidFill>
                  <a:srgbClr val="004C97"/>
                </a:solidFill>
                <a:latin typeface="+mj-lt"/>
              </a:defRPr>
            </a:lvl1pPr>
          </a:lstStyle>
          <a:p>
            <a:r>
              <a:rPr lang="en-US"/>
              <a:t>Click to edit Master title style</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b="1"/>
          </a:p>
        </p:txBody>
      </p:sp>
      <p:sp>
        <p:nvSpPr>
          <p:cNvPr id="6" name="Slide Number Placeholder 5"/>
          <p:cNvSpPr>
            <a:spLocks noGrp="1"/>
          </p:cNvSpPr>
          <p:nvPr>
            <p:ph type="sldNum" sz="quarter" idx="11"/>
          </p:nvPr>
        </p:nvSpPr>
        <p:spPr/>
        <p:txBody>
          <a:bodyPr/>
          <a:lstStyle>
            <a:lvl1pPr>
              <a:defRPr/>
            </a:lvl1pPr>
          </a:lstStyle>
          <a:p>
            <a:pPr>
              <a:defRPr/>
            </a:pPr>
            <a:fld id="{83BCB5AF-CD11-410D-9EC2-8A471ABE302E}" type="slidenum">
              <a:rPr lang="en-US" altLang="en-US"/>
              <a:pPr>
                <a:defRPr/>
              </a:pPr>
              <a:t>‹#›</a:t>
            </a:fld>
            <a:endParaRPr lang="en-US" altLang="en-US"/>
          </a:p>
        </p:txBody>
      </p:sp>
    </p:spTree>
    <p:extLst>
      <p:ext uri="{BB962C8B-B14F-4D97-AF65-F5344CB8AC3E}">
        <p14:creationId xmlns:p14="http://schemas.microsoft.com/office/powerpoint/2010/main" val="254038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1923927" y="6516739"/>
            <a:ext cx="5296145" cy="241300"/>
          </a:xfrm>
          <a:prstGeom prst="rect">
            <a:avLst/>
          </a:prstGeom>
        </p:spPr>
        <p:txBody>
          <a:bodyPr lIns="0" tIns="0" rIns="0" bIns="0" anchor="t" anchorCtr="0"/>
          <a:lstStyle>
            <a:lvl1pPr marL="0" algn="ctr" eaLnBrk="1" hangingPunct="1">
              <a:defRPr sz="900">
                <a:solidFill>
                  <a:srgbClr val="004C97"/>
                </a:solidFill>
                <a:latin typeface="Calibri" panose="020F0502020204030204" pitchFamily="34" charset="0"/>
                <a:cs typeface="Calibri" panose="020F0502020204030204" pitchFamily="34" charset="0"/>
              </a:defRPr>
            </a:lvl1pPr>
          </a:lstStyle>
          <a:p>
            <a:pPr>
              <a:defRPr/>
            </a:pPr>
            <a:endParaRPr lang="en-US" b="1" dirty="0"/>
          </a:p>
        </p:txBody>
      </p:sp>
      <p:sp>
        <p:nvSpPr>
          <p:cNvPr id="13" name="Slide Number Placeholder 5"/>
          <p:cNvSpPr>
            <a:spLocks noGrp="1"/>
          </p:cNvSpPr>
          <p:nvPr>
            <p:ph type="sldNum" sz="quarter" idx="4"/>
          </p:nvPr>
        </p:nvSpPr>
        <p:spPr>
          <a:xfrm>
            <a:off x="768044" y="6528210"/>
            <a:ext cx="447675" cy="241300"/>
          </a:xfrm>
          <a:prstGeom prst="rect">
            <a:avLst/>
          </a:prstGeom>
        </p:spPr>
        <p:txBody>
          <a:bodyPr vert="horz" wrap="square" lIns="0" tIns="0" rIns="0" bIns="0" numCol="1" anchor="t" anchorCtr="0" compatLnSpc="1">
            <a:prstTxWarp prst="textNoShape">
              <a:avLst/>
            </a:prstTxWarp>
          </a:bodyPr>
          <a:lstStyle>
            <a:lvl1pPr algn="ctr" eaLnBrk="1" hangingPunct="1">
              <a:defRPr sz="900" smtClean="0">
                <a:solidFill>
                  <a:srgbClr val="004C97"/>
                </a:solidFill>
                <a:latin typeface="Calibri" panose="020F0502020204030204" pitchFamily="34" charset="0"/>
                <a:cs typeface="Calibri" panose="020F0502020204030204" pitchFamily="34" charset="0"/>
              </a:defRPr>
            </a:lvl1pPr>
          </a:lstStyle>
          <a:p>
            <a:pPr>
              <a:defRPr/>
            </a:pPr>
            <a:fld id="{CB26CCAA-10BD-4076-BBCA-94D1F6CA9DEE}" type="slidenum">
              <a:rPr lang="en-US" altLang="en-US" smtClean="0"/>
              <a:pPr>
                <a:defRPr/>
              </a:pPr>
              <a:t>‹#›</a:t>
            </a:fld>
            <a:endParaRPr lang="en-US" altLang="en-US"/>
          </a:p>
        </p:txBody>
      </p:sp>
      <p:pic>
        <p:nvPicPr>
          <p:cNvPr id="3" name="Picture 2"/>
          <p:cNvPicPr>
            <a:picLocks noChangeAspect="1"/>
          </p:cNvPicPr>
          <p:nvPr userDrawn="1"/>
        </p:nvPicPr>
        <p:blipFill>
          <a:blip r:embed="rId9"/>
          <a:stretch>
            <a:fillRect/>
          </a:stretch>
        </p:blipFill>
        <p:spPr>
          <a:xfrm>
            <a:off x="8599793" y="6203401"/>
            <a:ext cx="401150" cy="401150"/>
          </a:xfrm>
          <a:prstGeom prst="rect">
            <a:avLst/>
          </a:prstGeom>
        </p:spPr>
      </p:pic>
      <p:pic>
        <p:nvPicPr>
          <p:cNvPr id="5" name="Picture 4" descr="A picture containing ball, table&#10;&#10;Description automatically generated">
            <a:extLst>
              <a:ext uri="{FF2B5EF4-FFF2-40B4-BE49-F238E27FC236}">
                <a16:creationId xmlns:a16="http://schemas.microsoft.com/office/drawing/2014/main" id="{D3812789-DD89-4163-A92A-E4717FE785C5}"/>
              </a:ext>
            </a:extLst>
          </p:cNvPr>
          <p:cNvPicPr>
            <a:picLocks noChangeAspect="1"/>
          </p:cNvPicPr>
          <p:nvPr userDrawn="1"/>
        </p:nvPicPr>
        <p:blipFill>
          <a:blip r:embed="rId10"/>
          <a:stretch>
            <a:fillRect/>
          </a:stretch>
        </p:blipFill>
        <p:spPr>
          <a:xfrm>
            <a:off x="0" y="6128721"/>
            <a:ext cx="544205" cy="550509"/>
          </a:xfrm>
          <a:prstGeom prst="rect">
            <a:avLst/>
          </a:prstGeom>
        </p:spPr>
      </p:pic>
      <p:sp>
        <p:nvSpPr>
          <p:cNvPr id="9" name="Rectangle 8">
            <a:extLst>
              <a:ext uri="{FF2B5EF4-FFF2-40B4-BE49-F238E27FC236}">
                <a16:creationId xmlns:a16="http://schemas.microsoft.com/office/drawing/2014/main" id="{BC63904D-F9B9-4B34-803D-FD1885C26636}"/>
              </a:ext>
            </a:extLst>
          </p:cNvPr>
          <p:cNvSpPr/>
          <p:nvPr userDrawn="1"/>
        </p:nvSpPr>
        <p:spPr>
          <a:xfrm>
            <a:off x="768044" y="6350557"/>
            <a:ext cx="7677866" cy="74680"/>
          </a:xfrm>
          <a:prstGeom prst="rect">
            <a:avLst/>
          </a:prstGeom>
          <a:gradFill flip="none" rotWithShape="1">
            <a:gsLst>
              <a:gs pos="0">
                <a:srgbClr val="FFC000"/>
              </a:gs>
              <a:gs pos="36000">
                <a:srgbClr val="FFEFBD"/>
              </a:gs>
              <a:gs pos="87000">
                <a:srgbClr val="004C9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97" r:id="rId1"/>
    <p:sldLayoutId id="2147484098" r:id="rId2"/>
    <p:sldLayoutId id="2147484100" r:id="rId3"/>
    <p:sldLayoutId id="2147484090" r:id="rId4"/>
    <p:sldLayoutId id="2147484099" r:id="rId5"/>
    <p:sldLayoutId id="2147484091" r:id="rId6"/>
    <p:sldLayoutId id="2147484092" r:id="rId7"/>
  </p:sldLayoutIdLst>
  <p:hf hdr="0" dt="0"/>
  <p:txStyles>
    <p:titleStyle>
      <a:lvl1pPr algn="l" defTabSz="457200" rtl="0" fontAlgn="base">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fontAlgn="base">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fontAlgn="base">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fontAlgn="base">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fontAlgn="base">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panose="020B0604020202020204" pitchFamily="34" charset="0"/>
        <a:buChar char="•"/>
        <a:defRPr kern="1200">
          <a:solidFill>
            <a:srgbClr val="595959"/>
          </a:solidFill>
          <a:latin typeface="Helvetica"/>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1600" kern="1200">
          <a:solidFill>
            <a:srgbClr val="595959"/>
          </a:solidFill>
          <a:latin typeface="Helvetica"/>
          <a:ea typeface="ＭＳ Ｐゴシック" charset="0"/>
          <a:cs typeface="ＭＳ Ｐゴシック" charset="0"/>
        </a:defRPr>
      </a:lvl2pPr>
      <a:lvl3pPr marL="1143000" indent="-228600" algn="l" defTabSz="457200" rtl="0" fontAlgn="base">
        <a:spcBef>
          <a:spcPct val="20000"/>
        </a:spcBef>
        <a:spcAft>
          <a:spcPct val="0"/>
        </a:spcAft>
        <a:buFont typeface="Arial" panose="020B0604020202020204" pitchFamily="34" charset="0"/>
        <a:buChar char="•"/>
        <a:defRPr sz="1400" kern="1200">
          <a:solidFill>
            <a:srgbClr val="595959"/>
          </a:solidFill>
          <a:latin typeface="Helvetica"/>
          <a:ea typeface="ＭＳ Ｐゴシック" charset="0"/>
          <a:cs typeface="ＭＳ Ｐゴシック" charset="0"/>
        </a:defRPr>
      </a:lvl3pPr>
      <a:lvl4pPr marL="1600200" indent="-228600" algn="l" defTabSz="457200" rtl="0" fontAlgn="base">
        <a:spcBef>
          <a:spcPct val="20000"/>
        </a:spcBef>
        <a:spcAft>
          <a:spcPct val="0"/>
        </a:spcAft>
        <a:buFont typeface="Arial" panose="020B0604020202020204" pitchFamily="34" charset="0"/>
        <a:buChar char="–"/>
        <a:defRPr sz="1200" kern="1200">
          <a:solidFill>
            <a:srgbClr val="595959"/>
          </a:solidFill>
          <a:latin typeface="Helvetica"/>
          <a:ea typeface="ＭＳ Ｐゴシック" charset="0"/>
          <a:cs typeface="ＭＳ Ｐゴシック" charset="0"/>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7356-3595-44EB-959C-1B0B5CED22F2}"/>
              </a:ext>
            </a:extLst>
          </p:cNvPr>
          <p:cNvSpPr>
            <a:spLocks noGrp="1"/>
          </p:cNvSpPr>
          <p:nvPr>
            <p:ph type="title"/>
          </p:nvPr>
        </p:nvSpPr>
        <p:spPr>
          <a:xfrm>
            <a:off x="806450" y="3112969"/>
            <a:ext cx="7526338" cy="1589660"/>
          </a:xfrm>
        </p:spPr>
        <p:txBody>
          <a:bodyPr/>
          <a:lstStyle/>
          <a:p>
            <a:r>
              <a:rPr lang="en-US" sz="2800" dirty="0"/>
              <a:t>EVM      Earned Value Management</a:t>
            </a:r>
            <a:br>
              <a:rPr lang="en-US" sz="2800" dirty="0"/>
            </a:br>
            <a:r>
              <a:rPr lang="en-US" sz="2800" dirty="0"/>
              <a:t>and relationship to the</a:t>
            </a:r>
            <a:br>
              <a:rPr lang="en-US" sz="2800" dirty="0"/>
            </a:br>
            <a:r>
              <a:rPr lang="en-US" sz="2800" dirty="0"/>
              <a:t>RLS       Resource Loaded Schedule</a:t>
            </a:r>
          </a:p>
        </p:txBody>
      </p:sp>
    </p:spTree>
    <p:extLst>
      <p:ext uri="{BB962C8B-B14F-4D97-AF65-F5344CB8AC3E}">
        <p14:creationId xmlns:p14="http://schemas.microsoft.com/office/powerpoint/2010/main" val="335734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B613-4DB8-B604-78C4-60389D03EB5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8E9CCB3-2349-2344-A81C-A0336AE45C8D}"/>
              </a:ext>
            </a:extLst>
          </p:cNvPr>
          <p:cNvSpPr>
            <a:spLocks noGrp="1"/>
          </p:cNvSpPr>
          <p:nvPr>
            <p:ph idx="1"/>
          </p:nvPr>
        </p:nvSpPr>
        <p:spPr/>
        <p:txBody>
          <a:bodyPr/>
          <a:lstStyle/>
          <a:p>
            <a:pPr marL="0" indent="0">
              <a:buNone/>
            </a:pPr>
            <a:r>
              <a:rPr lang="en-US" sz="1400" dirty="0"/>
              <a:t>These slides contain a “quick” introduction.  I apologize in advance if the slides contain statements or definitions or explanations which seem overly simple or obvious.  It is not meant to be a comment on anyone’s level of understanding.  We have seen in </a:t>
            </a:r>
            <a:r>
              <a:rPr lang="en-US" sz="1400" dirty="0" err="1"/>
              <a:t>DarkSide</a:t>
            </a:r>
            <a:r>
              <a:rPr lang="en-US" sz="1400" dirty="0"/>
              <a:t> </a:t>
            </a:r>
            <a:r>
              <a:rPr lang="en-US" sz="1400" dirty="0" err="1"/>
              <a:t>mgmt</a:t>
            </a:r>
            <a:r>
              <a:rPr lang="en-US" sz="1400" dirty="0"/>
              <a:t> meetings and in meetings with the Forti committee that seemingly simple labels like “cost” and “budget” can lead to extended discussion on exactly what these labels mean in a specific context.</a:t>
            </a:r>
          </a:p>
          <a:p>
            <a:pPr marL="0" indent="0">
              <a:buNone/>
            </a:pPr>
            <a:r>
              <a:rPr lang="en-US" sz="1400" dirty="0"/>
              <a:t>All explanations of earned value that one finds online or in books begin simple, stating the definitions as the concepts are introduced, and then touch upon more complex details.</a:t>
            </a:r>
          </a:p>
        </p:txBody>
      </p:sp>
      <p:sp>
        <p:nvSpPr>
          <p:cNvPr id="4" name="Footer Placeholder 3">
            <a:extLst>
              <a:ext uri="{FF2B5EF4-FFF2-40B4-BE49-F238E27FC236}">
                <a16:creationId xmlns:a16="http://schemas.microsoft.com/office/drawing/2014/main" id="{B8D166C3-B958-F759-64A2-56126FF92F80}"/>
              </a:ext>
            </a:extLst>
          </p:cNvPr>
          <p:cNvSpPr>
            <a:spLocks noGrp="1"/>
          </p:cNvSpPr>
          <p:nvPr>
            <p:ph type="ftr" sz="quarter" idx="10"/>
          </p:nvPr>
        </p:nvSpPr>
        <p:spPr/>
        <p:txBody>
          <a:bodyPr/>
          <a:lstStyle/>
          <a:p>
            <a:pPr>
              <a:defRPr/>
            </a:pPr>
            <a:endParaRPr lang="en-US" b="1" dirty="0"/>
          </a:p>
        </p:txBody>
      </p:sp>
      <p:sp>
        <p:nvSpPr>
          <p:cNvPr id="5" name="Slide Number Placeholder 4">
            <a:extLst>
              <a:ext uri="{FF2B5EF4-FFF2-40B4-BE49-F238E27FC236}">
                <a16:creationId xmlns:a16="http://schemas.microsoft.com/office/drawing/2014/main" id="{5F8EE4B9-91D0-4599-EAB8-DE6253EC65AE}"/>
              </a:ext>
            </a:extLst>
          </p:cNvPr>
          <p:cNvSpPr>
            <a:spLocks noGrp="1"/>
          </p:cNvSpPr>
          <p:nvPr>
            <p:ph type="sldNum" sz="quarter" idx="11"/>
          </p:nvPr>
        </p:nvSpPr>
        <p:spPr/>
        <p:txBody>
          <a:bodyPr/>
          <a:lstStyle/>
          <a:p>
            <a:pPr>
              <a:defRPr/>
            </a:pPr>
            <a:fld id="{09A4EB5F-9EBF-4E8B-8E0E-E96FDDAE3E25}" type="slidenum">
              <a:rPr lang="en-US" altLang="en-US" smtClean="0"/>
              <a:pPr>
                <a:defRPr/>
              </a:pPr>
              <a:t>2</a:t>
            </a:fld>
            <a:endParaRPr lang="en-US" altLang="en-US"/>
          </a:p>
        </p:txBody>
      </p:sp>
    </p:spTree>
    <p:extLst>
      <p:ext uri="{BB962C8B-B14F-4D97-AF65-F5344CB8AC3E}">
        <p14:creationId xmlns:p14="http://schemas.microsoft.com/office/powerpoint/2010/main" val="384765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aphical user interface&#10;&#10;Description automatically generated">
            <a:extLst>
              <a:ext uri="{FF2B5EF4-FFF2-40B4-BE49-F238E27FC236}">
                <a16:creationId xmlns:a16="http://schemas.microsoft.com/office/drawing/2014/main" id="{01E9004F-19C5-4EDD-944D-D0B849EDDF53}"/>
              </a:ext>
            </a:extLst>
          </p:cNvPr>
          <p:cNvPicPr>
            <a:picLocks noGrp="1" noChangeAspect="1"/>
          </p:cNvPicPr>
          <p:nvPr>
            <p:ph sz="half" idx="18"/>
          </p:nvPr>
        </p:nvPicPr>
        <p:blipFill rotWithShape="1">
          <a:blip r:embed="rId2"/>
          <a:srcRect b="44445"/>
          <a:stretch/>
        </p:blipFill>
        <p:spPr>
          <a:xfrm>
            <a:off x="3863124" y="1839364"/>
            <a:ext cx="4932532" cy="1628160"/>
          </a:xfrm>
        </p:spPr>
      </p:pic>
      <p:sp>
        <p:nvSpPr>
          <p:cNvPr id="4" name="Title 3">
            <a:extLst>
              <a:ext uri="{FF2B5EF4-FFF2-40B4-BE49-F238E27FC236}">
                <a16:creationId xmlns:a16="http://schemas.microsoft.com/office/drawing/2014/main" id="{EEA449B7-9F10-448C-A298-581BE34A0286}"/>
              </a:ext>
            </a:extLst>
          </p:cNvPr>
          <p:cNvSpPr>
            <a:spLocks noGrp="1"/>
          </p:cNvSpPr>
          <p:nvPr>
            <p:ph type="title"/>
          </p:nvPr>
        </p:nvSpPr>
        <p:spPr/>
        <p:txBody>
          <a:bodyPr/>
          <a:lstStyle/>
          <a:p>
            <a:r>
              <a:rPr lang="en-US" dirty="0"/>
              <a:t>RLS </a:t>
            </a:r>
            <a:r>
              <a:rPr lang="en-US" dirty="0">
                <a:sym typeface="Wingdings" panose="05000000000000000000" pitchFamily="2" charset="2"/>
              </a:rPr>
              <a:t> </a:t>
            </a:r>
            <a:r>
              <a:rPr lang="en-US" dirty="0"/>
              <a:t>Costs vs Time</a:t>
            </a:r>
          </a:p>
        </p:txBody>
      </p:sp>
      <p:sp>
        <p:nvSpPr>
          <p:cNvPr id="5" name="Footer Placeholder 4">
            <a:extLst>
              <a:ext uri="{FF2B5EF4-FFF2-40B4-BE49-F238E27FC236}">
                <a16:creationId xmlns:a16="http://schemas.microsoft.com/office/drawing/2014/main" id="{2AC5671B-D051-4660-B71D-EC8B7037C1A5}"/>
              </a:ext>
            </a:extLst>
          </p:cNvPr>
          <p:cNvSpPr>
            <a:spLocks noGrp="1"/>
          </p:cNvSpPr>
          <p:nvPr>
            <p:ph type="ftr" sz="quarter" idx="19"/>
          </p:nvPr>
        </p:nvSpPr>
        <p:spPr/>
        <p:txBody>
          <a:bodyPr/>
          <a:lstStyle/>
          <a:p>
            <a:pPr>
              <a:defRPr/>
            </a:pPr>
            <a:endParaRPr lang="en-US" b="1"/>
          </a:p>
        </p:txBody>
      </p:sp>
      <p:sp>
        <p:nvSpPr>
          <p:cNvPr id="6" name="Slide Number Placeholder 5">
            <a:extLst>
              <a:ext uri="{FF2B5EF4-FFF2-40B4-BE49-F238E27FC236}">
                <a16:creationId xmlns:a16="http://schemas.microsoft.com/office/drawing/2014/main" id="{E6C4FBA9-27E7-4FAD-B665-A270A8BAA1D1}"/>
              </a:ext>
            </a:extLst>
          </p:cNvPr>
          <p:cNvSpPr>
            <a:spLocks noGrp="1"/>
          </p:cNvSpPr>
          <p:nvPr>
            <p:ph type="sldNum" sz="quarter" idx="20"/>
          </p:nvPr>
        </p:nvSpPr>
        <p:spPr/>
        <p:txBody>
          <a:bodyPr/>
          <a:lstStyle/>
          <a:p>
            <a:pPr>
              <a:defRPr/>
            </a:pPr>
            <a:fld id="{E10DAC54-D956-48B1-890A-B5484F08E296}" type="slidenum">
              <a:rPr lang="en-US" altLang="en-US" smtClean="0"/>
              <a:pPr>
                <a:defRPr/>
              </a:pPr>
              <a:t>3</a:t>
            </a:fld>
            <a:endParaRPr lang="en-US" altLang="en-US"/>
          </a:p>
        </p:txBody>
      </p:sp>
      <p:pic>
        <p:nvPicPr>
          <p:cNvPr id="7" name="Picture 6">
            <a:extLst>
              <a:ext uri="{FF2B5EF4-FFF2-40B4-BE49-F238E27FC236}">
                <a16:creationId xmlns:a16="http://schemas.microsoft.com/office/drawing/2014/main" id="{002EA9A5-1513-9755-9C59-8C81CC9C4FDC}"/>
              </a:ext>
            </a:extLst>
          </p:cNvPr>
          <p:cNvPicPr>
            <a:picLocks noChangeAspect="1"/>
          </p:cNvPicPr>
          <p:nvPr/>
        </p:nvPicPr>
        <p:blipFill>
          <a:blip r:embed="rId3"/>
          <a:stretch>
            <a:fillRect/>
          </a:stretch>
        </p:blipFill>
        <p:spPr>
          <a:xfrm>
            <a:off x="5630261" y="4251566"/>
            <a:ext cx="2834414" cy="2022164"/>
          </a:xfrm>
          <a:prstGeom prst="rect">
            <a:avLst/>
          </a:prstGeom>
        </p:spPr>
      </p:pic>
      <p:sp>
        <p:nvSpPr>
          <p:cNvPr id="9" name="Content Placeholder 1">
            <a:extLst>
              <a:ext uri="{FF2B5EF4-FFF2-40B4-BE49-F238E27FC236}">
                <a16:creationId xmlns:a16="http://schemas.microsoft.com/office/drawing/2014/main" id="{E8957B0E-3694-0407-264B-2608ACE9453D}"/>
              </a:ext>
            </a:extLst>
          </p:cNvPr>
          <p:cNvSpPr txBox="1">
            <a:spLocks/>
          </p:cNvSpPr>
          <p:nvPr/>
        </p:nvSpPr>
        <p:spPr>
          <a:xfrm>
            <a:off x="228599" y="762462"/>
            <a:ext cx="8567057" cy="1242007"/>
          </a:xfrm>
          <a:prstGeom prst="rect">
            <a:avLst/>
          </a:prstGeom>
        </p:spPr>
        <p:txBody>
          <a:bodyPr lIns="0" tIns="0" rIns="0" bIns="0"/>
          <a:lstStyle>
            <a:lvl1pPr marL="233363" indent="-233363" algn="l" defTabSz="457200" rtl="0" fontAlgn="base">
              <a:spcBef>
                <a:spcPct val="20000"/>
              </a:spcBef>
              <a:spcAft>
                <a:spcPct val="0"/>
              </a:spcAft>
              <a:buFont typeface="Arial" panose="020B0604020202020204" pitchFamily="34" charset="0"/>
              <a:buChar char="•"/>
              <a:defRPr sz="1800" kern="1200">
                <a:solidFill>
                  <a:srgbClr val="505050"/>
                </a:solidFill>
                <a:latin typeface="Calibri" panose="020F0502020204030204" pitchFamily="34" charset="0"/>
                <a:ea typeface="ＭＳ Ｐゴシック" charset="0"/>
                <a:cs typeface="Calibri" panose="020F0502020204030204" pitchFamily="34" charset="0"/>
              </a:defRPr>
            </a:lvl1pPr>
            <a:lvl2pPr marL="344488" indent="-231775" algn="l" defTabSz="457200" rtl="0" fontAlgn="base">
              <a:spcBef>
                <a:spcPct val="20000"/>
              </a:spcBef>
              <a:spcAft>
                <a:spcPct val="0"/>
              </a:spcAft>
              <a:buFont typeface="Arial" panose="020B0604020202020204" pitchFamily="34" charset="0"/>
              <a:buChar char="–"/>
              <a:defRPr sz="1600" kern="1200">
                <a:solidFill>
                  <a:srgbClr val="505050"/>
                </a:solidFill>
                <a:latin typeface="Calibri" panose="020F0502020204030204" pitchFamily="34" charset="0"/>
                <a:ea typeface="ＭＳ Ｐゴシック" charset="0"/>
                <a:cs typeface="Calibri" panose="020F0502020204030204" pitchFamily="34" charset="0"/>
              </a:defRPr>
            </a:lvl2pPr>
            <a:lvl3pPr marL="457200" indent="-112713" algn="l" defTabSz="457200" rtl="0" fontAlgn="base">
              <a:spcBef>
                <a:spcPct val="20000"/>
              </a:spcBef>
              <a:spcAft>
                <a:spcPct val="0"/>
              </a:spcAft>
              <a:buFont typeface="Arial" panose="020B0604020202020204" pitchFamily="34" charset="0"/>
              <a:buChar char="•"/>
              <a:defRPr sz="1400" kern="1200">
                <a:solidFill>
                  <a:srgbClr val="505050"/>
                </a:solidFill>
                <a:latin typeface="Calibri" panose="020F0502020204030204" pitchFamily="34" charset="0"/>
                <a:ea typeface="ＭＳ Ｐゴシック" charset="0"/>
                <a:cs typeface="Calibri" panose="020F0502020204030204" pitchFamily="34" charset="0"/>
              </a:defRPr>
            </a:lvl3pPr>
            <a:lvl4pPr marL="625475" indent="-168275" algn="l" defTabSz="457200" rtl="0" fontAlgn="base">
              <a:spcBef>
                <a:spcPct val="20000"/>
              </a:spcBef>
              <a:spcAft>
                <a:spcPct val="0"/>
              </a:spcAft>
              <a:buFont typeface="Arial" panose="020B0604020202020204" pitchFamily="34" charset="0"/>
              <a:buChar char="–"/>
              <a:defRPr sz="1200" kern="1200">
                <a:solidFill>
                  <a:srgbClr val="505050"/>
                </a:solidFill>
                <a:latin typeface="Calibri" panose="020F0502020204030204" pitchFamily="34" charset="0"/>
                <a:ea typeface="ＭＳ Ｐゴシック" charset="0"/>
                <a:cs typeface="Calibri" panose="020F0502020204030204" pitchFamily="34" charset="0"/>
              </a:defRPr>
            </a:lvl4pPr>
            <a:lvl5pPr marL="746125" indent="-120650" algn="l" defTabSz="457200" rtl="0" fontAlgn="base">
              <a:spcBef>
                <a:spcPct val="20000"/>
              </a:spcBef>
              <a:spcAft>
                <a:spcPct val="0"/>
              </a:spcAft>
              <a:buFont typeface="Arial"/>
              <a:buChar char="•"/>
              <a:defRPr sz="1200" kern="1200">
                <a:solidFill>
                  <a:srgbClr val="505050"/>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sz="1400" dirty="0"/>
              <a:t>We have a plan for building a detector.  It consists of many linked activities which design, procure, fabricate, assemble and install the components which come together to make the detector. </a:t>
            </a:r>
          </a:p>
          <a:p>
            <a:pPr marL="0" indent="0" eaLnBrk="1" hangingPunct="1">
              <a:buFont typeface="Arial" panose="020B0604020202020204" pitchFamily="34" charset="0"/>
              <a:buNone/>
            </a:pPr>
            <a:r>
              <a:rPr lang="en-US" sz="1400" dirty="0"/>
              <a:t>A schedule tells us the timeline of this plan, showing when we plan the activities to happen.  </a:t>
            </a:r>
          </a:p>
          <a:p>
            <a:pPr marL="0" indent="0" eaLnBrk="1" hangingPunct="1">
              <a:buFont typeface="Arial" panose="020B0604020202020204" pitchFamily="34" charset="0"/>
              <a:buNone/>
            </a:pPr>
            <a:r>
              <a:rPr lang="en-US" sz="1400" dirty="0"/>
              <a:t>A Cost Book (or similar spreadsheet) lists the costs for the materials and manpower needed to execute the activities in the schedule plan.</a:t>
            </a:r>
          </a:p>
          <a:p>
            <a:pPr marL="0" indent="0" eaLnBrk="1" hangingPunct="1">
              <a:buFont typeface="Arial" panose="020B0604020202020204" pitchFamily="34" charset="0"/>
              <a:buNone/>
            </a:pPr>
            <a:r>
              <a:rPr lang="en-US" sz="1400" dirty="0"/>
              <a:t> </a:t>
            </a:r>
          </a:p>
          <a:p>
            <a:pPr marL="0" indent="0" eaLnBrk="1" hangingPunct="1">
              <a:buFont typeface="Arial" panose="020B0604020202020204" pitchFamily="34" charset="0"/>
              <a:buNone/>
            </a:pPr>
            <a:endParaRPr lang="en-US" sz="1400" dirty="0"/>
          </a:p>
        </p:txBody>
      </p:sp>
      <p:sp>
        <p:nvSpPr>
          <p:cNvPr id="12" name="Content Placeholder 1">
            <a:extLst>
              <a:ext uri="{FF2B5EF4-FFF2-40B4-BE49-F238E27FC236}">
                <a16:creationId xmlns:a16="http://schemas.microsoft.com/office/drawing/2014/main" id="{D75E9807-FF9E-5F95-2556-7BE2A49C69DB}"/>
              </a:ext>
            </a:extLst>
          </p:cNvPr>
          <p:cNvSpPr txBox="1">
            <a:spLocks/>
          </p:cNvSpPr>
          <p:nvPr/>
        </p:nvSpPr>
        <p:spPr>
          <a:xfrm>
            <a:off x="228599" y="2027739"/>
            <a:ext cx="3471846" cy="1943298"/>
          </a:xfrm>
          <a:prstGeom prst="rect">
            <a:avLst/>
          </a:prstGeom>
        </p:spPr>
        <p:txBody>
          <a:bodyPr lIns="0" tIns="0" rIns="0" bIns="0"/>
          <a:lstStyle>
            <a:lvl1pPr marL="233363" indent="-233363" algn="l" defTabSz="457200" rtl="0" fontAlgn="base">
              <a:spcBef>
                <a:spcPct val="20000"/>
              </a:spcBef>
              <a:spcAft>
                <a:spcPct val="0"/>
              </a:spcAft>
              <a:buFont typeface="Arial" panose="020B0604020202020204" pitchFamily="34" charset="0"/>
              <a:buChar char="•"/>
              <a:defRPr sz="1800" kern="1200">
                <a:solidFill>
                  <a:srgbClr val="505050"/>
                </a:solidFill>
                <a:latin typeface="Calibri" panose="020F0502020204030204" pitchFamily="34" charset="0"/>
                <a:ea typeface="ＭＳ Ｐゴシック" charset="0"/>
                <a:cs typeface="Calibri" panose="020F0502020204030204" pitchFamily="34" charset="0"/>
              </a:defRPr>
            </a:lvl1pPr>
            <a:lvl2pPr marL="344488" indent="-231775" algn="l" defTabSz="457200" rtl="0" fontAlgn="base">
              <a:spcBef>
                <a:spcPct val="20000"/>
              </a:spcBef>
              <a:spcAft>
                <a:spcPct val="0"/>
              </a:spcAft>
              <a:buFont typeface="Arial" panose="020B0604020202020204" pitchFamily="34" charset="0"/>
              <a:buChar char="–"/>
              <a:defRPr sz="1600" kern="1200">
                <a:solidFill>
                  <a:srgbClr val="505050"/>
                </a:solidFill>
                <a:latin typeface="Calibri" panose="020F0502020204030204" pitchFamily="34" charset="0"/>
                <a:ea typeface="ＭＳ Ｐゴシック" charset="0"/>
                <a:cs typeface="Calibri" panose="020F0502020204030204" pitchFamily="34" charset="0"/>
              </a:defRPr>
            </a:lvl2pPr>
            <a:lvl3pPr marL="457200" indent="-112713" algn="l" defTabSz="457200" rtl="0" fontAlgn="base">
              <a:spcBef>
                <a:spcPct val="20000"/>
              </a:spcBef>
              <a:spcAft>
                <a:spcPct val="0"/>
              </a:spcAft>
              <a:buFont typeface="Arial" panose="020B0604020202020204" pitchFamily="34" charset="0"/>
              <a:buChar char="•"/>
              <a:defRPr sz="1400" kern="1200">
                <a:solidFill>
                  <a:srgbClr val="505050"/>
                </a:solidFill>
                <a:latin typeface="Calibri" panose="020F0502020204030204" pitchFamily="34" charset="0"/>
                <a:ea typeface="ＭＳ Ｐゴシック" charset="0"/>
                <a:cs typeface="Calibri" panose="020F0502020204030204" pitchFamily="34" charset="0"/>
              </a:defRPr>
            </a:lvl3pPr>
            <a:lvl4pPr marL="625475" indent="-168275" algn="l" defTabSz="457200" rtl="0" fontAlgn="base">
              <a:spcBef>
                <a:spcPct val="20000"/>
              </a:spcBef>
              <a:spcAft>
                <a:spcPct val="0"/>
              </a:spcAft>
              <a:buFont typeface="Arial" panose="020B0604020202020204" pitchFamily="34" charset="0"/>
              <a:buChar char="–"/>
              <a:defRPr sz="1200" kern="1200">
                <a:solidFill>
                  <a:srgbClr val="505050"/>
                </a:solidFill>
                <a:latin typeface="Calibri" panose="020F0502020204030204" pitchFamily="34" charset="0"/>
                <a:ea typeface="ＭＳ Ｐゴシック" charset="0"/>
                <a:cs typeface="Calibri" panose="020F0502020204030204" pitchFamily="34" charset="0"/>
              </a:defRPr>
            </a:lvl4pPr>
            <a:lvl5pPr marL="746125" indent="-120650" algn="l" defTabSz="457200" rtl="0" fontAlgn="base">
              <a:spcBef>
                <a:spcPct val="20000"/>
              </a:spcBef>
              <a:spcAft>
                <a:spcPct val="0"/>
              </a:spcAft>
              <a:buFont typeface="Arial"/>
              <a:buChar char="•"/>
              <a:defRPr sz="1200" kern="1200">
                <a:solidFill>
                  <a:srgbClr val="505050"/>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sz="1400" dirty="0"/>
              <a:t>A Resource Loaded Schedule combines the schedule plan and costs/resources, displaying the time-dependence of costs.</a:t>
            </a:r>
          </a:p>
          <a:p>
            <a:pPr marL="111125" lvl="1" indent="0" eaLnBrk="1" hangingPunct="1">
              <a:buNone/>
            </a:pPr>
            <a:r>
              <a:rPr lang="en-US" sz="1200" i="1" dirty="0">
                <a:solidFill>
                  <a:srgbClr val="0070C0"/>
                </a:solidFill>
              </a:rPr>
              <a:t>For DarkSide-20k, the full plan for “building the detector” includes the detector development phase, going back to 2017, and includes work towards Aria and Urania starting from 2016 when INFN funding for these was started.  Therefore the Plan Start date in the RLS is January 2016.</a:t>
            </a:r>
          </a:p>
          <a:p>
            <a:pPr marL="0" indent="0" eaLnBrk="1" hangingPunct="1">
              <a:buFont typeface="Arial" panose="020B0604020202020204" pitchFamily="34" charset="0"/>
              <a:buNone/>
            </a:pPr>
            <a:endParaRPr lang="en-US" sz="1400" dirty="0"/>
          </a:p>
          <a:p>
            <a:pPr marL="0" indent="0" eaLnBrk="1" hangingPunct="1">
              <a:buFont typeface="Arial" panose="020B0604020202020204" pitchFamily="34" charset="0"/>
              <a:buNone/>
            </a:pPr>
            <a:r>
              <a:rPr lang="en-US" sz="1400" dirty="0"/>
              <a:t> </a:t>
            </a:r>
          </a:p>
          <a:p>
            <a:pPr marL="0" indent="0" eaLnBrk="1" hangingPunct="1">
              <a:buFont typeface="Arial" panose="020B0604020202020204" pitchFamily="34" charset="0"/>
              <a:buNone/>
            </a:pPr>
            <a:endParaRPr lang="en-US" sz="1400" dirty="0"/>
          </a:p>
        </p:txBody>
      </p:sp>
      <p:sp>
        <p:nvSpPr>
          <p:cNvPr id="13" name="TextBox 12">
            <a:extLst>
              <a:ext uri="{FF2B5EF4-FFF2-40B4-BE49-F238E27FC236}">
                <a16:creationId xmlns:a16="http://schemas.microsoft.com/office/drawing/2014/main" id="{F315F7B4-842C-2DED-01B8-6FE643CD438C}"/>
              </a:ext>
            </a:extLst>
          </p:cNvPr>
          <p:cNvSpPr txBox="1"/>
          <p:nvPr/>
        </p:nvSpPr>
        <p:spPr>
          <a:xfrm>
            <a:off x="5443556" y="3505264"/>
            <a:ext cx="1603911" cy="276999"/>
          </a:xfrm>
          <a:prstGeom prst="rect">
            <a:avLst/>
          </a:prstGeom>
          <a:noFill/>
        </p:spPr>
        <p:txBody>
          <a:bodyPr wrap="square" rtlCol="0">
            <a:spAutoFit/>
          </a:bodyPr>
          <a:lstStyle/>
          <a:p>
            <a:pPr algn="ctr"/>
            <a:r>
              <a:rPr lang="en-US" sz="1200" b="1" dirty="0"/>
              <a:t> Activity planned cost</a:t>
            </a:r>
          </a:p>
        </p:txBody>
      </p:sp>
      <p:sp>
        <p:nvSpPr>
          <p:cNvPr id="14" name="TextBox 13">
            <a:extLst>
              <a:ext uri="{FF2B5EF4-FFF2-40B4-BE49-F238E27FC236}">
                <a16:creationId xmlns:a16="http://schemas.microsoft.com/office/drawing/2014/main" id="{F90B7398-81DF-AF37-1211-7C0CD106D295}"/>
              </a:ext>
            </a:extLst>
          </p:cNvPr>
          <p:cNvSpPr txBox="1"/>
          <p:nvPr/>
        </p:nvSpPr>
        <p:spPr>
          <a:xfrm>
            <a:off x="7190694" y="3505264"/>
            <a:ext cx="1843398" cy="276999"/>
          </a:xfrm>
          <a:prstGeom prst="rect">
            <a:avLst/>
          </a:prstGeom>
          <a:noFill/>
        </p:spPr>
        <p:txBody>
          <a:bodyPr wrap="square" rtlCol="0">
            <a:spAutoFit/>
          </a:bodyPr>
          <a:lstStyle/>
          <a:p>
            <a:pPr algn="ctr"/>
            <a:r>
              <a:rPr lang="en-US" sz="1200" b="1" dirty="0"/>
              <a:t>Activity planned schedule</a:t>
            </a:r>
          </a:p>
        </p:txBody>
      </p:sp>
      <p:sp>
        <p:nvSpPr>
          <p:cNvPr id="16" name="Right Brace 15">
            <a:extLst>
              <a:ext uri="{FF2B5EF4-FFF2-40B4-BE49-F238E27FC236}">
                <a16:creationId xmlns:a16="http://schemas.microsoft.com/office/drawing/2014/main" id="{826E2CD0-DC6C-7679-4029-6B30B28E243D}"/>
              </a:ext>
            </a:extLst>
          </p:cNvPr>
          <p:cNvSpPr/>
          <p:nvPr/>
        </p:nvSpPr>
        <p:spPr>
          <a:xfrm rot="5400000">
            <a:off x="6973382" y="3435066"/>
            <a:ext cx="148170" cy="92377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DCA09146-009B-301E-74CC-F9608481FC84}"/>
              </a:ext>
            </a:extLst>
          </p:cNvPr>
          <p:cNvSpPr txBox="1"/>
          <p:nvPr/>
        </p:nvSpPr>
        <p:spPr>
          <a:xfrm>
            <a:off x="6316714" y="4041013"/>
            <a:ext cx="1603911" cy="276999"/>
          </a:xfrm>
          <a:prstGeom prst="rect">
            <a:avLst/>
          </a:prstGeom>
          <a:noFill/>
        </p:spPr>
        <p:txBody>
          <a:bodyPr wrap="square" rtlCol="0">
            <a:spAutoFit/>
          </a:bodyPr>
          <a:lstStyle/>
          <a:p>
            <a:pPr algn="ctr"/>
            <a:r>
              <a:rPr lang="en-US" sz="1200" b="1" dirty="0"/>
              <a:t>Cost vs time</a:t>
            </a:r>
          </a:p>
        </p:txBody>
      </p:sp>
      <p:sp>
        <p:nvSpPr>
          <p:cNvPr id="18" name="Content Placeholder 1">
            <a:extLst>
              <a:ext uri="{FF2B5EF4-FFF2-40B4-BE49-F238E27FC236}">
                <a16:creationId xmlns:a16="http://schemas.microsoft.com/office/drawing/2014/main" id="{48101B18-DC5F-FD97-EA29-515BCF638B30}"/>
              </a:ext>
            </a:extLst>
          </p:cNvPr>
          <p:cNvSpPr txBox="1">
            <a:spLocks/>
          </p:cNvSpPr>
          <p:nvPr/>
        </p:nvSpPr>
        <p:spPr>
          <a:xfrm>
            <a:off x="243653" y="3891127"/>
            <a:ext cx="5056676" cy="2500147"/>
          </a:xfrm>
          <a:prstGeom prst="rect">
            <a:avLst/>
          </a:prstGeom>
        </p:spPr>
        <p:txBody>
          <a:bodyPr lIns="0" tIns="0" rIns="0" bIns="0"/>
          <a:lstStyle>
            <a:lvl1pPr marL="233363" indent="-233363" algn="l" defTabSz="457200" rtl="0" fontAlgn="base">
              <a:spcBef>
                <a:spcPct val="20000"/>
              </a:spcBef>
              <a:spcAft>
                <a:spcPct val="0"/>
              </a:spcAft>
              <a:buFont typeface="Arial" panose="020B0604020202020204" pitchFamily="34" charset="0"/>
              <a:buChar char="•"/>
              <a:defRPr sz="1800" kern="1200">
                <a:solidFill>
                  <a:srgbClr val="505050"/>
                </a:solidFill>
                <a:latin typeface="Calibri" panose="020F0502020204030204" pitchFamily="34" charset="0"/>
                <a:ea typeface="ＭＳ Ｐゴシック" charset="0"/>
                <a:cs typeface="Calibri" panose="020F0502020204030204" pitchFamily="34" charset="0"/>
              </a:defRPr>
            </a:lvl1pPr>
            <a:lvl2pPr marL="344488" indent="-231775" algn="l" defTabSz="457200" rtl="0" fontAlgn="base">
              <a:spcBef>
                <a:spcPct val="20000"/>
              </a:spcBef>
              <a:spcAft>
                <a:spcPct val="0"/>
              </a:spcAft>
              <a:buFont typeface="Arial" panose="020B0604020202020204" pitchFamily="34" charset="0"/>
              <a:buChar char="–"/>
              <a:defRPr sz="1600" kern="1200">
                <a:solidFill>
                  <a:srgbClr val="505050"/>
                </a:solidFill>
                <a:latin typeface="Calibri" panose="020F0502020204030204" pitchFamily="34" charset="0"/>
                <a:ea typeface="ＭＳ Ｐゴシック" charset="0"/>
                <a:cs typeface="Calibri" panose="020F0502020204030204" pitchFamily="34" charset="0"/>
              </a:defRPr>
            </a:lvl2pPr>
            <a:lvl3pPr marL="457200" indent="-112713" algn="l" defTabSz="457200" rtl="0" fontAlgn="base">
              <a:spcBef>
                <a:spcPct val="20000"/>
              </a:spcBef>
              <a:spcAft>
                <a:spcPct val="0"/>
              </a:spcAft>
              <a:buFont typeface="Arial" panose="020B0604020202020204" pitchFamily="34" charset="0"/>
              <a:buChar char="•"/>
              <a:defRPr sz="1400" kern="1200">
                <a:solidFill>
                  <a:srgbClr val="505050"/>
                </a:solidFill>
                <a:latin typeface="Calibri" panose="020F0502020204030204" pitchFamily="34" charset="0"/>
                <a:ea typeface="ＭＳ Ｐゴシック" charset="0"/>
                <a:cs typeface="Calibri" panose="020F0502020204030204" pitchFamily="34" charset="0"/>
              </a:defRPr>
            </a:lvl3pPr>
            <a:lvl4pPr marL="625475" indent="-168275" algn="l" defTabSz="457200" rtl="0" fontAlgn="base">
              <a:spcBef>
                <a:spcPct val="20000"/>
              </a:spcBef>
              <a:spcAft>
                <a:spcPct val="0"/>
              </a:spcAft>
              <a:buFont typeface="Arial" panose="020B0604020202020204" pitchFamily="34" charset="0"/>
              <a:buChar char="–"/>
              <a:defRPr sz="1200" kern="1200">
                <a:solidFill>
                  <a:srgbClr val="505050"/>
                </a:solidFill>
                <a:latin typeface="Calibri" panose="020F0502020204030204" pitchFamily="34" charset="0"/>
                <a:ea typeface="ＭＳ Ｐゴシック" charset="0"/>
                <a:cs typeface="Calibri" panose="020F0502020204030204" pitchFamily="34" charset="0"/>
              </a:defRPr>
            </a:lvl4pPr>
            <a:lvl5pPr marL="746125" indent="-120650" algn="l" defTabSz="457200" rtl="0" fontAlgn="base">
              <a:spcBef>
                <a:spcPct val="20000"/>
              </a:spcBef>
              <a:spcAft>
                <a:spcPct val="0"/>
              </a:spcAft>
              <a:buFont typeface="Arial"/>
              <a:buChar char="•"/>
              <a:defRPr sz="1200" kern="1200">
                <a:solidFill>
                  <a:srgbClr val="505050"/>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sz="1400" dirty="0"/>
              <a:t>The graph shows the typical format for displaying the time-dependence of costs.</a:t>
            </a:r>
          </a:p>
          <a:p>
            <a:pPr marL="0" indent="0" eaLnBrk="1" hangingPunct="1">
              <a:buFont typeface="Arial" panose="020B0604020202020204" pitchFamily="34" charset="0"/>
              <a:buNone/>
            </a:pPr>
            <a:r>
              <a:rPr lang="en-US" sz="1400" dirty="0"/>
              <a:t>The vertical bars provide the costs within a specific time unit - - costs per quarter year for example, or costs per month.  </a:t>
            </a:r>
          </a:p>
          <a:p>
            <a:pPr marL="0" indent="0" eaLnBrk="1" hangingPunct="1">
              <a:buFont typeface="Arial" panose="020B0604020202020204" pitchFamily="34" charset="0"/>
              <a:buNone/>
            </a:pPr>
            <a:r>
              <a:rPr lang="en-US" sz="1400" dirty="0"/>
              <a:t>The (thin) line which rises from left to right shows the cumulative cost over time.  It generally has this “S” shape for a design + fabricate + install project.  The right side of the S-curve plateaus at the value of the total cost when all the activities are completed.</a:t>
            </a:r>
          </a:p>
          <a:p>
            <a:pPr marL="285750" lvl="1" indent="0" eaLnBrk="1" hangingPunct="1">
              <a:buNone/>
            </a:pPr>
            <a:r>
              <a:rPr lang="en-US" sz="1200" i="1" dirty="0">
                <a:solidFill>
                  <a:srgbClr val="0070C0"/>
                </a:solidFill>
              </a:rPr>
              <a:t>The graph is created using DS-20k RLS data, however it is the SHAPE of the data and not the absolute values which are the point in this discussion.  So apologies for unreadable axis values but the values are not relevant.</a:t>
            </a:r>
          </a:p>
          <a:p>
            <a:pPr marL="0" indent="0" eaLnBrk="1" hangingPunct="1">
              <a:buFont typeface="Arial" panose="020B0604020202020204" pitchFamily="34" charset="0"/>
              <a:buNone/>
            </a:pPr>
            <a:r>
              <a:rPr lang="en-US" sz="1400" dirty="0"/>
              <a:t> </a:t>
            </a:r>
          </a:p>
          <a:p>
            <a:pPr marL="0" indent="0" eaLnBrk="1" hangingPunct="1">
              <a:buFont typeface="Arial" panose="020B0604020202020204" pitchFamily="34" charset="0"/>
              <a:buNone/>
            </a:pPr>
            <a:endParaRPr lang="en-US" sz="1400" dirty="0"/>
          </a:p>
        </p:txBody>
      </p:sp>
      <p:sp>
        <p:nvSpPr>
          <p:cNvPr id="3" name="TextBox 2">
            <a:extLst>
              <a:ext uri="{FF2B5EF4-FFF2-40B4-BE49-F238E27FC236}">
                <a16:creationId xmlns:a16="http://schemas.microsoft.com/office/drawing/2014/main" id="{87924179-BA4E-8878-F8DC-E440E52BBE27}"/>
              </a:ext>
            </a:extLst>
          </p:cNvPr>
          <p:cNvSpPr txBox="1"/>
          <p:nvPr/>
        </p:nvSpPr>
        <p:spPr>
          <a:xfrm rot="16200000">
            <a:off x="7960388" y="4903020"/>
            <a:ext cx="1605391" cy="577081"/>
          </a:xfrm>
          <a:prstGeom prst="rect">
            <a:avLst/>
          </a:prstGeom>
          <a:noFill/>
        </p:spPr>
        <p:txBody>
          <a:bodyPr wrap="square" rtlCol="0">
            <a:spAutoFit/>
          </a:bodyPr>
          <a:lstStyle/>
          <a:p>
            <a:pPr algn="ctr"/>
            <a:r>
              <a:rPr lang="en-US" sz="1050" dirty="0"/>
              <a:t>per unit time on one axis</a:t>
            </a:r>
          </a:p>
          <a:p>
            <a:pPr algn="ctr"/>
            <a:r>
              <a:rPr lang="en-US" sz="1050" dirty="0"/>
              <a:t>and cumulative cost on the other axis</a:t>
            </a:r>
          </a:p>
        </p:txBody>
      </p:sp>
      <p:sp>
        <p:nvSpPr>
          <p:cNvPr id="11" name="TextBox 10">
            <a:extLst>
              <a:ext uri="{FF2B5EF4-FFF2-40B4-BE49-F238E27FC236}">
                <a16:creationId xmlns:a16="http://schemas.microsoft.com/office/drawing/2014/main" id="{3818C14C-74FC-1663-8F44-1AAD8B2A6350}"/>
              </a:ext>
            </a:extLst>
          </p:cNvPr>
          <p:cNvSpPr txBox="1"/>
          <p:nvPr/>
        </p:nvSpPr>
        <p:spPr>
          <a:xfrm rot="16200000">
            <a:off x="5648881" y="5334450"/>
            <a:ext cx="544051" cy="276999"/>
          </a:xfrm>
          <a:prstGeom prst="rect">
            <a:avLst/>
          </a:prstGeom>
          <a:noFill/>
        </p:spPr>
        <p:txBody>
          <a:bodyPr wrap="square" rtlCol="0">
            <a:spAutoFit/>
          </a:bodyPr>
          <a:lstStyle/>
          <a:p>
            <a:pPr algn="ctr"/>
            <a:r>
              <a:rPr lang="en-US" sz="1200" dirty="0"/>
              <a:t>Cost</a:t>
            </a:r>
          </a:p>
        </p:txBody>
      </p:sp>
      <p:sp>
        <p:nvSpPr>
          <p:cNvPr id="19" name="TextBox 18">
            <a:extLst>
              <a:ext uri="{FF2B5EF4-FFF2-40B4-BE49-F238E27FC236}">
                <a16:creationId xmlns:a16="http://schemas.microsoft.com/office/drawing/2014/main" id="{BEEF9C5D-6025-A800-FD97-DB6580E3D3A7}"/>
              </a:ext>
            </a:extLst>
          </p:cNvPr>
          <p:cNvSpPr txBox="1"/>
          <p:nvPr/>
        </p:nvSpPr>
        <p:spPr>
          <a:xfrm>
            <a:off x="6057365" y="4785861"/>
            <a:ext cx="544050" cy="276999"/>
          </a:xfrm>
          <a:prstGeom prst="rect">
            <a:avLst/>
          </a:prstGeom>
          <a:noFill/>
        </p:spPr>
        <p:txBody>
          <a:bodyPr wrap="square" rtlCol="0">
            <a:spAutoFit/>
          </a:bodyPr>
          <a:lstStyle/>
          <a:p>
            <a:pPr algn="ctr"/>
            <a:r>
              <a:rPr lang="en-US" sz="1200" dirty="0"/>
              <a:t>Time</a:t>
            </a:r>
          </a:p>
        </p:txBody>
      </p:sp>
      <p:cxnSp>
        <p:nvCxnSpPr>
          <p:cNvPr id="21" name="Straight Arrow Connector 20">
            <a:extLst>
              <a:ext uri="{FF2B5EF4-FFF2-40B4-BE49-F238E27FC236}">
                <a16:creationId xmlns:a16="http://schemas.microsoft.com/office/drawing/2014/main" id="{1B30FFD5-7FB4-0607-870B-C57293671BCD}"/>
              </a:ext>
            </a:extLst>
          </p:cNvPr>
          <p:cNvCxnSpPr/>
          <p:nvPr/>
        </p:nvCxnSpPr>
        <p:spPr>
          <a:xfrm>
            <a:off x="6222186" y="5043036"/>
            <a:ext cx="72678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93974D4C-1652-78B3-9B61-DEA7DD9D3844}"/>
              </a:ext>
            </a:extLst>
          </p:cNvPr>
          <p:cNvCxnSpPr>
            <a:cxnSpLocks/>
          </p:cNvCxnSpPr>
          <p:nvPr/>
        </p:nvCxnSpPr>
        <p:spPr>
          <a:xfrm flipV="1">
            <a:off x="6117360" y="5200924"/>
            <a:ext cx="6031" cy="5253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4725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A449B7-9F10-448C-A298-581BE34A0286}"/>
              </a:ext>
            </a:extLst>
          </p:cNvPr>
          <p:cNvSpPr>
            <a:spLocks noGrp="1"/>
          </p:cNvSpPr>
          <p:nvPr>
            <p:ph type="title"/>
          </p:nvPr>
        </p:nvSpPr>
        <p:spPr/>
        <p:txBody>
          <a:bodyPr/>
          <a:lstStyle/>
          <a:p>
            <a:r>
              <a:rPr lang="en-US" dirty="0"/>
              <a:t>RLS </a:t>
            </a:r>
            <a:r>
              <a:rPr lang="en-US" dirty="0">
                <a:sym typeface="Wingdings" panose="05000000000000000000" pitchFamily="2" charset="2"/>
              </a:rPr>
              <a:t> </a:t>
            </a:r>
            <a:r>
              <a:rPr lang="en-US" dirty="0"/>
              <a:t>Costs vs Time </a:t>
            </a:r>
            <a:r>
              <a:rPr lang="en-US" dirty="0">
                <a:sym typeface="Wingdings" panose="05000000000000000000" pitchFamily="2" charset="2"/>
              </a:rPr>
              <a:t> Value which is Earned</a:t>
            </a:r>
            <a:endParaRPr lang="en-US" dirty="0"/>
          </a:p>
        </p:txBody>
      </p:sp>
      <p:sp>
        <p:nvSpPr>
          <p:cNvPr id="5" name="Footer Placeholder 4">
            <a:extLst>
              <a:ext uri="{FF2B5EF4-FFF2-40B4-BE49-F238E27FC236}">
                <a16:creationId xmlns:a16="http://schemas.microsoft.com/office/drawing/2014/main" id="{2AC5671B-D051-4660-B71D-EC8B7037C1A5}"/>
              </a:ext>
            </a:extLst>
          </p:cNvPr>
          <p:cNvSpPr>
            <a:spLocks noGrp="1"/>
          </p:cNvSpPr>
          <p:nvPr>
            <p:ph type="ftr" sz="quarter" idx="19"/>
          </p:nvPr>
        </p:nvSpPr>
        <p:spPr/>
        <p:txBody>
          <a:bodyPr/>
          <a:lstStyle/>
          <a:p>
            <a:pPr>
              <a:defRPr/>
            </a:pPr>
            <a:endParaRPr lang="en-US" b="1"/>
          </a:p>
        </p:txBody>
      </p:sp>
      <p:sp>
        <p:nvSpPr>
          <p:cNvPr id="6" name="Slide Number Placeholder 5">
            <a:extLst>
              <a:ext uri="{FF2B5EF4-FFF2-40B4-BE49-F238E27FC236}">
                <a16:creationId xmlns:a16="http://schemas.microsoft.com/office/drawing/2014/main" id="{E6C4FBA9-27E7-4FAD-B665-A270A8BAA1D1}"/>
              </a:ext>
            </a:extLst>
          </p:cNvPr>
          <p:cNvSpPr>
            <a:spLocks noGrp="1"/>
          </p:cNvSpPr>
          <p:nvPr>
            <p:ph type="sldNum" sz="quarter" idx="20"/>
          </p:nvPr>
        </p:nvSpPr>
        <p:spPr/>
        <p:txBody>
          <a:bodyPr/>
          <a:lstStyle/>
          <a:p>
            <a:pPr>
              <a:defRPr/>
            </a:pPr>
            <a:fld id="{E10DAC54-D956-48B1-890A-B5484F08E296}" type="slidenum">
              <a:rPr lang="en-US" altLang="en-US" smtClean="0"/>
              <a:pPr>
                <a:defRPr/>
              </a:pPr>
              <a:t>4</a:t>
            </a:fld>
            <a:endParaRPr lang="en-US" altLang="en-US"/>
          </a:p>
        </p:txBody>
      </p:sp>
      <p:pic>
        <p:nvPicPr>
          <p:cNvPr id="7" name="Picture 6">
            <a:extLst>
              <a:ext uri="{FF2B5EF4-FFF2-40B4-BE49-F238E27FC236}">
                <a16:creationId xmlns:a16="http://schemas.microsoft.com/office/drawing/2014/main" id="{002EA9A5-1513-9755-9C59-8C81CC9C4FDC}"/>
              </a:ext>
            </a:extLst>
          </p:cNvPr>
          <p:cNvPicPr>
            <a:picLocks noChangeAspect="1"/>
          </p:cNvPicPr>
          <p:nvPr/>
        </p:nvPicPr>
        <p:blipFill>
          <a:blip r:embed="rId2"/>
          <a:stretch>
            <a:fillRect/>
          </a:stretch>
        </p:blipFill>
        <p:spPr>
          <a:xfrm>
            <a:off x="5379890" y="822479"/>
            <a:ext cx="2834414" cy="2022164"/>
          </a:xfrm>
          <a:prstGeom prst="rect">
            <a:avLst/>
          </a:prstGeom>
        </p:spPr>
      </p:pic>
      <p:sp>
        <p:nvSpPr>
          <p:cNvPr id="9" name="Content Placeholder 1">
            <a:extLst>
              <a:ext uri="{FF2B5EF4-FFF2-40B4-BE49-F238E27FC236}">
                <a16:creationId xmlns:a16="http://schemas.microsoft.com/office/drawing/2014/main" id="{E8957B0E-3694-0407-264B-2608ACE9453D}"/>
              </a:ext>
            </a:extLst>
          </p:cNvPr>
          <p:cNvSpPr txBox="1">
            <a:spLocks/>
          </p:cNvSpPr>
          <p:nvPr/>
        </p:nvSpPr>
        <p:spPr>
          <a:xfrm>
            <a:off x="273665" y="1107950"/>
            <a:ext cx="4887687" cy="3061224"/>
          </a:xfrm>
          <a:prstGeom prst="rect">
            <a:avLst/>
          </a:prstGeom>
        </p:spPr>
        <p:txBody>
          <a:bodyPr lIns="0" tIns="0" rIns="0" bIns="0"/>
          <a:lstStyle>
            <a:lvl1pPr marL="233363" indent="-233363" algn="l" defTabSz="457200" rtl="0" fontAlgn="base">
              <a:spcBef>
                <a:spcPct val="20000"/>
              </a:spcBef>
              <a:spcAft>
                <a:spcPct val="0"/>
              </a:spcAft>
              <a:buFont typeface="Arial" panose="020B0604020202020204" pitchFamily="34" charset="0"/>
              <a:buChar char="•"/>
              <a:defRPr sz="1800" kern="1200">
                <a:solidFill>
                  <a:srgbClr val="505050"/>
                </a:solidFill>
                <a:latin typeface="Calibri" panose="020F0502020204030204" pitchFamily="34" charset="0"/>
                <a:ea typeface="ＭＳ Ｐゴシック" charset="0"/>
                <a:cs typeface="Calibri" panose="020F0502020204030204" pitchFamily="34" charset="0"/>
              </a:defRPr>
            </a:lvl1pPr>
            <a:lvl2pPr marL="344488" indent="-231775" algn="l" defTabSz="457200" rtl="0" fontAlgn="base">
              <a:spcBef>
                <a:spcPct val="20000"/>
              </a:spcBef>
              <a:spcAft>
                <a:spcPct val="0"/>
              </a:spcAft>
              <a:buFont typeface="Arial" panose="020B0604020202020204" pitchFamily="34" charset="0"/>
              <a:buChar char="–"/>
              <a:defRPr sz="1600" kern="1200">
                <a:solidFill>
                  <a:srgbClr val="505050"/>
                </a:solidFill>
                <a:latin typeface="Calibri" panose="020F0502020204030204" pitchFamily="34" charset="0"/>
                <a:ea typeface="ＭＳ Ｐゴシック" charset="0"/>
                <a:cs typeface="Calibri" panose="020F0502020204030204" pitchFamily="34" charset="0"/>
              </a:defRPr>
            </a:lvl2pPr>
            <a:lvl3pPr marL="457200" indent="-112713" algn="l" defTabSz="457200" rtl="0" fontAlgn="base">
              <a:spcBef>
                <a:spcPct val="20000"/>
              </a:spcBef>
              <a:spcAft>
                <a:spcPct val="0"/>
              </a:spcAft>
              <a:buFont typeface="Arial" panose="020B0604020202020204" pitchFamily="34" charset="0"/>
              <a:buChar char="•"/>
              <a:defRPr sz="1400" kern="1200">
                <a:solidFill>
                  <a:srgbClr val="505050"/>
                </a:solidFill>
                <a:latin typeface="Calibri" panose="020F0502020204030204" pitchFamily="34" charset="0"/>
                <a:ea typeface="ＭＳ Ｐゴシック" charset="0"/>
                <a:cs typeface="Calibri" panose="020F0502020204030204" pitchFamily="34" charset="0"/>
              </a:defRPr>
            </a:lvl3pPr>
            <a:lvl4pPr marL="625475" indent="-168275" algn="l" defTabSz="457200" rtl="0" fontAlgn="base">
              <a:spcBef>
                <a:spcPct val="20000"/>
              </a:spcBef>
              <a:spcAft>
                <a:spcPct val="0"/>
              </a:spcAft>
              <a:buFont typeface="Arial" panose="020B0604020202020204" pitchFamily="34" charset="0"/>
              <a:buChar char="–"/>
              <a:defRPr sz="1200" kern="1200">
                <a:solidFill>
                  <a:srgbClr val="505050"/>
                </a:solidFill>
                <a:latin typeface="Calibri" panose="020F0502020204030204" pitchFamily="34" charset="0"/>
                <a:ea typeface="ＭＳ Ｐゴシック" charset="0"/>
                <a:cs typeface="Calibri" panose="020F0502020204030204" pitchFamily="34" charset="0"/>
              </a:defRPr>
            </a:lvl4pPr>
            <a:lvl5pPr marL="746125" indent="-120650" algn="l" defTabSz="457200" rtl="0" fontAlgn="base">
              <a:spcBef>
                <a:spcPct val="20000"/>
              </a:spcBef>
              <a:spcAft>
                <a:spcPct val="0"/>
              </a:spcAft>
              <a:buFont typeface="Arial"/>
              <a:buChar char="•"/>
              <a:defRPr sz="1200" kern="1200">
                <a:solidFill>
                  <a:srgbClr val="505050"/>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sz="1400" dirty="0"/>
              <a:t>Earned Value is the name of a process used to analyze the cost and schedule performance of a project - - analyze both of those together, because they are tied together in the RLS.</a:t>
            </a:r>
          </a:p>
          <a:p>
            <a:pPr marL="0" indent="0" eaLnBrk="1" hangingPunct="1">
              <a:buFont typeface="Arial" panose="020B0604020202020204" pitchFamily="34" charset="0"/>
              <a:buNone/>
            </a:pPr>
            <a:endParaRPr lang="en-US" sz="1400" dirty="0"/>
          </a:p>
          <a:p>
            <a:pPr marL="0" indent="0" eaLnBrk="1" hangingPunct="1">
              <a:buFont typeface="Arial" panose="020B0604020202020204" pitchFamily="34" charset="0"/>
              <a:buNone/>
            </a:pPr>
            <a:r>
              <a:rPr lang="en-US" sz="1400" dirty="0"/>
              <a:t>The total cost can also be labeled as the total </a:t>
            </a:r>
            <a:r>
              <a:rPr lang="en-US" sz="1400" b="1" i="1" dirty="0"/>
              <a:t>value</a:t>
            </a:r>
            <a:r>
              <a:rPr lang="en-US" sz="1400" dirty="0"/>
              <a:t> of your project.  </a:t>
            </a:r>
          </a:p>
          <a:p>
            <a:pPr marL="0" indent="0" eaLnBrk="1" hangingPunct="1">
              <a:buFont typeface="Arial" panose="020B0604020202020204" pitchFamily="34" charset="0"/>
              <a:buNone/>
            </a:pPr>
            <a:r>
              <a:rPr lang="en-US" sz="1400" dirty="0"/>
              <a:t>Each activity cost provides a piece of that total value.  </a:t>
            </a:r>
          </a:p>
          <a:p>
            <a:pPr marL="0" indent="0" eaLnBrk="1" hangingPunct="1">
              <a:buFont typeface="Arial" panose="020B0604020202020204" pitchFamily="34" charset="0"/>
              <a:buNone/>
            </a:pPr>
            <a:r>
              <a:rPr lang="en-US" sz="1400" dirty="0"/>
              <a:t>When an activity is completed, the cost value of the activity has been </a:t>
            </a:r>
            <a:r>
              <a:rPr lang="en-US" sz="1400" b="1" i="1" dirty="0"/>
              <a:t>earned</a:t>
            </a:r>
            <a:r>
              <a:rPr lang="en-US" sz="1400" dirty="0"/>
              <a:t> – meaning the incremental cost value is added to the accumulating total value.</a:t>
            </a:r>
          </a:p>
          <a:p>
            <a:pPr marL="0" indent="0" eaLnBrk="1" hangingPunct="1">
              <a:buFont typeface="Arial" panose="020B0604020202020204" pitchFamily="34" charset="0"/>
              <a:buNone/>
            </a:pPr>
            <a:endParaRPr lang="en-US" sz="1400" dirty="0"/>
          </a:p>
          <a:p>
            <a:pPr marL="0" indent="0" eaLnBrk="1" hangingPunct="1">
              <a:buFont typeface="Arial" panose="020B0604020202020204" pitchFamily="34" charset="0"/>
              <a:buNone/>
            </a:pPr>
            <a:endParaRPr lang="en-US" sz="1400" dirty="0"/>
          </a:p>
          <a:p>
            <a:pPr marL="0" indent="0" eaLnBrk="1" hangingPunct="1">
              <a:buFont typeface="Arial" panose="020B0604020202020204" pitchFamily="34" charset="0"/>
              <a:buNone/>
            </a:pPr>
            <a:r>
              <a:rPr lang="en-US" sz="1400" dirty="0"/>
              <a:t>	</a:t>
            </a:r>
          </a:p>
        </p:txBody>
      </p:sp>
      <p:sp>
        <p:nvSpPr>
          <p:cNvPr id="12" name="Content Placeholder 1">
            <a:extLst>
              <a:ext uri="{FF2B5EF4-FFF2-40B4-BE49-F238E27FC236}">
                <a16:creationId xmlns:a16="http://schemas.microsoft.com/office/drawing/2014/main" id="{D75E9807-FF9E-5F95-2556-7BE2A49C69DB}"/>
              </a:ext>
            </a:extLst>
          </p:cNvPr>
          <p:cNvSpPr txBox="1">
            <a:spLocks/>
          </p:cNvSpPr>
          <p:nvPr/>
        </p:nvSpPr>
        <p:spPr>
          <a:xfrm>
            <a:off x="228600" y="3840176"/>
            <a:ext cx="7413843" cy="1470413"/>
          </a:xfrm>
          <a:prstGeom prst="rect">
            <a:avLst/>
          </a:prstGeom>
        </p:spPr>
        <p:txBody>
          <a:bodyPr lIns="0" tIns="0" rIns="0" bIns="0"/>
          <a:lstStyle>
            <a:lvl1pPr marL="233363" indent="-233363" algn="l" defTabSz="457200" rtl="0" fontAlgn="base">
              <a:spcBef>
                <a:spcPct val="20000"/>
              </a:spcBef>
              <a:spcAft>
                <a:spcPct val="0"/>
              </a:spcAft>
              <a:buFont typeface="Arial" panose="020B0604020202020204" pitchFamily="34" charset="0"/>
              <a:buChar char="•"/>
              <a:defRPr sz="1800" kern="1200">
                <a:solidFill>
                  <a:srgbClr val="505050"/>
                </a:solidFill>
                <a:latin typeface="Calibri" panose="020F0502020204030204" pitchFamily="34" charset="0"/>
                <a:ea typeface="ＭＳ Ｐゴシック" charset="0"/>
                <a:cs typeface="Calibri" panose="020F0502020204030204" pitchFamily="34" charset="0"/>
              </a:defRPr>
            </a:lvl1pPr>
            <a:lvl2pPr marL="344488" indent="-231775" algn="l" defTabSz="457200" rtl="0" fontAlgn="base">
              <a:spcBef>
                <a:spcPct val="20000"/>
              </a:spcBef>
              <a:spcAft>
                <a:spcPct val="0"/>
              </a:spcAft>
              <a:buFont typeface="Arial" panose="020B0604020202020204" pitchFamily="34" charset="0"/>
              <a:buChar char="–"/>
              <a:defRPr sz="1600" kern="1200">
                <a:solidFill>
                  <a:srgbClr val="505050"/>
                </a:solidFill>
                <a:latin typeface="Calibri" panose="020F0502020204030204" pitchFamily="34" charset="0"/>
                <a:ea typeface="ＭＳ Ｐゴシック" charset="0"/>
                <a:cs typeface="Calibri" panose="020F0502020204030204" pitchFamily="34" charset="0"/>
              </a:defRPr>
            </a:lvl2pPr>
            <a:lvl3pPr marL="457200" indent="-112713" algn="l" defTabSz="457200" rtl="0" fontAlgn="base">
              <a:spcBef>
                <a:spcPct val="20000"/>
              </a:spcBef>
              <a:spcAft>
                <a:spcPct val="0"/>
              </a:spcAft>
              <a:buFont typeface="Arial" panose="020B0604020202020204" pitchFamily="34" charset="0"/>
              <a:buChar char="•"/>
              <a:defRPr sz="1400" kern="1200">
                <a:solidFill>
                  <a:srgbClr val="505050"/>
                </a:solidFill>
                <a:latin typeface="Calibri" panose="020F0502020204030204" pitchFamily="34" charset="0"/>
                <a:ea typeface="ＭＳ Ｐゴシック" charset="0"/>
                <a:cs typeface="Calibri" panose="020F0502020204030204" pitchFamily="34" charset="0"/>
              </a:defRPr>
            </a:lvl3pPr>
            <a:lvl4pPr marL="625475" indent="-168275" algn="l" defTabSz="457200" rtl="0" fontAlgn="base">
              <a:spcBef>
                <a:spcPct val="20000"/>
              </a:spcBef>
              <a:spcAft>
                <a:spcPct val="0"/>
              </a:spcAft>
              <a:buFont typeface="Arial" panose="020B0604020202020204" pitchFamily="34" charset="0"/>
              <a:buChar char="–"/>
              <a:defRPr sz="1200" kern="1200">
                <a:solidFill>
                  <a:srgbClr val="505050"/>
                </a:solidFill>
                <a:latin typeface="Calibri" panose="020F0502020204030204" pitchFamily="34" charset="0"/>
                <a:ea typeface="ＭＳ Ｐゴシック" charset="0"/>
                <a:cs typeface="Calibri" panose="020F0502020204030204" pitchFamily="34" charset="0"/>
              </a:defRPr>
            </a:lvl4pPr>
            <a:lvl5pPr marL="746125" indent="-120650" algn="l" defTabSz="457200" rtl="0" fontAlgn="base">
              <a:spcBef>
                <a:spcPct val="20000"/>
              </a:spcBef>
              <a:spcAft>
                <a:spcPct val="0"/>
              </a:spcAft>
              <a:buFont typeface="Arial"/>
              <a:buChar char="•"/>
              <a:defRPr sz="1200" kern="1200">
                <a:solidFill>
                  <a:srgbClr val="505050"/>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sz="1400" dirty="0"/>
              <a:t>This is the origin of the </a:t>
            </a:r>
            <a:r>
              <a:rPr lang="en-US" sz="1400" b="1" dirty="0"/>
              <a:t>Earned Value </a:t>
            </a:r>
            <a:r>
              <a:rPr lang="en-US" sz="1400" dirty="0"/>
              <a:t>name.  As activities complete, their value is earned.</a:t>
            </a:r>
          </a:p>
          <a:p>
            <a:pPr marL="0" indent="0" eaLnBrk="1" hangingPunct="1">
              <a:buFont typeface="Arial" panose="020B0604020202020204" pitchFamily="34" charset="0"/>
              <a:buNone/>
            </a:pPr>
            <a:endParaRPr lang="en-US" sz="1400" dirty="0"/>
          </a:p>
          <a:p>
            <a:pPr marL="0" indent="0" eaLnBrk="1" hangingPunct="1">
              <a:buNone/>
            </a:pPr>
            <a:r>
              <a:rPr lang="en-US" sz="1400" dirty="0"/>
              <a:t>The S curve of the planned cumulative cost value over time provides a prediction: at a certain date, the completed activities are planned to accumulate a predicted value.</a:t>
            </a:r>
          </a:p>
          <a:p>
            <a:pPr marL="0" indent="0" eaLnBrk="1" hangingPunct="1">
              <a:buFont typeface="Arial" panose="020B0604020202020204" pitchFamily="34" charset="0"/>
              <a:buNone/>
            </a:pPr>
            <a:endParaRPr lang="en-US" sz="1400" dirty="0"/>
          </a:p>
          <a:p>
            <a:pPr marL="0" indent="0" eaLnBrk="1" hangingPunct="1">
              <a:buFont typeface="Arial" panose="020B0604020202020204" pitchFamily="34" charset="0"/>
              <a:buNone/>
            </a:pPr>
            <a:r>
              <a:rPr lang="en-US" sz="1400" dirty="0"/>
              <a:t> </a:t>
            </a:r>
          </a:p>
          <a:p>
            <a:pPr marL="0" indent="0" eaLnBrk="1" hangingPunct="1">
              <a:buFont typeface="Arial" panose="020B0604020202020204" pitchFamily="34" charset="0"/>
              <a:buNone/>
            </a:pPr>
            <a:endParaRPr lang="en-US" sz="1400" dirty="0"/>
          </a:p>
        </p:txBody>
      </p:sp>
      <p:sp>
        <p:nvSpPr>
          <p:cNvPr id="14" name="TextBox 13">
            <a:extLst>
              <a:ext uri="{FF2B5EF4-FFF2-40B4-BE49-F238E27FC236}">
                <a16:creationId xmlns:a16="http://schemas.microsoft.com/office/drawing/2014/main" id="{F90B7398-81DF-AF37-1211-7C0CD106D295}"/>
              </a:ext>
            </a:extLst>
          </p:cNvPr>
          <p:cNvSpPr txBox="1"/>
          <p:nvPr/>
        </p:nvSpPr>
        <p:spPr>
          <a:xfrm>
            <a:off x="8076869" y="1280140"/>
            <a:ext cx="952832" cy="646331"/>
          </a:xfrm>
          <a:prstGeom prst="rect">
            <a:avLst/>
          </a:prstGeom>
          <a:noFill/>
        </p:spPr>
        <p:txBody>
          <a:bodyPr wrap="square" rtlCol="0">
            <a:spAutoFit/>
          </a:bodyPr>
          <a:lstStyle/>
          <a:p>
            <a:pPr algn="ctr"/>
            <a:r>
              <a:rPr lang="en-US" sz="1200" dirty="0"/>
              <a:t>Total planned value</a:t>
            </a:r>
          </a:p>
        </p:txBody>
      </p:sp>
      <p:sp>
        <p:nvSpPr>
          <p:cNvPr id="17" name="TextBox 16">
            <a:extLst>
              <a:ext uri="{FF2B5EF4-FFF2-40B4-BE49-F238E27FC236}">
                <a16:creationId xmlns:a16="http://schemas.microsoft.com/office/drawing/2014/main" id="{DCA09146-009B-301E-74CC-F9608481FC84}"/>
              </a:ext>
            </a:extLst>
          </p:cNvPr>
          <p:cNvSpPr txBox="1"/>
          <p:nvPr/>
        </p:nvSpPr>
        <p:spPr>
          <a:xfrm>
            <a:off x="6038530" y="594311"/>
            <a:ext cx="1603911" cy="276999"/>
          </a:xfrm>
          <a:prstGeom prst="rect">
            <a:avLst/>
          </a:prstGeom>
          <a:noFill/>
        </p:spPr>
        <p:txBody>
          <a:bodyPr wrap="square" rtlCol="0">
            <a:spAutoFit/>
          </a:bodyPr>
          <a:lstStyle/>
          <a:p>
            <a:pPr algn="ctr"/>
            <a:r>
              <a:rPr lang="en-US" sz="1200" b="1" dirty="0"/>
              <a:t>Cost vs time</a:t>
            </a:r>
          </a:p>
        </p:txBody>
      </p:sp>
      <p:sp>
        <p:nvSpPr>
          <p:cNvPr id="11" name="TextBox 10">
            <a:extLst>
              <a:ext uri="{FF2B5EF4-FFF2-40B4-BE49-F238E27FC236}">
                <a16:creationId xmlns:a16="http://schemas.microsoft.com/office/drawing/2014/main" id="{BDDF201E-5506-514F-68AC-FD7717A704BC}"/>
              </a:ext>
            </a:extLst>
          </p:cNvPr>
          <p:cNvSpPr txBox="1"/>
          <p:nvPr/>
        </p:nvSpPr>
        <p:spPr>
          <a:xfrm>
            <a:off x="7104289" y="1845378"/>
            <a:ext cx="1255569" cy="276999"/>
          </a:xfrm>
          <a:prstGeom prst="rect">
            <a:avLst/>
          </a:prstGeom>
          <a:noFill/>
        </p:spPr>
        <p:txBody>
          <a:bodyPr wrap="square" rtlCol="0">
            <a:spAutoFit/>
          </a:bodyPr>
          <a:lstStyle/>
          <a:p>
            <a:pPr algn="ctr"/>
            <a:r>
              <a:rPr lang="en-US" sz="1200" dirty="0"/>
              <a:t>50% value</a:t>
            </a:r>
          </a:p>
        </p:txBody>
      </p:sp>
      <p:sp>
        <p:nvSpPr>
          <p:cNvPr id="15" name="TextBox 14">
            <a:extLst>
              <a:ext uri="{FF2B5EF4-FFF2-40B4-BE49-F238E27FC236}">
                <a16:creationId xmlns:a16="http://schemas.microsoft.com/office/drawing/2014/main" id="{7AA3AE40-37A4-8E4D-B72D-05E5230849BD}"/>
              </a:ext>
            </a:extLst>
          </p:cNvPr>
          <p:cNvSpPr txBox="1"/>
          <p:nvPr/>
        </p:nvSpPr>
        <p:spPr>
          <a:xfrm>
            <a:off x="5543550" y="2889865"/>
            <a:ext cx="3121479" cy="276999"/>
          </a:xfrm>
          <a:prstGeom prst="rect">
            <a:avLst/>
          </a:prstGeom>
          <a:noFill/>
        </p:spPr>
        <p:txBody>
          <a:bodyPr wrap="square" rtlCol="0">
            <a:spAutoFit/>
          </a:bodyPr>
          <a:lstStyle/>
          <a:p>
            <a:pPr algn="ctr"/>
            <a:r>
              <a:rPr lang="en-US" sz="1200" dirty="0"/>
              <a:t>Date when 50% value is planned to be reached</a:t>
            </a:r>
          </a:p>
        </p:txBody>
      </p:sp>
      <p:cxnSp>
        <p:nvCxnSpPr>
          <p:cNvPr id="20" name="Straight Arrow Connector 19">
            <a:extLst>
              <a:ext uri="{FF2B5EF4-FFF2-40B4-BE49-F238E27FC236}">
                <a16:creationId xmlns:a16="http://schemas.microsoft.com/office/drawing/2014/main" id="{E27E5BC7-491B-7C6C-CFDC-8CC657081A89}"/>
              </a:ext>
            </a:extLst>
          </p:cNvPr>
          <p:cNvCxnSpPr/>
          <p:nvPr/>
        </p:nvCxnSpPr>
        <p:spPr>
          <a:xfrm flipV="1">
            <a:off x="7220072" y="2109186"/>
            <a:ext cx="0" cy="7675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TextBox 2">
            <a:extLst>
              <a:ext uri="{FF2B5EF4-FFF2-40B4-BE49-F238E27FC236}">
                <a16:creationId xmlns:a16="http://schemas.microsoft.com/office/drawing/2014/main" id="{6E435692-6A95-FC16-56EE-CADD440FCF57}"/>
              </a:ext>
            </a:extLst>
          </p:cNvPr>
          <p:cNvSpPr txBox="1"/>
          <p:nvPr/>
        </p:nvSpPr>
        <p:spPr>
          <a:xfrm>
            <a:off x="6081443" y="3196047"/>
            <a:ext cx="3016869" cy="415498"/>
          </a:xfrm>
          <a:prstGeom prst="rect">
            <a:avLst/>
          </a:prstGeom>
          <a:noFill/>
        </p:spPr>
        <p:txBody>
          <a:bodyPr wrap="square" rtlCol="0">
            <a:spAutoFit/>
          </a:bodyPr>
          <a:lstStyle/>
          <a:p>
            <a:pPr algn="r"/>
            <a:r>
              <a:rPr lang="en-US" sz="1050" i="1" dirty="0"/>
              <a:t>Again, it is SHAPE being emphasized for this example, not the precise values</a:t>
            </a:r>
          </a:p>
        </p:txBody>
      </p:sp>
      <p:sp>
        <p:nvSpPr>
          <p:cNvPr id="8" name="TextBox 7">
            <a:extLst>
              <a:ext uri="{FF2B5EF4-FFF2-40B4-BE49-F238E27FC236}">
                <a16:creationId xmlns:a16="http://schemas.microsoft.com/office/drawing/2014/main" id="{C32CFB50-7C8A-1BC6-90DB-36235A575361}"/>
              </a:ext>
            </a:extLst>
          </p:cNvPr>
          <p:cNvSpPr txBox="1"/>
          <p:nvPr/>
        </p:nvSpPr>
        <p:spPr>
          <a:xfrm rot="16200000">
            <a:off x="5201499" y="1642853"/>
            <a:ext cx="544051" cy="276999"/>
          </a:xfrm>
          <a:prstGeom prst="rect">
            <a:avLst/>
          </a:prstGeom>
          <a:noFill/>
        </p:spPr>
        <p:txBody>
          <a:bodyPr wrap="square" rtlCol="0">
            <a:spAutoFit/>
          </a:bodyPr>
          <a:lstStyle/>
          <a:p>
            <a:pPr algn="ctr"/>
            <a:r>
              <a:rPr lang="en-US" sz="1200" dirty="0"/>
              <a:t>Cost</a:t>
            </a:r>
          </a:p>
        </p:txBody>
      </p:sp>
      <p:sp>
        <p:nvSpPr>
          <p:cNvPr id="10" name="TextBox 9">
            <a:extLst>
              <a:ext uri="{FF2B5EF4-FFF2-40B4-BE49-F238E27FC236}">
                <a16:creationId xmlns:a16="http://schemas.microsoft.com/office/drawing/2014/main" id="{63CED67C-483C-D8A6-E611-0F9D419DB6AA}"/>
              </a:ext>
            </a:extLst>
          </p:cNvPr>
          <p:cNvSpPr txBox="1"/>
          <p:nvPr/>
        </p:nvSpPr>
        <p:spPr>
          <a:xfrm>
            <a:off x="5609983" y="1094264"/>
            <a:ext cx="544050" cy="276999"/>
          </a:xfrm>
          <a:prstGeom prst="rect">
            <a:avLst/>
          </a:prstGeom>
          <a:noFill/>
        </p:spPr>
        <p:txBody>
          <a:bodyPr wrap="square" rtlCol="0">
            <a:spAutoFit/>
          </a:bodyPr>
          <a:lstStyle/>
          <a:p>
            <a:pPr algn="ctr"/>
            <a:r>
              <a:rPr lang="en-US" sz="1200" dirty="0"/>
              <a:t>Time</a:t>
            </a:r>
          </a:p>
        </p:txBody>
      </p:sp>
      <p:cxnSp>
        <p:nvCxnSpPr>
          <p:cNvPr id="13" name="Straight Arrow Connector 12">
            <a:extLst>
              <a:ext uri="{FF2B5EF4-FFF2-40B4-BE49-F238E27FC236}">
                <a16:creationId xmlns:a16="http://schemas.microsoft.com/office/drawing/2014/main" id="{95CAFDA6-39F6-D518-B17A-254E96CB5762}"/>
              </a:ext>
            </a:extLst>
          </p:cNvPr>
          <p:cNvCxnSpPr/>
          <p:nvPr/>
        </p:nvCxnSpPr>
        <p:spPr>
          <a:xfrm>
            <a:off x="5774804" y="1351439"/>
            <a:ext cx="72678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C422B186-0321-377E-D2BF-61735898BEBD}"/>
              </a:ext>
            </a:extLst>
          </p:cNvPr>
          <p:cNvCxnSpPr>
            <a:cxnSpLocks/>
          </p:cNvCxnSpPr>
          <p:nvPr/>
        </p:nvCxnSpPr>
        <p:spPr>
          <a:xfrm flipV="1">
            <a:off x="5669978" y="1509327"/>
            <a:ext cx="6031" cy="5253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1216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A449B7-9F10-448C-A298-581BE34A0286}"/>
              </a:ext>
            </a:extLst>
          </p:cNvPr>
          <p:cNvSpPr>
            <a:spLocks noGrp="1"/>
          </p:cNvSpPr>
          <p:nvPr>
            <p:ph type="title"/>
          </p:nvPr>
        </p:nvSpPr>
        <p:spPr/>
        <p:txBody>
          <a:bodyPr/>
          <a:lstStyle/>
          <a:p>
            <a:r>
              <a:rPr lang="en-US" dirty="0"/>
              <a:t>RLS </a:t>
            </a:r>
            <a:r>
              <a:rPr lang="en-US" dirty="0">
                <a:sym typeface="Wingdings" panose="05000000000000000000" pitchFamily="2" charset="2"/>
              </a:rPr>
              <a:t> </a:t>
            </a:r>
            <a:r>
              <a:rPr lang="en-US" dirty="0"/>
              <a:t>Costs vs Time </a:t>
            </a:r>
            <a:r>
              <a:rPr lang="en-US" dirty="0">
                <a:sym typeface="Wingdings" panose="05000000000000000000" pitchFamily="2" charset="2"/>
              </a:rPr>
              <a:t> Value which is Earned</a:t>
            </a:r>
            <a:endParaRPr lang="en-US" dirty="0"/>
          </a:p>
        </p:txBody>
      </p:sp>
      <p:sp>
        <p:nvSpPr>
          <p:cNvPr id="5" name="Footer Placeholder 4">
            <a:extLst>
              <a:ext uri="{FF2B5EF4-FFF2-40B4-BE49-F238E27FC236}">
                <a16:creationId xmlns:a16="http://schemas.microsoft.com/office/drawing/2014/main" id="{2AC5671B-D051-4660-B71D-EC8B7037C1A5}"/>
              </a:ext>
            </a:extLst>
          </p:cNvPr>
          <p:cNvSpPr>
            <a:spLocks noGrp="1"/>
          </p:cNvSpPr>
          <p:nvPr>
            <p:ph type="ftr" sz="quarter" idx="19"/>
          </p:nvPr>
        </p:nvSpPr>
        <p:spPr/>
        <p:txBody>
          <a:bodyPr/>
          <a:lstStyle/>
          <a:p>
            <a:pPr>
              <a:defRPr/>
            </a:pPr>
            <a:endParaRPr lang="en-US" b="1"/>
          </a:p>
        </p:txBody>
      </p:sp>
      <p:sp>
        <p:nvSpPr>
          <p:cNvPr id="6" name="Slide Number Placeholder 5">
            <a:extLst>
              <a:ext uri="{FF2B5EF4-FFF2-40B4-BE49-F238E27FC236}">
                <a16:creationId xmlns:a16="http://schemas.microsoft.com/office/drawing/2014/main" id="{E6C4FBA9-27E7-4FAD-B665-A270A8BAA1D1}"/>
              </a:ext>
            </a:extLst>
          </p:cNvPr>
          <p:cNvSpPr>
            <a:spLocks noGrp="1"/>
          </p:cNvSpPr>
          <p:nvPr>
            <p:ph type="sldNum" sz="quarter" idx="20"/>
          </p:nvPr>
        </p:nvSpPr>
        <p:spPr/>
        <p:txBody>
          <a:bodyPr/>
          <a:lstStyle/>
          <a:p>
            <a:pPr>
              <a:defRPr/>
            </a:pPr>
            <a:fld id="{E10DAC54-D956-48B1-890A-B5484F08E296}" type="slidenum">
              <a:rPr lang="en-US" altLang="en-US" smtClean="0"/>
              <a:pPr>
                <a:defRPr/>
              </a:pPr>
              <a:t>5</a:t>
            </a:fld>
            <a:endParaRPr lang="en-US" altLang="en-US"/>
          </a:p>
        </p:txBody>
      </p:sp>
      <p:pic>
        <p:nvPicPr>
          <p:cNvPr id="7" name="Picture 6">
            <a:extLst>
              <a:ext uri="{FF2B5EF4-FFF2-40B4-BE49-F238E27FC236}">
                <a16:creationId xmlns:a16="http://schemas.microsoft.com/office/drawing/2014/main" id="{002EA9A5-1513-9755-9C59-8C81CC9C4FDC}"/>
              </a:ext>
            </a:extLst>
          </p:cNvPr>
          <p:cNvPicPr>
            <a:picLocks noChangeAspect="1"/>
          </p:cNvPicPr>
          <p:nvPr/>
        </p:nvPicPr>
        <p:blipFill>
          <a:blip r:embed="rId2"/>
          <a:stretch>
            <a:fillRect/>
          </a:stretch>
        </p:blipFill>
        <p:spPr>
          <a:xfrm>
            <a:off x="5379890" y="822479"/>
            <a:ext cx="2834414" cy="2022164"/>
          </a:xfrm>
          <a:prstGeom prst="rect">
            <a:avLst/>
          </a:prstGeom>
        </p:spPr>
      </p:pic>
      <p:sp>
        <p:nvSpPr>
          <p:cNvPr id="9" name="Content Placeholder 1">
            <a:extLst>
              <a:ext uri="{FF2B5EF4-FFF2-40B4-BE49-F238E27FC236}">
                <a16:creationId xmlns:a16="http://schemas.microsoft.com/office/drawing/2014/main" id="{E8957B0E-3694-0407-264B-2608ACE9453D}"/>
              </a:ext>
            </a:extLst>
          </p:cNvPr>
          <p:cNvSpPr txBox="1">
            <a:spLocks/>
          </p:cNvSpPr>
          <p:nvPr/>
        </p:nvSpPr>
        <p:spPr>
          <a:xfrm>
            <a:off x="228599" y="762462"/>
            <a:ext cx="4887687" cy="3061224"/>
          </a:xfrm>
          <a:prstGeom prst="rect">
            <a:avLst/>
          </a:prstGeom>
        </p:spPr>
        <p:txBody>
          <a:bodyPr lIns="0" tIns="0" rIns="0" bIns="0"/>
          <a:lstStyle>
            <a:lvl1pPr marL="233363" indent="-233363" algn="l" defTabSz="457200" rtl="0" fontAlgn="base">
              <a:spcBef>
                <a:spcPct val="20000"/>
              </a:spcBef>
              <a:spcAft>
                <a:spcPct val="0"/>
              </a:spcAft>
              <a:buFont typeface="Arial" panose="020B0604020202020204" pitchFamily="34" charset="0"/>
              <a:buChar char="•"/>
              <a:defRPr sz="1800" kern="1200">
                <a:solidFill>
                  <a:srgbClr val="505050"/>
                </a:solidFill>
                <a:latin typeface="Calibri" panose="020F0502020204030204" pitchFamily="34" charset="0"/>
                <a:ea typeface="ＭＳ Ｐゴシック" charset="0"/>
                <a:cs typeface="Calibri" panose="020F0502020204030204" pitchFamily="34" charset="0"/>
              </a:defRPr>
            </a:lvl1pPr>
            <a:lvl2pPr marL="344488" indent="-231775" algn="l" defTabSz="457200" rtl="0" fontAlgn="base">
              <a:spcBef>
                <a:spcPct val="20000"/>
              </a:spcBef>
              <a:spcAft>
                <a:spcPct val="0"/>
              </a:spcAft>
              <a:buFont typeface="Arial" panose="020B0604020202020204" pitchFamily="34" charset="0"/>
              <a:buChar char="–"/>
              <a:defRPr sz="1600" kern="1200">
                <a:solidFill>
                  <a:srgbClr val="505050"/>
                </a:solidFill>
                <a:latin typeface="Calibri" panose="020F0502020204030204" pitchFamily="34" charset="0"/>
                <a:ea typeface="ＭＳ Ｐゴシック" charset="0"/>
                <a:cs typeface="Calibri" panose="020F0502020204030204" pitchFamily="34" charset="0"/>
              </a:defRPr>
            </a:lvl2pPr>
            <a:lvl3pPr marL="457200" indent="-112713" algn="l" defTabSz="457200" rtl="0" fontAlgn="base">
              <a:spcBef>
                <a:spcPct val="20000"/>
              </a:spcBef>
              <a:spcAft>
                <a:spcPct val="0"/>
              </a:spcAft>
              <a:buFont typeface="Arial" panose="020B0604020202020204" pitchFamily="34" charset="0"/>
              <a:buChar char="•"/>
              <a:defRPr sz="1400" kern="1200">
                <a:solidFill>
                  <a:srgbClr val="505050"/>
                </a:solidFill>
                <a:latin typeface="Calibri" panose="020F0502020204030204" pitchFamily="34" charset="0"/>
                <a:ea typeface="ＭＳ Ｐゴシック" charset="0"/>
                <a:cs typeface="Calibri" panose="020F0502020204030204" pitchFamily="34" charset="0"/>
              </a:defRPr>
            </a:lvl3pPr>
            <a:lvl4pPr marL="625475" indent="-168275" algn="l" defTabSz="457200" rtl="0" fontAlgn="base">
              <a:spcBef>
                <a:spcPct val="20000"/>
              </a:spcBef>
              <a:spcAft>
                <a:spcPct val="0"/>
              </a:spcAft>
              <a:buFont typeface="Arial" panose="020B0604020202020204" pitchFamily="34" charset="0"/>
              <a:buChar char="–"/>
              <a:defRPr sz="1200" kern="1200">
                <a:solidFill>
                  <a:srgbClr val="505050"/>
                </a:solidFill>
                <a:latin typeface="Calibri" panose="020F0502020204030204" pitchFamily="34" charset="0"/>
                <a:ea typeface="ＭＳ Ｐゴシック" charset="0"/>
                <a:cs typeface="Calibri" panose="020F0502020204030204" pitchFamily="34" charset="0"/>
              </a:defRPr>
            </a:lvl4pPr>
            <a:lvl5pPr marL="746125" indent="-120650" algn="l" defTabSz="457200" rtl="0" fontAlgn="base">
              <a:spcBef>
                <a:spcPct val="20000"/>
              </a:spcBef>
              <a:spcAft>
                <a:spcPct val="0"/>
              </a:spcAft>
              <a:buFont typeface="Arial"/>
              <a:buChar char="•"/>
              <a:defRPr sz="1200" kern="1200">
                <a:solidFill>
                  <a:srgbClr val="505050"/>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endParaRPr lang="en-US" sz="1400" dirty="0"/>
          </a:p>
          <a:p>
            <a:pPr marL="0" indent="0" eaLnBrk="1" hangingPunct="1">
              <a:buFont typeface="Arial" panose="020B0604020202020204" pitchFamily="34" charset="0"/>
              <a:buNone/>
            </a:pPr>
            <a:r>
              <a:rPr lang="en-US" sz="1400" dirty="0"/>
              <a:t>The S curves of the cumulative cost value over time provide a prediction: at a certain date, the completed activities will have accumulated a predicted value.</a:t>
            </a:r>
          </a:p>
          <a:p>
            <a:pPr marL="0" indent="0" eaLnBrk="1" hangingPunct="1">
              <a:buFont typeface="Arial" panose="020B0604020202020204" pitchFamily="34" charset="0"/>
              <a:buNone/>
            </a:pPr>
            <a:endParaRPr lang="en-US" sz="1400" dirty="0"/>
          </a:p>
          <a:p>
            <a:pPr marL="0" indent="0" eaLnBrk="1" hangingPunct="1">
              <a:buNone/>
            </a:pPr>
            <a:r>
              <a:rPr lang="en-US" sz="1400" dirty="0"/>
              <a:t>There are actually three S curves which are used in EV analysis. </a:t>
            </a:r>
          </a:p>
          <a:p>
            <a:pPr marL="0" indent="0" eaLnBrk="1" hangingPunct="1">
              <a:buNone/>
            </a:pPr>
            <a:endParaRPr lang="en-US" sz="1400" dirty="0"/>
          </a:p>
          <a:p>
            <a:pPr marL="0" indent="0" eaLnBrk="1" hangingPunct="1">
              <a:buNone/>
            </a:pPr>
            <a:r>
              <a:rPr lang="en-US" sz="1400" dirty="0"/>
              <a:t> The one shown in the graph at right is the baseline Planned Value.  </a:t>
            </a:r>
          </a:p>
          <a:p>
            <a:pPr marL="0" indent="0" eaLnBrk="1" hangingPunct="1">
              <a:buNone/>
            </a:pPr>
            <a:r>
              <a:rPr lang="en-US" sz="1400" dirty="0"/>
              <a:t>The RLS cost (value) assigned to each activity is the budgeted cost in the baseline plan.  The time required to complete each activity is the schedule baseline plan.</a:t>
            </a:r>
          </a:p>
          <a:p>
            <a:pPr marL="0" indent="0" eaLnBrk="1" hangingPunct="1">
              <a:buFont typeface="Arial" panose="020B0604020202020204" pitchFamily="34" charset="0"/>
              <a:buNone/>
            </a:pPr>
            <a:endParaRPr lang="en-US" sz="1400" dirty="0"/>
          </a:p>
          <a:p>
            <a:pPr marL="0" indent="0" eaLnBrk="1" hangingPunct="1">
              <a:buFont typeface="Arial" panose="020B0604020202020204" pitchFamily="34" charset="0"/>
              <a:buNone/>
            </a:pPr>
            <a:endParaRPr lang="en-US" sz="1400" dirty="0"/>
          </a:p>
          <a:p>
            <a:pPr marL="0" indent="0" eaLnBrk="1" hangingPunct="1">
              <a:buFont typeface="Arial" panose="020B0604020202020204" pitchFamily="34" charset="0"/>
              <a:buNone/>
            </a:pPr>
            <a:r>
              <a:rPr lang="en-US" sz="1400" dirty="0"/>
              <a:t>	</a:t>
            </a:r>
          </a:p>
        </p:txBody>
      </p:sp>
      <p:sp>
        <p:nvSpPr>
          <p:cNvPr id="12" name="Content Placeholder 1">
            <a:extLst>
              <a:ext uri="{FF2B5EF4-FFF2-40B4-BE49-F238E27FC236}">
                <a16:creationId xmlns:a16="http://schemas.microsoft.com/office/drawing/2014/main" id="{D75E9807-FF9E-5F95-2556-7BE2A49C69DB}"/>
              </a:ext>
            </a:extLst>
          </p:cNvPr>
          <p:cNvSpPr txBox="1">
            <a:spLocks/>
          </p:cNvSpPr>
          <p:nvPr/>
        </p:nvSpPr>
        <p:spPr>
          <a:xfrm>
            <a:off x="228599" y="3587372"/>
            <a:ext cx="8554455" cy="2456115"/>
          </a:xfrm>
          <a:prstGeom prst="rect">
            <a:avLst/>
          </a:prstGeom>
        </p:spPr>
        <p:txBody>
          <a:bodyPr lIns="0" tIns="0" rIns="0" bIns="0"/>
          <a:lstStyle>
            <a:lvl1pPr marL="233363" indent="-233363" algn="l" defTabSz="457200" rtl="0" fontAlgn="base">
              <a:spcBef>
                <a:spcPct val="20000"/>
              </a:spcBef>
              <a:spcAft>
                <a:spcPct val="0"/>
              </a:spcAft>
              <a:buFont typeface="Arial" panose="020B0604020202020204" pitchFamily="34" charset="0"/>
              <a:buChar char="•"/>
              <a:defRPr sz="1800" kern="1200">
                <a:solidFill>
                  <a:srgbClr val="505050"/>
                </a:solidFill>
                <a:latin typeface="Calibri" panose="020F0502020204030204" pitchFamily="34" charset="0"/>
                <a:ea typeface="ＭＳ Ｐゴシック" charset="0"/>
                <a:cs typeface="Calibri" panose="020F0502020204030204" pitchFamily="34" charset="0"/>
              </a:defRPr>
            </a:lvl1pPr>
            <a:lvl2pPr marL="344488" indent="-231775" algn="l" defTabSz="457200" rtl="0" fontAlgn="base">
              <a:spcBef>
                <a:spcPct val="20000"/>
              </a:spcBef>
              <a:spcAft>
                <a:spcPct val="0"/>
              </a:spcAft>
              <a:buFont typeface="Arial" panose="020B0604020202020204" pitchFamily="34" charset="0"/>
              <a:buChar char="–"/>
              <a:defRPr sz="1600" kern="1200">
                <a:solidFill>
                  <a:srgbClr val="505050"/>
                </a:solidFill>
                <a:latin typeface="Calibri" panose="020F0502020204030204" pitchFamily="34" charset="0"/>
                <a:ea typeface="ＭＳ Ｐゴシック" charset="0"/>
                <a:cs typeface="Calibri" panose="020F0502020204030204" pitchFamily="34" charset="0"/>
              </a:defRPr>
            </a:lvl2pPr>
            <a:lvl3pPr marL="457200" indent="-112713" algn="l" defTabSz="457200" rtl="0" fontAlgn="base">
              <a:spcBef>
                <a:spcPct val="20000"/>
              </a:spcBef>
              <a:spcAft>
                <a:spcPct val="0"/>
              </a:spcAft>
              <a:buFont typeface="Arial" panose="020B0604020202020204" pitchFamily="34" charset="0"/>
              <a:buChar char="•"/>
              <a:defRPr sz="1400" kern="1200">
                <a:solidFill>
                  <a:srgbClr val="505050"/>
                </a:solidFill>
                <a:latin typeface="Calibri" panose="020F0502020204030204" pitchFamily="34" charset="0"/>
                <a:ea typeface="ＭＳ Ｐゴシック" charset="0"/>
                <a:cs typeface="Calibri" panose="020F0502020204030204" pitchFamily="34" charset="0"/>
              </a:defRPr>
            </a:lvl3pPr>
            <a:lvl4pPr marL="625475" indent="-168275" algn="l" defTabSz="457200" rtl="0" fontAlgn="base">
              <a:spcBef>
                <a:spcPct val="20000"/>
              </a:spcBef>
              <a:spcAft>
                <a:spcPct val="0"/>
              </a:spcAft>
              <a:buFont typeface="Arial" panose="020B0604020202020204" pitchFamily="34" charset="0"/>
              <a:buChar char="–"/>
              <a:defRPr sz="1200" kern="1200">
                <a:solidFill>
                  <a:srgbClr val="505050"/>
                </a:solidFill>
                <a:latin typeface="Calibri" panose="020F0502020204030204" pitchFamily="34" charset="0"/>
                <a:ea typeface="ＭＳ Ｐゴシック" charset="0"/>
                <a:cs typeface="Calibri" panose="020F0502020204030204" pitchFamily="34" charset="0"/>
              </a:defRPr>
            </a:lvl4pPr>
            <a:lvl5pPr marL="746125" indent="-120650" algn="l" defTabSz="457200" rtl="0" fontAlgn="base">
              <a:spcBef>
                <a:spcPct val="20000"/>
              </a:spcBef>
              <a:spcAft>
                <a:spcPct val="0"/>
              </a:spcAft>
              <a:buFont typeface="Arial"/>
              <a:buChar char="•"/>
              <a:defRPr sz="1200" kern="1200">
                <a:solidFill>
                  <a:srgbClr val="505050"/>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sz="1400" dirty="0"/>
              <a:t>At regular intervals we request status progress of current activities from all WBS managers.  The status data says which activities have completed, and which are still in progress, at the date when current status is requested.   Completed activities earn their value – a euro value – and they earn it at the status date.  </a:t>
            </a:r>
          </a:p>
          <a:p>
            <a:pPr marL="0" indent="0" eaLnBrk="1" hangingPunct="1">
              <a:buFont typeface="Arial" panose="020B0604020202020204" pitchFamily="34" charset="0"/>
              <a:buNone/>
            </a:pPr>
            <a:r>
              <a:rPr lang="en-US" sz="1400" dirty="0"/>
              <a:t>We get a second S curve – the cumulative value of the completed work (activities) versus the date when the work (the activity) completed.  This curve represents the work accomplished == the value earned, versus time</a:t>
            </a:r>
          </a:p>
          <a:p>
            <a:pPr marL="0" indent="0" eaLnBrk="1" hangingPunct="1">
              <a:buFont typeface="Arial" panose="020B0604020202020204" pitchFamily="34" charset="0"/>
              <a:buNone/>
            </a:pPr>
            <a:endParaRPr lang="en-US" sz="1400" dirty="0"/>
          </a:p>
          <a:p>
            <a:pPr marL="0" indent="0" eaLnBrk="1" hangingPunct="1">
              <a:buFont typeface="Arial" panose="020B0604020202020204" pitchFamily="34" charset="0"/>
              <a:buNone/>
            </a:pPr>
            <a:r>
              <a:rPr lang="en-US" sz="1400" dirty="0"/>
              <a:t>The third S curve comes from </a:t>
            </a:r>
            <a:r>
              <a:rPr lang="en-US" sz="1400" u="sng" dirty="0"/>
              <a:t>accounting</a:t>
            </a:r>
            <a:r>
              <a:rPr lang="en-US" sz="1400" dirty="0"/>
              <a:t>, and </a:t>
            </a:r>
            <a:r>
              <a:rPr lang="en-US" sz="1400" u="sng" dirty="0"/>
              <a:t>not from the RLS</a:t>
            </a:r>
            <a:r>
              <a:rPr lang="en-US" sz="1400" dirty="0"/>
              <a:t>.  It is the Actual Cost as of the same status date.  </a:t>
            </a:r>
          </a:p>
          <a:p>
            <a:pPr marL="0" indent="0" eaLnBrk="1" hangingPunct="1">
              <a:buFont typeface="Arial" panose="020B0604020202020204" pitchFamily="34" charset="0"/>
              <a:buNone/>
            </a:pPr>
            <a:r>
              <a:rPr lang="en-US" sz="1400" dirty="0"/>
              <a:t>We get the Actual Costs from all the institutions which are spending the funds : purchasing parts, paying personnel, setting up contracts with vendors, etc.</a:t>
            </a:r>
          </a:p>
          <a:p>
            <a:pPr marL="0" indent="0" eaLnBrk="1" hangingPunct="1">
              <a:buFont typeface="Arial" panose="020B0604020202020204" pitchFamily="34" charset="0"/>
              <a:buNone/>
            </a:pPr>
            <a:r>
              <a:rPr lang="en-US" sz="1400" dirty="0"/>
              <a:t> </a:t>
            </a:r>
          </a:p>
          <a:p>
            <a:pPr marL="0" indent="0" eaLnBrk="1" hangingPunct="1">
              <a:buFont typeface="Arial" panose="020B0604020202020204" pitchFamily="34" charset="0"/>
              <a:buNone/>
            </a:pPr>
            <a:endParaRPr lang="en-US" sz="1400" dirty="0"/>
          </a:p>
        </p:txBody>
      </p:sp>
      <p:sp>
        <p:nvSpPr>
          <p:cNvPr id="14" name="TextBox 13">
            <a:extLst>
              <a:ext uri="{FF2B5EF4-FFF2-40B4-BE49-F238E27FC236}">
                <a16:creationId xmlns:a16="http://schemas.microsoft.com/office/drawing/2014/main" id="{F90B7398-81DF-AF37-1211-7C0CD106D295}"/>
              </a:ext>
            </a:extLst>
          </p:cNvPr>
          <p:cNvSpPr txBox="1"/>
          <p:nvPr/>
        </p:nvSpPr>
        <p:spPr>
          <a:xfrm>
            <a:off x="8076869" y="1280140"/>
            <a:ext cx="952832" cy="646331"/>
          </a:xfrm>
          <a:prstGeom prst="rect">
            <a:avLst/>
          </a:prstGeom>
          <a:noFill/>
        </p:spPr>
        <p:txBody>
          <a:bodyPr wrap="square" rtlCol="0">
            <a:spAutoFit/>
          </a:bodyPr>
          <a:lstStyle/>
          <a:p>
            <a:pPr algn="ctr"/>
            <a:r>
              <a:rPr lang="en-US" sz="1200" dirty="0"/>
              <a:t>Total planned value</a:t>
            </a:r>
          </a:p>
        </p:txBody>
      </p:sp>
      <p:sp>
        <p:nvSpPr>
          <p:cNvPr id="17" name="TextBox 16">
            <a:extLst>
              <a:ext uri="{FF2B5EF4-FFF2-40B4-BE49-F238E27FC236}">
                <a16:creationId xmlns:a16="http://schemas.microsoft.com/office/drawing/2014/main" id="{DCA09146-009B-301E-74CC-F9608481FC84}"/>
              </a:ext>
            </a:extLst>
          </p:cNvPr>
          <p:cNvSpPr txBox="1"/>
          <p:nvPr/>
        </p:nvSpPr>
        <p:spPr>
          <a:xfrm>
            <a:off x="6038530" y="594311"/>
            <a:ext cx="1603911" cy="276999"/>
          </a:xfrm>
          <a:prstGeom prst="rect">
            <a:avLst/>
          </a:prstGeom>
          <a:noFill/>
        </p:spPr>
        <p:txBody>
          <a:bodyPr wrap="square" rtlCol="0">
            <a:spAutoFit/>
          </a:bodyPr>
          <a:lstStyle/>
          <a:p>
            <a:pPr algn="ctr"/>
            <a:r>
              <a:rPr lang="en-US" sz="1200" b="1" dirty="0"/>
              <a:t>Cost vs time</a:t>
            </a:r>
          </a:p>
        </p:txBody>
      </p:sp>
      <p:sp>
        <p:nvSpPr>
          <p:cNvPr id="11" name="TextBox 10">
            <a:extLst>
              <a:ext uri="{FF2B5EF4-FFF2-40B4-BE49-F238E27FC236}">
                <a16:creationId xmlns:a16="http://schemas.microsoft.com/office/drawing/2014/main" id="{BDDF201E-5506-514F-68AC-FD7717A704BC}"/>
              </a:ext>
            </a:extLst>
          </p:cNvPr>
          <p:cNvSpPr txBox="1"/>
          <p:nvPr/>
        </p:nvSpPr>
        <p:spPr>
          <a:xfrm>
            <a:off x="7104289" y="1845378"/>
            <a:ext cx="1255569" cy="276999"/>
          </a:xfrm>
          <a:prstGeom prst="rect">
            <a:avLst/>
          </a:prstGeom>
          <a:noFill/>
        </p:spPr>
        <p:txBody>
          <a:bodyPr wrap="square" rtlCol="0">
            <a:spAutoFit/>
          </a:bodyPr>
          <a:lstStyle/>
          <a:p>
            <a:pPr algn="ctr"/>
            <a:r>
              <a:rPr lang="en-US" sz="1200" dirty="0"/>
              <a:t>50% value</a:t>
            </a:r>
          </a:p>
        </p:txBody>
      </p:sp>
      <p:sp>
        <p:nvSpPr>
          <p:cNvPr id="15" name="TextBox 14">
            <a:extLst>
              <a:ext uri="{FF2B5EF4-FFF2-40B4-BE49-F238E27FC236}">
                <a16:creationId xmlns:a16="http://schemas.microsoft.com/office/drawing/2014/main" id="{7AA3AE40-37A4-8E4D-B72D-05E5230849BD}"/>
              </a:ext>
            </a:extLst>
          </p:cNvPr>
          <p:cNvSpPr txBox="1"/>
          <p:nvPr/>
        </p:nvSpPr>
        <p:spPr>
          <a:xfrm>
            <a:off x="5543550" y="2889865"/>
            <a:ext cx="3121479" cy="276999"/>
          </a:xfrm>
          <a:prstGeom prst="rect">
            <a:avLst/>
          </a:prstGeom>
          <a:noFill/>
        </p:spPr>
        <p:txBody>
          <a:bodyPr wrap="square" rtlCol="0">
            <a:spAutoFit/>
          </a:bodyPr>
          <a:lstStyle/>
          <a:p>
            <a:pPr algn="ctr"/>
            <a:r>
              <a:rPr lang="en-US" sz="1200" dirty="0"/>
              <a:t>Date when 50% value is planned to be reached</a:t>
            </a:r>
          </a:p>
        </p:txBody>
      </p:sp>
      <p:cxnSp>
        <p:nvCxnSpPr>
          <p:cNvPr id="20" name="Straight Arrow Connector 19">
            <a:extLst>
              <a:ext uri="{FF2B5EF4-FFF2-40B4-BE49-F238E27FC236}">
                <a16:creationId xmlns:a16="http://schemas.microsoft.com/office/drawing/2014/main" id="{E27E5BC7-491B-7C6C-CFDC-8CC657081A89}"/>
              </a:ext>
            </a:extLst>
          </p:cNvPr>
          <p:cNvCxnSpPr/>
          <p:nvPr/>
        </p:nvCxnSpPr>
        <p:spPr>
          <a:xfrm flipV="1">
            <a:off x="7220072" y="2109186"/>
            <a:ext cx="0" cy="7675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C32CFB50-7C8A-1BC6-90DB-36235A575361}"/>
              </a:ext>
            </a:extLst>
          </p:cNvPr>
          <p:cNvSpPr txBox="1"/>
          <p:nvPr/>
        </p:nvSpPr>
        <p:spPr>
          <a:xfrm rot="16200000">
            <a:off x="5201499" y="1642853"/>
            <a:ext cx="544051" cy="276999"/>
          </a:xfrm>
          <a:prstGeom prst="rect">
            <a:avLst/>
          </a:prstGeom>
          <a:noFill/>
        </p:spPr>
        <p:txBody>
          <a:bodyPr wrap="square" rtlCol="0">
            <a:spAutoFit/>
          </a:bodyPr>
          <a:lstStyle/>
          <a:p>
            <a:pPr algn="ctr"/>
            <a:r>
              <a:rPr lang="en-US" sz="1200" dirty="0"/>
              <a:t>Cost</a:t>
            </a:r>
          </a:p>
        </p:txBody>
      </p:sp>
      <p:sp>
        <p:nvSpPr>
          <p:cNvPr id="10" name="TextBox 9">
            <a:extLst>
              <a:ext uri="{FF2B5EF4-FFF2-40B4-BE49-F238E27FC236}">
                <a16:creationId xmlns:a16="http://schemas.microsoft.com/office/drawing/2014/main" id="{63CED67C-483C-D8A6-E611-0F9D419DB6AA}"/>
              </a:ext>
            </a:extLst>
          </p:cNvPr>
          <p:cNvSpPr txBox="1"/>
          <p:nvPr/>
        </p:nvSpPr>
        <p:spPr>
          <a:xfrm>
            <a:off x="5609983" y="1094264"/>
            <a:ext cx="544050" cy="276999"/>
          </a:xfrm>
          <a:prstGeom prst="rect">
            <a:avLst/>
          </a:prstGeom>
          <a:noFill/>
        </p:spPr>
        <p:txBody>
          <a:bodyPr wrap="square" rtlCol="0">
            <a:spAutoFit/>
          </a:bodyPr>
          <a:lstStyle/>
          <a:p>
            <a:pPr algn="ctr"/>
            <a:r>
              <a:rPr lang="en-US" sz="1200" dirty="0"/>
              <a:t>Time</a:t>
            </a:r>
          </a:p>
        </p:txBody>
      </p:sp>
      <p:cxnSp>
        <p:nvCxnSpPr>
          <p:cNvPr id="13" name="Straight Arrow Connector 12">
            <a:extLst>
              <a:ext uri="{FF2B5EF4-FFF2-40B4-BE49-F238E27FC236}">
                <a16:creationId xmlns:a16="http://schemas.microsoft.com/office/drawing/2014/main" id="{95CAFDA6-39F6-D518-B17A-254E96CB5762}"/>
              </a:ext>
            </a:extLst>
          </p:cNvPr>
          <p:cNvCxnSpPr/>
          <p:nvPr/>
        </p:nvCxnSpPr>
        <p:spPr>
          <a:xfrm>
            <a:off x="5774804" y="1351439"/>
            <a:ext cx="72678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C422B186-0321-377E-D2BF-61735898BEBD}"/>
              </a:ext>
            </a:extLst>
          </p:cNvPr>
          <p:cNvCxnSpPr>
            <a:cxnSpLocks/>
          </p:cNvCxnSpPr>
          <p:nvPr/>
        </p:nvCxnSpPr>
        <p:spPr>
          <a:xfrm flipV="1">
            <a:off x="5669978" y="1509327"/>
            <a:ext cx="6031" cy="5253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8637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294FD2-7136-1147-A73E-1E15F2355EA1}"/>
              </a:ext>
            </a:extLst>
          </p:cNvPr>
          <p:cNvSpPr>
            <a:spLocks noGrp="1"/>
          </p:cNvSpPr>
          <p:nvPr>
            <p:ph sz="half" idx="17"/>
          </p:nvPr>
        </p:nvSpPr>
        <p:spPr>
          <a:xfrm>
            <a:off x="228601" y="648216"/>
            <a:ext cx="8022770" cy="2409570"/>
          </a:xfrm>
        </p:spPr>
        <p:txBody>
          <a:bodyPr/>
          <a:lstStyle/>
          <a:p>
            <a:pPr marL="0" indent="0">
              <a:buNone/>
            </a:pPr>
            <a:r>
              <a:rPr lang="en-US" sz="1400" dirty="0"/>
              <a:t>The graph below is a simple illustration of the three S curves used in Earned Value.</a:t>
            </a:r>
          </a:p>
          <a:p>
            <a:pPr marL="0" indent="0">
              <a:buNone/>
            </a:pPr>
            <a:endParaRPr lang="en-US" sz="1400" dirty="0"/>
          </a:p>
          <a:p>
            <a:pPr marL="0" indent="0">
              <a:buNone/>
            </a:pPr>
            <a:r>
              <a:rPr lang="en-US" sz="1400" dirty="0"/>
              <a:t>The Planned Work curve is the Baseline Plan from the RLS.</a:t>
            </a:r>
          </a:p>
          <a:p>
            <a:pPr marL="0" indent="0">
              <a:buNone/>
            </a:pPr>
            <a:r>
              <a:rPr lang="en-US" sz="1400" dirty="0"/>
              <a:t>The status date is a date in the recent past, when status data was most recently collected from all Managers.</a:t>
            </a:r>
          </a:p>
          <a:p>
            <a:pPr marL="0" indent="0">
              <a:buNone/>
            </a:pPr>
            <a:r>
              <a:rPr lang="en-US" sz="1400" dirty="0"/>
              <a:t>The purple EV curve is the collective earned value from all the activities completed by the status date, as reported by Managers.</a:t>
            </a:r>
          </a:p>
          <a:p>
            <a:pPr marL="0" indent="0">
              <a:buNone/>
            </a:pPr>
            <a:r>
              <a:rPr lang="en-US" sz="1400" dirty="0"/>
              <a:t>The red AC curve is the accumulated spent funds, which is data obtained from our various accounting sources.</a:t>
            </a:r>
          </a:p>
          <a:p>
            <a:pPr marL="0" indent="0">
              <a:buNone/>
            </a:pPr>
            <a:endParaRPr lang="en-US" sz="1400" dirty="0"/>
          </a:p>
          <a:p>
            <a:pPr marL="0" indent="0">
              <a:buNone/>
            </a:pPr>
            <a:r>
              <a:rPr lang="en-US" sz="1400" dirty="0"/>
              <a:t>There are important accounting facts which should become clear at this point: </a:t>
            </a:r>
          </a:p>
          <a:p>
            <a:pPr marL="0" indent="0">
              <a:buNone/>
            </a:pPr>
            <a:r>
              <a:rPr lang="en-US" sz="1400" dirty="0"/>
              <a:t>&gt;&gt; Actual Costs are known only after purchases and contracts have been paid for.</a:t>
            </a:r>
          </a:p>
          <a:p>
            <a:pPr marL="0" indent="0">
              <a:buNone/>
            </a:pPr>
            <a:endParaRPr lang="en-US" sz="1400" dirty="0"/>
          </a:p>
          <a:p>
            <a:pPr marL="0" indent="0">
              <a:buNone/>
            </a:pPr>
            <a:endParaRPr lang="en-US" sz="1400" dirty="0"/>
          </a:p>
          <a:p>
            <a:pPr marL="0" indent="0">
              <a:buNone/>
            </a:pPr>
            <a:endParaRPr lang="en-US" sz="1400" dirty="0"/>
          </a:p>
        </p:txBody>
      </p:sp>
      <p:pic>
        <p:nvPicPr>
          <p:cNvPr id="8" name="Content Placeholder 7" descr="Chart, line chart&#10;&#10;Description automatically generated">
            <a:extLst>
              <a:ext uri="{FF2B5EF4-FFF2-40B4-BE49-F238E27FC236}">
                <a16:creationId xmlns:a16="http://schemas.microsoft.com/office/drawing/2014/main" id="{EBCB97A8-013A-B705-59A9-DFFBCC29D037}"/>
              </a:ext>
            </a:extLst>
          </p:cNvPr>
          <p:cNvPicPr>
            <a:picLocks noGrp="1" noChangeAspect="1"/>
          </p:cNvPicPr>
          <p:nvPr>
            <p:ph sz="half" idx="18"/>
          </p:nvPr>
        </p:nvPicPr>
        <p:blipFill>
          <a:blip r:embed="rId2"/>
          <a:stretch>
            <a:fillRect/>
          </a:stretch>
        </p:blipFill>
        <p:spPr>
          <a:xfrm>
            <a:off x="3726866" y="3245191"/>
            <a:ext cx="5493334" cy="2874820"/>
          </a:xfrm>
        </p:spPr>
      </p:pic>
      <p:sp>
        <p:nvSpPr>
          <p:cNvPr id="4" name="Title 3">
            <a:extLst>
              <a:ext uri="{FF2B5EF4-FFF2-40B4-BE49-F238E27FC236}">
                <a16:creationId xmlns:a16="http://schemas.microsoft.com/office/drawing/2014/main" id="{C1E01910-F8B5-4BF6-371C-91303956DE87}"/>
              </a:ext>
            </a:extLst>
          </p:cNvPr>
          <p:cNvSpPr>
            <a:spLocks noGrp="1"/>
          </p:cNvSpPr>
          <p:nvPr>
            <p:ph type="title"/>
          </p:nvPr>
        </p:nvSpPr>
        <p:spPr/>
        <p:txBody>
          <a:bodyPr/>
          <a:lstStyle/>
          <a:p>
            <a:r>
              <a:rPr lang="en-US" dirty="0"/>
              <a:t>Three S curves in Earned Value</a:t>
            </a:r>
          </a:p>
        </p:txBody>
      </p:sp>
      <p:sp>
        <p:nvSpPr>
          <p:cNvPr id="5" name="Footer Placeholder 4">
            <a:extLst>
              <a:ext uri="{FF2B5EF4-FFF2-40B4-BE49-F238E27FC236}">
                <a16:creationId xmlns:a16="http://schemas.microsoft.com/office/drawing/2014/main" id="{9924701B-670A-2543-97FE-47A65F814850}"/>
              </a:ext>
            </a:extLst>
          </p:cNvPr>
          <p:cNvSpPr>
            <a:spLocks noGrp="1"/>
          </p:cNvSpPr>
          <p:nvPr>
            <p:ph type="ftr" sz="quarter" idx="19"/>
          </p:nvPr>
        </p:nvSpPr>
        <p:spPr/>
        <p:txBody>
          <a:bodyPr/>
          <a:lstStyle/>
          <a:p>
            <a:pPr>
              <a:defRPr/>
            </a:pPr>
            <a:endParaRPr lang="en-US" b="1"/>
          </a:p>
        </p:txBody>
      </p:sp>
      <p:sp>
        <p:nvSpPr>
          <p:cNvPr id="6" name="Slide Number Placeholder 5">
            <a:extLst>
              <a:ext uri="{FF2B5EF4-FFF2-40B4-BE49-F238E27FC236}">
                <a16:creationId xmlns:a16="http://schemas.microsoft.com/office/drawing/2014/main" id="{F51D7FE3-63E9-7F08-E9E7-1D038BFF3FBB}"/>
              </a:ext>
            </a:extLst>
          </p:cNvPr>
          <p:cNvSpPr>
            <a:spLocks noGrp="1"/>
          </p:cNvSpPr>
          <p:nvPr>
            <p:ph type="sldNum" sz="quarter" idx="20"/>
          </p:nvPr>
        </p:nvSpPr>
        <p:spPr/>
        <p:txBody>
          <a:bodyPr/>
          <a:lstStyle/>
          <a:p>
            <a:pPr>
              <a:defRPr/>
            </a:pPr>
            <a:fld id="{E10DAC54-D956-48B1-890A-B5484F08E296}" type="slidenum">
              <a:rPr lang="en-US" altLang="en-US" smtClean="0"/>
              <a:pPr>
                <a:defRPr/>
              </a:pPr>
              <a:t>6</a:t>
            </a:fld>
            <a:endParaRPr lang="en-US" altLang="en-US"/>
          </a:p>
        </p:txBody>
      </p:sp>
      <p:sp>
        <p:nvSpPr>
          <p:cNvPr id="9" name="Content Placeholder 1">
            <a:extLst>
              <a:ext uri="{FF2B5EF4-FFF2-40B4-BE49-F238E27FC236}">
                <a16:creationId xmlns:a16="http://schemas.microsoft.com/office/drawing/2014/main" id="{ED1249EC-C815-D51C-8DAE-CC527BA4D75F}"/>
              </a:ext>
            </a:extLst>
          </p:cNvPr>
          <p:cNvSpPr txBox="1">
            <a:spLocks/>
          </p:cNvSpPr>
          <p:nvPr/>
        </p:nvSpPr>
        <p:spPr>
          <a:xfrm>
            <a:off x="228601" y="2937136"/>
            <a:ext cx="3422066" cy="3579603"/>
          </a:xfrm>
          <a:prstGeom prst="rect">
            <a:avLst/>
          </a:prstGeom>
        </p:spPr>
        <p:txBody>
          <a:bodyPr lIns="0" tIns="0" rIns="0" bIns="0"/>
          <a:lstStyle>
            <a:lvl1pPr marL="233363" indent="-233363" algn="l" defTabSz="457200" rtl="0" fontAlgn="base">
              <a:spcBef>
                <a:spcPct val="20000"/>
              </a:spcBef>
              <a:spcAft>
                <a:spcPct val="0"/>
              </a:spcAft>
              <a:buFont typeface="Arial" panose="020B0604020202020204" pitchFamily="34" charset="0"/>
              <a:buChar char="•"/>
              <a:defRPr sz="1800" kern="1200">
                <a:solidFill>
                  <a:srgbClr val="505050"/>
                </a:solidFill>
                <a:latin typeface="Calibri" panose="020F0502020204030204" pitchFamily="34" charset="0"/>
                <a:ea typeface="ＭＳ Ｐゴシック" charset="0"/>
                <a:cs typeface="Calibri" panose="020F0502020204030204" pitchFamily="34" charset="0"/>
              </a:defRPr>
            </a:lvl1pPr>
            <a:lvl2pPr marL="344488" indent="-231775" algn="l" defTabSz="457200" rtl="0" fontAlgn="base">
              <a:spcBef>
                <a:spcPct val="20000"/>
              </a:spcBef>
              <a:spcAft>
                <a:spcPct val="0"/>
              </a:spcAft>
              <a:buFont typeface="Arial" panose="020B0604020202020204" pitchFamily="34" charset="0"/>
              <a:buChar char="–"/>
              <a:defRPr sz="1600" kern="1200">
                <a:solidFill>
                  <a:srgbClr val="505050"/>
                </a:solidFill>
                <a:latin typeface="Calibri" panose="020F0502020204030204" pitchFamily="34" charset="0"/>
                <a:ea typeface="ＭＳ Ｐゴシック" charset="0"/>
                <a:cs typeface="Calibri" panose="020F0502020204030204" pitchFamily="34" charset="0"/>
              </a:defRPr>
            </a:lvl2pPr>
            <a:lvl3pPr marL="457200" indent="-112713" algn="l" defTabSz="457200" rtl="0" fontAlgn="base">
              <a:spcBef>
                <a:spcPct val="20000"/>
              </a:spcBef>
              <a:spcAft>
                <a:spcPct val="0"/>
              </a:spcAft>
              <a:buFont typeface="Arial" panose="020B0604020202020204" pitchFamily="34" charset="0"/>
              <a:buChar char="•"/>
              <a:defRPr sz="1400" kern="1200">
                <a:solidFill>
                  <a:srgbClr val="505050"/>
                </a:solidFill>
                <a:latin typeface="Calibri" panose="020F0502020204030204" pitchFamily="34" charset="0"/>
                <a:ea typeface="ＭＳ Ｐゴシック" charset="0"/>
                <a:cs typeface="Calibri" panose="020F0502020204030204" pitchFamily="34" charset="0"/>
              </a:defRPr>
            </a:lvl3pPr>
            <a:lvl4pPr marL="625475" indent="-168275" algn="l" defTabSz="457200" rtl="0" fontAlgn="base">
              <a:spcBef>
                <a:spcPct val="20000"/>
              </a:spcBef>
              <a:spcAft>
                <a:spcPct val="0"/>
              </a:spcAft>
              <a:buFont typeface="Arial" panose="020B0604020202020204" pitchFamily="34" charset="0"/>
              <a:buChar char="–"/>
              <a:defRPr sz="1200" kern="1200">
                <a:solidFill>
                  <a:srgbClr val="505050"/>
                </a:solidFill>
                <a:latin typeface="Calibri" panose="020F0502020204030204" pitchFamily="34" charset="0"/>
                <a:ea typeface="ＭＳ Ｐゴシック" charset="0"/>
                <a:cs typeface="Calibri" panose="020F0502020204030204" pitchFamily="34" charset="0"/>
              </a:defRPr>
            </a:lvl4pPr>
            <a:lvl5pPr marL="746125" indent="-120650" algn="l" defTabSz="457200" rtl="0" fontAlgn="base">
              <a:spcBef>
                <a:spcPct val="20000"/>
              </a:spcBef>
              <a:spcAft>
                <a:spcPct val="0"/>
              </a:spcAft>
              <a:buFont typeface="Arial"/>
              <a:buChar char="•"/>
              <a:defRPr sz="1200" kern="1200">
                <a:solidFill>
                  <a:srgbClr val="505050"/>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endParaRPr lang="en-US" sz="1400" dirty="0"/>
          </a:p>
          <a:p>
            <a:pPr marL="0" indent="0" eaLnBrk="1" hangingPunct="1">
              <a:buFont typeface="Arial" panose="020B0604020202020204" pitchFamily="34" charset="0"/>
              <a:buNone/>
            </a:pPr>
            <a:r>
              <a:rPr lang="en-US" sz="1400" dirty="0"/>
              <a:t>&gt;&gt; Activities earn their value when they are completed, not when they are started. </a:t>
            </a:r>
          </a:p>
          <a:p>
            <a:pPr marL="0" indent="0" eaLnBrk="1" hangingPunct="1">
              <a:buFont typeface="Arial" panose="020B0604020202020204" pitchFamily="34" charset="0"/>
              <a:buNone/>
            </a:pPr>
            <a:r>
              <a:rPr lang="en-US" sz="1400" dirty="0"/>
              <a:t>&gt;&gt; The finish dates of planned activities – those with costs assigned - correspond to the date when the funds are spent or paid out, not when funds are committed. </a:t>
            </a:r>
          </a:p>
          <a:p>
            <a:pPr marL="0" indent="0" eaLnBrk="1" hangingPunct="1">
              <a:buFont typeface="Arial" panose="020B0604020202020204" pitchFamily="34" charset="0"/>
              <a:buNone/>
            </a:pPr>
            <a:r>
              <a:rPr lang="en-US" sz="1400" dirty="0"/>
              <a:t>&gt;&gt; In cases where funds must be committed (obligated) before work can start (e.g. a vendor contract) then the planned start date cannot be before funds are committed  (in general, the start date for such activities corresponds to the date the vendor contract is signed)</a:t>
            </a:r>
          </a:p>
          <a:p>
            <a:pPr marL="0" indent="0" eaLnBrk="1" hangingPunct="1">
              <a:buFont typeface="Arial" panose="020B0604020202020204" pitchFamily="34" charset="0"/>
              <a:buNone/>
            </a:pPr>
            <a:r>
              <a:rPr lang="en-US" sz="1400" dirty="0"/>
              <a:t> </a:t>
            </a:r>
          </a:p>
        </p:txBody>
      </p:sp>
    </p:spTree>
    <p:extLst>
      <p:ext uri="{BB962C8B-B14F-4D97-AF65-F5344CB8AC3E}">
        <p14:creationId xmlns:p14="http://schemas.microsoft.com/office/powerpoint/2010/main" val="292551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9141CA-5937-047B-997F-FE531DA802F2}"/>
              </a:ext>
            </a:extLst>
          </p:cNvPr>
          <p:cNvSpPr>
            <a:spLocks noGrp="1"/>
          </p:cNvSpPr>
          <p:nvPr>
            <p:ph sz="half" idx="17"/>
          </p:nvPr>
        </p:nvSpPr>
        <p:spPr>
          <a:xfrm>
            <a:off x="228600" y="671801"/>
            <a:ext cx="8599713" cy="2663935"/>
          </a:xfrm>
        </p:spPr>
        <p:txBody>
          <a:bodyPr/>
          <a:lstStyle/>
          <a:p>
            <a:pPr marL="0" indent="0">
              <a:buNone/>
            </a:pPr>
            <a:r>
              <a:rPr lang="en-US" sz="1400" dirty="0"/>
              <a:t>Here is a more standard illustration of the three S curves, along with the typical earned value “metrics” calculated using the three S curves: cost and schedule variance (how much deviation from the baseline plan) and the Estimate at Completion (a projection of the current trend).</a:t>
            </a:r>
          </a:p>
          <a:p>
            <a:pPr marL="0" indent="0">
              <a:buNone/>
            </a:pPr>
            <a:r>
              <a:rPr lang="en-US" sz="1400" dirty="0"/>
              <a:t>The diagram becomes more complicated very quickly – which is why you try to start simple and work up to this.</a:t>
            </a:r>
          </a:p>
          <a:p>
            <a:pPr marL="0" indent="0">
              <a:buNone/>
            </a:pPr>
            <a:r>
              <a:rPr lang="en-US" sz="1400" b="1" dirty="0"/>
              <a:t>Corrective actions </a:t>
            </a:r>
            <a:r>
              <a:rPr lang="en-US" sz="1400" dirty="0"/>
              <a:t>can be taken to align the purple, red and green curves if these diverge.  There are multiple options.  Management can redirect existing resources to bring the purple and red curves into alignment with the green curve.  Or the green curve can be modified – change the baseline – to reflect the reality of the purple and red curves.  Additional funds can be requested to cover projected cost overruns.  Or work scope can be reduced, reducing the projected cost overruns; this means, again, modifying the green planned curve.</a:t>
            </a:r>
          </a:p>
          <a:p>
            <a:pPr marL="0" indent="0">
              <a:buNone/>
            </a:pPr>
            <a:r>
              <a:rPr lang="en-US" sz="1400" dirty="0"/>
              <a:t>The point of Earned Value is to identify trends so that course corrections can be performed as needed.   The Actual and Earned curves must be updated regularly so that trends are exposed in a timely way.  </a:t>
            </a:r>
          </a:p>
        </p:txBody>
      </p:sp>
      <p:pic>
        <p:nvPicPr>
          <p:cNvPr id="8" name="Content Placeholder 7" descr="Diagram&#10;&#10;Description automatically generated">
            <a:extLst>
              <a:ext uri="{FF2B5EF4-FFF2-40B4-BE49-F238E27FC236}">
                <a16:creationId xmlns:a16="http://schemas.microsoft.com/office/drawing/2014/main" id="{A2D0C48E-4283-B504-BA34-6CA5C4DFAC20}"/>
              </a:ext>
            </a:extLst>
          </p:cNvPr>
          <p:cNvPicPr>
            <a:picLocks noGrp="1" noChangeAspect="1"/>
          </p:cNvPicPr>
          <p:nvPr>
            <p:ph sz="half" idx="18"/>
          </p:nvPr>
        </p:nvPicPr>
        <p:blipFill>
          <a:blip r:embed="rId2"/>
          <a:stretch>
            <a:fillRect/>
          </a:stretch>
        </p:blipFill>
        <p:spPr>
          <a:xfrm>
            <a:off x="1535092" y="3339440"/>
            <a:ext cx="5866342" cy="3414896"/>
          </a:xfrm>
        </p:spPr>
      </p:pic>
      <p:sp>
        <p:nvSpPr>
          <p:cNvPr id="4" name="Title 3">
            <a:extLst>
              <a:ext uri="{FF2B5EF4-FFF2-40B4-BE49-F238E27FC236}">
                <a16:creationId xmlns:a16="http://schemas.microsoft.com/office/drawing/2014/main" id="{5AADF84B-12AF-AE0C-B755-3C870BC3584E}"/>
              </a:ext>
            </a:extLst>
          </p:cNvPr>
          <p:cNvSpPr>
            <a:spLocks noGrp="1"/>
          </p:cNvSpPr>
          <p:nvPr>
            <p:ph type="title"/>
          </p:nvPr>
        </p:nvSpPr>
        <p:spPr/>
        <p:txBody>
          <a:bodyPr/>
          <a:lstStyle/>
          <a:p>
            <a:r>
              <a:rPr lang="en-US" dirty="0"/>
              <a:t>Standard EV metrics</a:t>
            </a:r>
          </a:p>
        </p:txBody>
      </p:sp>
      <p:sp>
        <p:nvSpPr>
          <p:cNvPr id="5" name="Footer Placeholder 4">
            <a:extLst>
              <a:ext uri="{FF2B5EF4-FFF2-40B4-BE49-F238E27FC236}">
                <a16:creationId xmlns:a16="http://schemas.microsoft.com/office/drawing/2014/main" id="{501E47F8-9A60-F4D1-D7E4-B5D3823DD10F}"/>
              </a:ext>
            </a:extLst>
          </p:cNvPr>
          <p:cNvSpPr>
            <a:spLocks noGrp="1"/>
          </p:cNvSpPr>
          <p:nvPr>
            <p:ph type="ftr" sz="quarter" idx="19"/>
          </p:nvPr>
        </p:nvSpPr>
        <p:spPr/>
        <p:txBody>
          <a:bodyPr/>
          <a:lstStyle/>
          <a:p>
            <a:pPr>
              <a:defRPr/>
            </a:pPr>
            <a:endParaRPr lang="en-US" b="1"/>
          </a:p>
        </p:txBody>
      </p:sp>
      <p:sp>
        <p:nvSpPr>
          <p:cNvPr id="6" name="Slide Number Placeholder 5">
            <a:extLst>
              <a:ext uri="{FF2B5EF4-FFF2-40B4-BE49-F238E27FC236}">
                <a16:creationId xmlns:a16="http://schemas.microsoft.com/office/drawing/2014/main" id="{E79F6C9D-D56A-3CB0-6DFB-ED8FE3ECBF20}"/>
              </a:ext>
            </a:extLst>
          </p:cNvPr>
          <p:cNvSpPr>
            <a:spLocks noGrp="1"/>
          </p:cNvSpPr>
          <p:nvPr>
            <p:ph type="sldNum" sz="quarter" idx="20"/>
          </p:nvPr>
        </p:nvSpPr>
        <p:spPr/>
        <p:txBody>
          <a:bodyPr/>
          <a:lstStyle/>
          <a:p>
            <a:pPr>
              <a:defRPr/>
            </a:pPr>
            <a:fld id="{E10DAC54-D956-48B1-890A-B5484F08E296}" type="slidenum">
              <a:rPr lang="en-US" altLang="en-US" smtClean="0"/>
              <a:pPr>
                <a:defRPr/>
              </a:pPr>
              <a:t>7</a:t>
            </a:fld>
            <a:endParaRPr lang="en-US" altLang="en-US"/>
          </a:p>
        </p:txBody>
      </p:sp>
    </p:spTree>
    <p:extLst>
      <p:ext uri="{BB962C8B-B14F-4D97-AF65-F5344CB8AC3E}">
        <p14:creationId xmlns:p14="http://schemas.microsoft.com/office/powerpoint/2010/main" val="414551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E73777-ABED-979F-C66A-F38B57489E10}"/>
              </a:ext>
            </a:extLst>
          </p:cNvPr>
          <p:cNvSpPr>
            <a:spLocks noGrp="1"/>
          </p:cNvSpPr>
          <p:nvPr>
            <p:ph sz="half" idx="17"/>
          </p:nvPr>
        </p:nvSpPr>
        <p:spPr>
          <a:xfrm>
            <a:off x="228599" y="669667"/>
            <a:ext cx="8686800" cy="4473834"/>
          </a:xfrm>
        </p:spPr>
        <p:txBody>
          <a:bodyPr/>
          <a:lstStyle/>
          <a:p>
            <a:pPr marL="0" indent="0">
              <a:buNone/>
            </a:pPr>
            <a:r>
              <a:rPr lang="en-US" sz="1400" dirty="0"/>
              <a:t>In the committee reviews, there was some discussion of what the word “budget” refers to – it is cost estimates, or the funds requested, or the funds received?  For me, there was an additional element missing in the discussion which is also important to define – something which we call obligation cost, maybe also called commitments.</a:t>
            </a:r>
          </a:p>
          <a:p>
            <a:pPr marL="0" indent="0">
              <a:buNone/>
            </a:pPr>
            <a:endParaRPr lang="en-US" sz="1400" dirty="0"/>
          </a:p>
          <a:p>
            <a:pPr marL="0" indent="0">
              <a:buNone/>
            </a:pPr>
            <a:r>
              <a:rPr lang="en-US" sz="1400" dirty="0"/>
              <a:t>All those words define specific aspects of </a:t>
            </a:r>
            <a:r>
              <a:rPr lang="en-US" sz="1400" u="sng" dirty="0"/>
              <a:t>accounting</a:t>
            </a:r>
            <a:r>
              <a:rPr lang="en-US" sz="1400" dirty="0"/>
              <a:t>.  The question is not “do you label this cost or budget?”.  Both are used, and they refer to specific aspects of the accounting process.</a:t>
            </a:r>
          </a:p>
          <a:p>
            <a:pPr marL="0" indent="0">
              <a:buNone/>
            </a:pPr>
            <a:endParaRPr lang="en-US" sz="1400" dirty="0"/>
          </a:p>
          <a:p>
            <a:pPr marL="0" indent="0">
              <a:buNone/>
            </a:pPr>
            <a:r>
              <a:rPr lang="en-US" sz="1400" dirty="0"/>
              <a:t>Costs, budget, funding, obligations can all have dates associated with them – a single Activity (for example, an activity which purchases and fabricates a part for the detector) can have a cost estimate, a budget, funding, an obligation cost and finally an actual cost.  Each of those terms used by the accounting process and each is applied at different time periods during the Activity.  Which means this one Activity can have a date when funding for it was requested, which is different from the date when the budget was assigned, which is different from the date when the cost was obligated, which is different from the date when an invoice is paid.</a:t>
            </a:r>
          </a:p>
          <a:p>
            <a:pPr marL="0" indent="0">
              <a:buNone/>
            </a:pPr>
            <a:endParaRPr lang="en-US" sz="1400" dirty="0"/>
          </a:p>
          <a:p>
            <a:pPr marL="0" indent="0">
              <a:buNone/>
            </a:pPr>
            <a:r>
              <a:rPr lang="en-US" sz="1400" dirty="0"/>
              <a:t>The dates for the Activity in the RLS correspond to when the </a:t>
            </a:r>
            <a:r>
              <a:rPr lang="en-US" sz="1400" i="1" dirty="0"/>
              <a:t>work is performed </a:t>
            </a:r>
            <a:r>
              <a:rPr lang="en-US" sz="1400" dirty="0"/>
              <a:t>– the work start and the work finish.  The Activity Start date is not, typically, the date when funding is requested or when funding is received.  </a:t>
            </a:r>
          </a:p>
          <a:p>
            <a:pPr marL="0" indent="0">
              <a:buNone/>
            </a:pPr>
            <a:endParaRPr lang="en-US" sz="1400" dirty="0"/>
          </a:p>
        </p:txBody>
      </p:sp>
      <p:sp>
        <p:nvSpPr>
          <p:cNvPr id="4" name="Title 3">
            <a:extLst>
              <a:ext uri="{FF2B5EF4-FFF2-40B4-BE49-F238E27FC236}">
                <a16:creationId xmlns:a16="http://schemas.microsoft.com/office/drawing/2014/main" id="{2328E44B-0092-F86D-26F5-2EB15A8CC576}"/>
              </a:ext>
            </a:extLst>
          </p:cNvPr>
          <p:cNvSpPr>
            <a:spLocks noGrp="1"/>
          </p:cNvSpPr>
          <p:nvPr>
            <p:ph type="title"/>
          </p:nvPr>
        </p:nvSpPr>
        <p:spPr>
          <a:xfrm>
            <a:off x="228600" y="9468"/>
            <a:ext cx="8686800" cy="455843"/>
          </a:xfrm>
        </p:spPr>
        <p:txBody>
          <a:bodyPr/>
          <a:lstStyle/>
          <a:p>
            <a:r>
              <a:rPr lang="en-US" dirty="0"/>
              <a:t>Is it cost or budget?</a:t>
            </a:r>
          </a:p>
        </p:txBody>
      </p:sp>
      <p:sp>
        <p:nvSpPr>
          <p:cNvPr id="5" name="Footer Placeholder 4">
            <a:extLst>
              <a:ext uri="{FF2B5EF4-FFF2-40B4-BE49-F238E27FC236}">
                <a16:creationId xmlns:a16="http://schemas.microsoft.com/office/drawing/2014/main" id="{45E46410-2B46-83D8-56CB-F48BB45D4303}"/>
              </a:ext>
            </a:extLst>
          </p:cNvPr>
          <p:cNvSpPr>
            <a:spLocks noGrp="1"/>
          </p:cNvSpPr>
          <p:nvPr>
            <p:ph type="ftr" sz="quarter" idx="19"/>
          </p:nvPr>
        </p:nvSpPr>
        <p:spPr/>
        <p:txBody>
          <a:bodyPr/>
          <a:lstStyle/>
          <a:p>
            <a:pPr>
              <a:defRPr/>
            </a:pPr>
            <a:endParaRPr lang="en-US" b="1"/>
          </a:p>
        </p:txBody>
      </p:sp>
      <p:sp>
        <p:nvSpPr>
          <p:cNvPr id="6" name="Slide Number Placeholder 5">
            <a:extLst>
              <a:ext uri="{FF2B5EF4-FFF2-40B4-BE49-F238E27FC236}">
                <a16:creationId xmlns:a16="http://schemas.microsoft.com/office/drawing/2014/main" id="{884B1DC0-2D59-68EE-BF02-250139447CEF}"/>
              </a:ext>
            </a:extLst>
          </p:cNvPr>
          <p:cNvSpPr>
            <a:spLocks noGrp="1"/>
          </p:cNvSpPr>
          <p:nvPr>
            <p:ph type="sldNum" sz="quarter" idx="20"/>
          </p:nvPr>
        </p:nvSpPr>
        <p:spPr/>
        <p:txBody>
          <a:bodyPr/>
          <a:lstStyle/>
          <a:p>
            <a:pPr>
              <a:defRPr/>
            </a:pPr>
            <a:fld id="{E10DAC54-D956-48B1-890A-B5484F08E296}" type="slidenum">
              <a:rPr lang="en-US" altLang="en-US" smtClean="0"/>
              <a:pPr>
                <a:defRPr/>
              </a:pPr>
              <a:t>8</a:t>
            </a:fld>
            <a:endParaRPr lang="en-US" altLang="en-US"/>
          </a:p>
        </p:txBody>
      </p:sp>
    </p:spTree>
    <p:extLst>
      <p:ext uri="{BB962C8B-B14F-4D97-AF65-F5344CB8AC3E}">
        <p14:creationId xmlns:p14="http://schemas.microsoft.com/office/powerpoint/2010/main" val="1604422096"/>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Simple3 Theme</Template>
  <TotalTime>7988</TotalTime>
  <Words>1657</Words>
  <Application>Microsoft Office PowerPoint</Application>
  <PresentationFormat>On-screen Show (4:3)</PresentationFormat>
  <Paragraphs>104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Helvetica</vt:lpstr>
      <vt:lpstr>Arial</vt:lpstr>
      <vt:lpstr>Comic Sans MS</vt:lpstr>
      <vt:lpstr>FNAL_TemplateMac_060514</vt:lpstr>
      <vt:lpstr>EVM      Earned Value Management and relationship to the RLS       Resource Loaded Schedule</vt:lpstr>
      <vt:lpstr>PowerPoint Presentation</vt:lpstr>
      <vt:lpstr>RLS  Costs vs Time</vt:lpstr>
      <vt:lpstr>RLS  Costs vs Time  Value which is Earned</vt:lpstr>
      <vt:lpstr>RLS  Costs vs Time  Value which is Earned</vt:lpstr>
      <vt:lpstr>Three S curves in Earned Value</vt:lpstr>
      <vt:lpstr>Standard EV metrics</vt:lpstr>
      <vt:lpstr>Is it cost or budget?</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line or two lines</dc:title>
  <dc:creator>Catherine James</dc:creator>
  <cp:lastModifiedBy>Catherine James</cp:lastModifiedBy>
  <cp:revision>354</cp:revision>
  <cp:lastPrinted>2014-01-20T19:40:21Z</cp:lastPrinted>
  <dcterms:created xsi:type="dcterms:W3CDTF">2015-10-26T20:48:42Z</dcterms:created>
  <dcterms:modified xsi:type="dcterms:W3CDTF">2022-09-02T04:08:23Z</dcterms:modified>
</cp:coreProperties>
</file>