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7" r:id="rId5"/>
    <p:sldId id="256" r:id="rId6"/>
    <p:sldId id="25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>
        <p:scale>
          <a:sx n="66" d="100"/>
          <a:sy n="66" d="100"/>
        </p:scale>
        <p:origin x="204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55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3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27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25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637D49-00DA-4CDA-8280-CBA50CF0DBC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08/09/2022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73067" y="6280153"/>
            <a:ext cx="3206044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t-IT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5259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A960DB-5F25-455D-936D-B9E9F6E5114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0" y="42336"/>
            <a:ext cx="12192000" cy="657225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836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1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1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5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47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8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78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63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50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7574B-2636-47B9-8FEB-57AB250137D3}" type="datetimeFigureOut">
              <a:rPr lang="it-IT" smtClean="0"/>
              <a:t>08/09/2022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D180D-B047-4A3C-9FF6-15CD3759F0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98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"/>
          <a:stretch/>
        </p:blipFill>
        <p:spPr>
          <a:xfrm>
            <a:off x="1875230" y="2042124"/>
            <a:ext cx="2286100" cy="3943907"/>
          </a:xfrm>
          <a:prstGeom prst="rect">
            <a:avLst/>
          </a:prstGeom>
        </p:spPr>
      </p:pic>
      <p:grpSp>
        <p:nvGrpSpPr>
          <p:cNvPr id="53" name="Gruppo 52"/>
          <p:cNvGrpSpPr>
            <a:grpSpLocks noChangeAspect="1"/>
          </p:cNvGrpSpPr>
          <p:nvPr/>
        </p:nvGrpSpPr>
        <p:grpSpPr>
          <a:xfrm>
            <a:off x="1692476" y="857251"/>
            <a:ext cx="8700579" cy="5134109"/>
            <a:chOff x="-2818317" y="-2124571"/>
            <a:chExt cx="15238239" cy="8991904"/>
          </a:xfrm>
        </p:grpSpPr>
        <p:grpSp>
          <p:nvGrpSpPr>
            <p:cNvPr id="52" name="Gruppo 51"/>
            <p:cNvGrpSpPr>
              <a:grpSpLocks noChangeAspect="1"/>
            </p:cNvGrpSpPr>
            <p:nvPr/>
          </p:nvGrpSpPr>
          <p:grpSpPr>
            <a:xfrm>
              <a:off x="9218624" y="-2124571"/>
              <a:ext cx="3201298" cy="8982571"/>
              <a:chOff x="-268276" y="-2705100"/>
              <a:chExt cx="3349846" cy="9399384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1E9985F5-84AC-437A-B94D-587B7C05BD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68276" y="617148"/>
                <a:ext cx="3331422" cy="2473328"/>
              </a:xfrm>
              <a:prstGeom prst="rect">
                <a:avLst/>
              </a:prstGeom>
            </p:spPr>
          </p:pic>
          <p:pic>
            <p:nvPicPr>
              <p:cNvPr id="27" name="Immagine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4609" y="-2705100"/>
                <a:ext cx="3307756" cy="3317206"/>
              </a:xfrm>
              <a:prstGeom prst="rect">
                <a:avLst/>
              </a:prstGeom>
            </p:spPr>
          </p:pic>
          <p:pic>
            <p:nvPicPr>
              <p:cNvPr id="8" name="Immagin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8" t="23915" r="20935" b="17460"/>
              <a:stretch/>
            </p:blipFill>
            <p:spPr>
              <a:xfrm>
                <a:off x="-229146" y="3097937"/>
                <a:ext cx="3310716" cy="3596347"/>
              </a:xfrm>
              <a:prstGeom prst="rect">
                <a:avLst/>
              </a:prstGeom>
            </p:spPr>
          </p:pic>
        </p:grpSp>
        <p:pic>
          <p:nvPicPr>
            <p:cNvPr id="18" name="Immagine 17" descr="Immagine che contiene interni&#10;&#10;Descrizione generata automaticamente">
              <a:extLst>
                <a:ext uri="{FF2B5EF4-FFF2-40B4-BE49-F238E27FC236}">
                  <a16:creationId xmlns:a16="http://schemas.microsoft.com/office/drawing/2014/main" id="{99D5E3E5-3319-4924-93AA-581737C27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12461" y="-2124570"/>
              <a:ext cx="3999138" cy="2999354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A3C1548-CB8C-46F0-B4C5-24607253E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4695" y="324920"/>
              <a:ext cx="4395684" cy="6542413"/>
            </a:xfrm>
            <a:prstGeom prst="rect">
              <a:avLst/>
            </a:prstGeom>
          </p:spPr>
        </p:pic>
        <p:pic>
          <p:nvPicPr>
            <p:cNvPr id="16" name="Immagine 15" descr="Immagine che contiene interni, cucina, contatore, mescolatrice&#10;&#10;Descrizione generata automaticamente">
              <a:extLst>
                <a:ext uri="{FF2B5EF4-FFF2-40B4-BE49-F238E27FC236}">
                  <a16:creationId xmlns:a16="http://schemas.microsoft.com/office/drawing/2014/main" id="{EB59EC40-49CB-407E-A8E5-6B40A9A0B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59" t="59547" r="5793"/>
            <a:stretch/>
          </p:blipFill>
          <p:spPr>
            <a:xfrm>
              <a:off x="-2818317" y="373471"/>
              <a:ext cx="1996686" cy="1170665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22" name="Freccia a destra 21">
              <a:extLst>
                <a:ext uri="{FF2B5EF4-FFF2-40B4-BE49-F238E27FC236}">
                  <a16:creationId xmlns:a16="http://schemas.microsoft.com/office/drawing/2014/main" id="{1C8AC920-E7A5-4A98-BDC9-8BC26E63B8D6}"/>
                </a:ext>
              </a:extLst>
            </p:cNvPr>
            <p:cNvSpPr/>
            <p:nvPr/>
          </p:nvSpPr>
          <p:spPr>
            <a:xfrm rot="14294187">
              <a:off x="4823327" y="3765394"/>
              <a:ext cx="467710" cy="28408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23" name="Freccia a destra 22">
              <a:extLst>
                <a:ext uri="{FF2B5EF4-FFF2-40B4-BE49-F238E27FC236}">
                  <a16:creationId xmlns:a16="http://schemas.microsoft.com/office/drawing/2014/main" id="{E1518C24-697C-484A-A86F-60889F97DBE3}"/>
                </a:ext>
              </a:extLst>
            </p:cNvPr>
            <p:cNvSpPr/>
            <p:nvPr/>
          </p:nvSpPr>
          <p:spPr>
            <a:xfrm rot="14294187">
              <a:off x="4442390" y="3883736"/>
              <a:ext cx="467710" cy="28408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25" name="Freccia a destra 24">
              <a:extLst>
                <a:ext uri="{FF2B5EF4-FFF2-40B4-BE49-F238E27FC236}">
                  <a16:creationId xmlns:a16="http://schemas.microsoft.com/office/drawing/2014/main" id="{E3F5093F-6992-48AF-9B8B-272CAD7859C7}"/>
                </a:ext>
              </a:extLst>
            </p:cNvPr>
            <p:cNvSpPr/>
            <p:nvPr/>
          </p:nvSpPr>
          <p:spPr>
            <a:xfrm rot="8424537">
              <a:off x="-1179518" y="-1193472"/>
              <a:ext cx="467710" cy="28408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342" y="-2124569"/>
              <a:ext cx="4396038" cy="2472770"/>
            </a:xfrm>
            <a:prstGeom prst="rect">
              <a:avLst/>
            </a:prstGeom>
          </p:spPr>
        </p:pic>
        <p:sp>
          <p:nvSpPr>
            <p:cNvPr id="32" name="Freccia a destra 31">
              <a:extLst>
                <a:ext uri="{FF2B5EF4-FFF2-40B4-BE49-F238E27FC236}">
                  <a16:creationId xmlns:a16="http://schemas.microsoft.com/office/drawing/2014/main" id="{1C8AC920-E7A5-4A98-BDC9-8BC26E63B8D6}"/>
                </a:ext>
              </a:extLst>
            </p:cNvPr>
            <p:cNvSpPr/>
            <p:nvPr/>
          </p:nvSpPr>
          <p:spPr>
            <a:xfrm rot="9062261">
              <a:off x="3935462" y="6185727"/>
              <a:ext cx="467711" cy="28408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240662" y="19450"/>
              <a:ext cx="1938226" cy="919914"/>
              <a:chOff x="1281224" y="-2805864"/>
              <a:chExt cx="1938226" cy="919914"/>
            </a:xfrm>
          </p:grpSpPr>
          <p:sp>
            <p:nvSpPr>
              <p:cNvPr id="10" name="Rettangolo 9"/>
              <p:cNvSpPr/>
              <p:nvPr/>
            </p:nvSpPr>
            <p:spPr>
              <a:xfrm>
                <a:off x="1281224" y="-2805864"/>
                <a:ext cx="1938226" cy="91991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4" name="CasellaDiTesto 3"/>
              <p:cNvSpPr txBox="1"/>
              <p:nvPr/>
            </p:nvSpPr>
            <p:spPr>
              <a:xfrm>
                <a:off x="1381916" y="-2748714"/>
                <a:ext cx="168123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it-IT" sz="1200" b="1" dirty="0"/>
                  <a:t>DC </a:t>
                </a:r>
                <a:r>
                  <a:rPr lang="it-IT" sz="1200" b="1" dirty="0" err="1"/>
                  <a:t>lines</a:t>
                </a:r>
                <a:endParaRPr lang="it-IT" sz="1200" b="1" dirty="0"/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1381916" y="-2328626"/>
                <a:ext cx="1681230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algn="ctr"/>
              </a:lstStyle>
              <a:p>
                <a:r>
                  <a:rPr lang="it-IT" sz="1200" b="1" dirty="0"/>
                  <a:t>RF </a:t>
                </a:r>
                <a:r>
                  <a:rPr lang="it-IT" sz="1200" b="1" dirty="0" err="1"/>
                  <a:t>lines</a:t>
                </a:r>
                <a:endParaRPr lang="it-IT" sz="1200" b="1" dirty="0"/>
              </a:p>
            </p:txBody>
          </p:sp>
        </p:grpSp>
        <p:sp>
          <p:nvSpPr>
            <p:cNvPr id="38" name="Freccia a destra 37">
              <a:extLst>
                <a:ext uri="{FF2B5EF4-FFF2-40B4-BE49-F238E27FC236}">
                  <a16:creationId xmlns:a16="http://schemas.microsoft.com/office/drawing/2014/main" id="{E3F5093F-6992-48AF-9B8B-272CAD7859C7}"/>
                </a:ext>
              </a:extLst>
            </p:cNvPr>
            <p:cNvSpPr/>
            <p:nvPr/>
          </p:nvSpPr>
          <p:spPr>
            <a:xfrm rot="2446569">
              <a:off x="3639772" y="2297201"/>
              <a:ext cx="467710" cy="28408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39" name="Freccia a destra 38">
              <a:extLst>
                <a:ext uri="{FF2B5EF4-FFF2-40B4-BE49-F238E27FC236}">
                  <a16:creationId xmlns:a16="http://schemas.microsoft.com/office/drawing/2014/main" id="{E3F5093F-6992-48AF-9B8B-272CAD7859C7}"/>
                </a:ext>
              </a:extLst>
            </p:cNvPr>
            <p:cNvSpPr/>
            <p:nvPr/>
          </p:nvSpPr>
          <p:spPr>
            <a:xfrm rot="2446569">
              <a:off x="4179491" y="1837332"/>
              <a:ext cx="467710" cy="28408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40" name="Freccia a destra 39">
              <a:extLst>
                <a:ext uri="{FF2B5EF4-FFF2-40B4-BE49-F238E27FC236}">
                  <a16:creationId xmlns:a16="http://schemas.microsoft.com/office/drawing/2014/main" id="{E3F5093F-6992-48AF-9B8B-272CAD7859C7}"/>
                </a:ext>
              </a:extLst>
            </p:cNvPr>
            <p:cNvSpPr/>
            <p:nvPr/>
          </p:nvSpPr>
          <p:spPr>
            <a:xfrm rot="6896962">
              <a:off x="4823327" y="923841"/>
              <a:ext cx="467710" cy="28408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41" name="Freccia a destra 40">
              <a:extLst>
                <a:ext uri="{FF2B5EF4-FFF2-40B4-BE49-F238E27FC236}">
                  <a16:creationId xmlns:a16="http://schemas.microsoft.com/office/drawing/2014/main" id="{E3F5093F-6992-48AF-9B8B-272CAD7859C7}"/>
                </a:ext>
              </a:extLst>
            </p:cNvPr>
            <p:cNvSpPr/>
            <p:nvPr/>
          </p:nvSpPr>
          <p:spPr>
            <a:xfrm rot="1669923">
              <a:off x="2921253" y="6155962"/>
              <a:ext cx="467711" cy="28408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grpSp>
          <p:nvGrpSpPr>
            <p:cNvPr id="5" name="Gruppo 4"/>
            <p:cNvGrpSpPr>
              <a:grpSpLocks noChangeAspect="1"/>
            </p:cNvGrpSpPr>
            <p:nvPr/>
          </p:nvGrpSpPr>
          <p:grpSpPr>
            <a:xfrm>
              <a:off x="5931084" y="-2124569"/>
              <a:ext cx="6067872" cy="8982570"/>
              <a:chOff x="-3555817" y="-3400954"/>
              <a:chExt cx="6819499" cy="10095238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E40216C4-6A7E-4EEA-AEC0-2F85815A6F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26603"/>
              <a:stretch/>
            </p:blipFill>
            <p:spPr>
              <a:xfrm>
                <a:off x="-3555817" y="-3400954"/>
                <a:ext cx="3694767" cy="3545929"/>
              </a:xfrm>
              <a:prstGeom prst="rect">
                <a:avLst/>
              </a:prstGeom>
            </p:spPr>
          </p:pic>
          <p:sp>
            <p:nvSpPr>
              <p:cNvPr id="30" name="Triangolo isoscele 29">
                <a:extLst>
                  <a:ext uri="{FF2B5EF4-FFF2-40B4-BE49-F238E27FC236}">
                    <a16:creationId xmlns:a16="http://schemas.microsoft.com/office/drawing/2014/main" id="{D4AF1F6A-5039-439C-A89D-97277A31EC3D}"/>
                  </a:ext>
                </a:extLst>
              </p:cNvPr>
              <p:cNvSpPr/>
              <p:nvPr/>
            </p:nvSpPr>
            <p:spPr>
              <a:xfrm>
                <a:off x="-699991" y="5026096"/>
                <a:ext cx="838942" cy="784466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pic>
            <p:nvPicPr>
              <p:cNvPr id="31" name="Picture 2" descr="Rapid Sample Exchange for Cryogenic Measurements">
                <a:extLst>
                  <a:ext uri="{FF2B5EF4-FFF2-40B4-BE49-F238E27FC236}">
                    <a16:creationId xmlns:a16="http://schemas.microsoft.com/office/drawing/2014/main" id="{1165D95B-2D2A-4D6E-8582-B99D9849F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78" r="51457" b="22963"/>
              <a:stretch/>
            </p:blipFill>
            <p:spPr bwMode="auto">
              <a:xfrm>
                <a:off x="-3555816" y="144975"/>
                <a:ext cx="3715472" cy="6549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Freccia a destra 32">
                <a:extLst>
                  <a:ext uri="{FF2B5EF4-FFF2-40B4-BE49-F238E27FC236}">
                    <a16:creationId xmlns:a16="http://schemas.microsoft.com/office/drawing/2014/main" id="{1C8AC920-E7A5-4A98-BDC9-8BC26E63B8D6}"/>
                  </a:ext>
                </a:extLst>
              </p:cNvPr>
              <p:cNvSpPr/>
              <p:nvPr/>
            </p:nvSpPr>
            <p:spPr>
              <a:xfrm rot="14294187">
                <a:off x="-933847" y="-1436597"/>
                <a:ext cx="467710" cy="28408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34" name="Freccia a destra 33">
                <a:extLst>
                  <a:ext uri="{FF2B5EF4-FFF2-40B4-BE49-F238E27FC236}">
                    <a16:creationId xmlns:a16="http://schemas.microsoft.com/office/drawing/2014/main" id="{1C8AC920-E7A5-4A98-BDC9-8BC26E63B8D6}"/>
                  </a:ext>
                </a:extLst>
              </p:cNvPr>
              <p:cNvSpPr/>
              <p:nvPr/>
            </p:nvSpPr>
            <p:spPr>
              <a:xfrm rot="14294187">
                <a:off x="-2240077" y="3575428"/>
                <a:ext cx="467710" cy="28408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35" name="Freccia a destra 34">
                <a:extLst>
                  <a:ext uri="{FF2B5EF4-FFF2-40B4-BE49-F238E27FC236}">
                    <a16:creationId xmlns:a16="http://schemas.microsoft.com/office/drawing/2014/main" id="{1C8AC920-E7A5-4A98-BDC9-8BC26E63B8D6}"/>
                  </a:ext>
                </a:extLst>
              </p:cNvPr>
              <p:cNvSpPr/>
              <p:nvPr/>
            </p:nvSpPr>
            <p:spPr>
              <a:xfrm rot="14294187">
                <a:off x="-1982012" y="3072221"/>
                <a:ext cx="467710" cy="28408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36" name="Freccia a destra 35">
                <a:extLst>
                  <a:ext uri="{FF2B5EF4-FFF2-40B4-BE49-F238E27FC236}">
                    <a16:creationId xmlns:a16="http://schemas.microsoft.com/office/drawing/2014/main" id="{1C8AC920-E7A5-4A98-BDC9-8BC26E63B8D6}"/>
                  </a:ext>
                </a:extLst>
              </p:cNvPr>
              <p:cNvSpPr/>
              <p:nvPr/>
            </p:nvSpPr>
            <p:spPr>
              <a:xfrm rot="3818162">
                <a:off x="-2448084" y="453396"/>
                <a:ext cx="467710" cy="28408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42" name="Freccia a destra 41">
                <a:extLst>
                  <a:ext uri="{FF2B5EF4-FFF2-40B4-BE49-F238E27FC236}">
                    <a16:creationId xmlns:a16="http://schemas.microsoft.com/office/drawing/2014/main" id="{E3F5093F-6992-48AF-9B8B-272CAD7859C7}"/>
                  </a:ext>
                </a:extLst>
              </p:cNvPr>
              <p:cNvSpPr/>
              <p:nvPr/>
            </p:nvSpPr>
            <p:spPr>
              <a:xfrm rot="6896962">
                <a:off x="-1600447" y="359806"/>
                <a:ext cx="467710" cy="284086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43" name="Freccia a destra 42">
                <a:extLst>
                  <a:ext uri="{FF2B5EF4-FFF2-40B4-BE49-F238E27FC236}">
                    <a16:creationId xmlns:a16="http://schemas.microsoft.com/office/drawing/2014/main" id="{E3F5093F-6992-48AF-9B8B-272CAD7859C7}"/>
                  </a:ext>
                </a:extLst>
              </p:cNvPr>
              <p:cNvSpPr/>
              <p:nvPr/>
            </p:nvSpPr>
            <p:spPr>
              <a:xfrm rot="4060649">
                <a:off x="-2614428" y="-2078608"/>
                <a:ext cx="467710" cy="322662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50" name="Freccia a destra 49">
                <a:extLst>
                  <a:ext uri="{FF2B5EF4-FFF2-40B4-BE49-F238E27FC236}">
                    <a16:creationId xmlns:a16="http://schemas.microsoft.com/office/drawing/2014/main" id="{1C8AC920-E7A5-4A98-BDC9-8BC26E63B8D6}"/>
                  </a:ext>
                </a:extLst>
              </p:cNvPr>
              <p:cNvSpPr/>
              <p:nvPr/>
            </p:nvSpPr>
            <p:spPr>
              <a:xfrm rot="14294187">
                <a:off x="2785327" y="1959016"/>
                <a:ext cx="467710" cy="28408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58" name="Freccia a destra 57">
                <a:extLst>
                  <a:ext uri="{FF2B5EF4-FFF2-40B4-BE49-F238E27FC236}">
                    <a16:creationId xmlns:a16="http://schemas.microsoft.com/office/drawing/2014/main" id="{1C8AC920-E7A5-4A98-BDC9-8BC26E63B8D6}"/>
                  </a:ext>
                </a:extLst>
              </p:cNvPr>
              <p:cNvSpPr/>
              <p:nvPr/>
            </p:nvSpPr>
            <p:spPr>
              <a:xfrm rot="17325281">
                <a:off x="217352" y="5276286"/>
                <a:ext cx="467710" cy="28408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59" name="Freccia a destra 58">
                <a:extLst>
                  <a:ext uri="{FF2B5EF4-FFF2-40B4-BE49-F238E27FC236}">
                    <a16:creationId xmlns:a16="http://schemas.microsoft.com/office/drawing/2014/main" id="{1C8AC920-E7A5-4A98-BDC9-8BC26E63B8D6}"/>
                  </a:ext>
                </a:extLst>
              </p:cNvPr>
              <p:cNvSpPr/>
              <p:nvPr/>
            </p:nvSpPr>
            <p:spPr>
              <a:xfrm rot="17325281">
                <a:off x="1458252" y="5151161"/>
                <a:ext cx="467710" cy="28408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  <p:sp>
            <p:nvSpPr>
              <p:cNvPr id="60" name="Freccia a destra 59">
                <a:extLst>
                  <a:ext uri="{FF2B5EF4-FFF2-40B4-BE49-F238E27FC236}">
                    <a16:creationId xmlns:a16="http://schemas.microsoft.com/office/drawing/2014/main" id="{1C8AC920-E7A5-4A98-BDC9-8BC26E63B8D6}"/>
                  </a:ext>
                </a:extLst>
              </p:cNvPr>
              <p:cNvSpPr/>
              <p:nvPr/>
            </p:nvSpPr>
            <p:spPr>
              <a:xfrm rot="17325281">
                <a:off x="2887784" y="5984944"/>
                <a:ext cx="467710" cy="284086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050"/>
              </a:p>
            </p:txBody>
          </p:sp>
        </p:grpSp>
        <p:sp>
          <p:nvSpPr>
            <p:cNvPr id="45" name="Freccia a destra 44">
              <a:extLst>
                <a:ext uri="{FF2B5EF4-FFF2-40B4-BE49-F238E27FC236}">
                  <a16:creationId xmlns:a16="http://schemas.microsoft.com/office/drawing/2014/main" id="{1C8AC920-E7A5-4A98-BDC9-8BC26E63B8D6}"/>
                </a:ext>
              </a:extLst>
            </p:cNvPr>
            <p:cNvSpPr/>
            <p:nvPr/>
          </p:nvSpPr>
          <p:spPr>
            <a:xfrm rot="6748949">
              <a:off x="-957391" y="-510684"/>
              <a:ext cx="416160" cy="25277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9856438" y="6373476"/>
              <a:ext cx="930736" cy="3186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900" b="1" dirty="0"/>
                <a:t>DC -USB</a:t>
              </a: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9309888" y="4116040"/>
              <a:ext cx="1148576" cy="27519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900" b="1" dirty="0"/>
                <a:t>DC –</a:t>
              </a:r>
              <a:r>
                <a:rPr lang="it-IT" sz="900" b="1" dirty="0" err="1"/>
                <a:t>Omn</a:t>
              </a:r>
              <a:r>
                <a:rPr lang="it-IT" sz="900" b="1" dirty="0"/>
                <a:t>.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9826440" y="3522975"/>
              <a:ext cx="1148576" cy="2751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2000" b="1"/>
              </a:lvl1pPr>
            </a:lstStyle>
            <a:p>
              <a:r>
                <a:rPr lang="it-IT" sz="900" dirty="0"/>
                <a:t>DC&amp;RF</a:t>
              </a:r>
              <a:endParaRPr lang="it-IT" sz="1200" dirty="0"/>
            </a:p>
          </p:txBody>
        </p:sp>
        <p:sp>
          <p:nvSpPr>
            <p:cNvPr id="13" name="Freccia in giù 12"/>
            <p:cNvSpPr/>
            <p:nvPr/>
          </p:nvSpPr>
          <p:spPr>
            <a:xfrm>
              <a:off x="11357466" y="-227050"/>
              <a:ext cx="370454" cy="575251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10664841" y="-838319"/>
              <a:ext cx="1679504" cy="68907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it-IT"/>
              </a:defPPr>
              <a:lvl1pPr algn="ctr"/>
            </a:lstStyle>
            <a:p>
              <a:r>
                <a:rPr lang="it-IT" sz="1050" b="1" dirty="0"/>
                <a:t>Space for </a:t>
              </a:r>
              <a:r>
                <a:rPr lang="it-IT" sz="1050" b="1" dirty="0" err="1"/>
                <a:t>Cryo-amplilier</a:t>
              </a:r>
              <a:endParaRPr lang="it-IT" sz="1050" b="1" dirty="0"/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11357466" y="6491730"/>
              <a:ext cx="930736" cy="3186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900" b="1" dirty="0"/>
                <a:t>+</a:t>
              </a:r>
              <a:r>
                <a:rPr lang="it-IT" sz="900" b="1" dirty="0" err="1"/>
                <a:t>adapt</a:t>
              </a:r>
              <a:r>
                <a:rPr lang="it-IT" sz="900" b="1" dirty="0"/>
                <a:t>.</a:t>
              </a:r>
            </a:p>
          </p:txBody>
        </p:sp>
      </p:grpSp>
      <p:sp>
        <p:nvSpPr>
          <p:cNvPr id="54" name="Freccia in giù 53"/>
          <p:cNvSpPr/>
          <p:nvPr/>
        </p:nvSpPr>
        <p:spPr>
          <a:xfrm>
            <a:off x="12765425" y="3036256"/>
            <a:ext cx="211518" cy="32845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55" name="Freccia a destra 54">
            <a:extLst>
              <a:ext uri="{FF2B5EF4-FFF2-40B4-BE49-F238E27FC236}">
                <a16:creationId xmlns:a16="http://schemas.microsoft.com/office/drawing/2014/main" id="{E3F5093F-6992-48AF-9B8B-272CAD7859C7}"/>
              </a:ext>
            </a:extLst>
          </p:cNvPr>
          <p:cNvSpPr/>
          <p:nvPr/>
        </p:nvSpPr>
        <p:spPr>
          <a:xfrm rot="12072535">
            <a:off x="7688607" y="4560683"/>
            <a:ext cx="986329" cy="1937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050"/>
          </a:p>
        </p:txBody>
      </p:sp>
      <p:sp>
        <p:nvSpPr>
          <p:cNvPr id="57" name="CasellaDiTesto 56"/>
          <p:cNvSpPr txBox="1"/>
          <p:nvPr/>
        </p:nvSpPr>
        <p:spPr>
          <a:xfrm>
            <a:off x="7868074" y="4700835"/>
            <a:ext cx="708852" cy="2057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algn="ctr"/>
          </a:lstStyle>
          <a:p>
            <a:r>
              <a:rPr lang="it-IT" sz="1050" b="1" dirty="0"/>
              <a:t>PCB Space 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Dilution</a:t>
            </a:r>
            <a:r>
              <a:rPr lang="it-IT" dirty="0" smtClean="0"/>
              <a:t> </a:t>
            </a:r>
            <a:r>
              <a:rPr lang="it-IT" dirty="0" err="1" smtClean="0"/>
              <a:t>Fridge</a:t>
            </a:r>
            <a:r>
              <a:rPr lang="it-IT" dirty="0" smtClean="0"/>
              <a:t> – 10 </a:t>
            </a:r>
            <a:r>
              <a:rPr lang="it-IT" dirty="0" err="1" smtClean="0"/>
              <a:t>mK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5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8" y="676417"/>
            <a:ext cx="11302964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4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61122" r="1977" b="580"/>
          <a:stretch/>
        </p:blipFill>
        <p:spPr>
          <a:xfrm>
            <a:off x="8610817" y="3334872"/>
            <a:ext cx="3581183" cy="351416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r="1977" b="56766"/>
          <a:stretch/>
        </p:blipFill>
        <p:spPr>
          <a:xfrm>
            <a:off x="0" y="-1"/>
            <a:ext cx="3625687" cy="40164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32537" r="1977" b="25521"/>
          <a:stretch/>
        </p:blipFill>
        <p:spPr>
          <a:xfrm>
            <a:off x="3594100" y="1336674"/>
            <a:ext cx="5085352" cy="55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66902" y="946381"/>
            <a:ext cx="1616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R5_3mV-4term</a:t>
            </a:r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78364"/>
              </p:ext>
            </p:extLst>
          </p:nvPr>
        </p:nvGraphicFramePr>
        <p:xfrm>
          <a:off x="-207962" y="771569"/>
          <a:ext cx="6756680" cy="517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7962" y="771569"/>
                        <a:ext cx="6756680" cy="5170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114719"/>
              </p:ext>
            </p:extLst>
          </p:nvPr>
        </p:nvGraphicFramePr>
        <p:xfrm>
          <a:off x="5829766" y="1926059"/>
          <a:ext cx="6756681" cy="5170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9766" y="1926059"/>
                        <a:ext cx="6756681" cy="5170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7956584" y="2108058"/>
            <a:ext cx="219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R5_3mV-4term-norm</a:t>
            </a:r>
            <a:endParaRPr lang="it-IT" dirty="0"/>
          </a:p>
        </p:txBody>
      </p:sp>
      <p:pic>
        <p:nvPicPr>
          <p:cNvPr id="2069" name="Picture 21" descr="https://lh6.googleusercontent.com/0UotyKY7J15bvjSlGSV1vEs6Y62FafkUgU8x60GYrirU7y74z0ux4zxraUHU71EajwAjngamluZp7kodogf1ErMfXJVGsVqZvv0P4CqieOb4iGWrVrars7SKAqNq4tKQTw=w12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5793482"/>
            <a:ext cx="2513173" cy="10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91" y="71122"/>
            <a:ext cx="6342491" cy="12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1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575471"/>
              </p:ext>
            </p:extLst>
          </p:nvPr>
        </p:nvGraphicFramePr>
        <p:xfrm>
          <a:off x="182003" y="165661"/>
          <a:ext cx="6218797" cy="475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003" y="165661"/>
                        <a:ext cx="6218797" cy="475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2460532" y="312875"/>
            <a:ext cx="1661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L3-40mV-4term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101343" y="2360251"/>
            <a:ext cx="224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L3-40mV-4term-norm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469224"/>
              </p:ext>
            </p:extLst>
          </p:nvPr>
        </p:nvGraphicFramePr>
        <p:xfrm>
          <a:off x="6112156" y="2164976"/>
          <a:ext cx="6218797" cy="475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2156" y="2164976"/>
                        <a:ext cx="6218797" cy="475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1" descr="https://lh6.googleusercontent.com/0UotyKY7J15bvjSlGSV1vEs6Y62FafkUgU8x60GYrirU7y74z0ux4zxraUHU71EajwAjngamluZp7kodogf1ErMfXJVGsVqZvv0P4CqieOb4iGWrVrars7SKAqNq4tKQTw=w12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5793482"/>
            <a:ext cx="2513173" cy="10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91" y="71122"/>
            <a:ext cx="6342491" cy="12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42788"/>
              </p:ext>
            </p:extLst>
          </p:nvPr>
        </p:nvGraphicFramePr>
        <p:xfrm>
          <a:off x="2201623" y="781659"/>
          <a:ext cx="8176092" cy="6256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1623" y="781659"/>
                        <a:ext cx="8176092" cy="6256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1" descr="https://lh6.googleusercontent.com/0UotyKY7J15bvjSlGSV1vEs6Y62FafkUgU8x60GYrirU7y74z0ux4zxraUHU71EajwAjngamluZp7kodogf1ErMfXJVGsVqZvv0P4CqieOb4iGWrVrars7SKAqNq4tKQTw=w12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5793482"/>
            <a:ext cx="2513173" cy="10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91" y="71122"/>
            <a:ext cx="6342491" cy="127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7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di Office</vt:lpstr>
      <vt:lpstr>Unicode Origin Graph</vt:lpstr>
      <vt:lpstr>Dilution Fridge – 10 mK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Maruccio</dc:creator>
  <cp:lastModifiedBy>Giuseppe Maruccio</cp:lastModifiedBy>
  <cp:revision>4</cp:revision>
  <dcterms:created xsi:type="dcterms:W3CDTF">2022-09-08T09:35:38Z</dcterms:created>
  <dcterms:modified xsi:type="dcterms:W3CDTF">2022-09-08T09:52:47Z</dcterms:modified>
</cp:coreProperties>
</file>