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11244D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1244D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11244D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11244D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703944" y="8702943"/>
            <a:ext cx="552450" cy="552450"/>
          </a:xfrm>
          <a:custGeom>
            <a:avLst/>
            <a:gdLst/>
            <a:ahLst/>
            <a:cxnLst/>
            <a:rect l="l" t="t" r="r" b="b"/>
            <a:pathLst>
              <a:path w="552450" h="552450">
                <a:moveTo>
                  <a:pt x="276224" y="552449"/>
                </a:moveTo>
                <a:lnTo>
                  <a:pt x="226573" y="547999"/>
                </a:lnTo>
                <a:lnTo>
                  <a:pt x="179841" y="535168"/>
                </a:lnTo>
                <a:lnTo>
                  <a:pt x="136808" y="514737"/>
                </a:lnTo>
                <a:lnTo>
                  <a:pt x="98256" y="487485"/>
                </a:lnTo>
                <a:lnTo>
                  <a:pt x="64964" y="454193"/>
                </a:lnTo>
                <a:lnTo>
                  <a:pt x="37712" y="415641"/>
                </a:lnTo>
                <a:lnTo>
                  <a:pt x="17281" y="372608"/>
                </a:lnTo>
                <a:lnTo>
                  <a:pt x="4450" y="325876"/>
                </a:lnTo>
                <a:lnTo>
                  <a:pt x="0" y="276224"/>
                </a:lnTo>
                <a:lnTo>
                  <a:pt x="4450" y="226573"/>
                </a:lnTo>
                <a:lnTo>
                  <a:pt x="17281" y="179841"/>
                </a:lnTo>
                <a:lnTo>
                  <a:pt x="37712" y="136808"/>
                </a:lnTo>
                <a:lnTo>
                  <a:pt x="64964" y="98256"/>
                </a:lnTo>
                <a:lnTo>
                  <a:pt x="98256" y="64964"/>
                </a:lnTo>
                <a:lnTo>
                  <a:pt x="136808" y="37712"/>
                </a:lnTo>
                <a:lnTo>
                  <a:pt x="179841" y="17281"/>
                </a:lnTo>
                <a:lnTo>
                  <a:pt x="226573" y="4450"/>
                </a:lnTo>
                <a:lnTo>
                  <a:pt x="276224" y="0"/>
                </a:lnTo>
                <a:lnTo>
                  <a:pt x="325876" y="4450"/>
                </a:lnTo>
                <a:lnTo>
                  <a:pt x="372608" y="17281"/>
                </a:lnTo>
                <a:lnTo>
                  <a:pt x="415641" y="37712"/>
                </a:lnTo>
                <a:lnTo>
                  <a:pt x="454193" y="64964"/>
                </a:lnTo>
                <a:lnTo>
                  <a:pt x="487485" y="98256"/>
                </a:lnTo>
                <a:lnTo>
                  <a:pt x="514737" y="136808"/>
                </a:lnTo>
                <a:lnTo>
                  <a:pt x="535168" y="179841"/>
                </a:lnTo>
                <a:lnTo>
                  <a:pt x="547999" y="226573"/>
                </a:lnTo>
                <a:lnTo>
                  <a:pt x="552449" y="276224"/>
                </a:lnTo>
                <a:lnTo>
                  <a:pt x="547999" y="325876"/>
                </a:lnTo>
                <a:lnTo>
                  <a:pt x="535168" y="372608"/>
                </a:lnTo>
                <a:lnTo>
                  <a:pt x="514737" y="415641"/>
                </a:lnTo>
                <a:lnTo>
                  <a:pt x="487485" y="454193"/>
                </a:lnTo>
                <a:lnTo>
                  <a:pt x="454193" y="487485"/>
                </a:lnTo>
                <a:lnTo>
                  <a:pt x="415641" y="514737"/>
                </a:lnTo>
                <a:lnTo>
                  <a:pt x="372608" y="535168"/>
                </a:lnTo>
                <a:lnTo>
                  <a:pt x="325876" y="547999"/>
                </a:lnTo>
                <a:lnTo>
                  <a:pt x="276224" y="552449"/>
                </a:lnTo>
                <a:close/>
              </a:path>
            </a:pathLst>
          </a:custGeom>
          <a:solidFill>
            <a:srgbClr val="6A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6853046" y="8888944"/>
            <a:ext cx="256540" cy="180975"/>
          </a:xfrm>
          <a:custGeom>
            <a:avLst/>
            <a:gdLst/>
            <a:ahLst/>
            <a:cxnLst/>
            <a:rect l="l" t="t" r="r" b="b"/>
            <a:pathLst>
              <a:path w="256540" h="180975">
                <a:moveTo>
                  <a:pt x="168188" y="180953"/>
                </a:moveTo>
                <a:lnTo>
                  <a:pt x="160516" y="180953"/>
                </a:lnTo>
                <a:lnTo>
                  <a:pt x="156682" y="179504"/>
                </a:lnTo>
                <a:lnTo>
                  <a:pt x="147902" y="170811"/>
                </a:lnTo>
                <a:lnTo>
                  <a:pt x="147902" y="161415"/>
                </a:lnTo>
                <a:lnTo>
                  <a:pt x="204227" y="105647"/>
                </a:lnTo>
                <a:lnTo>
                  <a:pt x="6710" y="105647"/>
                </a:lnTo>
                <a:lnTo>
                  <a:pt x="0" y="99003"/>
                </a:lnTo>
                <a:lnTo>
                  <a:pt x="0" y="82612"/>
                </a:lnTo>
                <a:lnTo>
                  <a:pt x="6710" y="75968"/>
                </a:lnTo>
                <a:lnTo>
                  <a:pt x="203431" y="75968"/>
                </a:lnTo>
                <a:lnTo>
                  <a:pt x="147902" y="20986"/>
                </a:lnTo>
                <a:lnTo>
                  <a:pt x="147902" y="11590"/>
                </a:lnTo>
                <a:lnTo>
                  <a:pt x="159608" y="0"/>
                </a:lnTo>
                <a:lnTo>
                  <a:pt x="169098" y="0"/>
                </a:lnTo>
                <a:lnTo>
                  <a:pt x="250612" y="80708"/>
                </a:lnTo>
                <a:lnTo>
                  <a:pt x="256465" y="86504"/>
                </a:lnTo>
                <a:lnTo>
                  <a:pt x="256465" y="95900"/>
                </a:lnTo>
                <a:lnTo>
                  <a:pt x="172025" y="179504"/>
                </a:lnTo>
                <a:lnTo>
                  <a:pt x="168188" y="1809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6"/>
            <a:ext cx="1447799" cy="7301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703944" y="8702943"/>
            <a:ext cx="552450" cy="552450"/>
          </a:xfrm>
          <a:custGeom>
            <a:avLst/>
            <a:gdLst/>
            <a:ahLst/>
            <a:cxnLst/>
            <a:rect l="l" t="t" r="r" b="b"/>
            <a:pathLst>
              <a:path w="552450" h="552450">
                <a:moveTo>
                  <a:pt x="276224" y="552449"/>
                </a:moveTo>
                <a:lnTo>
                  <a:pt x="226573" y="547999"/>
                </a:lnTo>
                <a:lnTo>
                  <a:pt x="179841" y="535168"/>
                </a:lnTo>
                <a:lnTo>
                  <a:pt x="136808" y="514737"/>
                </a:lnTo>
                <a:lnTo>
                  <a:pt x="98256" y="487485"/>
                </a:lnTo>
                <a:lnTo>
                  <a:pt x="64964" y="454193"/>
                </a:lnTo>
                <a:lnTo>
                  <a:pt x="37712" y="415641"/>
                </a:lnTo>
                <a:lnTo>
                  <a:pt x="17281" y="372608"/>
                </a:lnTo>
                <a:lnTo>
                  <a:pt x="4450" y="325876"/>
                </a:lnTo>
                <a:lnTo>
                  <a:pt x="0" y="276224"/>
                </a:lnTo>
                <a:lnTo>
                  <a:pt x="4450" y="226573"/>
                </a:lnTo>
                <a:lnTo>
                  <a:pt x="17281" y="179841"/>
                </a:lnTo>
                <a:lnTo>
                  <a:pt x="37712" y="136808"/>
                </a:lnTo>
                <a:lnTo>
                  <a:pt x="64964" y="98256"/>
                </a:lnTo>
                <a:lnTo>
                  <a:pt x="98256" y="64964"/>
                </a:lnTo>
                <a:lnTo>
                  <a:pt x="136808" y="37712"/>
                </a:lnTo>
                <a:lnTo>
                  <a:pt x="179841" y="17281"/>
                </a:lnTo>
                <a:lnTo>
                  <a:pt x="226573" y="4450"/>
                </a:lnTo>
                <a:lnTo>
                  <a:pt x="276224" y="0"/>
                </a:lnTo>
                <a:lnTo>
                  <a:pt x="325876" y="4450"/>
                </a:lnTo>
                <a:lnTo>
                  <a:pt x="372608" y="17281"/>
                </a:lnTo>
                <a:lnTo>
                  <a:pt x="415641" y="37712"/>
                </a:lnTo>
                <a:lnTo>
                  <a:pt x="454193" y="64964"/>
                </a:lnTo>
                <a:lnTo>
                  <a:pt x="487485" y="98256"/>
                </a:lnTo>
                <a:lnTo>
                  <a:pt x="514737" y="136808"/>
                </a:lnTo>
                <a:lnTo>
                  <a:pt x="535168" y="179841"/>
                </a:lnTo>
                <a:lnTo>
                  <a:pt x="547999" y="226573"/>
                </a:lnTo>
                <a:lnTo>
                  <a:pt x="552449" y="276224"/>
                </a:lnTo>
                <a:lnTo>
                  <a:pt x="547999" y="325876"/>
                </a:lnTo>
                <a:lnTo>
                  <a:pt x="535168" y="372608"/>
                </a:lnTo>
                <a:lnTo>
                  <a:pt x="514737" y="415641"/>
                </a:lnTo>
                <a:lnTo>
                  <a:pt x="487485" y="454193"/>
                </a:lnTo>
                <a:lnTo>
                  <a:pt x="454193" y="487485"/>
                </a:lnTo>
                <a:lnTo>
                  <a:pt x="415641" y="514737"/>
                </a:lnTo>
                <a:lnTo>
                  <a:pt x="372608" y="535168"/>
                </a:lnTo>
                <a:lnTo>
                  <a:pt x="325876" y="547999"/>
                </a:lnTo>
                <a:lnTo>
                  <a:pt x="276224" y="552449"/>
                </a:lnTo>
                <a:close/>
              </a:path>
            </a:pathLst>
          </a:custGeom>
          <a:solidFill>
            <a:srgbClr val="6A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6853046" y="8888946"/>
            <a:ext cx="256540" cy="180975"/>
          </a:xfrm>
          <a:custGeom>
            <a:avLst/>
            <a:gdLst/>
            <a:ahLst/>
            <a:cxnLst/>
            <a:rect l="l" t="t" r="r" b="b"/>
            <a:pathLst>
              <a:path w="256540" h="180975">
                <a:moveTo>
                  <a:pt x="168188" y="180953"/>
                </a:moveTo>
                <a:lnTo>
                  <a:pt x="160516" y="180953"/>
                </a:lnTo>
                <a:lnTo>
                  <a:pt x="156682" y="179504"/>
                </a:lnTo>
                <a:lnTo>
                  <a:pt x="147902" y="170811"/>
                </a:lnTo>
                <a:lnTo>
                  <a:pt x="147902" y="161415"/>
                </a:lnTo>
                <a:lnTo>
                  <a:pt x="204227" y="105647"/>
                </a:lnTo>
                <a:lnTo>
                  <a:pt x="6710" y="105647"/>
                </a:lnTo>
                <a:lnTo>
                  <a:pt x="0" y="99003"/>
                </a:lnTo>
                <a:lnTo>
                  <a:pt x="0" y="82612"/>
                </a:lnTo>
                <a:lnTo>
                  <a:pt x="6710" y="75968"/>
                </a:lnTo>
                <a:lnTo>
                  <a:pt x="203431" y="75968"/>
                </a:lnTo>
                <a:lnTo>
                  <a:pt x="147902" y="20986"/>
                </a:lnTo>
                <a:lnTo>
                  <a:pt x="147902" y="11590"/>
                </a:lnTo>
                <a:lnTo>
                  <a:pt x="159608" y="0"/>
                </a:lnTo>
                <a:lnTo>
                  <a:pt x="169098" y="0"/>
                </a:lnTo>
                <a:lnTo>
                  <a:pt x="250612" y="80708"/>
                </a:lnTo>
                <a:lnTo>
                  <a:pt x="256465" y="86504"/>
                </a:lnTo>
                <a:lnTo>
                  <a:pt x="256465" y="95900"/>
                </a:lnTo>
                <a:lnTo>
                  <a:pt x="172025" y="179504"/>
                </a:lnTo>
                <a:lnTo>
                  <a:pt x="168188" y="1809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09208" y="956522"/>
            <a:ext cx="8585200" cy="782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11244D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62753" y="1689688"/>
            <a:ext cx="14163675" cy="551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11244D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17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7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7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7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3.png"/><Relationship Id="rId4" Type="http://schemas.openxmlformats.org/officeDocument/2006/relationships/image" Target="../media/image11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1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9491" y="4123150"/>
            <a:ext cx="14461490" cy="1964689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3554729" marR="5080" indent="-3542665">
              <a:lnSpc>
                <a:spcPts val="7270"/>
              </a:lnSpc>
              <a:spcBef>
                <a:spcPts val="925"/>
              </a:spcBef>
            </a:pPr>
            <a:r>
              <a:rPr dirty="0" sz="6650" spc="60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6650" spc="-114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6650" spc="490" b="1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6650" spc="40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6650" spc="140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6650" spc="65" b="1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6650" spc="140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6650" spc="-370" b="1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6650" spc="-260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6650" spc="-11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6650" spc="-114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6650" spc="-4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6650" spc="-86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6650" spc="-4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6650" spc="-86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6650" spc="10" b="1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6650" spc="140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6650" spc="55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6650" spc="90" b="1">
                <a:solidFill>
                  <a:srgbClr val="11244D"/>
                </a:solidFill>
                <a:latin typeface="Trebuchet MS"/>
                <a:cs typeface="Trebuchet MS"/>
              </a:rPr>
              <a:t>k</a:t>
            </a:r>
            <a:r>
              <a:rPr dirty="0" sz="6650" spc="140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6650" spc="705" b="1">
                <a:solidFill>
                  <a:srgbClr val="11244D"/>
                </a:solidFill>
                <a:latin typeface="Trebuchet MS"/>
                <a:cs typeface="Trebuchet MS"/>
              </a:rPr>
              <a:t>g</a:t>
            </a:r>
            <a:r>
              <a:rPr dirty="0" sz="6650" spc="-4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6650" spc="-86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6650" spc="110" b="1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6650" spc="140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6650" spc="-114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6650" spc="140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6650" spc="705" b="1">
                <a:solidFill>
                  <a:srgbClr val="11244D"/>
                </a:solidFill>
                <a:latin typeface="Trebuchet MS"/>
                <a:cs typeface="Trebuchet MS"/>
              </a:rPr>
              <a:t>g</a:t>
            </a:r>
            <a:r>
              <a:rPr dirty="0" sz="6650" spc="-17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6650" spc="110" b="1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6650" spc="-17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6650" spc="-114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6650" spc="145" b="1">
                <a:solidFill>
                  <a:srgbClr val="11244D"/>
                </a:solidFill>
                <a:latin typeface="Trebuchet MS"/>
                <a:cs typeface="Trebuchet MS"/>
              </a:rPr>
              <a:t>t  </a:t>
            </a:r>
            <a:r>
              <a:rPr dirty="0" sz="6650" spc="30" b="1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6650" spc="-12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6650" spc="-86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6650" spc="490" b="1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6650" spc="-260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6650" spc="490" b="1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6650" spc="40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6650" spc="-17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6650" spc="110" b="1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6650" spc="-12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6650" spc="-86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6650" spc="434" b="1">
                <a:solidFill>
                  <a:srgbClr val="11244D"/>
                </a:solidFill>
                <a:latin typeface="Trebuchet MS"/>
                <a:cs typeface="Trebuchet MS"/>
              </a:rPr>
              <a:t>W</a:t>
            </a:r>
            <a:r>
              <a:rPr dirty="0" sz="6650" spc="-260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6650" spc="-114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6650" spc="30" b="1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6650" spc="-11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6650" spc="-80" b="1">
                <a:solidFill>
                  <a:srgbClr val="11244D"/>
                </a:solidFill>
                <a:latin typeface="Trebuchet MS"/>
                <a:cs typeface="Trebuchet MS"/>
              </a:rPr>
              <a:t>w</a:t>
            </a:r>
            <a:r>
              <a:rPr dirty="0" sz="6650" spc="625" b="1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58892" y="6259898"/>
            <a:ext cx="6770370" cy="769620"/>
          </a:xfrm>
          <a:prstGeom prst="rect">
            <a:avLst/>
          </a:prstGeom>
          <a:ln w="11832">
            <a:solidFill>
              <a:srgbClr val="6A97AE"/>
            </a:solidFill>
          </a:ln>
        </p:spPr>
        <p:txBody>
          <a:bodyPr wrap="square" lIns="0" tIns="1924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515"/>
              </a:spcBef>
            </a:pPr>
            <a:r>
              <a:rPr dirty="0" sz="2300" spc="75">
                <a:solidFill>
                  <a:srgbClr val="11244D"/>
                </a:solidFill>
                <a:latin typeface="Trebuchet MS"/>
                <a:cs typeface="Trebuchet MS"/>
              </a:rPr>
              <a:t>E.Salvo</a:t>
            </a:r>
            <a:endParaRPr sz="23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706772" y="8702943"/>
            <a:ext cx="552450" cy="552450"/>
            <a:chOff x="16706772" y="8702943"/>
            <a:chExt cx="552450" cy="552450"/>
          </a:xfrm>
        </p:grpSpPr>
        <p:sp>
          <p:nvSpPr>
            <p:cNvPr id="5" name="object 5"/>
            <p:cNvSpPr/>
            <p:nvPr/>
          </p:nvSpPr>
          <p:spPr>
            <a:xfrm>
              <a:off x="16706772" y="8702943"/>
              <a:ext cx="552450" cy="552450"/>
            </a:xfrm>
            <a:custGeom>
              <a:avLst/>
              <a:gdLst/>
              <a:ahLst/>
              <a:cxnLst/>
              <a:rect l="l" t="t" r="r" b="b"/>
              <a:pathLst>
                <a:path w="552450" h="552450">
                  <a:moveTo>
                    <a:pt x="0" y="276224"/>
                  </a:moveTo>
                  <a:lnTo>
                    <a:pt x="4450" y="226573"/>
                  </a:lnTo>
                  <a:lnTo>
                    <a:pt x="17281" y="179841"/>
                  </a:lnTo>
                  <a:lnTo>
                    <a:pt x="37712" y="136808"/>
                  </a:lnTo>
                  <a:lnTo>
                    <a:pt x="64964" y="98256"/>
                  </a:lnTo>
                  <a:lnTo>
                    <a:pt x="98256" y="64964"/>
                  </a:lnTo>
                  <a:lnTo>
                    <a:pt x="136808" y="37712"/>
                  </a:lnTo>
                  <a:lnTo>
                    <a:pt x="179841" y="17281"/>
                  </a:lnTo>
                  <a:lnTo>
                    <a:pt x="226573" y="4450"/>
                  </a:lnTo>
                  <a:lnTo>
                    <a:pt x="276224" y="0"/>
                  </a:lnTo>
                  <a:lnTo>
                    <a:pt x="325876" y="4450"/>
                  </a:lnTo>
                  <a:lnTo>
                    <a:pt x="372608" y="17281"/>
                  </a:lnTo>
                  <a:lnTo>
                    <a:pt x="415641" y="37712"/>
                  </a:lnTo>
                  <a:lnTo>
                    <a:pt x="454193" y="64964"/>
                  </a:lnTo>
                  <a:lnTo>
                    <a:pt x="487485" y="98256"/>
                  </a:lnTo>
                  <a:lnTo>
                    <a:pt x="514737" y="136808"/>
                  </a:lnTo>
                  <a:lnTo>
                    <a:pt x="535168" y="179841"/>
                  </a:lnTo>
                  <a:lnTo>
                    <a:pt x="547999" y="226573"/>
                  </a:lnTo>
                  <a:lnTo>
                    <a:pt x="552449" y="276224"/>
                  </a:lnTo>
                  <a:lnTo>
                    <a:pt x="547999" y="325876"/>
                  </a:lnTo>
                  <a:lnTo>
                    <a:pt x="535168" y="372608"/>
                  </a:lnTo>
                  <a:lnTo>
                    <a:pt x="514737" y="415641"/>
                  </a:lnTo>
                  <a:lnTo>
                    <a:pt x="487485" y="454193"/>
                  </a:lnTo>
                  <a:lnTo>
                    <a:pt x="454193" y="487485"/>
                  </a:lnTo>
                  <a:lnTo>
                    <a:pt x="415641" y="514737"/>
                  </a:lnTo>
                  <a:lnTo>
                    <a:pt x="372608" y="535168"/>
                  </a:lnTo>
                  <a:lnTo>
                    <a:pt x="325876" y="547999"/>
                  </a:lnTo>
                  <a:lnTo>
                    <a:pt x="276224" y="552449"/>
                  </a:lnTo>
                  <a:lnTo>
                    <a:pt x="226573" y="547999"/>
                  </a:lnTo>
                  <a:lnTo>
                    <a:pt x="179841" y="535168"/>
                  </a:lnTo>
                  <a:lnTo>
                    <a:pt x="136808" y="514737"/>
                  </a:lnTo>
                  <a:lnTo>
                    <a:pt x="98256" y="487485"/>
                  </a:lnTo>
                  <a:lnTo>
                    <a:pt x="64964" y="454193"/>
                  </a:lnTo>
                  <a:lnTo>
                    <a:pt x="37712" y="415641"/>
                  </a:lnTo>
                  <a:lnTo>
                    <a:pt x="17281" y="372608"/>
                  </a:lnTo>
                  <a:lnTo>
                    <a:pt x="4450" y="325876"/>
                  </a:lnTo>
                  <a:lnTo>
                    <a:pt x="0" y="276224"/>
                  </a:lnTo>
                  <a:close/>
                </a:path>
              </a:pathLst>
            </a:custGeom>
            <a:solidFill>
              <a:srgbClr val="6A9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892267" y="8852045"/>
              <a:ext cx="180975" cy="256540"/>
            </a:xfrm>
            <a:custGeom>
              <a:avLst/>
              <a:gdLst/>
              <a:ahLst/>
              <a:cxnLst/>
              <a:rect l="l" t="t" r="r" b="b"/>
              <a:pathLst>
                <a:path w="180975" h="256540">
                  <a:moveTo>
                    <a:pt x="0" y="168188"/>
                  </a:moveTo>
                  <a:lnTo>
                    <a:pt x="0" y="160516"/>
                  </a:lnTo>
                  <a:lnTo>
                    <a:pt x="1448" y="156682"/>
                  </a:lnTo>
                  <a:lnTo>
                    <a:pt x="10141" y="147902"/>
                  </a:lnTo>
                  <a:lnTo>
                    <a:pt x="19537" y="147902"/>
                  </a:lnTo>
                  <a:lnTo>
                    <a:pt x="75305" y="204227"/>
                  </a:lnTo>
                  <a:lnTo>
                    <a:pt x="75305" y="6710"/>
                  </a:lnTo>
                  <a:lnTo>
                    <a:pt x="81949" y="0"/>
                  </a:lnTo>
                  <a:lnTo>
                    <a:pt x="98341" y="0"/>
                  </a:lnTo>
                  <a:lnTo>
                    <a:pt x="104985" y="6710"/>
                  </a:lnTo>
                  <a:lnTo>
                    <a:pt x="104985" y="203431"/>
                  </a:lnTo>
                  <a:lnTo>
                    <a:pt x="159967" y="147902"/>
                  </a:lnTo>
                  <a:lnTo>
                    <a:pt x="169363" y="147902"/>
                  </a:lnTo>
                  <a:lnTo>
                    <a:pt x="180953" y="159608"/>
                  </a:lnTo>
                  <a:lnTo>
                    <a:pt x="180953" y="169098"/>
                  </a:lnTo>
                  <a:lnTo>
                    <a:pt x="100244" y="250612"/>
                  </a:lnTo>
                  <a:lnTo>
                    <a:pt x="94449" y="256465"/>
                  </a:lnTo>
                  <a:lnTo>
                    <a:pt x="85053" y="256465"/>
                  </a:lnTo>
                  <a:lnTo>
                    <a:pt x="1448" y="172025"/>
                  </a:lnTo>
                  <a:lnTo>
                    <a:pt x="0" y="16818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669887"/>
            <a:ext cx="2543174" cy="1284542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954521" y="995140"/>
            <a:ext cx="331724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5"/>
              <a:t>T</a:t>
            </a:r>
            <a:r>
              <a:rPr dirty="0" sz="2400" spc="105"/>
              <a:t>U</a:t>
            </a:r>
            <a:r>
              <a:rPr dirty="0" sz="2400" spc="5"/>
              <a:t>T</a:t>
            </a:r>
            <a:r>
              <a:rPr dirty="0" sz="2400" spc="130"/>
              <a:t>O</a:t>
            </a:r>
            <a:r>
              <a:rPr dirty="0" sz="2400" spc="195"/>
              <a:t>R</a:t>
            </a:r>
            <a:r>
              <a:rPr dirty="0" sz="2400" spc="65"/>
              <a:t>I</a:t>
            </a:r>
            <a:r>
              <a:rPr dirty="0" sz="2400" spc="215"/>
              <a:t>A</a:t>
            </a:r>
            <a:r>
              <a:rPr dirty="0" sz="2400" spc="55"/>
              <a:t>L</a:t>
            </a:r>
            <a:r>
              <a:rPr dirty="0" sz="2400" spc="-215"/>
              <a:t> </a:t>
            </a:r>
            <a:r>
              <a:rPr dirty="0" sz="2400" spc="180"/>
              <a:t>D</a:t>
            </a:r>
            <a:r>
              <a:rPr dirty="0" sz="2400" spc="215"/>
              <a:t>A</a:t>
            </a:r>
            <a:r>
              <a:rPr dirty="0" sz="2400" spc="125"/>
              <a:t>Y</a:t>
            </a:r>
            <a:r>
              <a:rPr dirty="0" sz="2400" spc="434"/>
              <a:t>S</a:t>
            </a:r>
            <a:r>
              <a:rPr dirty="0" sz="2400" spc="-215"/>
              <a:t> </a:t>
            </a:r>
            <a:r>
              <a:rPr dirty="0" sz="2400" spc="110"/>
              <a:t>2</a:t>
            </a:r>
            <a:r>
              <a:rPr dirty="0" sz="2400" spc="135"/>
              <a:t>0</a:t>
            </a:r>
            <a:r>
              <a:rPr dirty="0" sz="2400" spc="110"/>
              <a:t>2</a:t>
            </a:r>
            <a:r>
              <a:rPr dirty="0" sz="2400" spc="114"/>
              <a:t>2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21"/>
            <a:ext cx="1447799" cy="75143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462753" y="5608207"/>
            <a:ext cx="13345160" cy="27781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500" spc="16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500" spc="105">
                <a:solidFill>
                  <a:srgbClr val="11244D"/>
                </a:solidFill>
                <a:latin typeface="Trebuchet MS"/>
                <a:cs typeface="Trebuchet MS"/>
              </a:rPr>
              <a:t>pp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5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-10" b="1">
                <a:solidFill>
                  <a:srgbClr val="6A97AE"/>
                </a:solidFill>
                <a:latin typeface="Trebuchet MS"/>
                <a:cs typeface="Trebuchet MS"/>
              </a:rPr>
              <a:t>v</a:t>
            </a:r>
            <a:r>
              <a:rPr dirty="0" sz="2500" spc="-5" b="1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500" spc="-45" b="1">
                <a:solidFill>
                  <a:srgbClr val="6A97AE"/>
                </a:solidFill>
                <a:latin typeface="Trebuchet MS"/>
                <a:cs typeface="Trebuchet MS"/>
              </a:rPr>
              <a:t>r</a:t>
            </a:r>
            <a:r>
              <a:rPr dirty="0" sz="2500" spc="245" b="1">
                <a:solidFill>
                  <a:srgbClr val="6A97AE"/>
                </a:solidFill>
                <a:latin typeface="Trebuchet MS"/>
                <a:cs typeface="Trebuchet MS"/>
              </a:rPr>
              <a:t>s</a:t>
            </a:r>
            <a:r>
              <a:rPr dirty="0" sz="2500" spc="-45" b="1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500" spc="20" b="1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500" spc="20" b="1">
                <a:solidFill>
                  <a:srgbClr val="6A97AE"/>
                </a:solidFill>
                <a:latin typeface="Trebuchet MS"/>
                <a:cs typeface="Trebuchet MS"/>
              </a:rPr>
              <a:t>n</a:t>
            </a:r>
            <a:r>
              <a:rPr dirty="0" sz="2500" b="1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500" spc="-220" b="1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500" spc="65" b="1">
                <a:solidFill>
                  <a:srgbClr val="6A97AE"/>
                </a:solidFill>
                <a:latin typeface="Trebuchet MS"/>
                <a:cs typeface="Trebuchet MS"/>
              </a:rPr>
              <a:t>p</a:t>
            </a:r>
            <a:r>
              <a:rPr dirty="0" sz="2500" spc="-5" b="1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500" spc="-40" b="1">
                <a:solidFill>
                  <a:srgbClr val="6A97AE"/>
                </a:solidFill>
                <a:latin typeface="Trebuchet MS"/>
                <a:cs typeface="Trebuchet MS"/>
              </a:rPr>
              <a:t>r</a:t>
            </a:r>
            <a:r>
              <a:rPr dirty="0" sz="2500" spc="-220" b="1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500" spc="80" b="1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500" spc="95" b="1">
                <a:solidFill>
                  <a:srgbClr val="6A97AE"/>
                </a:solidFill>
                <a:latin typeface="Trebuchet MS"/>
                <a:cs typeface="Trebuchet MS"/>
              </a:rPr>
              <a:t>md</a:t>
            </a:r>
            <a:r>
              <a:rPr dirty="0" sz="2500" spc="-245" b="1">
                <a:solidFill>
                  <a:srgbClr val="6A97AE"/>
                </a:solidFill>
                <a:latin typeface="Trebuchet MS"/>
                <a:cs typeface="Trebuchet MS"/>
              </a:rPr>
              <a:t>.</a:t>
            </a:r>
            <a:r>
              <a:rPr dirty="0" sz="2500" spc="-5" b="1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500" spc="100" b="1">
                <a:solidFill>
                  <a:srgbClr val="6A97AE"/>
                </a:solidFill>
                <a:latin typeface="Trebuchet MS"/>
                <a:cs typeface="Trebuchet MS"/>
              </a:rPr>
              <a:t>x</a:t>
            </a:r>
            <a:r>
              <a:rPr dirty="0" sz="2500" spc="-5" b="1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500" spc="-350">
                <a:solidFill>
                  <a:srgbClr val="6A97AE"/>
                </a:solidFill>
                <a:latin typeface="Trebuchet MS"/>
                <a:cs typeface="Trebuchet MS"/>
              </a:rPr>
              <a:t>:</a:t>
            </a:r>
            <a:endParaRPr sz="2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000">
              <a:latin typeface="Trebuchet MS"/>
              <a:cs typeface="Trebuchet MS"/>
            </a:endParaRPr>
          </a:p>
          <a:p>
            <a:pPr marL="717550" marR="5080">
              <a:lnSpc>
                <a:spcPct val="115399"/>
              </a:lnSpc>
              <a:spcBef>
                <a:spcPts val="2000"/>
              </a:spcBef>
            </a:pP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@"%SystemRoot%\System32\WindowsPowerShell\v1.0\powershell.exe" -NoProfile -InputFormat </a:t>
            </a:r>
            <a:r>
              <a:rPr dirty="0" sz="1900" spc="-1130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None -ExecutionPolicy Bypass -Command </a:t>
            </a:r>
            <a:r>
              <a:rPr dirty="0" sz="1900" spc="15">
                <a:solidFill>
                  <a:srgbClr val="11244D"/>
                </a:solidFill>
                <a:latin typeface="Courier New"/>
                <a:cs typeface="Courier New"/>
              </a:rPr>
              <a:t>" </a:t>
            </a:r>
            <a:r>
              <a:rPr dirty="0" sz="1900" spc="20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[System.Net.ServicePointManager]::SecurityProtocol </a:t>
            </a:r>
            <a:r>
              <a:rPr dirty="0" sz="1900" spc="15">
                <a:solidFill>
                  <a:srgbClr val="11244D"/>
                </a:solidFill>
                <a:latin typeface="Courier New"/>
                <a:cs typeface="Courier New"/>
              </a:rPr>
              <a:t>= </a:t>
            </a: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3072; iex ((New-Object </a:t>
            </a:r>
            <a:r>
              <a:rPr dirty="0" sz="1900" spc="1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System.Net.WebClient).DownloadString('https://community.chocolatey.org/install.ps1'))" </a:t>
            </a:r>
            <a:r>
              <a:rPr dirty="0" sz="1900" spc="-1130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&amp;&amp;</a:t>
            </a:r>
            <a:r>
              <a:rPr dirty="0" sz="1900" spc="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SET "PATH=%PATH%;%ALLUSERSPROFILE%\chocolatey\bin"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54114" y="956525"/>
            <a:ext cx="13618210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45"/>
              <a:t>Installazione</a:t>
            </a:r>
            <a:r>
              <a:rPr dirty="0" spc="-735"/>
              <a:t> </a:t>
            </a:r>
            <a:r>
              <a:rPr dirty="0" spc="-60"/>
              <a:t>di</a:t>
            </a:r>
            <a:r>
              <a:rPr dirty="0" spc="-735"/>
              <a:t> </a:t>
            </a:r>
            <a:r>
              <a:rPr dirty="0" spc="-40"/>
              <a:t>chocolatey</a:t>
            </a:r>
            <a:r>
              <a:rPr dirty="0" spc="-735"/>
              <a:t> </a:t>
            </a:r>
            <a:r>
              <a:rPr dirty="0" spc="75"/>
              <a:t>sulla</a:t>
            </a:r>
            <a:r>
              <a:rPr dirty="0" spc="-730"/>
              <a:t> </a:t>
            </a:r>
            <a:r>
              <a:rPr dirty="0" spc="-30"/>
              <a:t>macchina</a:t>
            </a:r>
            <a:r>
              <a:rPr dirty="0" spc="-735"/>
              <a:t> </a:t>
            </a:r>
            <a:r>
              <a:rPr dirty="0" spc="-70"/>
              <a:t>client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62753" y="1744575"/>
            <a:ext cx="13547090" cy="309054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645"/>
              </a:spcBef>
              <a:tabLst>
                <a:tab pos="2022475" algn="l"/>
                <a:tab pos="2437765" algn="l"/>
                <a:tab pos="3133725" algn="l"/>
                <a:tab pos="3467735" algn="l"/>
                <a:tab pos="5019040" algn="l"/>
                <a:tab pos="6960234" algn="l"/>
                <a:tab pos="7666990" algn="l"/>
                <a:tab pos="8917305" algn="l"/>
                <a:tab pos="9361170" algn="l"/>
                <a:tab pos="10395585" algn="l"/>
                <a:tab pos="10838180" algn="l"/>
                <a:tab pos="12908915" algn="l"/>
                <a:tab pos="13256894" algn="l"/>
              </a:tabLst>
            </a:pPr>
            <a:r>
              <a:rPr dirty="0" sz="2500" spc="49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50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5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27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5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500" spc="27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5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1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80" b="1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500" spc="20" b="1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500" spc="110" b="1">
                <a:solidFill>
                  <a:srgbClr val="6A97AE"/>
                </a:solidFill>
                <a:latin typeface="Trebuchet MS"/>
                <a:cs typeface="Trebuchet MS"/>
              </a:rPr>
              <a:t>m</a:t>
            </a:r>
            <a:r>
              <a:rPr dirty="0" sz="2500" spc="114" b="1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500" spc="20" b="1">
                <a:solidFill>
                  <a:srgbClr val="6A97AE"/>
                </a:solidFill>
                <a:latin typeface="Trebuchet MS"/>
                <a:cs typeface="Trebuchet MS"/>
              </a:rPr>
              <a:t>n</a:t>
            </a:r>
            <a:r>
              <a:rPr dirty="0" sz="2500" spc="75" b="1">
                <a:solidFill>
                  <a:srgbClr val="6A97AE"/>
                </a:solidFill>
                <a:latin typeface="Trebuchet MS"/>
                <a:cs typeface="Trebuchet MS"/>
              </a:rPr>
              <a:t>d</a:t>
            </a:r>
            <a:r>
              <a:rPr dirty="0" sz="2500" spc="25" b="1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500" b="1">
                <a:solidFill>
                  <a:srgbClr val="6A97AE"/>
                </a:solidFill>
                <a:latin typeface="Trebuchet MS"/>
                <a:cs typeface="Trebuchet MS"/>
              </a:rPr>
              <a:t>	</a:t>
            </a:r>
            <a:r>
              <a:rPr dirty="0" sz="2500" spc="65" b="1">
                <a:solidFill>
                  <a:srgbClr val="6A97AE"/>
                </a:solidFill>
                <a:latin typeface="Trebuchet MS"/>
                <a:cs typeface="Trebuchet MS"/>
              </a:rPr>
              <a:t>p</a:t>
            </a:r>
            <a:r>
              <a:rPr dirty="0" sz="2500" spc="20" b="1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500" spc="40" b="1">
                <a:solidFill>
                  <a:srgbClr val="6A97AE"/>
                </a:solidFill>
                <a:latin typeface="Trebuchet MS"/>
                <a:cs typeface="Trebuchet MS"/>
              </a:rPr>
              <a:t>w</a:t>
            </a:r>
            <a:r>
              <a:rPr dirty="0" sz="2500" spc="-5" b="1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500" spc="-45" b="1">
                <a:solidFill>
                  <a:srgbClr val="6A97AE"/>
                </a:solidFill>
                <a:latin typeface="Trebuchet MS"/>
                <a:cs typeface="Trebuchet MS"/>
              </a:rPr>
              <a:t>r</a:t>
            </a:r>
            <a:r>
              <a:rPr dirty="0" sz="2500" spc="245" b="1">
                <a:solidFill>
                  <a:srgbClr val="6A97AE"/>
                </a:solidFill>
                <a:latin typeface="Trebuchet MS"/>
                <a:cs typeface="Trebuchet MS"/>
              </a:rPr>
              <a:t>s</a:t>
            </a:r>
            <a:r>
              <a:rPr dirty="0" sz="2500" spc="10" b="1">
                <a:solidFill>
                  <a:srgbClr val="6A97AE"/>
                </a:solidFill>
                <a:latin typeface="Trebuchet MS"/>
                <a:cs typeface="Trebuchet MS"/>
              </a:rPr>
              <a:t>h</a:t>
            </a:r>
            <a:r>
              <a:rPr dirty="0" sz="2500" spc="-5" b="1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500" spc="80" b="1">
                <a:solidFill>
                  <a:srgbClr val="6A97AE"/>
                </a:solidFill>
                <a:latin typeface="Trebuchet MS"/>
                <a:cs typeface="Trebuchet MS"/>
              </a:rPr>
              <a:t>ll</a:t>
            </a:r>
            <a:r>
              <a:rPr dirty="0" sz="2500" spc="-310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500" spc="85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27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50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5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500" spc="8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27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50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10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500" spc="25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105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5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500" spc="27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 spc="10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 spc="15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50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500" spc="55">
                <a:solidFill>
                  <a:srgbClr val="11244D"/>
                </a:solidFill>
                <a:latin typeface="Trebuchet MS"/>
                <a:cs typeface="Trebuchet MS"/>
              </a:rPr>
              <a:t>o  </a:t>
            </a:r>
            <a:r>
              <a:rPr dirty="0" sz="2500" spc="70">
                <a:solidFill>
                  <a:srgbClr val="11244D"/>
                </a:solidFill>
                <a:latin typeface="Trebuchet MS"/>
                <a:cs typeface="Trebuchet MS"/>
              </a:rPr>
              <a:t>esegue: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200" spc="15">
                <a:solidFill>
                  <a:srgbClr val="11244D"/>
                </a:solidFill>
                <a:latin typeface="Trebuchet MS"/>
                <a:cs typeface="Trebuchet MS"/>
              </a:rPr>
              <a:t>(chiaramente,</a:t>
            </a:r>
            <a:r>
              <a:rPr dirty="0" sz="22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70">
                <a:solidFill>
                  <a:srgbClr val="11244D"/>
                </a:solidFill>
                <a:latin typeface="Trebuchet MS"/>
                <a:cs typeface="Trebuchet MS"/>
              </a:rPr>
              <a:t>va</a:t>
            </a:r>
            <a:r>
              <a:rPr dirty="0" sz="2200" spc="-1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90">
                <a:solidFill>
                  <a:srgbClr val="11244D"/>
                </a:solidFill>
                <a:latin typeface="Trebuchet MS"/>
                <a:cs typeface="Trebuchet MS"/>
              </a:rPr>
              <a:t>eseguito</a:t>
            </a:r>
            <a:r>
              <a:rPr dirty="0" sz="2200" spc="-1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80">
                <a:solidFill>
                  <a:srgbClr val="11244D"/>
                </a:solidFill>
                <a:latin typeface="Trebuchet MS"/>
                <a:cs typeface="Trebuchet MS"/>
              </a:rPr>
              <a:t>come</a:t>
            </a:r>
            <a:r>
              <a:rPr dirty="0" sz="2200" spc="-1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55">
                <a:solidFill>
                  <a:srgbClr val="6A97AE"/>
                </a:solidFill>
                <a:latin typeface="Trebuchet MS"/>
                <a:cs typeface="Trebuchet MS"/>
              </a:rPr>
              <a:t>amministratore</a:t>
            </a:r>
            <a:r>
              <a:rPr dirty="0" sz="2200" spc="-14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55">
                <a:solidFill>
                  <a:srgbClr val="6A97AE"/>
                </a:solidFill>
                <a:latin typeface="Trebuchet MS"/>
                <a:cs typeface="Trebuchet MS"/>
              </a:rPr>
              <a:t>della</a:t>
            </a:r>
            <a:r>
              <a:rPr dirty="0" sz="2200" spc="-14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55">
                <a:solidFill>
                  <a:srgbClr val="6A97AE"/>
                </a:solidFill>
                <a:latin typeface="Trebuchet MS"/>
                <a:cs typeface="Trebuchet MS"/>
              </a:rPr>
              <a:t>macchina</a:t>
            </a:r>
            <a:r>
              <a:rPr dirty="0" sz="2200" spc="55">
                <a:solidFill>
                  <a:srgbClr val="11244D"/>
                </a:solidFill>
                <a:latin typeface="Trebuchet MS"/>
                <a:cs typeface="Trebuchet MS"/>
              </a:rPr>
              <a:t>)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rebuchet MS"/>
              <a:cs typeface="Trebuchet MS"/>
            </a:endParaRPr>
          </a:p>
          <a:p>
            <a:pPr marL="717550" marR="354330">
              <a:lnSpc>
                <a:spcPct val="115399"/>
              </a:lnSpc>
            </a:pP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Set-ExecutionPolicy Bypass -Scope Process -Force; </a:t>
            </a:r>
            <a:r>
              <a:rPr dirty="0" sz="1900" spc="1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[System.Net.ServicePointManager]::SecurityProtocol </a:t>
            </a:r>
            <a:r>
              <a:rPr dirty="0" sz="1900" spc="15">
                <a:solidFill>
                  <a:srgbClr val="11244D"/>
                </a:solidFill>
                <a:latin typeface="Courier New"/>
                <a:cs typeface="Courier New"/>
              </a:rPr>
              <a:t>= </a:t>
            </a:r>
            <a:r>
              <a:rPr dirty="0" sz="1900" spc="20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[System.Net.ServicePointManager]::SecurityProtocol -bor 3072; iex ((New-Object </a:t>
            </a:r>
            <a:r>
              <a:rPr dirty="0" sz="1900" spc="1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1900" spc="10">
                <a:solidFill>
                  <a:srgbClr val="11244D"/>
                </a:solidFill>
                <a:latin typeface="Courier New"/>
                <a:cs typeface="Courier New"/>
              </a:rPr>
              <a:t>System.Net.WebClient).DownloadString('https://community.chocolatey.org/install.ps1'))</a:t>
            </a:r>
            <a:endParaRPr sz="19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6"/>
            <a:ext cx="1447799" cy="75143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43710" y="956521"/>
            <a:ext cx="12328525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15"/>
              <a:t>Comandi</a:t>
            </a:r>
            <a:r>
              <a:rPr dirty="0" spc="-740"/>
              <a:t> </a:t>
            </a:r>
            <a:r>
              <a:rPr dirty="0" spc="-100"/>
              <a:t>principali</a:t>
            </a:r>
            <a:r>
              <a:rPr dirty="0" spc="-740"/>
              <a:t> </a:t>
            </a:r>
            <a:r>
              <a:rPr dirty="0" spc="-60"/>
              <a:t>di</a:t>
            </a:r>
            <a:r>
              <a:rPr dirty="0" spc="-735"/>
              <a:t> </a:t>
            </a:r>
            <a:r>
              <a:rPr dirty="0" spc="10"/>
              <a:t>gestione</a:t>
            </a:r>
            <a:r>
              <a:rPr dirty="0" spc="-740"/>
              <a:t> </a:t>
            </a:r>
            <a:r>
              <a:rPr dirty="0" spc="-95"/>
              <a:t>dei</a:t>
            </a:r>
            <a:r>
              <a:rPr dirty="0" spc="-740"/>
              <a:t> </a:t>
            </a:r>
            <a:r>
              <a:rPr dirty="0" spc="-50"/>
              <a:t>pacchetti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62753" y="1671375"/>
            <a:ext cx="13551535" cy="731202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82245">
              <a:lnSpc>
                <a:spcPct val="100000"/>
              </a:lnSpc>
              <a:spcBef>
                <a:spcPts val="484"/>
              </a:spcBef>
            </a:pP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choco install</a:t>
            </a:r>
            <a:r>
              <a:rPr dirty="0" sz="2200" spc="1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&lt;pacchetti&gt;</a:t>
            </a:r>
            <a:endParaRPr sz="2200">
              <a:latin typeface="Courier New"/>
              <a:cs typeface="Courier New"/>
            </a:endParaRPr>
          </a:p>
          <a:p>
            <a:pPr marL="12700" marR="5080">
              <a:lnSpc>
                <a:spcPts val="2400"/>
              </a:lnSpc>
              <a:spcBef>
                <a:spcPts val="95"/>
              </a:spcBef>
            </a:pP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Installa </a:t>
            </a:r>
            <a:r>
              <a:rPr dirty="0" sz="1700" spc="-90">
                <a:solidFill>
                  <a:srgbClr val="11244D"/>
                </a:solidFill>
                <a:latin typeface="Trebuchet MS"/>
                <a:cs typeface="Trebuchet MS"/>
              </a:rPr>
              <a:t>il/i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pacchetti </a:t>
            </a:r>
            <a:r>
              <a:rPr dirty="0" sz="1700" spc="25">
                <a:solidFill>
                  <a:srgbClr val="11244D"/>
                </a:solidFill>
                <a:latin typeface="Trebuchet MS"/>
                <a:cs typeface="Trebuchet MS"/>
              </a:rPr>
              <a:t>specificati. </a:t>
            </a:r>
            <a:r>
              <a:rPr dirty="0" sz="1700" spc="195">
                <a:solidFill>
                  <a:srgbClr val="11244D"/>
                </a:solidFill>
                <a:latin typeface="Trebuchet MS"/>
                <a:cs typeface="Trebuchet MS"/>
              </a:rPr>
              <a:t>Se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un </a:t>
            </a: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pacchetto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è </a:t>
            </a:r>
            <a:r>
              <a:rPr dirty="0" sz="1700" spc="85">
                <a:solidFill>
                  <a:srgbClr val="11244D"/>
                </a:solidFill>
                <a:latin typeface="Trebuchet MS"/>
                <a:cs typeface="Trebuchet MS"/>
              </a:rPr>
              <a:t>già </a:t>
            </a:r>
            <a:r>
              <a:rPr dirty="0" sz="1700" spc="25">
                <a:solidFill>
                  <a:srgbClr val="11244D"/>
                </a:solidFill>
                <a:latin typeface="Trebuchet MS"/>
                <a:cs typeface="Trebuchet MS"/>
              </a:rPr>
              <a:t>installato, </a:t>
            </a:r>
            <a:r>
              <a:rPr dirty="0" sz="1700" spc="65">
                <a:solidFill>
                  <a:srgbClr val="11244D"/>
                </a:solidFill>
                <a:latin typeface="Trebuchet MS"/>
                <a:cs typeface="Trebuchet MS"/>
              </a:rPr>
              <a:t>anche una </a:t>
            </a:r>
            <a:r>
              <a:rPr dirty="0" sz="1700" spc="50">
                <a:solidFill>
                  <a:srgbClr val="11244D"/>
                </a:solidFill>
                <a:latin typeface="Trebuchet MS"/>
                <a:cs typeface="Trebuchet MS"/>
              </a:rPr>
              <a:t>versione precedente </a:t>
            </a:r>
            <a:r>
              <a:rPr dirty="0" sz="1700" spc="80">
                <a:solidFill>
                  <a:srgbClr val="11244D"/>
                </a:solidFill>
                <a:latin typeface="Trebuchet MS"/>
                <a:cs typeface="Trebuchet MS"/>
              </a:rPr>
              <a:t>a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quella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presente </a:t>
            </a:r>
            <a:r>
              <a:rPr dirty="0" sz="1700" spc="25">
                <a:solidFill>
                  <a:srgbClr val="11244D"/>
                </a:solidFill>
                <a:latin typeface="Trebuchet MS"/>
                <a:cs typeface="Trebuchet MS"/>
              </a:rPr>
              <a:t>nei repository, </a:t>
            </a:r>
            <a:r>
              <a:rPr dirty="0" sz="1700" spc="-5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non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30">
                <a:solidFill>
                  <a:srgbClr val="11244D"/>
                </a:solidFill>
                <a:latin typeface="Trebuchet MS"/>
                <a:cs typeface="Trebuchet MS"/>
              </a:rPr>
              <a:t>verrà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0">
                <a:solidFill>
                  <a:srgbClr val="11244D"/>
                </a:solidFill>
                <a:latin typeface="Trebuchet MS"/>
                <a:cs typeface="Trebuchet MS"/>
              </a:rPr>
              <a:t>compiuta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alcuna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35">
                <a:solidFill>
                  <a:srgbClr val="11244D"/>
                </a:solidFill>
                <a:latin typeface="Trebuchet MS"/>
                <a:cs typeface="Trebuchet MS"/>
              </a:rPr>
              <a:t>azione</a:t>
            </a:r>
            <a:endParaRPr sz="1700">
              <a:latin typeface="Trebuchet MS"/>
              <a:cs typeface="Trebuchet MS"/>
            </a:endParaRPr>
          </a:p>
          <a:p>
            <a:pPr marL="182245">
              <a:lnSpc>
                <a:spcPts val="2155"/>
              </a:lnSpc>
            </a:pP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choco</a:t>
            </a:r>
            <a:r>
              <a:rPr dirty="0" sz="2200" spc="1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uninstall</a:t>
            </a:r>
            <a:r>
              <a:rPr dirty="0" sz="2200" spc="1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&lt;pacchetti&gt;</a:t>
            </a:r>
            <a:endParaRPr sz="2200">
              <a:latin typeface="Courier New"/>
              <a:cs typeface="Courier New"/>
            </a:endParaRPr>
          </a:p>
          <a:p>
            <a:pPr marL="12700">
              <a:lnSpc>
                <a:spcPts val="1885"/>
              </a:lnSpc>
              <a:spcBef>
                <a:spcPts val="310"/>
              </a:spcBef>
            </a:pPr>
            <a:r>
              <a:rPr dirty="0" sz="1700" spc="17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1700" spc="-3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1700" spc="8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1700" spc="30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-3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17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1700" spc="-290">
                <a:solidFill>
                  <a:srgbClr val="11244D"/>
                </a:solidFill>
                <a:latin typeface="Trebuchet MS"/>
                <a:cs typeface="Trebuchet MS"/>
              </a:rPr>
              <a:t>/</a:t>
            </a:r>
            <a:r>
              <a:rPr dirty="0" sz="1700" spc="-3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7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1700" spc="7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1700" spc="85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17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1700" spc="15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1700" spc="-3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190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1700" spc="7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17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1700" spc="8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1700" spc="-3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1700" spc="70">
                <a:solidFill>
                  <a:srgbClr val="11244D"/>
                </a:solidFill>
                <a:latin typeface="Trebuchet MS"/>
                <a:cs typeface="Trebuchet MS"/>
              </a:rPr>
              <a:t>f</a:t>
            </a:r>
            <a:r>
              <a:rPr dirty="0" sz="1700" spc="-3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1700" spc="8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1700" spc="7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1700" spc="15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1700" spc="-3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endParaRPr sz="1700">
              <a:latin typeface="Trebuchet MS"/>
              <a:cs typeface="Trebuchet MS"/>
            </a:endParaRPr>
          </a:p>
          <a:p>
            <a:pPr marL="182245">
              <a:lnSpc>
                <a:spcPts val="2485"/>
              </a:lnSpc>
            </a:pP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choco upgrade</a:t>
            </a:r>
            <a:r>
              <a:rPr dirty="0" sz="2200" spc="1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&lt;pacchetti&gt;</a:t>
            </a:r>
            <a:endParaRPr sz="2200">
              <a:latin typeface="Courier New"/>
              <a:cs typeface="Courier New"/>
            </a:endParaRPr>
          </a:p>
          <a:p>
            <a:pPr marL="12700" marR="6985">
              <a:lnSpc>
                <a:spcPts val="2400"/>
              </a:lnSpc>
              <a:spcBef>
                <a:spcPts val="95"/>
              </a:spcBef>
            </a:pP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Installa</a:t>
            </a:r>
            <a:r>
              <a:rPr dirty="0" sz="170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-90">
                <a:solidFill>
                  <a:srgbClr val="11244D"/>
                </a:solidFill>
                <a:latin typeface="Trebuchet MS"/>
                <a:cs typeface="Trebuchet MS"/>
              </a:rPr>
              <a:t>il/i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25">
                <a:solidFill>
                  <a:srgbClr val="11244D"/>
                </a:solidFill>
                <a:latin typeface="Trebuchet MS"/>
                <a:cs typeface="Trebuchet MS"/>
              </a:rPr>
              <a:t>specificati.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195">
                <a:solidFill>
                  <a:srgbClr val="11244D"/>
                </a:solidFill>
                <a:latin typeface="Trebuchet MS"/>
                <a:cs typeface="Trebuchet MS"/>
              </a:rPr>
              <a:t>Se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170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85">
                <a:solidFill>
                  <a:srgbClr val="11244D"/>
                </a:solidFill>
                <a:latin typeface="Trebuchet MS"/>
                <a:cs typeface="Trebuchet MS"/>
              </a:rPr>
              <a:t>già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25">
                <a:solidFill>
                  <a:srgbClr val="11244D"/>
                </a:solidFill>
                <a:latin typeface="Trebuchet MS"/>
                <a:cs typeface="Trebuchet MS"/>
              </a:rPr>
              <a:t>installato,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80">
                <a:solidFill>
                  <a:srgbClr val="11244D"/>
                </a:solidFill>
                <a:latin typeface="Trebuchet MS"/>
                <a:cs typeface="Trebuchet MS"/>
              </a:rPr>
              <a:t>ma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170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0">
                <a:solidFill>
                  <a:srgbClr val="11244D"/>
                </a:solidFill>
                <a:latin typeface="Trebuchet MS"/>
                <a:cs typeface="Trebuchet MS"/>
              </a:rPr>
              <a:t>versione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85">
                <a:solidFill>
                  <a:srgbClr val="11244D"/>
                </a:solidFill>
                <a:latin typeface="Trebuchet MS"/>
                <a:cs typeface="Trebuchet MS"/>
              </a:rPr>
              <a:t>sul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0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35">
                <a:solidFill>
                  <a:srgbClr val="11244D"/>
                </a:solidFill>
                <a:latin typeface="Trebuchet MS"/>
                <a:cs typeface="Trebuchet MS"/>
              </a:rPr>
              <a:t>più</a:t>
            </a:r>
            <a:r>
              <a:rPr dirty="0" sz="170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10">
                <a:solidFill>
                  <a:srgbClr val="11244D"/>
                </a:solidFill>
                <a:latin typeface="Trebuchet MS"/>
                <a:cs typeface="Trebuchet MS"/>
              </a:rPr>
              <a:t>recente,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30">
                <a:solidFill>
                  <a:srgbClr val="11244D"/>
                </a:solidFill>
                <a:latin typeface="Trebuchet MS"/>
                <a:cs typeface="Trebuchet MS"/>
              </a:rPr>
              <a:t>verrà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75">
                <a:solidFill>
                  <a:srgbClr val="11244D"/>
                </a:solidFill>
                <a:latin typeface="Trebuchet MS"/>
                <a:cs typeface="Trebuchet MS"/>
              </a:rPr>
              <a:t>eseguito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35">
                <a:solidFill>
                  <a:srgbClr val="11244D"/>
                </a:solidFill>
                <a:latin typeface="Trebuchet MS"/>
                <a:cs typeface="Trebuchet MS"/>
              </a:rPr>
              <a:t>lo</a:t>
            </a:r>
            <a:r>
              <a:rPr dirty="0" sz="17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script </a:t>
            </a:r>
            <a:r>
              <a:rPr dirty="0" sz="1700" spc="-5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2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40">
                <a:solidFill>
                  <a:srgbClr val="11244D"/>
                </a:solidFill>
                <a:latin typeface="Trebuchet MS"/>
                <a:cs typeface="Trebuchet MS"/>
              </a:rPr>
              <a:t>installazione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del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presente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85">
                <a:solidFill>
                  <a:srgbClr val="11244D"/>
                </a:solidFill>
                <a:latin typeface="Trebuchet MS"/>
                <a:cs typeface="Trebuchet MS"/>
              </a:rPr>
              <a:t>sul</a:t>
            </a:r>
            <a:r>
              <a:rPr dirty="0" sz="17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25">
                <a:solidFill>
                  <a:srgbClr val="11244D"/>
                </a:solidFill>
                <a:latin typeface="Trebuchet MS"/>
                <a:cs typeface="Trebuchet MS"/>
              </a:rPr>
              <a:t>repository,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70">
                <a:solidFill>
                  <a:srgbClr val="11244D"/>
                </a:solidFill>
                <a:latin typeface="Trebuchet MS"/>
                <a:cs typeface="Trebuchet MS"/>
              </a:rPr>
              <a:t>aggiornandolo</a:t>
            </a:r>
            <a:endParaRPr sz="1700">
              <a:latin typeface="Trebuchet MS"/>
              <a:cs typeface="Trebuchet MS"/>
            </a:endParaRPr>
          </a:p>
          <a:p>
            <a:pPr marL="182245">
              <a:lnSpc>
                <a:spcPts val="2325"/>
              </a:lnSpc>
            </a:pP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choco</a:t>
            </a:r>
            <a:r>
              <a:rPr dirty="0" sz="2200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5">
                <a:solidFill>
                  <a:srgbClr val="11244D"/>
                </a:solidFill>
                <a:latin typeface="Courier New"/>
                <a:cs typeface="Courier New"/>
              </a:rPr>
              <a:t>pin</a:t>
            </a:r>
            <a:r>
              <a:rPr dirty="0" sz="2200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&lt;pacchetto&gt;</a:t>
            </a:r>
            <a:endParaRPr sz="2200">
              <a:latin typeface="Courier New"/>
              <a:cs typeface="Courier New"/>
            </a:endParaRPr>
          </a:p>
          <a:p>
            <a:pPr marL="12700">
              <a:lnSpc>
                <a:spcPts val="1960"/>
              </a:lnSpc>
              <a:spcBef>
                <a:spcPts val="315"/>
              </a:spcBef>
            </a:pPr>
            <a:r>
              <a:rPr dirty="0" sz="1700" spc="105">
                <a:solidFill>
                  <a:srgbClr val="11244D"/>
                </a:solidFill>
                <a:latin typeface="Trebuchet MS"/>
                <a:cs typeface="Trebuchet MS"/>
              </a:rPr>
              <a:t>Fa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1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5">
                <a:solidFill>
                  <a:srgbClr val="11244D"/>
                </a:solidFill>
                <a:latin typeface="Trebuchet MS"/>
                <a:cs typeface="Trebuchet MS"/>
              </a:rPr>
              <a:t>modo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5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non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85">
                <a:solidFill>
                  <a:srgbClr val="11244D"/>
                </a:solidFill>
                <a:latin typeface="Trebuchet MS"/>
                <a:cs typeface="Trebuchet MS"/>
              </a:rPr>
              <a:t>venga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75">
                <a:solidFill>
                  <a:srgbClr val="11244D"/>
                </a:solidFill>
                <a:latin typeface="Trebuchet MS"/>
                <a:cs typeface="Trebuchet MS"/>
              </a:rPr>
              <a:t>aggiornato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0">
                <a:solidFill>
                  <a:srgbClr val="11244D"/>
                </a:solidFill>
                <a:latin typeface="Trebuchet MS"/>
                <a:cs typeface="Trebuchet MS"/>
              </a:rPr>
              <a:t>automaticamente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80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35" b="1">
                <a:solidFill>
                  <a:srgbClr val="11244D"/>
                </a:solidFill>
                <a:latin typeface="Trebuchet MS"/>
                <a:cs typeface="Trebuchet MS"/>
              </a:rPr>
              <a:t>choco</a:t>
            </a:r>
            <a:r>
              <a:rPr dirty="0" sz="1700" spc="-14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5" b="1">
                <a:solidFill>
                  <a:srgbClr val="11244D"/>
                </a:solidFill>
                <a:latin typeface="Trebuchet MS"/>
                <a:cs typeface="Trebuchet MS"/>
              </a:rPr>
              <a:t>upgrade</a:t>
            </a:r>
            <a:r>
              <a:rPr dirty="0" sz="1700" spc="-14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5" b="1">
                <a:solidFill>
                  <a:srgbClr val="11244D"/>
                </a:solidFill>
                <a:latin typeface="Trebuchet MS"/>
                <a:cs typeface="Trebuchet MS"/>
              </a:rPr>
              <a:t>all</a:t>
            </a:r>
            <a:endParaRPr sz="1700">
              <a:latin typeface="Trebuchet MS"/>
              <a:cs typeface="Trebuchet MS"/>
            </a:endParaRPr>
          </a:p>
          <a:p>
            <a:pPr marL="182245">
              <a:lnSpc>
                <a:spcPts val="2560"/>
              </a:lnSpc>
            </a:pP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choco</a:t>
            </a:r>
            <a:r>
              <a:rPr dirty="0" sz="2200" spc="-2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pack</a:t>
            </a:r>
            <a:endParaRPr sz="2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Compila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1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5">
                <a:solidFill>
                  <a:srgbClr val="11244D"/>
                </a:solidFill>
                <a:latin typeface="Trebuchet MS"/>
                <a:cs typeface="Trebuchet MS"/>
              </a:rPr>
              <a:t>modo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80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35">
                <a:solidFill>
                  <a:srgbClr val="11244D"/>
                </a:solidFill>
                <a:latin typeface="Trebuchet MS"/>
                <a:cs typeface="Trebuchet MS"/>
              </a:rPr>
              <a:t>renderlo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25">
                <a:solidFill>
                  <a:srgbClr val="11244D"/>
                </a:solidFill>
                <a:latin typeface="Trebuchet MS"/>
                <a:cs typeface="Trebuchet MS"/>
              </a:rPr>
              <a:t>fruibile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1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0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endParaRPr sz="1700">
              <a:latin typeface="Trebuchet MS"/>
              <a:cs typeface="Trebuchet MS"/>
            </a:endParaRPr>
          </a:p>
          <a:p>
            <a:pPr marL="182245">
              <a:lnSpc>
                <a:spcPct val="100000"/>
              </a:lnSpc>
              <a:spcBef>
                <a:spcPts val="370"/>
              </a:spcBef>
            </a:pP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choco source</a:t>
            </a:r>
            <a:r>
              <a:rPr dirty="0" sz="2200" spc="1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&lt;subcomando&gt;</a:t>
            </a:r>
            <a:endParaRPr sz="2200">
              <a:latin typeface="Courier New"/>
              <a:cs typeface="Courier New"/>
            </a:endParaRPr>
          </a:p>
          <a:p>
            <a:pPr marL="12700" marR="6985">
              <a:lnSpc>
                <a:spcPts val="2400"/>
              </a:lnSpc>
              <a:spcBef>
                <a:spcPts val="95"/>
              </a:spcBef>
            </a:pPr>
            <a:r>
              <a:rPr dirty="0" sz="1700" spc="65">
                <a:solidFill>
                  <a:srgbClr val="11244D"/>
                </a:solidFill>
                <a:latin typeface="Trebuchet MS"/>
                <a:cs typeface="Trebuchet MS"/>
              </a:rPr>
              <a:t>Per </a:t>
            </a:r>
            <a:r>
              <a:rPr dirty="0" sz="1700" spc="35">
                <a:solidFill>
                  <a:srgbClr val="11244D"/>
                </a:solidFill>
                <a:latin typeface="Trebuchet MS"/>
                <a:cs typeface="Trebuchet MS"/>
              </a:rPr>
              <a:t>visualizzare </a:t>
            </a:r>
            <a:r>
              <a:rPr dirty="0" sz="1700" spc="10">
                <a:solidFill>
                  <a:srgbClr val="11244D"/>
                </a:solidFill>
                <a:latin typeface="Trebuchet MS"/>
                <a:cs typeface="Trebuchet MS"/>
              </a:rPr>
              <a:t>(</a:t>
            </a:r>
            <a:r>
              <a:rPr dirty="0" sz="1700" spc="10" b="1">
                <a:solidFill>
                  <a:srgbClr val="11244D"/>
                </a:solidFill>
                <a:latin typeface="Trebuchet MS"/>
                <a:cs typeface="Trebuchet MS"/>
              </a:rPr>
              <a:t>choco </a:t>
            </a:r>
            <a:r>
              <a:rPr dirty="0" sz="1700" spc="40" b="1">
                <a:solidFill>
                  <a:srgbClr val="11244D"/>
                </a:solidFill>
                <a:latin typeface="Trebuchet MS"/>
                <a:cs typeface="Trebuchet MS"/>
              </a:rPr>
              <a:t>source </a:t>
            </a:r>
            <a:r>
              <a:rPr dirty="0" sz="1700" spc="30" b="1">
                <a:solidFill>
                  <a:srgbClr val="11244D"/>
                </a:solidFill>
                <a:latin typeface="Trebuchet MS"/>
                <a:cs typeface="Trebuchet MS"/>
              </a:rPr>
              <a:t>list</a:t>
            </a:r>
            <a:r>
              <a:rPr dirty="0" sz="1700" spc="30">
                <a:solidFill>
                  <a:srgbClr val="11244D"/>
                </a:solidFill>
                <a:latin typeface="Trebuchet MS"/>
                <a:cs typeface="Trebuchet MS"/>
              </a:rPr>
              <a:t>) </a:t>
            </a:r>
            <a:r>
              <a:rPr dirty="0" sz="1700" spc="90">
                <a:solidFill>
                  <a:srgbClr val="11244D"/>
                </a:solidFill>
                <a:latin typeface="Trebuchet MS"/>
                <a:cs typeface="Trebuchet MS"/>
              </a:rPr>
              <a:t>aggiungere </a:t>
            </a:r>
            <a:r>
              <a:rPr dirty="0" sz="1700" spc="10">
                <a:solidFill>
                  <a:srgbClr val="11244D"/>
                </a:solidFill>
                <a:latin typeface="Trebuchet MS"/>
                <a:cs typeface="Trebuchet MS"/>
              </a:rPr>
              <a:t>(</a:t>
            </a:r>
            <a:r>
              <a:rPr dirty="0" sz="1700" spc="10" b="1">
                <a:solidFill>
                  <a:srgbClr val="11244D"/>
                </a:solidFill>
                <a:latin typeface="Trebuchet MS"/>
                <a:cs typeface="Trebuchet MS"/>
              </a:rPr>
              <a:t>choco </a:t>
            </a:r>
            <a:r>
              <a:rPr dirty="0" sz="1700" spc="40" b="1">
                <a:solidFill>
                  <a:srgbClr val="11244D"/>
                </a:solidFill>
                <a:latin typeface="Trebuchet MS"/>
                <a:cs typeface="Trebuchet MS"/>
              </a:rPr>
              <a:t>source </a:t>
            </a:r>
            <a:r>
              <a:rPr dirty="0" sz="1700" spc="-25" b="1">
                <a:solidFill>
                  <a:srgbClr val="11244D"/>
                </a:solidFill>
                <a:latin typeface="Trebuchet MS"/>
                <a:cs typeface="Trebuchet MS"/>
              </a:rPr>
              <a:t>add</a:t>
            </a:r>
            <a:r>
              <a:rPr dirty="0" sz="1700" spc="-25">
                <a:solidFill>
                  <a:srgbClr val="11244D"/>
                </a:solidFill>
                <a:latin typeface="Trebuchet MS"/>
                <a:cs typeface="Trebuchet MS"/>
              </a:rPr>
              <a:t>), </a:t>
            </a:r>
            <a:r>
              <a:rPr dirty="0" sz="1700" spc="25">
                <a:solidFill>
                  <a:srgbClr val="11244D"/>
                </a:solidFill>
                <a:latin typeface="Trebuchet MS"/>
                <a:cs typeface="Trebuchet MS"/>
              </a:rPr>
              <a:t>abilitare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1700" spc="40">
                <a:solidFill>
                  <a:srgbClr val="11244D"/>
                </a:solidFill>
                <a:latin typeface="Trebuchet MS"/>
                <a:cs typeface="Trebuchet MS"/>
              </a:rPr>
              <a:t>disabilitare </a:t>
            </a:r>
            <a:r>
              <a:rPr dirty="0" sz="1700" spc="-30">
                <a:solidFill>
                  <a:srgbClr val="11244D"/>
                </a:solidFill>
                <a:latin typeface="Trebuchet MS"/>
                <a:cs typeface="Trebuchet MS"/>
              </a:rPr>
              <a:t>i </a:t>
            </a:r>
            <a:r>
              <a:rPr dirty="0" sz="1700" spc="50">
                <a:solidFill>
                  <a:srgbClr val="11244D"/>
                </a:solidFill>
                <a:latin typeface="Trebuchet MS"/>
                <a:cs typeface="Trebuchet MS"/>
              </a:rPr>
              <a:t>repository </a:t>
            </a:r>
            <a:r>
              <a:rPr dirty="0" sz="1700" spc="80">
                <a:solidFill>
                  <a:srgbClr val="11244D"/>
                </a:solidFill>
                <a:latin typeface="Trebuchet MS"/>
                <a:cs typeface="Trebuchet MS"/>
              </a:rPr>
              <a:t>da </a:t>
            </a:r>
            <a:r>
              <a:rPr dirty="0" sz="1700" spc="35">
                <a:solidFill>
                  <a:srgbClr val="11244D"/>
                </a:solidFill>
                <a:latin typeface="Trebuchet MS"/>
                <a:cs typeface="Trebuchet MS"/>
              </a:rPr>
              <a:t>cui </a:t>
            </a:r>
            <a:r>
              <a:rPr dirty="0" sz="1700" spc="55">
                <a:solidFill>
                  <a:srgbClr val="11244D"/>
                </a:solidFill>
                <a:latin typeface="Trebuchet MS"/>
                <a:cs typeface="Trebuchet MS"/>
              </a:rPr>
              <a:t>chocolatey </a:t>
            </a:r>
            <a:r>
              <a:rPr dirty="0" sz="1700" spc="50">
                <a:solidFill>
                  <a:srgbClr val="11244D"/>
                </a:solidFill>
                <a:latin typeface="Trebuchet MS"/>
                <a:cs typeface="Trebuchet MS"/>
              </a:rPr>
              <a:t>recupera </a:t>
            </a:r>
            <a:r>
              <a:rPr dirty="0" sz="1700" spc="-30">
                <a:solidFill>
                  <a:srgbClr val="11244D"/>
                </a:solidFill>
                <a:latin typeface="Trebuchet MS"/>
                <a:cs typeface="Trebuchet MS"/>
              </a:rPr>
              <a:t>i </a:t>
            </a:r>
            <a:r>
              <a:rPr dirty="0" sz="1700" spc="-5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endParaRPr sz="1700">
              <a:latin typeface="Trebuchet MS"/>
              <a:cs typeface="Trebuchet MS"/>
            </a:endParaRPr>
          </a:p>
          <a:p>
            <a:pPr marL="182245">
              <a:lnSpc>
                <a:spcPts val="2190"/>
              </a:lnSpc>
            </a:pP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choco</a:t>
            </a:r>
            <a:r>
              <a:rPr dirty="0" sz="2200" spc="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list</a:t>
            </a:r>
            <a:r>
              <a:rPr dirty="0" sz="2200" spc="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200" spc="10">
                <a:solidFill>
                  <a:srgbClr val="11244D"/>
                </a:solidFill>
                <a:latin typeface="Courier New"/>
                <a:cs typeface="Courier New"/>
              </a:rPr>
              <a:t>[filtro]</a:t>
            </a:r>
            <a:endParaRPr sz="2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700" spc="65">
                <a:solidFill>
                  <a:srgbClr val="11244D"/>
                </a:solidFill>
                <a:latin typeface="Trebuchet MS"/>
                <a:cs typeface="Trebuchet MS"/>
              </a:rPr>
              <a:t>Per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50">
                <a:solidFill>
                  <a:srgbClr val="11244D"/>
                </a:solidFill>
                <a:latin typeface="Trebuchet MS"/>
                <a:cs typeface="Trebuchet MS"/>
              </a:rPr>
              <a:t>cercare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70">
                <a:solidFill>
                  <a:srgbClr val="11244D"/>
                </a:solidFill>
                <a:latin typeface="Trebuchet MS"/>
                <a:cs typeface="Trebuchet MS"/>
              </a:rPr>
              <a:t>sui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25">
                <a:solidFill>
                  <a:srgbClr val="11244D"/>
                </a:solidFill>
                <a:latin typeface="Trebuchet MS"/>
                <a:cs typeface="Trebuchet MS"/>
              </a:rPr>
              <a:t>repository,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5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1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nome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11244D"/>
                </a:solidFill>
                <a:latin typeface="Trebuchet MS"/>
                <a:cs typeface="Trebuchet MS"/>
              </a:rPr>
              <a:t>descrizione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75">
                <a:solidFill>
                  <a:srgbClr val="11244D"/>
                </a:solidFill>
                <a:latin typeface="Trebuchet MS"/>
                <a:cs typeface="Trebuchet MS"/>
              </a:rPr>
              <a:t>contengano</a:t>
            </a:r>
            <a:r>
              <a:rPr dirty="0" sz="17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-1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20">
                <a:solidFill>
                  <a:srgbClr val="11244D"/>
                </a:solidFill>
                <a:latin typeface="Trebuchet MS"/>
                <a:cs typeface="Trebuchet MS"/>
              </a:rPr>
              <a:t>filtro</a:t>
            </a:r>
            <a:r>
              <a:rPr dirty="0" sz="17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1700" spc="65">
                <a:solidFill>
                  <a:srgbClr val="11244D"/>
                </a:solidFill>
                <a:latin typeface="Trebuchet MS"/>
                <a:cs typeface="Trebuchet MS"/>
              </a:rPr>
              <a:t>scelto</a:t>
            </a:r>
            <a:endParaRPr sz="1700">
              <a:latin typeface="Trebuchet MS"/>
              <a:cs typeface="Trebuchet MS"/>
            </a:endParaRPr>
          </a:p>
          <a:p>
            <a:pPr algn="just" marL="12700" marR="5080">
              <a:lnSpc>
                <a:spcPct val="116500"/>
              </a:lnSpc>
              <a:spcBef>
                <a:spcPts val="385"/>
              </a:spcBef>
            </a:pPr>
            <a:r>
              <a:rPr dirty="0" sz="2200" spc="1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200" spc="-1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60">
                <a:solidFill>
                  <a:srgbClr val="11244D"/>
                </a:solidFill>
                <a:latin typeface="Trebuchet MS"/>
                <a:cs typeface="Trebuchet MS"/>
              </a:rPr>
              <a:t>parametro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60">
                <a:solidFill>
                  <a:srgbClr val="11244D"/>
                </a:solidFill>
                <a:latin typeface="Trebuchet MS"/>
                <a:cs typeface="Trebuchet MS"/>
              </a:rPr>
              <a:t>&lt;pacchetti&gt;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70">
                <a:solidFill>
                  <a:srgbClr val="11244D"/>
                </a:solidFill>
                <a:latin typeface="Trebuchet MS"/>
                <a:cs typeface="Trebuchet MS"/>
              </a:rPr>
              <a:t>accetta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85">
                <a:solidFill>
                  <a:srgbClr val="11244D"/>
                </a:solidFill>
                <a:latin typeface="Trebuchet MS"/>
                <a:cs typeface="Trebuchet MS"/>
              </a:rPr>
              <a:t>una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65">
                <a:solidFill>
                  <a:srgbClr val="11244D"/>
                </a:solidFill>
                <a:latin typeface="Trebuchet MS"/>
                <a:cs typeface="Trebuchet MS"/>
              </a:rPr>
              <a:t>lista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25">
                <a:solidFill>
                  <a:srgbClr val="11244D"/>
                </a:solidFill>
                <a:latin typeface="Trebuchet MS"/>
                <a:cs typeface="Trebuchet MS"/>
              </a:rPr>
              <a:t>pacchetti,</a:t>
            </a:r>
            <a:r>
              <a:rPr dirty="0" sz="2200" spc="-1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65">
                <a:solidFill>
                  <a:srgbClr val="11244D"/>
                </a:solidFill>
                <a:latin typeface="Trebuchet MS"/>
                <a:cs typeface="Trebuchet MS"/>
              </a:rPr>
              <a:t>oppure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55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80">
                <a:solidFill>
                  <a:srgbClr val="11244D"/>
                </a:solidFill>
                <a:latin typeface="Trebuchet MS"/>
                <a:cs typeface="Trebuchet MS"/>
              </a:rPr>
              <a:t>keyword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40">
                <a:solidFill>
                  <a:srgbClr val="11244D"/>
                </a:solidFill>
                <a:latin typeface="Trebuchet MS"/>
                <a:cs typeface="Trebuchet MS"/>
              </a:rPr>
              <a:t>all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-10">
                <a:solidFill>
                  <a:srgbClr val="11244D"/>
                </a:solidFill>
                <a:latin typeface="Trebuchet MS"/>
                <a:cs typeface="Trebuchet MS"/>
              </a:rPr>
              <a:t>che,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130">
                <a:solidFill>
                  <a:srgbClr val="11244D"/>
                </a:solidFill>
                <a:latin typeface="Trebuchet MS"/>
                <a:cs typeface="Trebuchet MS"/>
              </a:rPr>
              <a:t>caso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200" spc="-1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100">
                <a:solidFill>
                  <a:srgbClr val="11244D"/>
                </a:solidFill>
                <a:latin typeface="Trebuchet MS"/>
                <a:cs typeface="Trebuchet MS"/>
              </a:rPr>
              <a:t>upgrade</a:t>
            </a:r>
            <a:r>
              <a:rPr dirty="0" sz="22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70">
                <a:solidFill>
                  <a:srgbClr val="11244D"/>
                </a:solidFill>
                <a:latin typeface="Trebuchet MS"/>
                <a:cs typeface="Trebuchet MS"/>
              </a:rPr>
              <a:t>o </a:t>
            </a:r>
            <a:r>
              <a:rPr dirty="0" sz="2200" spc="-6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40">
                <a:solidFill>
                  <a:srgbClr val="11244D"/>
                </a:solidFill>
                <a:latin typeface="Trebuchet MS"/>
                <a:cs typeface="Trebuchet MS"/>
              </a:rPr>
              <a:t>disinstallazione,</a:t>
            </a:r>
            <a:r>
              <a:rPr dirty="0" sz="22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105">
                <a:solidFill>
                  <a:srgbClr val="11244D"/>
                </a:solidFill>
                <a:latin typeface="Trebuchet MS"/>
                <a:cs typeface="Trebuchet MS"/>
              </a:rPr>
              <a:t>aggiorna</a:t>
            </a:r>
            <a:r>
              <a:rPr dirty="0" sz="22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7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2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75">
                <a:solidFill>
                  <a:srgbClr val="11244D"/>
                </a:solidFill>
                <a:latin typeface="Trebuchet MS"/>
                <a:cs typeface="Trebuchet MS"/>
              </a:rPr>
              <a:t>disinstalla</a:t>
            </a:r>
            <a:r>
              <a:rPr dirty="0" sz="22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15">
                <a:solidFill>
                  <a:srgbClr val="11244D"/>
                </a:solidFill>
                <a:latin typeface="Trebuchet MS"/>
                <a:cs typeface="Trebuchet MS"/>
              </a:rPr>
              <a:t>tutti</a:t>
            </a:r>
            <a:r>
              <a:rPr dirty="0" sz="22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-4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2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60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2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50">
                <a:solidFill>
                  <a:srgbClr val="11244D"/>
                </a:solidFill>
                <a:latin typeface="Trebuchet MS"/>
                <a:cs typeface="Trebuchet MS"/>
              </a:rPr>
              <a:t>correntemente</a:t>
            </a:r>
            <a:r>
              <a:rPr dirty="0" sz="22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15">
                <a:solidFill>
                  <a:srgbClr val="11244D"/>
                </a:solidFill>
                <a:latin typeface="Trebuchet MS"/>
                <a:cs typeface="Trebuchet MS"/>
              </a:rPr>
              <a:t>installati.</a:t>
            </a:r>
            <a:endParaRPr sz="2200">
              <a:latin typeface="Trebuchet MS"/>
              <a:cs typeface="Trebuchet MS"/>
            </a:endParaRPr>
          </a:p>
          <a:p>
            <a:pPr algn="just" marL="12700" marR="5080">
              <a:lnSpc>
                <a:spcPct val="116500"/>
              </a:lnSpc>
            </a:pPr>
            <a:r>
              <a:rPr dirty="0" sz="2200" spc="110">
                <a:solidFill>
                  <a:srgbClr val="11244D"/>
                </a:solidFill>
                <a:latin typeface="Trebuchet MS"/>
                <a:cs typeface="Trebuchet MS"/>
              </a:rPr>
              <a:t>Esistono</a:t>
            </a:r>
            <a:r>
              <a:rPr dirty="0" sz="2200" spc="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molti</a:t>
            </a:r>
            <a:r>
              <a:rPr dirty="0" sz="2200" spc="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10" b="1">
                <a:solidFill>
                  <a:srgbClr val="11244D"/>
                </a:solidFill>
                <a:latin typeface="Trebuchet MS"/>
                <a:cs typeface="Trebuchet MS"/>
              </a:rPr>
              <a:t>switch</a:t>
            </a:r>
            <a:r>
              <a:rPr dirty="0" sz="2200" spc="10">
                <a:solidFill>
                  <a:srgbClr val="11244D"/>
                </a:solidFill>
                <a:latin typeface="Trebuchet MS"/>
                <a:cs typeface="Trebuchet MS"/>
              </a:rPr>
              <a:t>;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 quelli </a:t>
            </a:r>
            <a:r>
              <a:rPr dirty="0" sz="2200" spc="40">
                <a:solidFill>
                  <a:srgbClr val="11244D"/>
                </a:solidFill>
                <a:latin typeface="Trebuchet MS"/>
                <a:cs typeface="Trebuchet MS"/>
              </a:rPr>
              <a:t>più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75">
                <a:solidFill>
                  <a:srgbClr val="11244D"/>
                </a:solidFill>
                <a:latin typeface="Trebuchet MS"/>
                <a:cs typeface="Trebuchet MS"/>
              </a:rPr>
              <a:t>usati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114">
                <a:solidFill>
                  <a:srgbClr val="11244D"/>
                </a:solidFill>
                <a:latin typeface="Trebuchet MS"/>
                <a:cs typeface="Trebuchet MS"/>
              </a:rPr>
              <a:t>sono</a:t>
            </a:r>
            <a:r>
              <a:rPr dirty="0" sz="22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70" b="1">
                <a:solidFill>
                  <a:srgbClr val="11244D"/>
                </a:solidFill>
                <a:latin typeface="Trebuchet MS"/>
                <a:cs typeface="Trebuchet MS"/>
              </a:rPr>
              <a:t>-y</a:t>
            </a:r>
            <a:r>
              <a:rPr dirty="0" sz="2200" spc="3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85">
                <a:solidFill>
                  <a:srgbClr val="11244D"/>
                </a:solidFill>
                <a:latin typeface="Trebuchet MS"/>
                <a:cs typeface="Trebuchet MS"/>
              </a:rPr>
              <a:t>(esegue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-20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90">
                <a:solidFill>
                  <a:srgbClr val="11244D"/>
                </a:solidFill>
                <a:latin typeface="Trebuchet MS"/>
                <a:cs typeface="Trebuchet MS"/>
              </a:rPr>
              <a:t>comando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95">
                <a:solidFill>
                  <a:srgbClr val="11244D"/>
                </a:solidFill>
                <a:latin typeface="Trebuchet MS"/>
                <a:cs typeface="Trebuchet MS"/>
              </a:rPr>
              <a:t>senza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50">
                <a:solidFill>
                  <a:srgbClr val="11244D"/>
                </a:solidFill>
                <a:latin typeface="Trebuchet MS"/>
                <a:cs typeface="Trebuchet MS"/>
              </a:rPr>
              <a:t>chiedere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50">
                <a:solidFill>
                  <a:srgbClr val="11244D"/>
                </a:solidFill>
                <a:latin typeface="Trebuchet MS"/>
                <a:cs typeface="Trebuchet MS"/>
              </a:rPr>
              <a:t>conferma)</a:t>
            </a:r>
            <a:r>
              <a:rPr dirty="0" sz="2200" spc="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200" spc="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35" b="1">
                <a:solidFill>
                  <a:srgbClr val="11244D"/>
                </a:solidFill>
                <a:latin typeface="Trebuchet MS"/>
                <a:cs typeface="Trebuchet MS"/>
              </a:rPr>
              <a:t>--force </a:t>
            </a:r>
            <a:r>
              <a:rPr dirty="0" sz="2200" spc="-65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-20">
                <a:solidFill>
                  <a:srgbClr val="11244D"/>
                </a:solidFill>
                <a:latin typeface="Trebuchet MS"/>
                <a:cs typeface="Trebuchet MS"/>
              </a:rPr>
              <a:t>(lo </a:t>
            </a:r>
            <a:r>
              <a:rPr dirty="0" sz="2200" spc="125">
                <a:solidFill>
                  <a:srgbClr val="11244D"/>
                </a:solidFill>
                <a:latin typeface="Trebuchet MS"/>
                <a:cs typeface="Trebuchet MS"/>
              </a:rPr>
              <a:t>esegue </a:t>
            </a:r>
            <a:r>
              <a:rPr dirty="0" sz="2200" spc="85">
                <a:solidFill>
                  <a:srgbClr val="11244D"/>
                </a:solidFill>
                <a:latin typeface="Trebuchet MS"/>
                <a:cs typeface="Trebuchet MS"/>
              </a:rPr>
              <a:t>anche </a:t>
            </a:r>
            <a:r>
              <a:rPr dirty="0" sz="2200" spc="20">
                <a:solidFill>
                  <a:srgbClr val="11244D"/>
                </a:solidFill>
                <a:latin typeface="Trebuchet MS"/>
                <a:cs typeface="Trebuchet MS"/>
              </a:rPr>
              <a:t>in </a:t>
            </a:r>
            <a:r>
              <a:rPr dirty="0" sz="2200" spc="130">
                <a:solidFill>
                  <a:srgbClr val="11244D"/>
                </a:solidFill>
                <a:latin typeface="Trebuchet MS"/>
                <a:cs typeface="Trebuchet MS"/>
              </a:rPr>
              <a:t>caso </a:t>
            </a:r>
            <a:r>
              <a:rPr dirty="0" sz="2200" spc="2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200" spc="-15">
                <a:solidFill>
                  <a:srgbClr val="11244D"/>
                </a:solidFill>
                <a:latin typeface="Trebuchet MS"/>
                <a:cs typeface="Trebuchet MS"/>
              </a:rPr>
              <a:t>errore, </a:t>
            </a:r>
            <a:r>
              <a:rPr dirty="0" sz="2200" spc="100">
                <a:solidFill>
                  <a:srgbClr val="11244D"/>
                </a:solidFill>
                <a:latin typeface="Trebuchet MS"/>
                <a:cs typeface="Trebuchet MS"/>
              </a:rPr>
              <a:t>ad </a:t>
            </a:r>
            <a:r>
              <a:rPr dirty="0" sz="2200" spc="80">
                <a:solidFill>
                  <a:srgbClr val="11244D"/>
                </a:solidFill>
                <a:latin typeface="Trebuchet MS"/>
                <a:cs typeface="Trebuchet MS"/>
              </a:rPr>
              <a:t>esempio </a:t>
            </a:r>
            <a:r>
              <a:rPr dirty="0" sz="2200" spc="125">
                <a:solidFill>
                  <a:srgbClr val="11244D"/>
                </a:solidFill>
                <a:latin typeface="Trebuchet MS"/>
                <a:cs typeface="Trebuchet MS"/>
              </a:rPr>
              <a:t>esegue </a:t>
            </a:r>
            <a:r>
              <a:rPr dirty="0" sz="2200" spc="75">
                <a:solidFill>
                  <a:srgbClr val="11244D"/>
                </a:solidFill>
                <a:latin typeface="Trebuchet MS"/>
                <a:cs typeface="Trebuchet MS"/>
              </a:rPr>
              <a:t>un </a:t>
            </a:r>
            <a:r>
              <a:rPr dirty="0" sz="2200" spc="60">
                <a:solidFill>
                  <a:srgbClr val="11244D"/>
                </a:solidFill>
                <a:latin typeface="Trebuchet MS"/>
                <a:cs typeface="Trebuchet MS"/>
              </a:rPr>
              <a:t>install </a:t>
            </a:r>
            <a:r>
              <a:rPr dirty="0" sz="2200" spc="85">
                <a:solidFill>
                  <a:srgbClr val="11244D"/>
                </a:solidFill>
                <a:latin typeface="Trebuchet MS"/>
                <a:cs typeface="Trebuchet MS"/>
              </a:rPr>
              <a:t>anche </a:t>
            </a:r>
            <a:r>
              <a:rPr dirty="0" sz="2200" spc="150">
                <a:solidFill>
                  <a:srgbClr val="11244D"/>
                </a:solidFill>
                <a:latin typeface="Trebuchet MS"/>
                <a:cs typeface="Trebuchet MS"/>
              </a:rPr>
              <a:t>se </a:t>
            </a:r>
            <a:r>
              <a:rPr dirty="0" sz="2200" spc="-2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200" spc="70">
                <a:solidFill>
                  <a:srgbClr val="11244D"/>
                </a:solidFill>
                <a:latin typeface="Trebuchet MS"/>
                <a:cs typeface="Trebuchet MS"/>
              </a:rPr>
              <a:t>pacchetto </a:t>
            </a:r>
            <a:r>
              <a:rPr dirty="0" sz="2200" spc="55">
                <a:solidFill>
                  <a:srgbClr val="11244D"/>
                </a:solidFill>
                <a:latin typeface="Trebuchet MS"/>
                <a:cs typeface="Trebuchet MS"/>
              </a:rPr>
              <a:t>risulta </a:t>
            </a:r>
            <a:r>
              <a:rPr dirty="0" sz="2200" spc="110">
                <a:solidFill>
                  <a:srgbClr val="11244D"/>
                </a:solidFill>
                <a:latin typeface="Trebuchet MS"/>
                <a:cs typeface="Trebuchet MS"/>
              </a:rPr>
              <a:t>già </a:t>
            </a:r>
            <a:r>
              <a:rPr dirty="0" sz="2200" spc="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200" spc="15">
                <a:solidFill>
                  <a:srgbClr val="11244D"/>
                </a:solidFill>
                <a:latin typeface="Trebuchet MS"/>
                <a:cs typeface="Trebuchet MS"/>
              </a:rPr>
              <a:t>installato).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6"/>
            <a:ext cx="1447799" cy="75143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53896" y="4132388"/>
            <a:ext cx="98802" cy="9880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53896" y="4572509"/>
            <a:ext cx="98802" cy="9880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462753" y="3015076"/>
            <a:ext cx="12781915" cy="66274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6985">
              <a:lnSpc>
                <a:spcPct val="117900"/>
              </a:lnSpc>
              <a:spcBef>
                <a:spcPts val="90"/>
              </a:spcBef>
              <a:tabLst>
                <a:tab pos="1302385" algn="l"/>
                <a:tab pos="2787650" algn="l"/>
                <a:tab pos="3364865" algn="l"/>
                <a:tab pos="5074285" algn="l"/>
                <a:tab pos="6844030" algn="l"/>
                <a:tab pos="8487410" algn="l"/>
                <a:tab pos="8907145" algn="l"/>
                <a:tab pos="9596755" algn="l"/>
                <a:tab pos="10349865" algn="l"/>
                <a:tab pos="11465560" algn="l"/>
                <a:tab pos="11879580" algn="l"/>
              </a:tabLst>
            </a:pPr>
            <a:r>
              <a:rPr dirty="0" sz="2450" spc="195">
                <a:solidFill>
                  <a:srgbClr val="11244D"/>
                </a:solidFill>
                <a:latin typeface="Trebuchet MS"/>
                <a:cs typeface="Trebuchet MS"/>
              </a:rPr>
              <a:t>Q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40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 spc="305">
                <a:solidFill>
                  <a:srgbClr val="11244D"/>
                </a:solidFill>
                <a:latin typeface="Trebuchet MS"/>
                <a:cs typeface="Trebuchet MS"/>
              </a:rPr>
              <a:t>g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95">
                <a:solidFill>
                  <a:srgbClr val="11244D"/>
                </a:solidFill>
                <a:latin typeface="Trebuchet MS"/>
                <a:cs typeface="Trebuchet MS"/>
              </a:rPr>
              <a:t>f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95">
                <a:solidFill>
                  <a:srgbClr val="11244D"/>
                </a:solidFill>
                <a:latin typeface="Trebuchet MS"/>
                <a:cs typeface="Trebuchet MS"/>
              </a:rPr>
              <a:t>f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15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 spc="114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450" spc="215">
                <a:solidFill>
                  <a:srgbClr val="11244D"/>
                </a:solidFill>
                <a:latin typeface="Trebuchet MS"/>
                <a:cs typeface="Trebuchet MS"/>
              </a:rPr>
              <a:t>'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5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 spc="-30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-50">
                <a:solidFill>
                  <a:srgbClr val="11244D"/>
                </a:solidFill>
                <a:latin typeface="Trebuchet MS"/>
                <a:cs typeface="Trebuchet MS"/>
              </a:rPr>
              <a:t>i  </a:t>
            </a:r>
            <a:r>
              <a:rPr dirty="0" sz="2450" spc="40">
                <a:solidFill>
                  <a:srgbClr val="11244D"/>
                </a:solidFill>
                <a:latin typeface="Trebuchet MS"/>
                <a:cs typeface="Trebuchet MS"/>
              </a:rPr>
              <a:t>condizioni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00">
                <a:solidFill>
                  <a:srgbClr val="11244D"/>
                </a:solidFill>
                <a:latin typeface="Trebuchet MS"/>
                <a:cs typeface="Trebuchet MS"/>
              </a:rPr>
              <a:t>necessario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40">
                <a:solidFill>
                  <a:srgbClr val="11244D"/>
                </a:solidFill>
                <a:latin typeface="Trebuchet MS"/>
                <a:cs typeface="Trebuchet MS"/>
              </a:rPr>
              <a:t>interno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25">
                <a:solidFill>
                  <a:srgbClr val="11244D"/>
                </a:solidFill>
                <a:latin typeface="Trebuchet MS"/>
                <a:cs typeface="Trebuchet MS"/>
              </a:rPr>
              <a:t>pacchetti,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10">
                <a:solidFill>
                  <a:srgbClr val="11244D"/>
                </a:solidFill>
                <a:latin typeface="Trebuchet MS"/>
                <a:cs typeface="Trebuchet MS"/>
              </a:rPr>
              <a:t>ad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esempio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65">
                <a:solidFill>
                  <a:srgbClr val="11244D"/>
                </a:solidFill>
                <a:latin typeface="Trebuchet MS"/>
                <a:cs typeface="Trebuchet MS"/>
              </a:rPr>
              <a:t>se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5">
                <a:solidFill>
                  <a:srgbClr val="11244D"/>
                </a:solidFill>
                <a:latin typeface="Trebuchet MS"/>
                <a:cs typeface="Trebuchet MS"/>
              </a:rPr>
              <a:t>serve:</a:t>
            </a:r>
            <a:endParaRPr sz="2450">
              <a:latin typeface="Trebuchet MS"/>
              <a:cs typeface="Trebuchet MS"/>
            </a:endParaRPr>
          </a:p>
          <a:p>
            <a:pPr marL="548640" marR="1517650">
              <a:lnSpc>
                <a:spcPct val="117900"/>
              </a:lnSpc>
            </a:pP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0">
                <a:solidFill>
                  <a:srgbClr val="11244D"/>
                </a:solidFill>
                <a:latin typeface="Trebuchet MS"/>
                <a:cs typeface="Trebuchet MS"/>
              </a:rPr>
              <a:t>distribuzione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45">
                <a:solidFill>
                  <a:srgbClr val="11244D"/>
                </a:solidFill>
                <a:latin typeface="Trebuchet MS"/>
                <a:cs typeface="Trebuchet MS"/>
              </a:rPr>
              <a:t>interna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95">
                <a:solidFill>
                  <a:srgbClr val="11244D"/>
                </a:solidFill>
                <a:latin typeface="Trebuchet MS"/>
                <a:cs typeface="Trebuchet MS"/>
              </a:rPr>
              <a:t>software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non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disponibile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00">
                <a:solidFill>
                  <a:srgbClr val="11244D"/>
                </a:solidFill>
                <a:latin typeface="Trebuchet MS"/>
                <a:cs typeface="Trebuchet MS"/>
              </a:rPr>
              <a:t>sui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0">
                <a:solidFill>
                  <a:srgbClr val="11244D"/>
                </a:solidFill>
                <a:latin typeface="Trebuchet MS"/>
                <a:cs typeface="Trebuchet MS"/>
              </a:rPr>
              <a:t>pubblici </a:t>
            </a:r>
            <a:r>
              <a:rPr dirty="0" sz="2450" spc="-7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l'installazione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75">
                <a:solidFill>
                  <a:srgbClr val="11244D"/>
                </a:solidFill>
                <a:latin typeface="Trebuchet MS"/>
                <a:cs typeface="Trebuchet MS"/>
              </a:rPr>
              <a:t>su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40">
                <a:solidFill>
                  <a:srgbClr val="11244D"/>
                </a:solidFill>
                <a:latin typeface="Trebuchet MS"/>
                <a:cs typeface="Trebuchet MS"/>
              </a:rPr>
              <a:t>client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9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non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35">
                <a:solidFill>
                  <a:srgbClr val="11244D"/>
                </a:solidFill>
                <a:latin typeface="Trebuchet MS"/>
                <a:cs typeface="Trebuchet MS"/>
              </a:rPr>
              <a:t>possono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14">
                <a:solidFill>
                  <a:srgbClr val="11244D"/>
                </a:solidFill>
                <a:latin typeface="Trebuchet MS"/>
                <a:cs typeface="Trebuchet MS"/>
              </a:rPr>
              <a:t>raggiungere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35">
                <a:solidFill>
                  <a:srgbClr val="11244D"/>
                </a:solidFill>
                <a:latin typeface="Trebuchet MS"/>
                <a:cs typeface="Trebuchet MS"/>
              </a:rPr>
              <a:t>rete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esterna</a:t>
            </a:r>
            <a:endParaRPr sz="2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50">
              <a:latin typeface="Trebuchet MS"/>
              <a:cs typeface="Trebuchet MS"/>
            </a:endParaRPr>
          </a:p>
          <a:p>
            <a:pPr marL="12700" marR="8255">
              <a:lnSpc>
                <a:spcPct val="117900"/>
              </a:lnSpc>
              <a:tabLst>
                <a:tab pos="255270" algn="l"/>
                <a:tab pos="1910714" algn="l"/>
                <a:tab pos="3236595" algn="l"/>
                <a:tab pos="4826000" algn="l"/>
                <a:tab pos="5868670" algn="l"/>
                <a:tab pos="7301865" algn="l"/>
                <a:tab pos="7725409" algn="l"/>
                <a:tab pos="8494395" algn="l"/>
                <a:tab pos="9808845" algn="l"/>
                <a:tab pos="10449560" algn="l"/>
                <a:tab pos="12074525" algn="l"/>
              </a:tabLst>
            </a:pP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Nel </a:t>
            </a:r>
            <a:r>
              <a:rPr dirty="0" sz="2450" spc="45">
                <a:solidFill>
                  <a:srgbClr val="11244D"/>
                </a:solidFill>
                <a:latin typeface="Trebuchet MS"/>
                <a:cs typeface="Trebuchet MS"/>
              </a:rPr>
              <a:t>primo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45">
                <a:solidFill>
                  <a:srgbClr val="11244D"/>
                </a:solidFill>
                <a:latin typeface="Trebuchet MS"/>
                <a:cs typeface="Trebuchet MS"/>
              </a:rPr>
              <a:t>caso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10">
                <a:solidFill>
                  <a:srgbClr val="11244D"/>
                </a:solidFill>
                <a:latin typeface="Trebuchet MS"/>
                <a:cs typeface="Trebuchet MS"/>
              </a:rPr>
              <a:t>si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può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effettuare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-20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35">
                <a:solidFill>
                  <a:srgbClr val="11244D"/>
                </a:solidFill>
                <a:latin typeface="Trebuchet MS"/>
                <a:cs typeface="Trebuchet MS"/>
              </a:rPr>
              <a:t>packaging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degli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installer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all'interno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35">
                <a:solidFill>
                  <a:srgbClr val="11244D"/>
                </a:solidFill>
                <a:latin typeface="Trebuchet MS"/>
                <a:cs typeface="Trebuchet MS"/>
              </a:rPr>
              <a:t>dei</a:t>
            </a:r>
            <a:r>
              <a:rPr dirty="0" sz="2450" spc="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25">
                <a:solidFill>
                  <a:srgbClr val="11244D"/>
                </a:solidFill>
                <a:latin typeface="Trebuchet MS"/>
                <a:cs typeface="Trebuchet MS"/>
              </a:rPr>
              <a:t>pacchetti, </a:t>
            </a:r>
            <a:r>
              <a:rPr dirty="0" sz="2450" spc="-7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0">
                <a:solidFill>
                  <a:srgbClr val="11244D"/>
                </a:solidFill>
                <a:latin typeface="Trebuchet MS"/>
                <a:cs typeface="Trebuchet MS"/>
              </a:rPr>
              <a:t>abilitando</a:t>
            </a:r>
            <a:r>
              <a:rPr dirty="0" sz="245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90">
                <a:solidFill>
                  <a:srgbClr val="11244D"/>
                </a:solidFill>
                <a:latin typeface="Trebuchet MS"/>
                <a:cs typeface="Trebuchet MS"/>
              </a:rPr>
              <a:t>anche</a:t>
            </a:r>
            <a:r>
              <a:rPr dirty="0" sz="245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45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0">
                <a:solidFill>
                  <a:srgbClr val="11244D"/>
                </a:solidFill>
                <a:latin typeface="Trebuchet MS"/>
                <a:cs typeface="Trebuchet MS"/>
              </a:rPr>
              <a:t>pubblici</a:t>
            </a:r>
            <a:r>
              <a:rPr dirty="0" sz="245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per</a:t>
            </a:r>
            <a:r>
              <a:rPr dirty="0" sz="245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recuperare</a:t>
            </a:r>
            <a:r>
              <a:rPr dirty="0" sz="245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450" spc="-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0">
                <a:solidFill>
                  <a:srgbClr val="11244D"/>
                </a:solidFill>
                <a:latin typeface="Trebuchet MS"/>
                <a:cs typeface="Trebuchet MS"/>
              </a:rPr>
              <a:t>liberamente</a:t>
            </a:r>
            <a:r>
              <a:rPr dirty="0" sz="245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5">
                <a:solidFill>
                  <a:srgbClr val="11244D"/>
                </a:solidFill>
                <a:latin typeface="Trebuchet MS"/>
                <a:cs typeface="Trebuchet MS"/>
              </a:rPr>
              <a:t>disponibili. </a:t>
            </a:r>
            <a:r>
              <a:rPr dirty="0" sz="2450" spc="-7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2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 spc="10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 spc="270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50" spc="114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bb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5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100">
                <a:solidFill>
                  <a:srgbClr val="11244D"/>
                </a:solidFill>
                <a:latin typeface="Trebuchet MS"/>
                <a:cs typeface="Trebuchet MS"/>
              </a:rPr>
              <a:t>pp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12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5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-45" b="1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50" spc="110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70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5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 b="1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75" b="1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110" b="1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45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70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5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325" b="1">
                <a:solidFill>
                  <a:srgbClr val="11244D"/>
                </a:solidFill>
                <a:latin typeface="Trebuchet MS"/>
                <a:cs typeface="Trebuchet MS"/>
              </a:rPr>
              <a:t>g</a:t>
            </a:r>
            <a:r>
              <a:rPr dirty="0" sz="2450" b="1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 spc="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450" spc="10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5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5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50" spc="215">
                <a:solidFill>
                  <a:srgbClr val="11244D"/>
                </a:solidFill>
                <a:latin typeface="Trebuchet MS"/>
                <a:cs typeface="Trebuchet MS"/>
              </a:rPr>
              <a:t>'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50" spc="270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o 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troppo</a:t>
            </a:r>
            <a:r>
              <a:rPr dirty="0" sz="245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intensivo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10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parte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35">
                <a:solidFill>
                  <a:srgbClr val="11244D"/>
                </a:solidFill>
                <a:latin typeface="Trebuchet MS"/>
                <a:cs typeface="Trebuchet MS"/>
              </a:rPr>
              <a:t>dei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-15">
                <a:solidFill>
                  <a:srgbClr val="11244D"/>
                </a:solidFill>
                <a:latin typeface="Trebuchet MS"/>
                <a:cs typeface="Trebuchet MS"/>
              </a:rPr>
              <a:t>client.</a:t>
            </a:r>
            <a:endParaRPr sz="2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50">
              <a:latin typeface="Trebuchet MS"/>
              <a:cs typeface="Trebuchet MS"/>
            </a:endParaRPr>
          </a:p>
          <a:p>
            <a:pPr marL="12700" marR="5080">
              <a:lnSpc>
                <a:spcPct val="117900"/>
              </a:lnSpc>
            </a:pPr>
            <a:r>
              <a:rPr dirty="0" sz="2450" spc="5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05">
                <a:solidFill>
                  <a:srgbClr val="11244D"/>
                </a:solidFill>
                <a:latin typeface="Trebuchet MS"/>
                <a:cs typeface="Trebuchet MS"/>
              </a:rPr>
              <a:t>ogni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45">
                <a:solidFill>
                  <a:srgbClr val="11244D"/>
                </a:solidFill>
                <a:latin typeface="Trebuchet MS"/>
                <a:cs typeface="Trebuchet MS"/>
              </a:rPr>
              <a:t>caso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può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20">
                <a:solidFill>
                  <a:srgbClr val="11244D"/>
                </a:solidFill>
                <a:latin typeface="Trebuchet MS"/>
                <a:cs typeface="Trebuchet MS"/>
              </a:rPr>
              <a:t>essere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00">
                <a:solidFill>
                  <a:srgbClr val="11244D"/>
                </a:solidFill>
                <a:latin typeface="Trebuchet MS"/>
                <a:cs typeface="Trebuchet MS"/>
              </a:rPr>
              <a:t>necessario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costruire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40">
                <a:solidFill>
                  <a:srgbClr val="11244D"/>
                </a:solidFill>
                <a:latin typeface="Trebuchet MS"/>
                <a:cs typeface="Trebuchet MS"/>
              </a:rPr>
              <a:t>interno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alla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0">
                <a:solidFill>
                  <a:srgbClr val="11244D"/>
                </a:solidFill>
                <a:latin typeface="Trebuchet MS"/>
                <a:cs typeface="Trebuchet MS"/>
              </a:rPr>
              <a:t>propria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-35">
                <a:solidFill>
                  <a:srgbClr val="11244D"/>
                </a:solidFill>
                <a:latin typeface="Trebuchet MS"/>
                <a:cs typeface="Trebuchet MS"/>
              </a:rPr>
              <a:t>rete,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2450" spc="-7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10">
                <a:solidFill>
                  <a:srgbClr val="11244D"/>
                </a:solidFill>
                <a:latin typeface="Trebuchet MS"/>
                <a:cs typeface="Trebuchet MS"/>
              </a:rPr>
              <a:t>saper</a:t>
            </a:r>
            <a:r>
              <a:rPr dirty="0" sz="245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modificare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55">
                <a:solidFill>
                  <a:srgbClr val="11244D"/>
                </a:solidFill>
                <a:latin typeface="Trebuchet MS"/>
                <a:cs typeface="Trebuchet MS"/>
              </a:rPr>
              <a:t>creare</a:t>
            </a:r>
            <a:r>
              <a:rPr dirty="0" sz="245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25">
                <a:solidFill>
                  <a:srgbClr val="11244D"/>
                </a:solidFill>
                <a:latin typeface="Trebuchet MS"/>
                <a:cs typeface="Trebuchet MS"/>
              </a:rPr>
              <a:t>pacchetti.</a:t>
            </a:r>
            <a:endParaRPr sz="2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50">
              <a:latin typeface="Trebuchet MS"/>
              <a:cs typeface="Trebuchet MS"/>
            </a:endParaRPr>
          </a:p>
          <a:p>
            <a:pPr marL="12700" marR="11430">
              <a:lnSpc>
                <a:spcPct val="117900"/>
              </a:lnSpc>
            </a:pP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L'operazione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75">
                <a:solidFill>
                  <a:srgbClr val="11244D"/>
                </a:solidFill>
                <a:latin typeface="Trebuchet MS"/>
                <a:cs typeface="Trebuchet MS"/>
              </a:rPr>
              <a:t>conversione</a:t>
            </a:r>
            <a:r>
              <a:rPr dirty="0" sz="245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45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pubblico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contenente</a:t>
            </a:r>
            <a:r>
              <a:rPr dirty="0" sz="245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10">
                <a:solidFill>
                  <a:srgbClr val="11244D"/>
                </a:solidFill>
                <a:latin typeface="Trebuchet MS"/>
                <a:cs typeface="Trebuchet MS"/>
              </a:rPr>
              <a:t>solo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20">
                <a:solidFill>
                  <a:srgbClr val="11244D"/>
                </a:solidFill>
                <a:latin typeface="Trebuchet MS"/>
                <a:cs typeface="Trebuchet MS"/>
              </a:rPr>
              <a:t>script,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5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quella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30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450" spc="-7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80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10">
                <a:solidFill>
                  <a:srgbClr val="11244D"/>
                </a:solidFill>
                <a:latin typeface="Trebuchet MS"/>
                <a:cs typeface="Trebuchet MS"/>
              </a:rPr>
              <a:t>ad</a:t>
            </a:r>
            <a:r>
              <a:rPr dirty="0" sz="245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140">
                <a:solidFill>
                  <a:srgbClr val="11244D"/>
                </a:solidFill>
                <a:latin typeface="Trebuchet MS"/>
                <a:cs typeface="Trebuchet MS"/>
              </a:rPr>
              <a:t>uso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locale</a:t>
            </a:r>
            <a:r>
              <a:rPr dirty="0" sz="245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5">
                <a:solidFill>
                  <a:srgbClr val="11244D"/>
                </a:solidFill>
                <a:latin typeface="Trebuchet MS"/>
                <a:cs typeface="Trebuchet MS"/>
              </a:rPr>
              <a:t>contenente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90">
                <a:solidFill>
                  <a:srgbClr val="11244D"/>
                </a:solidFill>
                <a:latin typeface="Trebuchet MS"/>
                <a:cs typeface="Trebuchet MS"/>
              </a:rPr>
              <a:t>anche</a:t>
            </a:r>
            <a:r>
              <a:rPr dirty="0" sz="245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90">
                <a:solidFill>
                  <a:srgbClr val="11244D"/>
                </a:solidFill>
                <a:latin typeface="Trebuchet MS"/>
                <a:cs typeface="Trebuchet MS"/>
              </a:rPr>
              <a:t>gli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20">
                <a:solidFill>
                  <a:srgbClr val="11244D"/>
                </a:solidFill>
                <a:latin typeface="Trebuchet MS"/>
                <a:cs typeface="Trebuchet MS"/>
              </a:rPr>
              <a:t>installer,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5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60">
                <a:solidFill>
                  <a:srgbClr val="11244D"/>
                </a:solidFill>
                <a:latin typeface="Trebuchet MS"/>
                <a:cs typeface="Trebuchet MS"/>
              </a:rPr>
              <a:t>detta</a:t>
            </a:r>
            <a:r>
              <a:rPr dirty="0" sz="245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50" spc="-20" b="1">
                <a:solidFill>
                  <a:srgbClr val="11244D"/>
                </a:solidFill>
                <a:latin typeface="Trebuchet MS"/>
                <a:cs typeface="Trebuchet MS"/>
              </a:rPr>
              <a:t>internalizzazione</a:t>
            </a:r>
            <a:r>
              <a:rPr dirty="0" sz="2450" spc="-2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62753" y="869439"/>
            <a:ext cx="14809469" cy="1731010"/>
          </a:xfrm>
          <a:prstGeom prst="rect"/>
        </p:spPr>
        <p:txBody>
          <a:bodyPr wrap="square" lIns="0" tIns="101600" rIns="0" bIns="0" rtlCol="0" vert="horz">
            <a:spAutoFit/>
          </a:bodyPr>
          <a:lstStyle/>
          <a:p>
            <a:pPr marL="9725660">
              <a:lnSpc>
                <a:spcPct val="100000"/>
              </a:lnSpc>
              <a:spcBef>
                <a:spcPts val="800"/>
              </a:spcBef>
            </a:pPr>
            <a:r>
              <a:rPr dirty="0" spc="280"/>
              <a:t>R</a:t>
            </a:r>
            <a:r>
              <a:rPr dirty="0" spc="-175"/>
              <a:t>e</a:t>
            </a:r>
            <a:r>
              <a:rPr dirty="0" spc="-40"/>
              <a:t>p</a:t>
            </a:r>
            <a:r>
              <a:rPr dirty="0" spc="-130"/>
              <a:t>o</a:t>
            </a:r>
            <a:r>
              <a:rPr dirty="0" spc="315"/>
              <a:t>s</a:t>
            </a:r>
            <a:r>
              <a:rPr dirty="0" spc="-240"/>
              <a:t>i</a:t>
            </a:r>
            <a:r>
              <a:rPr dirty="0" spc="-20"/>
              <a:t>t</a:t>
            </a:r>
            <a:r>
              <a:rPr dirty="0" spc="-130"/>
              <a:t>o</a:t>
            </a:r>
            <a:r>
              <a:rPr dirty="0" spc="-250"/>
              <a:t>r</a:t>
            </a:r>
            <a:r>
              <a:rPr dirty="0" spc="150"/>
              <a:t>y</a:t>
            </a:r>
            <a:r>
              <a:rPr dirty="0" spc="-740"/>
              <a:t> </a:t>
            </a:r>
            <a:r>
              <a:rPr dirty="0" spc="-240"/>
              <a:t>i</a:t>
            </a:r>
            <a:r>
              <a:rPr dirty="0" spc="-130"/>
              <a:t>n</a:t>
            </a:r>
            <a:r>
              <a:rPr dirty="0" spc="-20"/>
              <a:t>t</a:t>
            </a:r>
            <a:r>
              <a:rPr dirty="0" spc="-175"/>
              <a:t>e</a:t>
            </a:r>
            <a:r>
              <a:rPr dirty="0" spc="-250"/>
              <a:t>r</a:t>
            </a:r>
            <a:r>
              <a:rPr dirty="0" spc="-130"/>
              <a:t>n</a:t>
            </a:r>
            <a:r>
              <a:rPr dirty="0" spc="-90"/>
              <a:t>i</a:t>
            </a:r>
          </a:p>
          <a:p>
            <a:pPr marL="12700" marR="2031364">
              <a:lnSpc>
                <a:spcPts val="3470"/>
              </a:lnSpc>
            </a:pPr>
            <a:r>
              <a:rPr dirty="0" sz="2450" spc="85" b="0">
                <a:latin typeface="Trebuchet MS"/>
                <a:cs typeface="Trebuchet MS"/>
              </a:rPr>
              <a:t>Normalmente</a:t>
            </a:r>
            <a:r>
              <a:rPr dirty="0" sz="2450" spc="80" b="0">
                <a:latin typeface="Trebuchet MS"/>
                <a:cs typeface="Trebuchet MS"/>
              </a:rPr>
              <a:t> </a:t>
            </a:r>
            <a:r>
              <a:rPr dirty="0" sz="2450" spc="-20" b="0">
                <a:latin typeface="Trebuchet MS"/>
                <a:cs typeface="Trebuchet MS"/>
              </a:rPr>
              <a:t>il</a:t>
            </a:r>
            <a:r>
              <a:rPr dirty="0" sz="2450" spc="80" b="0">
                <a:latin typeface="Trebuchet MS"/>
                <a:cs typeface="Trebuchet MS"/>
              </a:rPr>
              <a:t> pacchetto</a:t>
            </a:r>
            <a:r>
              <a:rPr dirty="0" sz="2450" spc="85" b="0">
                <a:latin typeface="Trebuchet MS"/>
                <a:cs typeface="Trebuchet MS"/>
              </a:rPr>
              <a:t> </a:t>
            </a:r>
            <a:r>
              <a:rPr dirty="0" sz="2450" spc="15" b="0">
                <a:latin typeface="Trebuchet MS"/>
                <a:cs typeface="Trebuchet MS"/>
              </a:rPr>
              <a:t>contiene,</a:t>
            </a:r>
            <a:r>
              <a:rPr dirty="0" sz="2450" spc="80" b="0">
                <a:latin typeface="Trebuchet MS"/>
                <a:cs typeface="Trebuchet MS"/>
              </a:rPr>
              <a:t> </a:t>
            </a:r>
            <a:r>
              <a:rPr dirty="0" sz="2450" spc="30" b="0">
                <a:latin typeface="Trebuchet MS"/>
                <a:cs typeface="Trebuchet MS"/>
              </a:rPr>
              <a:t>nei</a:t>
            </a:r>
            <a:r>
              <a:rPr dirty="0" sz="2450" spc="85" b="0">
                <a:latin typeface="Trebuchet MS"/>
                <a:cs typeface="Trebuchet MS"/>
              </a:rPr>
              <a:t> </a:t>
            </a:r>
            <a:r>
              <a:rPr dirty="0" sz="2450" spc="65" b="0">
                <a:latin typeface="Trebuchet MS"/>
                <a:cs typeface="Trebuchet MS"/>
              </a:rPr>
              <a:t>repository</a:t>
            </a:r>
            <a:r>
              <a:rPr dirty="0" sz="2450" spc="80" b="0">
                <a:latin typeface="Trebuchet MS"/>
                <a:cs typeface="Trebuchet MS"/>
              </a:rPr>
              <a:t> </a:t>
            </a:r>
            <a:r>
              <a:rPr dirty="0" sz="2450" spc="10" b="0">
                <a:latin typeface="Trebuchet MS"/>
                <a:cs typeface="Trebuchet MS"/>
              </a:rPr>
              <a:t>pubblici,</a:t>
            </a:r>
            <a:r>
              <a:rPr dirty="0" sz="2450" spc="85" b="0">
                <a:latin typeface="Trebuchet MS"/>
                <a:cs typeface="Trebuchet MS"/>
              </a:rPr>
              <a:t> </a:t>
            </a:r>
            <a:r>
              <a:rPr dirty="0" sz="2450" spc="110" b="0">
                <a:latin typeface="Trebuchet MS"/>
                <a:cs typeface="Trebuchet MS"/>
              </a:rPr>
              <a:t>solo</a:t>
            </a:r>
            <a:r>
              <a:rPr dirty="0" sz="2450" spc="80" b="0">
                <a:latin typeface="Trebuchet MS"/>
                <a:cs typeface="Trebuchet MS"/>
              </a:rPr>
              <a:t> </a:t>
            </a:r>
            <a:r>
              <a:rPr dirty="0" sz="2450" spc="90" b="0">
                <a:latin typeface="Trebuchet MS"/>
                <a:cs typeface="Trebuchet MS"/>
              </a:rPr>
              <a:t>gli</a:t>
            </a:r>
            <a:r>
              <a:rPr dirty="0" sz="2450" spc="85" b="0">
                <a:latin typeface="Trebuchet MS"/>
                <a:cs typeface="Trebuchet MS"/>
              </a:rPr>
              <a:t> </a:t>
            </a:r>
            <a:r>
              <a:rPr dirty="0" sz="2450" spc="75" b="0">
                <a:latin typeface="Trebuchet MS"/>
                <a:cs typeface="Trebuchet MS"/>
              </a:rPr>
              <a:t>script</a:t>
            </a:r>
            <a:r>
              <a:rPr dirty="0" sz="2450" spc="80" b="0">
                <a:latin typeface="Trebuchet MS"/>
                <a:cs typeface="Trebuchet MS"/>
              </a:rPr>
              <a:t> </a:t>
            </a:r>
            <a:r>
              <a:rPr dirty="0" sz="2450" spc="30" b="0">
                <a:latin typeface="Trebuchet MS"/>
                <a:cs typeface="Trebuchet MS"/>
              </a:rPr>
              <a:t>di</a:t>
            </a:r>
            <a:r>
              <a:rPr dirty="0" sz="2450" spc="85" b="0">
                <a:latin typeface="Trebuchet MS"/>
                <a:cs typeface="Trebuchet MS"/>
              </a:rPr>
              <a:t> </a:t>
            </a:r>
            <a:r>
              <a:rPr dirty="0" sz="2450" spc="100" b="0">
                <a:latin typeface="Trebuchet MS"/>
                <a:cs typeface="Trebuchet MS"/>
              </a:rPr>
              <a:t>gestione </a:t>
            </a:r>
            <a:r>
              <a:rPr dirty="0" sz="2450" spc="-725" b="0">
                <a:latin typeface="Trebuchet MS"/>
                <a:cs typeface="Trebuchet MS"/>
              </a:rPr>
              <a:t> </a:t>
            </a:r>
            <a:r>
              <a:rPr dirty="0" sz="2450" spc="90" b="0">
                <a:latin typeface="Trebuchet MS"/>
                <a:cs typeface="Trebuchet MS"/>
              </a:rPr>
              <a:t>che</a:t>
            </a:r>
            <a:r>
              <a:rPr dirty="0" sz="2450" spc="-170" b="0">
                <a:latin typeface="Trebuchet MS"/>
                <a:cs typeface="Trebuchet MS"/>
              </a:rPr>
              <a:t> </a:t>
            </a:r>
            <a:r>
              <a:rPr dirty="0" sz="2450" spc="105" b="0">
                <a:latin typeface="Trebuchet MS"/>
                <a:cs typeface="Trebuchet MS"/>
              </a:rPr>
              <a:t>vengono</a:t>
            </a:r>
            <a:r>
              <a:rPr dirty="0" sz="2450" spc="-170" b="0">
                <a:latin typeface="Trebuchet MS"/>
                <a:cs typeface="Trebuchet MS"/>
              </a:rPr>
              <a:t> </a:t>
            </a:r>
            <a:r>
              <a:rPr dirty="0" sz="2450" spc="40" b="0">
                <a:latin typeface="Trebuchet MS"/>
                <a:cs typeface="Trebuchet MS"/>
              </a:rPr>
              <a:t>richiamati</a:t>
            </a:r>
            <a:r>
              <a:rPr dirty="0" sz="2450" spc="-170" b="0">
                <a:latin typeface="Trebuchet MS"/>
                <a:cs typeface="Trebuchet MS"/>
              </a:rPr>
              <a:t> </a:t>
            </a:r>
            <a:r>
              <a:rPr dirty="0" sz="2450" spc="55" b="0">
                <a:latin typeface="Trebuchet MS"/>
                <a:cs typeface="Trebuchet MS"/>
              </a:rPr>
              <a:t>dai</a:t>
            </a:r>
            <a:r>
              <a:rPr dirty="0" sz="2450" spc="-170" b="0">
                <a:latin typeface="Trebuchet MS"/>
                <a:cs typeface="Trebuchet MS"/>
              </a:rPr>
              <a:t> </a:t>
            </a:r>
            <a:r>
              <a:rPr dirty="0" sz="2450" spc="80" b="0">
                <a:latin typeface="Trebuchet MS"/>
                <a:cs typeface="Trebuchet MS"/>
              </a:rPr>
              <a:t>comandi</a:t>
            </a:r>
            <a:r>
              <a:rPr dirty="0" sz="2450" spc="-170" b="0">
                <a:latin typeface="Trebuchet MS"/>
                <a:cs typeface="Trebuchet MS"/>
              </a:rPr>
              <a:t> </a:t>
            </a:r>
            <a:r>
              <a:rPr dirty="0" sz="2450" spc="40" b="0">
                <a:latin typeface="Trebuchet MS"/>
                <a:cs typeface="Trebuchet MS"/>
              </a:rPr>
              <a:t>chocolatey;</a:t>
            </a:r>
            <a:r>
              <a:rPr dirty="0" sz="2450" spc="-170" b="0">
                <a:latin typeface="Trebuchet MS"/>
                <a:cs typeface="Trebuchet MS"/>
              </a:rPr>
              <a:t> </a:t>
            </a:r>
            <a:r>
              <a:rPr dirty="0" sz="2450" spc="60" b="0">
                <a:latin typeface="Trebuchet MS"/>
                <a:cs typeface="Trebuchet MS"/>
              </a:rPr>
              <a:t>è</a:t>
            </a:r>
            <a:r>
              <a:rPr dirty="0" sz="2450" spc="-170" b="0">
                <a:latin typeface="Trebuchet MS"/>
                <a:cs typeface="Trebuchet MS"/>
              </a:rPr>
              <a:t> </a:t>
            </a:r>
            <a:r>
              <a:rPr dirty="0" sz="2450" spc="85" b="0">
                <a:latin typeface="Trebuchet MS"/>
                <a:cs typeface="Trebuchet MS"/>
              </a:rPr>
              <a:t>dunque</a:t>
            </a:r>
            <a:r>
              <a:rPr dirty="0" sz="2450" spc="-170" b="0">
                <a:latin typeface="Trebuchet MS"/>
                <a:cs typeface="Trebuchet MS"/>
              </a:rPr>
              <a:t> </a:t>
            </a:r>
            <a:r>
              <a:rPr dirty="0" sz="2450" spc="85" b="0">
                <a:latin typeface="Trebuchet MS"/>
                <a:cs typeface="Trebuchet MS"/>
              </a:rPr>
              <a:t>un</a:t>
            </a:r>
            <a:r>
              <a:rPr dirty="0" sz="2450" spc="-170" b="0">
                <a:latin typeface="Trebuchet MS"/>
                <a:cs typeface="Trebuchet MS"/>
              </a:rPr>
              <a:t> </a:t>
            </a:r>
            <a:r>
              <a:rPr dirty="0" sz="2450" spc="75" b="0">
                <a:latin typeface="Trebuchet MS"/>
                <a:cs typeface="Trebuchet MS"/>
              </a:rPr>
              <a:t>metapackage.</a:t>
            </a:r>
            <a:endParaRPr sz="2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8"/>
            <a:ext cx="1447799" cy="75143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462753" y="1686492"/>
            <a:ext cx="13551535" cy="65595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6350">
              <a:lnSpc>
                <a:spcPct val="117800"/>
              </a:lnSpc>
              <a:spcBef>
                <a:spcPts val="90"/>
              </a:spcBef>
            </a:pPr>
            <a:r>
              <a:rPr dirty="0" sz="2600" spc="130">
                <a:solidFill>
                  <a:srgbClr val="11244D"/>
                </a:solidFill>
                <a:latin typeface="Trebuchet MS"/>
                <a:cs typeface="Trebuchet MS"/>
              </a:rPr>
              <a:t>Negli</a:t>
            </a:r>
            <a:r>
              <a:rPr dirty="0" sz="26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esempi</a:t>
            </a:r>
            <a:r>
              <a:rPr dirty="0" sz="26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ci</a:t>
            </a:r>
            <a:r>
              <a:rPr dirty="0" sz="2600" spc="-1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riferiremo</a:t>
            </a:r>
            <a:r>
              <a:rPr dirty="0" sz="26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2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5">
                <a:solidFill>
                  <a:srgbClr val="11244D"/>
                </a:solidFill>
                <a:latin typeface="Trebuchet MS"/>
                <a:cs typeface="Trebuchet MS"/>
              </a:rPr>
              <a:t>uno</a:t>
            </a:r>
            <a:r>
              <a:rPr dirty="0" sz="2600" spc="-1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share</a:t>
            </a:r>
            <a:r>
              <a:rPr dirty="0" sz="26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40">
                <a:solidFill>
                  <a:srgbClr val="11244D"/>
                </a:solidFill>
                <a:latin typeface="Trebuchet MS"/>
                <a:cs typeface="Trebuchet MS"/>
              </a:rPr>
              <a:t>SMB,</a:t>
            </a:r>
            <a:r>
              <a:rPr dirty="0" sz="26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600" spc="-1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soluzione</a:t>
            </a:r>
            <a:r>
              <a:rPr dirty="0" sz="26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più</a:t>
            </a:r>
            <a:r>
              <a:rPr dirty="0" sz="2600" spc="-1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semplice</a:t>
            </a:r>
            <a:r>
              <a:rPr dirty="0" sz="26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(specialmente</a:t>
            </a:r>
            <a:r>
              <a:rPr dirty="0" sz="26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75">
                <a:solidFill>
                  <a:srgbClr val="11244D"/>
                </a:solidFill>
                <a:latin typeface="Trebuchet MS"/>
                <a:cs typeface="Trebuchet MS"/>
              </a:rPr>
              <a:t>se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si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ha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2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disposizione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Dominio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Windows),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utilizzabile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inserendo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una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unica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directory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condivisa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tramite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30">
                <a:solidFill>
                  <a:srgbClr val="11244D"/>
                </a:solidFill>
                <a:latin typeface="Trebuchet MS"/>
                <a:cs typeface="Trebuchet MS"/>
              </a:rPr>
              <a:t>SMB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nupkg.</a:t>
            </a:r>
            <a:endParaRPr sz="2600">
              <a:latin typeface="Trebuchet MS"/>
              <a:cs typeface="Trebuchet MS"/>
            </a:endParaRPr>
          </a:p>
          <a:p>
            <a:pPr algn="just" marL="12700" marR="5080">
              <a:lnSpc>
                <a:spcPct val="117800"/>
              </a:lnSpc>
            </a:pPr>
            <a:r>
              <a:rPr dirty="0" sz="2600" spc="165">
                <a:solidFill>
                  <a:srgbClr val="11244D"/>
                </a:solidFill>
                <a:latin typeface="Trebuchet MS"/>
                <a:cs typeface="Trebuchet MS"/>
              </a:rPr>
              <a:t>Non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offre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indicizzazione </a:t>
            </a:r>
            <a:r>
              <a:rPr dirty="0" sz="2600" spc="85">
                <a:solidFill>
                  <a:srgbClr val="11244D"/>
                </a:solidFill>
                <a:latin typeface="Trebuchet MS"/>
                <a:cs typeface="Trebuchet MS"/>
              </a:rPr>
              <a:t>ed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altre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feature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avanzate;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è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consigliabile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utilizzarla </a:t>
            </a:r>
            <a:r>
              <a:rPr dirty="0" sz="2600" spc="85">
                <a:solidFill>
                  <a:srgbClr val="11244D"/>
                </a:solidFill>
                <a:latin typeface="Trebuchet MS"/>
                <a:cs typeface="Trebuchet MS"/>
              </a:rPr>
              <a:t>(secondo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documentazione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ufficiale)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solo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fino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all'hosting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65">
                <a:solidFill>
                  <a:srgbClr val="11244D"/>
                </a:solidFill>
                <a:latin typeface="Trebuchet MS"/>
                <a:cs typeface="Trebuchet MS"/>
              </a:rPr>
              <a:t>500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pacchetti.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50">
              <a:latin typeface="Trebuchet MS"/>
              <a:cs typeface="Trebuchet MS"/>
            </a:endParaRPr>
          </a:p>
          <a:p>
            <a:pPr marL="12700" marR="10795">
              <a:lnSpc>
                <a:spcPct val="117800"/>
              </a:lnSpc>
              <a:spcBef>
                <a:spcPts val="5"/>
              </a:spcBef>
            </a:pP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Per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40">
                <a:solidFill>
                  <a:srgbClr val="11244D"/>
                </a:solidFill>
                <a:latin typeface="Trebuchet MS"/>
                <a:cs typeface="Trebuchet MS"/>
              </a:rPr>
              <a:t>un'uso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più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intensivo,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ci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35">
                <a:solidFill>
                  <a:srgbClr val="11244D"/>
                </a:solidFill>
                <a:latin typeface="Trebuchet MS"/>
                <a:cs typeface="Trebuchet MS"/>
              </a:rPr>
              <a:t>sono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soluzioni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diverso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35">
                <a:solidFill>
                  <a:srgbClr val="11244D"/>
                </a:solidFill>
                <a:latin typeface="Trebuchet MS"/>
                <a:cs typeface="Trebuchet MS"/>
              </a:rPr>
              <a:t>tipo;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quelle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principali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35">
                <a:solidFill>
                  <a:srgbClr val="11244D"/>
                </a:solidFill>
                <a:latin typeface="Trebuchet MS"/>
                <a:cs typeface="Trebuchet MS"/>
              </a:rPr>
              <a:t>sono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20">
                <a:solidFill>
                  <a:srgbClr val="11244D"/>
                </a:solidFill>
                <a:latin typeface="Trebuchet MS"/>
                <a:cs typeface="Trebuchet MS"/>
              </a:rPr>
              <a:t>basate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85">
                <a:solidFill>
                  <a:srgbClr val="11244D"/>
                </a:solidFill>
                <a:latin typeface="Trebuchet MS"/>
                <a:cs typeface="Trebuchet MS"/>
              </a:rPr>
              <a:t>su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0">
                <a:solidFill>
                  <a:srgbClr val="11244D"/>
                </a:solidFill>
                <a:latin typeface="Trebuchet MS"/>
                <a:cs typeface="Trebuchet MS"/>
              </a:rPr>
              <a:t>web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service;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fra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queste,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ambiente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85">
                <a:solidFill>
                  <a:srgbClr val="11244D"/>
                </a:solidFill>
                <a:latin typeface="Trebuchet MS"/>
                <a:cs typeface="Trebuchet MS"/>
              </a:rPr>
              <a:t>IIS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disponibile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Nuget.Server.</a:t>
            </a:r>
            <a:endParaRPr sz="2600">
              <a:latin typeface="Trebuchet MS"/>
              <a:cs typeface="Trebuchet MS"/>
            </a:endParaRPr>
          </a:p>
          <a:p>
            <a:pPr marL="12700" marR="2089785">
              <a:lnSpc>
                <a:spcPct val="117800"/>
              </a:lnSpc>
            </a:pP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Per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0">
                <a:solidFill>
                  <a:srgbClr val="11244D"/>
                </a:solidFill>
                <a:latin typeface="Trebuchet MS"/>
                <a:cs typeface="Trebuchet MS"/>
              </a:rPr>
              <a:t>web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server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">
                <a:solidFill>
                  <a:srgbClr val="11244D"/>
                </a:solidFill>
                <a:latin typeface="Trebuchet MS"/>
                <a:cs typeface="Trebuchet MS"/>
              </a:rPr>
              <a:t>diversi,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disponibile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ad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esempio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40">
                <a:solidFill>
                  <a:srgbClr val="11244D"/>
                </a:solidFill>
                <a:latin typeface="Trebuchet MS"/>
                <a:cs typeface="Trebuchet MS"/>
              </a:rPr>
              <a:t>Php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60">
                <a:solidFill>
                  <a:srgbClr val="11244D"/>
                </a:solidFill>
                <a:latin typeface="Trebuchet MS"/>
                <a:cs typeface="Trebuchet MS"/>
              </a:rPr>
              <a:t>Nuget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(open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source).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5">
                <a:solidFill>
                  <a:srgbClr val="11244D"/>
                </a:solidFill>
                <a:latin typeface="Trebuchet MS"/>
                <a:cs typeface="Trebuchet MS"/>
              </a:rPr>
              <a:t>Altre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soluzioni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35">
                <a:solidFill>
                  <a:srgbClr val="11244D"/>
                </a:solidFill>
                <a:latin typeface="Trebuchet MS"/>
                <a:cs typeface="Trebuchet MS"/>
              </a:rPr>
              <a:t>sono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offerte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dal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5">
                <a:solidFill>
                  <a:srgbClr val="11244D"/>
                </a:solidFill>
                <a:latin typeface="Trebuchet MS"/>
                <a:cs typeface="Trebuchet MS"/>
              </a:rPr>
              <a:t>progetto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Chocolatey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0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licenza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Business.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600" spc="155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directory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indicheremo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5">
                <a:solidFill>
                  <a:srgbClr val="11244D"/>
                </a:solidFill>
                <a:latin typeface="Trebuchet MS"/>
                <a:cs typeface="Trebuchet MS"/>
              </a:rPr>
              <a:t>negli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esempi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155">
                <a:solidFill>
                  <a:srgbClr val="11244D"/>
                </a:solidFill>
                <a:latin typeface="Trebuchet MS"/>
                <a:cs typeface="Trebuchet MS"/>
              </a:rPr>
              <a:t>è:</a:t>
            </a:r>
            <a:endParaRPr sz="2600">
              <a:latin typeface="Trebuchet MS"/>
              <a:cs typeface="Trebuchet MS"/>
            </a:endParaRPr>
          </a:p>
          <a:p>
            <a:pPr marL="212725">
              <a:lnSpc>
                <a:spcPct val="100000"/>
              </a:lnSpc>
              <a:spcBef>
                <a:spcPts val="180"/>
              </a:spcBef>
            </a:pPr>
            <a:r>
              <a:rPr dirty="0" sz="2600" spc="10">
                <a:solidFill>
                  <a:srgbClr val="11244D"/>
                </a:solidFill>
                <a:latin typeface="Courier New"/>
                <a:cs typeface="Courier New"/>
              </a:rPr>
              <a:t>\\w2ksrv6\Software\WindowsNetInstall\chocolatey</a:t>
            </a:r>
            <a:endParaRPr sz="26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Ovvero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quella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attualmente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0">
                <a:solidFill>
                  <a:srgbClr val="11244D"/>
                </a:solidFill>
                <a:latin typeface="Trebuchet MS"/>
                <a:cs typeface="Trebuchet MS"/>
              </a:rPr>
              <a:t>uso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nei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nostri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sistemi.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175863" y="956523"/>
            <a:ext cx="5096510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280"/>
              <a:t>R</a:t>
            </a:r>
            <a:r>
              <a:rPr dirty="0" spc="-175"/>
              <a:t>e</a:t>
            </a:r>
            <a:r>
              <a:rPr dirty="0" spc="-40"/>
              <a:t>p</a:t>
            </a:r>
            <a:r>
              <a:rPr dirty="0" spc="-130"/>
              <a:t>o</a:t>
            </a:r>
            <a:r>
              <a:rPr dirty="0" spc="315"/>
              <a:t>s</a:t>
            </a:r>
            <a:r>
              <a:rPr dirty="0" spc="-240"/>
              <a:t>i</a:t>
            </a:r>
            <a:r>
              <a:rPr dirty="0" spc="-20"/>
              <a:t>t</a:t>
            </a:r>
            <a:r>
              <a:rPr dirty="0" spc="-130"/>
              <a:t>o</a:t>
            </a:r>
            <a:r>
              <a:rPr dirty="0" spc="-250"/>
              <a:t>r</a:t>
            </a:r>
            <a:r>
              <a:rPr dirty="0" spc="150"/>
              <a:t>y</a:t>
            </a:r>
            <a:r>
              <a:rPr dirty="0" spc="-740"/>
              <a:t> </a:t>
            </a:r>
            <a:r>
              <a:rPr dirty="0" spc="-240"/>
              <a:t>i</a:t>
            </a:r>
            <a:r>
              <a:rPr dirty="0" spc="-130"/>
              <a:t>n</a:t>
            </a:r>
            <a:r>
              <a:rPr dirty="0" spc="-20"/>
              <a:t>t</a:t>
            </a:r>
            <a:r>
              <a:rPr dirty="0" spc="-175"/>
              <a:t>e</a:t>
            </a:r>
            <a:r>
              <a:rPr dirty="0" spc="-250"/>
              <a:t>r</a:t>
            </a:r>
            <a:r>
              <a:rPr dirty="0" spc="-130"/>
              <a:t>n</a:t>
            </a:r>
            <a:r>
              <a:rPr dirty="0" spc="-90"/>
              <a:t>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5"/>
            <a:ext cx="1447799" cy="75143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85002" y="5892539"/>
            <a:ext cx="85725" cy="857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85002" y="6244964"/>
            <a:ext cx="85725" cy="8572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85002" y="6597389"/>
            <a:ext cx="85725" cy="857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85002" y="6949814"/>
            <a:ext cx="85725" cy="857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85002" y="7302239"/>
            <a:ext cx="85725" cy="857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85002" y="7654664"/>
            <a:ext cx="85725" cy="8572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85002" y="8007089"/>
            <a:ext cx="85725" cy="8572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2462753" y="1705355"/>
            <a:ext cx="13554075" cy="684275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145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creazione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gestita</a:t>
            </a:r>
            <a:r>
              <a:rPr dirty="0" sz="24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dal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comando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 b="1">
                <a:solidFill>
                  <a:srgbClr val="11244D"/>
                </a:solidFill>
                <a:latin typeface="Trebuchet MS"/>
                <a:cs typeface="Trebuchet MS"/>
              </a:rPr>
              <a:t>choco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 b="1">
                <a:solidFill>
                  <a:srgbClr val="11244D"/>
                </a:solidFill>
                <a:latin typeface="Trebuchet MS"/>
                <a:cs typeface="Trebuchet MS"/>
              </a:rPr>
              <a:t>new</a:t>
            </a:r>
            <a:r>
              <a:rPr dirty="0" sz="2400" spc="-16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dal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comando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 b="1">
                <a:solidFill>
                  <a:srgbClr val="11244D"/>
                </a:solidFill>
                <a:latin typeface="Trebuchet MS"/>
                <a:cs typeface="Trebuchet MS"/>
              </a:rPr>
              <a:t>choco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b="1">
                <a:solidFill>
                  <a:srgbClr val="11244D"/>
                </a:solidFill>
                <a:latin typeface="Trebuchet MS"/>
                <a:cs typeface="Trebuchet MS"/>
              </a:rPr>
              <a:t>pack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3200" spc="355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3200" spc="10" b="1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3200" spc="2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3200" spc="100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3200" spc="25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3200" spc="-28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3200" spc="-1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3200" spc="45" b="1">
                <a:solidFill>
                  <a:srgbClr val="11244D"/>
                </a:solidFill>
                <a:latin typeface="Trebuchet MS"/>
                <a:cs typeface="Trebuchet MS"/>
              </a:rPr>
              <a:t>w</a:t>
            </a:r>
            <a:r>
              <a:rPr dirty="0" sz="3200" spc="-305" b="1">
                <a:solidFill>
                  <a:srgbClr val="11244D"/>
                </a:solidFill>
                <a:latin typeface="Trebuchet MS"/>
                <a:cs typeface="Trebuchet MS"/>
              </a:rPr>
              <a:t>:</a:t>
            </a:r>
            <a:r>
              <a:rPr dirty="0" sz="3200" spc="-28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100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3200" spc="-28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90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3200" spc="-1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3200" spc="135" b="1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3200" spc="80" b="1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3200" spc="100" b="1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3200" spc="140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3200" spc="90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3200" spc="-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2400" spc="114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template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14">
                <a:solidFill>
                  <a:srgbClr val="11244D"/>
                </a:solidFill>
                <a:latin typeface="Trebuchet MS"/>
                <a:cs typeface="Trebuchet MS"/>
              </a:rPr>
              <a:t>set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script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installazione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generici,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11244D"/>
                </a:solidFill>
                <a:latin typeface="Trebuchet MS"/>
                <a:cs typeface="Trebuchet MS"/>
              </a:rPr>
              <a:t>che,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dati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parametri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forniti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al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comando</a:t>
            </a:r>
            <a:endParaRPr sz="2400">
              <a:latin typeface="Trebuchet MS"/>
              <a:cs typeface="Trebuchet MS"/>
            </a:endParaRPr>
          </a:p>
          <a:p>
            <a:pPr marL="197485">
              <a:lnSpc>
                <a:spcPct val="100000"/>
              </a:lnSpc>
              <a:spcBef>
                <a:spcPts val="120"/>
              </a:spcBef>
            </a:pPr>
            <a:r>
              <a:rPr dirty="0" sz="2400" spc="10">
                <a:solidFill>
                  <a:srgbClr val="11244D"/>
                </a:solidFill>
                <a:latin typeface="Courier New"/>
                <a:cs typeface="Courier New"/>
              </a:rPr>
              <a:t>choco</a:t>
            </a:r>
            <a:r>
              <a:rPr dirty="0" sz="2400" spc="3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Courier New"/>
                <a:cs typeface="Courier New"/>
              </a:rPr>
              <a:t>new</a:t>
            </a:r>
            <a:r>
              <a:rPr dirty="0" sz="2400" spc="3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400" spc="10">
                <a:solidFill>
                  <a:srgbClr val="11244D"/>
                </a:solidFill>
                <a:latin typeface="Courier New"/>
                <a:cs typeface="Courier New"/>
              </a:rPr>
              <a:t>&lt;pacchetto&gt;</a:t>
            </a:r>
            <a:r>
              <a:rPr dirty="0" sz="2400" spc="40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400" spc="10">
                <a:solidFill>
                  <a:srgbClr val="11244D"/>
                </a:solidFill>
                <a:latin typeface="Courier New"/>
                <a:cs typeface="Courier New"/>
              </a:rPr>
              <a:t>[&lt;opzioni&gt;]</a:t>
            </a:r>
            <a:r>
              <a:rPr dirty="0" sz="2400" spc="3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400" spc="10">
                <a:solidFill>
                  <a:srgbClr val="11244D"/>
                </a:solidFill>
                <a:latin typeface="Courier New"/>
                <a:cs typeface="Courier New"/>
              </a:rPr>
              <a:t>[&lt;proprietà=valore&gt;...]</a:t>
            </a:r>
            <a:endParaRPr sz="2400">
              <a:latin typeface="Courier New"/>
              <a:cs typeface="Courier New"/>
            </a:endParaRPr>
          </a:p>
          <a:p>
            <a:pPr marL="12700" marR="6985">
              <a:lnSpc>
                <a:spcPct val="117200"/>
              </a:lnSpc>
              <a:spcBef>
                <a:spcPts val="375"/>
              </a:spcBef>
            </a:pP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vengono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configurati, 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generando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un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pacchetto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(struttura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directory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file)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pronto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per </a:t>
            </a:r>
            <a:r>
              <a:rPr dirty="0" sz="2400" spc="114">
                <a:solidFill>
                  <a:srgbClr val="11244D"/>
                </a:solidFill>
                <a:latin typeface="Trebuchet MS"/>
                <a:cs typeface="Trebuchet MS"/>
              </a:rPr>
              <a:t>essere </a:t>
            </a:r>
            <a:r>
              <a:rPr dirty="0" sz="2400" spc="-7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compilato,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meno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dell'inclusione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dei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resource</a:t>
            </a:r>
            <a:r>
              <a:rPr dirty="0" sz="24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necessari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(installer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.exe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65">
                <a:solidFill>
                  <a:srgbClr val="11244D"/>
                </a:solidFill>
                <a:latin typeface="Trebuchet MS"/>
                <a:cs typeface="Trebuchet MS"/>
              </a:rPr>
              <a:t>.msi,</a:t>
            </a:r>
            <a:r>
              <a:rPr dirty="0" sz="24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archivi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65">
                <a:solidFill>
                  <a:srgbClr val="11244D"/>
                </a:solidFill>
                <a:latin typeface="Trebuchet MS"/>
                <a:cs typeface="Trebuchet MS"/>
              </a:rPr>
              <a:t>.zip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95">
                <a:solidFill>
                  <a:srgbClr val="11244D"/>
                </a:solidFill>
                <a:latin typeface="Trebuchet MS"/>
                <a:cs typeface="Trebuchet MS"/>
              </a:rPr>
              <a:t>...).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genere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composto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file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15" b="1">
                <a:solidFill>
                  <a:srgbClr val="11244D"/>
                </a:solidFill>
                <a:latin typeface="Trebuchet MS"/>
                <a:cs typeface="Trebuchet MS"/>
              </a:rPr>
              <a:t>.nuspec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contenente</a:t>
            </a:r>
            <a:r>
              <a:rPr dirty="0" sz="2400" spc="-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metadati,</a:t>
            </a:r>
            <a:r>
              <a:rPr dirty="0" sz="2400" spc="-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2400" spc="-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una</a:t>
            </a:r>
            <a:r>
              <a:rPr dirty="0" sz="2400" spc="-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directory</a:t>
            </a:r>
            <a:endParaRPr sz="2400">
              <a:latin typeface="Trebuchet MS"/>
              <a:cs typeface="Trebuchet MS"/>
            </a:endParaRPr>
          </a:p>
          <a:p>
            <a:pPr marL="12700" marR="6009005">
              <a:lnSpc>
                <a:spcPct val="117200"/>
              </a:lnSpc>
            </a:pPr>
            <a:r>
              <a:rPr dirty="0" sz="2400" spc="20" b="1">
                <a:solidFill>
                  <a:srgbClr val="11244D"/>
                </a:solidFill>
                <a:latin typeface="Trebuchet MS"/>
                <a:cs typeface="Trebuchet MS"/>
              </a:rPr>
              <a:t>tools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contenente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gli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script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gestione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ed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resource. </a:t>
            </a:r>
            <a:r>
              <a:rPr dirty="0" sz="2400" spc="-7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114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110">
                <a:solidFill>
                  <a:srgbClr val="11244D"/>
                </a:solidFill>
                <a:latin typeface="Trebuchet MS"/>
                <a:cs typeface="Trebuchet MS"/>
              </a:rPr>
              <a:t>à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14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10" b="1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00" spc="2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80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25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21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-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35" b="1">
                <a:solidFill>
                  <a:srgbClr val="11244D"/>
                </a:solidFill>
                <a:latin typeface="Trebuchet MS"/>
                <a:cs typeface="Trebuchet MS"/>
              </a:rPr>
              <a:t>w</a:t>
            </a:r>
            <a:r>
              <a:rPr dirty="0" sz="2400" spc="-335">
                <a:solidFill>
                  <a:srgbClr val="11244D"/>
                </a:solidFill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451484" marR="11134090">
              <a:lnSpc>
                <a:spcPct val="115599"/>
              </a:lnSpc>
              <a:spcBef>
                <a:spcPts val="70"/>
              </a:spcBef>
            </a:pPr>
            <a:r>
              <a:rPr dirty="0" sz="2000" spc="85">
                <a:solidFill>
                  <a:srgbClr val="11244D"/>
                </a:solidFill>
                <a:latin typeface="Trebuchet MS"/>
                <a:cs typeface="Trebuchet MS"/>
              </a:rPr>
              <a:t>packageversion </a:t>
            </a:r>
            <a:r>
              <a:rPr dirty="0" sz="2000" spc="-5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9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0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000" spc="-4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7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0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0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000" spc="-4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7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000" spc="7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0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000" spc="9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000" spc="35">
                <a:solidFill>
                  <a:srgbClr val="11244D"/>
                </a:solidFill>
                <a:latin typeface="Trebuchet MS"/>
                <a:cs typeface="Trebuchet MS"/>
              </a:rPr>
              <a:t>e  </a:t>
            </a:r>
            <a:r>
              <a:rPr dirty="0" sz="2000" spc="40">
                <a:solidFill>
                  <a:srgbClr val="11244D"/>
                </a:solidFill>
                <a:latin typeface="Trebuchet MS"/>
                <a:cs typeface="Trebuchet MS"/>
              </a:rPr>
              <a:t>maintainerrepo 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50">
                <a:solidFill>
                  <a:srgbClr val="11244D"/>
                </a:solidFill>
                <a:latin typeface="Trebuchet MS"/>
                <a:cs typeface="Trebuchet MS"/>
              </a:rPr>
              <a:t>installertype</a:t>
            </a:r>
            <a:endParaRPr sz="2000">
              <a:latin typeface="Trebuchet MS"/>
              <a:cs typeface="Trebuchet MS"/>
            </a:endParaRPr>
          </a:p>
          <a:p>
            <a:pPr marL="451484" marR="4542790">
              <a:lnSpc>
                <a:spcPct val="115599"/>
              </a:lnSpc>
            </a:pPr>
            <a:r>
              <a:rPr dirty="0" sz="2000" spc="25">
                <a:solidFill>
                  <a:srgbClr val="11244D"/>
                </a:solidFill>
                <a:latin typeface="Trebuchet MS"/>
                <a:cs typeface="Trebuchet MS"/>
              </a:rPr>
              <a:t>url</a:t>
            </a:r>
            <a:r>
              <a:rPr dirty="0" sz="20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-35">
                <a:solidFill>
                  <a:srgbClr val="11244D"/>
                </a:solidFill>
                <a:latin typeface="Trebuchet MS"/>
                <a:cs typeface="Trebuchet MS"/>
              </a:rPr>
              <a:t>(Il</a:t>
            </a:r>
            <a:r>
              <a:rPr dirty="0" sz="20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11244D"/>
                </a:solidFill>
                <a:latin typeface="Trebuchet MS"/>
                <a:cs typeface="Trebuchet MS"/>
              </a:rPr>
              <a:t>path</a:t>
            </a:r>
            <a:r>
              <a:rPr dirty="0" sz="20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35">
                <a:solidFill>
                  <a:srgbClr val="11244D"/>
                </a:solidFill>
                <a:latin typeface="Trebuchet MS"/>
                <a:cs typeface="Trebuchet MS"/>
              </a:rPr>
              <a:t>dell'installer,</a:t>
            </a:r>
            <a:r>
              <a:rPr dirty="0" sz="20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75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0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può</a:t>
            </a:r>
            <a:r>
              <a:rPr dirty="0" sz="20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00">
                <a:solidFill>
                  <a:srgbClr val="11244D"/>
                </a:solidFill>
                <a:latin typeface="Trebuchet MS"/>
                <a:cs typeface="Trebuchet MS"/>
              </a:rPr>
              <a:t>essere</a:t>
            </a:r>
            <a:r>
              <a:rPr dirty="0" sz="20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incluso</a:t>
            </a:r>
            <a:r>
              <a:rPr dirty="0" sz="20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nel</a:t>
            </a:r>
            <a:r>
              <a:rPr dirty="0" sz="20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0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0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90">
                <a:solidFill>
                  <a:srgbClr val="11244D"/>
                </a:solidFill>
                <a:latin typeface="Trebuchet MS"/>
                <a:cs typeface="Trebuchet MS"/>
              </a:rPr>
              <a:t>URL) </a:t>
            </a:r>
            <a:r>
              <a:rPr dirty="0" sz="2000" spc="-5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00">
                <a:solidFill>
                  <a:srgbClr val="11244D"/>
                </a:solidFill>
                <a:latin typeface="Trebuchet MS"/>
                <a:cs typeface="Trebuchet MS"/>
              </a:rPr>
              <a:t>url64</a:t>
            </a:r>
            <a:endParaRPr sz="2000">
              <a:latin typeface="Trebuchet MS"/>
              <a:cs typeface="Trebuchet MS"/>
            </a:endParaRPr>
          </a:p>
          <a:p>
            <a:pPr marL="451484" marR="5080">
              <a:lnSpc>
                <a:spcPct val="115599"/>
              </a:lnSpc>
            </a:pPr>
            <a:r>
              <a:rPr dirty="0" sz="2000" spc="90">
                <a:solidFill>
                  <a:srgbClr val="11244D"/>
                </a:solidFill>
                <a:latin typeface="Trebuchet MS"/>
                <a:cs typeface="Trebuchet MS"/>
              </a:rPr>
              <a:t>silentargs</a:t>
            </a:r>
            <a:r>
              <a:rPr dirty="0" sz="2000" spc="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11244D"/>
                </a:solidFill>
                <a:latin typeface="Trebuchet MS"/>
                <a:cs typeface="Trebuchet MS"/>
              </a:rPr>
              <a:t>(Argomenti</a:t>
            </a:r>
            <a:r>
              <a:rPr dirty="0" sz="2000" spc="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90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2000" spc="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10">
                <a:solidFill>
                  <a:srgbClr val="11244D"/>
                </a:solidFill>
                <a:latin typeface="Trebuchet MS"/>
                <a:cs typeface="Trebuchet MS"/>
              </a:rPr>
              <a:t>passare</a:t>
            </a:r>
            <a:r>
              <a:rPr dirty="0" sz="2000" spc="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all'eseguibile</a:t>
            </a:r>
            <a:r>
              <a:rPr dirty="0" sz="2000" spc="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35">
                <a:solidFill>
                  <a:srgbClr val="11244D"/>
                </a:solidFill>
                <a:latin typeface="Trebuchet MS"/>
                <a:cs typeface="Trebuchet MS"/>
              </a:rPr>
              <a:t>dell'installer;</a:t>
            </a:r>
            <a:r>
              <a:rPr dirty="0" sz="2000" spc="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20">
                <a:solidFill>
                  <a:srgbClr val="11244D"/>
                </a:solidFill>
                <a:latin typeface="Trebuchet MS"/>
                <a:cs typeface="Trebuchet MS"/>
              </a:rPr>
              <a:t>utile</a:t>
            </a:r>
            <a:r>
              <a:rPr dirty="0" sz="2000" spc="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9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000" spc="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lanciare</a:t>
            </a:r>
            <a:r>
              <a:rPr dirty="0" sz="2000" spc="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l'installazione</a:t>
            </a:r>
            <a:r>
              <a:rPr dirty="0" sz="2000" spc="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000" spc="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11244D"/>
                </a:solidFill>
                <a:latin typeface="Trebuchet MS"/>
                <a:cs typeface="Trebuchet MS"/>
              </a:rPr>
              <a:t>background; </a:t>
            </a:r>
            <a:r>
              <a:rPr dirty="0" sz="2000" spc="-5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variano</a:t>
            </a:r>
            <a:r>
              <a:rPr dirty="0" sz="2000" spc="-1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95">
                <a:solidFill>
                  <a:srgbClr val="11244D"/>
                </a:solidFill>
                <a:latin typeface="Trebuchet MS"/>
                <a:cs typeface="Trebuchet MS"/>
              </a:rPr>
              <a:t>secondo</a:t>
            </a:r>
            <a:r>
              <a:rPr dirty="0" sz="20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-1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0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tipo</a:t>
            </a:r>
            <a:r>
              <a:rPr dirty="0" sz="20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0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installer)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385"/>
              <a:t>C</a:t>
            </a:r>
            <a:r>
              <a:rPr dirty="0" spc="-250"/>
              <a:t>r</a:t>
            </a:r>
            <a:r>
              <a:rPr dirty="0" spc="-175"/>
              <a:t>e</a:t>
            </a:r>
            <a:r>
              <a:rPr dirty="0" spc="55"/>
              <a:t>a</a:t>
            </a:r>
            <a:r>
              <a:rPr dirty="0" spc="-320"/>
              <a:t>z</a:t>
            </a:r>
            <a:r>
              <a:rPr dirty="0" spc="-240"/>
              <a:t>i</a:t>
            </a:r>
            <a:r>
              <a:rPr dirty="0" spc="-130"/>
              <a:t>o</a:t>
            </a:r>
            <a:r>
              <a:rPr dirty="0" spc="-130"/>
              <a:t>n</a:t>
            </a:r>
            <a:r>
              <a:rPr dirty="0" spc="-25"/>
              <a:t>e</a:t>
            </a:r>
            <a:r>
              <a:rPr dirty="0" spc="-740"/>
              <a:t> </a:t>
            </a:r>
            <a:r>
              <a:rPr dirty="0" spc="-25"/>
              <a:t>d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40"/>
              <a:t>p</a:t>
            </a:r>
            <a:r>
              <a:rPr dirty="0" spc="55"/>
              <a:t>a</a:t>
            </a:r>
            <a:r>
              <a:rPr dirty="0" spc="-5"/>
              <a:t>cc</a:t>
            </a:r>
            <a:r>
              <a:rPr dirty="0" spc="-145"/>
              <a:t>h</a:t>
            </a:r>
            <a:r>
              <a:rPr dirty="0" spc="-175"/>
              <a:t>e</a:t>
            </a:r>
            <a:r>
              <a:rPr dirty="0" spc="-20"/>
              <a:t>tt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175"/>
              <a:t>e</a:t>
            </a:r>
            <a:r>
              <a:rPr dirty="0" spc="180"/>
              <a:t>x</a:t>
            </a:r>
            <a:r>
              <a:rPr dirty="0" spc="-740"/>
              <a:t> </a:t>
            </a:r>
            <a:r>
              <a:rPr dirty="0" spc="-130"/>
              <a:t>n</a:t>
            </a:r>
            <a:r>
              <a:rPr dirty="0" spc="-130"/>
              <a:t>o</a:t>
            </a:r>
            <a:r>
              <a:rPr dirty="0" spc="-180"/>
              <a:t>v</a:t>
            </a:r>
            <a:r>
              <a:rPr dirty="0" spc="20"/>
              <a:t>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21"/>
            <a:ext cx="1447799" cy="75143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627" y="3601054"/>
            <a:ext cx="95250" cy="9524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627" y="4439253"/>
            <a:ext cx="95250" cy="9524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627" y="6115653"/>
            <a:ext cx="95250" cy="952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627" y="6534753"/>
            <a:ext cx="95250" cy="952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462753" y="1696669"/>
            <a:ext cx="13553440" cy="798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7620">
              <a:lnSpc>
                <a:spcPct val="114599"/>
              </a:lnSpc>
              <a:spcBef>
                <a:spcPts val="100"/>
              </a:spcBef>
            </a:pP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nome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del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pacchetto, 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usando </a:t>
            </a:r>
            <a:r>
              <a:rPr dirty="0" sz="2400" spc="-3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template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default,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è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automaticamente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ciò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che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chocolatey 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si </a:t>
            </a:r>
            <a:r>
              <a:rPr dirty="0" sz="2400" spc="-7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aspetterà</a:t>
            </a:r>
            <a:r>
              <a:rPr dirty="0" sz="2400" spc="-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trovare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nelle</a:t>
            </a:r>
            <a:r>
              <a:rPr dirty="0" sz="2400" spc="-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chiavi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disinstallazione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nel</a:t>
            </a:r>
            <a:r>
              <a:rPr dirty="0" sz="2400" spc="-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registro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sistema,</a:t>
            </a:r>
            <a:r>
              <a:rPr dirty="0" sz="2400" spc="-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come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Display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Name; </a:t>
            </a:r>
            <a:r>
              <a:rPr dirty="0" sz="2400" spc="-7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va</a:t>
            </a:r>
            <a:r>
              <a:rPr dirty="0" sz="24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quindi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scelto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11244D"/>
                </a:solidFill>
                <a:latin typeface="Trebuchet MS"/>
                <a:cs typeface="Trebuchet MS"/>
              </a:rPr>
              <a:t>cura.</a:t>
            </a:r>
            <a:endParaRPr sz="24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420"/>
              </a:spcBef>
            </a:pPr>
            <a:r>
              <a:rPr dirty="0" sz="2400" spc="28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340">
                <a:solidFill>
                  <a:srgbClr val="11244D"/>
                </a:solidFill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algn="just" marL="530225" marR="8890">
              <a:lnSpc>
                <a:spcPct val="114599"/>
              </a:lnSpc>
            </a:pP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--template,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-t </a:t>
            </a:r>
            <a:r>
              <a:rPr dirty="0" sz="2400" spc="-340">
                <a:solidFill>
                  <a:srgbClr val="11244D"/>
                </a:solidFill>
                <a:latin typeface="Trebuchet MS"/>
                <a:cs typeface="Trebuchet MS"/>
              </a:rPr>
              <a:t>:</a:t>
            </a:r>
            <a:r>
              <a:rPr dirty="0" sz="2400" spc="-3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seleziona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uno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specifico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template (se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non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viene </a:t>
            </a:r>
            <a:r>
              <a:rPr dirty="0" sz="2400" spc="-10">
                <a:solidFill>
                  <a:srgbClr val="11244D"/>
                </a:solidFill>
                <a:latin typeface="Trebuchet MS"/>
                <a:cs typeface="Trebuchet MS"/>
              </a:rPr>
              <a:t>fornita,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viene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usato </a:t>
            </a:r>
            <a:r>
              <a:rPr dirty="0" sz="2400" spc="-3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400" spc="-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template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generico</a:t>
            </a:r>
            <a:r>
              <a:rPr dirty="0" sz="24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base)</a:t>
            </a:r>
            <a:endParaRPr sz="2400">
              <a:latin typeface="Trebuchet MS"/>
              <a:cs typeface="Trebuchet MS"/>
            </a:endParaRPr>
          </a:p>
          <a:p>
            <a:pPr algn="just" marL="530225" marR="13335">
              <a:lnSpc>
                <a:spcPct val="114599"/>
              </a:lnSpc>
            </a:pP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--buildpackage </a:t>
            </a:r>
            <a:r>
              <a:rPr dirty="0" sz="2400" spc="-340">
                <a:solidFill>
                  <a:srgbClr val="11244D"/>
                </a:solidFill>
                <a:latin typeface="Trebuchet MS"/>
                <a:cs typeface="Trebuchet MS"/>
              </a:rPr>
              <a:t>:</a:t>
            </a:r>
            <a:r>
              <a:rPr dirty="0" sz="2400" spc="-3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tenta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compilare </a:t>
            </a:r>
            <a:r>
              <a:rPr dirty="0" sz="2400" spc="-3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pacchetto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immediatamente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dopo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averlo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creato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dal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template.</a:t>
            </a:r>
            <a:endParaRPr sz="2400">
              <a:latin typeface="Trebuchet MS"/>
              <a:cs typeface="Trebuchet MS"/>
            </a:endParaRPr>
          </a:p>
          <a:p>
            <a:pPr algn="just" marL="12700" marR="6985">
              <a:lnSpc>
                <a:spcPct val="114599"/>
              </a:lnSpc>
            </a:pP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1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template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già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11244D"/>
                </a:solidFill>
                <a:latin typeface="Trebuchet MS"/>
                <a:cs typeface="Trebuchet MS"/>
              </a:rPr>
              <a:t>pronti,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coprono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400" spc="-1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maggior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parte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dei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casi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d'uso,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sono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installabili</a:t>
            </a:r>
            <a:r>
              <a:rPr dirty="0" sz="2400" spc="-1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direttamente </a:t>
            </a:r>
            <a:r>
              <a:rPr dirty="0" sz="2400" spc="-7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dal</a:t>
            </a:r>
            <a:r>
              <a:rPr dirty="0" sz="24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pubblico;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particolare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si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segnalano:</a:t>
            </a:r>
            <a:endParaRPr sz="2400">
              <a:latin typeface="Trebuchet MS"/>
              <a:cs typeface="Trebuchet MS"/>
            </a:endParaRPr>
          </a:p>
          <a:p>
            <a:pPr algn="just" marL="530225">
              <a:lnSpc>
                <a:spcPct val="100000"/>
              </a:lnSpc>
              <a:spcBef>
                <a:spcPts val="415"/>
              </a:spcBef>
            </a:pP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msi.template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per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creazione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basati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5">
                <a:solidFill>
                  <a:srgbClr val="11244D"/>
                </a:solidFill>
                <a:latin typeface="Trebuchet MS"/>
                <a:cs typeface="Trebuchet MS"/>
              </a:rPr>
              <a:t>su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installer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.msi.</a:t>
            </a:r>
            <a:endParaRPr sz="2400">
              <a:latin typeface="Trebuchet MS"/>
              <a:cs typeface="Trebuchet MS"/>
            </a:endParaRPr>
          </a:p>
          <a:p>
            <a:pPr algn="just" marL="530225" marR="8255">
              <a:lnSpc>
                <a:spcPct val="114599"/>
              </a:lnSpc>
            </a:pP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zip.template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per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la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creazione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pacchetti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basati </a:t>
            </a:r>
            <a:r>
              <a:rPr dirty="0" sz="2400" spc="155">
                <a:solidFill>
                  <a:srgbClr val="11244D"/>
                </a:solidFill>
                <a:latin typeface="Trebuchet MS"/>
                <a:cs typeface="Trebuchet MS"/>
              </a:rPr>
              <a:t>su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un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archivio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zip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contenente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eseguibili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2400" spc="-7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45">
                <a:solidFill>
                  <a:srgbClr val="11244D"/>
                </a:solidFill>
                <a:latin typeface="Trebuchet MS"/>
                <a:cs typeface="Trebuchet MS"/>
              </a:rPr>
              <a:t>dati.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2400" spc="140">
                <a:solidFill>
                  <a:srgbClr val="11244D"/>
                </a:solidFill>
                <a:latin typeface="Trebuchet MS"/>
                <a:cs typeface="Trebuchet MS"/>
              </a:rPr>
              <a:t>Al </a:t>
            </a:r>
            <a:r>
              <a:rPr dirty="0" sz="2400" spc="8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termine  </a:t>
            </a:r>
            <a:r>
              <a:rPr dirty="0" sz="2400" spc="2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dell'installazione,  </a:t>
            </a:r>
            <a:r>
              <a:rPr dirty="0" sz="2400" spc="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16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metadati  </a:t>
            </a:r>
            <a:r>
              <a:rPr dirty="0" sz="2400" spc="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  </a:t>
            </a:r>
            <a:r>
              <a:rPr dirty="0" sz="2400" spc="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la  </a:t>
            </a:r>
            <a:r>
              <a:rPr dirty="0" sz="2400" spc="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directory  </a:t>
            </a:r>
            <a:r>
              <a:rPr dirty="0" sz="2400" spc="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 b="1">
                <a:solidFill>
                  <a:srgbClr val="11244D"/>
                </a:solidFill>
                <a:latin typeface="Trebuchet MS"/>
                <a:cs typeface="Trebuchet MS"/>
              </a:rPr>
              <a:t>tools </a:t>
            </a:r>
            <a:r>
              <a:rPr dirty="0" sz="2400" spc="79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vengono 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copiati  </a:t>
            </a:r>
            <a:r>
              <a:rPr dirty="0" sz="2400" spc="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endParaRPr sz="2400">
              <a:latin typeface="Trebuchet MS"/>
              <a:cs typeface="Trebuchet MS"/>
            </a:endParaRPr>
          </a:p>
          <a:p>
            <a:pPr algn="just" marL="12700" marR="5080">
              <a:lnSpc>
                <a:spcPct val="114599"/>
              </a:lnSpc>
            </a:pPr>
            <a:r>
              <a:rPr dirty="0" sz="2400" spc="95" b="1">
                <a:solidFill>
                  <a:srgbClr val="11244D"/>
                </a:solidFill>
                <a:latin typeface="Trebuchet MS"/>
                <a:cs typeface="Trebuchet MS"/>
              </a:rPr>
              <a:t>%programdata%\chocolatey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per poter 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riutilizzare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gli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script.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Gli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eseguibili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vengono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inoltre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creati</a:t>
            </a:r>
            <a:r>
              <a:rPr dirty="0" sz="24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 b="1">
                <a:solidFill>
                  <a:srgbClr val="11244D"/>
                </a:solidFill>
                <a:latin typeface="Trebuchet MS"/>
                <a:cs typeface="Trebuchet MS"/>
              </a:rPr>
              <a:t>shim</a:t>
            </a:r>
            <a:r>
              <a:rPr dirty="0" sz="2400" spc="-14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(symlink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redirezionano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anche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dll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percorso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esecuzione),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vengono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collegati </a:t>
            </a:r>
            <a:r>
              <a:rPr dirty="0" sz="2400" spc="-7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nello </a:t>
            </a:r>
            <a:r>
              <a:rPr dirty="0" sz="2400" spc="110">
                <a:solidFill>
                  <a:srgbClr val="11244D"/>
                </a:solidFill>
                <a:latin typeface="Trebuchet MS"/>
                <a:cs typeface="Trebuchet MS"/>
              </a:rPr>
              <a:t>Start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Menu. </a:t>
            </a:r>
            <a:r>
              <a:rPr dirty="0" sz="2400" spc="245">
                <a:solidFill>
                  <a:srgbClr val="11244D"/>
                </a:solidFill>
                <a:latin typeface="Trebuchet MS"/>
                <a:cs typeface="Trebuchet MS"/>
              </a:rPr>
              <a:t>Se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alcuni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file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non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vanno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archiviati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(ad </a:t>
            </a:r>
            <a:r>
              <a:rPr dirty="0" sz="2400" spc="-20">
                <a:solidFill>
                  <a:srgbClr val="11244D"/>
                </a:solidFill>
                <a:latin typeface="Trebuchet MS"/>
                <a:cs typeface="Trebuchet MS"/>
              </a:rPr>
              <a:t>es. </a:t>
            </a:r>
            <a:r>
              <a:rPr dirty="0" sz="2400" spc="145">
                <a:solidFill>
                  <a:srgbClr val="11244D"/>
                </a:solidFill>
                <a:latin typeface="Trebuchet MS"/>
                <a:cs typeface="Trebuchet MS"/>
              </a:rPr>
              <a:t>se 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sono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installer </a:t>
            </a:r>
            <a:r>
              <a:rPr dirty="0" sz="2400" spc="-20">
                <a:solidFill>
                  <a:srgbClr val="11244D"/>
                </a:solidFill>
                <a:latin typeface="Trebuchet MS"/>
                <a:cs typeface="Trebuchet MS"/>
              </a:rPr>
              <a:t>internalizzati),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va </a:t>
            </a:r>
            <a:r>
              <a:rPr dirty="0" sz="2400" spc="-7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creato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 b="1">
                <a:solidFill>
                  <a:srgbClr val="11244D"/>
                </a:solidFill>
                <a:latin typeface="Trebuchet MS"/>
                <a:cs typeface="Trebuchet MS"/>
              </a:rPr>
              <a:t>tools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file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vuoto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lo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40">
                <a:solidFill>
                  <a:srgbClr val="11244D"/>
                </a:solidFill>
                <a:latin typeface="Trebuchet MS"/>
                <a:cs typeface="Trebuchet MS"/>
              </a:rPr>
              <a:t>stesso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nome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del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file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seguito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5" b="1">
                <a:solidFill>
                  <a:srgbClr val="11244D"/>
                </a:solidFill>
                <a:latin typeface="Trebuchet MS"/>
                <a:cs typeface="Trebuchet MS"/>
              </a:rPr>
              <a:t>.ignore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385"/>
              <a:t>C</a:t>
            </a:r>
            <a:r>
              <a:rPr dirty="0" spc="-250"/>
              <a:t>r</a:t>
            </a:r>
            <a:r>
              <a:rPr dirty="0" spc="-175"/>
              <a:t>e</a:t>
            </a:r>
            <a:r>
              <a:rPr dirty="0" spc="55"/>
              <a:t>a</a:t>
            </a:r>
            <a:r>
              <a:rPr dirty="0" spc="-320"/>
              <a:t>z</a:t>
            </a:r>
            <a:r>
              <a:rPr dirty="0" spc="-240"/>
              <a:t>i</a:t>
            </a:r>
            <a:r>
              <a:rPr dirty="0" spc="-130"/>
              <a:t>o</a:t>
            </a:r>
            <a:r>
              <a:rPr dirty="0" spc="-130"/>
              <a:t>n</a:t>
            </a:r>
            <a:r>
              <a:rPr dirty="0" spc="-25"/>
              <a:t>e</a:t>
            </a:r>
            <a:r>
              <a:rPr dirty="0" spc="-740"/>
              <a:t> </a:t>
            </a:r>
            <a:r>
              <a:rPr dirty="0" spc="-25"/>
              <a:t>d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40"/>
              <a:t>p</a:t>
            </a:r>
            <a:r>
              <a:rPr dirty="0" spc="55"/>
              <a:t>a</a:t>
            </a:r>
            <a:r>
              <a:rPr dirty="0" spc="-5"/>
              <a:t>cc</a:t>
            </a:r>
            <a:r>
              <a:rPr dirty="0" spc="-145"/>
              <a:t>h</a:t>
            </a:r>
            <a:r>
              <a:rPr dirty="0" spc="-175"/>
              <a:t>e</a:t>
            </a:r>
            <a:r>
              <a:rPr dirty="0" spc="-20"/>
              <a:t>tt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175"/>
              <a:t>e</a:t>
            </a:r>
            <a:r>
              <a:rPr dirty="0" spc="180"/>
              <a:t>x</a:t>
            </a:r>
            <a:r>
              <a:rPr dirty="0" spc="-740"/>
              <a:t> </a:t>
            </a:r>
            <a:r>
              <a:rPr dirty="0" spc="-130"/>
              <a:t>n</a:t>
            </a:r>
            <a:r>
              <a:rPr dirty="0" spc="-130"/>
              <a:t>o</a:t>
            </a:r>
            <a:r>
              <a:rPr dirty="0" spc="-180"/>
              <a:t>v</a:t>
            </a:r>
            <a:r>
              <a:rPr dirty="0" spc="20"/>
              <a:t>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6"/>
            <a:ext cx="1447799" cy="75143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462753" y="1686071"/>
            <a:ext cx="14161769" cy="642620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580"/>
              </a:spcBef>
            </a:pPr>
            <a:r>
              <a:rPr dirty="0" sz="2600" spc="25" b="1">
                <a:solidFill>
                  <a:srgbClr val="11244D"/>
                </a:solidFill>
                <a:latin typeface="Trebuchet MS"/>
                <a:cs typeface="Trebuchet MS"/>
              </a:rPr>
              <a:t>Esempio:</a:t>
            </a:r>
            <a:r>
              <a:rPr dirty="0" sz="2600" spc="-23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Trebuchet MS"/>
                <a:cs typeface="Trebuchet MS"/>
              </a:rPr>
              <a:t>creazione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 b="1">
                <a:solidFill>
                  <a:srgbClr val="11244D"/>
                </a:solidFill>
                <a:latin typeface="Trebuchet MS"/>
                <a:cs typeface="Trebuchet MS"/>
              </a:rPr>
              <a:t>del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0" b="1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5" b="1">
                <a:solidFill>
                  <a:srgbClr val="11244D"/>
                </a:solidFill>
                <a:latin typeface="Trebuchet MS"/>
                <a:cs typeface="Trebuchet MS"/>
              </a:rPr>
              <a:t>OpenWebStart</a:t>
            </a:r>
            <a:endParaRPr sz="2600">
              <a:latin typeface="Trebuchet MS"/>
              <a:cs typeface="Trebuchet MS"/>
            </a:endParaRPr>
          </a:p>
          <a:p>
            <a:pPr algn="just" marL="12700" marR="6350">
              <a:lnSpc>
                <a:spcPct val="115399"/>
              </a:lnSpc>
            </a:pP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Creiamo</a:t>
            </a:r>
            <a:r>
              <a:rPr dirty="0" sz="2600" spc="-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600" spc="-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installa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l'applicativo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OpenWebStart,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cui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abbiamo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l'installer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55">
                <a:solidFill>
                  <a:srgbClr val="11244D"/>
                </a:solidFill>
                <a:latin typeface="Trebuchet MS"/>
                <a:cs typeface="Trebuchet MS"/>
              </a:rPr>
              <a:t>(in </a:t>
            </a:r>
            <a:r>
              <a:rPr dirty="0" sz="2600" spc="-7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formato</a:t>
            </a:r>
            <a:r>
              <a:rPr dirty="0" sz="26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exe).</a:t>
            </a:r>
            <a:r>
              <a:rPr dirty="0" sz="26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Creiamo</a:t>
            </a:r>
            <a:r>
              <a:rPr dirty="0" sz="26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lo</a:t>
            </a:r>
            <a:r>
              <a:rPr dirty="0" sz="26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scheletro</a:t>
            </a:r>
            <a:r>
              <a:rPr dirty="0" sz="26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6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6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20">
                <a:solidFill>
                  <a:srgbClr val="11244D"/>
                </a:solidFill>
                <a:latin typeface="Trebuchet MS"/>
                <a:cs typeface="Trebuchet MS"/>
              </a:rPr>
              <a:t>(file</a:t>
            </a:r>
            <a:r>
              <a:rPr dirty="0" sz="26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-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directory</a:t>
            </a:r>
            <a:r>
              <a:rPr dirty="0" sz="26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necessari),</a:t>
            </a:r>
            <a:r>
              <a:rPr dirty="0" sz="26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600" spc="-11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template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standard,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comando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5" b="1">
                <a:solidFill>
                  <a:srgbClr val="11244D"/>
                </a:solidFill>
                <a:latin typeface="Trebuchet MS"/>
                <a:cs typeface="Trebuchet MS"/>
              </a:rPr>
              <a:t>choco</a:t>
            </a:r>
            <a:r>
              <a:rPr dirty="0" sz="2600" spc="-23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95" b="1">
                <a:solidFill>
                  <a:srgbClr val="11244D"/>
                </a:solidFill>
                <a:latin typeface="Trebuchet MS"/>
                <a:cs typeface="Trebuchet MS"/>
              </a:rPr>
              <a:t>new</a:t>
            </a:r>
            <a:r>
              <a:rPr dirty="0" sz="2600" spc="-95">
                <a:solidFill>
                  <a:srgbClr val="11244D"/>
                </a:solidFill>
                <a:latin typeface="Trebuchet MS"/>
                <a:cs typeface="Trebuchet MS"/>
              </a:rPr>
              <a:t>: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choco</a:t>
            </a:r>
            <a:r>
              <a:rPr dirty="0" sz="2600" spc="1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5" b="1">
                <a:solidFill>
                  <a:srgbClr val="11244D"/>
                </a:solidFill>
                <a:latin typeface="Courier New"/>
                <a:cs typeface="Courier New"/>
              </a:rPr>
              <a:t>new</a:t>
            </a:r>
            <a:r>
              <a:rPr dirty="0" sz="26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OpenWebStart</a:t>
            </a:r>
            <a:r>
              <a:rPr dirty="0" sz="26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--version</a:t>
            </a:r>
            <a:r>
              <a:rPr dirty="0" sz="26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1.3.2</a:t>
            </a:r>
            <a:r>
              <a:rPr dirty="0" sz="26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silentargs="T-qT"</a:t>
            </a:r>
            <a:endParaRPr sz="2600">
              <a:latin typeface="Courier New"/>
              <a:cs typeface="Courier New"/>
            </a:endParaRPr>
          </a:p>
          <a:p>
            <a:pPr marL="12700" marR="3056890">
              <a:lnSpc>
                <a:spcPct val="115399"/>
              </a:lnSpc>
              <a:tabLst>
                <a:tab pos="8127365" algn="l"/>
              </a:tabLst>
            </a:pP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url="T${toolsDir}\OpenWebStart_windows-	x64_1_3_2.exeT" </a:t>
            </a:r>
            <a:r>
              <a:rPr dirty="0" sz="2600" spc="-155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installertype=exe</a:t>
            </a:r>
            <a:endParaRPr sz="2600">
              <a:latin typeface="Courier New"/>
              <a:cs typeface="Courier New"/>
            </a:endParaRPr>
          </a:p>
          <a:p>
            <a:pPr algn="just" marL="12700" marR="8255">
              <a:lnSpc>
                <a:spcPct val="115399"/>
              </a:lnSpc>
              <a:spcBef>
                <a:spcPts val="370"/>
              </a:spcBef>
            </a:pP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parametro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-q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verrà fornito 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all'eseguibile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per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farlo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installare 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in 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modo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silenzioso, </a:t>
            </a: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sapendo 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tipologia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installer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55">
                <a:solidFill>
                  <a:srgbClr val="11244D"/>
                </a:solidFill>
                <a:latin typeface="Trebuchet MS"/>
                <a:cs typeface="Trebuchet MS"/>
              </a:rPr>
              <a:t>(in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questo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caso,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Install4j)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quindi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quali</a:t>
            </a:r>
            <a:r>
              <a:rPr dirty="0" sz="2600" spc="409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parametri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accetta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37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endParaRPr sz="2600">
              <a:latin typeface="Trebuchet MS"/>
              <a:cs typeface="Trebuchet MS"/>
            </a:endParaRPr>
          </a:p>
          <a:p>
            <a:pPr algn="just" marL="12700" marR="5080">
              <a:lnSpc>
                <a:spcPct val="115399"/>
              </a:lnSpc>
            </a:pP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Entriamo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poi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nella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directory </a:t>
            </a:r>
            <a:r>
              <a:rPr dirty="0" sz="2600" spc="5" b="1">
                <a:solidFill>
                  <a:srgbClr val="11244D"/>
                </a:solidFill>
                <a:latin typeface="Trebuchet MS"/>
                <a:cs typeface="Trebuchet MS"/>
              </a:rPr>
              <a:t>tools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,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e modifichiamo </a:t>
            </a:r>
            <a:r>
              <a:rPr dirty="0" sz="2600" spc="-3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file </a:t>
            </a:r>
            <a:r>
              <a:rPr dirty="0" sz="2600" spc="5" b="1">
                <a:solidFill>
                  <a:srgbClr val="11244D"/>
                </a:solidFill>
                <a:latin typeface="Trebuchet MS"/>
                <a:cs typeface="Trebuchet MS"/>
              </a:rPr>
              <a:t>chocolateyinstall.ps1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,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sostituendo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gli</a:t>
            </a:r>
            <a:r>
              <a:rPr dirty="0" sz="26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apici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singoli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doppi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alla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10">
                <a:solidFill>
                  <a:srgbClr val="11244D"/>
                </a:solidFill>
                <a:latin typeface="Trebuchet MS"/>
                <a:cs typeface="Trebuchet MS"/>
              </a:rPr>
              <a:t>riga: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-5" b="1">
                <a:solidFill>
                  <a:srgbClr val="11244D"/>
                </a:solidFill>
                <a:latin typeface="Courier New"/>
                <a:cs typeface="Courier New"/>
              </a:rPr>
              <a:t>$url</a:t>
            </a:r>
            <a:r>
              <a:rPr dirty="0" sz="26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5" b="1">
                <a:solidFill>
                  <a:srgbClr val="11244D"/>
                </a:solidFill>
                <a:latin typeface="Courier New"/>
                <a:cs typeface="Courier New"/>
              </a:rPr>
              <a:t>=</a:t>
            </a:r>
            <a:r>
              <a:rPr dirty="0" sz="2600" spc="2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"${toolsDir}\OpenWebStart_windows-x64_1_3_2.exe"</a:t>
            </a:r>
            <a:r>
              <a:rPr dirty="0" sz="26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5" b="1">
                <a:solidFill>
                  <a:srgbClr val="11244D"/>
                </a:solidFill>
                <a:latin typeface="Courier New"/>
                <a:cs typeface="Courier New"/>
              </a:rPr>
              <a:t>#</a:t>
            </a:r>
            <a:r>
              <a:rPr dirty="0" sz="2600" spc="2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download</a:t>
            </a:r>
            <a:r>
              <a:rPr dirty="0" sz="26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5" b="1">
                <a:solidFill>
                  <a:srgbClr val="11244D"/>
                </a:solidFill>
                <a:latin typeface="Courier New"/>
                <a:cs typeface="Courier New"/>
              </a:rPr>
              <a:t>url,</a:t>
            </a:r>
            <a:endParaRPr sz="26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HTTPS</a:t>
            </a:r>
            <a:r>
              <a:rPr dirty="0" sz="2600" spc="-3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Courier New"/>
                <a:cs typeface="Courier New"/>
              </a:rPr>
              <a:t>preferred</a:t>
            </a:r>
            <a:endParaRPr sz="2600">
              <a:latin typeface="Courier New"/>
              <a:cs typeface="Courier New"/>
            </a:endParaRPr>
          </a:p>
          <a:p>
            <a:pPr algn="just" marL="12700">
              <a:lnSpc>
                <a:spcPct val="100000"/>
              </a:lnSpc>
              <a:spcBef>
                <a:spcPts val="855"/>
              </a:spcBef>
            </a:pP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Questo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abilita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l'espansione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delle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">
                <a:solidFill>
                  <a:srgbClr val="11244D"/>
                </a:solidFill>
                <a:latin typeface="Trebuchet MS"/>
                <a:cs typeface="Trebuchet MS"/>
              </a:rPr>
              <a:t>variabili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powershell.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385"/>
              <a:t>C</a:t>
            </a:r>
            <a:r>
              <a:rPr dirty="0" spc="-250"/>
              <a:t>r</a:t>
            </a:r>
            <a:r>
              <a:rPr dirty="0" spc="-175"/>
              <a:t>e</a:t>
            </a:r>
            <a:r>
              <a:rPr dirty="0" spc="55"/>
              <a:t>a</a:t>
            </a:r>
            <a:r>
              <a:rPr dirty="0" spc="-320"/>
              <a:t>z</a:t>
            </a:r>
            <a:r>
              <a:rPr dirty="0" spc="-240"/>
              <a:t>i</a:t>
            </a:r>
            <a:r>
              <a:rPr dirty="0" spc="-130"/>
              <a:t>o</a:t>
            </a:r>
            <a:r>
              <a:rPr dirty="0" spc="-130"/>
              <a:t>n</a:t>
            </a:r>
            <a:r>
              <a:rPr dirty="0" spc="-25"/>
              <a:t>e</a:t>
            </a:r>
            <a:r>
              <a:rPr dirty="0" spc="-740"/>
              <a:t> </a:t>
            </a:r>
            <a:r>
              <a:rPr dirty="0" spc="-25"/>
              <a:t>d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40"/>
              <a:t>p</a:t>
            </a:r>
            <a:r>
              <a:rPr dirty="0" spc="55"/>
              <a:t>a</a:t>
            </a:r>
            <a:r>
              <a:rPr dirty="0" spc="-5"/>
              <a:t>cc</a:t>
            </a:r>
            <a:r>
              <a:rPr dirty="0" spc="-145"/>
              <a:t>h</a:t>
            </a:r>
            <a:r>
              <a:rPr dirty="0" spc="-175"/>
              <a:t>e</a:t>
            </a:r>
            <a:r>
              <a:rPr dirty="0" spc="-20"/>
              <a:t>tt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175"/>
              <a:t>e</a:t>
            </a:r>
            <a:r>
              <a:rPr dirty="0" spc="180"/>
              <a:t>x</a:t>
            </a:r>
            <a:r>
              <a:rPr dirty="0" spc="-740"/>
              <a:t> </a:t>
            </a:r>
            <a:r>
              <a:rPr dirty="0" spc="-130"/>
              <a:t>n</a:t>
            </a:r>
            <a:r>
              <a:rPr dirty="0" spc="-130"/>
              <a:t>o</a:t>
            </a:r>
            <a:r>
              <a:rPr dirty="0" spc="-180"/>
              <a:t>v</a:t>
            </a:r>
            <a:r>
              <a:rPr dirty="0" spc="20"/>
              <a:t>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6"/>
            <a:ext cx="1447799" cy="75143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6195" rIns="0" bIns="0" rtlCol="0" vert="horz">
            <a:spAutoFit/>
          </a:bodyPr>
          <a:lstStyle/>
          <a:p>
            <a:pPr marL="12700" marR="5908040">
              <a:lnSpc>
                <a:spcPct val="109400"/>
              </a:lnSpc>
              <a:spcBef>
                <a:spcPts val="285"/>
              </a:spcBef>
              <a:tabLst>
                <a:tab pos="2783205" algn="l"/>
              </a:tabLst>
            </a:pPr>
            <a:r>
              <a:rPr dirty="0" sz="2600" spc="25" b="1">
                <a:latin typeface="Trebuchet MS"/>
                <a:cs typeface="Trebuchet MS"/>
              </a:rPr>
              <a:t>Esempio: </a:t>
            </a:r>
            <a:r>
              <a:rPr dirty="0" sz="2600" spc="-10" b="1">
                <a:latin typeface="Trebuchet MS"/>
                <a:cs typeface="Trebuchet MS"/>
              </a:rPr>
              <a:t>creazione </a:t>
            </a:r>
            <a:r>
              <a:rPr dirty="0" sz="2600" spc="35" b="1">
                <a:latin typeface="Trebuchet MS"/>
                <a:cs typeface="Trebuchet MS"/>
              </a:rPr>
              <a:t>del </a:t>
            </a:r>
            <a:r>
              <a:rPr dirty="0" sz="2600" spc="40" b="1">
                <a:latin typeface="Trebuchet MS"/>
                <a:cs typeface="Trebuchet MS"/>
              </a:rPr>
              <a:t>pacchetto </a:t>
            </a:r>
            <a:r>
              <a:rPr dirty="0" sz="2600" spc="85" b="1">
                <a:latin typeface="Trebuchet MS"/>
                <a:cs typeface="Trebuchet MS"/>
              </a:rPr>
              <a:t>OpenWebStart </a:t>
            </a:r>
            <a:r>
              <a:rPr dirty="0" sz="2600" spc="90" b="1">
                <a:latin typeface="Trebuchet MS"/>
                <a:cs typeface="Trebuchet MS"/>
              </a:rPr>
              <a:t> </a:t>
            </a:r>
            <a:r>
              <a:rPr dirty="0" sz="2600" spc="175"/>
              <a:t>Adesso</a:t>
            </a:r>
            <a:r>
              <a:rPr dirty="0" sz="2600" spc="-180"/>
              <a:t> </a:t>
            </a:r>
            <a:r>
              <a:rPr dirty="0" sz="2600" spc="45"/>
              <a:t>modifichiamo</a:t>
            </a:r>
            <a:r>
              <a:rPr dirty="0" sz="2600" spc="-180"/>
              <a:t> </a:t>
            </a:r>
            <a:r>
              <a:rPr dirty="0" sz="2600" spc="5" b="1">
                <a:latin typeface="Trebuchet MS"/>
                <a:cs typeface="Trebuchet MS"/>
              </a:rPr>
              <a:t>chocolateyuninstall.ps1</a:t>
            </a:r>
            <a:r>
              <a:rPr dirty="0" sz="2600" spc="5"/>
              <a:t>;</a:t>
            </a:r>
            <a:r>
              <a:rPr dirty="0" sz="2600" spc="-180"/>
              <a:t> </a:t>
            </a:r>
            <a:r>
              <a:rPr dirty="0" sz="2600" spc="50"/>
              <a:t>la</a:t>
            </a:r>
            <a:r>
              <a:rPr dirty="0" sz="2600" spc="-180"/>
              <a:t> </a:t>
            </a:r>
            <a:r>
              <a:rPr dirty="0" sz="2600" spc="80"/>
              <a:t>riga </a:t>
            </a:r>
            <a:r>
              <a:rPr dirty="0" sz="2600" spc="-770"/>
              <a:t> </a:t>
            </a:r>
            <a:r>
              <a:rPr dirty="0" sz="2600" spc="-10" b="1">
                <a:latin typeface="Courier New"/>
                <a:cs typeface="Courier New"/>
              </a:rPr>
              <a:t>silentArgs	</a:t>
            </a:r>
            <a:r>
              <a:rPr dirty="0" sz="2600" spc="-5" b="1">
                <a:latin typeface="Courier New"/>
                <a:cs typeface="Courier New"/>
              </a:rPr>
              <a:t>=</a:t>
            </a:r>
            <a:r>
              <a:rPr dirty="0" sz="2600" spc="-10" b="1">
                <a:latin typeface="Courier New"/>
                <a:cs typeface="Courier New"/>
              </a:rPr>
              <a:t> </a:t>
            </a:r>
            <a:r>
              <a:rPr dirty="0" sz="2600" spc="-5" b="1">
                <a:latin typeface="Courier New"/>
                <a:cs typeface="Courier New"/>
              </a:rPr>
              <a:t>"/qn</a:t>
            </a:r>
            <a:r>
              <a:rPr dirty="0" sz="2600" spc="-10" b="1">
                <a:latin typeface="Courier New"/>
                <a:cs typeface="Courier New"/>
              </a:rPr>
              <a:t> /norestart"</a:t>
            </a:r>
            <a:endParaRPr sz="26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2600" spc="-65"/>
              <a:t>i</a:t>
            </a:r>
            <a:r>
              <a:rPr dirty="0" sz="2600" spc="75"/>
              <a:t>n</a:t>
            </a:r>
            <a:r>
              <a:rPr dirty="0" sz="2600" spc="-185"/>
              <a:t> </a:t>
            </a:r>
            <a:r>
              <a:rPr dirty="0" sz="2600" spc="60"/>
              <a:t>o</a:t>
            </a:r>
            <a:r>
              <a:rPr dirty="0" sz="2600" spc="-10"/>
              <a:t>r</a:t>
            </a:r>
            <a:r>
              <a:rPr dirty="0" sz="2600" spc="-65"/>
              <a:t>i</a:t>
            </a:r>
            <a:r>
              <a:rPr dirty="0" sz="2600" spc="300"/>
              <a:t>g</a:t>
            </a:r>
            <a:r>
              <a:rPr dirty="0" sz="2600" spc="-65"/>
              <a:t>i</a:t>
            </a:r>
            <a:r>
              <a:rPr dirty="0" sz="2600" spc="70"/>
              <a:t>n</a:t>
            </a:r>
            <a:r>
              <a:rPr dirty="0" sz="2600" spc="45"/>
              <a:t>e</a:t>
            </a:r>
            <a:r>
              <a:rPr dirty="0" sz="2600" spc="-185"/>
              <a:t> </a:t>
            </a:r>
            <a:r>
              <a:rPr dirty="0" sz="2600" spc="90"/>
              <a:t>p</a:t>
            </a:r>
            <a:r>
              <a:rPr dirty="0" sz="2600" spc="40"/>
              <a:t>e</a:t>
            </a:r>
            <a:r>
              <a:rPr dirty="0" sz="2600" spc="-5"/>
              <a:t>r</a:t>
            </a:r>
            <a:r>
              <a:rPr dirty="0" sz="2600" spc="-185"/>
              <a:t> </a:t>
            </a:r>
            <a:r>
              <a:rPr dirty="0" sz="2600" spc="-65"/>
              <a:t>i</a:t>
            </a:r>
            <a:r>
              <a:rPr dirty="0" sz="2600" spc="70"/>
              <a:t>n</a:t>
            </a:r>
            <a:r>
              <a:rPr dirty="0" sz="2600" spc="270"/>
              <a:t>s</a:t>
            </a:r>
            <a:r>
              <a:rPr dirty="0" sz="2600" spc="10"/>
              <a:t>t</a:t>
            </a:r>
            <a:r>
              <a:rPr dirty="0" sz="2600" spc="95"/>
              <a:t>a</a:t>
            </a:r>
            <a:r>
              <a:rPr dirty="0" sz="2600"/>
              <a:t>ll</a:t>
            </a:r>
            <a:r>
              <a:rPr dirty="0" sz="2600" spc="40"/>
              <a:t>e</a:t>
            </a:r>
            <a:r>
              <a:rPr dirty="0" sz="2600" spc="-5"/>
              <a:t>r</a:t>
            </a:r>
            <a:r>
              <a:rPr dirty="0" sz="2600" spc="-185"/>
              <a:t> </a:t>
            </a:r>
            <a:r>
              <a:rPr dirty="0" sz="2600" spc="-375"/>
              <a:t>.</a:t>
            </a:r>
            <a:r>
              <a:rPr dirty="0" sz="2600" spc="85"/>
              <a:t>m</a:t>
            </a:r>
            <a:r>
              <a:rPr dirty="0" sz="2600" spc="270"/>
              <a:t>s</a:t>
            </a:r>
            <a:r>
              <a:rPr dirty="0" sz="2600" spc="-65"/>
              <a:t>i</a:t>
            </a:r>
            <a:r>
              <a:rPr dirty="0" sz="2600" spc="-330"/>
              <a:t>,</a:t>
            </a:r>
            <a:r>
              <a:rPr dirty="0" sz="2600" spc="-185"/>
              <a:t> </a:t>
            </a:r>
            <a:r>
              <a:rPr dirty="0" sz="2600" spc="90"/>
              <a:t>d</a:t>
            </a:r>
            <a:r>
              <a:rPr dirty="0" sz="2600" spc="-65"/>
              <a:t>i</a:t>
            </a:r>
            <a:r>
              <a:rPr dirty="0" sz="2600" spc="25"/>
              <a:t>v</a:t>
            </a:r>
            <a:r>
              <a:rPr dirty="0" sz="2600" spc="40"/>
              <a:t>e</a:t>
            </a:r>
            <a:r>
              <a:rPr dirty="0" sz="2600" spc="70"/>
              <a:t>n</a:t>
            </a:r>
            <a:r>
              <a:rPr dirty="0" sz="2600" spc="10"/>
              <a:t>t</a:t>
            </a:r>
            <a:r>
              <a:rPr dirty="0" sz="2600" spc="40"/>
              <a:t>e</a:t>
            </a:r>
            <a:r>
              <a:rPr dirty="0" sz="2600" spc="-10"/>
              <a:t>r</a:t>
            </a:r>
            <a:r>
              <a:rPr dirty="0" sz="2600" spc="100"/>
              <a:t>à</a:t>
            </a:r>
            <a:endParaRPr sz="2600"/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83205" algn="l"/>
              </a:tabLst>
            </a:pPr>
            <a:r>
              <a:rPr dirty="0" sz="2600" spc="-10" b="1">
                <a:latin typeface="Courier New"/>
                <a:cs typeface="Courier New"/>
              </a:rPr>
              <a:t>silentArgs	</a:t>
            </a:r>
            <a:r>
              <a:rPr dirty="0" sz="2600" spc="-5" b="1">
                <a:latin typeface="Courier New"/>
                <a:cs typeface="Courier New"/>
              </a:rPr>
              <a:t>=</a:t>
            </a:r>
            <a:r>
              <a:rPr dirty="0" sz="2600" spc="-70" b="1">
                <a:latin typeface="Courier New"/>
                <a:cs typeface="Courier New"/>
              </a:rPr>
              <a:t> </a:t>
            </a:r>
            <a:r>
              <a:rPr dirty="0" sz="2600" spc="-5" b="1">
                <a:latin typeface="Courier New"/>
                <a:cs typeface="Courier New"/>
              </a:rPr>
              <a:t>"-q"</a:t>
            </a:r>
            <a:endParaRPr sz="2600">
              <a:latin typeface="Courier New"/>
              <a:cs typeface="Courier New"/>
            </a:endParaRPr>
          </a:p>
          <a:p>
            <a:pPr algn="just" marL="12700">
              <a:lnSpc>
                <a:spcPct val="100000"/>
              </a:lnSpc>
              <a:spcBef>
                <a:spcPts val="855"/>
              </a:spcBef>
            </a:pPr>
            <a:r>
              <a:rPr dirty="0" sz="2600" spc="90"/>
              <a:t>Rendendo</a:t>
            </a:r>
            <a:r>
              <a:rPr dirty="0" sz="2600" spc="-180"/>
              <a:t> </a:t>
            </a:r>
            <a:r>
              <a:rPr dirty="0" sz="2600" spc="65"/>
              <a:t>silenziosa</a:t>
            </a:r>
            <a:r>
              <a:rPr dirty="0" sz="2600" spc="-175"/>
              <a:t> </a:t>
            </a:r>
            <a:r>
              <a:rPr dirty="0" sz="2600" spc="80"/>
              <a:t>anche</a:t>
            </a:r>
            <a:r>
              <a:rPr dirty="0" sz="2600" spc="-175"/>
              <a:t> </a:t>
            </a:r>
            <a:r>
              <a:rPr dirty="0" sz="2600" spc="50"/>
              <a:t>la</a:t>
            </a:r>
            <a:r>
              <a:rPr dirty="0" sz="2600" spc="-175"/>
              <a:t> </a:t>
            </a:r>
            <a:r>
              <a:rPr dirty="0" sz="2600" spc="30"/>
              <a:t>disinstallazione,</a:t>
            </a:r>
            <a:r>
              <a:rPr dirty="0" sz="2600" spc="-175"/>
              <a:t> </a:t>
            </a:r>
            <a:r>
              <a:rPr dirty="0" sz="2600" spc="40"/>
              <a:t>per</a:t>
            </a:r>
            <a:r>
              <a:rPr dirty="0" sz="2600" spc="-175"/>
              <a:t> </a:t>
            </a:r>
            <a:r>
              <a:rPr dirty="0" sz="2600" spc="70"/>
              <a:t>un</a:t>
            </a:r>
            <a:r>
              <a:rPr dirty="0" sz="2600" spc="-180"/>
              <a:t> </a:t>
            </a:r>
            <a:r>
              <a:rPr dirty="0" sz="2600" spc="45"/>
              <a:t>installer</a:t>
            </a:r>
            <a:r>
              <a:rPr dirty="0" sz="2600" spc="-175"/>
              <a:t> </a:t>
            </a:r>
            <a:r>
              <a:rPr dirty="0" sz="2600" spc="15"/>
              <a:t>di</a:t>
            </a:r>
            <a:r>
              <a:rPr dirty="0" sz="2600" spc="-175"/>
              <a:t> </a:t>
            </a:r>
            <a:r>
              <a:rPr dirty="0" sz="2600" spc="25"/>
              <a:t>tipo</a:t>
            </a:r>
            <a:r>
              <a:rPr dirty="0" sz="2600" spc="-175"/>
              <a:t> </a:t>
            </a:r>
            <a:r>
              <a:rPr dirty="0" sz="2600" spc="5"/>
              <a:t>Install4j.</a:t>
            </a:r>
            <a:endParaRPr sz="2600"/>
          </a:p>
          <a:p>
            <a:pPr algn="just" marL="12700" marR="8890">
              <a:lnSpc>
                <a:spcPct val="115399"/>
              </a:lnSpc>
            </a:pPr>
            <a:r>
              <a:rPr dirty="0" sz="2600" spc="140"/>
              <a:t>La</a:t>
            </a:r>
            <a:r>
              <a:rPr dirty="0" sz="2600" spc="-70"/>
              <a:t> </a:t>
            </a:r>
            <a:r>
              <a:rPr dirty="0" sz="2600" spc="25"/>
              <a:t>variabile</a:t>
            </a:r>
            <a:r>
              <a:rPr dirty="0" sz="2600" spc="-65"/>
              <a:t> </a:t>
            </a:r>
            <a:r>
              <a:rPr dirty="0" sz="2600" spc="75" b="1">
                <a:latin typeface="Trebuchet MS"/>
                <a:cs typeface="Trebuchet MS"/>
              </a:rPr>
              <a:t>$toolsDir</a:t>
            </a:r>
            <a:r>
              <a:rPr dirty="0" sz="2600" spc="-65" b="1">
                <a:latin typeface="Trebuchet MS"/>
                <a:cs typeface="Trebuchet MS"/>
              </a:rPr>
              <a:t> </a:t>
            </a:r>
            <a:r>
              <a:rPr dirty="0" sz="2600" spc="25"/>
              <a:t>viene</a:t>
            </a:r>
            <a:r>
              <a:rPr dirty="0" sz="2600" spc="-60"/>
              <a:t> </a:t>
            </a:r>
            <a:r>
              <a:rPr dirty="0" sz="2600" spc="35"/>
              <a:t>definita</a:t>
            </a:r>
            <a:r>
              <a:rPr dirty="0" sz="2600" spc="-65"/>
              <a:t> </a:t>
            </a:r>
            <a:r>
              <a:rPr dirty="0" sz="2600" spc="5"/>
              <a:t>in</a:t>
            </a:r>
            <a:r>
              <a:rPr dirty="0" sz="2600" spc="-60"/>
              <a:t> </a:t>
            </a:r>
            <a:r>
              <a:rPr dirty="0" sz="2600" spc="85"/>
              <a:t>testa</a:t>
            </a:r>
            <a:r>
              <a:rPr dirty="0" sz="2600" spc="-65"/>
              <a:t> </a:t>
            </a:r>
            <a:r>
              <a:rPr dirty="0" sz="2600" spc="40"/>
              <a:t>allo</a:t>
            </a:r>
            <a:r>
              <a:rPr dirty="0" sz="2600" spc="-60"/>
              <a:t> </a:t>
            </a:r>
            <a:r>
              <a:rPr dirty="0" sz="2600" spc="65"/>
              <a:t>script</a:t>
            </a:r>
            <a:r>
              <a:rPr dirty="0" sz="2600" spc="-65"/>
              <a:t> </a:t>
            </a:r>
            <a:r>
              <a:rPr dirty="0" sz="2600" spc="15"/>
              <a:t>di</a:t>
            </a:r>
            <a:r>
              <a:rPr dirty="0" sz="2600" spc="-60"/>
              <a:t> </a:t>
            </a:r>
            <a:r>
              <a:rPr dirty="0" sz="2600" spc="15"/>
              <a:t>installazione,</a:t>
            </a:r>
            <a:r>
              <a:rPr dirty="0" sz="2600" spc="-65"/>
              <a:t> </a:t>
            </a:r>
            <a:r>
              <a:rPr dirty="0" sz="2600" spc="45"/>
              <a:t>e</a:t>
            </a:r>
            <a:r>
              <a:rPr dirty="0" sz="2600" spc="-60"/>
              <a:t> </a:t>
            </a:r>
            <a:r>
              <a:rPr dirty="0" sz="2600" spc="95"/>
              <a:t>fa</a:t>
            </a:r>
            <a:r>
              <a:rPr dirty="0" sz="2600" spc="-65"/>
              <a:t> </a:t>
            </a:r>
            <a:r>
              <a:rPr dirty="0" sz="2600" spc="20"/>
              <a:t>riferimento</a:t>
            </a:r>
            <a:r>
              <a:rPr dirty="0" sz="2600" spc="-60"/>
              <a:t> </a:t>
            </a:r>
            <a:r>
              <a:rPr dirty="0" sz="2600" spc="50"/>
              <a:t>alla </a:t>
            </a:r>
            <a:r>
              <a:rPr dirty="0" sz="2600" spc="-770"/>
              <a:t> </a:t>
            </a:r>
            <a:r>
              <a:rPr dirty="0" sz="2600" spc="40"/>
              <a:t>cartella</a:t>
            </a:r>
            <a:r>
              <a:rPr dirty="0" sz="2600" spc="45"/>
              <a:t> </a:t>
            </a:r>
            <a:r>
              <a:rPr dirty="0" sz="2600" spc="75" b="1">
                <a:latin typeface="Trebuchet MS"/>
                <a:cs typeface="Trebuchet MS"/>
              </a:rPr>
              <a:t>tools</a:t>
            </a:r>
            <a:r>
              <a:rPr dirty="0" sz="2600" spc="80" b="1">
                <a:latin typeface="Trebuchet MS"/>
                <a:cs typeface="Trebuchet MS"/>
              </a:rPr>
              <a:t> </a:t>
            </a:r>
            <a:r>
              <a:rPr dirty="0" sz="2600" spc="30"/>
              <a:t>interna</a:t>
            </a:r>
            <a:r>
              <a:rPr dirty="0" sz="2600" spc="35"/>
              <a:t> </a:t>
            </a:r>
            <a:r>
              <a:rPr dirty="0" sz="2600" spc="50"/>
              <a:t>al</a:t>
            </a:r>
            <a:r>
              <a:rPr dirty="0" sz="2600" spc="55"/>
              <a:t> </a:t>
            </a:r>
            <a:r>
              <a:rPr dirty="0" sz="2600" spc="25"/>
              <a:t>pacchetto,</a:t>
            </a:r>
            <a:r>
              <a:rPr dirty="0" sz="2600" spc="30"/>
              <a:t> </a:t>
            </a:r>
            <a:r>
              <a:rPr dirty="0" sz="2600" spc="55"/>
              <a:t>dove</a:t>
            </a:r>
            <a:r>
              <a:rPr dirty="0" sz="2600" spc="60"/>
              <a:t> copiamo</a:t>
            </a:r>
            <a:r>
              <a:rPr dirty="0" sz="2600" spc="65"/>
              <a:t> </a:t>
            </a:r>
            <a:r>
              <a:rPr dirty="0" sz="2600" spc="-30"/>
              <a:t>il</a:t>
            </a:r>
            <a:r>
              <a:rPr dirty="0" sz="2600" spc="-25"/>
              <a:t> </a:t>
            </a:r>
            <a:r>
              <a:rPr dirty="0" sz="2600" spc="15"/>
              <a:t>file</a:t>
            </a:r>
            <a:r>
              <a:rPr dirty="0" sz="2600" spc="20"/>
              <a:t> </a:t>
            </a:r>
            <a:r>
              <a:rPr dirty="0" sz="2600" spc="55"/>
              <a:t>dell'installer </a:t>
            </a:r>
            <a:r>
              <a:rPr dirty="0" sz="2600" spc="60"/>
              <a:t> </a:t>
            </a:r>
            <a:r>
              <a:rPr dirty="0" sz="2600" spc="10"/>
              <a:t>(</a:t>
            </a:r>
            <a:r>
              <a:rPr dirty="0" sz="2600" spc="10" b="1">
                <a:latin typeface="Trebuchet MS"/>
                <a:cs typeface="Trebuchet MS"/>
              </a:rPr>
              <a:t>OpenWebStart_windows-x64_1_3_2.exe</a:t>
            </a:r>
            <a:r>
              <a:rPr dirty="0" sz="2600" spc="10"/>
              <a:t>).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600" spc="75"/>
              <a:t>Per</a:t>
            </a:r>
            <a:r>
              <a:rPr dirty="0" sz="2600" spc="-55"/>
              <a:t> </a:t>
            </a:r>
            <a:r>
              <a:rPr dirty="0" sz="2600" spc="20"/>
              <a:t>evitare</a:t>
            </a:r>
            <a:r>
              <a:rPr dirty="0" sz="2600" spc="-50"/>
              <a:t> </a:t>
            </a:r>
            <a:r>
              <a:rPr dirty="0" sz="2600" spc="75"/>
              <a:t>che</a:t>
            </a:r>
            <a:r>
              <a:rPr dirty="0" sz="2600" spc="-50"/>
              <a:t> </a:t>
            </a:r>
            <a:r>
              <a:rPr dirty="0" sz="2600" spc="55"/>
              <a:t>l'installer</a:t>
            </a:r>
            <a:r>
              <a:rPr dirty="0" sz="2600" spc="-55"/>
              <a:t> </a:t>
            </a:r>
            <a:r>
              <a:rPr dirty="0" sz="2600" spc="110"/>
              <a:t>venga</a:t>
            </a:r>
            <a:r>
              <a:rPr dirty="0" sz="2600" spc="-50"/>
              <a:t> </a:t>
            </a:r>
            <a:r>
              <a:rPr dirty="0" sz="2600" spc="30"/>
              <a:t>archiviato</a:t>
            </a:r>
            <a:r>
              <a:rPr dirty="0" sz="2600" spc="-50"/>
              <a:t> </a:t>
            </a:r>
            <a:r>
              <a:rPr dirty="0" sz="2600" spc="45"/>
              <a:t>e</a:t>
            </a:r>
            <a:r>
              <a:rPr dirty="0" sz="2600" spc="-50"/>
              <a:t> </a:t>
            </a:r>
            <a:r>
              <a:rPr dirty="0" sz="2600" spc="110"/>
              <a:t>venga</a:t>
            </a:r>
            <a:r>
              <a:rPr dirty="0" sz="2600" spc="-55"/>
              <a:t> </a:t>
            </a:r>
            <a:r>
              <a:rPr dirty="0" sz="2600" spc="50"/>
              <a:t>creato</a:t>
            </a:r>
            <a:r>
              <a:rPr dirty="0" sz="2600" spc="-50"/>
              <a:t> </a:t>
            </a:r>
            <a:r>
              <a:rPr dirty="0" sz="2600" spc="65"/>
              <a:t>uno</a:t>
            </a:r>
            <a:r>
              <a:rPr dirty="0" sz="2600" spc="-50"/>
              <a:t> </a:t>
            </a:r>
            <a:r>
              <a:rPr dirty="0" sz="2600" spc="-40" i="1">
                <a:latin typeface="Trebuchet MS"/>
                <a:cs typeface="Trebuchet MS"/>
              </a:rPr>
              <a:t>shim</a:t>
            </a:r>
            <a:r>
              <a:rPr dirty="0" sz="2600" spc="-40"/>
              <a:t>,</a:t>
            </a:r>
            <a:r>
              <a:rPr dirty="0" sz="2600" spc="-30"/>
              <a:t> </a:t>
            </a:r>
            <a:r>
              <a:rPr dirty="0" sz="2600" spc="45"/>
              <a:t>creiamo</a:t>
            </a:r>
            <a:r>
              <a:rPr dirty="0" sz="2600" spc="-25"/>
              <a:t> </a:t>
            </a:r>
            <a:r>
              <a:rPr dirty="0" sz="2600" spc="40"/>
              <a:t>nella</a:t>
            </a:r>
            <a:r>
              <a:rPr dirty="0" sz="2600" spc="-25"/>
              <a:t> </a:t>
            </a:r>
            <a:r>
              <a:rPr dirty="0" sz="2600" spc="35"/>
              <a:t>directory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600" spc="75" b="1">
                <a:latin typeface="Trebuchet MS"/>
                <a:cs typeface="Trebuchet MS"/>
              </a:rPr>
              <a:t>tools</a:t>
            </a:r>
            <a:r>
              <a:rPr dirty="0" sz="2600" spc="-229" b="1">
                <a:latin typeface="Trebuchet MS"/>
                <a:cs typeface="Trebuchet MS"/>
              </a:rPr>
              <a:t> </a:t>
            </a:r>
            <a:r>
              <a:rPr dirty="0" sz="2600" spc="-30"/>
              <a:t>il</a:t>
            </a:r>
            <a:r>
              <a:rPr dirty="0" sz="2600" spc="-175"/>
              <a:t> </a:t>
            </a:r>
            <a:r>
              <a:rPr dirty="0" sz="2600" spc="130"/>
              <a:t>suo</a:t>
            </a:r>
            <a:r>
              <a:rPr dirty="0" sz="2600" spc="-175"/>
              <a:t> </a:t>
            </a:r>
            <a:r>
              <a:rPr dirty="0" sz="2600" spc="15"/>
              <a:t>file</a:t>
            </a:r>
            <a:r>
              <a:rPr dirty="0" sz="2600" spc="-180"/>
              <a:t> </a:t>
            </a:r>
            <a:r>
              <a:rPr dirty="0" sz="2600" spc="-50" b="1">
                <a:latin typeface="Trebuchet MS"/>
                <a:cs typeface="Trebuchet MS"/>
              </a:rPr>
              <a:t>.ignore</a:t>
            </a:r>
            <a:r>
              <a:rPr dirty="0" sz="2600" spc="-50"/>
              <a:t>,</a:t>
            </a:r>
            <a:r>
              <a:rPr dirty="0" sz="2600" spc="-175"/>
              <a:t> </a:t>
            </a:r>
            <a:r>
              <a:rPr dirty="0" sz="2600" spc="35"/>
              <a:t>ovvero</a:t>
            </a:r>
            <a:r>
              <a:rPr dirty="0" sz="2600" spc="-180"/>
              <a:t> </a:t>
            </a:r>
            <a:r>
              <a:rPr dirty="0" sz="2600" spc="15" b="1">
                <a:latin typeface="Trebuchet MS"/>
                <a:cs typeface="Trebuchet MS"/>
              </a:rPr>
              <a:t>OpenWebStart_windows-x64_1_3_2.exe.ignore</a:t>
            </a:r>
            <a:r>
              <a:rPr dirty="0" sz="2600" spc="15"/>
              <a:t>.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600" spc="140"/>
              <a:t>La</a:t>
            </a:r>
            <a:r>
              <a:rPr dirty="0" sz="2600" spc="-185"/>
              <a:t> </a:t>
            </a:r>
            <a:r>
              <a:rPr dirty="0" sz="2600" spc="35"/>
              <a:t>creazione</a:t>
            </a:r>
            <a:r>
              <a:rPr dirty="0" sz="2600" spc="-180"/>
              <a:t> </a:t>
            </a:r>
            <a:r>
              <a:rPr dirty="0" sz="2600" spc="45"/>
              <a:t>del</a:t>
            </a:r>
            <a:r>
              <a:rPr dirty="0" sz="2600" spc="-180"/>
              <a:t> </a:t>
            </a:r>
            <a:r>
              <a:rPr dirty="0" sz="2600" spc="65"/>
              <a:t>pacchetto</a:t>
            </a:r>
            <a:r>
              <a:rPr dirty="0" sz="2600" spc="-180"/>
              <a:t> </a:t>
            </a:r>
            <a:r>
              <a:rPr dirty="0" sz="2600" spc="45"/>
              <a:t>è</a:t>
            </a:r>
            <a:r>
              <a:rPr dirty="0" sz="2600" spc="-180"/>
              <a:t> </a:t>
            </a:r>
            <a:r>
              <a:rPr dirty="0" sz="2600" spc="50"/>
              <a:t>conclusa,</a:t>
            </a:r>
            <a:r>
              <a:rPr dirty="0" sz="2600" spc="-180"/>
              <a:t> </a:t>
            </a:r>
            <a:r>
              <a:rPr dirty="0" sz="2600" spc="65"/>
              <a:t>va</a:t>
            </a:r>
            <a:r>
              <a:rPr dirty="0" sz="2600" spc="-180"/>
              <a:t> </a:t>
            </a:r>
            <a:r>
              <a:rPr dirty="0" sz="2600" spc="30"/>
              <a:t>quindi</a:t>
            </a:r>
            <a:r>
              <a:rPr dirty="0" sz="2600" spc="-180"/>
              <a:t> </a:t>
            </a:r>
            <a:r>
              <a:rPr dirty="0" sz="2600" spc="50"/>
              <a:t>compilato</a:t>
            </a:r>
            <a:r>
              <a:rPr dirty="0" sz="2600" spc="-180"/>
              <a:t> </a:t>
            </a:r>
            <a:r>
              <a:rPr dirty="0" sz="2600" spc="65"/>
              <a:t>ed</a:t>
            </a:r>
            <a:r>
              <a:rPr dirty="0" sz="2600" spc="-180"/>
              <a:t> </a:t>
            </a:r>
            <a:r>
              <a:rPr dirty="0" sz="2600" spc="40"/>
              <a:t>inserito</a:t>
            </a:r>
            <a:r>
              <a:rPr dirty="0" sz="2600" spc="-185"/>
              <a:t> </a:t>
            </a:r>
            <a:r>
              <a:rPr dirty="0" sz="2600" spc="40"/>
              <a:t>nel</a:t>
            </a:r>
            <a:r>
              <a:rPr dirty="0" sz="2600" spc="-180"/>
              <a:t> </a:t>
            </a:r>
            <a:r>
              <a:rPr dirty="0" sz="2600" spc="15"/>
              <a:t>repository.</a:t>
            </a:r>
            <a:endParaRPr sz="260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385"/>
              <a:t>C</a:t>
            </a:r>
            <a:r>
              <a:rPr dirty="0" spc="-250"/>
              <a:t>r</a:t>
            </a:r>
            <a:r>
              <a:rPr dirty="0" spc="-175"/>
              <a:t>e</a:t>
            </a:r>
            <a:r>
              <a:rPr dirty="0" spc="55"/>
              <a:t>a</a:t>
            </a:r>
            <a:r>
              <a:rPr dirty="0" spc="-320"/>
              <a:t>z</a:t>
            </a:r>
            <a:r>
              <a:rPr dirty="0" spc="-240"/>
              <a:t>i</a:t>
            </a:r>
            <a:r>
              <a:rPr dirty="0" spc="-130"/>
              <a:t>o</a:t>
            </a:r>
            <a:r>
              <a:rPr dirty="0" spc="-130"/>
              <a:t>n</a:t>
            </a:r>
            <a:r>
              <a:rPr dirty="0" spc="-25"/>
              <a:t>e</a:t>
            </a:r>
            <a:r>
              <a:rPr dirty="0" spc="-740"/>
              <a:t> </a:t>
            </a:r>
            <a:r>
              <a:rPr dirty="0" spc="-25"/>
              <a:t>d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40"/>
              <a:t>p</a:t>
            </a:r>
            <a:r>
              <a:rPr dirty="0" spc="55"/>
              <a:t>a</a:t>
            </a:r>
            <a:r>
              <a:rPr dirty="0" spc="-5"/>
              <a:t>cc</a:t>
            </a:r>
            <a:r>
              <a:rPr dirty="0" spc="-145"/>
              <a:t>h</a:t>
            </a:r>
            <a:r>
              <a:rPr dirty="0" spc="-175"/>
              <a:t>e</a:t>
            </a:r>
            <a:r>
              <a:rPr dirty="0" spc="-20"/>
              <a:t>tt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175"/>
              <a:t>e</a:t>
            </a:r>
            <a:r>
              <a:rPr dirty="0" spc="180"/>
              <a:t>x</a:t>
            </a:r>
            <a:r>
              <a:rPr dirty="0" spc="-740"/>
              <a:t> </a:t>
            </a:r>
            <a:r>
              <a:rPr dirty="0" spc="-130"/>
              <a:t>n</a:t>
            </a:r>
            <a:r>
              <a:rPr dirty="0" spc="-130"/>
              <a:t>o</a:t>
            </a:r>
            <a:r>
              <a:rPr dirty="0" spc="-180"/>
              <a:t>v</a:t>
            </a:r>
            <a:r>
              <a:rPr dirty="0" spc="20"/>
              <a:t>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8"/>
            <a:ext cx="1447799" cy="75143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62753" y="900591"/>
            <a:ext cx="14531975" cy="1361440"/>
          </a:xfrm>
          <a:prstGeom prst="rect"/>
        </p:spPr>
        <p:txBody>
          <a:bodyPr wrap="square" lIns="0" tIns="69850" rIns="0" bIns="0" rtlCol="0" vert="horz">
            <a:spAutoFit/>
          </a:bodyPr>
          <a:lstStyle/>
          <a:p>
            <a:pPr marL="5958840">
              <a:lnSpc>
                <a:spcPct val="100000"/>
              </a:lnSpc>
              <a:spcBef>
                <a:spcPts val="550"/>
              </a:spcBef>
            </a:pPr>
            <a:r>
              <a:rPr dirty="0" spc="385"/>
              <a:t>C</a:t>
            </a:r>
            <a:r>
              <a:rPr dirty="0" spc="-250"/>
              <a:t>r</a:t>
            </a:r>
            <a:r>
              <a:rPr dirty="0" spc="-175"/>
              <a:t>e</a:t>
            </a:r>
            <a:r>
              <a:rPr dirty="0" spc="55"/>
              <a:t>a</a:t>
            </a:r>
            <a:r>
              <a:rPr dirty="0" spc="-320"/>
              <a:t>z</a:t>
            </a:r>
            <a:r>
              <a:rPr dirty="0" spc="-240"/>
              <a:t>i</a:t>
            </a:r>
            <a:r>
              <a:rPr dirty="0" spc="-130"/>
              <a:t>o</a:t>
            </a:r>
            <a:r>
              <a:rPr dirty="0" spc="-130"/>
              <a:t>n</a:t>
            </a:r>
            <a:r>
              <a:rPr dirty="0" spc="-25"/>
              <a:t>e</a:t>
            </a:r>
            <a:r>
              <a:rPr dirty="0" spc="-740"/>
              <a:t> </a:t>
            </a:r>
            <a:r>
              <a:rPr dirty="0" spc="-25"/>
              <a:t>d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40"/>
              <a:t>p</a:t>
            </a:r>
            <a:r>
              <a:rPr dirty="0" spc="55"/>
              <a:t>a</a:t>
            </a:r>
            <a:r>
              <a:rPr dirty="0" spc="-5"/>
              <a:t>cc</a:t>
            </a:r>
            <a:r>
              <a:rPr dirty="0" spc="-145"/>
              <a:t>h</a:t>
            </a:r>
            <a:r>
              <a:rPr dirty="0" spc="-175"/>
              <a:t>e</a:t>
            </a:r>
            <a:r>
              <a:rPr dirty="0" spc="-20"/>
              <a:t>tt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175"/>
              <a:t>e</a:t>
            </a:r>
            <a:r>
              <a:rPr dirty="0" spc="180"/>
              <a:t>x</a:t>
            </a:r>
            <a:r>
              <a:rPr dirty="0" spc="-740"/>
              <a:t> </a:t>
            </a:r>
            <a:r>
              <a:rPr dirty="0" spc="-130"/>
              <a:t>n</a:t>
            </a:r>
            <a:r>
              <a:rPr dirty="0" spc="-130"/>
              <a:t>o</a:t>
            </a:r>
            <a:r>
              <a:rPr dirty="0" spc="-180"/>
              <a:t>v</a:t>
            </a:r>
            <a:r>
              <a:rPr dirty="0" spc="20"/>
              <a:t>o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3200" spc="85"/>
              <a:t>Choco</a:t>
            </a:r>
            <a:r>
              <a:rPr dirty="0" sz="3200" spc="-290"/>
              <a:t> </a:t>
            </a:r>
            <a:r>
              <a:rPr dirty="0" sz="3200" spc="10"/>
              <a:t>pack:</a:t>
            </a:r>
            <a:r>
              <a:rPr dirty="0" sz="3200" spc="-290"/>
              <a:t> </a:t>
            </a:r>
            <a:r>
              <a:rPr dirty="0" sz="3200" spc="15"/>
              <a:t>compilazione</a:t>
            </a:r>
            <a:r>
              <a:rPr dirty="0" sz="3200" spc="-285"/>
              <a:t> </a:t>
            </a:r>
            <a:r>
              <a:rPr dirty="0" sz="3200" spc="45"/>
              <a:t>del</a:t>
            </a:r>
            <a:r>
              <a:rPr dirty="0" sz="3200" spc="-290"/>
              <a:t> </a:t>
            </a:r>
            <a:r>
              <a:rPr dirty="0" sz="3200" spc="50"/>
              <a:t>pacchetto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2462753" y="2866583"/>
            <a:ext cx="14161769" cy="3423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95">
                <a:solidFill>
                  <a:srgbClr val="11244D"/>
                </a:solidFill>
                <a:latin typeface="Trebuchet MS"/>
                <a:cs typeface="Trebuchet MS"/>
              </a:rPr>
              <a:t>Nella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directory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50">
                <a:solidFill>
                  <a:srgbClr val="11244D"/>
                </a:solidFill>
                <a:latin typeface="Trebuchet MS"/>
                <a:cs typeface="Trebuchet MS"/>
              </a:rPr>
              <a:t>del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70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85">
                <a:solidFill>
                  <a:srgbClr val="11244D"/>
                </a:solidFill>
                <a:latin typeface="Trebuchet MS"/>
                <a:cs typeface="Trebuchet MS"/>
              </a:rPr>
              <a:t>appena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60">
                <a:solidFill>
                  <a:srgbClr val="11244D"/>
                </a:solidFill>
                <a:latin typeface="Trebuchet MS"/>
                <a:cs typeface="Trebuchet MS"/>
              </a:rPr>
              <a:t>creata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70">
                <a:solidFill>
                  <a:srgbClr val="11244D"/>
                </a:solidFill>
                <a:latin typeface="Trebuchet MS"/>
                <a:cs typeface="Trebuchet MS"/>
              </a:rPr>
              <a:t>va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95">
                <a:solidFill>
                  <a:srgbClr val="11244D"/>
                </a:solidFill>
                <a:latin typeface="Trebuchet MS"/>
                <a:cs typeface="Trebuchet MS"/>
              </a:rPr>
              <a:t>eseguito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30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90">
                <a:solidFill>
                  <a:srgbClr val="11244D"/>
                </a:solidFill>
                <a:latin typeface="Trebuchet MS"/>
                <a:cs typeface="Trebuchet MS"/>
              </a:rPr>
              <a:t>comando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compilazione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Trebuchet MS"/>
              <a:cs typeface="Trebuchet MS"/>
            </a:endParaRPr>
          </a:p>
          <a:p>
            <a:pPr marL="12700" marR="6465570">
              <a:lnSpc>
                <a:spcPct val="116100"/>
              </a:lnSpc>
            </a:pPr>
            <a:r>
              <a:rPr dirty="0" sz="2800" spc="-10">
                <a:solidFill>
                  <a:srgbClr val="11244D"/>
                </a:solidFill>
                <a:latin typeface="Courier New"/>
                <a:cs typeface="Courier New"/>
              </a:rPr>
              <a:t>C:\chocorepo&gt;cd</a:t>
            </a:r>
            <a:r>
              <a:rPr dirty="0" sz="2800" spc="-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800" spc="-10">
                <a:solidFill>
                  <a:srgbClr val="11244D"/>
                </a:solidFill>
                <a:latin typeface="Courier New"/>
                <a:cs typeface="Courier New"/>
              </a:rPr>
              <a:t>openwebstart </a:t>
            </a:r>
            <a:r>
              <a:rPr dirty="0" sz="2800" spc="-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800" spc="-10">
                <a:solidFill>
                  <a:srgbClr val="11244D"/>
                </a:solidFill>
                <a:latin typeface="Courier New"/>
                <a:cs typeface="Courier New"/>
              </a:rPr>
              <a:t>C:\chocorepo\openwebstart&gt;choco</a:t>
            </a:r>
            <a:r>
              <a:rPr dirty="0" sz="2800" spc="2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800" spc="-10">
                <a:solidFill>
                  <a:srgbClr val="11244D"/>
                </a:solidFill>
                <a:latin typeface="Courier New"/>
                <a:cs typeface="Courier New"/>
              </a:rPr>
              <a:t>pack</a:t>
            </a:r>
            <a:endParaRPr sz="2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>
              <a:latin typeface="Courier New"/>
              <a:cs typeface="Courier New"/>
            </a:endParaRPr>
          </a:p>
          <a:p>
            <a:pPr marL="12700" marR="5080">
              <a:lnSpc>
                <a:spcPct val="116100"/>
              </a:lnSpc>
            </a:pPr>
            <a:r>
              <a:rPr dirty="0" sz="2800" spc="290">
                <a:solidFill>
                  <a:srgbClr val="11244D"/>
                </a:solidFill>
                <a:latin typeface="Trebuchet MS"/>
                <a:cs typeface="Trebuchet MS"/>
              </a:rPr>
              <a:t>Se</a:t>
            </a:r>
            <a:r>
              <a:rPr dirty="0" sz="28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30">
                <a:solidFill>
                  <a:srgbClr val="11244D"/>
                </a:solidFill>
                <a:latin typeface="Trebuchet MS"/>
                <a:cs typeface="Trebuchet MS"/>
              </a:rPr>
              <a:t>tutto</a:t>
            </a:r>
            <a:r>
              <a:rPr dirty="0" sz="28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70">
                <a:solidFill>
                  <a:srgbClr val="11244D"/>
                </a:solidFill>
                <a:latin typeface="Trebuchet MS"/>
                <a:cs typeface="Trebuchet MS"/>
              </a:rPr>
              <a:t>va</a:t>
            </a:r>
            <a:r>
              <a:rPr dirty="0" sz="28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8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80">
                <a:solidFill>
                  <a:srgbClr val="11244D"/>
                </a:solidFill>
                <a:latin typeface="Trebuchet MS"/>
                <a:cs typeface="Trebuchet MS"/>
              </a:rPr>
              <a:t>buon</a:t>
            </a:r>
            <a:r>
              <a:rPr dirty="0" sz="28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40">
                <a:solidFill>
                  <a:srgbClr val="11244D"/>
                </a:solidFill>
                <a:latin typeface="Trebuchet MS"/>
                <a:cs typeface="Trebuchet MS"/>
              </a:rPr>
              <a:t>fine,</a:t>
            </a:r>
            <a:r>
              <a:rPr dirty="0" sz="28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30">
                <a:solidFill>
                  <a:srgbClr val="11244D"/>
                </a:solidFill>
                <a:latin typeface="Trebuchet MS"/>
                <a:cs typeface="Trebuchet MS"/>
              </a:rPr>
              <a:t>verrà</a:t>
            </a:r>
            <a:r>
              <a:rPr dirty="0" sz="28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55">
                <a:solidFill>
                  <a:srgbClr val="11244D"/>
                </a:solidFill>
                <a:latin typeface="Trebuchet MS"/>
                <a:cs typeface="Trebuchet MS"/>
              </a:rPr>
              <a:t>creato</a:t>
            </a:r>
            <a:r>
              <a:rPr dirty="0" sz="28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7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8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20">
                <a:solidFill>
                  <a:srgbClr val="11244D"/>
                </a:solidFill>
                <a:latin typeface="Trebuchet MS"/>
                <a:cs typeface="Trebuchet MS"/>
              </a:rPr>
              <a:t>file</a:t>
            </a:r>
            <a:r>
              <a:rPr dirty="0" sz="28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8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70">
                <a:solidFill>
                  <a:srgbClr val="11244D"/>
                </a:solidFill>
                <a:latin typeface="Trebuchet MS"/>
                <a:cs typeface="Trebuchet MS"/>
              </a:rPr>
              <a:t>nome</a:t>
            </a:r>
            <a:r>
              <a:rPr dirty="0" sz="28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10" b="1">
                <a:solidFill>
                  <a:srgbClr val="11244D"/>
                </a:solidFill>
                <a:latin typeface="Trebuchet MS"/>
                <a:cs typeface="Trebuchet MS"/>
              </a:rPr>
              <a:t>openwebstart.1.3.2.nupkg</a:t>
            </a:r>
            <a:r>
              <a:rPr dirty="0" sz="2800" spc="-19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50">
                <a:solidFill>
                  <a:srgbClr val="11244D"/>
                </a:solidFill>
                <a:latin typeface="Trebuchet MS"/>
                <a:cs typeface="Trebuchet MS"/>
              </a:rPr>
              <a:t>pronto </a:t>
            </a:r>
            <a:r>
              <a:rPr dirty="0" sz="2800" spc="-8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per</a:t>
            </a:r>
            <a:r>
              <a:rPr dirty="0" sz="2800" spc="-20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14">
                <a:solidFill>
                  <a:srgbClr val="11244D"/>
                </a:solidFill>
                <a:latin typeface="Trebuchet MS"/>
                <a:cs typeface="Trebuchet MS"/>
              </a:rPr>
              <a:t>essere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inserito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20">
                <a:solidFill>
                  <a:srgbClr val="11244D"/>
                </a:solidFill>
                <a:latin typeface="Trebuchet MS"/>
                <a:cs typeface="Trebuchet MS"/>
              </a:rPr>
              <a:t>sul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5">
                <a:solidFill>
                  <a:srgbClr val="11244D"/>
                </a:solidFill>
                <a:latin typeface="Trebuchet MS"/>
                <a:cs typeface="Trebuchet MS"/>
              </a:rPr>
              <a:t>repository.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5"/>
            <a:ext cx="1447799" cy="75143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6100"/>
              </a:lnSpc>
              <a:spcBef>
                <a:spcPts val="100"/>
              </a:spcBef>
            </a:pPr>
            <a:r>
              <a:rPr dirty="0" spc="290"/>
              <a:t>Se</a:t>
            </a:r>
            <a:r>
              <a:rPr dirty="0" spc="-65"/>
              <a:t> </a:t>
            </a:r>
            <a:r>
              <a:rPr dirty="0" spc="55"/>
              <a:t>la</a:t>
            </a:r>
            <a:r>
              <a:rPr dirty="0" spc="-60"/>
              <a:t> </a:t>
            </a:r>
            <a:r>
              <a:rPr dirty="0" spc="40"/>
              <a:t>licenza</a:t>
            </a:r>
            <a:r>
              <a:rPr dirty="0" spc="-65"/>
              <a:t> </a:t>
            </a:r>
            <a:r>
              <a:rPr dirty="0" spc="105"/>
              <a:t>a</a:t>
            </a:r>
            <a:r>
              <a:rPr dirty="0" spc="-60"/>
              <a:t> </a:t>
            </a:r>
            <a:r>
              <a:rPr dirty="0" spc="70"/>
              <a:t>disposizione</a:t>
            </a:r>
            <a:r>
              <a:rPr dirty="0" spc="-65"/>
              <a:t> </a:t>
            </a:r>
            <a:r>
              <a:rPr dirty="0" spc="45"/>
              <a:t>è</a:t>
            </a:r>
            <a:r>
              <a:rPr dirty="0" spc="-60"/>
              <a:t> </a:t>
            </a:r>
            <a:r>
              <a:rPr dirty="0" spc="15"/>
              <a:t>di</a:t>
            </a:r>
            <a:r>
              <a:rPr dirty="0" spc="-65"/>
              <a:t> </a:t>
            </a:r>
            <a:r>
              <a:rPr dirty="0" spc="25"/>
              <a:t>tipo</a:t>
            </a:r>
            <a:r>
              <a:rPr dirty="0" spc="-60"/>
              <a:t> </a:t>
            </a:r>
            <a:r>
              <a:rPr dirty="0" spc="80"/>
              <a:t>business,</a:t>
            </a:r>
            <a:r>
              <a:rPr dirty="0" spc="-65"/>
              <a:t> </a:t>
            </a:r>
            <a:r>
              <a:rPr dirty="0" spc="-30"/>
              <a:t>il</a:t>
            </a:r>
            <a:r>
              <a:rPr dirty="0" spc="-60"/>
              <a:t> </a:t>
            </a:r>
            <a:r>
              <a:rPr dirty="0" spc="30"/>
              <a:t>client</a:t>
            </a:r>
            <a:r>
              <a:rPr dirty="0" spc="-65"/>
              <a:t> </a:t>
            </a:r>
            <a:r>
              <a:rPr dirty="0" spc="50"/>
              <a:t>implementa</a:t>
            </a:r>
            <a:r>
              <a:rPr dirty="0" spc="-60"/>
              <a:t> </a:t>
            </a:r>
            <a:r>
              <a:rPr dirty="0" spc="35"/>
              <a:t>l'internalizzazione </a:t>
            </a:r>
            <a:r>
              <a:rPr dirty="0" spc="-830"/>
              <a:t> </a:t>
            </a:r>
            <a:r>
              <a:rPr dirty="0" spc="60"/>
              <a:t>automatica </a:t>
            </a:r>
            <a:r>
              <a:rPr dirty="0" spc="15"/>
              <a:t>di </a:t>
            </a:r>
            <a:r>
              <a:rPr dirty="0" spc="55"/>
              <a:t>pacchetti </a:t>
            </a:r>
            <a:r>
              <a:rPr dirty="0" spc="25"/>
              <a:t>dei </a:t>
            </a:r>
            <a:r>
              <a:rPr dirty="0" spc="60"/>
              <a:t>repository </a:t>
            </a:r>
            <a:r>
              <a:rPr dirty="0"/>
              <a:t>pubblici, </a:t>
            </a:r>
            <a:r>
              <a:rPr dirty="0" spc="55"/>
              <a:t>la </a:t>
            </a:r>
            <a:r>
              <a:rPr dirty="0" spc="35"/>
              <a:t>ricompilazione </a:t>
            </a:r>
            <a:r>
              <a:rPr dirty="0" spc="20"/>
              <a:t>(tranne </a:t>
            </a:r>
            <a:r>
              <a:rPr dirty="0" spc="80"/>
              <a:t>che </a:t>
            </a:r>
            <a:r>
              <a:rPr dirty="0" spc="10"/>
              <a:t>in </a:t>
            </a:r>
            <a:r>
              <a:rPr dirty="0" spc="110"/>
              <a:t>casi </a:t>
            </a:r>
            <a:r>
              <a:rPr dirty="0" spc="-830"/>
              <a:t> </a:t>
            </a:r>
            <a:r>
              <a:rPr dirty="0" spc="30"/>
              <a:t>peculiari</a:t>
            </a:r>
            <a:r>
              <a:rPr dirty="0" spc="-200"/>
              <a:t> </a:t>
            </a:r>
            <a:r>
              <a:rPr dirty="0" spc="15"/>
              <a:t>di</a:t>
            </a:r>
            <a:r>
              <a:rPr dirty="0" spc="-200"/>
              <a:t> </a:t>
            </a:r>
            <a:r>
              <a:rPr dirty="0" spc="75"/>
              <a:t>script</a:t>
            </a:r>
            <a:r>
              <a:rPr dirty="0" spc="-195"/>
              <a:t> </a:t>
            </a:r>
            <a:r>
              <a:rPr dirty="0" spc="55"/>
              <a:t>altamente</a:t>
            </a:r>
            <a:r>
              <a:rPr dirty="0" spc="-200"/>
              <a:t> </a:t>
            </a:r>
            <a:r>
              <a:rPr dirty="0" spc="35"/>
              <a:t>customizzati)</a:t>
            </a:r>
            <a:r>
              <a:rPr dirty="0" spc="-200"/>
              <a:t> </a:t>
            </a:r>
            <a:r>
              <a:rPr dirty="0" spc="75"/>
              <a:t>ed</a:t>
            </a:r>
            <a:r>
              <a:rPr dirty="0" spc="-195"/>
              <a:t> </a:t>
            </a:r>
            <a:r>
              <a:rPr dirty="0" spc="-30"/>
              <a:t>il</a:t>
            </a:r>
            <a:r>
              <a:rPr dirty="0" spc="-200"/>
              <a:t> </a:t>
            </a:r>
            <a:r>
              <a:rPr dirty="0" spc="135"/>
              <a:t>push</a:t>
            </a:r>
            <a:r>
              <a:rPr dirty="0" spc="-200"/>
              <a:t> </a:t>
            </a:r>
            <a:r>
              <a:rPr dirty="0" spc="85"/>
              <a:t>verso</a:t>
            </a:r>
            <a:r>
              <a:rPr dirty="0" spc="-195"/>
              <a:t> </a:t>
            </a:r>
            <a:r>
              <a:rPr dirty="0" spc="-30"/>
              <a:t>il</a:t>
            </a:r>
            <a:r>
              <a:rPr dirty="0" spc="-200"/>
              <a:t> </a:t>
            </a:r>
            <a:r>
              <a:rPr dirty="0" spc="60"/>
              <a:t>repository</a:t>
            </a:r>
            <a:r>
              <a:rPr dirty="0" spc="-195"/>
              <a:t> </a:t>
            </a:r>
            <a:r>
              <a:rPr dirty="0" spc="-10"/>
              <a:t>locale.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00"/>
          </a:p>
          <a:p>
            <a:pPr algn="just" marL="12700">
              <a:lnSpc>
                <a:spcPct val="100000"/>
              </a:lnSpc>
            </a:pPr>
            <a:r>
              <a:rPr dirty="0" spc="10"/>
              <a:t>I</a:t>
            </a:r>
            <a:r>
              <a:rPr dirty="0" spc="85"/>
              <a:t>n</a:t>
            </a:r>
            <a:r>
              <a:rPr dirty="0" spc="-200"/>
              <a:t> </a:t>
            </a:r>
            <a:r>
              <a:rPr dirty="0" spc="114"/>
              <a:t>c</a:t>
            </a:r>
            <a:r>
              <a:rPr dirty="0" spc="100"/>
              <a:t>a</a:t>
            </a:r>
            <a:r>
              <a:rPr dirty="0" spc="290"/>
              <a:t>s</a:t>
            </a:r>
            <a:r>
              <a:rPr dirty="0" spc="70"/>
              <a:t>o</a:t>
            </a:r>
            <a:r>
              <a:rPr dirty="0" spc="-200"/>
              <a:t> </a:t>
            </a:r>
            <a:r>
              <a:rPr dirty="0" spc="100"/>
              <a:t>d</a:t>
            </a:r>
            <a:r>
              <a:rPr dirty="0" spc="-65"/>
              <a:t>i</a:t>
            </a:r>
            <a:r>
              <a:rPr dirty="0" spc="-200"/>
              <a:t> </a:t>
            </a:r>
            <a:r>
              <a:rPr dirty="0" spc="65"/>
              <a:t>u</a:t>
            </a:r>
            <a:r>
              <a:rPr dirty="0" spc="85"/>
              <a:t>n</a:t>
            </a:r>
            <a:r>
              <a:rPr dirty="0" spc="-200"/>
              <a:t> </a:t>
            </a:r>
            <a:r>
              <a:rPr dirty="0" spc="-10"/>
              <a:t>r</a:t>
            </a:r>
            <a:r>
              <a:rPr dirty="0" spc="40"/>
              <a:t>e</a:t>
            </a:r>
            <a:r>
              <a:rPr dirty="0" spc="95"/>
              <a:t>p</a:t>
            </a:r>
            <a:r>
              <a:rPr dirty="0" spc="65"/>
              <a:t>o</a:t>
            </a:r>
            <a:r>
              <a:rPr dirty="0" spc="290"/>
              <a:t>s</a:t>
            </a:r>
            <a:r>
              <a:rPr dirty="0" spc="-65"/>
              <a:t>i</a:t>
            </a:r>
            <a:r>
              <a:rPr dirty="0" spc="10"/>
              <a:t>t</a:t>
            </a:r>
            <a:r>
              <a:rPr dirty="0" spc="65"/>
              <a:t>o</a:t>
            </a:r>
            <a:r>
              <a:rPr dirty="0" spc="-10"/>
              <a:t>r</a:t>
            </a:r>
            <a:r>
              <a:rPr dirty="0" spc="110"/>
              <a:t>y</a:t>
            </a:r>
            <a:r>
              <a:rPr dirty="0" spc="-200"/>
              <a:t> </a:t>
            </a:r>
            <a:r>
              <a:rPr dirty="0" spc="530"/>
              <a:t>S</a:t>
            </a:r>
            <a:r>
              <a:rPr dirty="0" spc="484"/>
              <a:t>M</a:t>
            </a:r>
            <a:r>
              <a:rPr dirty="0" spc="290"/>
              <a:t>B</a:t>
            </a:r>
            <a:r>
              <a:rPr dirty="0" spc="-200"/>
              <a:t> </a:t>
            </a:r>
            <a:r>
              <a:rPr dirty="0" spc="-65"/>
              <a:t>i</a:t>
            </a:r>
            <a:r>
              <a:rPr dirty="0" spc="5"/>
              <a:t>l</a:t>
            </a:r>
            <a:r>
              <a:rPr dirty="0" spc="-200"/>
              <a:t> </a:t>
            </a:r>
            <a:r>
              <a:rPr dirty="0" spc="114"/>
              <a:t>c</a:t>
            </a:r>
            <a:r>
              <a:rPr dirty="0" spc="65"/>
              <a:t>o</a:t>
            </a:r>
            <a:r>
              <a:rPr dirty="0" spc="90"/>
              <a:t>m</a:t>
            </a:r>
            <a:r>
              <a:rPr dirty="0" spc="100"/>
              <a:t>a</a:t>
            </a:r>
            <a:r>
              <a:rPr dirty="0" spc="80"/>
              <a:t>n</a:t>
            </a:r>
            <a:r>
              <a:rPr dirty="0" spc="100"/>
              <a:t>d</a:t>
            </a:r>
            <a:r>
              <a:rPr dirty="0" spc="70"/>
              <a:t>o</a:t>
            </a:r>
            <a:r>
              <a:rPr dirty="0" spc="-200"/>
              <a:t> </a:t>
            </a:r>
            <a:r>
              <a:rPr dirty="0" spc="45"/>
              <a:t>è</a:t>
            </a:r>
            <a:r>
              <a:rPr dirty="0" spc="-200"/>
              <a:t> </a:t>
            </a:r>
            <a:r>
              <a:rPr dirty="0" spc="290"/>
              <a:t>s</a:t>
            </a:r>
            <a:r>
              <a:rPr dirty="0" spc="40"/>
              <a:t>e</a:t>
            </a:r>
            <a:r>
              <a:rPr dirty="0" spc="90"/>
              <a:t>m</a:t>
            </a:r>
            <a:r>
              <a:rPr dirty="0" spc="95"/>
              <a:t>p</a:t>
            </a:r>
            <a:r>
              <a:rPr dirty="0" spc="5"/>
              <a:t>l</a:t>
            </a:r>
            <a:r>
              <a:rPr dirty="0" spc="-65"/>
              <a:t>i</a:t>
            </a:r>
            <a:r>
              <a:rPr dirty="0" spc="114"/>
              <a:t>c</a:t>
            </a:r>
            <a:r>
              <a:rPr dirty="0" spc="40"/>
              <a:t>e</a:t>
            </a:r>
            <a:r>
              <a:rPr dirty="0" spc="90"/>
              <a:t>m</a:t>
            </a:r>
            <a:r>
              <a:rPr dirty="0" spc="40"/>
              <a:t>e</a:t>
            </a:r>
            <a:r>
              <a:rPr dirty="0" spc="80"/>
              <a:t>n</a:t>
            </a:r>
            <a:r>
              <a:rPr dirty="0" spc="10"/>
              <a:t>t</a:t>
            </a:r>
            <a:r>
              <a:rPr dirty="0" spc="45"/>
              <a:t>e</a:t>
            </a:r>
          </a:p>
          <a:p>
            <a:pPr marL="202565">
              <a:lnSpc>
                <a:spcPct val="100000"/>
              </a:lnSpc>
              <a:spcBef>
                <a:spcPts val="165"/>
              </a:spcBef>
            </a:pPr>
            <a:r>
              <a:rPr dirty="0" sz="2500" spc="-10">
                <a:latin typeface="Courier New"/>
                <a:cs typeface="Courier New"/>
              </a:rPr>
              <a:t>choco</a:t>
            </a:r>
            <a:r>
              <a:rPr dirty="0" sz="2500" spc="25">
                <a:latin typeface="Courier New"/>
                <a:cs typeface="Courier New"/>
              </a:rPr>
              <a:t> </a:t>
            </a:r>
            <a:r>
              <a:rPr dirty="0" sz="2500" spc="-10">
                <a:latin typeface="Courier New"/>
                <a:cs typeface="Courier New"/>
              </a:rPr>
              <a:t>download</a:t>
            </a:r>
            <a:r>
              <a:rPr dirty="0" sz="2500" spc="25">
                <a:latin typeface="Courier New"/>
                <a:cs typeface="Courier New"/>
              </a:rPr>
              <a:t> </a:t>
            </a:r>
            <a:r>
              <a:rPr dirty="0" sz="2500" spc="-10">
                <a:latin typeface="Courier New"/>
                <a:cs typeface="Courier New"/>
              </a:rPr>
              <a:t>&lt;pacchetto&gt;</a:t>
            </a:r>
            <a:r>
              <a:rPr dirty="0" sz="2500" spc="25">
                <a:latin typeface="Courier New"/>
                <a:cs typeface="Courier New"/>
              </a:rPr>
              <a:t> </a:t>
            </a:r>
            <a:r>
              <a:rPr dirty="0" sz="2500" spc="-10">
                <a:latin typeface="Courier New"/>
                <a:cs typeface="Courier New"/>
              </a:rPr>
              <a:t>--internalize</a:t>
            </a:r>
            <a:r>
              <a:rPr dirty="0" sz="2500" spc="25">
                <a:latin typeface="Courier New"/>
                <a:cs typeface="Courier New"/>
              </a:rPr>
              <a:t> </a:t>
            </a:r>
            <a:r>
              <a:rPr dirty="0" sz="2500" spc="-10">
                <a:latin typeface="Courier New"/>
                <a:cs typeface="Courier New"/>
              </a:rPr>
              <a:t>--resources-location</a:t>
            </a:r>
            <a:endParaRPr sz="2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2500" spc="-10">
                <a:latin typeface="Courier New"/>
                <a:cs typeface="Courier New"/>
              </a:rPr>
              <a:t>\\path\repository\locale</a:t>
            </a:r>
            <a:endParaRPr sz="25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50">
              <a:latin typeface="Courier New"/>
              <a:cs typeface="Courier New"/>
            </a:endParaRPr>
          </a:p>
          <a:p>
            <a:pPr algn="just" marL="12700" marR="6350">
              <a:lnSpc>
                <a:spcPct val="116100"/>
              </a:lnSpc>
            </a:pPr>
            <a:r>
              <a:rPr dirty="0" spc="150"/>
              <a:t>La</a:t>
            </a:r>
            <a:r>
              <a:rPr dirty="0" spc="-135"/>
              <a:t> </a:t>
            </a:r>
            <a:r>
              <a:rPr dirty="0" spc="40"/>
              <a:t>licenza</a:t>
            </a:r>
            <a:r>
              <a:rPr dirty="0" spc="-130"/>
              <a:t> </a:t>
            </a:r>
            <a:r>
              <a:rPr dirty="0" spc="135"/>
              <a:t>business</a:t>
            </a:r>
            <a:r>
              <a:rPr dirty="0" spc="-130"/>
              <a:t> </a:t>
            </a:r>
            <a:r>
              <a:rPr dirty="0" spc="45"/>
              <a:t>è</a:t>
            </a:r>
            <a:r>
              <a:rPr dirty="0" spc="-130"/>
              <a:t> </a:t>
            </a:r>
            <a:r>
              <a:rPr dirty="0" spc="35"/>
              <a:t>quindi</a:t>
            </a:r>
            <a:r>
              <a:rPr dirty="0" spc="-130"/>
              <a:t> </a:t>
            </a:r>
            <a:r>
              <a:rPr dirty="0" spc="45"/>
              <a:t>interessante,</a:t>
            </a:r>
            <a:r>
              <a:rPr dirty="0" spc="-135"/>
              <a:t> </a:t>
            </a:r>
            <a:r>
              <a:rPr dirty="0" spc="105"/>
              <a:t>ad</a:t>
            </a:r>
            <a:r>
              <a:rPr dirty="0" spc="-130"/>
              <a:t> </a:t>
            </a:r>
            <a:r>
              <a:rPr dirty="0" spc="25"/>
              <a:t>esempio,</a:t>
            </a:r>
            <a:r>
              <a:rPr dirty="0" spc="-130"/>
              <a:t> </a:t>
            </a:r>
            <a:r>
              <a:rPr dirty="0" spc="40"/>
              <a:t>nel</a:t>
            </a:r>
            <a:r>
              <a:rPr dirty="0" spc="-130"/>
              <a:t> </a:t>
            </a:r>
            <a:r>
              <a:rPr dirty="0" spc="145"/>
              <a:t>caso</a:t>
            </a:r>
            <a:r>
              <a:rPr dirty="0" spc="-130"/>
              <a:t> </a:t>
            </a:r>
            <a:r>
              <a:rPr dirty="0" spc="80"/>
              <a:t>che</a:t>
            </a:r>
            <a:r>
              <a:rPr dirty="0" spc="-130"/>
              <a:t> </a:t>
            </a:r>
            <a:r>
              <a:rPr dirty="0" spc="25"/>
              <a:t>ci</a:t>
            </a:r>
            <a:r>
              <a:rPr dirty="0" spc="-135"/>
              <a:t> </a:t>
            </a:r>
            <a:r>
              <a:rPr dirty="0" spc="110"/>
              <a:t>sia</a:t>
            </a:r>
            <a:r>
              <a:rPr dirty="0" spc="-130"/>
              <a:t> </a:t>
            </a:r>
            <a:r>
              <a:rPr dirty="0" spc="-30"/>
              <a:t>il</a:t>
            </a:r>
            <a:r>
              <a:rPr dirty="0" spc="-130"/>
              <a:t> </a:t>
            </a:r>
            <a:r>
              <a:rPr dirty="0" spc="125"/>
              <a:t>bisogno</a:t>
            </a:r>
            <a:r>
              <a:rPr dirty="0" spc="-130"/>
              <a:t> </a:t>
            </a:r>
            <a:r>
              <a:rPr dirty="0" spc="15"/>
              <a:t>di </a:t>
            </a:r>
            <a:r>
              <a:rPr dirty="0" spc="-830"/>
              <a:t> </a:t>
            </a:r>
            <a:r>
              <a:rPr dirty="0" spc="40"/>
              <a:t>avere </a:t>
            </a:r>
            <a:r>
              <a:rPr dirty="0" spc="105"/>
              <a:t>a </a:t>
            </a:r>
            <a:r>
              <a:rPr dirty="0" spc="70"/>
              <a:t>disposizione </a:t>
            </a:r>
            <a:r>
              <a:rPr dirty="0" spc="75"/>
              <a:t>un </a:t>
            </a:r>
            <a:r>
              <a:rPr dirty="0" spc="60"/>
              <a:t>repository </a:t>
            </a:r>
            <a:r>
              <a:rPr dirty="0" spc="90"/>
              <a:t>con </a:t>
            </a:r>
            <a:r>
              <a:rPr dirty="0" spc="20"/>
              <a:t>molti</a:t>
            </a:r>
            <a:r>
              <a:rPr dirty="0" spc="25"/>
              <a:t> </a:t>
            </a:r>
            <a:r>
              <a:rPr dirty="0" spc="55"/>
              <a:t>pacchetti </a:t>
            </a:r>
            <a:r>
              <a:rPr dirty="0" spc="45"/>
              <a:t>pubblici </a:t>
            </a:r>
            <a:r>
              <a:rPr dirty="0" spc="60"/>
              <a:t>completamente </a:t>
            </a:r>
            <a:r>
              <a:rPr dirty="0" spc="65"/>
              <a:t> </a:t>
            </a:r>
            <a:r>
              <a:rPr dirty="0" spc="-10"/>
              <a:t>internalizzati.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76410" y="956522"/>
            <a:ext cx="14018260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5"/>
              <a:t>I</a:t>
            </a:r>
            <a:r>
              <a:rPr dirty="0" spc="-130"/>
              <a:t>n</a:t>
            </a:r>
            <a:r>
              <a:rPr dirty="0" spc="-20"/>
              <a:t>t</a:t>
            </a:r>
            <a:r>
              <a:rPr dirty="0" spc="-175"/>
              <a:t>e</a:t>
            </a:r>
            <a:r>
              <a:rPr dirty="0" spc="-250"/>
              <a:t>r</a:t>
            </a:r>
            <a:r>
              <a:rPr dirty="0" spc="-130"/>
              <a:t>n</a:t>
            </a:r>
            <a:r>
              <a:rPr dirty="0" spc="55"/>
              <a:t>a</a:t>
            </a:r>
            <a:r>
              <a:rPr dirty="0"/>
              <a:t>l</a:t>
            </a:r>
            <a:r>
              <a:rPr dirty="0" spc="-240"/>
              <a:t>i</a:t>
            </a:r>
            <a:r>
              <a:rPr dirty="0" spc="-320"/>
              <a:t>zz</a:t>
            </a:r>
            <a:r>
              <a:rPr dirty="0" spc="55"/>
              <a:t>a</a:t>
            </a:r>
            <a:r>
              <a:rPr dirty="0" spc="-320"/>
              <a:t>z</a:t>
            </a:r>
            <a:r>
              <a:rPr dirty="0" spc="-240"/>
              <a:t>i</a:t>
            </a:r>
            <a:r>
              <a:rPr dirty="0" spc="-130"/>
              <a:t>o</a:t>
            </a:r>
            <a:r>
              <a:rPr dirty="0" spc="-130"/>
              <a:t>n</a:t>
            </a:r>
            <a:r>
              <a:rPr dirty="0" spc="-25"/>
              <a:t>e</a:t>
            </a:r>
            <a:r>
              <a:rPr dirty="0" spc="-740"/>
              <a:t> </a:t>
            </a:r>
            <a:r>
              <a:rPr dirty="0" spc="55"/>
              <a:t>a</a:t>
            </a:r>
            <a:r>
              <a:rPr dirty="0" spc="-155"/>
              <a:t>u</a:t>
            </a:r>
            <a:r>
              <a:rPr dirty="0" spc="-20"/>
              <a:t>t</a:t>
            </a:r>
            <a:r>
              <a:rPr dirty="0" spc="-130"/>
              <a:t>o</a:t>
            </a:r>
            <a:r>
              <a:rPr dirty="0" spc="40"/>
              <a:t>m</a:t>
            </a:r>
            <a:r>
              <a:rPr dirty="0" spc="55"/>
              <a:t>a</a:t>
            </a:r>
            <a:r>
              <a:rPr dirty="0" spc="-20"/>
              <a:t>t</a:t>
            </a:r>
            <a:r>
              <a:rPr dirty="0" spc="-240"/>
              <a:t>i</a:t>
            </a:r>
            <a:r>
              <a:rPr dirty="0" spc="-5"/>
              <a:t>c</a:t>
            </a:r>
            <a:r>
              <a:rPr dirty="0" spc="204"/>
              <a:t>a</a:t>
            </a:r>
            <a:r>
              <a:rPr dirty="0" spc="-740"/>
              <a:t> </a:t>
            </a:r>
            <a:r>
              <a:rPr dirty="0" spc="-25"/>
              <a:t>d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40"/>
              <a:t>p</a:t>
            </a:r>
            <a:r>
              <a:rPr dirty="0" spc="55"/>
              <a:t>a</a:t>
            </a:r>
            <a:r>
              <a:rPr dirty="0" spc="-5"/>
              <a:t>cc</a:t>
            </a:r>
            <a:r>
              <a:rPr dirty="0" spc="-145"/>
              <a:t>h</a:t>
            </a:r>
            <a:r>
              <a:rPr dirty="0" spc="-175"/>
              <a:t>e</a:t>
            </a:r>
            <a:r>
              <a:rPr dirty="0" spc="-20"/>
              <a:t>tt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40"/>
              <a:t>p</a:t>
            </a:r>
            <a:r>
              <a:rPr dirty="0" spc="-155"/>
              <a:t>u</a:t>
            </a:r>
            <a:r>
              <a:rPr dirty="0" spc="-30"/>
              <a:t>bb</a:t>
            </a:r>
            <a:r>
              <a:rPr dirty="0"/>
              <a:t>l</a:t>
            </a:r>
            <a:r>
              <a:rPr dirty="0" spc="-240"/>
              <a:t>i</a:t>
            </a:r>
            <a:r>
              <a:rPr dirty="0" spc="-5"/>
              <a:t>c</a:t>
            </a:r>
            <a:r>
              <a:rPr dirty="0" spc="-90"/>
              <a:t>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06324" y="995141"/>
            <a:ext cx="43656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5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105" b="1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5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13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195" b="1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6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215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55" b="1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80" b="1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215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25" b="1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r>
              <a:rPr dirty="0" sz="2400" spc="434" b="1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 b="1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-50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45" b="1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400" spc="200" b="1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10" b="1">
                <a:solidFill>
                  <a:srgbClr val="11244D"/>
                </a:solidFill>
                <a:latin typeface="Trebuchet MS"/>
                <a:cs typeface="Trebuchet MS"/>
              </a:rPr>
              <a:t>2</a:t>
            </a:r>
            <a:r>
              <a:rPr dirty="0" sz="2400" spc="135" b="1">
                <a:solidFill>
                  <a:srgbClr val="11244D"/>
                </a:solidFill>
                <a:latin typeface="Trebuchet MS"/>
                <a:cs typeface="Trebuchet MS"/>
              </a:rPr>
              <a:t>0</a:t>
            </a:r>
            <a:r>
              <a:rPr dirty="0" sz="2400" spc="110" b="1">
                <a:solidFill>
                  <a:srgbClr val="11244D"/>
                </a:solidFill>
                <a:latin typeface="Trebuchet MS"/>
                <a:cs typeface="Trebuchet MS"/>
              </a:rPr>
              <a:t>2</a:t>
            </a:r>
            <a:r>
              <a:rPr dirty="0" sz="2400" spc="114" b="1">
                <a:solidFill>
                  <a:srgbClr val="11244D"/>
                </a:solidFill>
                <a:latin typeface="Trebuchet MS"/>
                <a:cs typeface="Trebuchet MS"/>
              </a:rPr>
              <a:t>2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50205" y="4102048"/>
            <a:ext cx="12038330" cy="9525"/>
          </a:xfrm>
          <a:custGeom>
            <a:avLst/>
            <a:gdLst/>
            <a:ahLst/>
            <a:cxnLst/>
            <a:rect l="l" t="t" r="r" b="b"/>
            <a:pathLst>
              <a:path w="12038330" h="9525">
                <a:moveTo>
                  <a:pt x="12038292" y="0"/>
                </a:moveTo>
                <a:lnTo>
                  <a:pt x="6019800" y="0"/>
                </a:lnTo>
                <a:lnTo>
                  <a:pt x="6018492" y="0"/>
                </a:lnTo>
                <a:lnTo>
                  <a:pt x="0" y="0"/>
                </a:lnTo>
                <a:lnTo>
                  <a:pt x="0" y="9525"/>
                </a:lnTo>
                <a:lnTo>
                  <a:pt x="6018492" y="9525"/>
                </a:lnTo>
                <a:lnTo>
                  <a:pt x="6019800" y="9525"/>
                </a:lnTo>
                <a:lnTo>
                  <a:pt x="12038292" y="9525"/>
                </a:lnTo>
                <a:lnTo>
                  <a:pt x="12038292" y="0"/>
                </a:lnTo>
                <a:close/>
              </a:path>
            </a:pathLst>
          </a:custGeom>
          <a:solidFill>
            <a:srgbClr val="1124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37511" y="3160725"/>
            <a:ext cx="43821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80">
                <a:solidFill>
                  <a:srgbClr val="11244D"/>
                </a:solidFill>
                <a:latin typeface="Trebuchet MS"/>
                <a:cs typeface="Trebuchet MS"/>
              </a:rPr>
              <a:t>Esigenze</a:t>
            </a:r>
            <a:r>
              <a:rPr dirty="0" sz="20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setup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5">
                <a:solidFill>
                  <a:srgbClr val="11244D"/>
                </a:solidFill>
                <a:latin typeface="Trebuchet MS"/>
                <a:cs typeface="Trebuchet MS"/>
              </a:rPr>
              <a:t>dei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20">
                <a:solidFill>
                  <a:srgbClr val="11244D"/>
                </a:solidFill>
                <a:latin typeface="Trebuchet MS"/>
                <a:cs typeface="Trebuchet MS"/>
              </a:rPr>
              <a:t>client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85">
                <a:solidFill>
                  <a:srgbClr val="11244D"/>
                </a:solidFill>
                <a:latin typeface="Trebuchet MS"/>
                <a:cs typeface="Trebuchet MS"/>
              </a:rPr>
              <a:t>Windows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7511" y="2254584"/>
            <a:ext cx="422909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85" b="1">
                <a:solidFill>
                  <a:srgbClr val="6A97AE"/>
                </a:solidFill>
                <a:latin typeface="Trebuchet MS"/>
                <a:cs typeface="Trebuchet MS"/>
              </a:rPr>
              <a:t>0</a:t>
            </a:r>
            <a:r>
              <a:rPr dirty="0" sz="3000" spc="-475" b="1">
                <a:solidFill>
                  <a:srgbClr val="6A97AE"/>
                </a:solidFill>
                <a:latin typeface="Trebuchet MS"/>
                <a:cs typeface="Trebuchet MS"/>
              </a:rPr>
              <a:t>1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7511" y="4517972"/>
            <a:ext cx="2080260" cy="10172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60" b="1">
                <a:solidFill>
                  <a:srgbClr val="6A97AE"/>
                </a:solidFill>
                <a:latin typeface="Trebuchet MS"/>
                <a:cs typeface="Trebuchet MS"/>
              </a:rPr>
              <a:t>03</a:t>
            </a:r>
            <a:endParaRPr sz="3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</a:pPr>
            <a:r>
              <a:rPr dirty="0" sz="2000" spc="17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 spc="20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000" spc="170">
                <a:solidFill>
                  <a:srgbClr val="11244D"/>
                </a:solidFill>
                <a:latin typeface="Trebuchet MS"/>
                <a:cs typeface="Trebuchet MS"/>
              </a:rPr>
              <a:t>'</a:t>
            </a:r>
            <a:r>
              <a:rPr dirty="0" sz="2000" spc="35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7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 spc="8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000" spc="5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80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7511" y="7292216"/>
            <a:ext cx="9296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3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0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8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000" spc="-5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000" spc="3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7511" y="6386074"/>
            <a:ext cx="51689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85" b="1">
                <a:solidFill>
                  <a:srgbClr val="6A97AE"/>
                </a:solidFill>
                <a:latin typeface="Trebuchet MS"/>
                <a:cs typeface="Trebuchet MS"/>
              </a:rPr>
              <a:t>0</a:t>
            </a:r>
            <a:r>
              <a:rPr dirty="0" sz="3000" spc="265" b="1">
                <a:solidFill>
                  <a:srgbClr val="6A97AE"/>
                </a:solidFill>
                <a:latin typeface="Trebuchet MS"/>
                <a:cs typeface="Trebuchet MS"/>
              </a:rPr>
              <a:t>5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50205" y="5970155"/>
            <a:ext cx="12038330" cy="9525"/>
          </a:xfrm>
          <a:custGeom>
            <a:avLst/>
            <a:gdLst/>
            <a:ahLst/>
            <a:cxnLst/>
            <a:rect l="l" t="t" r="r" b="b"/>
            <a:pathLst>
              <a:path w="12038330" h="9525">
                <a:moveTo>
                  <a:pt x="12038292" y="0"/>
                </a:moveTo>
                <a:lnTo>
                  <a:pt x="6019800" y="0"/>
                </a:lnTo>
                <a:lnTo>
                  <a:pt x="6018492" y="0"/>
                </a:lnTo>
                <a:lnTo>
                  <a:pt x="0" y="0"/>
                </a:lnTo>
                <a:lnTo>
                  <a:pt x="0" y="9525"/>
                </a:lnTo>
                <a:lnTo>
                  <a:pt x="6018492" y="9525"/>
                </a:lnTo>
                <a:lnTo>
                  <a:pt x="6019800" y="9525"/>
                </a:lnTo>
                <a:lnTo>
                  <a:pt x="12038292" y="9525"/>
                </a:lnTo>
                <a:lnTo>
                  <a:pt x="12038292" y="0"/>
                </a:lnTo>
                <a:close/>
              </a:path>
            </a:pathLst>
          </a:custGeom>
          <a:solidFill>
            <a:srgbClr val="1124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56002" y="3160725"/>
            <a:ext cx="52914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0">
                <a:solidFill>
                  <a:srgbClr val="11244D"/>
                </a:solidFill>
                <a:latin typeface="Trebuchet MS"/>
                <a:cs typeface="Trebuchet MS"/>
              </a:rPr>
              <a:t>Tecnologie</a:t>
            </a:r>
            <a:r>
              <a:rPr dirty="0" sz="20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60">
                <a:solidFill>
                  <a:srgbClr val="11244D"/>
                </a:solidFill>
                <a:latin typeface="Trebuchet MS"/>
                <a:cs typeface="Trebuchet MS"/>
              </a:rPr>
              <a:t>scelte</a:t>
            </a:r>
            <a:r>
              <a:rPr dirty="0" sz="20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3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85">
                <a:solidFill>
                  <a:srgbClr val="11244D"/>
                </a:solidFill>
                <a:latin typeface="Trebuchet MS"/>
                <a:cs typeface="Trebuchet MS"/>
              </a:rPr>
              <a:t>processo</a:t>
            </a:r>
            <a:r>
              <a:rPr dirty="0" sz="20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installazione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56002" y="2254584"/>
            <a:ext cx="5016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85" b="1">
                <a:solidFill>
                  <a:srgbClr val="6A97AE"/>
                </a:solidFill>
                <a:latin typeface="Trebuchet MS"/>
                <a:cs typeface="Trebuchet MS"/>
              </a:rPr>
              <a:t>0</a:t>
            </a:r>
            <a:r>
              <a:rPr dirty="0" sz="3000" spc="145" b="1">
                <a:solidFill>
                  <a:srgbClr val="6A97AE"/>
                </a:solidFill>
                <a:latin typeface="Trebuchet MS"/>
                <a:cs typeface="Trebuchet MS"/>
              </a:rPr>
              <a:t>2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56002" y="4517972"/>
            <a:ext cx="2566670" cy="10172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45" b="1">
                <a:solidFill>
                  <a:srgbClr val="6A97AE"/>
                </a:solidFill>
                <a:latin typeface="Trebuchet MS"/>
                <a:cs typeface="Trebuchet MS"/>
              </a:rPr>
              <a:t>04</a:t>
            </a:r>
            <a:endParaRPr sz="3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</a:pPr>
            <a:r>
              <a:rPr dirty="0" sz="2000" spc="15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000" spc="80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5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0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7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 spc="80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000" spc="5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80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6000" y="4665312"/>
            <a:ext cx="3630295" cy="951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50" spc="935" b="1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6050" spc="-155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6050" spc="55" b="1">
                <a:solidFill>
                  <a:srgbClr val="11244D"/>
                </a:solidFill>
                <a:latin typeface="Trebuchet MS"/>
                <a:cs typeface="Trebuchet MS"/>
              </a:rPr>
              <a:t>mm</a:t>
            </a:r>
            <a:r>
              <a:rPr dirty="0" sz="6050" spc="75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6050" spc="-305" b="1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6050" spc="-29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6050" spc="3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endParaRPr sz="60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78981" y="5449460"/>
            <a:ext cx="94424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20">
                <a:solidFill>
                  <a:srgbClr val="6A97AE"/>
                </a:solidFill>
                <a:latin typeface="Trebuchet MS"/>
                <a:cs typeface="Trebuchet MS"/>
              </a:rPr>
              <a:t>T</a:t>
            </a:r>
            <a:r>
              <a:rPr dirty="0" sz="2000" spc="16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000" spc="114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000" spc="180">
                <a:solidFill>
                  <a:srgbClr val="6A97AE"/>
                </a:solidFill>
                <a:latin typeface="Trebuchet MS"/>
                <a:cs typeface="Trebuchet MS"/>
              </a:rPr>
              <a:t>R</a:t>
            </a:r>
            <a:r>
              <a:rPr dirty="0" sz="2000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000" spc="240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21"/>
            <a:ext cx="1447799" cy="75143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627" y="3597434"/>
            <a:ext cx="95250" cy="9524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627" y="4016534"/>
            <a:ext cx="95250" cy="9524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462753" y="1693069"/>
            <a:ext cx="14166215" cy="7150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9525">
              <a:lnSpc>
                <a:spcPct val="114599"/>
              </a:lnSpc>
              <a:spcBef>
                <a:spcPts val="100"/>
              </a:spcBef>
              <a:tabLst>
                <a:tab pos="655955" algn="l"/>
                <a:tab pos="2754630" algn="l"/>
                <a:tab pos="3265170" algn="l"/>
                <a:tab pos="4870450" algn="l"/>
                <a:tab pos="6329045" algn="l"/>
                <a:tab pos="7309484" algn="l"/>
                <a:tab pos="8468995" algn="l"/>
                <a:tab pos="9953625" algn="l"/>
                <a:tab pos="11788140" algn="l"/>
                <a:tab pos="13970635" algn="l"/>
              </a:tabLst>
            </a:pPr>
            <a:r>
              <a:rPr dirty="0" sz="2400" spc="1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zz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bb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b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ss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34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r>
              <a:rPr dirty="0" sz="2400" spc="-34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 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procedimento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simile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quello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creazione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ex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novo,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alcune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differenze.</a:t>
            </a:r>
            <a:endParaRPr sz="2400">
              <a:latin typeface="Trebuchet MS"/>
              <a:cs typeface="Trebuchet MS"/>
            </a:endParaRPr>
          </a:p>
          <a:p>
            <a:pPr marL="12700" marR="10160">
              <a:lnSpc>
                <a:spcPct val="114599"/>
              </a:lnSpc>
            </a:pPr>
            <a:r>
              <a:rPr dirty="0" sz="2400" spc="204">
                <a:solidFill>
                  <a:srgbClr val="11244D"/>
                </a:solidFill>
                <a:latin typeface="Trebuchet MS"/>
                <a:cs typeface="Trebuchet MS"/>
              </a:rPr>
              <a:t>E'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possibile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scaricare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manualmente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dal</a:t>
            </a:r>
            <a:r>
              <a:rPr dirty="0" sz="2400" spc="-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sito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del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comunitario,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ma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45">
                <a:solidFill>
                  <a:srgbClr val="11244D"/>
                </a:solidFill>
                <a:latin typeface="Trebuchet MS"/>
                <a:cs typeface="Trebuchet MS"/>
              </a:rPr>
              <a:t>se</a:t>
            </a:r>
            <a:r>
              <a:rPr dirty="0" sz="24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numero </a:t>
            </a:r>
            <a:r>
              <a:rPr dirty="0" sz="2400" spc="-7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grande,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più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pratico:</a:t>
            </a:r>
            <a:endParaRPr sz="2400">
              <a:latin typeface="Trebuchet MS"/>
              <a:cs typeface="Trebuchet MS"/>
            </a:endParaRPr>
          </a:p>
          <a:p>
            <a:pPr marL="530225">
              <a:lnSpc>
                <a:spcPct val="100000"/>
              </a:lnSpc>
              <a:spcBef>
                <a:spcPts val="420"/>
              </a:spcBef>
            </a:pP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installarli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5">
                <a:solidFill>
                  <a:srgbClr val="11244D"/>
                </a:solidFill>
                <a:latin typeface="Trebuchet MS"/>
                <a:cs typeface="Trebuchet MS"/>
              </a:rPr>
              <a:t>massa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utilizzando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chocolatey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install</a:t>
            </a:r>
            <a:endParaRPr sz="2400">
              <a:latin typeface="Trebuchet MS"/>
              <a:cs typeface="Trebuchet MS"/>
            </a:endParaRPr>
          </a:p>
          <a:p>
            <a:pPr marL="530225" marR="13335">
              <a:lnSpc>
                <a:spcPct val="114599"/>
              </a:lnSpc>
              <a:tabLst>
                <a:tab pos="2239645" algn="l"/>
                <a:tab pos="2821305" algn="l"/>
                <a:tab pos="3677285" algn="l"/>
                <a:tab pos="4674235" algn="l"/>
                <a:tab pos="5084445" algn="l"/>
                <a:tab pos="6874509" algn="l"/>
                <a:tab pos="9327515" algn="l"/>
                <a:tab pos="9648190" algn="l"/>
                <a:tab pos="10956925" algn="l"/>
                <a:tab pos="11527155" algn="l"/>
                <a:tab pos="13129260" algn="l"/>
              </a:tabLst>
            </a:pP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zz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o  </a:t>
            </a:r>
            <a:r>
              <a:rPr dirty="0" sz="2400" spc="-25">
                <a:solidFill>
                  <a:srgbClr val="11244D"/>
                </a:solidFill>
                <a:latin typeface="Trebuchet MS"/>
                <a:cs typeface="Trebuchet MS"/>
              </a:rPr>
              <a:t>(internalizzarli).</a:t>
            </a:r>
            <a:endParaRPr sz="2400">
              <a:latin typeface="Trebuchet MS"/>
              <a:cs typeface="Trebuchet MS"/>
            </a:endParaRPr>
          </a:p>
          <a:p>
            <a:pPr marL="12700" marR="8255">
              <a:lnSpc>
                <a:spcPct val="114599"/>
              </a:lnSpc>
              <a:tabLst>
                <a:tab pos="685800" algn="l"/>
                <a:tab pos="1691005" algn="l"/>
                <a:tab pos="2618105" algn="l"/>
                <a:tab pos="4124960" algn="l"/>
                <a:tab pos="4486275" algn="l"/>
                <a:tab pos="6026150" algn="l"/>
                <a:tab pos="6386830" algn="l"/>
                <a:tab pos="8022590" algn="l"/>
                <a:tab pos="9157970" algn="l"/>
                <a:tab pos="9610090" algn="l"/>
                <a:tab pos="10777220" algn="l"/>
                <a:tab pos="12236450" algn="l"/>
                <a:tab pos="12773025" algn="l"/>
                <a:tab pos="13887450" algn="l"/>
              </a:tabLst>
            </a:pPr>
            <a:r>
              <a:rPr dirty="0" sz="2400" spc="1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34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r>
              <a:rPr dirty="0" sz="2400" spc="-34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q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-60">
                <a:solidFill>
                  <a:srgbClr val="11244D"/>
                </a:solidFill>
                <a:latin typeface="Trebuchet MS"/>
                <a:cs typeface="Trebuchet MS"/>
              </a:rPr>
              <a:t>i 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internalizzare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manualmente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"firefox":</a:t>
            </a:r>
            <a:endParaRPr sz="2400">
              <a:latin typeface="Trebuchet MS"/>
              <a:cs typeface="Trebuchet MS"/>
            </a:endParaRPr>
          </a:p>
          <a:p>
            <a:pPr marL="194945">
              <a:lnSpc>
                <a:spcPct val="100000"/>
              </a:lnSpc>
              <a:spcBef>
                <a:spcPts val="114"/>
              </a:spcBef>
            </a:pPr>
            <a:r>
              <a:rPr dirty="0" sz="2400" spc="-5">
                <a:solidFill>
                  <a:srgbClr val="11244D"/>
                </a:solidFill>
                <a:latin typeface="Courier New"/>
                <a:cs typeface="Courier New"/>
              </a:rPr>
              <a:t>choco</a:t>
            </a:r>
            <a:r>
              <a:rPr dirty="0" sz="2400" spc="-15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11244D"/>
                </a:solidFill>
                <a:latin typeface="Courier New"/>
                <a:cs typeface="Courier New"/>
              </a:rPr>
              <a:t>install</a:t>
            </a:r>
            <a:r>
              <a:rPr dirty="0" sz="2400" spc="-10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11244D"/>
                </a:solidFill>
                <a:latin typeface="Courier New"/>
                <a:cs typeface="Courier New"/>
              </a:rPr>
              <a:t>firefox</a:t>
            </a:r>
            <a:r>
              <a:rPr dirty="0" sz="2400" spc="-10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11244D"/>
                </a:solidFill>
                <a:latin typeface="Courier New"/>
                <a:cs typeface="Courier New"/>
              </a:rPr>
              <a:t>-y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Ricompilazione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verrà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poi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trovarsi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cache,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nella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directory:</a:t>
            </a:r>
            <a:endParaRPr sz="2400">
              <a:latin typeface="Trebuchet MS"/>
              <a:cs typeface="Trebuchet MS"/>
            </a:endParaRPr>
          </a:p>
          <a:p>
            <a:pPr marL="194945">
              <a:lnSpc>
                <a:spcPct val="100000"/>
              </a:lnSpc>
              <a:spcBef>
                <a:spcPts val="120"/>
              </a:spcBef>
            </a:pPr>
            <a:r>
              <a:rPr dirty="0" sz="2400" spc="-5">
                <a:solidFill>
                  <a:srgbClr val="11244D"/>
                </a:solidFill>
                <a:latin typeface="Courier New"/>
                <a:cs typeface="Courier New"/>
              </a:rPr>
              <a:t>%programdata%\chocolatey\lib\firefox</a:t>
            </a:r>
            <a:endParaRPr sz="2400">
              <a:latin typeface="Courier New"/>
              <a:cs typeface="Courier New"/>
            </a:endParaRPr>
          </a:p>
          <a:p>
            <a:pPr marL="12700" marR="5080">
              <a:lnSpc>
                <a:spcPct val="114599"/>
              </a:lnSpc>
              <a:spcBef>
                <a:spcPts val="300"/>
              </a:spcBef>
            </a:pP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file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.nupkg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quello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andremo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manipolare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per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poi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inserirlo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nel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nostro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repository;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4">
                <a:solidFill>
                  <a:srgbClr val="11244D"/>
                </a:solidFill>
                <a:latin typeface="Trebuchet MS"/>
                <a:cs typeface="Trebuchet MS"/>
              </a:rPr>
              <a:t>E'</a:t>
            </a:r>
            <a:r>
              <a:rPr dirty="0" sz="24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file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70">
                <a:solidFill>
                  <a:srgbClr val="11244D"/>
                </a:solidFill>
                <a:latin typeface="Trebuchet MS"/>
                <a:cs typeface="Trebuchet MS"/>
              </a:rPr>
              <a:t>zip, </a:t>
            </a:r>
            <a:r>
              <a:rPr dirty="0" sz="2400" spc="-7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scompattiamolo.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14599"/>
              </a:lnSpc>
            </a:pP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Eliminiamo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le</a:t>
            </a:r>
            <a:r>
              <a:rPr dirty="0" sz="2400" spc="-1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cartelle</a:t>
            </a:r>
            <a:r>
              <a:rPr dirty="0" sz="2400" spc="-1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15" b="1">
                <a:solidFill>
                  <a:srgbClr val="11244D"/>
                </a:solidFill>
                <a:latin typeface="Trebuchet MS"/>
                <a:cs typeface="Trebuchet MS"/>
              </a:rPr>
              <a:t>_rels,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 b="1">
                <a:solidFill>
                  <a:srgbClr val="11244D"/>
                </a:solidFill>
                <a:latin typeface="Trebuchet MS"/>
                <a:cs typeface="Trebuchet MS"/>
              </a:rPr>
              <a:t>packages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1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file</a:t>
            </a:r>
            <a:r>
              <a:rPr dirty="0" sz="24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b="1">
                <a:solidFill>
                  <a:srgbClr val="11244D"/>
                </a:solidFill>
                <a:latin typeface="Trebuchet MS"/>
                <a:cs typeface="Trebuchet MS"/>
              </a:rPr>
              <a:t>[Content_Types].xml</a:t>
            </a:r>
            <a:r>
              <a:rPr dirty="0" sz="240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r>
              <a:rPr dirty="0" sz="24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Questi</a:t>
            </a:r>
            <a:r>
              <a:rPr dirty="0" sz="24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vengono</a:t>
            </a:r>
            <a:r>
              <a:rPr dirty="0" sz="2400" spc="-1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creati</a:t>
            </a:r>
            <a:r>
              <a:rPr dirty="0" sz="2400" spc="-1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durante </a:t>
            </a:r>
            <a:r>
              <a:rPr dirty="0" sz="2400" spc="-7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 b="1">
                <a:solidFill>
                  <a:srgbClr val="11244D"/>
                </a:solidFill>
                <a:latin typeface="Trebuchet MS"/>
                <a:cs typeface="Trebuchet MS"/>
              </a:rPr>
              <a:t>choco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 b="1">
                <a:solidFill>
                  <a:srgbClr val="11244D"/>
                </a:solidFill>
                <a:latin typeface="Trebuchet MS"/>
                <a:cs typeface="Trebuchet MS"/>
              </a:rPr>
              <a:t>pack</a:t>
            </a:r>
            <a:r>
              <a:rPr dirty="0" sz="2400" spc="-17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vanno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rigenerati.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172210">
              <a:lnSpc>
                <a:spcPct val="100000"/>
              </a:lnSpc>
              <a:spcBef>
                <a:spcPts val="110"/>
              </a:spcBef>
            </a:pPr>
            <a:r>
              <a:rPr dirty="0" spc="-5"/>
              <a:t>I</a:t>
            </a:r>
            <a:r>
              <a:rPr dirty="0" spc="-130"/>
              <a:t>n</a:t>
            </a:r>
            <a:r>
              <a:rPr dirty="0" spc="-20"/>
              <a:t>t</a:t>
            </a:r>
            <a:r>
              <a:rPr dirty="0" spc="-175"/>
              <a:t>e</a:t>
            </a:r>
            <a:r>
              <a:rPr dirty="0" spc="-250"/>
              <a:t>r</a:t>
            </a:r>
            <a:r>
              <a:rPr dirty="0" spc="-130"/>
              <a:t>n</a:t>
            </a:r>
            <a:r>
              <a:rPr dirty="0" spc="55"/>
              <a:t>a</a:t>
            </a:r>
            <a:r>
              <a:rPr dirty="0"/>
              <a:t>l</a:t>
            </a:r>
            <a:r>
              <a:rPr dirty="0" spc="-240"/>
              <a:t>i</a:t>
            </a:r>
            <a:r>
              <a:rPr dirty="0" spc="-320"/>
              <a:t>zz</a:t>
            </a:r>
            <a:r>
              <a:rPr dirty="0" spc="55"/>
              <a:t>a</a:t>
            </a:r>
            <a:r>
              <a:rPr dirty="0" spc="-320"/>
              <a:t>z</a:t>
            </a:r>
            <a:r>
              <a:rPr dirty="0" spc="-240"/>
              <a:t>i</a:t>
            </a:r>
            <a:r>
              <a:rPr dirty="0" spc="-130"/>
              <a:t>o</a:t>
            </a:r>
            <a:r>
              <a:rPr dirty="0" spc="-130"/>
              <a:t>n</a:t>
            </a:r>
            <a:r>
              <a:rPr dirty="0" spc="-25"/>
              <a:t>e</a:t>
            </a:r>
            <a:r>
              <a:rPr dirty="0" spc="-740"/>
              <a:t> </a:t>
            </a:r>
            <a:r>
              <a:rPr dirty="0" spc="40"/>
              <a:t>m</a:t>
            </a:r>
            <a:r>
              <a:rPr dirty="0" spc="55"/>
              <a:t>a</a:t>
            </a:r>
            <a:r>
              <a:rPr dirty="0" spc="-130"/>
              <a:t>n</a:t>
            </a:r>
            <a:r>
              <a:rPr dirty="0" spc="-155"/>
              <a:t>u</a:t>
            </a:r>
            <a:r>
              <a:rPr dirty="0" spc="55"/>
              <a:t>a</a:t>
            </a:r>
            <a:r>
              <a:rPr dirty="0"/>
              <a:t>l</a:t>
            </a:r>
            <a:r>
              <a:rPr dirty="0" spc="-25"/>
              <a:t>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6"/>
            <a:ext cx="1447799" cy="75143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462753" y="1647384"/>
            <a:ext cx="14164944" cy="4978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8890">
              <a:lnSpc>
                <a:spcPct val="116100"/>
              </a:lnSpc>
              <a:spcBef>
                <a:spcPts val="100"/>
              </a:spcBef>
            </a:pPr>
            <a:r>
              <a:rPr dirty="0" sz="2800" spc="110">
                <a:solidFill>
                  <a:srgbClr val="11244D"/>
                </a:solidFill>
                <a:latin typeface="Trebuchet MS"/>
                <a:cs typeface="Trebuchet MS"/>
              </a:rPr>
              <a:t>Come 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nel </a:t>
            </a:r>
            <a:r>
              <a:rPr dirty="0" sz="2800" spc="145">
                <a:solidFill>
                  <a:srgbClr val="11244D"/>
                </a:solidFill>
                <a:latin typeface="Trebuchet MS"/>
                <a:cs typeface="Trebuchet MS"/>
              </a:rPr>
              <a:t>caso </a:t>
            </a:r>
            <a:r>
              <a:rPr dirty="0" sz="2800" spc="50">
                <a:solidFill>
                  <a:srgbClr val="11244D"/>
                </a:solidFill>
                <a:latin typeface="Trebuchet MS"/>
                <a:cs typeface="Trebuchet MS"/>
              </a:rPr>
              <a:t>della 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creazione </a:t>
            </a:r>
            <a:r>
              <a:rPr dirty="0" sz="2800" spc="1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800" spc="70">
                <a:solidFill>
                  <a:srgbClr val="11244D"/>
                </a:solidFill>
                <a:latin typeface="Trebuchet MS"/>
                <a:cs typeface="Trebuchet MS"/>
              </a:rPr>
              <a:t>pacchetto </a:t>
            </a:r>
            <a:r>
              <a:rPr dirty="0" sz="2800" spc="105">
                <a:solidFill>
                  <a:srgbClr val="11244D"/>
                </a:solidFill>
                <a:latin typeface="Trebuchet MS"/>
                <a:cs typeface="Trebuchet MS"/>
              </a:rPr>
              <a:t>ex </a:t>
            </a:r>
            <a:r>
              <a:rPr dirty="0" sz="2800" spc="-25">
                <a:solidFill>
                  <a:srgbClr val="11244D"/>
                </a:solidFill>
                <a:latin typeface="Trebuchet MS"/>
                <a:cs typeface="Trebuchet MS"/>
              </a:rPr>
              <a:t>novo, </a:t>
            </a:r>
            <a:r>
              <a:rPr dirty="0" sz="2800" spc="55">
                <a:solidFill>
                  <a:srgbClr val="11244D"/>
                </a:solidFill>
                <a:latin typeface="Trebuchet MS"/>
                <a:cs typeface="Trebuchet MS"/>
              </a:rPr>
              <a:t>dovremo </a:t>
            </a:r>
            <a:r>
              <a:rPr dirty="0" sz="2800" spc="30">
                <a:solidFill>
                  <a:srgbClr val="11244D"/>
                </a:solidFill>
                <a:latin typeface="Trebuchet MS"/>
                <a:cs typeface="Trebuchet MS"/>
              </a:rPr>
              <a:t>aprire </a:t>
            </a:r>
            <a:r>
              <a:rPr dirty="0" sz="2800" spc="35">
                <a:solidFill>
                  <a:srgbClr val="11244D"/>
                </a:solidFill>
                <a:latin typeface="Trebuchet MS"/>
                <a:cs typeface="Trebuchet MS"/>
              </a:rPr>
              <a:t>lo </a:t>
            </a:r>
            <a:r>
              <a:rPr dirty="0" sz="2800" spc="75">
                <a:solidFill>
                  <a:srgbClr val="11244D"/>
                </a:solidFill>
                <a:latin typeface="Trebuchet MS"/>
                <a:cs typeface="Trebuchet MS"/>
              </a:rPr>
              <a:t>script </a:t>
            </a:r>
            <a:r>
              <a:rPr dirty="0" sz="2800" spc="1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800" spc="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50">
                <a:solidFill>
                  <a:srgbClr val="11244D"/>
                </a:solidFill>
                <a:latin typeface="Trebuchet MS"/>
                <a:cs typeface="Trebuchet MS"/>
              </a:rPr>
              <a:t>installazione</a:t>
            </a:r>
            <a:r>
              <a:rPr dirty="0" sz="2800" spc="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0">
                <a:solidFill>
                  <a:srgbClr val="11244D"/>
                </a:solidFill>
                <a:latin typeface="Trebuchet MS"/>
                <a:cs typeface="Trebuchet MS"/>
              </a:rPr>
              <a:t>(</a:t>
            </a:r>
            <a:r>
              <a:rPr dirty="0" sz="2800" spc="10" b="1">
                <a:solidFill>
                  <a:srgbClr val="11244D"/>
                </a:solidFill>
                <a:latin typeface="Trebuchet MS"/>
                <a:cs typeface="Trebuchet MS"/>
              </a:rPr>
              <a:t>chocolateyinstall.ps1</a:t>
            </a:r>
            <a:r>
              <a:rPr dirty="0" sz="2800" spc="10">
                <a:solidFill>
                  <a:srgbClr val="11244D"/>
                </a:solidFill>
                <a:latin typeface="Trebuchet MS"/>
                <a:cs typeface="Trebuchet MS"/>
              </a:rPr>
              <a:t>)</a:t>
            </a:r>
            <a:r>
              <a:rPr dirty="0" sz="2800" spc="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800" spc="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modificare</a:t>
            </a:r>
            <a:r>
              <a:rPr dirty="0" sz="2800" spc="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90">
                <a:solidFill>
                  <a:srgbClr val="11244D"/>
                </a:solidFill>
                <a:latin typeface="Trebuchet MS"/>
                <a:cs typeface="Trebuchet MS"/>
              </a:rPr>
              <a:t>gli</a:t>
            </a:r>
            <a:r>
              <a:rPr dirty="0" sz="2800" spc="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95">
                <a:solidFill>
                  <a:srgbClr val="11244D"/>
                </a:solidFill>
                <a:latin typeface="Trebuchet MS"/>
                <a:cs typeface="Trebuchet MS"/>
              </a:rPr>
              <a:t>URL </a:t>
            </a:r>
            <a:r>
              <a:rPr dirty="0" sz="28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800" spc="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cui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50">
                <a:solidFill>
                  <a:srgbClr val="11244D"/>
                </a:solidFill>
                <a:latin typeface="Trebuchet MS"/>
                <a:cs typeface="Trebuchet MS"/>
              </a:rPr>
              <a:t>recuperare</a:t>
            </a:r>
            <a:r>
              <a:rPr dirty="0" sz="2800" spc="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90">
                <a:solidFill>
                  <a:srgbClr val="11244D"/>
                </a:solidFill>
                <a:latin typeface="Trebuchet MS"/>
                <a:cs typeface="Trebuchet MS"/>
              </a:rPr>
              <a:t>gli </a:t>
            </a:r>
            <a:r>
              <a:rPr dirty="0" sz="2800" spc="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0">
                <a:solidFill>
                  <a:srgbClr val="11244D"/>
                </a:solidFill>
                <a:latin typeface="Trebuchet MS"/>
                <a:cs typeface="Trebuchet MS"/>
              </a:rPr>
              <a:t>installer, </a:t>
            </a:r>
            <a:r>
              <a:rPr dirty="0" sz="2800" spc="25">
                <a:solidFill>
                  <a:srgbClr val="11244D"/>
                </a:solidFill>
                <a:latin typeface="Trebuchet MS"/>
                <a:cs typeface="Trebuchet MS"/>
              </a:rPr>
              <a:t>utilizzando </a:t>
            </a:r>
            <a:r>
              <a:rPr dirty="0" sz="2800" spc="55">
                <a:solidFill>
                  <a:srgbClr val="11244D"/>
                </a:solidFill>
                <a:latin typeface="Trebuchet MS"/>
                <a:cs typeface="Trebuchet MS"/>
              </a:rPr>
              <a:t>la </a:t>
            </a:r>
            <a:r>
              <a:rPr dirty="0" sz="2800" spc="25">
                <a:solidFill>
                  <a:srgbClr val="11244D"/>
                </a:solidFill>
                <a:latin typeface="Trebuchet MS"/>
                <a:cs typeface="Trebuchet MS"/>
              </a:rPr>
              <a:t>variabile </a:t>
            </a:r>
            <a:r>
              <a:rPr dirty="0" sz="2800" spc="85" b="1">
                <a:solidFill>
                  <a:srgbClr val="11244D"/>
                </a:solidFill>
                <a:latin typeface="Trebuchet MS"/>
                <a:cs typeface="Trebuchet MS"/>
              </a:rPr>
              <a:t>$toolsDir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per 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indicare </a:t>
            </a:r>
            <a:r>
              <a:rPr dirty="0" sz="2800" spc="55">
                <a:solidFill>
                  <a:srgbClr val="11244D"/>
                </a:solidFill>
                <a:latin typeface="Trebuchet MS"/>
                <a:cs typeface="Trebuchet MS"/>
              </a:rPr>
              <a:t>la 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directory </a:t>
            </a:r>
            <a:r>
              <a:rPr dirty="0" sz="2800" spc="80" b="1">
                <a:solidFill>
                  <a:srgbClr val="11244D"/>
                </a:solidFill>
                <a:latin typeface="Trebuchet MS"/>
                <a:cs typeface="Trebuchet MS"/>
              </a:rPr>
              <a:t>tools </a:t>
            </a:r>
            <a:r>
              <a:rPr dirty="0" sz="2800" spc="50">
                <a:solidFill>
                  <a:srgbClr val="11244D"/>
                </a:solidFill>
                <a:latin typeface="Trebuchet MS"/>
                <a:cs typeface="Trebuchet MS"/>
              </a:rPr>
              <a:t>all'interno </a:t>
            </a:r>
            <a:r>
              <a:rPr dirty="0" sz="2800" spc="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50">
                <a:solidFill>
                  <a:srgbClr val="11244D"/>
                </a:solidFill>
                <a:latin typeface="Trebuchet MS"/>
                <a:cs typeface="Trebuchet MS"/>
              </a:rPr>
              <a:t>del</a:t>
            </a:r>
            <a:r>
              <a:rPr dirty="0" sz="2800" spc="-20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25">
                <a:solidFill>
                  <a:srgbClr val="11244D"/>
                </a:solidFill>
                <a:latin typeface="Trebuchet MS"/>
                <a:cs typeface="Trebuchet MS"/>
              </a:rPr>
              <a:t>pacchetto.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2800" spc="30">
                <a:solidFill>
                  <a:srgbClr val="11244D"/>
                </a:solidFill>
                <a:latin typeface="Trebuchet MS"/>
                <a:cs typeface="Trebuchet MS"/>
              </a:rPr>
              <a:t>Gli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65">
                <a:solidFill>
                  <a:srgbClr val="11244D"/>
                </a:solidFill>
                <a:latin typeface="Trebuchet MS"/>
                <a:cs typeface="Trebuchet MS"/>
              </a:rPr>
              <a:t>eseguibili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verranno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30">
                <a:solidFill>
                  <a:srgbClr val="11244D"/>
                </a:solidFill>
                <a:latin typeface="Trebuchet MS"/>
                <a:cs typeface="Trebuchet MS"/>
              </a:rPr>
              <a:t>poi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25">
                <a:solidFill>
                  <a:srgbClr val="11244D"/>
                </a:solidFill>
                <a:latin typeface="Trebuchet MS"/>
                <a:cs typeface="Trebuchet MS"/>
              </a:rPr>
              <a:t>inseriti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nella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directory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5">
                <a:solidFill>
                  <a:srgbClr val="11244D"/>
                </a:solidFill>
                <a:latin typeface="Trebuchet MS"/>
                <a:cs typeface="Trebuchet MS"/>
              </a:rPr>
              <a:t>tools,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14">
                <a:solidFill>
                  <a:srgbClr val="11244D"/>
                </a:solidFill>
                <a:latin typeface="Trebuchet MS"/>
                <a:cs typeface="Trebuchet MS"/>
              </a:rPr>
              <a:t>assieme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20">
                <a:solidFill>
                  <a:srgbClr val="11244D"/>
                </a:solidFill>
                <a:latin typeface="Trebuchet MS"/>
                <a:cs typeface="Trebuchet MS"/>
              </a:rPr>
              <a:t>ai</a:t>
            </a:r>
            <a:r>
              <a:rPr dirty="0" sz="2800" spc="-1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20">
                <a:solidFill>
                  <a:srgbClr val="11244D"/>
                </a:solidFill>
                <a:latin typeface="Trebuchet MS"/>
                <a:cs typeface="Trebuchet MS"/>
              </a:rPr>
              <a:t>file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10" b="1">
                <a:solidFill>
                  <a:srgbClr val="11244D"/>
                </a:solidFill>
                <a:latin typeface="Trebuchet MS"/>
                <a:cs typeface="Trebuchet MS"/>
              </a:rPr>
              <a:t>.ignore</a:t>
            </a:r>
            <a:r>
              <a:rPr dirty="0" sz="2800" spc="-19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40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>
              <a:latin typeface="Trebuchet MS"/>
              <a:cs typeface="Trebuchet MS"/>
            </a:endParaRPr>
          </a:p>
          <a:p>
            <a:pPr algn="just" marL="12700" marR="5080">
              <a:lnSpc>
                <a:spcPct val="116100"/>
              </a:lnSpc>
            </a:pPr>
            <a:r>
              <a:rPr dirty="0" sz="2800" spc="110">
                <a:solidFill>
                  <a:srgbClr val="11244D"/>
                </a:solidFill>
                <a:latin typeface="Trebuchet MS"/>
                <a:cs typeface="Trebuchet MS"/>
              </a:rPr>
              <a:t>Adesso, </a:t>
            </a:r>
            <a:r>
              <a:rPr dirty="0" sz="2800" spc="25">
                <a:solidFill>
                  <a:srgbClr val="11244D"/>
                </a:solidFill>
                <a:latin typeface="Trebuchet MS"/>
                <a:cs typeface="Trebuchet MS"/>
              </a:rPr>
              <a:t>aprire </a:t>
            </a:r>
            <a:r>
              <a:rPr dirty="0" sz="2800" spc="-3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800" spc="20">
                <a:solidFill>
                  <a:srgbClr val="11244D"/>
                </a:solidFill>
                <a:latin typeface="Trebuchet MS"/>
                <a:cs typeface="Trebuchet MS"/>
              </a:rPr>
              <a:t>file </a:t>
            </a:r>
            <a:r>
              <a:rPr dirty="0" sz="2800" spc="10" b="1">
                <a:solidFill>
                  <a:srgbClr val="11244D"/>
                </a:solidFill>
                <a:latin typeface="Trebuchet MS"/>
                <a:cs typeface="Trebuchet MS"/>
              </a:rPr>
              <a:t>.nuspec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per modificare </a:t>
            </a:r>
            <a:r>
              <a:rPr dirty="0" sz="2800" spc="35">
                <a:solidFill>
                  <a:srgbClr val="11244D"/>
                </a:solidFill>
                <a:latin typeface="Trebuchet MS"/>
                <a:cs typeface="Trebuchet MS"/>
              </a:rPr>
              <a:t>eventuali </a:t>
            </a:r>
            <a:r>
              <a:rPr dirty="0" sz="2800" spc="145">
                <a:solidFill>
                  <a:srgbClr val="11244D"/>
                </a:solidFill>
                <a:latin typeface="Trebuchet MS"/>
                <a:cs typeface="Trebuchet MS"/>
              </a:rPr>
              <a:t>tag </a:t>
            </a:r>
            <a:r>
              <a:rPr dirty="0" sz="2800" spc="5">
                <a:solidFill>
                  <a:srgbClr val="11244D"/>
                </a:solidFill>
                <a:latin typeface="Trebuchet MS"/>
                <a:cs typeface="Trebuchet MS"/>
              </a:rPr>
              <a:t>(ad </a:t>
            </a:r>
            <a:r>
              <a:rPr dirty="0" sz="2800" spc="25">
                <a:solidFill>
                  <a:srgbClr val="11244D"/>
                </a:solidFill>
                <a:latin typeface="Trebuchet MS"/>
                <a:cs typeface="Trebuchet MS"/>
              </a:rPr>
              <a:t>esempio, </a:t>
            </a:r>
            <a:r>
              <a:rPr dirty="0" sz="2800" spc="-3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800" spc="55">
                <a:solidFill>
                  <a:srgbClr val="11244D"/>
                </a:solidFill>
                <a:latin typeface="Trebuchet MS"/>
                <a:cs typeface="Trebuchet MS"/>
              </a:rPr>
              <a:t>numero </a:t>
            </a:r>
            <a:r>
              <a:rPr dirty="0" sz="2800" spc="1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800" spc="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30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800" spc="-1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800" spc="290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800" spc="-6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800" spc="6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800" spc="8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800" spc="-35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7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6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800" spc="8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800" spc="290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800" spc="-1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800" spc="-6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800" spc="-1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6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8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8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800" spc="6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800" spc="9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10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8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9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800" spc="10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800" spc="-6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800" spc="8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8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800" spc="10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800" spc="-6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800" spc="8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8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6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800" spc="8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8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8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8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800" spc="8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800" spc="6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800" spc="-165">
                <a:solidFill>
                  <a:srgbClr val="11244D"/>
                </a:solidFill>
                <a:latin typeface="Trebuchet MS"/>
                <a:cs typeface="Trebuchet MS"/>
              </a:rPr>
              <a:t>)</a:t>
            </a:r>
            <a:r>
              <a:rPr dirty="0" sz="2800" spc="-40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endParaRPr sz="28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540"/>
              </a:spcBef>
            </a:pPr>
            <a:r>
              <a:rPr dirty="0" sz="2800" spc="33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800" spc="-2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95">
                <a:solidFill>
                  <a:srgbClr val="11244D"/>
                </a:solidFill>
                <a:latin typeface="Trebuchet MS"/>
                <a:cs typeface="Trebuchet MS"/>
              </a:rPr>
              <a:t>questo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5">
                <a:solidFill>
                  <a:srgbClr val="11244D"/>
                </a:solidFill>
                <a:latin typeface="Trebuchet MS"/>
                <a:cs typeface="Trebuchet MS"/>
              </a:rPr>
              <a:t>punto,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45">
                <a:solidFill>
                  <a:srgbClr val="11244D"/>
                </a:solidFill>
                <a:latin typeface="Trebuchet MS"/>
                <a:cs typeface="Trebuchet MS"/>
              </a:rPr>
              <a:t>invocare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30" b="1">
                <a:solidFill>
                  <a:srgbClr val="11244D"/>
                </a:solidFill>
                <a:latin typeface="Trebuchet MS"/>
                <a:cs typeface="Trebuchet MS"/>
              </a:rPr>
              <a:t>choco</a:t>
            </a:r>
            <a:r>
              <a:rPr dirty="0" sz="2800" spc="-25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80" b="1">
                <a:solidFill>
                  <a:srgbClr val="11244D"/>
                </a:solidFill>
                <a:latin typeface="Trebuchet MS"/>
                <a:cs typeface="Trebuchet MS"/>
              </a:rPr>
              <a:t>pack</a:t>
            </a:r>
            <a:r>
              <a:rPr dirty="0" sz="2800" spc="-19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25">
                <a:solidFill>
                  <a:srgbClr val="11244D"/>
                </a:solidFill>
                <a:latin typeface="Trebuchet MS"/>
                <a:cs typeface="Trebuchet MS"/>
              </a:rPr>
              <a:t>tramite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7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90">
                <a:solidFill>
                  <a:srgbClr val="11244D"/>
                </a:solidFill>
                <a:latin typeface="Trebuchet MS"/>
                <a:cs typeface="Trebuchet MS"/>
              </a:rPr>
              <a:t>command</a:t>
            </a:r>
            <a:r>
              <a:rPr dirty="0" sz="2800" spc="-1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800" spc="-10">
                <a:solidFill>
                  <a:srgbClr val="11244D"/>
                </a:solidFill>
                <a:latin typeface="Trebuchet MS"/>
                <a:cs typeface="Trebuchet MS"/>
              </a:rPr>
              <a:t>prompt.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172210">
              <a:lnSpc>
                <a:spcPct val="100000"/>
              </a:lnSpc>
              <a:spcBef>
                <a:spcPts val="110"/>
              </a:spcBef>
            </a:pPr>
            <a:r>
              <a:rPr dirty="0" spc="-5"/>
              <a:t>I</a:t>
            </a:r>
            <a:r>
              <a:rPr dirty="0" spc="-130"/>
              <a:t>n</a:t>
            </a:r>
            <a:r>
              <a:rPr dirty="0" spc="-20"/>
              <a:t>t</a:t>
            </a:r>
            <a:r>
              <a:rPr dirty="0" spc="-175"/>
              <a:t>e</a:t>
            </a:r>
            <a:r>
              <a:rPr dirty="0" spc="-250"/>
              <a:t>r</a:t>
            </a:r>
            <a:r>
              <a:rPr dirty="0" spc="-130"/>
              <a:t>n</a:t>
            </a:r>
            <a:r>
              <a:rPr dirty="0" spc="55"/>
              <a:t>a</a:t>
            </a:r>
            <a:r>
              <a:rPr dirty="0"/>
              <a:t>l</a:t>
            </a:r>
            <a:r>
              <a:rPr dirty="0" spc="-240"/>
              <a:t>i</a:t>
            </a:r>
            <a:r>
              <a:rPr dirty="0" spc="-320"/>
              <a:t>zz</a:t>
            </a:r>
            <a:r>
              <a:rPr dirty="0" spc="55"/>
              <a:t>a</a:t>
            </a:r>
            <a:r>
              <a:rPr dirty="0" spc="-320"/>
              <a:t>z</a:t>
            </a:r>
            <a:r>
              <a:rPr dirty="0" spc="-240"/>
              <a:t>i</a:t>
            </a:r>
            <a:r>
              <a:rPr dirty="0" spc="-130"/>
              <a:t>o</a:t>
            </a:r>
            <a:r>
              <a:rPr dirty="0" spc="-130"/>
              <a:t>n</a:t>
            </a:r>
            <a:r>
              <a:rPr dirty="0" spc="-25"/>
              <a:t>e</a:t>
            </a:r>
            <a:r>
              <a:rPr dirty="0" spc="-740"/>
              <a:t> </a:t>
            </a:r>
            <a:r>
              <a:rPr dirty="0" spc="40"/>
              <a:t>m</a:t>
            </a:r>
            <a:r>
              <a:rPr dirty="0" spc="55"/>
              <a:t>a</a:t>
            </a:r>
            <a:r>
              <a:rPr dirty="0" spc="-130"/>
              <a:t>n</a:t>
            </a:r>
            <a:r>
              <a:rPr dirty="0" spc="-155"/>
              <a:t>u</a:t>
            </a:r>
            <a:r>
              <a:rPr dirty="0" spc="55"/>
              <a:t>a</a:t>
            </a:r>
            <a:r>
              <a:rPr dirty="0"/>
              <a:t>l</a:t>
            </a:r>
            <a:r>
              <a:rPr dirty="0" spc="-25"/>
              <a:t>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6"/>
            <a:ext cx="1447799" cy="75143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627" y="2340135"/>
            <a:ext cx="95250" cy="9524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627" y="4473735"/>
            <a:ext cx="95250" cy="9524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462753" y="1693070"/>
            <a:ext cx="13921105" cy="821690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2400" spc="1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285">
                <a:solidFill>
                  <a:srgbClr val="11244D"/>
                </a:solidFill>
                <a:latin typeface="Trebuchet MS"/>
                <a:cs typeface="Trebuchet MS"/>
              </a:rPr>
              <a:t>g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pp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285">
                <a:solidFill>
                  <a:srgbClr val="11244D"/>
                </a:solidFill>
                <a:latin typeface="Trebuchet MS"/>
                <a:cs typeface="Trebuchet MS"/>
              </a:rPr>
              <a:t>g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340">
                <a:solidFill>
                  <a:srgbClr val="11244D"/>
                </a:solidFill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530225" marR="484505">
              <a:lnSpc>
                <a:spcPct val="114599"/>
              </a:lnSpc>
            </a:pPr>
            <a:r>
              <a:rPr dirty="0" sz="2400" spc="125">
                <a:solidFill>
                  <a:srgbClr val="11244D"/>
                </a:solidFill>
                <a:latin typeface="Trebuchet MS"/>
                <a:cs typeface="Trebuchet MS"/>
              </a:rPr>
              <a:t>Aggiungiamo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interno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al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nostro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11244D"/>
                </a:solidFill>
                <a:latin typeface="Trebuchet MS"/>
                <a:cs typeface="Trebuchet MS"/>
              </a:rPr>
              <a:t>client,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priorità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più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alta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rispetto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al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repository </a:t>
            </a:r>
            <a:r>
              <a:rPr dirty="0" sz="2400" spc="-7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pubblico</a:t>
            </a:r>
            <a:r>
              <a:rPr dirty="0" sz="24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(che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ha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90">
                <a:solidFill>
                  <a:srgbClr val="11244D"/>
                </a:solidFill>
                <a:latin typeface="Trebuchet MS"/>
                <a:cs typeface="Trebuchet MS"/>
              </a:rPr>
              <a:t>0):</a:t>
            </a:r>
            <a:endParaRPr sz="2400">
              <a:latin typeface="Trebuchet MS"/>
              <a:cs typeface="Trebuchet MS"/>
            </a:endParaRPr>
          </a:p>
          <a:p>
            <a:pPr marL="202565">
              <a:lnSpc>
                <a:spcPct val="100000"/>
              </a:lnSpc>
              <a:spcBef>
                <a:spcPts val="95"/>
              </a:spcBef>
            </a:pP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choco source</a:t>
            </a:r>
            <a:r>
              <a:rPr dirty="0" sz="2500" spc="-5" b="1">
                <a:solidFill>
                  <a:srgbClr val="11244D"/>
                </a:solidFill>
                <a:latin typeface="Courier New"/>
                <a:cs typeface="Courier New"/>
              </a:rPr>
              <a:t> add -n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internal</a:t>
            </a:r>
            <a:r>
              <a:rPr dirty="0" sz="2500" spc="-5" b="1">
                <a:solidFill>
                  <a:srgbClr val="11244D"/>
                </a:solidFill>
                <a:latin typeface="Courier New"/>
                <a:cs typeface="Courier New"/>
              </a:rPr>
              <a:t> -</a:t>
            </a:r>
            <a:endParaRPr sz="2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s"\\w2ksrv6\Software\WindowsNetInstall\chocolatey"</a:t>
            </a:r>
            <a:r>
              <a:rPr dirty="0" sz="2500" spc="9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--priority=100</a:t>
            </a:r>
            <a:endParaRPr sz="2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2400" spc="1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30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ss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25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400" spc="9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34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  <a:p>
            <a:pPr marL="530225">
              <a:lnSpc>
                <a:spcPct val="100000"/>
              </a:lnSpc>
              <a:spcBef>
                <a:spcPts val="420"/>
              </a:spcBef>
            </a:pP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Installiamo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11244D"/>
                </a:solidFill>
                <a:latin typeface="Trebuchet MS"/>
                <a:cs typeface="Trebuchet MS"/>
              </a:rPr>
              <a:t>pacchetto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modalità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verbosa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per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5">
                <a:solidFill>
                  <a:srgbClr val="11244D"/>
                </a:solidFill>
                <a:latin typeface="Trebuchet MS"/>
                <a:cs typeface="Trebuchet MS"/>
              </a:rPr>
              <a:t>verificare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tutto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95">
                <a:solidFill>
                  <a:srgbClr val="11244D"/>
                </a:solidFill>
                <a:latin typeface="Trebuchet MS"/>
                <a:cs typeface="Trebuchet MS"/>
              </a:rPr>
              <a:t>sia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ordine</a:t>
            </a:r>
            <a:endParaRPr sz="2400">
              <a:latin typeface="Trebuchet MS"/>
              <a:cs typeface="Trebuchet MS"/>
            </a:endParaRPr>
          </a:p>
          <a:p>
            <a:pPr marL="202565">
              <a:lnSpc>
                <a:spcPct val="100000"/>
              </a:lnSpc>
              <a:spcBef>
                <a:spcPts val="95"/>
              </a:spcBef>
            </a:pP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C:\&gt;choco</a:t>
            </a:r>
            <a:r>
              <a:rPr dirty="0" sz="250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install</a:t>
            </a:r>
            <a:r>
              <a:rPr dirty="0" sz="2500" spc="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Firefox</a:t>
            </a:r>
            <a:r>
              <a:rPr dirty="0" sz="2500" spc="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5" b="1">
                <a:solidFill>
                  <a:srgbClr val="11244D"/>
                </a:solidFill>
                <a:latin typeface="Courier New"/>
                <a:cs typeface="Courier New"/>
              </a:rPr>
              <a:t>-y</a:t>
            </a:r>
            <a:r>
              <a:rPr dirty="0" sz="2500" spc="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--verbose</a:t>
            </a:r>
            <a:endParaRPr sz="2500">
              <a:latin typeface="Courier New"/>
              <a:cs typeface="Courier New"/>
            </a:endParaRPr>
          </a:p>
          <a:p>
            <a:pPr marL="202565">
              <a:lnSpc>
                <a:spcPct val="100000"/>
              </a:lnSpc>
              <a:spcBef>
                <a:spcPts val="450"/>
              </a:spcBef>
            </a:pP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[...]</a:t>
            </a:r>
            <a:endParaRPr sz="2500">
              <a:latin typeface="Courier New"/>
              <a:cs typeface="Courier New"/>
            </a:endParaRPr>
          </a:p>
          <a:p>
            <a:pPr marL="202565">
              <a:lnSpc>
                <a:spcPct val="100000"/>
              </a:lnSpc>
              <a:spcBef>
                <a:spcPts val="450"/>
              </a:spcBef>
            </a:pP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Copying</a:t>
            </a:r>
            <a:r>
              <a:rPr dirty="0" sz="2500" spc="-3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Firefox</a:t>
            </a:r>
            <a:endParaRPr sz="2500">
              <a:latin typeface="Courier New"/>
              <a:cs typeface="Courier New"/>
            </a:endParaRPr>
          </a:p>
          <a:p>
            <a:pPr marL="12700" marR="5080" indent="570865">
              <a:lnSpc>
                <a:spcPct val="114999"/>
              </a:lnSpc>
            </a:pPr>
            <a:r>
              <a:rPr dirty="0" sz="2500" spc="-5" b="1">
                <a:solidFill>
                  <a:srgbClr val="11244D"/>
                </a:solidFill>
                <a:latin typeface="Courier New"/>
                <a:cs typeface="Courier New"/>
              </a:rPr>
              <a:t>from</a:t>
            </a:r>
            <a:r>
              <a:rPr dirty="0" sz="2500" spc="114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TC:\ProgramData\chocolatey\lib\Firefox\tools/FirefoxSetup105.0.1- </a:t>
            </a:r>
            <a:r>
              <a:rPr dirty="0" sz="2500" spc="-148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64.exeT</a:t>
            </a:r>
            <a:endParaRPr sz="2500">
              <a:latin typeface="Courier New"/>
              <a:cs typeface="Courier New"/>
            </a:endParaRPr>
          </a:p>
          <a:p>
            <a:pPr marL="202565" marR="9712325">
              <a:lnSpc>
                <a:spcPct val="114999"/>
              </a:lnSpc>
            </a:pP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Hashes match. </a:t>
            </a:r>
            <a:r>
              <a:rPr dirty="0" sz="2500" spc="-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Installing Firefox... </a:t>
            </a:r>
            <a:r>
              <a:rPr dirty="0" sz="2500" spc="-149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[...]</a:t>
            </a:r>
            <a:endParaRPr sz="2500">
              <a:latin typeface="Courier New"/>
              <a:cs typeface="Courier New"/>
            </a:endParaRPr>
          </a:p>
          <a:p>
            <a:pPr marL="202565">
              <a:lnSpc>
                <a:spcPct val="100000"/>
              </a:lnSpc>
              <a:spcBef>
                <a:spcPts val="450"/>
              </a:spcBef>
            </a:pPr>
            <a:r>
              <a:rPr dirty="0" sz="2500" spc="-5" b="1">
                <a:solidFill>
                  <a:srgbClr val="11244D"/>
                </a:solidFill>
                <a:latin typeface="Courier New"/>
                <a:cs typeface="Courier New"/>
              </a:rPr>
              <a:t>The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install</a:t>
            </a:r>
            <a:r>
              <a:rPr dirty="0" sz="250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5" b="1">
                <a:solidFill>
                  <a:srgbClr val="11244D"/>
                </a:solidFill>
                <a:latin typeface="Courier New"/>
                <a:cs typeface="Courier New"/>
              </a:rPr>
              <a:t>of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firefox</a:t>
            </a:r>
            <a:r>
              <a:rPr dirty="0" sz="2500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5" b="1">
                <a:solidFill>
                  <a:srgbClr val="11244D"/>
                </a:solidFill>
                <a:latin typeface="Courier New"/>
                <a:cs typeface="Courier New"/>
              </a:rPr>
              <a:t>was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successful.</a:t>
            </a:r>
            <a:endParaRPr sz="2500">
              <a:latin typeface="Courier New"/>
              <a:cs typeface="Courier New"/>
            </a:endParaRPr>
          </a:p>
          <a:p>
            <a:pPr marL="582930">
              <a:lnSpc>
                <a:spcPct val="100000"/>
              </a:lnSpc>
              <a:spcBef>
                <a:spcPts val="450"/>
              </a:spcBef>
            </a:pP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Software</a:t>
            </a:r>
            <a:r>
              <a:rPr dirty="0" sz="25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installed</a:t>
            </a:r>
            <a:r>
              <a:rPr dirty="0" sz="25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5" b="1">
                <a:solidFill>
                  <a:srgbClr val="11244D"/>
                </a:solidFill>
                <a:latin typeface="Courier New"/>
                <a:cs typeface="Courier New"/>
              </a:rPr>
              <a:t>to</a:t>
            </a:r>
            <a:r>
              <a:rPr dirty="0" sz="25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TC:\Program</a:t>
            </a:r>
            <a:r>
              <a:rPr dirty="0" sz="25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Files\Mozilla</a:t>
            </a:r>
            <a:r>
              <a:rPr dirty="0" sz="2500" spc="15" b="1">
                <a:solidFill>
                  <a:srgbClr val="11244D"/>
                </a:solidFill>
                <a:latin typeface="Courier New"/>
                <a:cs typeface="Courier New"/>
              </a:rPr>
              <a:t> </a:t>
            </a:r>
            <a:r>
              <a:rPr dirty="0" sz="2500" spc="-10" b="1">
                <a:solidFill>
                  <a:srgbClr val="11244D"/>
                </a:solidFill>
                <a:latin typeface="Courier New"/>
                <a:cs typeface="Courier New"/>
              </a:rPr>
              <a:t>FirefoxT</a:t>
            </a:r>
            <a:endParaRPr sz="2500">
              <a:latin typeface="Courier New"/>
              <a:cs typeface="Courier New"/>
            </a:endParaRPr>
          </a:p>
          <a:p>
            <a:pPr marL="12700" marR="739140">
              <a:lnSpc>
                <a:spcPct val="114599"/>
              </a:lnSpc>
              <a:spcBef>
                <a:spcPts val="355"/>
              </a:spcBef>
            </a:pP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software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stato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11244D"/>
                </a:solidFill>
                <a:latin typeface="Trebuchet MS"/>
                <a:cs typeface="Trebuchet MS"/>
              </a:rPr>
              <a:t>quindi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installato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correttamente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dal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locale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(notare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11244D"/>
                </a:solidFill>
                <a:latin typeface="Trebuchet MS"/>
                <a:cs typeface="Trebuchet MS"/>
              </a:rPr>
              <a:t>la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struttura</a:t>
            </a:r>
            <a:r>
              <a:rPr dirty="0" sz="24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400" spc="-70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11244D"/>
                </a:solidFill>
                <a:latin typeface="Trebuchet MS"/>
                <a:cs typeface="Trebuchet MS"/>
              </a:rPr>
              <a:t>directory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specifica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11244D"/>
                </a:solidFill>
                <a:latin typeface="Trebuchet MS"/>
                <a:cs typeface="Trebuchet MS"/>
              </a:rPr>
              <a:t>del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nostro</a:t>
            </a:r>
            <a:r>
              <a:rPr dirty="0" sz="24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11244D"/>
                </a:solidFill>
                <a:latin typeface="Trebuchet MS"/>
                <a:cs typeface="Trebuchet MS"/>
              </a:rPr>
              <a:t>script).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102470" y="956522"/>
            <a:ext cx="9170035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15"/>
              <a:t>M</a:t>
            </a:r>
            <a:r>
              <a:rPr dirty="0" spc="-130"/>
              <a:t>o</a:t>
            </a:r>
            <a:r>
              <a:rPr dirty="0" spc="-25"/>
              <a:t>d</a:t>
            </a:r>
            <a:r>
              <a:rPr dirty="0" spc="-240"/>
              <a:t>i</a:t>
            </a:r>
            <a:r>
              <a:rPr dirty="0" spc="10"/>
              <a:t>f</a:t>
            </a:r>
            <a:r>
              <a:rPr dirty="0" spc="-240"/>
              <a:t>i</a:t>
            </a:r>
            <a:r>
              <a:rPr dirty="0" spc="-5"/>
              <a:t>c</a:t>
            </a:r>
            <a:r>
              <a:rPr dirty="0" spc="204"/>
              <a:t>a</a:t>
            </a:r>
            <a:r>
              <a:rPr dirty="0" spc="-740"/>
              <a:t> </a:t>
            </a:r>
            <a:r>
              <a:rPr dirty="0" spc="-25"/>
              <a:t>d</a:t>
            </a:r>
            <a:r>
              <a:rPr dirty="0" spc="-175"/>
              <a:t>e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250"/>
              <a:t>r</a:t>
            </a:r>
            <a:r>
              <a:rPr dirty="0" spc="-175"/>
              <a:t>e</a:t>
            </a:r>
            <a:r>
              <a:rPr dirty="0" spc="-40"/>
              <a:t>p</a:t>
            </a:r>
            <a:r>
              <a:rPr dirty="0" spc="-130"/>
              <a:t>o</a:t>
            </a:r>
            <a:r>
              <a:rPr dirty="0" spc="315"/>
              <a:t>s</a:t>
            </a:r>
            <a:r>
              <a:rPr dirty="0" spc="-240"/>
              <a:t>i</a:t>
            </a:r>
            <a:r>
              <a:rPr dirty="0" spc="-20"/>
              <a:t>t</a:t>
            </a:r>
            <a:r>
              <a:rPr dirty="0" spc="-130"/>
              <a:t>o</a:t>
            </a:r>
            <a:r>
              <a:rPr dirty="0" spc="-250"/>
              <a:t>r</a:t>
            </a:r>
            <a:r>
              <a:rPr dirty="0" spc="150"/>
              <a:t>y</a:t>
            </a:r>
            <a:r>
              <a:rPr dirty="0" spc="-740"/>
              <a:t> </a:t>
            </a:r>
            <a:r>
              <a:rPr dirty="0" spc="315"/>
              <a:t>s</a:t>
            </a:r>
            <a:r>
              <a:rPr dirty="0" spc="-155"/>
              <a:t>u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5"/>
              <a:t>c</a:t>
            </a:r>
            <a:r>
              <a:rPr dirty="0"/>
              <a:t>l</a:t>
            </a:r>
            <a:r>
              <a:rPr dirty="0" spc="-240"/>
              <a:t>i</a:t>
            </a:r>
            <a:r>
              <a:rPr dirty="0" spc="-175"/>
              <a:t>e</a:t>
            </a:r>
            <a:r>
              <a:rPr dirty="0" spc="-130"/>
              <a:t>n</a:t>
            </a:r>
            <a:r>
              <a:rPr dirty="0" spc="130"/>
              <a:t>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8"/>
            <a:ext cx="1447799" cy="75143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536974" y="3673781"/>
            <a:ext cx="9138285" cy="2273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dirty="0" sz="3200" spc="95">
                <a:solidFill>
                  <a:srgbClr val="11244D"/>
                </a:solidFill>
                <a:latin typeface="Trebuchet MS"/>
                <a:cs typeface="Trebuchet MS"/>
              </a:rPr>
              <a:t>Chocolatey</a:t>
            </a:r>
            <a:r>
              <a:rPr dirty="0" sz="3200" spc="-2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90">
                <a:solidFill>
                  <a:srgbClr val="11244D"/>
                </a:solidFill>
                <a:latin typeface="Trebuchet MS"/>
                <a:cs typeface="Trebuchet MS"/>
              </a:rPr>
              <a:t>Automatic</a:t>
            </a:r>
            <a:r>
              <a:rPr dirty="0" sz="3200" spc="-2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175">
                <a:solidFill>
                  <a:srgbClr val="11244D"/>
                </a:solidFill>
                <a:latin typeface="Trebuchet MS"/>
                <a:cs typeface="Trebuchet MS"/>
              </a:rPr>
              <a:t>Package</a:t>
            </a:r>
            <a:r>
              <a:rPr dirty="0" sz="3200" spc="-2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80">
                <a:solidFill>
                  <a:srgbClr val="11244D"/>
                </a:solidFill>
                <a:latin typeface="Trebuchet MS"/>
                <a:cs typeface="Trebuchet MS"/>
              </a:rPr>
              <a:t>Updater</a:t>
            </a:r>
            <a:r>
              <a:rPr dirty="0" sz="3200" spc="-2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145">
                <a:solidFill>
                  <a:srgbClr val="11244D"/>
                </a:solidFill>
                <a:latin typeface="Trebuchet MS"/>
                <a:cs typeface="Trebuchet MS"/>
              </a:rPr>
              <a:t>Module </a:t>
            </a:r>
            <a:r>
              <a:rPr dirty="0" sz="3200" spc="-944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95">
                <a:solidFill>
                  <a:srgbClr val="11244D"/>
                </a:solidFill>
                <a:latin typeface="Trebuchet MS"/>
                <a:cs typeface="Trebuchet MS"/>
              </a:rPr>
              <a:t>Chocolatey</a:t>
            </a:r>
            <a:r>
              <a:rPr dirty="0" sz="3200" spc="-229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155">
                <a:solidFill>
                  <a:srgbClr val="11244D"/>
                </a:solidFill>
                <a:latin typeface="Trebuchet MS"/>
                <a:cs typeface="Trebuchet MS"/>
              </a:rPr>
              <a:t>package</a:t>
            </a:r>
            <a:r>
              <a:rPr dirty="0" sz="3200" spc="-229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35">
                <a:solidFill>
                  <a:srgbClr val="11244D"/>
                </a:solidFill>
                <a:latin typeface="Trebuchet MS"/>
                <a:cs typeface="Trebuchet MS"/>
              </a:rPr>
              <a:t>provider</a:t>
            </a:r>
            <a:r>
              <a:rPr dirty="0" sz="3200" spc="-229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60">
                <a:solidFill>
                  <a:srgbClr val="11244D"/>
                </a:solidFill>
                <a:latin typeface="Trebuchet MS"/>
                <a:cs typeface="Trebuchet MS"/>
              </a:rPr>
              <a:t>for</a:t>
            </a:r>
            <a:r>
              <a:rPr dirty="0" sz="3200" spc="-229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100">
                <a:solidFill>
                  <a:srgbClr val="11244D"/>
                </a:solidFill>
                <a:latin typeface="Trebuchet MS"/>
                <a:cs typeface="Trebuchet MS"/>
              </a:rPr>
              <a:t>Puppet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3200" spc="25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320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3200" spc="114">
                <a:solidFill>
                  <a:srgbClr val="11244D"/>
                </a:solidFill>
                <a:latin typeface="Trebuchet MS"/>
                <a:cs typeface="Trebuchet MS"/>
              </a:rPr>
              <a:t>bb</a:t>
            </a:r>
            <a:r>
              <a:rPr dirty="0" sz="3200" spc="-7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3200" spc="-229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3200" spc="-229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3200" spc="114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32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3200" spc="105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3200" spc="12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32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3200" spc="114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3200" spc="5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3200" spc="475">
                <a:solidFill>
                  <a:srgbClr val="11244D"/>
                </a:solidFill>
                <a:latin typeface="Trebuchet MS"/>
                <a:cs typeface="Trebuchet MS"/>
              </a:rPr>
              <a:t>?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18867" y="956523"/>
            <a:ext cx="5353685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60"/>
              <a:t>S</a:t>
            </a:r>
            <a:r>
              <a:rPr dirty="0" spc="-155"/>
              <a:t>u</a:t>
            </a:r>
            <a:r>
              <a:rPr dirty="0" spc="-5"/>
              <a:t>cc</a:t>
            </a:r>
            <a:r>
              <a:rPr dirty="0" spc="-175"/>
              <a:t>e</a:t>
            </a:r>
            <a:r>
              <a:rPr dirty="0" spc="315"/>
              <a:t>ss</a:t>
            </a:r>
            <a:r>
              <a:rPr dirty="0" spc="-240"/>
              <a:t>i</a:t>
            </a:r>
            <a:r>
              <a:rPr dirty="0" spc="-180"/>
              <a:t>v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315"/>
              <a:t>s</a:t>
            </a:r>
            <a:r>
              <a:rPr dirty="0" spc="-180"/>
              <a:t>v</a:t>
            </a:r>
            <a:r>
              <a:rPr dirty="0" spc="-240"/>
              <a:t>i</a:t>
            </a:r>
            <a:r>
              <a:rPr dirty="0"/>
              <a:t>l</a:t>
            </a:r>
            <a:r>
              <a:rPr dirty="0" spc="-155"/>
              <a:t>u</a:t>
            </a:r>
            <a:r>
              <a:rPr dirty="0" spc="-40"/>
              <a:t>pp</a:t>
            </a:r>
            <a:r>
              <a:rPr dirty="0" spc="-90"/>
              <a:t>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8"/>
            <a:ext cx="1447799" cy="73018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906324" y="995141"/>
            <a:ext cx="43656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5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105" b="1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5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13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195" b="1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6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215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55" b="1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80" b="1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215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25" b="1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r>
              <a:rPr dirty="0" sz="2400" spc="434" b="1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0" b="1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-50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45" b="1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400" spc="200" b="1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-215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10" b="1">
                <a:solidFill>
                  <a:srgbClr val="11244D"/>
                </a:solidFill>
                <a:latin typeface="Trebuchet MS"/>
                <a:cs typeface="Trebuchet MS"/>
              </a:rPr>
              <a:t>2</a:t>
            </a:r>
            <a:r>
              <a:rPr dirty="0" sz="2400" spc="135" b="1">
                <a:solidFill>
                  <a:srgbClr val="11244D"/>
                </a:solidFill>
                <a:latin typeface="Trebuchet MS"/>
                <a:cs typeface="Trebuchet MS"/>
              </a:rPr>
              <a:t>0</a:t>
            </a:r>
            <a:r>
              <a:rPr dirty="0" sz="2400" spc="110" b="1">
                <a:solidFill>
                  <a:srgbClr val="11244D"/>
                </a:solidFill>
                <a:latin typeface="Trebuchet MS"/>
                <a:cs typeface="Trebuchet MS"/>
              </a:rPr>
              <a:t>2</a:t>
            </a:r>
            <a:r>
              <a:rPr dirty="0" sz="2400" spc="114" b="1">
                <a:solidFill>
                  <a:srgbClr val="11244D"/>
                </a:solidFill>
                <a:latin typeface="Trebuchet MS"/>
                <a:cs typeface="Trebuchet MS"/>
              </a:rPr>
              <a:t>2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50205" y="4102048"/>
            <a:ext cx="12038330" cy="9525"/>
          </a:xfrm>
          <a:custGeom>
            <a:avLst/>
            <a:gdLst/>
            <a:ahLst/>
            <a:cxnLst/>
            <a:rect l="l" t="t" r="r" b="b"/>
            <a:pathLst>
              <a:path w="12038330" h="9525">
                <a:moveTo>
                  <a:pt x="12038292" y="0"/>
                </a:moveTo>
                <a:lnTo>
                  <a:pt x="6019800" y="0"/>
                </a:lnTo>
                <a:lnTo>
                  <a:pt x="6018492" y="0"/>
                </a:lnTo>
                <a:lnTo>
                  <a:pt x="0" y="0"/>
                </a:lnTo>
                <a:lnTo>
                  <a:pt x="0" y="9525"/>
                </a:lnTo>
                <a:lnTo>
                  <a:pt x="6018492" y="9525"/>
                </a:lnTo>
                <a:lnTo>
                  <a:pt x="6019800" y="9525"/>
                </a:lnTo>
                <a:lnTo>
                  <a:pt x="12038292" y="9525"/>
                </a:lnTo>
                <a:lnTo>
                  <a:pt x="12038292" y="0"/>
                </a:lnTo>
                <a:close/>
              </a:path>
            </a:pathLst>
          </a:custGeom>
          <a:solidFill>
            <a:srgbClr val="1124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37511" y="3160724"/>
            <a:ext cx="32111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35">
                <a:solidFill>
                  <a:srgbClr val="11244D"/>
                </a:solidFill>
                <a:latin typeface="Trebuchet MS"/>
                <a:cs typeface="Trebuchet MS"/>
              </a:rPr>
              <a:t>Installazione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000" spc="-1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Chocolatey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56002" y="3132459"/>
            <a:ext cx="520382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60">
                <a:solidFill>
                  <a:srgbClr val="11244D"/>
                </a:solidFill>
                <a:latin typeface="Trebuchet MS"/>
                <a:cs typeface="Trebuchet MS"/>
              </a:rPr>
              <a:t>Comandi</a:t>
            </a:r>
            <a:r>
              <a:rPr dirty="0" sz="20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5">
                <a:solidFill>
                  <a:srgbClr val="11244D"/>
                </a:solidFill>
                <a:latin typeface="Trebuchet MS"/>
                <a:cs typeface="Trebuchet MS"/>
              </a:rPr>
              <a:t>principali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gestione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5">
                <a:solidFill>
                  <a:srgbClr val="11244D"/>
                </a:solidFill>
                <a:latin typeface="Trebuchet MS"/>
                <a:cs typeface="Trebuchet MS"/>
              </a:rPr>
              <a:t>dei</a:t>
            </a:r>
            <a:r>
              <a:rPr dirty="0" sz="20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40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7511" y="2254583"/>
            <a:ext cx="51117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85">
                <a:solidFill>
                  <a:srgbClr val="6A97AE"/>
                </a:solidFill>
              </a:rPr>
              <a:t>0</a:t>
            </a:r>
            <a:r>
              <a:rPr dirty="0" sz="3000" spc="220">
                <a:solidFill>
                  <a:srgbClr val="6A97AE"/>
                </a:solidFill>
              </a:rPr>
              <a:t>6</a:t>
            </a:r>
            <a:endParaRPr sz="3000"/>
          </a:p>
        </p:txBody>
      </p:sp>
      <p:sp>
        <p:nvSpPr>
          <p:cNvPr id="8" name="object 8"/>
          <p:cNvSpPr txBox="1"/>
          <p:nvPr/>
        </p:nvSpPr>
        <p:spPr>
          <a:xfrm>
            <a:off x="5337511" y="8168516"/>
            <a:ext cx="387857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Modifica</a:t>
            </a:r>
            <a:r>
              <a:rPr dirty="0" sz="20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15">
                <a:solidFill>
                  <a:srgbClr val="11244D"/>
                </a:solidFill>
                <a:latin typeface="Trebuchet MS"/>
                <a:cs typeface="Trebuchet MS"/>
              </a:rPr>
              <a:t>dei</a:t>
            </a:r>
            <a:r>
              <a:rPr dirty="0" sz="20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40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0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sui</a:t>
            </a:r>
            <a:r>
              <a:rPr dirty="0" sz="20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20">
                <a:solidFill>
                  <a:srgbClr val="11244D"/>
                </a:solidFill>
                <a:latin typeface="Trebuchet MS"/>
                <a:cs typeface="Trebuchet MS"/>
              </a:rPr>
              <a:t>client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7511" y="7262376"/>
            <a:ext cx="422909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65" b="1">
                <a:solidFill>
                  <a:srgbClr val="6A97AE"/>
                </a:solidFill>
                <a:latin typeface="Trebuchet MS"/>
                <a:cs typeface="Trebuchet MS"/>
              </a:rPr>
              <a:t>1</a:t>
            </a:r>
            <a:r>
              <a:rPr dirty="0" sz="3000" spc="175" b="1">
                <a:solidFill>
                  <a:srgbClr val="6A97AE"/>
                </a:solidFill>
                <a:latin typeface="Trebuchet MS"/>
                <a:cs typeface="Trebuchet MS"/>
              </a:rPr>
              <a:t>0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50205" y="6846454"/>
            <a:ext cx="12038330" cy="9525"/>
          </a:xfrm>
          <a:custGeom>
            <a:avLst/>
            <a:gdLst/>
            <a:ahLst/>
            <a:cxnLst/>
            <a:rect l="l" t="t" r="r" b="b"/>
            <a:pathLst>
              <a:path w="12038330" h="9525">
                <a:moveTo>
                  <a:pt x="12038292" y="0"/>
                </a:moveTo>
                <a:lnTo>
                  <a:pt x="6019800" y="0"/>
                </a:lnTo>
                <a:lnTo>
                  <a:pt x="6018492" y="0"/>
                </a:lnTo>
                <a:lnTo>
                  <a:pt x="0" y="0"/>
                </a:lnTo>
                <a:lnTo>
                  <a:pt x="0" y="9525"/>
                </a:lnTo>
                <a:lnTo>
                  <a:pt x="6018492" y="9525"/>
                </a:lnTo>
                <a:lnTo>
                  <a:pt x="6019800" y="9525"/>
                </a:lnTo>
                <a:lnTo>
                  <a:pt x="12038292" y="9525"/>
                </a:lnTo>
                <a:lnTo>
                  <a:pt x="12038292" y="0"/>
                </a:lnTo>
                <a:close/>
              </a:path>
            </a:pathLst>
          </a:custGeom>
          <a:solidFill>
            <a:srgbClr val="1124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356002" y="2254583"/>
            <a:ext cx="49847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85" b="1">
                <a:solidFill>
                  <a:srgbClr val="6A97AE"/>
                </a:solidFill>
                <a:latin typeface="Trebuchet MS"/>
                <a:cs typeface="Trebuchet MS"/>
              </a:rPr>
              <a:t>0</a:t>
            </a:r>
            <a:r>
              <a:rPr dirty="0" sz="3000" spc="120" b="1">
                <a:solidFill>
                  <a:srgbClr val="6A97AE"/>
                </a:solidFill>
                <a:latin typeface="Trebuchet MS"/>
                <a:cs typeface="Trebuchet MS"/>
              </a:rPr>
              <a:t>7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56002" y="8168516"/>
            <a:ext cx="19691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9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00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000" spc="5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-1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0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 spc="-1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0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20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000" spc="20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20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000" spc="65">
                <a:solidFill>
                  <a:srgbClr val="11244D"/>
                </a:solidFill>
                <a:latin typeface="Trebuchet MS"/>
                <a:cs typeface="Trebuchet MS"/>
              </a:rPr>
              <a:t>pp</a:t>
            </a:r>
            <a:r>
              <a:rPr dirty="0" sz="20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56002" y="7262376"/>
            <a:ext cx="34036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65" b="1">
                <a:solidFill>
                  <a:srgbClr val="6A97AE"/>
                </a:solidFill>
                <a:latin typeface="Trebuchet MS"/>
                <a:cs typeface="Trebuchet MS"/>
              </a:rPr>
              <a:t>1</a:t>
            </a:r>
            <a:r>
              <a:rPr dirty="0" sz="3000" spc="-475" b="1">
                <a:solidFill>
                  <a:srgbClr val="6A97AE"/>
                </a:solidFill>
                <a:latin typeface="Trebuchet MS"/>
                <a:cs typeface="Trebuchet MS"/>
              </a:rPr>
              <a:t>1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6000" y="4665314"/>
            <a:ext cx="3630295" cy="951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50" spc="935" b="1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6050" spc="-155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6050" spc="55" b="1">
                <a:solidFill>
                  <a:srgbClr val="11244D"/>
                </a:solidFill>
                <a:latin typeface="Trebuchet MS"/>
                <a:cs typeface="Trebuchet MS"/>
              </a:rPr>
              <a:t>mm</a:t>
            </a:r>
            <a:r>
              <a:rPr dirty="0" sz="6050" spc="75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6050" spc="-305" b="1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6050" spc="-29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6050" spc="3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endParaRPr sz="60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06192" y="5454365"/>
            <a:ext cx="11169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40">
                <a:solidFill>
                  <a:srgbClr val="6A97AE"/>
                </a:solidFill>
                <a:latin typeface="Trebuchet MS"/>
                <a:cs typeface="Trebuchet MS"/>
              </a:rPr>
              <a:t>PRATICA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06664" y="5908325"/>
            <a:ext cx="76200" cy="7619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337511" y="4517974"/>
            <a:ext cx="3013075" cy="1568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70" b="1">
                <a:solidFill>
                  <a:srgbClr val="6A97AE"/>
                </a:solidFill>
                <a:latin typeface="Trebuchet MS"/>
                <a:cs typeface="Trebuchet MS"/>
              </a:rPr>
              <a:t>08</a:t>
            </a:r>
            <a:endParaRPr sz="3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</a:pPr>
            <a:r>
              <a:rPr dirty="0" sz="2000" spc="18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6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 spc="204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0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5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 spc="-1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000" spc="80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000" spc="5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-1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0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endParaRPr sz="2000">
              <a:latin typeface="Trebuchet MS"/>
              <a:cs typeface="Trebuchet MS"/>
            </a:endParaRPr>
          </a:p>
          <a:p>
            <a:pPr marL="1191260">
              <a:lnSpc>
                <a:spcPct val="100000"/>
              </a:lnSpc>
              <a:spcBef>
                <a:spcPts val="1935"/>
              </a:spcBef>
            </a:pPr>
            <a:r>
              <a:rPr dirty="0" sz="2000" spc="-55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000" spc="60">
                <a:solidFill>
                  <a:srgbClr val="6A97AE"/>
                </a:solidFill>
                <a:latin typeface="Trebuchet MS"/>
                <a:cs typeface="Trebuchet MS"/>
              </a:rPr>
              <a:t>n</a:t>
            </a:r>
            <a:r>
              <a:rPr dirty="0" sz="20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6A97AE"/>
                </a:solidFill>
                <a:latin typeface="Trebuchet MS"/>
                <a:cs typeface="Trebuchet MS"/>
              </a:rPr>
              <a:t>q</a:t>
            </a:r>
            <a:r>
              <a:rPr dirty="0" sz="2000" spc="45">
                <a:solidFill>
                  <a:srgbClr val="6A97AE"/>
                </a:solidFill>
                <a:latin typeface="Trebuchet MS"/>
                <a:cs typeface="Trebuchet MS"/>
              </a:rPr>
              <a:t>u</a:t>
            </a:r>
            <a:r>
              <a:rPr dirty="0" sz="2000" spc="3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000" spc="204">
                <a:solidFill>
                  <a:srgbClr val="6A97AE"/>
                </a:solidFill>
                <a:latin typeface="Trebuchet MS"/>
                <a:cs typeface="Trebuchet MS"/>
              </a:rPr>
              <a:t>s</a:t>
            </a:r>
            <a:r>
              <a:rPr dirty="0" sz="2000" spc="5">
                <a:solidFill>
                  <a:srgbClr val="6A97AE"/>
                </a:solidFill>
                <a:latin typeface="Trebuchet MS"/>
                <a:cs typeface="Trebuchet MS"/>
              </a:rPr>
              <a:t>t</a:t>
            </a:r>
            <a:r>
              <a:rPr dirty="0" sz="2000" spc="75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0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229">
                <a:solidFill>
                  <a:srgbClr val="6A97AE"/>
                </a:solidFill>
                <a:latin typeface="Trebuchet MS"/>
                <a:cs typeface="Trebuchet MS"/>
              </a:rPr>
              <a:t>g</a:t>
            </a:r>
            <a:r>
              <a:rPr dirty="0" sz="2000" spc="45">
                <a:solidFill>
                  <a:srgbClr val="6A97AE"/>
                </a:solidFill>
                <a:latin typeface="Trebuchet MS"/>
                <a:cs typeface="Trebuchet MS"/>
              </a:rPr>
              <a:t>u</a:t>
            </a:r>
            <a:r>
              <a:rPr dirty="0" sz="2000" spc="-55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000" spc="70">
                <a:solidFill>
                  <a:srgbClr val="6A97AE"/>
                </a:solidFill>
                <a:latin typeface="Trebuchet MS"/>
                <a:cs typeface="Trebuchet MS"/>
              </a:rPr>
              <a:t>d</a:t>
            </a:r>
            <a:r>
              <a:rPr dirty="0" sz="2000" spc="75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60789" y="5732113"/>
            <a:ext cx="76200" cy="7619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60789" y="6084538"/>
            <a:ext cx="76200" cy="7619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60789" y="6436963"/>
            <a:ext cx="76200" cy="76199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11356002" y="4517974"/>
            <a:ext cx="5266690" cy="2096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50" b="1">
                <a:solidFill>
                  <a:srgbClr val="6A97AE"/>
                </a:solidFill>
                <a:latin typeface="Trebuchet MS"/>
                <a:cs typeface="Trebuchet MS"/>
              </a:rPr>
              <a:t>09</a:t>
            </a:r>
            <a:endParaRPr sz="3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</a:pPr>
            <a:r>
              <a:rPr dirty="0" sz="2000" spc="17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000" spc="-1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000" spc="-5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0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000" spc="3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0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000" spc="7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000" spc="80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5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000" spc="-5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3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000" spc="120">
                <a:solidFill>
                  <a:srgbClr val="11244D"/>
                </a:solidFill>
                <a:latin typeface="Trebuchet MS"/>
                <a:cs typeface="Trebuchet MS"/>
              </a:rPr>
              <a:t>x</a:t>
            </a:r>
            <a:r>
              <a:rPr dirty="0" sz="2000" spc="-1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000" spc="5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000" spc="4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000" spc="20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2000" spc="5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endParaRPr sz="2000">
              <a:latin typeface="Trebuchet MS"/>
              <a:cs typeface="Trebuchet MS"/>
            </a:endParaRPr>
          </a:p>
          <a:p>
            <a:pPr marL="526415" marR="5080">
              <a:lnSpc>
                <a:spcPct val="115599"/>
              </a:lnSpc>
              <a:spcBef>
                <a:spcPts val="175"/>
              </a:spcBef>
            </a:pPr>
            <a:r>
              <a:rPr dirty="0" sz="2000" spc="80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000" spc="55">
                <a:solidFill>
                  <a:srgbClr val="6A97AE"/>
                </a:solidFill>
                <a:latin typeface="Trebuchet MS"/>
                <a:cs typeface="Trebuchet MS"/>
              </a:rPr>
              <a:t>h</a:t>
            </a:r>
            <a:r>
              <a:rPr dirty="0" sz="2000" spc="45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000" spc="80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000" spc="50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0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55">
                <a:solidFill>
                  <a:srgbClr val="6A97AE"/>
                </a:solidFill>
                <a:latin typeface="Trebuchet MS"/>
                <a:cs typeface="Trebuchet MS"/>
              </a:rPr>
              <a:t>n</a:t>
            </a:r>
            <a:r>
              <a:rPr dirty="0" sz="2000" spc="3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000" spc="75">
                <a:solidFill>
                  <a:srgbClr val="6A97AE"/>
                </a:solidFill>
                <a:latin typeface="Trebuchet MS"/>
                <a:cs typeface="Trebuchet MS"/>
              </a:rPr>
              <a:t>w</a:t>
            </a:r>
            <a:r>
              <a:rPr dirty="0" sz="2000" spc="-254">
                <a:solidFill>
                  <a:srgbClr val="6A97AE"/>
                </a:solidFill>
                <a:latin typeface="Trebuchet MS"/>
                <a:cs typeface="Trebuchet MS"/>
              </a:rPr>
              <a:t>,</a:t>
            </a:r>
            <a:r>
              <a:rPr dirty="0" sz="20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80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000" spc="55">
                <a:solidFill>
                  <a:srgbClr val="6A97AE"/>
                </a:solidFill>
                <a:latin typeface="Trebuchet MS"/>
                <a:cs typeface="Trebuchet MS"/>
              </a:rPr>
              <a:t>h</a:t>
            </a:r>
            <a:r>
              <a:rPr dirty="0" sz="2000" spc="45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000" spc="80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000" spc="50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0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6A97AE"/>
                </a:solidFill>
                <a:latin typeface="Trebuchet MS"/>
                <a:cs typeface="Trebuchet MS"/>
              </a:rPr>
              <a:t>p</a:t>
            </a:r>
            <a:r>
              <a:rPr dirty="0" sz="2000" spc="70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000" spc="80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000" spc="110">
                <a:solidFill>
                  <a:srgbClr val="6A97AE"/>
                </a:solidFill>
                <a:latin typeface="Trebuchet MS"/>
                <a:cs typeface="Trebuchet MS"/>
              </a:rPr>
              <a:t>k</a:t>
            </a:r>
            <a:r>
              <a:rPr dirty="0" sz="2000" spc="-254">
                <a:solidFill>
                  <a:srgbClr val="6A97AE"/>
                </a:solidFill>
                <a:latin typeface="Trebuchet MS"/>
                <a:cs typeface="Trebuchet MS"/>
              </a:rPr>
              <a:t>,</a:t>
            </a:r>
            <a:r>
              <a:rPr dirty="0" sz="20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3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000" spc="204">
                <a:solidFill>
                  <a:srgbClr val="6A97AE"/>
                </a:solidFill>
                <a:latin typeface="Trebuchet MS"/>
                <a:cs typeface="Trebuchet MS"/>
              </a:rPr>
              <a:t>s</a:t>
            </a:r>
            <a:r>
              <a:rPr dirty="0" sz="2000" spc="3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000" spc="60">
                <a:solidFill>
                  <a:srgbClr val="6A97AE"/>
                </a:solidFill>
                <a:latin typeface="Trebuchet MS"/>
                <a:cs typeface="Trebuchet MS"/>
              </a:rPr>
              <a:t>m</a:t>
            </a:r>
            <a:r>
              <a:rPr dirty="0" sz="2000" spc="65">
                <a:solidFill>
                  <a:srgbClr val="6A97AE"/>
                </a:solidFill>
                <a:latin typeface="Trebuchet MS"/>
                <a:cs typeface="Trebuchet MS"/>
              </a:rPr>
              <a:t>p</a:t>
            </a:r>
            <a:r>
              <a:rPr dirty="0" sz="2000" spc="-55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000" spc="50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0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6A97AE"/>
                </a:solidFill>
                <a:latin typeface="Trebuchet MS"/>
                <a:cs typeface="Trebuchet MS"/>
              </a:rPr>
              <a:t>p</a:t>
            </a:r>
            <a:r>
              <a:rPr dirty="0" sz="2000" spc="-10">
                <a:solidFill>
                  <a:srgbClr val="6A97AE"/>
                </a:solidFill>
                <a:latin typeface="Trebuchet MS"/>
                <a:cs typeface="Trebuchet MS"/>
              </a:rPr>
              <a:t>r</a:t>
            </a:r>
            <a:r>
              <a:rPr dirty="0" sz="2000" spc="70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000" spc="5">
                <a:solidFill>
                  <a:srgbClr val="6A97AE"/>
                </a:solidFill>
                <a:latin typeface="Trebuchet MS"/>
                <a:cs typeface="Trebuchet MS"/>
              </a:rPr>
              <a:t>t</a:t>
            </a:r>
            <a:r>
              <a:rPr dirty="0" sz="2000" spc="-55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000" spc="80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000" spc="35">
                <a:solidFill>
                  <a:srgbClr val="6A97AE"/>
                </a:solidFill>
                <a:latin typeface="Trebuchet MS"/>
                <a:cs typeface="Trebuchet MS"/>
              </a:rPr>
              <a:t>o  </a:t>
            </a:r>
            <a:r>
              <a:rPr dirty="0" sz="2000" spc="15">
                <a:solidFill>
                  <a:srgbClr val="6A97AE"/>
                </a:solidFill>
                <a:latin typeface="Trebuchet MS"/>
                <a:cs typeface="Trebuchet MS"/>
              </a:rPr>
              <a:t>internalizzazione </a:t>
            </a:r>
            <a:r>
              <a:rPr dirty="0" sz="2000" spc="40">
                <a:solidFill>
                  <a:srgbClr val="6A97AE"/>
                </a:solidFill>
                <a:latin typeface="Trebuchet MS"/>
                <a:cs typeface="Trebuchet MS"/>
              </a:rPr>
              <a:t>automatica </a:t>
            </a:r>
            <a:r>
              <a:rPr dirty="0" sz="2000" spc="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15">
                <a:solidFill>
                  <a:srgbClr val="6A97AE"/>
                </a:solidFill>
                <a:latin typeface="Trebuchet MS"/>
                <a:cs typeface="Trebuchet MS"/>
              </a:rPr>
              <a:t>internalizzazione</a:t>
            </a:r>
            <a:r>
              <a:rPr dirty="0" sz="20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50">
                <a:solidFill>
                  <a:srgbClr val="6A97AE"/>
                </a:solidFill>
                <a:latin typeface="Trebuchet MS"/>
                <a:cs typeface="Trebuchet MS"/>
              </a:rPr>
              <a:t>manuale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5"/>
            <a:ext cx="1447799" cy="73018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0727" y="1937125"/>
            <a:ext cx="104775" cy="1047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27940" y="2399088"/>
            <a:ext cx="114299" cy="1142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27940" y="2865813"/>
            <a:ext cx="114299" cy="1142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27940" y="3723063"/>
            <a:ext cx="114299" cy="11429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915135" y="957565"/>
            <a:ext cx="10366375" cy="78232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pc="180"/>
              <a:t>E</a:t>
            </a:r>
            <a:r>
              <a:rPr dirty="0" spc="315"/>
              <a:t>s</a:t>
            </a:r>
            <a:r>
              <a:rPr dirty="0" spc="-240"/>
              <a:t>i</a:t>
            </a:r>
            <a:r>
              <a:rPr dirty="0" spc="480"/>
              <a:t>g</a:t>
            </a:r>
            <a:r>
              <a:rPr dirty="0" spc="-175"/>
              <a:t>e</a:t>
            </a:r>
            <a:r>
              <a:rPr dirty="0" spc="-130"/>
              <a:t>n</a:t>
            </a:r>
            <a:r>
              <a:rPr dirty="0" spc="-320"/>
              <a:t>z</a:t>
            </a:r>
            <a:r>
              <a:rPr dirty="0" spc="-25"/>
              <a:t>e</a:t>
            </a:r>
            <a:r>
              <a:rPr dirty="0" spc="-740"/>
              <a:t> </a:t>
            </a:r>
            <a:r>
              <a:rPr dirty="0" spc="-25"/>
              <a:t>d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315"/>
              <a:t>s</a:t>
            </a:r>
            <a:r>
              <a:rPr dirty="0" spc="-175"/>
              <a:t>e</a:t>
            </a:r>
            <a:r>
              <a:rPr dirty="0" spc="-20"/>
              <a:t>t</a:t>
            </a:r>
            <a:r>
              <a:rPr dirty="0" spc="-155"/>
              <a:t>u</a:t>
            </a:r>
            <a:r>
              <a:rPr dirty="0" spc="110"/>
              <a:t>p</a:t>
            </a:r>
            <a:r>
              <a:rPr dirty="0" spc="-740"/>
              <a:t> </a:t>
            </a:r>
            <a:r>
              <a:rPr dirty="0" spc="-25"/>
              <a:t>d</a:t>
            </a:r>
            <a:r>
              <a:rPr dirty="0" spc="-175"/>
              <a:t>e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-5"/>
              <a:t>c</a:t>
            </a:r>
            <a:r>
              <a:rPr dirty="0"/>
              <a:t>l</a:t>
            </a:r>
            <a:r>
              <a:rPr dirty="0" spc="-240"/>
              <a:t>i</a:t>
            </a:r>
            <a:r>
              <a:rPr dirty="0" spc="-175"/>
              <a:t>e</a:t>
            </a:r>
            <a:r>
              <a:rPr dirty="0" spc="-130"/>
              <a:t>n</a:t>
            </a:r>
            <a:r>
              <a:rPr dirty="0" spc="130"/>
              <a:t>t</a:t>
            </a:r>
            <a:r>
              <a:rPr dirty="0" spc="-740"/>
              <a:t> </a:t>
            </a:r>
            <a:r>
              <a:rPr dirty="0" spc="280"/>
              <a:t>W</a:t>
            </a:r>
            <a:r>
              <a:rPr dirty="0" spc="-240"/>
              <a:t>i</a:t>
            </a:r>
            <a:r>
              <a:rPr dirty="0" spc="-130"/>
              <a:t>n</a:t>
            </a:r>
            <a:r>
              <a:rPr dirty="0" spc="-25"/>
              <a:t>d</a:t>
            </a:r>
            <a:r>
              <a:rPr dirty="0" spc="-130"/>
              <a:t>o</a:t>
            </a:r>
            <a:r>
              <a:rPr dirty="0" spc="-105"/>
              <a:t>w</a:t>
            </a:r>
            <a:r>
              <a:rPr dirty="0" spc="465"/>
              <a:t>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462753" y="1686491"/>
            <a:ext cx="13552805" cy="53651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49350" marR="7988300" indent="-568960">
              <a:lnSpc>
                <a:spcPct val="117800"/>
              </a:lnSpc>
              <a:spcBef>
                <a:spcPts val="90"/>
              </a:spcBef>
            </a:pPr>
            <a:r>
              <a:rPr dirty="0" sz="2600" spc="290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85" b="1">
                <a:solidFill>
                  <a:srgbClr val="11244D"/>
                </a:solidFill>
                <a:latin typeface="Trebuchet MS"/>
                <a:cs typeface="Trebuchet MS"/>
              </a:rPr>
              <a:t>f</a:t>
            </a:r>
            <a:r>
              <a:rPr dirty="0" sz="260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340" b="1">
                <a:solidFill>
                  <a:srgbClr val="11244D"/>
                </a:solidFill>
                <a:latin typeface="Trebuchet MS"/>
                <a:cs typeface="Trebuchet MS"/>
              </a:rPr>
              <a:t>g</a:t>
            </a:r>
            <a:r>
              <a:rPr dirty="0" sz="2600" spc="5" b="1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600" spc="-50" b="1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600" spc="114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-85" b="1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60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 b="1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600" spc="-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80" b="1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60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4" b="1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600" spc="114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85" b="1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600" spc="10" b="1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60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-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-320">
                <a:solidFill>
                  <a:srgbClr val="11244D"/>
                </a:solidFill>
                <a:latin typeface="Trebuchet MS"/>
                <a:cs typeface="Trebuchet MS"/>
              </a:rPr>
              <a:t>: 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uniforme e </a:t>
            </a:r>
            <a:r>
              <a:rPr dirty="0" sz="2600" spc="10">
                <a:solidFill>
                  <a:srgbClr val="11244D"/>
                </a:solidFill>
                <a:latin typeface="Trebuchet MS"/>
                <a:cs typeface="Trebuchet MS"/>
              </a:rPr>
              <a:t>replicabile; 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flessibile;</a:t>
            </a:r>
            <a:endParaRPr sz="2600">
              <a:latin typeface="Trebuchet MS"/>
              <a:cs typeface="Trebuchet MS"/>
            </a:endParaRPr>
          </a:p>
          <a:p>
            <a:pPr marL="1458595">
              <a:lnSpc>
                <a:spcPct val="100000"/>
              </a:lnSpc>
              <a:spcBef>
                <a:spcPts val="505"/>
              </a:spcBef>
            </a:pPr>
            <a:r>
              <a:rPr dirty="0" sz="2200" spc="-140">
                <a:solidFill>
                  <a:srgbClr val="6A97AE"/>
                </a:solidFill>
                <a:latin typeface="Trebuchet MS"/>
                <a:cs typeface="Trebuchet MS"/>
              </a:rPr>
              <a:t>(</a:t>
            </a:r>
            <a:r>
              <a:rPr dirty="0" sz="2200" spc="100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245">
                <a:solidFill>
                  <a:srgbClr val="6A97AE"/>
                </a:solidFill>
                <a:latin typeface="Trebuchet MS"/>
                <a:cs typeface="Trebuchet MS"/>
              </a:rPr>
              <a:t>s</a:t>
            </a:r>
            <a:r>
              <a:rPr dirty="0" sz="2200" spc="5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200" spc="110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200" spc="65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200" spc="80">
                <a:solidFill>
                  <a:srgbClr val="6A97AE"/>
                </a:solidFill>
                <a:latin typeface="Trebuchet MS"/>
                <a:cs typeface="Trebuchet MS"/>
              </a:rPr>
              <a:t>n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d</a:t>
            </a:r>
            <a:r>
              <a:rPr dirty="0" sz="2200" spc="100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d</a:t>
            </a:r>
            <a:r>
              <a:rPr dirty="0" sz="2200" spc="5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200" spc="10">
                <a:solidFill>
                  <a:srgbClr val="6A97AE"/>
                </a:solidFill>
                <a:latin typeface="Trebuchet MS"/>
                <a:cs typeface="Trebuchet MS"/>
              </a:rPr>
              <a:t>ll</a:t>
            </a:r>
            <a:r>
              <a:rPr dirty="0" sz="2200" spc="100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d</a:t>
            </a:r>
            <a:r>
              <a:rPr dirty="0" sz="2200" spc="5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200" spc="245">
                <a:solidFill>
                  <a:srgbClr val="6A97AE"/>
                </a:solidFill>
                <a:latin typeface="Trebuchet MS"/>
                <a:cs typeface="Trebuchet MS"/>
              </a:rPr>
              <a:t>s</a:t>
            </a:r>
            <a:r>
              <a:rPr dirty="0" sz="2200" spc="20">
                <a:solidFill>
                  <a:srgbClr val="6A97AE"/>
                </a:solidFill>
                <a:latin typeface="Trebuchet MS"/>
                <a:cs typeface="Trebuchet MS"/>
              </a:rPr>
              <a:t>t</a:t>
            </a:r>
            <a:r>
              <a:rPr dirty="0" sz="2200" spc="-50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200" spc="80">
                <a:solidFill>
                  <a:srgbClr val="6A97AE"/>
                </a:solidFill>
                <a:latin typeface="Trebuchet MS"/>
                <a:cs typeface="Trebuchet MS"/>
              </a:rPr>
              <a:t>n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200" spc="10">
                <a:solidFill>
                  <a:srgbClr val="6A97AE"/>
                </a:solidFill>
                <a:latin typeface="Trebuchet MS"/>
                <a:cs typeface="Trebuchet MS"/>
              </a:rPr>
              <a:t>z</a:t>
            </a:r>
            <a:r>
              <a:rPr dirty="0" sz="2200" spc="-50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200" spc="65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200" spc="80">
                <a:solidFill>
                  <a:srgbClr val="6A97AE"/>
                </a:solidFill>
                <a:latin typeface="Trebuchet MS"/>
                <a:cs typeface="Trebuchet MS"/>
              </a:rPr>
              <a:t>n</a:t>
            </a:r>
            <a:r>
              <a:rPr dirty="0" sz="2200" spc="55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d</a:t>
            </a:r>
            <a:r>
              <a:rPr dirty="0" sz="2200" spc="195">
                <a:solidFill>
                  <a:srgbClr val="6A97AE"/>
                </a:solidFill>
                <a:latin typeface="Trebuchet MS"/>
                <a:cs typeface="Trebuchet MS"/>
              </a:rPr>
              <a:t>'</a:t>
            </a:r>
            <a:r>
              <a:rPr dirty="0" sz="2200" spc="70">
                <a:solidFill>
                  <a:srgbClr val="6A97AE"/>
                </a:solidFill>
                <a:latin typeface="Trebuchet MS"/>
                <a:cs typeface="Trebuchet MS"/>
              </a:rPr>
              <a:t>u</a:t>
            </a:r>
            <a:r>
              <a:rPr dirty="0" sz="2200" spc="245">
                <a:solidFill>
                  <a:srgbClr val="6A97AE"/>
                </a:solidFill>
                <a:latin typeface="Trebuchet MS"/>
                <a:cs typeface="Trebuchet MS"/>
              </a:rPr>
              <a:t>s</a:t>
            </a:r>
            <a:r>
              <a:rPr dirty="0" sz="2200" spc="70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55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d</a:t>
            </a:r>
            <a:r>
              <a:rPr dirty="0" sz="2200" spc="5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200" spc="15">
                <a:solidFill>
                  <a:srgbClr val="6A97AE"/>
                </a:solidFill>
                <a:latin typeface="Trebuchet MS"/>
                <a:cs typeface="Trebuchet MS"/>
              </a:rPr>
              <a:t>l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20">
                <a:solidFill>
                  <a:srgbClr val="6A97AE"/>
                </a:solidFill>
                <a:latin typeface="Trebuchet MS"/>
                <a:cs typeface="Trebuchet MS"/>
              </a:rPr>
              <a:t>t</a:t>
            </a:r>
            <a:r>
              <a:rPr dirty="0" sz="2200" spc="-50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p</a:t>
            </a:r>
            <a:r>
              <a:rPr dirty="0" sz="2200" spc="70">
                <a:solidFill>
                  <a:srgbClr val="6A97AE"/>
                </a:solidFill>
                <a:latin typeface="Trebuchet MS"/>
                <a:cs typeface="Trebuchet MS"/>
              </a:rPr>
              <a:t>o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d</a:t>
            </a:r>
            <a:r>
              <a:rPr dirty="0" sz="2200" spc="-45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80">
                <a:solidFill>
                  <a:srgbClr val="6A97AE"/>
                </a:solidFill>
                <a:latin typeface="Trebuchet MS"/>
                <a:cs typeface="Trebuchet MS"/>
              </a:rPr>
              <a:t>h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200" spc="5">
                <a:solidFill>
                  <a:srgbClr val="6A97AE"/>
                </a:solidFill>
                <a:latin typeface="Trebuchet MS"/>
                <a:cs typeface="Trebuchet MS"/>
              </a:rPr>
              <a:t>r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d</a:t>
            </a:r>
            <a:r>
              <a:rPr dirty="0" sz="2200" spc="110">
                <a:solidFill>
                  <a:srgbClr val="6A97AE"/>
                </a:solidFill>
                <a:latin typeface="Trebuchet MS"/>
                <a:cs typeface="Trebuchet MS"/>
              </a:rPr>
              <a:t>w</a:t>
            </a:r>
            <a:r>
              <a:rPr dirty="0" sz="2200" spc="95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200" spc="5">
                <a:solidFill>
                  <a:srgbClr val="6A97AE"/>
                </a:solidFill>
                <a:latin typeface="Trebuchet MS"/>
                <a:cs typeface="Trebuchet MS"/>
              </a:rPr>
              <a:t>r</a:t>
            </a:r>
            <a:r>
              <a:rPr dirty="0" sz="2200" spc="50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200" spc="-120">
                <a:solidFill>
                  <a:srgbClr val="6A97AE"/>
                </a:solidFill>
                <a:latin typeface="Trebuchet MS"/>
                <a:cs typeface="Trebuchet MS"/>
              </a:rPr>
              <a:t>)</a:t>
            </a:r>
            <a:endParaRPr sz="2200">
              <a:latin typeface="Trebuchet MS"/>
              <a:cs typeface="Trebuchet MS"/>
            </a:endParaRPr>
          </a:p>
          <a:p>
            <a:pPr marL="1149350">
              <a:lnSpc>
                <a:spcPct val="100000"/>
              </a:lnSpc>
              <a:spcBef>
                <a:spcPts val="484"/>
              </a:spcBef>
            </a:pP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automatizzata,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anche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senza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l’uso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GPO;</a:t>
            </a:r>
            <a:endParaRPr sz="2600">
              <a:latin typeface="Trebuchet MS"/>
              <a:cs typeface="Trebuchet MS"/>
            </a:endParaRPr>
          </a:p>
          <a:p>
            <a:pPr marL="1458595">
              <a:lnSpc>
                <a:spcPct val="100000"/>
              </a:lnSpc>
              <a:spcBef>
                <a:spcPts val="505"/>
              </a:spcBef>
            </a:pPr>
            <a:r>
              <a:rPr dirty="0" sz="2200" spc="55">
                <a:solidFill>
                  <a:srgbClr val="6A97AE"/>
                </a:solidFill>
                <a:latin typeface="Trebuchet MS"/>
                <a:cs typeface="Trebuchet MS"/>
              </a:rPr>
              <a:t>(se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70">
                <a:solidFill>
                  <a:srgbClr val="6A97AE"/>
                </a:solidFill>
                <a:latin typeface="Trebuchet MS"/>
                <a:cs typeface="Trebuchet MS"/>
              </a:rPr>
              <a:t>alcune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70">
                <a:solidFill>
                  <a:srgbClr val="6A97AE"/>
                </a:solidFill>
                <a:latin typeface="Trebuchet MS"/>
                <a:cs typeface="Trebuchet MS"/>
              </a:rPr>
              <a:t>macchine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75">
                <a:solidFill>
                  <a:srgbClr val="6A97AE"/>
                </a:solidFill>
                <a:latin typeface="Trebuchet MS"/>
                <a:cs typeface="Trebuchet MS"/>
              </a:rPr>
              <a:t>non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125">
                <a:solidFill>
                  <a:srgbClr val="6A97AE"/>
                </a:solidFill>
                <a:latin typeface="Trebuchet MS"/>
                <a:cs typeface="Trebuchet MS"/>
              </a:rPr>
              <a:t>possono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105">
                <a:solidFill>
                  <a:srgbClr val="6A97AE"/>
                </a:solidFill>
                <a:latin typeface="Trebuchet MS"/>
                <a:cs typeface="Trebuchet MS"/>
              </a:rPr>
              <a:t>essere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140">
                <a:solidFill>
                  <a:srgbClr val="6A97AE"/>
                </a:solidFill>
                <a:latin typeface="Trebuchet MS"/>
                <a:cs typeface="Trebuchet MS"/>
              </a:rPr>
              <a:t>messe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20">
                <a:solidFill>
                  <a:srgbClr val="6A97AE"/>
                </a:solidFill>
                <a:latin typeface="Trebuchet MS"/>
                <a:cs typeface="Trebuchet MS"/>
              </a:rPr>
              <a:t>in</a:t>
            </a:r>
            <a:r>
              <a:rPr dirty="0" sz="2200" spc="-15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5">
                <a:solidFill>
                  <a:srgbClr val="6A97AE"/>
                </a:solidFill>
                <a:latin typeface="Trebuchet MS"/>
                <a:cs typeface="Trebuchet MS"/>
              </a:rPr>
              <a:t>dominio,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100">
                <a:solidFill>
                  <a:srgbClr val="6A97AE"/>
                </a:solidFill>
                <a:latin typeface="Trebuchet MS"/>
                <a:cs typeface="Trebuchet MS"/>
              </a:rPr>
              <a:t>ad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80">
                <a:solidFill>
                  <a:srgbClr val="6A97AE"/>
                </a:solidFill>
                <a:latin typeface="Trebuchet MS"/>
                <a:cs typeface="Trebuchet MS"/>
              </a:rPr>
              <a:t>esempio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55">
                <a:solidFill>
                  <a:srgbClr val="6A97AE"/>
                </a:solidFill>
                <a:latin typeface="Trebuchet MS"/>
                <a:cs typeface="Trebuchet MS"/>
              </a:rPr>
              <a:t>alcuni</a:t>
            </a:r>
            <a:r>
              <a:rPr dirty="0" sz="2200" spc="-14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200" spc="15">
                <a:solidFill>
                  <a:srgbClr val="6A97AE"/>
                </a:solidFill>
                <a:latin typeface="Trebuchet MS"/>
                <a:cs typeface="Trebuchet MS"/>
              </a:rPr>
              <a:t>notebook</a:t>
            </a:r>
            <a:r>
              <a:rPr dirty="0" sz="2200" spc="15">
                <a:solidFill>
                  <a:srgbClr val="11244D"/>
                </a:solidFill>
                <a:latin typeface="Trebuchet MS"/>
                <a:cs typeface="Trebuchet MS"/>
              </a:rPr>
              <a:t>).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2400" spc="45" b="1">
                <a:solidFill>
                  <a:srgbClr val="11244D"/>
                </a:solidFill>
                <a:latin typeface="Trebuchet MS"/>
                <a:cs typeface="Trebuchet MS"/>
              </a:rPr>
              <a:t>Lo</a:t>
            </a:r>
            <a:r>
              <a:rPr dirty="0" sz="2400" spc="-21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85" b="1">
                <a:solidFill>
                  <a:srgbClr val="11244D"/>
                </a:solidFill>
                <a:latin typeface="Trebuchet MS"/>
                <a:cs typeface="Trebuchet MS"/>
              </a:rPr>
              <a:t>scopo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b="1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 b="1">
                <a:solidFill>
                  <a:srgbClr val="11244D"/>
                </a:solidFill>
                <a:latin typeface="Trebuchet MS"/>
                <a:cs typeface="Trebuchet MS"/>
              </a:rPr>
              <a:t>garantire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0" b="1">
                <a:solidFill>
                  <a:srgbClr val="11244D"/>
                </a:solidFill>
                <a:latin typeface="Trebuchet MS"/>
                <a:cs typeface="Trebuchet MS"/>
              </a:rPr>
              <a:t>maggiore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" b="1">
                <a:solidFill>
                  <a:srgbClr val="11244D"/>
                </a:solidFill>
                <a:latin typeface="Trebuchet MS"/>
                <a:cs typeface="Trebuchet MS"/>
              </a:rPr>
              <a:t>controllo,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0" b="1">
                <a:solidFill>
                  <a:srgbClr val="11244D"/>
                </a:solidFill>
                <a:latin typeface="Trebuchet MS"/>
                <a:cs typeface="Trebuchet MS"/>
              </a:rPr>
              <a:t>efficienza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" b="1">
                <a:solidFill>
                  <a:srgbClr val="11244D"/>
                </a:solidFill>
                <a:latin typeface="Trebuchet MS"/>
                <a:cs typeface="Trebuchet MS"/>
              </a:rPr>
              <a:t>sicurezza.</a:t>
            </a:r>
            <a:endParaRPr sz="2400">
              <a:latin typeface="Trebuchet MS"/>
              <a:cs typeface="Trebuchet MS"/>
            </a:endParaRPr>
          </a:p>
          <a:p>
            <a:pPr algn="just" marL="12700" marR="5080">
              <a:lnSpc>
                <a:spcPct val="116799"/>
              </a:lnSpc>
              <a:spcBef>
                <a:spcPts val="1510"/>
              </a:spcBef>
            </a:pPr>
            <a:r>
              <a:rPr dirty="0" sz="2300" spc="50">
                <a:solidFill>
                  <a:srgbClr val="11244D"/>
                </a:solidFill>
                <a:latin typeface="Trebuchet MS"/>
                <a:cs typeface="Trebuchet MS"/>
              </a:rPr>
              <a:t>In </a:t>
            </a:r>
            <a:r>
              <a:rPr dirty="0" sz="2300" spc="75">
                <a:solidFill>
                  <a:srgbClr val="11244D"/>
                </a:solidFill>
                <a:latin typeface="Trebuchet MS"/>
                <a:cs typeface="Trebuchet MS"/>
              </a:rPr>
              <a:t>passato, </a:t>
            </a:r>
            <a:r>
              <a:rPr dirty="0" sz="2300" spc="60">
                <a:solidFill>
                  <a:srgbClr val="11244D"/>
                </a:solidFill>
                <a:latin typeface="Trebuchet MS"/>
                <a:cs typeface="Trebuchet MS"/>
              </a:rPr>
              <a:t>l'installazione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300" spc="75">
                <a:solidFill>
                  <a:srgbClr val="11244D"/>
                </a:solidFill>
                <a:latin typeface="Trebuchet MS"/>
                <a:cs typeface="Trebuchet MS"/>
              </a:rPr>
              <a:t>macchine </a:t>
            </a:r>
            <a:r>
              <a:rPr dirty="0" sz="2300" spc="120">
                <a:solidFill>
                  <a:srgbClr val="11244D"/>
                </a:solidFill>
                <a:latin typeface="Trebuchet MS"/>
                <a:cs typeface="Trebuchet MS"/>
              </a:rPr>
              <a:t>Windows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era </a:t>
            </a:r>
            <a:r>
              <a:rPr dirty="0" sz="2300" spc="100">
                <a:solidFill>
                  <a:srgbClr val="11244D"/>
                </a:solidFill>
                <a:latin typeface="Trebuchet MS"/>
                <a:cs typeface="Trebuchet MS"/>
              </a:rPr>
              <a:t>gestita </a:t>
            </a:r>
            <a:r>
              <a:rPr dirty="0" sz="2300" spc="35">
                <a:solidFill>
                  <a:srgbClr val="11244D"/>
                </a:solidFill>
                <a:latin typeface="Trebuchet MS"/>
                <a:cs typeface="Trebuchet MS"/>
              </a:rPr>
              <a:t>tramite </a:t>
            </a:r>
            <a:r>
              <a:rPr dirty="0" sz="2300" spc="60" b="1">
                <a:solidFill>
                  <a:srgbClr val="11244D"/>
                </a:solidFill>
                <a:latin typeface="Trebuchet MS"/>
                <a:cs typeface="Trebuchet MS"/>
              </a:rPr>
              <a:t>imaging</a:t>
            </a:r>
            <a:r>
              <a:rPr dirty="0" sz="2300" spc="60">
                <a:solidFill>
                  <a:srgbClr val="11244D"/>
                </a:solidFill>
                <a:latin typeface="Trebuchet MS"/>
                <a:cs typeface="Trebuchet MS"/>
              </a:rPr>
              <a:t>,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un'operazione </a:t>
            </a:r>
            <a:r>
              <a:rPr dirty="0" sz="2300" spc="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35">
                <a:solidFill>
                  <a:srgbClr val="11244D"/>
                </a:solidFill>
                <a:latin typeface="Trebuchet MS"/>
                <a:cs typeface="Trebuchet MS"/>
              </a:rPr>
              <a:t>laboriosa.</a:t>
            </a:r>
            <a:r>
              <a:rPr dirty="0" sz="2300" spc="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80">
                <a:solidFill>
                  <a:srgbClr val="11244D"/>
                </a:solidFill>
                <a:latin typeface="Trebuchet MS"/>
                <a:cs typeface="Trebuchet MS"/>
              </a:rPr>
              <a:t>Oggi, </a:t>
            </a:r>
            <a:r>
              <a:rPr dirty="0" sz="2300" spc="20" b="1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300" spc="75" b="1">
                <a:solidFill>
                  <a:srgbClr val="11244D"/>
                </a:solidFill>
                <a:latin typeface="Trebuchet MS"/>
                <a:cs typeface="Trebuchet MS"/>
              </a:rPr>
              <a:t>processo </a:t>
            </a:r>
            <a:r>
              <a:rPr dirty="0" sz="2300" b="1">
                <a:solidFill>
                  <a:srgbClr val="11244D"/>
                </a:solidFill>
                <a:latin typeface="Trebuchet MS"/>
                <a:cs typeface="Trebuchet MS"/>
              </a:rPr>
              <a:t>è </a:t>
            </a:r>
            <a:r>
              <a:rPr dirty="0" sz="2300" spc="55" b="1">
                <a:solidFill>
                  <a:srgbClr val="11244D"/>
                </a:solidFill>
                <a:latin typeface="Trebuchet MS"/>
                <a:cs typeface="Trebuchet MS"/>
              </a:rPr>
              <a:t>completamente automatico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 prevede </a:t>
            </a:r>
            <a:r>
              <a:rPr dirty="0" sz="2300" spc="30">
                <a:solidFill>
                  <a:srgbClr val="11244D"/>
                </a:solidFill>
                <a:latin typeface="Trebuchet MS"/>
                <a:cs typeface="Trebuchet MS"/>
              </a:rPr>
              <a:t>varie </a:t>
            </a:r>
            <a:r>
              <a:rPr dirty="0" sz="2300" spc="20">
                <a:solidFill>
                  <a:srgbClr val="11244D"/>
                </a:solidFill>
                <a:latin typeface="Trebuchet MS"/>
                <a:cs typeface="Trebuchet MS"/>
              </a:rPr>
              <a:t>fasi,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eseguibili </a:t>
            </a:r>
            <a:r>
              <a:rPr dirty="0" sz="2300" spc="85">
                <a:solidFill>
                  <a:srgbClr val="11244D"/>
                </a:solidFill>
                <a:latin typeface="Trebuchet MS"/>
                <a:cs typeface="Trebuchet MS"/>
              </a:rPr>
              <a:t>anche </a:t>
            </a:r>
            <a:r>
              <a:rPr dirty="0" sz="2300" spc="-6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70">
                <a:solidFill>
                  <a:srgbClr val="11244D"/>
                </a:solidFill>
                <a:latin typeface="Trebuchet MS"/>
                <a:cs typeface="Trebuchet MS"/>
              </a:rPr>
              <a:t>manualmente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 separatamente, </a:t>
            </a:r>
            <a:r>
              <a:rPr dirty="0" sz="2300" spc="85">
                <a:solidFill>
                  <a:srgbClr val="11244D"/>
                </a:solidFill>
                <a:latin typeface="Trebuchet MS"/>
                <a:cs typeface="Trebuchet MS"/>
              </a:rPr>
              <a:t>che </a:t>
            </a:r>
            <a:r>
              <a:rPr dirty="0" sz="2300" spc="90">
                <a:solidFill>
                  <a:srgbClr val="11244D"/>
                </a:solidFill>
                <a:latin typeface="Trebuchet MS"/>
                <a:cs typeface="Trebuchet MS"/>
              </a:rPr>
              <a:t>consentono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300" spc="60">
                <a:solidFill>
                  <a:srgbClr val="11244D"/>
                </a:solidFill>
                <a:latin typeface="Trebuchet MS"/>
                <a:cs typeface="Trebuchet MS"/>
              </a:rPr>
              <a:t>installare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2300" spc="75">
                <a:solidFill>
                  <a:srgbClr val="11244D"/>
                </a:solidFill>
                <a:latin typeface="Trebuchet MS"/>
                <a:cs typeface="Trebuchet MS"/>
              </a:rPr>
              <a:t>configurare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automaticamente </a:t>
            </a:r>
            <a:r>
              <a:rPr dirty="0" sz="2300" spc="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75">
                <a:solidFill>
                  <a:srgbClr val="11244D"/>
                </a:solidFill>
                <a:latin typeface="Trebuchet MS"/>
                <a:cs typeface="Trebuchet MS"/>
              </a:rPr>
              <a:t>macchine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diverso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35">
                <a:solidFill>
                  <a:srgbClr val="11244D"/>
                </a:solidFill>
                <a:latin typeface="Trebuchet MS"/>
                <a:cs typeface="Trebuchet MS"/>
              </a:rPr>
              <a:t>tipo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90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diverse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45">
                <a:solidFill>
                  <a:srgbClr val="11244D"/>
                </a:solidFill>
                <a:latin typeface="Trebuchet MS"/>
                <a:cs typeface="Trebuchet MS"/>
              </a:rPr>
              <a:t>esigenze.</a:t>
            </a:r>
            <a:endParaRPr sz="2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21"/>
            <a:ext cx="1447799" cy="73018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42152" y="2881074"/>
            <a:ext cx="95250" cy="9524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23102" y="4433649"/>
            <a:ext cx="95250" cy="9524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23102" y="4843224"/>
            <a:ext cx="95250" cy="9524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462753" y="2640551"/>
            <a:ext cx="13552805" cy="6551930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537845">
              <a:lnSpc>
                <a:spcPct val="100000"/>
              </a:lnSpc>
              <a:spcBef>
                <a:spcPts val="615"/>
              </a:spcBef>
            </a:pP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b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26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6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80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70" b="1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295" b="1">
                <a:solidFill>
                  <a:srgbClr val="11244D"/>
                </a:solidFill>
                <a:latin typeface="Trebuchet MS"/>
                <a:cs typeface="Trebuchet MS"/>
              </a:rPr>
              <a:t>X</a:t>
            </a:r>
            <a:r>
              <a:rPr dirty="0" sz="2400" spc="17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70" b="1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40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5" b="1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95" b="1">
                <a:solidFill>
                  <a:srgbClr val="11244D"/>
                </a:solidFill>
                <a:latin typeface="Trebuchet MS"/>
                <a:cs typeface="Trebuchet MS"/>
              </a:rPr>
              <a:t>x</a:t>
            </a:r>
            <a:r>
              <a:rPr dirty="0" sz="2400" spc="-210" b="1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400" spc="-21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0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40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24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265">
                <a:solidFill>
                  <a:srgbClr val="11244D"/>
                </a:solidFill>
                <a:latin typeface="Trebuchet MS"/>
                <a:cs typeface="Trebuchet MS"/>
              </a:rPr>
              <a:t>ss</a:t>
            </a:r>
            <a:r>
              <a:rPr dirty="0" sz="24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5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220">
                <a:solidFill>
                  <a:srgbClr val="11244D"/>
                </a:solidFill>
                <a:latin typeface="Trebuchet MS"/>
                <a:cs typeface="Trebuchet MS"/>
              </a:rPr>
              <a:t>'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26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4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0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400" spc="15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4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400" spc="265">
                <a:solidFill>
                  <a:srgbClr val="11244D"/>
                </a:solidFill>
                <a:latin typeface="Trebuchet MS"/>
                <a:cs typeface="Trebuchet MS"/>
              </a:rPr>
              <a:t>W</a:t>
            </a:r>
            <a:r>
              <a:rPr dirty="0" sz="24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400" spc="8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400" spc="105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400" spc="7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400" spc="120">
                <a:solidFill>
                  <a:srgbClr val="11244D"/>
                </a:solidFill>
                <a:latin typeface="Trebuchet MS"/>
                <a:cs typeface="Trebuchet MS"/>
              </a:rPr>
              <a:t>w</a:t>
            </a:r>
            <a:r>
              <a:rPr dirty="0" sz="2400" spc="270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endParaRPr sz="2400">
              <a:latin typeface="Trebuchet MS"/>
              <a:cs typeface="Trebuchet MS"/>
            </a:endParaRPr>
          </a:p>
          <a:p>
            <a:pPr marL="548005">
              <a:lnSpc>
                <a:spcPct val="100000"/>
              </a:lnSpc>
              <a:spcBef>
                <a:spcPts val="445"/>
              </a:spcBef>
            </a:pPr>
            <a:r>
              <a:rPr dirty="0" sz="2000" spc="-110">
                <a:solidFill>
                  <a:srgbClr val="6A97AE"/>
                </a:solidFill>
                <a:latin typeface="Trebuchet MS"/>
                <a:cs typeface="Trebuchet MS"/>
              </a:rPr>
              <a:t>(p.e.</a:t>
            </a:r>
            <a:r>
              <a:rPr dirty="0" sz="2000" spc="-13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50">
                <a:solidFill>
                  <a:srgbClr val="6A97AE"/>
                </a:solidFill>
                <a:latin typeface="Trebuchet MS"/>
                <a:cs typeface="Trebuchet MS"/>
              </a:rPr>
              <a:t>era</a:t>
            </a:r>
            <a:r>
              <a:rPr dirty="0" sz="2000" spc="-13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25">
                <a:solidFill>
                  <a:srgbClr val="6A97AE"/>
                </a:solidFill>
                <a:latin typeface="Trebuchet MS"/>
                <a:cs typeface="Trebuchet MS"/>
              </a:rPr>
              <a:t>limitato</a:t>
            </a:r>
            <a:r>
              <a:rPr dirty="0" sz="2000" spc="-13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6A97AE"/>
                </a:solidFill>
                <a:latin typeface="Trebuchet MS"/>
                <a:cs typeface="Trebuchet MS"/>
              </a:rPr>
              <a:t>riguardo</a:t>
            </a:r>
            <a:r>
              <a:rPr dirty="0" sz="2000" spc="-13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50">
                <a:solidFill>
                  <a:srgbClr val="6A97AE"/>
                </a:solidFill>
                <a:latin typeface="Trebuchet MS"/>
                <a:cs typeface="Trebuchet MS"/>
              </a:rPr>
              <a:t>la</a:t>
            </a:r>
            <a:r>
              <a:rPr dirty="0" sz="2000" spc="-13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60">
                <a:solidFill>
                  <a:srgbClr val="6A97AE"/>
                </a:solidFill>
                <a:latin typeface="Trebuchet MS"/>
                <a:cs typeface="Trebuchet MS"/>
              </a:rPr>
              <a:t>dimensione</a:t>
            </a:r>
            <a:r>
              <a:rPr dirty="0" sz="2000" spc="-13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6A97AE"/>
                </a:solidFill>
                <a:latin typeface="Trebuchet MS"/>
                <a:cs typeface="Trebuchet MS"/>
              </a:rPr>
              <a:t>dell'immagine</a:t>
            </a:r>
            <a:r>
              <a:rPr dirty="0" sz="2000" spc="-13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25">
                <a:solidFill>
                  <a:srgbClr val="6A97AE"/>
                </a:solidFill>
                <a:latin typeface="Trebuchet MS"/>
                <a:cs typeface="Trebuchet MS"/>
              </a:rPr>
              <a:t>di</a:t>
            </a:r>
            <a:r>
              <a:rPr dirty="0" sz="2000" spc="-13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000" spc="15">
                <a:solidFill>
                  <a:srgbClr val="6A97AE"/>
                </a:solidFill>
                <a:latin typeface="Trebuchet MS"/>
                <a:cs typeface="Trebuchet MS"/>
              </a:rPr>
              <a:t>installazione).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rebuchet MS"/>
              <a:cs typeface="Trebuchet MS"/>
            </a:endParaRPr>
          </a:p>
          <a:p>
            <a:pPr marL="516255" marR="4732655" indent="-504190">
              <a:lnSpc>
                <a:spcPct val="116799"/>
              </a:lnSpc>
            </a:pPr>
            <a:r>
              <a:rPr dirty="0" sz="2300" spc="1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nuovo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105">
                <a:solidFill>
                  <a:srgbClr val="11244D"/>
                </a:solidFill>
                <a:latin typeface="Trebuchet MS"/>
                <a:cs typeface="Trebuchet MS"/>
              </a:rPr>
              <a:t>sistema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110">
                <a:solidFill>
                  <a:srgbClr val="11244D"/>
                </a:solidFill>
                <a:latin typeface="Trebuchet MS"/>
                <a:cs typeface="Trebuchet MS"/>
              </a:rPr>
              <a:t>basato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165">
                <a:solidFill>
                  <a:srgbClr val="11244D"/>
                </a:solidFill>
                <a:latin typeface="Trebuchet MS"/>
                <a:cs typeface="Trebuchet MS"/>
              </a:rPr>
              <a:t>su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 b="1">
                <a:solidFill>
                  <a:srgbClr val="11244D"/>
                </a:solidFill>
                <a:latin typeface="Trebuchet MS"/>
                <a:cs typeface="Trebuchet MS"/>
              </a:rPr>
              <a:t>iPXE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85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85">
                <a:solidFill>
                  <a:srgbClr val="11244D"/>
                </a:solidFill>
                <a:latin typeface="Trebuchet MS"/>
                <a:cs typeface="Trebuchet MS"/>
              </a:rPr>
              <a:t>presenta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alcuni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60">
                <a:solidFill>
                  <a:srgbClr val="11244D"/>
                </a:solidFill>
                <a:latin typeface="Trebuchet MS"/>
                <a:cs typeface="Trebuchet MS"/>
              </a:rPr>
              <a:t>vantaggi: </a:t>
            </a:r>
            <a:r>
              <a:rPr dirty="0" sz="2300" spc="-6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90">
                <a:solidFill>
                  <a:srgbClr val="11244D"/>
                </a:solidFill>
                <a:latin typeface="Trebuchet MS"/>
                <a:cs typeface="Trebuchet MS"/>
              </a:rPr>
              <a:t>supporta</a:t>
            </a:r>
            <a:r>
              <a:rPr dirty="0" sz="23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60">
                <a:solidFill>
                  <a:srgbClr val="11244D"/>
                </a:solidFill>
                <a:latin typeface="Trebuchet MS"/>
                <a:cs typeface="Trebuchet MS"/>
              </a:rPr>
              <a:t>dimensioni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immagini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95">
                <a:solidFill>
                  <a:srgbClr val="11244D"/>
                </a:solidFill>
                <a:latin typeface="Trebuchet MS"/>
                <a:cs typeface="Trebuchet MS"/>
              </a:rPr>
              <a:t>maggiori</a:t>
            </a:r>
            <a:endParaRPr sz="2300">
              <a:latin typeface="Trebuchet MS"/>
              <a:cs typeface="Trebuchet MS"/>
            </a:endParaRPr>
          </a:p>
          <a:p>
            <a:pPr marL="516255">
              <a:lnSpc>
                <a:spcPct val="100000"/>
              </a:lnSpc>
              <a:spcBef>
                <a:spcPts val="465"/>
              </a:spcBef>
            </a:pPr>
            <a:r>
              <a:rPr dirty="0" sz="2300" spc="15">
                <a:solidFill>
                  <a:srgbClr val="11244D"/>
                </a:solidFill>
                <a:latin typeface="Trebuchet MS"/>
                <a:cs typeface="Trebuchet MS"/>
              </a:rPr>
              <a:t>utilizza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-20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protocollo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95">
                <a:solidFill>
                  <a:srgbClr val="11244D"/>
                </a:solidFill>
                <a:latin typeface="Trebuchet MS"/>
                <a:cs typeface="Trebuchet MS"/>
              </a:rPr>
              <a:t>https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anziché</a:t>
            </a:r>
            <a:r>
              <a:rPr dirty="0" sz="23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-10">
                <a:solidFill>
                  <a:srgbClr val="11244D"/>
                </a:solidFill>
                <a:latin typeface="Trebuchet MS"/>
                <a:cs typeface="Trebuchet MS"/>
              </a:rPr>
              <a:t>tftp,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40">
                <a:solidFill>
                  <a:srgbClr val="11244D"/>
                </a:solidFill>
                <a:latin typeface="Trebuchet MS"/>
                <a:cs typeface="Trebuchet MS"/>
              </a:rPr>
              <a:t>più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veloce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90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300" spc="-15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migliore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40">
                <a:solidFill>
                  <a:srgbClr val="11244D"/>
                </a:solidFill>
                <a:latin typeface="Trebuchet MS"/>
                <a:cs typeface="Trebuchet MS"/>
              </a:rPr>
              <a:t>correzione</a:t>
            </a:r>
            <a:r>
              <a:rPr dirty="0" sz="23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0">
                <a:solidFill>
                  <a:srgbClr val="11244D"/>
                </a:solidFill>
                <a:latin typeface="Trebuchet MS"/>
                <a:cs typeface="Trebuchet MS"/>
              </a:rPr>
              <a:t>dell'errore</a:t>
            </a: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rebuchet MS"/>
              <a:cs typeface="Trebuchet MS"/>
            </a:endParaRPr>
          </a:p>
          <a:p>
            <a:pPr algn="just" marL="12700" marR="5080">
              <a:lnSpc>
                <a:spcPct val="116799"/>
              </a:lnSpc>
            </a:pPr>
            <a:r>
              <a:rPr dirty="0" sz="2300" spc="170">
                <a:solidFill>
                  <a:srgbClr val="11244D"/>
                </a:solidFill>
                <a:latin typeface="Trebuchet MS"/>
                <a:cs typeface="Trebuchet MS"/>
              </a:rPr>
              <a:t>iPXE</a:t>
            </a:r>
            <a:r>
              <a:rPr dirty="0" sz="2300" spc="-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carica</a:t>
            </a:r>
            <a:r>
              <a:rPr dirty="0" sz="2300" spc="-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70">
                <a:solidFill>
                  <a:srgbClr val="11244D"/>
                </a:solidFill>
                <a:latin typeface="Trebuchet MS"/>
                <a:cs typeface="Trebuchet MS"/>
              </a:rPr>
              <a:t>WinPE,</a:t>
            </a:r>
            <a:r>
              <a:rPr dirty="0" sz="2300" spc="-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-10">
                <a:solidFill>
                  <a:srgbClr val="11244D"/>
                </a:solidFill>
                <a:latin typeface="Trebuchet MS"/>
                <a:cs typeface="Trebuchet MS"/>
              </a:rPr>
              <a:t>che,</a:t>
            </a:r>
            <a:r>
              <a:rPr dirty="0" sz="2300" spc="-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105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300" spc="-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110">
                <a:solidFill>
                  <a:srgbClr val="11244D"/>
                </a:solidFill>
                <a:latin typeface="Trebuchet MS"/>
                <a:cs typeface="Trebuchet MS"/>
              </a:rPr>
              <a:t>seconda</a:t>
            </a:r>
            <a:r>
              <a:rPr dirty="0" sz="2300" spc="-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della</a:t>
            </a:r>
            <a:r>
              <a:rPr dirty="0" sz="2300" spc="-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configurazione</a:t>
            </a:r>
            <a:r>
              <a:rPr dirty="0" sz="2300" spc="-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300" spc="-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 b="1">
                <a:solidFill>
                  <a:srgbClr val="11244D"/>
                </a:solidFill>
                <a:latin typeface="Trebuchet MS"/>
                <a:cs typeface="Trebuchet MS"/>
              </a:rPr>
              <a:t>pre-install</a:t>
            </a:r>
            <a:r>
              <a:rPr dirty="0" sz="2300" spc="-3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3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300" spc="-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20" b="1">
                <a:solidFill>
                  <a:srgbClr val="11244D"/>
                </a:solidFill>
                <a:latin typeface="Trebuchet MS"/>
                <a:cs typeface="Trebuchet MS"/>
              </a:rPr>
              <a:t>distribuzione</a:t>
            </a:r>
            <a:r>
              <a:rPr dirty="0" sz="2300" spc="-12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85">
                <a:solidFill>
                  <a:srgbClr val="11244D"/>
                </a:solidFill>
                <a:latin typeface="Trebuchet MS"/>
                <a:cs typeface="Trebuchet MS"/>
              </a:rPr>
              <a:t>scelte</a:t>
            </a:r>
            <a:r>
              <a:rPr dirty="0" sz="2300" spc="-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114">
                <a:solidFill>
                  <a:srgbClr val="11244D"/>
                </a:solidFill>
                <a:latin typeface="Trebuchet MS"/>
                <a:cs typeface="Trebuchet MS"/>
              </a:rPr>
              <a:t>sul </a:t>
            </a:r>
            <a:r>
              <a:rPr dirty="0" sz="2300" spc="-6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70">
                <a:solidFill>
                  <a:srgbClr val="11244D"/>
                </a:solidFill>
                <a:latin typeface="Trebuchet MS"/>
                <a:cs typeface="Trebuchet MS"/>
              </a:rPr>
              <a:t>server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300" spc="15">
                <a:solidFill>
                  <a:srgbClr val="11244D"/>
                </a:solidFill>
                <a:latin typeface="Trebuchet MS"/>
                <a:cs typeface="Trebuchet MS"/>
              </a:rPr>
              <a:t>install, </a:t>
            </a:r>
            <a:r>
              <a:rPr dirty="0" sz="2300" spc="90">
                <a:solidFill>
                  <a:srgbClr val="11244D"/>
                </a:solidFill>
                <a:latin typeface="Trebuchet MS"/>
                <a:cs typeface="Trebuchet MS"/>
              </a:rPr>
              <a:t>sceglierà </a:t>
            </a:r>
            <a:r>
              <a:rPr dirty="0" sz="2300" spc="155">
                <a:solidFill>
                  <a:srgbClr val="11244D"/>
                </a:solidFill>
                <a:latin typeface="Trebuchet MS"/>
                <a:cs typeface="Trebuchet MS"/>
              </a:rPr>
              <a:t>se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2300" spc="85">
                <a:solidFill>
                  <a:srgbClr val="11244D"/>
                </a:solidFill>
                <a:latin typeface="Trebuchet MS"/>
                <a:cs typeface="Trebuchet MS"/>
              </a:rPr>
              <a:t>come </a:t>
            </a:r>
            <a:r>
              <a:rPr dirty="0" sz="2300" spc="50">
                <a:solidFill>
                  <a:srgbClr val="11244D"/>
                </a:solidFill>
                <a:latin typeface="Trebuchet MS"/>
                <a:cs typeface="Trebuchet MS"/>
              </a:rPr>
              <a:t>lanciare </a:t>
            </a:r>
            <a:r>
              <a:rPr dirty="0" sz="2300" spc="-2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300" spc="100">
                <a:solidFill>
                  <a:srgbClr val="11244D"/>
                </a:solidFill>
                <a:latin typeface="Trebuchet MS"/>
                <a:cs typeface="Trebuchet MS"/>
              </a:rPr>
              <a:t>setup </a:t>
            </a:r>
            <a:r>
              <a:rPr dirty="0" sz="2300" spc="15">
                <a:solidFill>
                  <a:srgbClr val="11244D"/>
                </a:solidFill>
                <a:latin typeface="Trebuchet MS"/>
                <a:cs typeface="Trebuchet MS"/>
              </a:rPr>
              <a:t>(tramite </a:t>
            </a:r>
            <a:r>
              <a:rPr dirty="0" sz="2300" spc="80">
                <a:solidFill>
                  <a:srgbClr val="11244D"/>
                </a:solidFill>
                <a:latin typeface="Trebuchet MS"/>
                <a:cs typeface="Trebuchet MS"/>
              </a:rPr>
              <a:t>un </a:t>
            </a:r>
            <a:r>
              <a:rPr dirty="0" sz="2300" spc="45">
                <a:solidFill>
                  <a:srgbClr val="11244D"/>
                </a:solidFill>
                <a:latin typeface="Trebuchet MS"/>
                <a:cs typeface="Trebuchet MS"/>
              </a:rPr>
              <a:t>autounattend.xml </a:t>
            </a:r>
            <a:r>
              <a:rPr dirty="0" sz="2300" spc="85">
                <a:solidFill>
                  <a:srgbClr val="11244D"/>
                </a:solidFill>
                <a:latin typeface="Trebuchet MS"/>
                <a:cs typeface="Trebuchet MS"/>
              </a:rPr>
              <a:t>generato </a:t>
            </a:r>
            <a:r>
              <a:rPr dirty="0" sz="2300" spc="70">
                <a:solidFill>
                  <a:srgbClr val="11244D"/>
                </a:solidFill>
                <a:latin typeface="Trebuchet MS"/>
                <a:cs typeface="Trebuchet MS"/>
              </a:rPr>
              <a:t>dal </a:t>
            </a:r>
            <a:r>
              <a:rPr dirty="0" sz="2300" spc="-6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70">
                <a:solidFill>
                  <a:srgbClr val="11244D"/>
                </a:solidFill>
                <a:latin typeface="Trebuchet MS"/>
                <a:cs typeface="Trebuchet MS"/>
              </a:rPr>
              <a:t>server </a:t>
            </a:r>
            <a:r>
              <a:rPr dirty="0" sz="2300" spc="60">
                <a:solidFill>
                  <a:srgbClr val="11244D"/>
                </a:solidFill>
                <a:latin typeface="Trebuchet MS"/>
                <a:cs typeface="Trebuchet MS"/>
              </a:rPr>
              <a:t>stesso),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variando </a:t>
            </a:r>
            <a:r>
              <a:rPr dirty="0" sz="2300" spc="100">
                <a:solidFill>
                  <a:srgbClr val="11244D"/>
                </a:solidFill>
                <a:latin typeface="Trebuchet MS"/>
                <a:cs typeface="Trebuchet MS"/>
              </a:rPr>
              <a:t>ad </a:t>
            </a:r>
            <a:r>
              <a:rPr dirty="0" sz="2300" spc="-5">
                <a:solidFill>
                  <a:srgbClr val="11244D"/>
                </a:solidFill>
                <a:latin typeface="Trebuchet MS"/>
                <a:cs typeface="Trebuchet MS"/>
              </a:rPr>
              <a:t>es. </a:t>
            </a:r>
            <a:r>
              <a:rPr dirty="0" sz="2300" spc="-2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partizionamento, </a:t>
            </a:r>
            <a:r>
              <a:rPr dirty="0" sz="2300" spc="50">
                <a:solidFill>
                  <a:srgbClr val="11244D"/>
                </a:solidFill>
                <a:latin typeface="Trebuchet MS"/>
                <a:cs typeface="Trebuchet MS"/>
              </a:rPr>
              <a:t>l'edizione </a:t>
            </a:r>
            <a:r>
              <a:rPr dirty="0" sz="2300" spc="-35">
                <a:solidFill>
                  <a:srgbClr val="11244D"/>
                </a:solidFill>
                <a:latin typeface="Trebuchet MS"/>
                <a:cs typeface="Trebuchet MS"/>
              </a:rPr>
              <a:t>(Pro, </a:t>
            </a:r>
            <a:r>
              <a:rPr dirty="0" sz="2300" spc="-30">
                <a:solidFill>
                  <a:srgbClr val="11244D"/>
                </a:solidFill>
                <a:latin typeface="Trebuchet MS"/>
                <a:cs typeface="Trebuchet MS"/>
              </a:rPr>
              <a:t>Enterprise...) </a:t>
            </a:r>
            <a:r>
              <a:rPr dirty="0" sz="2300" spc="75">
                <a:solidFill>
                  <a:srgbClr val="11244D"/>
                </a:solidFill>
                <a:latin typeface="Trebuchet MS"/>
                <a:cs typeface="Trebuchet MS"/>
              </a:rPr>
              <a:t>o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l'inserimento </a:t>
            </a:r>
            <a:r>
              <a:rPr dirty="0" sz="2300" spc="20">
                <a:solidFill>
                  <a:srgbClr val="11244D"/>
                </a:solidFill>
                <a:latin typeface="Trebuchet MS"/>
                <a:cs typeface="Trebuchet MS"/>
              </a:rPr>
              <a:t>in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>
                <a:solidFill>
                  <a:srgbClr val="11244D"/>
                </a:solidFill>
                <a:latin typeface="Trebuchet MS"/>
                <a:cs typeface="Trebuchet MS"/>
              </a:rPr>
              <a:t>dominio.</a:t>
            </a: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Trebuchet MS"/>
              <a:cs typeface="Trebuchet MS"/>
            </a:endParaRPr>
          </a:p>
          <a:p>
            <a:pPr algn="just" marL="12700" marR="7620">
              <a:lnSpc>
                <a:spcPct val="116799"/>
              </a:lnSpc>
            </a:pPr>
            <a:r>
              <a:rPr dirty="0" sz="2300" spc="5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45">
                <a:solidFill>
                  <a:srgbClr val="11244D"/>
                </a:solidFill>
                <a:latin typeface="Trebuchet MS"/>
                <a:cs typeface="Trebuchet MS"/>
              </a:rPr>
              <a:t>post-install,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35">
                <a:solidFill>
                  <a:srgbClr val="11244D"/>
                </a:solidFill>
                <a:latin typeface="Trebuchet MS"/>
                <a:cs typeface="Trebuchet MS"/>
              </a:rPr>
              <a:t>viene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80">
                <a:solidFill>
                  <a:srgbClr val="11244D"/>
                </a:solidFill>
                <a:latin typeface="Trebuchet MS"/>
                <a:cs typeface="Trebuchet MS"/>
              </a:rPr>
              <a:t>scaricato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(se</a:t>
            </a:r>
            <a:r>
              <a:rPr dirty="0" sz="2300" spc="-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45">
                <a:solidFill>
                  <a:srgbClr val="11244D"/>
                </a:solidFill>
                <a:latin typeface="Trebuchet MS"/>
                <a:cs typeface="Trebuchet MS"/>
              </a:rPr>
              <a:t>dominio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40">
                <a:solidFill>
                  <a:srgbClr val="11244D"/>
                </a:solidFill>
                <a:latin typeface="Trebuchet MS"/>
                <a:cs typeface="Trebuchet MS"/>
              </a:rPr>
              <a:t>automaticamente,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35">
                <a:solidFill>
                  <a:srgbClr val="11244D"/>
                </a:solidFill>
                <a:latin typeface="Trebuchet MS"/>
                <a:cs typeface="Trebuchet MS"/>
              </a:rPr>
              <a:t>tramite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95">
                <a:solidFill>
                  <a:srgbClr val="11244D"/>
                </a:solidFill>
                <a:latin typeface="Trebuchet MS"/>
                <a:cs typeface="Trebuchet MS"/>
              </a:rPr>
              <a:t>GPO)</a:t>
            </a:r>
            <a:r>
              <a:rPr dirty="0" sz="2300" spc="-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8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105">
                <a:solidFill>
                  <a:srgbClr val="11244D"/>
                </a:solidFill>
                <a:latin typeface="Trebuchet MS"/>
                <a:cs typeface="Trebuchet MS"/>
              </a:rPr>
              <a:t>sistema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300" spc="-1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75">
                <a:solidFill>
                  <a:srgbClr val="11244D"/>
                </a:solidFill>
                <a:latin typeface="Trebuchet MS"/>
                <a:cs typeface="Trebuchet MS"/>
              </a:rPr>
              <a:t>script </a:t>
            </a:r>
            <a:r>
              <a:rPr dirty="0" sz="2300" spc="-6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-35">
                <a:solidFill>
                  <a:srgbClr val="11244D"/>
                </a:solidFill>
                <a:latin typeface="Trebuchet MS"/>
                <a:cs typeface="Trebuchet MS"/>
              </a:rPr>
              <a:t>(in </a:t>
            </a:r>
            <a:r>
              <a:rPr dirty="0" sz="2300" spc="120">
                <a:solidFill>
                  <a:srgbClr val="11244D"/>
                </a:solidFill>
                <a:latin typeface="Trebuchet MS"/>
                <a:cs typeface="Trebuchet MS"/>
              </a:rPr>
              <a:t>gran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parte </a:t>
            </a:r>
            <a:r>
              <a:rPr dirty="0" sz="2300" spc="90">
                <a:solidFill>
                  <a:srgbClr val="11244D"/>
                </a:solidFill>
                <a:latin typeface="Trebuchet MS"/>
                <a:cs typeface="Trebuchet MS"/>
              </a:rPr>
              <a:t>basati </a:t>
            </a:r>
            <a:r>
              <a:rPr dirty="0" sz="2300" spc="165">
                <a:solidFill>
                  <a:srgbClr val="11244D"/>
                </a:solidFill>
                <a:latin typeface="Trebuchet MS"/>
                <a:cs typeface="Trebuchet MS"/>
              </a:rPr>
              <a:t>su </a:t>
            </a:r>
            <a:r>
              <a:rPr dirty="0" sz="2300" spc="25" b="1">
                <a:solidFill>
                  <a:srgbClr val="11244D"/>
                </a:solidFill>
                <a:latin typeface="Trebuchet MS"/>
                <a:cs typeface="Trebuchet MS"/>
              </a:rPr>
              <a:t>Chocolatey</a:t>
            </a:r>
            <a:r>
              <a:rPr dirty="0" sz="2300" spc="25">
                <a:solidFill>
                  <a:srgbClr val="11244D"/>
                </a:solidFill>
                <a:latin typeface="Trebuchet MS"/>
                <a:cs typeface="Trebuchet MS"/>
              </a:rPr>
              <a:t>), </a:t>
            </a:r>
            <a:r>
              <a:rPr dirty="0" sz="2300" spc="85">
                <a:solidFill>
                  <a:srgbClr val="11244D"/>
                </a:solidFill>
                <a:latin typeface="Trebuchet MS"/>
                <a:cs typeface="Trebuchet MS"/>
              </a:rPr>
              <a:t>che </a:t>
            </a:r>
            <a:r>
              <a:rPr dirty="0" sz="2300" spc="70">
                <a:solidFill>
                  <a:srgbClr val="11244D"/>
                </a:solidFill>
                <a:latin typeface="Trebuchet MS"/>
                <a:cs typeface="Trebuchet MS"/>
              </a:rPr>
              <a:t>standardizzano </a:t>
            </a:r>
            <a:r>
              <a:rPr dirty="0" sz="2300" spc="45">
                <a:solidFill>
                  <a:srgbClr val="11244D"/>
                </a:solidFill>
                <a:latin typeface="Trebuchet MS"/>
                <a:cs typeface="Trebuchet MS"/>
              </a:rPr>
              <a:t>applicazioni </a:t>
            </a:r>
            <a:r>
              <a:rPr dirty="0" sz="2300" spc="60">
                <a:solidFill>
                  <a:srgbClr val="11244D"/>
                </a:solidFill>
                <a:latin typeface="Trebuchet MS"/>
                <a:cs typeface="Trebuchet MS"/>
              </a:rPr>
              <a:t>installate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 impostazioni </a:t>
            </a:r>
            <a:r>
              <a:rPr dirty="0" sz="2300" spc="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105">
                <a:solidFill>
                  <a:srgbClr val="11244D"/>
                </a:solidFill>
                <a:latin typeface="Trebuchet MS"/>
                <a:cs typeface="Trebuchet MS"/>
              </a:rPr>
              <a:t>secondo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la </a:t>
            </a:r>
            <a:r>
              <a:rPr dirty="0" sz="2300" spc="20" b="1">
                <a:solidFill>
                  <a:srgbClr val="11244D"/>
                </a:solidFill>
                <a:latin typeface="Trebuchet MS"/>
                <a:cs typeface="Trebuchet MS"/>
              </a:rPr>
              <a:t>distribuzione </a:t>
            </a:r>
            <a:r>
              <a:rPr dirty="0" sz="2300" spc="40">
                <a:solidFill>
                  <a:srgbClr val="11244D"/>
                </a:solidFill>
                <a:latin typeface="Trebuchet MS"/>
                <a:cs typeface="Trebuchet MS"/>
              </a:rPr>
              <a:t>scelta,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2300" spc="65">
                <a:solidFill>
                  <a:srgbClr val="11244D"/>
                </a:solidFill>
                <a:latin typeface="Trebuchet MS"/>
                <a:cs typeface="Trebuchet MS"/>
              </a:rPr>
              <a:t>rendono </a:t>
            </a:r>
            <a:r>
              <a:rPr dirty="0" sz="2300" spc="-20">
                <a:solidFill>
                  <a:srgbClr val="11244D"/>
                </a:solidFill>
                <a:latin typeface="Trebuchet MS"/>
                <a:cs typeface="Trebuchet MS"/>
              </a:rPr>
              <a:t>il </a:t>
            </a:r>
            <a:r>
              <a:rPr dirty="0" sz="2300" spc="105">
                <a:solidFill>
                  <a:srgbClr val="11244D"/>
                </a:solidFill>
                <a:latin typeface="Trebuchet MS"/>
                <a:cs typeface="Trebuchet MS"/>
              </a:rPr>
              <a:t>sistema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pronto </a:t>
            </a:r>
            <a:r>
              <a:rPr dirty="0" sz="2300" spc="50">
                <a:solidFill>
                  <a:srgbClr val="11244D"/>
                </a:solidFill>
                <a:latin typeface="Trebuchet MS"/>
                <a:cs typeface="Trebuchet MS"/>
              </a:rPr>
              <a:t>all'uso. </a:t>
            </a:r>
            <a:r>
              <a:rPr dirty="0" sz="2300" spc="110">
                <a:solidFill>
                  <a:srgbClr val="11244D"/>
                </a:solidFill>
                <a:latin typeface="Trebuchet MS"/>
                <a:cs typeface="Trebuchet MS"/>
              </a:rPr>
              <a:t>Questo </a:t>
            </a:r>
            <a:r>
              <a:rPr dirty="0" sz="2300" spc="155">
                <a:solidFill>
                  <a:srgbClr val="11244D"/>
                </a:solidFill>
                <a:latin typeface="Trebuchet MS"/>
                <a:cs typeface="Trebuchet MS"/>
              </a:rPr>
              <a:t>passo </a:t>
            </a:r>
            <a:r>
              <a:rPr dirty="0" sz="2300" spc="55">
                <a:solidFill>
                  <a:srgbClr val="11244D"/>
                </a:solidFill>
                <a:latin typeface="Trebuchet MS"/>
                <a:cs typeface="Trebuchet MS"/>
              </a:rPr>
              <a:t>è </a:t>
            </a:r>
            <a:r>
              <a:rPr dirty="0" sz="2300" spc="85">
                <a:solidFill>
                  <a:srgbClr val="11244D"/>
                </a:solidFill>
                <a:latin typeface="Trebuchet MS"/>
                <a:cs typeface="Trebuchet MS"/>
              </a:rPr>
              <a:t>anche </a:t>
            </a:r>
            <a:r>
              <a:rPr dirty="0" sz="2300" spc="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80">
                <a:solidFill>
                  <a:srgbClr val="11244D"/>
                </a:solidFill>
                <a:latin typeface="Trebuchet MS"/>
                <a:cs typeface="Trebuchet MS"/>
              </a:rPr>
              <a:t>eseguibile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70">
                <a:solidFill>
                  <a:srgbClr val="11244D"/>
                </a:solidFill>
                <a:latin typeface="Trebuchet MS"/>
                <a:cs typeface="Trebuchet MS"/>
              </a:rPr>
              <a:t>manualmente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20">
                <a:solidFill>
                  <a:srgbClr val="11244D"/>
                </a:solidFill>
                <a:latin typeface="Trebuchet MS"/>
                <a:cs typeface="Trebuchet MS"/>
              </a:rPr>
              <a:t>(ad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-5">
                <a:solidFill>
                  <a:srgbClr val="11244D"/>
                </a:solidFill>
                <a:latin typeface="Trebuchet MS"/>
                <a:cs typeface="Trebuchet MS"/>
              </a:rPr>
              <a:t>es.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165">
                <a:solidFill>
                  <a:srgbClr val="11244D"/>
                </a:solidFill>
                <a:latin typeface="Trebuchet MS"/>
                <a:cs typeface="Trebuchet MS"/>
              </a:rPr>
              <a:t>su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80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75">
                <a:solidFill>
                  <a:srgbClr val="11244D"/>
                </a:solidFill>
                <a:latin typeface="Trebuchet MS"/>
                <a:cs typeface="Trebuchet MS"/>
              </a:rPr>
              <a:t>notebook</a:t>
            </a:r>
            <a:r>
              <a:rPr dirty="0" sz="23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300" spc="20">
                <a:solidFill>
                  <a:srgbClr val="11244D"/>
                </a:solidFill>
                <a:latin typeface="Trebuchet MS"/>
                <a:cs typeface="Trebuchet MS"/>
              </a:rPr>
              <a:t>preinstallato).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62753" y="687142"/>
            <a:ext cx="14809469" cy="1554480"/>
          </a:xfrm>
          <a:prstGeom prst="rect"/>
        </p:spPr>
        <p:txBody>
          <a:bodyPr wrap="square" lIns="0" tIns="283845" rIns="0" bIns="0" rtlCol="0" vert="horz">
            <a:spAutoFit/>
          </a:bodyPr>
          <a:lstStyle/>
          <a:p>
            <a:pPr marL="2303145">
              <a:lnSpc>
                <a:spcPct val="100000"/>
              </a:lnSpc>
              <a:spcBef>
                <a:spcPts val="2235"/>
              </a:spcBef>
            </a:pPr>
            <a:r>
              <a:rPr dirty="0" spc="-50"/>
              <a:t>Tecnologie</a:t>
            </a:r>
            <a:r>
              <a:rPr dirty="0" spc="-740"/>
              <a:t> </a:t>
            </a:r>
            <a:r>
              <a:rPr dirty="0" spc="15"/>
              <a:t>scelte</a:t>
            </a:r>
            <a:r>
              <a:rPr dirty="0" spc="-740"/>
              <a:t> </a:t>
            </a:r>
            <a:r>
              <a:rPr dirty="0" spc="-25"/>
              <a:t>e</a:t>
            </a:r>
            <a:r>
              <a:rPr dirty="0" spc="-735"/>
              <a:t> </a:t>
            </a:r>
            <a:r>
              <a:rPr dirty="0" spc="5"/>
              <a:t>processo</a:t>
            </a:r>
            <a:r>
              <a:rPr dirty="0" spc="-740"/>
              <a:t> </a:t>
            </a:r>
            <a:r>
              <a:rPr dirty="0" spc="-60"/>
              <a:t>di</a:t>
            </a:r>
            <a:r>
              <a:rPr dirty="0" spc="-735"/>
              <a:t> </a:t>
            </a:r>
            <a:r>
              <a:rPr dirty="0" spc="-60"/>
              <a:t>installazione</a:t>
            </a: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dirty="0" sz="2400" spc="15" b="0">
                <a:latin typeface="Trebuchet MS"/>
                <a:cs typeface="Trebuchet MS"/>
              </a:rPr>
              <a:t>Il</a:t>
            </a:r>
            <a:r>
              <a:rPr dirty="0" sz="2400" spc="-155" b="0">
                <a:latin typeface="Trebuchet MS"/>
                <a:cs typeface="Trebuchet MS"/>
              </a:rPr>
              <a:t> </a:t>
            </a:r>
            <a:r>
              <a:rPr dirty="0" sz="2400" spc="110" b="0">
                <a:latin typeface="Trebuchet MS"/>
                <a:cs typeface="Trebuchet MS"/>
              </a:rPr>
              <a:t>sistema</a:t>
            </a:r>
            <a:r>
              <a:rPr dirty="0" sz="2400" spc="-155" b="0">
                <a:latin typeface="Trebuchet MS"/>
                <a:cs typeface="Trebuchet MS"/>
              </a:rPr>
              <a:t> </a:t>
            </a:r>
            <a:r>
              <a:rPr dirty="0" sz="2400" spc="25" b="0">
                <a:latin typeface="Trebuchet MS"/>
                <a:cs typeface="Trebuchet MS"/>
              </a:rPr>
              <a:t>di</a:t>
            </a:r>
            <a:r>
              <a:rPr dirty="0" sz="2400" spc="-150" b="0">
                <a:latin typeface="Trebuchet MS"/>
                <a:cs typeface="Trebuchet MS"/>
              </a:rPr>
              <a:t> </a:t>
            </a:r>
            <a:r>
              <a:rPr dirty="0" sz="2400" spc="60" b="0">
                <a:latin typeface="Trebuchet MS"/>
                <a:cs typeface="Trebuchet MS"/>
              </a:rPr>
              <a:t>netboot</a:t>
            </a:r>
            <a:r>
              <a:rPr dirty="0" sz="2400" spc="-155" b="0">
                <a:latin typeface="Trebuchet MS"/>
                <a:cs typeface="Trebuchet MS"/>
              </a:rPr>
              <a:t> </a:t>
            </a:r>
            <a:r>
              <a:rPr dirty="0" sz="2400" spc="75" b="0">
                <a:latin typeface="Trebuchet MS"/>
                <a:cs typeface="Trebuchet MS"/>
              </a:rPr>
              <a:t>preesistente</a:t>
            </a:r>
            <a:r>
              <a:rPr dirty="0" sz="2400" spc="-155" b="0">
                <a:latin typeface="Trebuchet MS"/>
                <a:cs typeface="Trebuchet MS"/>
              </a:rPr>
              <a:t> </a:t>
            </a:r>
            <a:r>
              <a:rPr dirty="0" sz="2400" spc="55" b="0">
                <a:latin typeface="Trebuchet MS"/>
                <a:cs typeface="Trebuchet MS"/>
              </a:rPr>
              <a:t>era</a:t>
            </a:r>
            <a:r>
              <a:rPr dirty="0" sz="2400" spc="-150" b="0">
                <a:latin typeface="Trebuchet MS"/>
                <a:cs typeface="Trebuchet MS"/>
              </a:rPr>
              <a:t> </a:t>
            </a:r>
            <a:r>
              <a:rPr dirty="0" sz="2400" spc="80" b="0">
                <a:latin typeface="Trebuchet MS"/>
                <a:cs typeface="Trebuchet MS"/>
              </a:rPr>
              <a:t>configurato</a:t>
            </a:r>
            <a:r>
              <a:rPr dirty="0" sz="2400" spc="-155" b="0">
                <a:latin typeface="Trebuchet MS"/>
                <a:cs typeface="Trebuchet MS"/>
              </a:rPr>
              <a:t> </a:t>
            </a:r>
            <a:r>
              <a:rPr dirty="0" sz="2400" spc="55" b="0">
                <a:latin typeface="Trebuchet MS"/>
                <a:cs typeface="Trebuchet MS"/>
              </a:rPr>
              <a:t>per</a:t>
            </a:r>
            <a:r>
              <a:rPr dirty="0" sz="2400" spc="-155" b="0">
                <a:latin typeface="Trebuchet MS"/>
                <a:cs typeface="Trebuchet MS"/>
              </a:rPr>
              <a:t> </a:t>
            </a:r>
            <a:r>
              <a:rPr dirty="0" sz="2400" spc="60" b="0">
                <a:latin typeface="Trebuchet MS"/>
                <a:cs typeface="Trebuchet MS"/>
              </a:rPr>
              <a:t>installare</a:t>
            </a:r>
            <a:r>
              <a:rPr dirty="0" sz="2400" spc="-150" b="0">
                <a:latin typeface="Trebuchet MS"/>
                <a:cs typeface="Trebuchet MS"/>
              </a:rPr>
              <a:t> </a:t>
            </a:r>
            <a:r>
              <a:rPr dirty="0" sz="2400" spc="105" b="0">
                <a:latin typeface="Trebuchet MS"/>
                <a:cs typeface="Trebuchet MS"/>
              </a:rPr>
              <a:t>solo</a:t>
            </a:r>
            <a:r>
              <a:rPr dirty="0" sz="2400" spc="-155" b="0">
                <a:latin typeface="Trebuchet MS"/>
                <a:cs typeface="Trebuchet MS"/>
              </a:rPr>
              <a:t> </a:t>
            </a:r>
            <a:r>
              <a:rPr dirty="0" sz="2400" spc="75" b="0">
                <a:latin typeface="Trebuchet MS"/>
                <a:cs typeface="Trebuchet MS"/>
              </a:rPr>
              <a:t>macchine</a:t>
            </a:r>
            <a:r>
              <a:rPr dirty="0" sz="2400" spc="-150" b="0">
                <a:latin typeface="Trebuchet MS"/>
                <a:cs typeface="Trebuchet MS"/>
              </a:rPr>
              <a:t> </a:t>
            </a:r>
            <a:r>
              <a:rPr dirty="0" sz="2400" spc="20" b="0">
                <a:latin typeface="Trebuchet MS"/>
                <a:cs typeface="Trebuchet MS"/>
              </a:rPr>
              <a:t>Linux: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6"/>
            <a:ext cx="1447799" cy="75143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6976594" y="2183526"/>
            <a:ext cx="4933950" cy="2499360"/>
            <a:chOff x="6976594" y="2183526"/>
            <a:chExt cx="4933950" cy="2499360"/>
          </a:xfrm>
        </p:grpSpPr>
        <p:sp>
          <p:nvSpPr>
            <p:cNvPr id="4" name="object 4"/>
            <p:cNvSpPr/>
            <p:nvPr/>
          </p:nvSpPr>
          <p:spPr>
            <a:xfrm>
              <a:off x="6986119" y="2183526"/>
              <a:ext cx="4286250" cy="847725"/>
            </a:xfrm>
            <a:custGeom>
              <a:avLst/>
              <a:gdLst/>
              <a:ahLst/>
              <a:cxnLst/>
              <a:rect l="l" t="t" r="r" b="b"/>
              <a:pathLst>
                <a:path w="4286250" h="847725">
                  <a:moveTo>
                    <a:pt x="4095172" y="847725"/>
                  </a:moveTo>
                  <a:lnTo>
                    <a:pt x="190490" y="847725"/>
                  </a:lnTo>
                  <a:lnTo>
                    <a:pt x="153154" y="844050"/>
                  </a:lnTo>
                  <a:lnTo>
                    <a:pt x="84806" y="815885"/>
                  </a:lnTo>
                  <a:lnTo>
                    <a:pt x="32004" y="763356"/>
                  </a:lnTo>
                  <a:lnTo>
                    <a:pt x="3694" y="695362"/>
                  </a:lnTo>
                  <a:lnTo>
                    <a:pt x="0" y="658218"/>
                  </a:lnTo>
                  <a:lnTo>
                    <a:pt x="0" y="189506"/>
                  </a:lnTo>
                  <a:lnTo>
                    <a:pt x="14500" y="116985"/>
                  </a:lnTo>
                  <a:lnTo>
                    <a:pt x="55793" y="55505"/>
                  </a:lnTo>
                  <a:lnTo>
                    <a:pt x="117593" y="14425"/>
                  </a:lnTo>
                  <a:lnTo>
                    <a:pt x="190490" y="0"/>
                  </a:lnTo>
                  <a:lnTo>
                    <a:pt x="4095172" y="0"/>
                  </a:lnTo>
                  <a:lnTo>
                    <a:pt x="4168070" y="14425"/>
                  </a:lnTo>
                  <a:lnTo>
                    <a:pt x="4229869" y="55505"/>
                  </a:lnTo>
                  <a:lnTo>
                    <a:pt x="4271163" y="116985"/>
                  </a:lnTo>
                  <a:lnTo>
                    <a:pt x="4285663" y="189506"/>
                  </a:lnTo>
                  <a:lnTo>
                    <a:pt x="4285663" y="658218"/>
                  </a:lnTo>
                  <a:lnTo>
                    <a:pt x="4271163" y="730739"/>
                  </a:lnTo>
                  <a:lnTo>
                    <a:pt x="4229869" y="792219"/>
                  </a:lnTo>
                  <a:lnTo>
                    <a:pt x="4168070" y="833299"/>
                  </a:lnTo>
                  <a:lnTo>
                    <a:pt x="4095172" y="847725"/>
                  </a:lnTo>
                  <a:close/>
                </a:path>
              </a:pathLst>
            </a:custGeom>
            <a:solidFill>
              <a:srgbClr val="6A9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986119" y="2208556"/>
              <a:ext cx="132715" cy="812800"/>
            </a:xfrm>
            <a:custGeom>
              <a:avLst/>
              <a:gdLst/>
              <a:ahLst/>
              <a:cxnLst/>
              <a:rect l="l" t="t" r="r" b="b"/>
              <a:pathLst>
                <a:path w="132715" h="812800">
                  <a:moveTo>
                    <a:pt x="132527" y="812785"/>
                  </a:moveTo>
                  <a:lnTo>
                    <a:pt x="84806" y="790856"/>
                  </a:lnTo>
                  <a:lnTo>
                    <a:pt x="32004" y="738327"/>
                  </a:lnTo>
                  <a:lnTo>
                    <a:pt x="3694" y="670333"/>
                  </a:lnTo>
                  <a:lnTo>
                    <a:pt x="0" y="633189"/>
                  </a:lnTo>
                  <a:lnTo>
                    <a:pt x="0" y="164477"/>
                  </a:lnTo>
                  <a:lnTo>
                    <a:pt x="14500" y="91956"/>
                  </a:lnTo>
                  <a:lnTo>
                    <a:pt x="55793" y="30475"/>
                  </a:lnTo>
                  <a:lnTo>
                    <a:pt x="84806" y="6810"/>
                  </a:lnTo>
                  <a:lnTo>
                    <a:pt x="97628" y="0"/>
                  </a:lnTo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128758" y="3498389"/>
              <a:ext cx="2762885" cy="0"/>
            </a:xfrm>
            <a:custGeom>
              <a:avLst/>
              <a:gdLst/>
              <a:ahLst/>
              <a:cxnLst/>
              <a:rect l="l" t="t" r="r" b="b"/>
              <a:pathLst>
                <a:path w="2762884" h="0">
                  <a:moveTo>
                    <a:pt x="0" y="0"/>
                  </a:moveTo>
                  <a:lnTo>
                    <a:pt x="2762355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208708" y="4244424"/>
              <a:ext cx="1352550" cy="438150"/>
            </a:xfrm>
            <a:custGeom>
              <a:avLst/>
              <a:gdLst/>
              <a:ahLst/>
              <a:cxnLst/>
              <a:rect l="l" t="t" r="r" b="b"/>
              <a:pathLst>
                <a:path w="1352550" h="438150">
                  <a:moveTo>
                    <a:pt x="1132724" y="438149"/>
                  </a:moveTo>
                  <a:lnTo>
                    <a:pt x="219533" y="438149"/>
                  </a:lnTo>
                  <a:lnTo>
                    <a:pt x="176504" y="433901"/>
                  </a:lnTo>
                  <a:lnTo>
                    <a:pt x="135521" y="421473"/>
                  </a:lnTo>
                  <a:lnTo>
                    <a:pt x="97736" y="401342"/>
                  </a:lnTo>
                  <a:lnTo>
                    <a:pt x="64299" y="373984"/>
                  </a:lnTo>
                  <a:lnTo>
                    <a:pt x="36884" y="340617"/>
                  </a:lnTo>
                  <a:lnTo>
                    <a:pt x="16710" y="302911"/>
                  </a:lnTo>
                  <a:lnTo>
                    <a:pt x="4257" y="262013"/>
                  </a:lnTo>
                  <a:lnTo>
                    <a:pt x="0" y="219074"/>
                  </a:lnTo>
                  <a:lnTo>
                    <a:pt x="4257" y="176135"/>
                  </a:lnTo>
                  <a:lnTo>
                    <a:pt x="16710" y="135238"/>
                  </a:lnTo>
                  <a:lnTo>
                    <a:pt x="36884" y="97532"/>
                  </a:lnTo>
                  <a:lnTo>
                    <a:pt x="64299" y="64165"/>
                  </a:lnTo>
                  <a:lnTo>
                    <a:pt x="97736" y="36807"/>
                  </a:lnTo>
                  <a:lnTo>
                    <a:pt x="135521" y="16676"/>
                  </a:lnTo>
                  <a:lnTo>
                    <a:pt x="176504" y="4248"/>
                  </a:lnTo>
                  <a:lnTo>
                    <a:pt x="219533" y="0"/>
                  </a:lnTo>
                  <a:lnTo>
                    <a:pt x="1132724" y="0"/>
                  </a:lnTo>
                  <a:lnTo>
                    <a:pt x="1175753" y="4248"/>
                  </a:lnTo>
                  <a:lnTo>
                    <a:pt x="1216736" y="16676"/>
                  </a:lnTo>
                  <a:lnTo>
                    <a:pt x="1254521" y="36807"/>
                  </a:lnTo>
                  <a:lnTo>
                    <a:pt x="1287957" y="64165"/>
                  </a:lnTo>
                  <a:lnTo>
                    <a:pt x="1315373" y="97532"/>
                  </a:lnTo>
                  <a:lnTo>
                    <a:pt x="1335546" y="135238"/>
                  </a:lnTo>
                  <a:lnTo>
                    <a:pt x="1348000" y="176135"/>
                  </a:lnTo>
                  <a:lnTo>
                    <a:pt x="1352257" y="219074"/>
                  </a:lnTo>
                  <a:lnTo>
                    <a:pt x="1348000" y="262013"/>
                  </a:lnTo>
                  <a:lnTo>
                    <a:pt x="1335546" y="302911"/>
                  </a:lnTo>
                  <a:lnTo>
                    <a:pt x="1315373" y="340617"/>
                  </a:lnTo>
                  <a:lnTo>
                    <a:pt x="1287957" y="373984"/>
                  </a:lnTo>
                  <a:lnTo>
                    <a:pt x="1254521" y="401342"/>
                  </a:lnTo>
                  <a:lnTo>
                    <a:pt x="1216736" y="421473"/>
                  </a:lnTo>
                  <a:lnTo>
                    <a:pt x="1175753" y="433901"/>
                  </a:lnTo>
                  <a:lnTo>
                    <a:pt x="1132724" y="438149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465431" y="3789400"/>
              <a:ext cx="1323975" cy="495300"/>
            </a:xfrm>
            <a:custGeom>
              <a:avLst/>
              <a:gdLst/>
              <a:ahLst/>
              <a:cxnLst/>
              <a:rect l="l" t="t" r="r" b="b"/>
              <a:pathLst>
                <a:path w="1323975" h="495300">
                  <a:moveTo>
                    <a:pt x="1133685" y="495300"/>
                  </a:moveTo>
                  <a:lnTo>
                    <a:pt x="190044" y="495300"/>
                  </a:lnTo>
                  <a:lnTo>
                    <a:pt x="152795" y="491638"/>
                  </a:lnTo>
                  <a:lnTo>
                    <a:pt x="84607" y="463578"/>
                  </a:lnTo>
                  <a:lnTo>
                    <a:pt x="31929" y="411243"/>
                  </a:lnTo>
                  <a:lnTo>
                    <a:pt x="3685" y="343500"/>
                  </a:lnTo>
                  <a:lnTo>
                    <a:pt x="0" y="306494"/>
                  </a:lnTo>
                  <a:lnTo>
                    <a:pt x="0" y="188805"/>
                  </a:lnTo>
                  <a:lnTo>
                    <a:pt x="14466" y="116552"/>
                  </a:lnTo>
                  <a:lnTo>
                    <a:pt x="55662" y="55299"/>
                  </a:lnTo>
                  <a:lnTo>
                    <a:pt x="117317" y="14371"/>
                  </a:lnTo>
                  <a:lnTo>
                    <a:pt x="190044" y="0"/>
                  </a:lnTo>
                  <a:lnTo>
                    <a:pt x="1133685" y="0"/>
                  </a:lnTo>
                  <a:lnTo>
                    <a:pt x="1206412" y="14371"/>
                  </a:lnTo>
                  <a:lnTo>
                    <a:pt x="1268067" y="55299"/>
                  </a:lnTo>
                  <a:lnTo>
                    <a:pt x="1309264" y="116552"/>
                  </a:lnTo>
                  <a:lnTo>
                    <a:pt x="1323730" y="188805"/>
                  </a:lnTo>
                  <a:lnTo>
                    <a:pt x="1323730" y="306494"/>
                  </a:lnTo>
                  <a:lnTo>
                    <a:pt x="1309264" y="378747"/>
                  </a:lnTo>
                  <a:lnTo>
                    <a:pt x="1268067" y="440000"/>
                  </a:lnTo>
                  <a:lnTo>
                    <a:pt x="1206412" y="480928"/>
                  </a:lnTo>
                  <a:lnTo>
                    <a:pt x="1133685" y="495300"/>
                  </a:lnTo>
                  <a:close/>
                </a:path>
              </a:pathLst>
            </a:custGeom>
            <a:solidFill>
              <a:srgbClr val="6A9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465431" y="3789400"/>
              <a:ext cx="1292225" cy="343535"/>
            </a:xfrm>
            <a:custGeom>
              <a:avLst/>
              <a:gdLst/>
              <a:ahLst/>
              <a:cxnLst/>
              <a:rect l="l" t="t" r="r" b="b"/>
              <a:pathLst>
                <a:path w="1292225" h="343535">
                  <a:moveTo>
                    <a:pt x="190044" y="0"/>
                  </a:moveTo>
                  <a:lnTo>
                    <a:pt x="1133685" y="0"/>
                  </a:lnTo>
                  <a:lnTo>
                    <a:pt x="1170934" y="3661"/>
                  </a:lnTo>
                  <a:lnTo>
                    <a:pt x="1206412" y="14371"/>
                  </a:lnTo>
                  <a:lnTo>
                    <a:pt x="1239122" y="31721"/>
                  </a:lnTo>
                  <a:lnTo>
                    <a:pt x="1268067" y="55299"/>
                  </a:lnTo>
                  <a:lnTo>
                    <a:pt x="1291800" y="84056"/>
                  </a:lnTo>
                </a:path>
                <a:path w="1292225" h="343535">
                  <a:moveTo>
                    <a:pt x="3685" y="343500"/>
                  </a:moveTo>
                  <a:lnTo>
                    <a:pt x="0" y="306494"/>
                  </a:lnTo>
                  <a:lnTo>
                    <a:pt x="0" y="188805"/>
                  </a:lnTo>
                  <a:lnTo>
                    <a:pt x="14466" y="116552"/>
                  </a:lnTo>
                  <a:lnTo>
                    <a:pt x="55662" y="55299"/>
                  </a:lnTo>
                  <a:lnTo>
                    <a:pt x="117317" y="14371"/>
                  </a:lnTo>
                  <a:lnTo>
                    <a:pt x="152795" y="3661"/>
                  </a:lnTo>
                  <a:lnTo>
                    <a:pt x="190044" y="0"/>
                  </a:lnTo>
                </a:path>
              </a:pathLst>
            </a:custGeom>
            <a:ln w="1894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8728833" y="3865664"/>
            <a:ext cx="8001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95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dirty="0" sz="2000" spc="-55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2000" spc="55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2000" spc="15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2000" spc="165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1227934" y="3779875"/>
            <a:ext cx="1333500" cy="504825"/>
            <a:chOff x="11227934" y="3779875"/>
            <a:chExt cx="1333500" cy="504825"/>
          </a:xfrm>
        </p:grpSpPr>
        <p:sp>
          <p:nvSpPr>
            <p:cNvPr id="12" name="object 12"/>
            <p:cNvSpPr/>
            <p:nvPr/>
          </p:nvSpPr>
          <p:spPr>
            <a:xfrm>
              <a:off x="11227934" y="3789400"/>
              <a:ext cx="1323975" cy="495300"/>
            </a:xfrm>
            <a:custGeom>
              <a:avLst/>
              <a:gdLst/>
              <a:ahLst/>
              <a:cxnLst/>
              <a:rect l="l" t="t" r="r" b="b"/>
              <a:pathLst>
                <a:path w="1323975" h="495300">
                  <a:moveTo>
                    <a:pt x="1133685" y="495300"/>
                  </a:moveTo>
                  <a:lnTo>
                    <a:pt x="190044" y="495300"/>
                  </a:lnTo>
                  <a:lnTo>
                    <a:pt x="152795" y="491638"/>
                  </a:lnTo>
                  <a:lnTo>
                    <a:pt x="84607" y="463578"/>
                  </a:lnTo>
                  <a:lnTo>
                    <a:pt x="31929" y="411243"/>
                  </a:lnTo>
                  <a:lnTo>
                    <a:pt x="3685" y="343500"/>
                  </a:lnTo>
                  <a:lnTo>
                    <a:pt x="0" y="306494"/>
                  </a:lnTo>
                  <a:lnTo>
                    <a:pt x="0" y="188805"/>
                  </a:lnTo>
                  <a:lnTo>
                    <a:pt x="14466" y="116552"/>
                  </a:lnTo>
                  <a:lnTo>
                    <a:pt x="55662" y="55299"/>
                  </a:lnTo>
                  <a:lnTo>
                    <a:pt x="117317" y="14371"/>
                  </a:lnTo>
                  <a:lnTo>
                    <a:pt x="190044" y="0"/>
                  </a:lnTo>
                  <a:lnTo>
                    <a:pt x="1133685" y="0"/>
                  </a:lnTo>
                  <a:lnTo>
                    <a:pt x="1206412" y="14371"/>
                  </a:lnTo>
                  <a:lnTo>
                    <a:pt x="1268067" y="55299"/>
                  </a:lnTo>
                  <a:lnTo>
                    <a:pt x="1309264" y="116552"/>
                  </a:lnTo>
                  <a:lnTo>
                    <a:pt x="1323730" y="188805"/>
                  </a:lnTo>
                  <a:lnTo>
                    <a:pt x="1323730" y="306494"/>
                  </a:lnTo>
                  <a:lnTo>
                    <a:pt x="1309264" y="378747"/>
                  </a:lnTo>
                  <a:lnTo>
                    <a:pt x="1268067" y="440000"/>
                  </a:lnTo>
                  <a:lnTo>
                    <a:pt x="1206412" y="480928"/>
                  </a:lnTo>
                  <a:lnTo>
                    <a:pt x="1133685" y="495300"/>
                  </a:lnTo>
                  <a:close/>
                </a:path>
              </a:pathLst>
            </a:custGeom>
            <a:solidFill>
              <a:srgbClr val="6A9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1293728" y="3789400"/>
              <a:ext cx="1257935" cy="463550"/>
            </a:xfrm>
            <a:custGeom>
              <a:avLst/>
              <a:gdLst/>
              <a:ahLst/>
              <a:cxnLst/>
              <a:rect l="l" t="t" r="r" b="b"/>
              <a:pathLst>
                <a:path w="1257934" h="463550">
                  <a:moveTo>
                    <a:pt x="124250" y="0"/>
                  </a:moveTo>
                  <a:lnTo>
                    <a:pt x="1067891" y="0"/>
                  </a:lnTo>
                  <a:lnTo>
                    <a:pt x="1105140" y="3661"/>
                  </a:lnTo>
                  <a:lnTo>
                    <a:pt x="1173328" y="31721"/>
                  </a:lnTo>
                  <a:lnTo>
                    <a:pt x="1226006" y="84056"/>
                  </a:lnTo>
                  <a:lnTo>
                    <a:pt x="1254250" y="151799"/>
                  </a:lnTo>
                  <a:lnTo>
                    <a:pt x="1257936" y="188805"/>
                  </a:lnTo>
                  <a:lnTo>
                    <a:pt x="1257936" y="306494"/>
                  </a:lnTo>
                  <a:lnTo>
                    <a:pt x="1254250" y="343500"/>
                  </a:lnTo>
                  <a:lnTo>
                    <a:pt x="1243469" y="378747"/>
                  </a:lnTo>
                  <a:lnTo>
                    <a:pt x="1226006" y="411243"/>
                  </a:lnTo>
                  <a:lnTo>
                    <a:pt x="1202273" y="440000"/>
                  </a:lnTo>
                  <a:lnTo>
                    <a:pt x="1174058" y="462983"/>
                  </a:lnTo>
                </a:path>
                <a:path w="1257934" h="463550">
                  <a:moveTo>
                    <a:pt x="0" y="47047"/>
                  </a:moveTo>
                  <a:lnTo>
                    <a:pt x="18813" y="31721"/>
                  </a:lnTo>
                  <a:lnTo>
                    <a:pt x="51523" y="14371"/>
                  </a:lnTo>
                  <a:lnTo>
                    <a:pt x="87001" y="3661"/>
                  </a:lnTo>
                  <a:lnTo>
                    <a:pt x="124250" y="0"/>
                  </a:lnTo>
                </a:path>
              </a:pathLst>
            </a:custGeom>
            <a:ln w="1894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1439396" y="3865664"/>
            <a:ext cx="9042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35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dirty="0" sz="2000" spc="-55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2000" spc="55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2000" spc="45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dirty="0" sz="2000" spc="120">
                <a:solidFill>
                  <a:srgbClr val="FFFFFF"/>
                </a:solidFill>
                <a:latin typeface="Trebuchet MS"/>
                <a:cs typeface="Trebuchet MS"/>
              </a:rPr>
              <a:t>x</a:t>
            </a:r>
            <a:r>
              <a:rPr dirty="0" sz="2000" spc="-14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90">
                <a:solidFill>
                  <a:srgbClr val="FFFFFF"/>
                </a:solidFill>
                <a:latin typeface="Trebuchet MS"/>
                <a:cs typeface="Trebuchet MS"/>
              </a:rPr>
              <a:t>..</a:t>
            </a:r>
            <a:r>
              <a:rPr dirty="0" sz="2000" spc="-285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171692" y="3035686"/>
            <a:ext cx="6796405" cy="2997200"/>
            <a:chOff x="5171692" y="3035686"/>
            <a:chExt cx="6796405" cy="2997200"/>
          </a:xfrm>
        </p:grpSpPr>
        <p:sp>
          <p:nvSpPr>
            <p:cNvPr id="16" name="object 16"/>
            <p:cNvSpPr/>
            <p:nvPr/>
          </p:nvSpPr>
          <p:spPr>
            <a:xfrm>
              <a:off x="9128740" y="3054736"/>
              <a:ext cx="0" cy="705485"/>
            </a:xfrm>
            <a:custGeom>
              <a:avLst/>
              <a:gdLst/>
              <a:ahLst/>
              <a:cxnLst/>
              <a:rect l="l" t="t" r="r" b="b"/>
              <a:pathLst>
                <a:path w="0" h="705485">
                  <a:moveTo>
                    <a:pt x="0" y="0"/>
                  </a:moveTo>
                  <a:lnTo>
                    <a:pt x="0" y="704963"/>
                  </a:lnTo>
                </a:path>
              </a:pathLst>
            </a:custGeom>
            <a:ln w="38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071590" y="3693129"/>
              <a:ext cx="114300" cy="76200"/>
            </a:xfrm>
            <a:custGeom>
              <a:avLst/>
              <a:gdLst/>
              <a:ahLst/>
              <a:cxnLst/>
              <a:rect l="l" t="t" r="r" b="b"/>
              <a:pathLst>
                <a:path w="114300" h="76200">
                  <a:moveTo>
                    <a:pt x="114299" y="0"/>
                  </a:moveTo>
                  <a:lnTo>
                    <a:pt x="57149" y="76079"/>
                  </a:lnTo>
                  <a:lnTo>
                    <a:pt x="0" y="0"/>
                  </a:lnTo>
                </a:path>
              </a:pathLst>
            </a:custGeom>
            <a:ln w="380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1891236" y="3498680"/>
              <a:ext cx="0" cy="266700"/>
            </a:xfrm>
            <a:custGeom>
              <a:avLst/>
              <a:gdLst/>
              <a:ahLst/>
              <a:cxnLst/>
              <a:rect l="l" t="t" r="r" b="b"/>
              <a:pathLst>
                <a:path w="0" h="266700">
                  <a:moveTo>
                    <a:pt x="0" y="0"/>
                  </a:moveTo>
                  <a:lnTo>
                    <a:pt x="0" y="26609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1834086" y="3697167"/>
              <a:ext cx="114300" cy="77470"/>
            </a:xfrm>
            <a:custGeom>
              <a:avLst/>
              <a:gdLst/>
              <a:ahLst/>
              <a:cxnLst/>
              <a:rect l="l" t="t" r="r" b="b"/>
              <a:pathLst>
                <a:path w="114300" h="77470">
                  <a:moveTo>
                    <a:pt x="114299" y="0"/>
                  </a:moveTo>
                  <a:lnTo>
                    <a:pt x="57149" y="77260"/>
                  </a:lnTo>
                  <a:lnTo>
                    <a:pt x="0" y="0"/>
                  </a:lnTo>
                </a:path>
              </a:pathLst>
            </a:custGeom>
            <a:ln w="382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9128703" y="4289201"/>
              <a:ext cx="0" cy="876935"/>
            </a:xfrm>
            <a:custGeom>
              <a:avLst/>
              <a:gdLst/>
              <a:ahLst/>
              <a:cxnLst/>
              <a:rect l="l" t="t" r="r" b="b"/>
              <a:pathLst>
                <a:path w="0" h="876935">
                  <a:moveTo>
                    <a:pt x="0" y="0"/>
                  </a:moveTo>
                  <a:lnTo>
                    <a:pt x="0" y="876414"/>
                  </a:lnTo>
                </a:path>
              </a:pathLst>
            </a:custGeom>
            <a:ln w="380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071553" y="5089428"/>
              <a:ext cx="114300" cy="76200"/>
            </a:xfrm>
            <a:custGeom>
              <a:avLst/>
              <a:gdLst/>
              <a:ahLst/>
              <a:cxnLst/>
              <a:rect l="l" t="t" r="r" b="b"/>
              <a:pathLst>
                <a:path w="114300" h="76200">
                  <a:moveTo>
                    <a:pt x="114299" y="0"/>
                  </a:moveTo>
                  <a:lnTo>
                    <a:pt x="57149" y="76187"/>
                  </a:lnTo>
                  <a:lnTo>
                    <a:pt x="0" y="0"/>
                  </a:lnTo>
                </a:path>
              </a:pathLst>
            </a:custGeom>
            <a:ln w="380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1872176" y="4289183"/>
              <a:ext cx="38100" cy="116205"/>
            </a:xfrm>
            <a:custGeom>
              <a:avLst/>
              <a:gdLst/>
              <a:ahLst/>
              <a:cxnLst/>
              <a:rect l="l" t="t" r="r" b="b"/>
              <a:pathLst>
                <a:path w="38100" h="116204">
                  <a:moveTo>
                    <a:pt x="38100" y="77254"/>
                  </a:moveTo>
                  <a:lnTo>
                    <a:pt x="0" y="77254"/>
                  </a:lnTo>
                  <a:lnTo>
                    <a:pt x="0" y="115887"/>
                  </a:lnTo>
                  <a:lnTo>
                    <a:pt x="38100" y="115887"/>
                  </a:lnTo>
                  <a:lnTo>
                    <a:pt x="38100" y="77254"/>
                  </a:lnTo>
                  <a:close/>
                </a:path>
                <a:path w="38100" h="116204">
                  <a:moveTo>
                    <a:pt x="38100" y="0"/>
                  </a:moveTo>
                  <a:lnTo>
                    <a:pt x="0" y="0"/>
                  </a:lnTo>
                  <a:lnTo>
                    <a:pt x="0" y="38620"/>
                  </a:lnTo>
                  <a:lnTo>
                    <a:pt x="38100" y="3862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814852" y="4443694"/>
              <a:ext cx="152767" cy="15977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171692" y="5184756"/>
              <a:ext cx="2419350" cy="847725"/>
            </a:xfrm>
            <a:custGeom>
              <a:avLst/>
              <a:gdLst/>
              <a:ahLst/>
              <a:cxnLst/>
              <a:rect l="l" t="t" r="r" b="b"/>
              <a:pathLst>
                <a:path w="2419350" h="847725">
                  <a:moveTo>
                    <a:pt x="2228698" y="847725"/>
                  </a:moveTo>
                  <a:lnTo>
                    <a:pt x="190307" y="847725"/>
                  </a:lnTo>
                  <a:lnTo>
                    <a:pt x="153006" y="844050"/>
                  </a:lnTo>
                  <a:lnTo>
                    <a:pt x="84724" y="815885"/>
                  </a:lnTo>
                  <a:lnTo>
                    <a:pt x="31973" y="763356"/>
                  </a:lnTo>
                  <a:lnTo>
                    <a:pt x="3690" y="695362"/>
                  </a:lnTo>
                  <a:lnTo>
                    <a:pt x="0" y="658218"/>
                  </a:lnTo>
                  <a:lnTo>
                    <a:pt x="0" y="189506"/>
                  </a:lnTo>
                  <a:lnTo>
                    <a:pt x="14486" y="116985"/>
                  </a:lnTo>
                  <a:lnTo>
                    <a:pt x="55739" y="55505"/>
                  </a:lnTo>
                  <a:lnTo>
                    <a:pt x="117479" y="14425"/>
                  </a:lnTo>
                  <a:lnTo>
                    <a:pt x="190307" y="0"/>
                  </a:lnTo>
                  <a:lnTo>
                    <a:pt x="2228698" y="0"/>
                  </a:lnTo>
                  <a:lnTo>
                    <a:pt x="2301525" y="14425"/>
                  </a:lnTo>
                  <a:lnTo>
                    <a:pt x="2363265" y="55505"/>
                  </a:lnTo>
                  <a:lnTo>
                    <a:pt x="2404519" y="116985"/>
                  </a:lnTo>
                  <a:lnTo>
                    <a:pt x="2419005" y="189506"/>
                  </a:lnTo>
                  <a:lnTo>
                    <a:pt x="2419005" y="658218"/>
                  </a:lnTo>
                  <a:lnTo>
                    <a:pt x="2404519" y="730739"/>
                  </a:lnTo>
                  <a:lnTo>
                    <a:pt x="2363265" y="792219"/>
                  </a:lnTo>
                  <a:lnTo>
                    <a:pt x="2301525" y="833299"/>
                  </a:lnTo>
                  <a:lnTo>
                    <a:pt x="2228698" y="847725"/>
                  </a:lnTo>
                  <a:close/>
                </a:path>
              </a:pathLst>
            </a:custGeom>
            <a:solidFill>
              <a:srgbClr val="6A9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289172" y="5184756"/>
              <a:ext cx="2301875" cy="833755"/>
            </a:xfrm>
            <a:custGeom>
              <a:avLst/>
              <a:gdLst/>
              <a:ahLst/>
              <a:cxnLst/>
              <a:rect l="l" t="t" r="r" b="b"/>
              <a:pathLst>
                <a:path w="2301875" h="833754">
                  <a:moveTo>
                    <a:pt x="72826" y="0"/>
                  </a:moveTo>
                  <a:lnTo>
                    <a:pt x="2111218" y="0"/>
                  </a:lnTo>
                  <a:lnTo>
                    <a:pt x="2148518" y="3674"/>
                  </a:lnTo>
                  <a:lnTo>
                    <a:pt x="2216800" y="31839"/>
                  </a:lnTo>
                  <a:lnTo>
                    <a:pt x="2269551" y="84368"/>
                  </a:lnTo>
                  <a:lnTo>
                    <a:pt x="2297834" y="152362"/>
                  </a:lnTo>
                  <a:lnTo>
                    <a:pt x="2301525" y="189506"/>
                  </a:lnTo>
                  <a:lnTo>
                    <a:pt x="2301525" y="658218"/>
                  </a:lnTo>
                  <a:lnTo>
                    <a:pt x="2297834" y="695362"/>
                  </a:lnTo>
                  <a:lnTo>
                    <a:pt x="2287039" y="730739"/>
                  </a:lnTo>
                  <a:lnTo>
                    <a:pt x="2269551" y="763356"/>
                  </a:lnTo>
                  <a:lnTo>
                    <a:pt x="2261335" y="773335"/>
                  </a:lnTo>
                </a:path>
                <a:path w="2301875" h="833754">
                  <a:moveTo>
                    <a:pt x="2230284" y="804876"/>
                  </a:moveTo>
                  <a:lnTo>
                    <a:pt x="2216800" y="815885"/>
                  </a:lnTo>
                  <a:lnTo>
                    <a:pt x="2184045" y="833299"/>
                  </a:lnTo>
                </a:path>
                <a:path w="2301875" h="833754">
                  <a:moveTo>
                    <a:pt x="0" y="14425"/>
                  </a:moveTo>
                  <a:lnTo>
                    <a:pt x="21993" y="7769"/>
                  </a:lnTo>
                </a:path>
              </a:pathLst>
            </a:custGeom>
            <a:ln w="1899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324698" y="5184756"/>
              <a:ext cx="37465" cy="3810"/>
            </a:xfrm>
            <a:custGeom>
              <a:avLst/>
              <a:gdLst/>
              <a:ahLst/>
              <a:cxnLst/>
              <a:rect l="l" t="t" r="r" b="b"/>
              <a:pathLst>
                <a:path w="37464" h="3810">
                  <a:moveTo>
                    <a:pt x="-9477" y="1837"/>
                  </a:moveTo>
                  <a:lnTo>
                    <a:pt x="46777" y="1837"/>
                  </a:lnTo>
                </a:path>
              </a:pathLst>
            </a:custGeom>
            <a:ln w="2262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5219541" y="5347944"/>
            <a:ext cx="232600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95960">
              <a:lnSpc>
                <a:spcPct val="115399"/>
              </a:lnSpc>
              <a:spcBef>
                <a:spcPts val="100"/>
              </a:spcBef>
            </a:pPr>
            <a:r>
              <a:rPr dirty="0" sz="1300" spc="125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4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dirty="0" sz="1300" spc="135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16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dirty="0" sz="1300" spc="80">
                <a:solidFill>
                  <a:srgbClr val="FFFFFF"/>
                </a:solidFill>
                <a:latin typeface="Trebuchet MS"/>
                <a:cs typeface="Trebuchet MS"/>
              </a:rPr>
              <a:t>0  </a:t>
            </a:r>
            <a:r>
              <a:rPr dirty="0" sz="1300" spc="95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 spc="-1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-5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340">
                <a:solidFill>
                  <a:srgbClr val="FFFFFF"/>
                </a:solidFill>
                <a:latin typeface="Trebuchet MS"/>
                <a:cs typeface="Trebuchet MS"/>
              </a:rPr>
              <a:t>|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95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4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340">
                <a:solidFill>
                  <a:srgbClr val="FFFFFF"/>
                </a:solidFill>
                <a:latin typeface="Trebuchet MS"/>
                <a:cs typeface="Trebuchet MS"/>
              </a:rPr>
              <a:t>|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6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300" spc="15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340">
                <a:solidFill>
                  <a:srgbClr val="FFFFFF"/>
                </a:solidFill>
                <a:latin typeface="Trebuchet MS"/>
                <a:cs typeface="Trebuchet MS"/>
              </a:rPr>
              <a:t>|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185">
                <a:solidFill>
                  <a:srgbClr val="FFFFFF"/>
                </a:solidFill>
                <a:latin typeface="Trebuchet MS"/>
                <a:cs typeface="Trebuchet MS"/>
              </a:rPr>
              <a:t>...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125677" y="4717901"/>
            <a:ext cx="3426460" cy="1324610"/>
            <a:chOff x="9125677" y="4717901"/>
            <a:chExt cx="3426460" cy="1324610"/>
          </a:xfrm>
        </p:grpSpPr>
        <p:sp>
          <p:nvSpPr>
            <p:cNvPr id="29" name="object 29"/>
            <p:cNvSpPr/>
            <p:nvPr/>
          </p:nvSpPr>
          <p:spPr>
            <a:xfrm>
              <a:off x="9144727" y="4736951"/>
              <a:ext cx="2724785" cy="0"/>
            </a:xfrm>
            <a:custGeom>
              <a:avLst/>
              <a:gdLst/>
              <a:ahLst/>
              <a:cxnLst/>
              <a:rect l="l" t="t" r="r" b="b"/>
              <a:pathLst>
                <a:path w="2724784" h="0">
                  <a:moveTo>
                    <a:pt x="0" y="0"/>
                  </a:moveTo>
                  <a:lnTo>
                    <a:pt x="2724232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1891223" y="4737016"/>
              <a:ext cx="635" cy="429259"/>
            </a:xfrm>
            <a:custGeom>
              <a:avLst/>
              <a:gdLst/>
              <a:ahLst/>
              <a:cxnLst/>
              <a:rect l="l" t="t" r="r" b="b"/>
              <a:pathLst>
                <a:path w="634" h="429260">
                  <a:moveTo>
                    <a:pt x="600" y="0"/>
                  </a:moveTo>
                  <a:lnTo>
                    <a:pt x="0" y="42875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1834180" y="5089491"/>
              <a:ext cx="114300" cy="76835"/>
            </a:xfrm>
            <a:custGeom>
              <a:avLst/>
              <a:gdLst/>
              <a:ahLst/>
              <a:cxnLst/>
              <a:rect l="l" t="t" r="r" b="b"/>
              <a:pathLst>
                <a:path w="114300" h="76835">
                  <a:moveTo>
                    <a:pt x="114299" y="159"/>
                  </a:moveTo>
                  <a:lnTo>
                    <a:pt x="57043" y="76279"/>
                  </a:ln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1227863" y="5184755"/>
              <a:ext cx="1323975" cy="847725"/>
            </a:xfrm>
            <a:custGeom>
              <a:avLst/>
              <a:gdLst/>
              <a:ahLst/>
              <a:cxnLst/>
              <a:rect l="l" t="t" r="r" b="b"/>
              <a:pathLst>
                <a:path w="1323975" h="847725">
                  <a:moveTo>
                    <a:pt x="1133806" y="847725"/>
                  </a:moveTo>
                  <a:lnTo>
                    <a:pt x="190065" y="847725"/>
                  </a:lnTo>
                  <a:lnTo>
                    <a:pt x="152812" y="844050"/>
                  </a:lnTo>
                  <a:lnTo>
                    <a:pt x="84616" y="815885"/>
                  </a:lnTo>
                  <a:lnTo>
                    <a:pt x="31933" y="763356"/>
                  </a:lnTo>
                  <a:lnTo>
                    <a:pt x="3685" y="695362"/>
                  </a:lnTo>
                  <a:lnTo>
                    <a:pt x="0" y="658218"/>
                  </a:lnTo>
                  <a:lnTo>
                    <a:pt x="0" y="189506"/>
                  </a:lnTo>
                  <a:lnTo>
                    <a:pt x="14467" y="116985"/>
                  </a:lnTo>
                  <a:lnTo>
                    <a:pt x="55668" y="55505"/>
                  </a:lnTo>
                  <a:lnTo>
                    <a:pt x="117330" y="14425"/>
                  </a:lnTo>
                  <a:lnTo>
                    <a:pt x="190065" y="0"/>
                  </a:lnTo>
                  <a:lnTo>
                    <a:pt x="1133806" y="0"/>
                  </a:lnTo>
                  <a:lnTo>
                    <a:pt x="1206541" y="14425"/>
                  </a:lnTo>
                  <a:lnTo>
                    <a:pt x="1268203" y="55505"/>
                  </a:lnTo>
                  <a:lnTo>
                    <a:pt x="1309404" y="116985"/>
                  </a:lnTo>
                  <a:lnTo>
                    <a:pt x="1323871" y="189506"/>
                  </a:lnTo>
                  <a:lnTo>
                    <a:pt x="1323871" y="658218"/>
                  </a:lnTo>
                  <a:lnTo>
                    <a:pt x="1309404" y="730739"/>
                  </a:lnTo>
                  <a:lnTo>
                    <a:pt x="1268203" y="792219"/>
                  </a:lnTo>
                  <a:lnTo>
                    <a:pt x="1206541" y="833299"/>
                  </a:lnTo>
                  <a:lnTo>
                    <a:pt x="1133806" y="847725"/>
                  </a:lnTo>
                  <a:close/>
                </a:path>
              </a:pathLst>
            </a:custGeom>
            <a:solidFill>
              <a:srgbClr val="6A9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1305997" y="5199181"/>
              <a:ext cx="1230630" cy="833755"/>
            </a:xfrm>
            <a:custGeom>
              <a:avLst/>
              <a:gdLst/>
              <a:ahLst/>
              <a:cxnLst/>
              <a:rect l="l" t="t" r="r" b="b"/>
              <a:pathLst>
                <a:path w="1230629" h="833754">
                  <a:moveTo>
                    <a:pt x="1128407" y="0"/>
                  </a:moveTo>
                  <a:lnTo>
                    <a:pt x="1161120" y="17413"/>
                  </a:lnTo>
                  <a:lnTo>
                    <a:pt x="1190068" y="41079"/>
                  </a:lnTo>
                  <a:lnTo>
                    <a:pt x="1213804" y="69942"/>
                  </a:lnTo>
                  <a:lnTo>
                    <a:pt x="1217885" y="77563"/>
                  </a:lnTo>
                </a:path>
                <a:path w="1230629" h="833754">
                  <a:moveTo>
                    <a:pt x="1230207" y="718298"/>
                  </a:moveTo>
                  <a:lnTo>
                    <a:pt x="1190068" y="777794"/>
                  </a:lnTo>
                  <a:lnTo>
                    <a:pt x="1128407" y="818874"/>
                  </a:lnTo>
                  <a:lnTo>
                    <a:pt x="1055672" y="833299"/>
                  </a:lnTo>
                  <a:lnTo>
                    <a:pt x="111930" y="833299"/>
                  </a:lnTo>
                  <a:lnTo>
                    <a:pt x="74677" y="829624"/>
                  </a:lnTo>
                  <a:lnTo>
                    <a:pt x="39196" y="818874"/>
                  </a:lnTo>
                  <a:lnTo>
                    <a:pt x="6482" y="801460"/>
                  </a:lnTo>
                  <a:lnTo>
                    <a:pt x="0" y="796160"/>
                  </a:lnTo>
                </a:path>
              </a:pathLst>
            </a:custGeom>
            <a:ln w="189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11446242" y="5213318"/>
            <a:ext cx="890269" cy="730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5085">
              <a:lnSpc>
                <a:spcPct val="115599"/>
              </a:lnSpc>
              <a:spcBef>
                <a:spcPts val="100"/>
              </a:spcBef>
            </a:pPr>
            <a:r>
              <a:rPr dirty="0" sz="2000" spc="105">
                <a:solidFill>
                  <a:srgbClr val="FFFFFF"/>
                </a:solidFill>
                <a:latin typeface="Trebuchet MS"/>
                <a:cs typeface="Trebuchet MS"/>
              </a:rPr>
              <a:t>WinPE </a:t>
            </a:r>
            <a:r>
              <a:rPr dirty="0" sz="2000" spc="-59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65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2000" spc="-1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2000" spc="4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2000" spc="6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dirty="0" sz="2000" spc="65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2000" spc="1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306037" y="4717901"/>
            <a:ext cx="4041140" cy="1327785"/>
            <a:chOff x="6306037" y="4717901"/>
            <a:chExt cx="4041140" cy="1327785"/>
          </a:xfrm>
        </p:grpSpPr>
        <p:sp>
          <p:nvSpPr>
            <p:cNvPr id="36" name="object 36"/>
            <p:cNvSpPr/>
            <p:nvPr/>
          </p:nvSpPr>
          <p:spPr>
            <a:xfrm>
              <a:off x="6382225" y="4736951"/>
              <a:ext cx="2724785" cy="0"/>
            </a:xfrm>
            <a:custGeom>
              <a:avLst/>
              <a:gdLst/>
              <a:ahLst/>
              <a:cxnLst/>
              <a:rect l="l" t="t" r="r" b="b"/>
              <a:pathLst>
                <a:path w="2724784" h="0">
                  <a:moveTo>
                    <a:pt x="0" y="0"/>
                  </a:moveTo>
                  <a:lnTo>
                    <a:pt x="2724232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382237" y="4736987"/>
              <a:ext cx="0" cy="438784"/>
            </a:xfrm>
            <a:custGeom>
              <a:avLst/>
              <a:gdLst/>
              <a:ahLst/>
              <a:cxnLst/>
              <a:rect l="l" t="t" r="r" b="b"/>
              <a:pathLst>
                <a:path w="0" h="438785">
                  <a:moveTo>
                    <a:pt x="0" y="0"/>
                  </a:moveTo>
                  <a:lnTo>
                    <a:pt x="0" y="438311"/>
                  </a:lnTo>
                </a:path>
              </a:pathLst>
            </a:custGeom>
            <a:ln w="378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325087" y="5099666"/>
              <a:ext cx="114300" cy="76200"/>
            </a:xfrm>
            <a:custGeom>
              <a:avLst/>
              <a:gdLst/>
              <a:ahLst/>
              <a:cxnLst/>
              <a:rect l="l" t="t" r="r" b="b"/>
              <a:pathLst>
                <a:path w="114300" h="76200">
                  <a:moveTo>
                    <a:pt x="114299" y="0"/>
                  </a:moveTo>
                  <a:lnTo>
                    <a:pt x="57149" y="75633"/>
                  </a:lnTo>
                  <a:lnTo>
                    <a:pt x="0" y="0"/>
                  </a:lnTo>
                </a:path>
              </a:pathLst>
            </a:custGeom>
            <a:ln w="380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7918111" y="5197620"/>
              <a:ext cx="2419350" cy="838200"/>
            </a:xfrm>
            <a:custGeom>
              <a:avLst/>
              <a:gdLst/>
              <a:ahLst/>
              <a:cxnLst/>
              <a:rect l="l" t="t" r="r" b="b"/>
              <a:pathLst>
                <a:path w="2419350" h="838200">
                  <a:moveTo>
                    <a:pt x="2228867" y="838200"/>
                  </a:moveTo>
                  <a:lnTo>
                    <a:pt x="190321" y="838200"/>
                  </a:lnTo>
                  <a:lnTo>
                    <a:pt x="153018" y="834510"/>
                  </a:lnTo>
                  <a:lnTo>
                    <a:pt x="84731" y="806235"/>
                  </a:lnTo>
                  <a:lnTo>
                    <a:pt x="31976" y="753501"/>
                  </a:lnTo>
                  <a:lnTo>
                    <a:pt x="3690" y="685239"/>
                  </a:lnTo>
                  <a:lnTo>
                    <a:pt x="0" y="647950"/>
                  </a:lnTo>
                  <a:lnTo>
                    <a:pt x="0" y="190249"/>
                  </a:lnTo>
                  <a:lnTo>
                    <a:pt x="14487" y="117443"/>
                  </a:lnTo>
                  <a:lnTo>
                    <a:pt x="55743" y="55722"/>
                  </a:lnTo>
                  <a:lnTo>
                    <a:pt x="117488" y="14481"/>
                  </a:lnTo>
                  <a:lnTo>
                    <a:pt x="190321" y="0"/>
                  </a:lnTo>
                  <a:lnTo>
                    <a:pt x="2228867" y="0"/>
                  </a:lnTo>
                  <a:lnTo>
                    <a:pt x="2301700" y="14481"/>
                  </a:lnTo>
                  <a:lnTo>
                    <a:pt x="2363445" y="55722"/>
                  </a:lnTo>
                  <a:lnTo>
                    <a:pt x="2404702" y="117443"/>
                  </a:lnTo>
                  <a:lnTo>
                    <a:pt x="2419189" y="190249"/>
                  </a:lnTo>
                  <a:lnTo>
                    <a:pt x="2419189" y="647950"/>
                  </a:lnTo>
                  <a:lnTo>
                    <a:pt x="2404702" y="720756"/>
                  </a:lnTo>
                  <a:lnTo>
                    <a:pt x="2363445" y="782477"/>
                  </a:lnTo>
                  <a:lnTo>
                    <a:pt x="2301700" y="823718"/>
                  </a:lnTo>
                  <a:lnTo>
                    <a:pt x="2228867" y="838200"/>
                  </a:lnTo>
                  <a:close/>
                </a:path>
              </a:pathLst>
            </a:custGeom>
            <a:solidFill>
              <a:srgbClr val="6A9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7953715" y="5271381"/>
              <a:ext cx="2383790" cy="764540"/>
            </a:xfrm>
            <a:custGeom>
              <a:avLst/>
              <a:gdLst/>
              <a:ahLst/>
              <a:cxnLst/>
              <a:rect l="l" t="t" r="r" b="b"/>
              <a:pathLst>
                <a:path w="2383790" h="764539">
                  <a:moveTo>
                    <a:pt x="2342638" y="0"/>
                  </a:moveTo>
                  <a:lnTo>
                    <a:pt x="2351610" y="10937"/>
                  </a:lnTo>
                  <a:lnTo>
                    <a:pt x="2369099" y="43682"/>
                  </a:lnTo>
                  <a:lnTo>
                    <a:pt x="2379895" y="79198"/>
                  </a:lnTo>
                  <a:lnTo>
                    <a:pt x="2383586" y="116487"/>
                  </a:lnTo>
                  <a:lnTo>
                    <a:pt x="2383586" y="574189"/>
                  </a:lnTo>
                  <a:lnTo>
                    <a:pt x="2369099" y="646994"/>
                  </a:lnTo>
                  <a:lnTo>
                    <a:pt x="2327842" y="708716"/>
                  </a:lnTo>
                  <a:lnTo>
                    <a:pt x="2266097" y="749956"/>
                  </a:lnTo>
                  <a:lnTo>
                    <a:pt x="2193264" y="764438"/>
                  </a:lnTo>
                  <a:lnTo>
                    <a:pt x="154718" y="764438"/>
                  </a:lnTo>
                  <a:lnTo>
                    <a:pt x="117415" y="760749"/>
                  </a:lnTo>
                  <a:lnTo>
                    <a:pt x="81885" y="749956"/>
                  </a:lnTo>
                </a:path>
                <a:path w="2383790" h="764539">
                  <a:moveTo>
                    <a:pt x="78380" y="748086"/>
                  </a:moveTo>
                  <a:lnTo>
                    <a:pt x="49128" y="732474"/>
                  </a:lnTo>
                </a:path>
                <a:path w="2383790" h="764539">
                  <a:moveTo>
                    <a:pt x="46503" y="730323"/>
                  </a:moveTo>
                  <a:lnTo>
                    <a:pt x="20140" y="708716"/>
                  </a:lnTo>
                  <a:lnTo>
                    <a:pt x="0" y="684161"/>
                  </a:lnTo>
                </a:path>
              </a:pathLst>
            </a:custGeom>
            <a:ln w="1902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7966053" y="5351284"/>
            <a:ext cx="232600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13105">
              <a:lnSpc>
                <a:spcPct val="115399"/>
              </a:lnSpc>
              <a:spcBef>
                <a:spcPts val="100"/>
              </a:spcBef>
            </a:pPr>
            <a:r>
              <a:rPr dirty="0" sz="1300" spc="125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4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dirty="0" sz="1300" spc="135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16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dirty="0" sz="1300" spc="-110">
                <a:solidFill>
                  <a:srgbClr val="FFFFFF"/>
                </a:solidFill>
                <a:latin typeface="Trebuchet MS"/>
                <a:cs typeface="Trebuchet MS"/>
              </a:rPr>
              <a:t>1  </a:t>
            </a:r>
            <a:r>
              <a:rPr dirty="0" sz="1300" spc="95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 spc="-1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-5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340">
                <a:solidFill>
                  <a:srgbClr val="FFFFFF"/>
                </a:solidFill>
                <a:latin typeface="Trebuchet MS"/>
                <a:cs typeface="Trebuchet MS"/>
              </a:rPr>
              <a:t>|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95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4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340">
                <a:solidFill>
                  <a:srgbClr val="FFFFFF"/>
                </a:solidFill>
                <a:latin typeface="Trebuchet MS"/>
                <a:cs typeface="Trebuchet MS"/>
              </a:rPr>
              <a:t>|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6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300" spc="15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340">
                <a:solidFill>
                  <a:srgbClr val="FFFFFF"/>
                </a:solidFill>
                <a:latin typeface="Trebuchet MS"/>
                <a:cs typeface="Trebuchet MS"/>
              </a:rPr>
              <a:t>|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185">
                <a:solidFill>
                  <a:srgbClr val="FFFFFF"/>
                </a:solidFill>
                <a:latin typeface="Trebuchet MS"/>
                <a:cs typeface="Trebuchet MS"/>
              </a:rPr>
              <a:t>...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5901689" y="6017886"/>
            <a:ext cx="6496685" cy="1814195"/>
            <a:chOff x="5901689" y="6017886"/>
            <a:chExt cx="6496685" cy="1814195"/>
          </a:xfrm>
        </p:grpSpPr>
        <p:sp>
          <p:nvSpPr>
            <p:cNvPr id="43" name="object 43"/>
            <p:cNvSpPr/>
            <p:nvPr/>
          </p:nvSpPr>
          <p:spPr>
            <a:xfrm>
              <a:off x="6382237" y="6055986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w="0" h="324485">
                  <a:moveTo>
                    <a:pt x="0" y="0"/>
                  </a:moveTo>
                  <a:lnTo>
                    <a:pt x="0" y="323872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9147798" y="6036936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w="0" h="324485">
                  <a:moveTo>
                    <a:pt x="0" y="0"/>
                  </a:moveTo>
                  <a:lnTo>
                    <a:pt x="0" y="323872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6382225" y="6379848"/>
              <a:ext cx="2743835" cy="0"/>
            </a:xfrm>
            <a:custGeom>
              <a:avLst/>
              <a:gdLst/>
              <a:ahLst/>
              <a:cxnLst/>
              <a:rect l="l" t="t" r="r" b="b"/>
              <a:pathLst>
                <a:path w="2743834" h="0">
                  <a:moveTo>
                    <a:pt x="0" y="0"/>
                  </a:moveTo>
                  <a:lnTo>
                    <a:pt x="2743282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9128747" y="6360807"/>
              <a:ext cx="38100" cy="568325"/>
            </a:xfrm>
            <a:custGeom>
              <a:avLst/>
              <a:gdLst/>
              <a:ahLst/>
              <a:cxnLst/>
              <a:rect l="l" t="t" r="r" b="b"/>
              <a:pathLst>
                <a:path w="38100" h="568325">
                  <a:moveTo>
                    <a:pt x="38100" y="454279"/>
                  </a:moveTo>
                  <a:lnTo>
                    <a:pt x="0" y="454279"/>
                  </a:lnTo>
                  <a:lnTo>
                    <a:pt x="0" y="567842"/>
                  </a:lnTo>
                  <a:lnTo>
                    <a:pt x="38100" y="567842"/>
                  </a:lnTo>
                  <a:lnTo>
                    <a:pt x="38100" y="454279"/>
                  </a:lnTo>
                  <a:close/>
                </a:path>
                <a:path w="38100" h="568325">
                  <a:moveTo>
                    <a:pt x="38100" y="302856"/>
                  </a:moveTo>
                  <a:lnTo>
                    <a:pt x="0" y="302856"/>
                  </a:lnTo>
                  <a:lnTo>
                    <a:pt x="0" y="416420"/>
                  </a:lnTo>
                  <a:lnTo>
                    <a:pt x="38100" y="416420"/>
                  </a:lnTo>
                  <a:lnTo>
                    <a:pt x="38100" y="302856"/>
                  </a:lnTo>
                  <a:close/>
                </a:path>
                <a:path w="38100" h="568325">
                  <a:moveTo>
                    <a:pt x="38100" y="151434"/>
                  </a:moveTo>
                  <a:lnTo>
                    <a:pt x="0" y="151434"/>
                  </a:lnTo>
                  <a:lnTo>
                    <a:pt x="0" y="264998"/>
                  </a:lnTo>
                  <a:lnTo>
                    <a:pt x="38100" y="264998"/>
                  </a:lnTo>
                  <a:lnTo>
                    <a:pt x="38100" y="151434"/>
                  </a:lnTo>
                  <a:close/>
                </a:path>
                <a:path w="38100" h="568325">
                  <a:moveTo>
                    <a:pt x="38100" y="0"/>
                  </a:moveTo>
                  <a:lnTo>
                    <a:pt x="0" y="0"/>
                  </a:lnTo>
                  <a:lnTo>
                    <a:pt x="0" y="113576"/>
                  </a:lnTo>
                  <a:lnTo>
                    <a:pt x="38100" y="113576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9090651" y="6866257"/>
              <a:ext cx="114300" cy="76200"/>
            </a:xfrm>
            <a:custGeom>
              <a:avLst/>
              <a:gdLst/>
              <a:ahLst/>
              <a:cxnLst/>
              <a:rect l="l" t="t" r="r" b="b"/>
              <a:pathLst>
                <a:path w="114300" h="76200">
                  <a:moveTo>
                    <a:pt x="114299" y="0"/>
                  </a:moveTo>
                  <a:lnTo>
                    <a:pt x="57149" y="75711"/>
                  </a:lnTo>
                  <a:lnTo>
                    <a:pt x="0" y="0"/>
                  </a:lnTo>
                </a:path>
              </a:pathLst>
            </a:custGeom>
            <a:ln w="380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5901677" y="6945718"/>
              <a:ext cx="5375910" cy="38100"/>
            </a:xfrm>
            <a:custGeom>
              <a:avLst/>
              <a:gdLst/>
              <a:ahLst/>
              <a:cxnLst/>
              <a:rect l="l" t="t" r="r" b="b"/>
              <a:pathLst>
                <a:path w="5375909" h="38100">
                  <a:moveTo>
                    <a:pt x="38125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38125" y="38100"/>
                  </a:lnTo>
                  <a:lnTo>
                    <a:pt x="38125" y="0"/>
                  </a:lnTo>
                  <a:close/>
                </a:path>
                <a:path w="5375909" h="38100">
                  <a:moveTo>
                    <a:pt x="114376" y="0"/>
                  </a:moveTo>
                  <a:lnTo>
                    <a:pt x="76250" y="0"/>
                  </a:lnTo>
                  <a:lnTo>
                    <a:pt x="76250" y="38100"/>
                  </a:lnTo>
                  <a:lnTo>
                    <a:pt x="114376" y="38100"/>
                  </a:lnTo>
                  <a:lnTo>
                    <a:pt x="114376" y="0"/>
                  </a:lnTo>
                  <a:close/>
                </a:path>
                <a:path w="5375909" h="38100">
                  <a:moveTo>
                    <a:pt x="190614" y="0"/>
                  </a:moveTo>
                  <a:lnTo>
                    <a:pt x="152501" y="0"/>
                  </a:lnTo>
                  <a:lnTo>
                    <a:pt x="152501" y="38100"/>
                  </a:lnTo>
                  <a:lnTo>
                    <a:pt x="190614" y="38100"/>
                  </a:lnTo>
                  <a:lnTo>
                    <a:pt x="190614" y="0"/>
                  </a:lnTo>
                  <a:close/>
                </a:path>
                <a:path w="5375909" h="38100">
                  <a:moveTo>
                    <a:pt x="266865" y="0"/>
                  </a:moveTo>
                  <a:lnTo>
                    <a:pt x="228739" y="0"/>
                  </a:lnTo>
                  <a:lnTo>
                    <a:pt x="228739" y="38100"/>
                  </a:lnTo>
                  <a:lnTo>
                    <a:pt x="266865" y="38100"/>
                  </a:lnTo>
                  <a:lnTo>
                    <a:pt x="266865" y="0"/>
                  </a:lnTo>
                  <a:close/>
                </a:path>
                <a:path w="5375909" h="38100">
                  <a:moveTo>
                    <a:pt x="343115" y="0"/>
                  </a:moveTo>
                  <a:lnTo>
                    <a:pt x="304990" y="0"/>
                  </a:lnTo>
                  <a:lnTo>
                    <a:pt x="304990" y="38100"/>
                  </a:lnTo>
                  <a:lnTo>
                    <a:pt x="343115" y="38100"/>
                  </a:lnTo>
                  <a:lnTo>
                    <a:pt x="343115" y="0"/>
                  </a:lnTo>
                  <a:close/>
                </a:path>
                <a:path w="5375909" h="38100">
                  <a:moveTo>
                    <a:pt x="419354" y="0"/>
                  </a:moveTo>
                  <a:lnTo>
                    <a:pt x="381228" y="0"/>
                  </a:lnTo>
                  <a:lnTo>
                    <a:pt x="381228" y="38100"/>
                  </a:lnTo>
                  <a:lnTo>
                    <a:pt x="419354" y="38100"/>
                  </a:lnTo>
                  <a:lnTo>
                    <a:pt x="419354" y="0"/>
                  </a:lnTo>
                  <a:close/>
                </a:path>
                <a:path w="5375909" h="38100">
                  <a:moveTo>
                    <a:pt x="495604" y="0"/>
                  </a:moveTo>
                  <a:lnTo>
                    <a:pt x="457479" y="0"/>
                  </a:lnTo>
                  <a:lnTo>
                    <a:pt x="457479" y="38100"/>
                  </a:lnTo>
                  <a:lnTo>
                    <a:pt x="495604" y="38100"/>
                  </a:lnTo>
                  <a:lnTo>
                    <a:pt x="495604" y="0"/>
                  </a:lnTo>
                  <a:close/>
                </a:path>
                <a:path w="5375909" h="38100">
                  <a:moveTo>
                    <a:pt x="571842" y="0"/>
                  </a:moveTo>
                  <a:lnTo>
                    <a:pt x="533717" y="0"/>
                  </a:lnTo>
                  <a:lnTo>
                    <a:pt x="533717" y="38100"/>
                  </a:lnTo>
                  <a:lnTo>
                    <a:pt x="571842" y="38100"/>
                  </a:lnTo>
                  <a:lnTo>
                    <a:pt x="571842" y="0"/>
                  </a:lnTo>
                  <a:close/>
                </a:path>
                <a:path w="5375909" h="38100">
                  <a:moveTo>
                    <a:pt x="648093" y="0"/>
                  </a:moveTo>
                  <a:lnTo>
                    <a:pt x="609968" y="0"/>
                  </a:lnTo>
                  <a:lnTo>
                    <a:pt x="609968" y="38100"/>
                  </a:lnTo>
                  <a:lnTo>
                    <a:pt x="648093" y="38100"/>
                  </a:lnTo>
                  <a:lnTo>
                    <a:pt x="648093" y="0"/>
                  </a:lnTo>
                  <a:close/>
                </a:path>
                <a:path w="5375909" h="38100">
                  <a:moveTo>
                    <a:pt x="724331" y="0"/>
                  </a:moveTo>
                  <a:lnTo>
                    <a:pt x="686219" y="0"/>
                  </a:lnTo>
                  <a:lnTo>
                    <a:pt x="686219" y="38100"/>
                  </a:lnTo>
                  <a:lnTo>
                    <a:pt x="724331" y="38100"/>
                  </a:lnTo>
                  <a:lnTo>
                    <a:pt x="724331" y="0"/>
                  </a:lnTo>
                  <a:close/>
                </a:path>
                <a:path w="5375909" h="38100">
                  <a:moveTo>
                    <a:pt x="800582" y="0"/>
                  </a:moveTo>
                  <a:lnTo>
                    <a:pt x="762457" y="0"/>
                  </a:lnTo>
                  <a:lnTo>
                    <a:pt x="762457" y="38100"/>
                  </a:lnTo>
                  <a:lnTo>
                    <a:pt x="800582" y="38100"/>
                  </a:lnTo>
                  <a:lnTo>
                    <a:pt x="800582" y="0"/>
                  </a:lnTo>
                  <a:close/>
                </a:path>
                <a:path w="5375909" h="38100">
                  <a:moveTo>
                    <a:pt x="876833" y="0"/>
                  </a:moveTo>
                  <a:lnTo>
                    <a:pt x="838708" y="0"/>
                  </a:lnTo>
                  <a:lnTo>
                    <a:pt x="838708" y="38100"/>
                  </a:lnTo>
                  <a:lnTo>
                    <a:pt x="876833" y="38100"/>
                  </a:lnTo>
                  <a:lnTo>
                    <a:pt x="876833" y="0"/>
                  </a:lnTo>
                  <a:close/>
                </a:path>
                <a:path w="5375909" h="38100">
                  <a:moveTo>
                    <a:pt x="953071" y="0"/>
                  </a:moveTo>
                  <a:lnTo>
                    <a:pt x="914946" y="0"/>
                  </a:lnTo>
                  <a:lnTo>
                    <a:pt x="914946" y="38100"/>
                  </a:lnTo>
                  <a:lnTo>
                    <a:pt x="953071" y="38100"/>
                  </a:lnTo>
                  <a:lnTo>
                    <a:pt x="953071" y="0"/>
                  </a:lnTo>
                  <a:close/>
                </a:path>
                <a:path w="5375909" h="38100">
                  <a:moveTo>
                    <a:pt x="1029322" y="0"/>
                  </a:moveTo>
                  <a:lnTo>
                    <a:pt x="991196" y="0"/>
                  </a:lnTo>
                  <a:lnTo>
                    <a:pt x="991196" y="38100"/>
                  </a:lnTo>
                  <a:lnTo>
                    <a:pt x="1029322" y="38100"/>
                  </a:lnTo>
                  <a:lnTo>
                    <a:pt x="1029322" y="0"/>
                  </a:lnTo>
                  <a:close/>
                </a:path>
                <a:path w="5375909" h="38100">
                  <a:moveTo>
                    <a:pt x="1105560" y="0"/>
                  </a:moveTo>
                  <a:lnTo>
                    <a:pt x="1067447" y="0"/>
                  </a:lnTo>
                  <a:lnTo>
                    <a:pt x="1067447" y="38100"/>
                  </a:lnTo>
                  <a:lnTo>
                    <a:pt x="1105560" y="38100"/>
                  </a:lnTo>
                  <a:lnTo>
                    <a:pt x="1105560" y="0"/>
                  </a:lnTo>
                  <a:close/>
                </a:path>
                <a:path w="5375909" h="38100">
                  <a:moveTo>
                    <a:pt x="1181811" y="0"/>
                  </a:moveTo>
                  <a:lnTo>
                    <a:pt x="1143685" y="0"/>
                  </a:lnTo>
                  <a:lnTo>
                    <a:pt x="1143685" y="38100"/>
                  </a:lnTo>
                  <a:lnTo>
                    <a:pt x="1181811" y="38100"/>
                  </a:lnTo>
                  <a:lnTo>
                    <a:pt x="1181811" y="0"/>
                  </a:lnTo>
                  <a:close/>
                </a:path>
                <a:path w="5375909" h="38100">
                  <a:moveTo>
                    <a:pt x="1258049" y="0"/>
                  </a:moveTo>
                  <a:lnTo>
                    <a:pt x="1219936" y="0"/>
                  </a:lnTo>
                  <a:lnTo>
                    <a:pt x="1219936" y="38100"/>
                  </a:lnTo>
                  <a:lnTo>
                    <a:pt x="1258049" y="38100"/>
                  </a:lnTo>
                  <a:lnTo>
                    <a:pt x="1258049" y="0"/>
                  </a:lnTo>
                  <a:close/>
                </a:path>
                <a:path w="5375909" h="38100">
                  <a:moveTo>
                    <a:pt x="1334300" y="0"/>
                  </a:moveTo>
                  <a:lnTo>
                    <a:pt x="1296174" y="0"/>
                  </a:lnTo>
                  <a:lnTo>
                    <a:pt x="1296174" y="38100"/>
                  </a:lnTo>
                  <a:lnTo>
                    <a:pt x="1334300" y="38100"/>
                  </a:lnTo>
                  <a:lnTo>
                    <a:pt x="1334300" y="0"/>
                  </a:lnTo>
                  <a:close/>
                </a:path>
                <a:path w="5375909" h="38100">
                  <a:moveTo>
                    <a:pt x="1410550" y="0"/>
                  </a:moveTo>
                  <a:lnTo>
                    <a:pt x="1372425" y="0"/>
                  </a:lnTo>
                  <a:lnTo>
                    <a:pt x="1372425" y="38100"/>
                  </a:lnTo>
                  <a:lnTo>
                    <a:pt x="1410550" y="38100"/>
                  </a:lnTo>
                  <a:lnTo>
                    <a:pt x="1410550" y="0"/>
                  </a:lnTo>
                  <a:close/>
                </a:path>
                <a:path w="5375909" h="38100">
                  <a:moveTo>
                    <a:pt x="1486789" y="0"/>
                  </a:moveTo>
                  <a:lnTo>
                    <a:pt x="1448663" y="0"/>
                  </a:lnTo>
                  <a:lnTo>
                    <a:pt x="1448663" y="38100"/>
                  </a:lnTo>
                  <a:lnTo>
                    <a:pt x="1486789" y="38100"/>
                  </a:lnTo>
                  <a:lnTo>
                    <a:pt x="1486789" y="0"/>
                  </a:lnTo>
                  <a:close/>
                </a:path>
                <a:path w="5375909" h="38100">
                  <a:moveTo>
                    <a:pt x="1563039" y="0"/>
                  </a:moveTo>
                  <a:lnTo>
                    <a:pt x="1524914" y="0"/>
                  </a:lnTo>
                  <a:lnTo>
                    <a:pt x="1524914" y="38100"/>
                  </a:lnTo>
                  <a:lnTo>
                    <a:pt x="1563039" y="38100"/>
                  </a:lnTo>
                  <a:lnTo>
                    <a:pt x="1563039" y="0"/>
                  </a:lnTo>
                  <a:close/>
                </a:path>
                <a:path w="5375909" h="38100">
                  <a:moveTo>
                    <a:pt x="1639277" y="0"/>
                  </a:moveTo>
                  <a:lnTo>
                    <a:pt x="1601165" y="0"/>
                  </a:lnTo>
                  <a:lnTo>
                    <a:pt x="1601165" y="38100"/>
                  </a:lnTo>
                  <a:lnTo>
                    <a:pt x="1639277" y="38100"/>
                  </a:lnTo>
                  <a:lnTo>
                    <a:pt x="1639277" y="0"/>
                  </a:lnTo>
                  <a:close/>
                </a:path>
                <a:path w="5375909" h="38100">
                  <a:moveTo>
                    <a:pt x="1715528" y="0"/>
                  </a:moveTo>
                  <a:lnTo>
                    <a:pt x="1677403" y="0"/>
                  </a:lnTo>
                  <a:lnTo>
                    <a:pt x="1677403" y="38100"/>
                  </a:lnTo>
                  <a:lnTo>
                    <a:pt x="1715528" y="38100"/>
                  </a:lnTo>
                  <a:lnTo>
                    <a:pt x="1715528" y="0"/>
                  </a:lnTo>
                  <a:close/>
                </a:path>
                <a:path w="5375909" h="38100">
                  <a:moveTo>
                    <a:pt x="1791766" y="0"/>
                  </a:moveTo>
                  <a:lnTo>
                    <a:pt x="1753654" y="0"/>
                  </a:lnTo>
                  <a:lnTo>
                    <a:pt x="1753654" y="38100"/>
                  </a:lnTo>
                  <a:lnTo>
                    <a:pt x="1791766" y="38100"/>
                  </a:lnTo>
                  <a:lnTo>
                    <a:pt x="1791766" y="0"/>
                  </a:lnTo>
                  <a:close/>
                </a:path>
                <a:path w="5375909" h="38100">
                  <a:moveTo>
                    <a:pt x="1868017" y="0"/>
                  </a:moveTo>
                  <a:lnTo>
                    <a:pt x="1829892" y="0"/>
                  </a:lnTo>
                  <a:lnTo>
                    <a:pt x="1829892" y="38100"/>
                  </a:lnTo>
                  <a:lnTo>
                    <a:pt x="1868017" y="38100"/>
                  </a:lnTo>
                  <a:lnTo>
                    <a:pt x="1868017" y="0"/>
                  </a:lnTo>
                  <a:close/>
                </a:path>
                <a:path w="5375909" h="38100">
                  <a:moveTo>
                    <a:pt x="1944268" y="0"/>
                  </a:moveTo>
                  <a:lnTo>
                    <a:pt x="1906143" y="0"/>
                  </a:lnTo>
                  <a:lnTo>
                    <a:pt x="1906143" y="38100"/>
                  </a:lnTo>
                  <a:lnTo>
                    <a:pt x="1944268" y="38100"/>
                  </a:lnTo>
                  <a:lnTo>
                    <a:pt x="1944268" y="0"/>
                  </a:lnTo>
                  <a:close/>
                </a:path>
                <a:path w="5375909" h="38100">
                  <a:moveTo>
                    <a:pt x="2020506" y="0"/>
                  </a:moveTo>
                  <a:lnTo>
                    <a:pt x="1982381" y="0"/>
                  </a:lnTo>
                  <a:lnTo>
                    <a:pt x="1982381" y="38100"/>
                  </a:lnTo>
                  <a:lnTo>
                    <a:pt x="2020506" y="38100"/>
                  </a:lnTo>
                  <a:lnTo>
                    <a:pt x="2020506" y="0"/>
                  </a:lnTo>
                  <a:close/>
                </a:path>
                <a:path w="5375909" h="38100">
                  <a:moveTo>
                    <a:pt x="2096757" y="0"/>
                  </a:moveTo>
                  <a:lnTo>
                    <a:pt x="2058631" y="0"/>
                  </a:lnTo>
                  <a:lnTo>
                    <a:pt x="2058631" y="38100"/>
                  </a:lnTo>
                  <a:lnTo>
                    <a:pt x="2096757" y="38100"/>
                  </a:lnTo>
                  <a:lnTo>
                    <a:pt x="2096757" y="0"/>
                  </a:lnTo>
                  <a:close/>
                </a:path>
                <a:path w="5375909" h="38100">
                  <a:moveTo>
                    <a:pt x="2172995" y="0"/>
                  </a:moveTo>
                  <a:lnTo>
                    <a:pt x="2134882" y="0"/>
                  </a:lnTo>
                  <a:lnTo>
                    <a:pt x="2134882" y="38100"/>
                  </a:lnTo>
                  <a:lnTo>
                    <a:pt x="2172995" y="38100"/>
                  </a:lnTo>
                  <a:lnTo>
                    <a:pt x="2172995" y="0"/>
                  </a:lnTo>
                  <a:close/>
                </a:path>
                <a:path w="5375909" h="38100">
                  <a:moveTo>
                    <a:pt x="2249246" y="0"/>
                  </a:moveTo>
                  <a:lnTo>
                    <a:pt x="2211120" y="0"/>
                  </a:lnTo>
                  <a:lnTo>
                    <a:pt x="2211120" y="38100"/>
                  </a:lnTo>
                  <a:lnTo>
                    <a:pt x="2249246" y="38100"/>
                  </a:lnTo>
                  <a:lnTo>
                    <a:pt x="2249246" y="0"/>
                  </a:lnTo>
                  <a:close/>
                </a:path>
                <a:path w="5375909" h="38100">
                  <a:moveTo>
                    <a:pt x="2325497" y="0"/>
                  </a:moveTo>
                  <a:lnTo>
                    <a:pt x="2287371" y="0"/>
                  </a:lnTo>
                  <a:lnTo>
                    <a:pt x="2287371" y="38100"/>
                  </a:lnTo>
                  <a:lnTo>
                    <a:pt x="2325497" y="38100"/>
                  </a:lnTo>
                  <a:lnTo>
                    <a:pt x="2325497" y="0"/>
                  </a:lnTo>
                  <a:close/>
                </a:path>
                <a:path w="5375909" h="38100">
                  <a:moveTo>
                    <a:pt x="2401735" y="0"/>
                  </a:moveTo>
                  <a:lnTo>
                    <a:pt x="2363609" y="0"/>
                  </a:lnTo>
                  <a:lnTo>
                    <a:pt x="2363609" y="38100"/>
                  </a:lnTo>
                  <a:lnTo>
                    <a:pt x="2401735" y="38100"/>
                  </a:lnTo>
                  <a:lnTo>
                    <a:pt x="2401735" y="0"/>
                  </a:lnTo>
                  <a:close/>
                </a:path>
                <a:path w="5375909" h="38100">
                  <a:moveTo>
                    <a:pt x="2477986" y="0"/>
                  </a:moveTo>
                  <a:lnTo>
                    <a:pt x="2439860" y="0"/>
                  </a:lnTo>
                  <a:lnTo>
                    <a:pt x="2439860" y="38100"/>
                  </a:lnTo>
                  <a:lnTo>
                    <a:pt x="2477986" y="38100"/>
                  </a:lnTo>
                  <a:lnTo>
                    <a:pt x="2477986" y="0"/>
                  </a:lnTo>
                  <a:close/>
                </a:path>
                <a:path w="5375909" h="38100">
                  <a:moveTo>
                    <a:pt x="2554224" y="0"/>
                  </a:moveTo>
                  <a:lnTo>
                    <a:pt x="2516098" y="0"/>
                  </a:lnTo>
                  <a:lnTo>
                    <a:pt x="2516098" y="38100"/>
                  </a:lnTo>
                  <a:lnTo>
                    <a:pt x="2554224" y="38100"/>
                  </a:lnTo>
                  <a:lnTo>
                    <a:pt x="2554224" y="0"/>
                  </a:lnTo>
                  <a:close/>
                </a:path>
                <a:path w="5375909" h="38100">
                  <a:moveTo>
                    <a:pt x="2630474" y="0"/>
                  </a:moveTo>
                  <a:lnTo>
                    <a:pt x="2592349" y="0"/>
                  </a:lnTo>
                  <a:lnTo>
                    <a:pt x="2592349" y="38100"/>
                  </a:lnTo>
                  <a:lnTo>
                    <a:pt x="2630474" y="38100"/>
                  </a:lnTo>
                  <a:lnTo>
                    <a:pt x="2630474" y="0"/>
                  </a:lnTo>
                  <a:close/>
                </a:path>
                <a:path w="5375909" h="38100">
                  <a:moveTo>
                    <a:pt x="2706713" y="0"/>
                  </a:moveTo>
                  <a:lnTo>
                    <a:pt x="2668600" y="0"/>
                  </a:lnTo>
                  <a:lnTo>
                    <a:pt x="2668600" y="38100"/>
                  </a:lnTo>
                  <a:lnTo>
                    <a:pt x="2706713" y="38100"/>
                  </a:lnTo>
                  <a:lnTo>
                    <a:pt x="2706713" y="0"/>
                  </a:lnTo>
                  <a:close/>
                </a:path>
                <a:path w="5375909" h="38100">
                  <a:moveTo>
                    <a:pt x="2782963" y="0"/>
                  </a:moveTo>
                  <a:lnTo>
                    <a:pt x="2744838" y="0"/>
                  </a:lnTo>
                  <a:lnTo>
                    <a:pt x="2744838" y="38100"/>
                  </a:lnTo>
                  <a:lnTo>
                    <a:pt x="2782963" y="38100"/>
                  </a:lnTo>
                  <a:lnTo>
                    <a:pt x="2782963" y="0"/>
                  </a:lnTo>
                  <a:close/>
                </a:path>
                <a:path w="5375909" h="38100">
                  <a:moveTo>
                    <a:pt x="2859214" y="0"/>
                  </a:moveTo>
                  <a:lnTo>
                    <a:pt x="2821089" y="0"/>
                  </a:lnTo>
                  <a:lnTo>
                    <a:pt x="2821089" y="38100"/>
                  </a:lnTo>
                  <a:lnTo>
                    <a:pt x="2859214" y="38100"/>
                  </a:lnTo>
                  <a:lnTo>
                    <a:pt x="2859214" y="0"/>
                  </a:lnTo>
                  <a:close/>
                </a:path>
                <a:path w="5375909" h="38100">
                  <a:moveTo>
                    <a:pt x="2935452" y="0"/>
                  </a:moveTo>
                  <a:lnTo>
                    <a:pt x="2897327" y="0"/>
                  </a:lnTo>
                  <a:lnTo>
                    <a:pt x="2897327" y="38100"/>
                  </a:lnTo>
                  <a:lnTo>
                    <a:pt x="2935452" y="38100"/>
                  </a:lnTo>
                  <a:lnTo>
                    <a:pt x="2935452" y="0"/>
                  </a:lnTo>
                  <a:close/>
                </a:path>
                <a:path w="5375909" h="38100">
                  <a:moveTo>
                    <a:pt x="3011703" y="0"/>
                  </a:moveTo>
                  <a:lnTo>
                    <a:pt x="2973578" y="0"/>
                  </a:lnTo>
                  <a:lnTo>
                    <a:pt x="2973578" y="38100"/>
                  </a:lnTo>
                  <a:lnTo>
                    <a:pt x="3011703" y="38100"/>
                  </a:lnTo>
                  <a:lnTo>
                    <a:pt x="3011703" y="0"/>
                  </a:lnTo>
                  <a:close/>
                </a:path>
                <a:path w="5375909" h="38100">
                  <a:moveTo>
                    <a:pt x="3087941" y="0"/>
                  </a:moveTo>
                  <a:lnTo>
                    <a:pt x="3049816" y="0"/>
                  </a:lnTo>
                  <a:lnTo>
                    <a:pt x="3049816" y="38100"/>
                  </a:lnTo>
                  <a:lnTo>
                    <a:pt x="3087941" y="38100"/>
                  </a:lnTo>
                  <a:lnTo>
                    <a:pt x="3087941" y="0"/>
                  </a:lnTo>
                  <a:close/>
                </a:path>
                <a:path w="5375909" h="38100">
                  <a:moveTo>
                    <a:pt x="3164192" y="0"/>
                  </a:moveTo>
                  <a:lnTo>
                    <a:pt x="3126067" y="0"/>
                  </a:lnTo>
                  <a:lnTo>
                    <a:pt x="3126067" y="38100"/>
                  </a:lnTo>
                  <a:lnTo>
                    <a:pt x="3164192" y="38100"/>
                  </a:lnTo>
                  <a:lnTo>
                    <a:pt x="3164192" y="0"/>
                  </a:lnTo>
                  <a:close/>
                </a:path>
                <a:path w="5375909" h="38100">
                  <a:moveTo>
                    <a:pt x="3240430" y="0"/>
                  </a:moveTo>
                  <a:lnTo>
                    <a:pt x="3202317" y="0"/>
                  </a:lnTo>
                  <a:lnTo>
                    <a:pt x="3202317" y="38100"/>
                  </a:lnTo>
                  <a:lnTo>
                    <a:pt x="3240430" y="38100"/>
                  </a:lnTo>
                  <a:lnTo>
                    <a:pt x="3240430" y="0"/>
                  </a:lnTo>
                  <a:close/>
                </a:path>
                <a:path w="5375909" h="38100">
                  <a:moveTo>
                    <a:pt x="3316681" y="0"/>
                  </a:moveTo>
                  <a:lnTo>
                    <a:pt x="3278555" y="0"/>
                  </a:lnTo>
                  <a:lnTo>
                    <a:pt x="3278555" y="38100"/>
                  </a:lnTo>
                  <a:lnTo>
                    <a:pt x="3316681" y="38100"/>
                  </a:lnTo>
                  <a:lnTo>
                    <a:pt x="3316681" y="0"/>
                  </a:lnTo>
                  <a:close/>
                </a:path>
                <a:path w="5375909" h="38100">
                  <a:moveTo>
                    <a:pt x="3392932" y="0"/>
                  </a:moveTo>
                  <a:lnTo>
                    <a:pt x="3354806" y="0"/>
                  </a:lnTo>
                  <a:lnTo>
                    <a:pt x="3354806" y="38100"/>
                  </a:lnTo>
                  <a:lnTo>
                    <a:pt x="3392932" y="38100"/>
                  </a:lnTo>
                  <a:lnTo>
                    <a:pt x="3392932" y="0"/>
                  </a:lnTo>
                  <a:close/>
                </a:path>
                <a:path w="5375909" h="38100">
                  <a:moveTo>
                    <a:pt x="3469170" y="0"/>
                  </a:moveTo>
                  <a:lnTo>
                    <a:pt x="3431044" y="0"/>
                  </a:lnTo>
                  <a:lnTo>
                    <a:pt x="3431044" y="38100"/>
                  </a:lnTo>
                  <a:lnTo>
                    <a:pt x="3469170" y="38100"/>
                  </a:lnTo>
                  <a:lnTo>
                    <a:pt x="3469170" y="0"/>
                  </a:lnTo>
                  <a:close/>
                </a:path>
                <a:path w="5375909" h="38100">
                  <a:moveTo>
                    <a:pt x="3545421" y="0"/>
                  </a:moveTo>
                  <a:lnTo>
                    <a:pt x="3507295" y="0"/>
                  </a:lnTo>
                  <a:lnTo>
                    <a:pt x="3507295" y="38100"/>
                  </a:lnTo>
                  <a:lnTo>
                    <a:pt x="3545421" y="38100"/>
                  </a:lnTo>
                  <a:lnTo>
                    <a:pt x="3545421" y="0"/>
                  </a:lnTo>
                  <a:close/>
                </a:path>
                <a:path w="5375909" h="38100">
                  <a:moveTo>
                    <a:pt x="3621659" y="0"/>
                  </a:moveTo>
                  <a:lnTo>
                    <a:pt x="3583546" y="0"/>
                  </a:lnTo>
                  <a:lnTo>
                    <a:pt x="3583546" y="38100"/>
                  </a:lnTo>
                  <a:lnTo>
                    <a:pt x="3621659" y="38100"/>
                  </a:lnTo>
                  <a:lnTo>
                    <a:pt x="3621659" y="0"/>
                  </a:lnTo>
                  <a:close/>
                </a:path>
                <a:path w="5375909" h="38100">
                  <a:moveTo>
                    <a:pt x="3697909" y="0"/>
                  </a:moveTo>
                  <a:lnTo>
                    <a:pt x="3659784" y="0"/>
                  </a:lnTo>
                  <a:lnTo>
                    <a:pt x="3659784" y="38100"/>
                  </a:lnTo>
                  <a:lnTo>
                    <a:pt x="3697909" y="38100"/>
                  </a:lnTo>
                  <a:lnTo>
                    <a:pt x="3697909" y="0"/>
                  </a:lnTo>
                  <a:close/>
                </a:path>
                <a:path w="5375909" h="38100">
                  <a:moveTo>
                    <a:pt x="3774148" y="0"/>
                  </a:moveTo>
                  <a:lnTo>
                    <a:pt x="3736035" y="0"/>
                  </a:lnTo>
                  <a:lnTo>
                    <a:pt x="3736035" y="38100"/>
                  </a:lnTo>
                  <a:lnTo>
                    <a:pt x="3774148" y="38100"/>
                  </a:lnTo>
                  <a:lnTo>
                    <a:pt x="3774148" y="0"/>
                  </a:lnTo>
                  <a:close/>
                </a:path>
                <a:path w="5375909" h="38100">
                  <a:moveTo>
                    <a:pt x="3850398" y="0"/>
                  </a:moveTo>
                  <a:lnTo>
                    <a:pt x="3812273" y="0"/>
                  </a:lnTo>
                  <a:lnTo>
                    <a:pt x="3812273" y="38100"/>
                  </a:lnTo>
                  <a:lnTo>
                    <a:pt x="3850398" y="38100"/>
                  </a:lnTo>
                  <a:lnTo>
                    <a:pt x="3850398" y="0"/>
                  </a:lnTo>
                  <a:close/>
                </a:path>
                <a:path w="5375909" h="38100">
                  <a:moveTo>
                    <a:pt x="3926649" y="0"/>
                  </a:moveTo>
                  <a:lnTo>
                    <a:pt x="3888524" y="0"/>
                  </a:lnTo>
                  <a:lnTo>
                    <a:pt x="3888524" y="38100"/>
                  </a:lnTo>
                  <a:lnTo>
                    <a:pt x="3926649" y="38100"/>
                  </a:lnTo>
                  <a:lnTo>
                    <a:pt x="3926649" y="0"/>
                  </a:lnTo>
                  <a:close/>
                </a:path>
                <a:path w="5375909" h="38100">
                  <a:moveTo>
                    <a:pt x="4002887" y="0"/>
                  </a:moveTo>
                  <a:lnTo>
                    <a:pt x="3964762" y="0"/>
                  </a:lnTo>
                  <a:lnTo>
                    <a:pt x="3964762" y="38100"/>
                  </a:lnTo>
                  <a:lnTo>
                    <a:pt x="4002887" y="38100"/>
                  </a:lnTo>
                  <a:lnTo>
                    <a:pt x="4002887" y="0"/>
                  </a:lnTo>
                  <a:close/>
                </a:path>
                <a:path w="5375909" h="38100">
                  <a:moveTo>
                    <a:pt x="4079138" y="0"/>
                  </a:moveTo>
                  <a:lnTo>
                    <a:pt x="4041013" y="0"/>
                  </a:lnTo>
                  <a:lnTo>
                    <a:pt x="4041013" y="38100"/>
                  </a:lnTo>
                  <a:lnTo>
                    <a:pt x="4079138" y="38100"/>
                  </a:lnTo>
                  <a:lnTo>
                    <a:pt x="4079138" y="0"/>
                  </a:lnTo>
                  <a:close/>
                </a:path>
                <a:path w="5375909" h="38100">
                  <a:moveTo>
                    <a:pt x="4155376" y="0"/>
                  </a:moveTo>
                  <a:lnTo>
                    <a:pt x="4117263" y="0"/>
                  </a:lnTo>
                  <a:lnTo>
                    <a:pt x="4117263" y="38100"/>
                  </a:lnTo>
                  <a:lnTo>
                    <a:pt x="4155376" y="38100"/>
                  </a:lnTo>
                  <a:lnTo>
                    <a:pt x="4155376" y="0"/>
                  </a:lnTo>
                  <a:close/>
                </a:path>
                <a:path w="5375909" h="38100">
                  <a:moveTo>
                    <a:pt x="4231627" y="0"/>
                  </a:moveTo>
                  <a:lnTo>
                    <a:pt x="4193502" y="0"/>
                  </a:lnTo>
                  <a:lnTo>
                    <a:pt x="4193502" y="38100"/>
                  </a:lnTo>
                  <a:lnTo>
                    <a:pt x="4231627" y="38100"/>
                  </a:lnTo>
                  <a:lnTo>
                    <a:pt x="4231627" y="0"/>
                  </a:lnTo>
                  <a:close/>
                </a:path>
                <a:path w="5375909" h="38100">
                  <a:moveTo>
                    <a:pt x="4307865" y="0"/>
                  </a:moveTo>
                  <a:lnTo>
                    <a:pt x="4269752" y="0"/>
                  </a:lnTo>
                  <a:lnTo>
                    <a:pt x="4269752" y="38100"/>
                  </a:lnTo>
                  <a:lnTo>
                    <a:pt x="4307865" y="38100"/>
                  </a:lnTo>
                  <a:lnTo>
                    <a:pt x="4307865" y="0"/>
                  </a:lnTo>
                  <a:close/>
                </a:path>
                <a:path w="5375909" h="38100">
                  <a:moveTo>
                    <a:pt x="4384116" y="0"/>
                  </a:moveTo>
                  <a:lnTo>
                    <a:pt x="4345991" y="0"/>
                  </a:lnTo>
                  <a:lnTo>
                    <a:pt x="4345991" y="38100"/>
                  </a:lnTo>
                  <a:lnTo>
                    <a:pt x="4384116" y="38100"/>
                  </a:lnTo>
                  <a:lnTo>
                    <a:pt x="4384116" y="0"/>
                  </a:lnTo>
                  <a:close/>
                </a:path>
                <a:path w="5375909" h="38100">
                  <a:moveTo>
                    <a:pt x="4460367" y="0"/>
                  </a:moveTo>
                  <a:lnTo>
                    <a:pt x="4422241" y="0"/>
                  </a:lnTo>
                  <a:lnTo>
                    <a:pt x="4422241" y="38100"/>
                  </a:lnTo>
                  <a:lnTo>
                    <a:pt x="4460367" y="38100"/>
                  </a:lnTo>
                  <a:lnTo>
                    <a:pt x="4460367" y="0"/>
                  </a:lnTo>
                  <a:close/>
                </a:path>
                <a:path w="5375909" h="38100">
                  <a:moveTo>
                    <a:pt x="4536605" y="0"/>
                  </a:moveTo>
                  <a:lnTo>
                    <a:pt x="4498479" y="0"/>
                  </a:lnTo>
                  <a:lnTo>
                    <a:pt x="4498479" y="38100"/>
                  </a:lnTo>
                  <a:lnTo>
                    <a:pt x="4536605" y="38100"/>
                  </a:lnTo>
                  <a:lnTo>
                    <a:pt x="4536605" y="0"/>
                  </a:lnTo>
                  <a:close/>
                </a:path>
                <a:path w="5375909" h="38100">
                  <a:moveTo>
                    <a:pt x="4612856" y="0"/>
                  </a:moveTo>
                  <a:lnTo>
                    <a:pt x="4574730" y="0"/>
                  </a:lnTo>
                  <a:lnTo>
                    <a:pt x="4574730" y="38100"/>
                  </a:lnTo>
                  <a:lnTo>
                    <a:pt x="4612856" y="38100"/>
                  </a:lnTo>
                  <a:lnTo>
                    <a:pt x="4612856" y="0"/>
                  </a:lnTo>
                  <a:close/>
                </a:path>
                <a:path w="5375909" h="38100">
                  <a:moveTo>
                    <a:pt x="4689094" y="0"/>
                  </a:moveTo>
                  <a:lnTo>
                    <a:pt x="4650981" y="0"/>
                  </a:lnTo>
                  <a:lnTo>
                    <a:pt x="4650981" y="38100"/>
                  </a:lnTo>
                  <a:lnTo>
                    <a:pt x="4689094" y="38100"/>
                  </a:lnTo>
                  <a:lnTo>
                    <a:pt x="4689094" y="0"/>
                  </a:lnTo>
                  <a:close/>
                </a:path>
                <a:path w="5375909" h="38100">
                  <a:moveTo>
                    <a:pt x="4765345" y="0"/>
                  </a:moveTo>
                  <a:lnTo>
                    <a:pt x="4727219" y="0"/>
                  </a:lnTo>
                  <a:lnTo>
                    <a:pt x="4727219" y="38100"/>
                  </a:lnTo>
                  <a:lnTo>
                    <a:pt x="4765345" y="38100"/>
                  </a:lnTo>
                  <a:lnTo>
                    <a:pt x="4765345" y="0"/>
                  </a:lnTo>
                  <a:close/>
                </a:path>
                <a:path w="5375909" h="38100">
                  <a:moveTo>
                    <a:pt x="4841595" y="0"/>
                  </a:moveTo>
                  <a:lnTo>
                    <a:pt x="4803470" y="0"/>
                  </a:lnTo>
                  <a:lnTo>
                    <a:pt x="4803470" y="38100"/>
                  </a:lnTo>
                  <a:lnTo>
                    <a:pt x="4841595" y="38100"/>
                  </a:lnTo>
                  <a:lnTo>
                    <a:pt x="4841595" y="0"/>
                  </a:lnTo>
                  <a:close/>
                </a:path>
                <a:path w="5375909" h="38100">
                  <a:moveTo>
                    <a:pt x="4917833" y="0"/>
                  </a:moveTo>
                  <a:lnTo>
                    <a:pt x="4879708" y="0"/>
                  </a:lnTo>
                  <a:lnTo>
                    <a:pt x="4879708" y="38100"/>
                  </a:lnTo>
                  <a:lnTo>
                    <a:pt x="4917833" y="38100"/>
                  </a:lnTo>
                  <a:lnTo>
                    <a:pt x="4917833" y="0"/>
                  </a:lnTo>
                  <a:close/>
                </a:path>
                <a:path w="5375909" h="38100">
                  <a:moveTo>
                    <a:pt x="4994084" y="0"/>
                  </a:moveTo>
                  <a:lnTo>
                    <a:pt x="4955959" y="0"/>
                  </a:lnTo>
                  <a:lnTo>
                    <a:pt x="4955959" y="38100"/>
                  </a:lnTo>
                  <a:lnTo>
                    <a:pt x="4994084" y="38100"/>
                  </a:lnTo>
                  <a:lnTo>
                    <a:pt x="4994084" y="0"/>
                  </a:lnTo>
                  <a:close/>
                </a:path>
                <a:path w="5375909" h="38100">
                  <a:moveTo>
                    <a:pt x="5070322" y="0"/>
                  </a:moveTo>
                  <a:lnTo>
                    <a:pt x="5032197" y="0"/>
                  </a:lnTo>
                  <a:lnTo>
                    <a:pt x="5032197" y="38100"/>
                  </a:lnTo>
                  <a:lnTo>
                    <a:pt x="5070322" y="38100"/>
                  </a:lnTo>
                  <a:lnTo>
                    <a:pt x="5070322" y="0"/>
                  </a:lnTo>
                  <a:close/>
                </a:path>
                <a:path w="5375909" h="38100">
                  <a:moveTo>
                    <a:pt x="5146573" y="0"/>
                  </a:moveTo>
                  <a:lnTo>
                    <a:pt x="5108448" y="0"/>
                  </a:lnTo>
                  <a:lnTo>
                    <a:pt x="5108448" y="38100"/>
                  </a:lnTo>
                  <a:lnTo>
                    <a:pt x="5146573" y="38100"/>
                  </a:lnTo>
                  <a:lnTo>
                    <a:pt x="5146573" y="0"/>
                  </a:lnTo>
                  <a:close/>
                </a:path>
                <a:path w="5375909" h="38100">
                  <a:moveTo>
                    <a:pt x="5222811" y="0"/>
                  </a:moveTo>
                  <a:lnTo>
                    <a:pt x="5184699" y="0"/>
                  </a:lnTo>
                  <a:lnTo>
                    <a:pt x="5184699" y="38100"/>
                  </a:lnTo>
                  <a:lnTo>
                    <a:pt x="5222811" y="38100"/>
                  </a:lnTo>
                  <a:lnTo>
                    <a:pt x="5222811" y="0"/>
                  </a:lnTo>
                  <a:close/>
                </a:path>
                <a:path w="5375909" h="38100">
                  <a:moveTo>
                    <a:pt x="5299062" y="0"/>
                  </a:moveTo>
                  <a:lnTo>
                    <a:pt x="5260937" y="0"/>
                  </a:lnTo>
                  <a:lnTo>
                    <a:pt x="5260937" y="38100"/>
                  </a:lnTo>
                  <a:lnTo>
                    <a:pt x="5299062" y="38100"/>
                  </a:lnTo>
                  <a:lnTo>
                    <a:pt x="5299062" y="0"/>
                  </a:lnTo>
                  <a:close/>
                </a:path>
                <a:path w="5375909" h="38100">
                  <a:moveTo>
                    <a:pt x="5375313" y="0"/>
                  </a:moveTo>
                  <a:lnTo>
                    <a:pt x="5337187" y="0"/>
                  </a:lnTo>
                  <a:lnTo>
                    <a:pt x="5337187" y="38100"/>
                  </a:lnTo>
                  <a:lnTo>
                    <a:pt x="5375313" y="38100"/>
                  </a:lnTo>
                  <a:lnTo>
                    <a:pt x="53753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1238865" y="6945718"/>
              <a:ext cx="1159510" cy="38100"/>
            </a:xfrm>
            <a:custGeom>
              <a:avLst/>
              <a:gdLst/>
              <a:ahLst/>
              <a:cxnLst/>
              <a:rect l="l" t="t" r="r" b="b"/>
              <a:pathLst>
                <a:path w="1159509" h="38100">
                  <a:moveTo>
                    <a:pt x="38125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38125" y="38100"/>
                  </a:lnTo>
                  <a:lnTo>
                    <a:pt x="38125" y="0"/>
                  </a:lnTo>
                  <a:close/>
                </a:path>
                <a:path w="1159509" h="38100">
                  <a:moveTo>
                    <a:pt x="114363" y="0"/>
                  </a:moveTo>
                  <a:lnTo>
                    <a:pt x="76238" y="0"/>
                  </a:lnTo>
                  <a:lnTo>
                    <a:pt x="76238" y="38100"/>
                  </a:lnTo>
                  <a:lnTo>
                    <a:pt x="114363" y="38100"/>
                  </a:lnTo>
                  <a:lnTo>
                    <a:pt x="114363" y="0"/>
                  </a:lnTo>
                  <a:close/>
                </a:path>
                <a:path w="1159509" h="38100">
                  <a:moveTo>
                    <a:pt x="190614" y="0"/>
                  </a:moveTo>
                  <a:lnTo>
                    <a:pt x="152488" y="0"/>
                  </a:lnTo>
                  <a:lnTo>
                    <a:pt x="152488" y="38100"/>
                  </a:lnTo>
                  <a:lnTo>
                    <a:pt x="190614" y="38100"/>
                  </a:lnTo>
                  <a:lnTo>
                    <a:pt x="190614" y="0"/>
                  </a:lnTo>
                  <a:close/>
                </a:path>
                <a:path w="1159509" h="38100">
                  <a:moveTo>
                    <a:pt x="266852" y="0"/>
                  </a:moveTo>
                  <a:lnTo>
                    <a:pt x="228727" y="0"/>
                  </a:lnTo>
                  <a:lnTo>
                    <a:pt x="228727" y="38100"/>
                  </a:lnTo>
                  <a:lnTo>
                    <a:pt x="266852" y="38100"/>
                  </a:lnTo>
                  <a:lnTo>
                    <a:pt x="266852" y="0"/>
                  </a:lnTo>
                  <a:close/>
                </a:path>
                <a:path w="1159509" h="38100">
                  <a:moveTo>
                    <a:pt x="343103" y="0"/>
                  </a:moveTo>
                  <a:lnTo>
                    <a:pt x="304977" y="0"/>
                  </a:lnTo>
                  <a:lnTo>
                    <a:pt x="304977" y="38100"/>
                  </a:lnTo>
                  <a:lnTo>
                    <a:pt x="343103" y="38100"/>
                  </a:lnTo>
                  <a:lnTo>
                    <a:pt x="343103" y="0"/>
                  </a:lnTo>
                  <a:close/>
                </a:path>
                <a:path w="1159509" h="38100">
                  <a:moveTo>
                    <a:pt x="419341" y="0"/>
                  </a:moveTo>
                  <a:lnTo>
                    <a:pt x="381228" y="0"/>
                  </a:lnTo>
                  <a:lnTo>
                    <a:pt x="381228" y="38100"/>
                  </a:lnTo>
                  <a:lnTo>
                    <a:pt x="419341" y="38100"/>
                  </a:lnTo>
                  <a:lnTo>
                    <a:pt x="419341" y="0"/>
                  </a:lnTo>
                  <a:close/>
                </a:path>
                <a:path w="1159509" h="38100">
                  <a:moveTo>
                    <a:pt x="495592" y="0"/>
                  </a:moveTo>
                  <a:lnTo>
                    <a:pt x="457466" y="0"/>
                  </a:lnTo>
                  <a:lnTo>
                    <a:pt x="457466" y="38100"/>
                  </a:lnTo>
                  <a:lnTo>
                    <a:pt x="495592" y="38100"/>
                  </a:lnTo>
                  <a:lnTo>
                    <a:pt x="495592" y="0"/>
                  </a:lnTo>
                  <a:close/>
                </a:path>
                <a:path w="1159509" h="38100">
                  <a:moveTo>
                    <a:pt x="571842" y="0"/>
                  </a:moveTo>
                  <a:lnTo>
                    <a:pt x="533717" y="0"/>
                  </a:lnTo>
                  <a:lnTo>
                    <a:pt x="533717" y="38100"/>
                  </a:lnTo>
                  <a:lnTo>
                    <a:pt x="571842" y="38100"/>
                  </a:lnTo>
                  <a:lnTo>
                    <a:pt x="571842" y="0"/>
                  </a:lnTo>
                  <a:close/>
                </a:path>
                <a:path w="1159509" h="38100">
                  <a:moveTo>
                    <a:pt x="648081" y="0"/>
                  </a:moveTo>
                  <a:lnTo>
                    <a:pt x="609955" y="0"/>
                  </a:lnTo>
                  <a:lnTo>
                    <a:pt x="609955" y="38100"/>
                  </a:lnTo>
                  <a:lnTo>
                    <a:pt x="648081" y="38100"/>
                  </a:lnTo>
                  <a:lnTo>
                    <a:pt x="648081" y="0"/>
                  </a:lnTo>
                  <a:close/>
                </a:path>
                <a:path w="1159509" h="38100">
                  <a:moveTo>
                    <a:pt x="724331" y="0"/>
                  </a:moveTo>
                  <a:lnTo>
                    <a:pt x="686206" y="0"/>
                  </a:lnTo>
                  <a:lnTo>
                    <a:pt x="686206" y="38100"/>
                  </a:lnTo>
                  <a:lnTo>
                    <a:pt x="724331" y="38100"/>
                  </a:lnTo>
                  <a:lnTo>
                    <a:pt x="724331" y="0"/>
                  </a:lnTo>
                  <a:close/>
                </a:path>
                <a:path w="1159509" h="38100">
                  <a:moveTo>
                    <a:pt x="800569" y="0"/>
                  </a:moveTo>
                  <a:lnTo>
                    <a:pt x="762457" y="0"/>
                  </a:lnTo>
                  <a:lnTo>
                    <a:pt x="762457" y="38100"/>
                  </a:lnTo>
                  <a:lnTo>
                    <a:pt x="800569" y="38100"/>
                  </a:lnTo>
                  <a:lnTo>
                    <a:pt x="800569" y="0"/>
                  </a:lnTo>
                  <a:close/>
                </a:path>
                <a:path w="1159509" h="38100">
                  <a:moveTo>
                    <a:pt x="876820" y="0"/>
                  </a:moveTo>
                  <a:lnTo>
                    <a:pt x="838695" y="0"/>
                  </a:lnTo>
                  <a:lnTo>
                    <a:pt x="838695" y="38100"/>
                  </a:lnTo>
                  <a:lnTo>
                    <a:pt x="876820" y="38100"/>
                  </a:lnTo>
                  <a:lnTo>
                    <a:pt x="876820" y="0"/>
                  </a:lnTo>
                  <a:close/>
                </a:path>
                <a:path w="1159509" h="38100">
                  <a:moveTo>
                    <a:pt x="953058" y="0"/>
                  </a:moveTo>
                  <a:lnTo>
                    <a:pt x="914946" y="0"/>
                  </a:lnTo>
                  <a:lnTo>
                    <a:pt x="914946" y="38100"/>
                  </a:lnTo>
                  <a:lnTo>
                    <a:pt x="953058" y="38100"/>
                  </a:lnTo>
                  <a:lnTo>
                    <a:pt x="953058" y="0"/>
                  </a:lnTo>
                  <a:close/>
                </a:path>
                <a:path w="1159509" h="38100">
                  <a:moveTo>
                    <a:pt x="1029309" y="0"/>
                  </a:moveTo>
                  <a:lnTo>
                    <a:pt x="991184" y="0"/>
                  </a:lnTo>
                  <a:lnTo>
                    <a:pt x="991184" y="38100"/>
                  </a:lnTo>
                  <a:lnTo>
                    <a:pt x="1029309" y="38100"/>
                  </a:lnTo>
                  <a:lnTo>
                    <a:pt x="1029309" y="0"/>
                  </a:lnTo>
                  <a:close/>
                </a:path>
                <a:path w="1159509" h="38100">
                  <a:moveTo>
                    <a:pt x="1105560" y="0"/>
                  </a:moveTo>
                  <a:lnTo>
                    <a:pt x="1067435" y="0"/>
                  </a:lnTo>
                  <a:lnTo>
                    <a:pt x="1067435" y="38100"/>
                  </a:lnTo>
                  <a:lnTo>
                    <a:pt x="1105560" y="38100"/>
                  </a:lnTo>
                  <a:lnTo>
                    <a:pt x="1105560" y="0"/>
                  </a:lnTo>
                  <a:close/>
                </a:path>
                <a:path w="1159509" h="38100">
                  <a:moveTo>
                    <a:pt x="1158925" y="0"/>
                  </a:moveTo>
                  <a:lnTo>
                    <a:pt x="1143673" y="0"/>
                  </a:lnTo>
                  <a:lnTo>
                    <a:pt x="1143673" y="38100"/>
                  </a:lnTo>
                  <a:lnTo>
                    <a:pt x="1158925" y="38100"/>
                  </a:lnTo>
                  <a:lnTo>
                    <a:pt x="11589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9147806" y="7126353"/>
              <a:ext cx="0" cy="686435"/>
            </a:xfrm>
            <a:custGeom>
              <a:avLst/>
              <a:gdLst/>
              <a:ahLst/>
              <a:cxnLst/>
              <a:rect l="l" t="t" r="r" b="b"/>
              <a:pathLst>
                <a:path w="0" h="686434">
                  <a:moveTo>
                    <a:pt x="0" y="0"/>
                  </a:moveTo>
                  <a:lnTo>
                    <a:pt x="0" y="686137"/>
                  </a:lnTo>
                </a:path>
              </a:pathLst>
            </a:custGeom>
            <a:ln w="380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71628" y="6983789"/>
              <a:ext cx="152355" cy="152089"/>
            </a:xfrm>
            <a:prstGeom prst="rect">
              <a:avLst/>
            </a:prstGeom>
          </p:spPr>
        </p:pic>
      </p:grpSp>
      <p:sp>
        <p:nvSpPr>
          <p:cNvPr id="52" name="object 52"/>
          <p:cNvSpPr txBox="1"/>
          <p:nvPr/>
        </p:nvSpPr>
        <p:spPr>
          <a:xfrm>
            <a:off x="7097721" y="7843591"/>
            <a:ext cx="9747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5725" marR="5080" indent="-73660">
              <a:lnSpc>
                <a:spcPct val="115399"/>
              </a:lnSpc>
              <a:spcBef>
                <a:spcPts val="100"/>
              </a:spcBef>
            </a:pPr>
            <a:r>
              <a:rPr dirty="0" sz="1300" spc="125">
                <a:latin typeface="Trebuchet MS"/>
                <a:cs typeface="Trebuchet MS"/>
              </a:rPr>
              <a:t>W</a:t>
            </a:r>
            <a:r>
              <a:rPr dirty="0" sz="1300" spc="25">
                <a:latin typeface="Trebuchet MS"/>
                <a:cs typeface="Trebuchet MS"/>
              </a:rPr>
              <a:t>o</a:t>
            </a:r>
            <a:r>
              <a:rPr dirty="0" sz="1300" spc="-10">
                <a:latin typeface="Trebuchet MS"/>
                <a:cs typeface="Trebuchet MS"/>
              </a:rPr>
              <a:t>r</a:t>
            </a:r>
            <a:r>
              <a:rPr dirty="0" sz="1300" spc="70">
                <a:latin typeface="Trebuchet MS"/>
                <a:cs typeface="Trebuchet MS"/>
              </a:rPr>
              <a:t>k</a:t>
            </a:r>
            <a:r>
              <a:rPr dirty="0" sz="1300" spc="130">
                <a:latin typeface="Trebuchet MS"/>
                <a:cs typeface="Trebuchet MS"/>
              </a:rPr>
              <a:t>s</a:t>
            </a:r>
            <a:r>
              <a:rPr dirty="0" sz="1300">
                <a:latin typeface="Trebuchet MS"/>
                <a:cs typeface="Trebuchet MS"/>
              </a:rPr>
              <a:t>t</a:t>
            </a:r>
            <a:r>
              <a:rPr dirty="0" sz="1300" spc="45">
                <a:latin typeface="Trebuchet MS"/>
                <a:cs typeface="Trebuchet MS"/>
              </a:rPr>
              <a:t>a</a:t>
            </a:r>
            <a:r>
              <a:rPr dirty="0" sz="1300">
                <a:latin typeface="Trebuchet MS"/>
                <a:cs typeface="Trebuchet MS"/>
              </a:rPr>
              <a:t>t</a:t>
            </a:r>
            <a:r>
              <a:rPr dirty="0" sz="1300" spc="-30">
                <a:latin typeface="Trebuchet MS"/>
                <a:cs typeface="Trebuchet MS"/>
              </a:rPr>
              <a:t>i</a:t>
            </a:r>
            <a:r>
              <a:rPr dirty="0" sz="1300" spc="25">
                <a:latin typeface="Trebuchet MS"/>
                <a:cs typeface="Trebuchet MS"/>
              </a:rPr>
              <a:t>o</a:t>
            </a:r>
            <a:r>
              <a:rPr dirty="0" sz="1300" spc="25">
                <a:latin typeface="Trebuchet MS"/>
                <a:cs typeface="Trebuchet MS"/>
              </a:rPr>
              <a:t>n  </a:t>
            </a:r>
            <a:r>
              <a:rPr dirty="0" sz="1300" spc="10">
                <a:latin typeface="Trebuchet MS"/>
                <a:cs typeface="Trebuchet MS"/>
              </a:rPr>
              <a:t>ricercatori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226521" y="7984059"/>
            <a:ext cx="13716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85">
                <a:latin typeface="Trebuchet MS"/>
                <a:cs typeface="Trebuchet MS"/>
              </a:rPr>
              <a:t>...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443587" y="7988408"/>
            <a:ext cx="220853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41450" algn="l"/>
              </a:tabLst>
            </a:pPr>
            <a:r>
              <a:rPr dirty="0" sz="1300" spc="105">
                <a:latin typeface="Trebuchet MS"/>
                <a:cs typeface="Trebuchet MS"/>
              </a:rPr>
              <a:t>PC	</a:t>
            </a:r>
            <a:r>
              <a:rPr dirty="0" baseline="2136" sz="1950" spc="67">
                <a:latin typeface="Trebuchet MS"/>
                <a:cs typeface="Trebuchet MS"/>
              </a:rPr>
              <a:t>Notebook</a:t>
            </a:r>
            <a:endParaRPr baseline="2136" sz="195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4753556" y="956521"/>
            <a:ext cx="12519025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50"/>
              <a:t>Tecnologie</a:t>
            </a:r>
            <a:r>
              <a:rPr dirty="0" spc="-740"/>
              <a:t> </a:t>
            </a:r>
            <a:r>
              <a:rPr dirty="0" spc="15"/>
              <a:t>scelte</a:t>
            </a:r>
            <a:r>
              <a:rPr dirty="0" spc="-740"/>
              <a:t> </a:t>
            </a:r>
            <a:r>
              <a:rPr dirty="0" spc="-25"/>
              <a:t>e</a:t>
            </a:r>
            <a:r>
              <a:rPr dirty="0" spc="-735"/>
              <a:t> </a:t>
            </a:r>
            <a:r>
              <a:rPr dirty="0" spc="5"/>
              <a:t>processo</a:t>
            </a:r>
            <a:r>
              <a:rPr dirty="0" spc="-740"/>
              <a:t> </a:t>
            </a:r>
            <a:r>
              <a:rPr dirty="0" spc="-60"/>
              <a:t>di</a:t>
            </a:r>
            <a:r>
              <a:rPr dirty="0" spc="-735"/>
              <a:t> </a:t>
            </a:r>
            <a:r>
              <a:rPr dirty="0" spc="-60"/>
              <a:t>installazione</a:t>
            </a:r>
          </a:p>
        </p:txBody>
      </p:sp>
      <p:sp>
        <p:nvSpPr>
          <p:cNvPr id="56" name="object 56"/>
          <p:cNvSpPr/>
          <p:nvPr/>
        </p:nvSpPr>
        <p:spPr>
          <a:xfrm>
            <a:off x="9185217" y="3035200"/>
            <a:ext cx="1352550" cy="438150"/>
          </a:xfrm>
          <a:custGeom>
            <a:avLst/>
            <a:gdLst/>
            <a:ahLst/>
            <a:cxnLst/>
            <a:rect l="l" t="t" r="r" b="b"/>
            <a:pathLst>
              <a:path w="1352550" h="438150">
                <a:moveTo>
                  <a:pt x="1132724" y="438149"/>
                </a:moveTo>
                <a:lnTo>
                  <a:pt x="219533" y="438149"/>
                </a:lnTo>
                <a:lnTo>
                  <a:pt x="176504" y="433901"/>
                </a:lnTo>
                <a:lnTo>
                  <a:pt x="135521" y="421473"/>
                </a:lnTo>
                <a:lnTo>
                  <a:pt x="97736" y="401342"/>
                </a:lnTo>
                <a:lnTo>
                  <a:pt x="64299" y="373984"/>
                </a:lnTo>
                <a:lnTo>
                  <a:pt x="36884" y="340617"/>
                </a:lnTo>
                <a:lnTo>
                  <a:pt x="16710" y="302911"/>
                </a:lnTo>
                <a:lnTo>
                  <a:pt x="4257" y="262013"/>
                </a:lnTo>
                <a:lnTo>
                  <a:pt x="0" y="219074"/>
                </a:lnTo>
                <a:lnTo>
                  <a:pt x="4257" y="176135"/>
                </a:lnTo>
                <a:lnTo>
                  <a:pt x="16710" y="135238"/>
                </a:lnTo>
                <a:lnTo>
                  <a:pt x="36884" y="97532"/>
                </a:lnTo>
                <a:lnTo>
                  <a:pt x="64299" y="64165"/>
                </a:lnTo>
                <a:lnTo>
                  <a:pt x="97736" y="36807"/>
                </a:lnTo>
                <a:lnTo>
                  <a:pt x="135521" y="16676"/>
                </a:lnTo>
                <a:lnTo>
                  <a:pt x="176504" y="4248"/>
                </a:lnTo>
                <a:lnTo>
                  <a:pt x="219533" y="0"/>
                </a:lnTo>
                <a:lnTo>
                  <a:pt x="1132724" y="0"/>
                </a:lnTo>
                <a:lnTo>
                  <a:pt x="1175753" y="4248"/>
                </a:lnTo>
                <a:lnTo>
                  <a:pt x="1216736" y="16676"/>
                </a:lnTo>
                <a:lnTo>
                  <a:pt x="1254521" y="36807"/>
                </a:lnTo>
                <a:lnTo>
                  <a:pt x="1287957" y="64165"/>
                </a:lnTo>
                <a:lnTo>
                  <a:pt x="1315373" y="97532"/>
                </a:lnTo>
                <a:lnTo>
                  <a:pt x="1335546" y="135238"/>
                </a:lnTo>
                <a:lnTo>
                  <a:pt x="1348000" y="176135"/>
                </a:lnTo>
                <a:lnTo>
                  <a:pt x="1352257" y="219074"/>
                </a:lnTo>
                <a:lnTo>
                  <a:pt x="1348000" y="262013"/>
                </a:lnTo>
                <a:lnTo>
                  <a:pt x="1335546" y="302911"/>
                </a:lnTo>
                <a:lnTo>
                  <a:pt x="1315373" y="340617"/>
                </a:lnTo>
                <a:lnTo>
                  <a:pt x="1287957" y="373984"/>
                </a:lnTo>
                <a:lnTo>
                  <a:pt x="1254521" y="401342"/>
                </a:lnTo>
                <a:lnTo>
                  <a:pt x="1216736" y="421473"/>
                </a:lnTo>
                <a:lnTo>
                  <a:pt x="1175753" y="433901"/>
                </a:lnTo>
                <a:lnTo>
                  <a:pt x="1132724" y="43814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7032805" y="2212089"/>
            <a:ext cx="4192270" cy="1228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74650">
              <a:lnSpc>
                <a:spcPct val="115599"/>
              </a:lnSpc>
              <a:spcBef>
                <a:spcPts val="100"/>
              </a:spcBef>
            </a:pPr>
            <a:r>
              <a:rPr dirty="0" sz="2000" spc="55">
                <a:solidFill>
                  <a:srgbClr val="FFFFFF"/>
                </a:solidFill>
                <a:latin typeface="Trebuchet MS"/>
                <a:cs typeface="Trebuchet MS"/>
              </a:rPr>
              <a:t>Selezione </a:t>
            </a:r>
            <a:r>
              <a:rPr dirty="0" sz="2000" spc="130">
                <a:solidFill>
                  <a:srgbClr val="FFFFFF"/>
                </a:solidFill>
                <a:latin typeface="Trebuchet MS"/>
                <a:cs typeface="Trebuchet MS"/>
              </a:rPr>
              <a:t>su </a:t>
            </a:r>
            <a:r>
              <a:rPr dirty="0" sz="2000" spc="45">
                <a:solidFill>
                  <a:srgbClr val="FFFFFF"/>
                </a:solidFill>
                <a:latin typeface="Trebuchet MS"/>
                <a:cs typeface="Trebuchet MS"/>
              </a:rPr>
              <a:t>server </a:t>
            </a:r>
            <a:r>
              <a:rPr dirty="0" sz="2000" spc="10">
                <a:solidFill>
                  <a:srgbClr val="FFFFFF"/>
                </a:solidFill>
                <a:latin typeface="Trebuchet MS"/>
                <a:cs typeface="Trebuchet MS"/>
              </a:rPr>
              <a:t>di </a:t>
            </a:r>
            <a:r>
              <a:rPr dirty="0" sz="2000">
                <a:solidFill>
                  <a:srgbClr val="FFFFFF"/>
                </a:solidFill>
                <a:latin typeface="Trebuchet MS"/>
                <a:cs typeface="Trebuchet MS"/>
              </a:rPr>
              <a:t>install: </a:t>
            </a:r>
            <a:r>
              <a:rPr dirty="0" sz="20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25">
                <a:solidFill>
                  <a:srgbClr val="FFFFFF"/>
                </a:solidFill>
                <a:latin typeface="Trebuchet MS"/>
                <a:cs typeface="Trebuchet MS"/>
              </a:rPr>
              <a:t>Immagine,</a:t>
            </a:r>
            <a:r>
              <a:rPr dirty="0" sz="2000" spc="-15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Trebuchet MS"/>
                <a:cs typeface="Trebuchet MS"/>
              </a:rPr>
              <a:t>pre-install,</a:t>
            </a:r>
            <a:r>
              <a:rPr dirty="0" sz="2000" spc="-15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25">
                <a:solidFill>
                  <a:srgbClr val="FFFFFF"/>
                </a:solidFill>
                <a:latin typeface="Trebuchet MS"/>
                <a:cs typeface="Trebuchet MS"/>
              </a:rPr>
              <a:t>distribuzione</a:t>
            </a:r>
            <a:endParaRPr sz="2000">
              <a:latin typeface="Trebuchet MS"/>
              <a:cs typeface="Trebuchet MS"/>
            </a:endParaRPr>
          </a:p>
          <a:p>
            <a:pPr marL="2176145">
              <a:lnSpc>
                <a:spcPct val="100000"/>
              </a:lnSpc>
              <a:spcBef>
                <a:spcPts val="1160"/>
              </a:spcBef>
            </a:pPr>
            <a:r>
              <a:rPr dirty="0" sz="2300" spc="20">
                <a:latin typeface="Microsoft Sans Serif"/>
                <a:cs typeface="Microsoft Sans Serif"/>
              </a:rPr>
              <a:t>Immagine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186578" y="4266489"/>
            <a:ext cx="1335405" cy="3797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300" spc="-5">
                <a:latin typeface="Microsoft Sans Serif"/>
                <a:cs typeface="Microsoft Sans Serif"/>
              </a:rPr>
              <a:t>Pre-install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200786" y="4842395"/>
            <a:ext cx="136715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25">
                <a:latin typeface="Microsoft Sans Serif"/>
                <a:cs typeface="Microsoft Sans Serif"/>
              </a:rPr>
              <a:t>a</a:t>
            </a:r>
            <a:r>
              <a:rPr dirty="0" sz="1300" spc="55">
                <a:latin typeface="Microsoft Sans Serif"/>
                <a:cs typeface="Microsoft Sans Serif"/>
              </a:rPr>
              <a:t>u</a:t>
            </a:r>
            <a:r>
              <a:rPr dirty="0" sz="1300" spc="80">
                <a:latin typeface="Microsoft Sans Serif"/>
                <a:cs typeface="Microsoft Sans Serif"/>
              </a:rPr>
              <a:t>t</a:t>
            </a:r>
            <a:r>
              <a:rPr dirty="0" sz="1300" spc="50">
                <a:latin typeface="Microsoft Sans Serif"/>
                <a:cs typeface="Microsoft Sans Serif"/>
              </a:rPr>
              <a:t>o</a:t>
            </a:r>
            <a:r>
              <a:rPr dirty="0" sz="1300" spc="55">
                <a:latin typeface="Microsoft Sans Serif"/>
                <a:cs typeface="Microsoft Sans Serif"/>
              </a:rPr>
              <a:t>un</a:t>
            </a:r>
            <a:r>
              <a:rPr dirty="0" sz="1300" spc="-25">
                <a:latin typeface="Microsoft Sans Serif"/>
                <a:cs typeface="Microsoft Sans Serif"/>
              </a:rPr>
              <a:t>a</a:t>
            </a:r>
            <a:r>
              <a:rPr dirty="0" sz="1300" spc="80">
                <a:latin typeface="Microsoft Sans Serif"/>
                <a:cs typeface="Microsoft Sans Serif"/>
              </a:rPr>
              <a:t>tt</a:t>
            </a:r>
            <a:r>
              <a:rPr dirty="0" sz="1300">
                <a:latin typeface="Microsoft Sans Serif"/>
                <a:cs typeface="Microsoft Sans Serif"/>
              </a:rPr>
              <a:t>e</a:t>
            </a:r>
            <a:r>
              <a:rPr dirty="0" sz="1300" spc="55">
                <a:latin typeface="Microsoft Sans Serif"/>
                <a:cs typeface="Microsoft Sans Serif"/>
              </a:rPr>
              <a:t>n</a:t>
            </a:r>
            <a:r>
              <a:rPr dirty="0" sz="1300" spc="60">
                <a:latin typeface="Microsoft Sans Serif"/>
                <a:cs typeface="Microsoft Sans Serif"/>
              </a:rPr>
              <a:t>d</a:t>
            </a:r>
            <a:r>
              <a:rPr dirty="0" sz="1300" spc="-50">
                <a:latin typeface="Microsoft Sans Serif"/>
                <a:cs typeface="Microsoft Sans Serif"/>
              </a:rPr>
              <a:t>.</a:t>
            </a:r>
            <a:r>
              <a:rPr dirty="0" sz="1300" spc="5">
                <a:latin typeface="Microsoft Sans Serif"/>
                <a:cs typeface="Microsoft Sans Serif"/>
              </a:rPr>
              <a:t>x</a:t>
            </a:r>
            <a:r>
              <a:rPr dirty="0" sz="1300" spc="80">
                <a:latin typeface="Microsoft Sans Serif"/>
                <a:cs typeface="Microsoft Sans Serif"/>
              </a:rPr>
              <a:t>m</a:t>
            </a:r>
            <a:r>
              <a:rPr dirty="0" sz="1300">
                <a:latin typeface="Microsoft Sans Serif"/>
                <a:cs typeface="Microsoft Sans Serif"/>
              </a:rPr>
              <a:t>l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453346" y="4863050"/>
            <a:ext cx="136715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25">
                <a:latin typeface="Microsoft Sans Serif"/>
                <a:cs typeface="Microsoft Sans Serif"/>
              </a:rPr>
              <a:t>a</a:t>
            </a:r>
            <a:r>
              <a:rPr dirty="0" sz="1300" spc="55">
                <a:latin typeface="Microsoft Sans Serif"/>
                <a:cs typeface="Microsoft Sans Serif"/>
              </a:rPr>
              <a:t>u</a:t>
            </a:r>
            <a:r>
              <a:rPr dirty="0" sz="1300" spc="80">
                <a:latin typeface="Microsoft Sans Serif"/>
                <a:cs typeface="Microsoft Sans Serif"/>
              </a:rPr>
              <a:t>t</a:t>
            </a:r>
            <a:r>
              <a:rPr dirty="0" sz="1300" spc="50">
                <a:latin typeface="Microsoft Sans Serif"/>
                <a:cs typeface="Microsoft Sans Serif"/>
              </a:rPr>
              <a:t>o</a:t>
            </a:r>
            <a:r>
              <a:rPr dirty="0" sz="1300" spc="55">
                <a:latin typeface="Microsoft Sans Serif"/>
                <a:cs typeface="Microsoft Sans Serif"/>
              </a:rPr>
              <a:t>un</a:t>
            </a:r>
            <a:r>
              <a:rPr dirty="0" sz="1300" spc="-25">
                <a:latin typeface="Microsoft Sans Serif"/>
                <a:cs typeface="Microsoft Sans Serif"/>
              </a:rPr>
              <a:t>a</a:t>
            </a:r>
            <a:r>
              <a:rPr dirty="0" sz="1300" spc="80">
                <a:latin typeface="Microsoft Sans Serif"/>
                <a:cs typeface="Microsoft Sans Serif"/>
              </a:rPr>
              <a:t>tt</a:t>
            </a:r>
            <a:r>
              <a:rPr dirty="0" sz="1300">
                <a:latin typeface="Microsoft Sans Serif"/>
                <a:cs typeface="Microsoft Sans Serif"/>
              </a:rPr>
              <a:t>e</a:t>
            </a:r>
            <a:r>
              <a:rPr dirty="0" sz="1300" spc="55">
                <a:latin typeface="Microsoft Sans Serif"/>
                <a:cs typeface="Microsoft Sans Serif"/>
              </a:rPr>
              <a:t>n</a:t>
            </a:r>
            <a:r>
              <a:rPr dirty="0" sz="1300" spc="60">
                <a:latin typeface="Microsoft Sans Serif"/>
                <a:cs typeface="Microsoft Sans Serif"/>
              </a:rPr>
              <a:t>d</a:t>
            </a:r>
            <a:r>
              <a:rPr dirty="0" sz="1300" spc="-50">
                <a:latin typeface="Microsoft Sans Serif"/>
                <a:cs typeface="Microsoft Sans Serif"/>
              </a:rPr>
              <a:t>.</a:t>
            </a:r>
            <a:r>
              <a:rPr dirty="0" sz="1300" spc="5">
                <a:latin typeface="Microsoft Sans Serif"/>
                <a:cs typeface="Microsoft Sans Serif"/>
              </a:rPr>
              <a:t>x</a:t>
            </a:r>
            <a:r>
              <a:rPr dirty="0" sz="1300" spc="80">
                <a:latin typeface="Microsoft Sans Serif"/>
                <a:cs typeface="Microsoft Sans Serif"/>
              </a:rPr>
              <a:t>m</a:t>
            </a:r>
            <a:r>
              <a:rPr dirty="0" sz="1300">
                <a:latin typeface="Microsoft Sans Serif"/>
                <a:cs typeface="Microsoft Sans Serif"/>
              </a:rPr>
              <a:t>l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213719" y="7309828"/>
            <a:ext cx="1790700" cy="438150"/>
          </a:xfrm>
          <a:custGeom>
            <a:avLst/>
            <a:gdLst/>
            <a:ahLst/>
            <a:cxnLst/>
            <a:rect l="l" t="t" r="r" b="b"/>
            <a:pathLst>
              <a:path w="1790700" h="438150">
                <a:moveTo>
                  <a:pt x="1570210" y="438149"/>
                </a:moveTo>
                <a:lnTo>
                  <a:pt x="220022" y="438149"/>
                </a:lnTo>
                <a:lnTo>
                  <a:pt x="176898" y="433901"/>
                </a:lnTo>
                <a:lnTo>
                  <a:pt x="135823" y="421473"/>
                </a:lnTo>
                <a:lnTo>
                  <a:pt x="97954" y="401342"/>
                </a:lnTo>
                <a:lnTo>
                  <a:pt x="64443" y="373984"/>
                </a:lnTo>
                <a:lnTo>
                  <a:pt x="36966" y="340617"/>
                </a:lnTo>
                <a:lnTo>
                  <a:pt x="16748" y="302911"/>
                </a:lnTo>
                <a:lnTo>
                  <a:pt x="4266" y="262013"/>
                </a:lnTo>
                <a:lnTo>
                  <a:pt x="0" y="219074"/>
                </a:lnTo>
                <a:lnTo>
                  <a:pt x="4266" y="176135"/>
                </a:lnTo>
                <a:lnTo>
                  <a:pt x="16748" y="135238"/>
                </a:lnTo>
                <a:lnTo>
                  <a:pt x="36966" y="97532"/>
                </a:lnTo>
                <a:lnTo>
                  <a:pt x="64443" y="64165"/>
                </a:lnTo>
                <a:lnTo>
                  <a:pt x="97954" y="36807"/>
                </a:lnTo>
                <a:lnTo>
                  <a:pt x="135823" y="16676"/>
                </a:lnTo>
                <a:lnTo>
                  <a:pt x="176898" y="4248"/>
                </a:lnTo>
                <a:lnTo>
                  <a:pt x="220022" y="0"/>
                </a:lnTo>
                <a:lnTo>
                  <a:pt x="1570210" y="0"/>
                </a:lnTo>
                <a:lnTo>
                  <a:pt x="1613335" y="4248"/>
                </a:lnTo>
                <a:lnTo>
                  <a:pt x="1654410" y="16676"/>
                </a:lnTo>
                <a:lnTo>
                  <a:pt x="1692279" y="36807"/>
                </a:lnTo>
                <a:lnTo>
                  <a:pt x="1725790" y="64165"/>
                </a:lnTo>
                <a:lnTo>
                  <a:pt x="1753267" y="97532"/>
                </a:lnTo>
                <a:lnTo>
                  <a:pt x="1773485" y="135238"/>
                </a:lnTo>
                <a:lnTo>
                  <a:pt x="1785967" y="176135"/>
                </a:lnTo>
                <a:lnTo>
                  <a:pt x="1790233" y="219074"/>
                </a:lnTo>
                <a:lnTo>
                  <a:pt x="1785967" y="262013"/>
                </a:lnTo>
                <a:lnTo>
                  <a:pt x="1773485" y="302911"/>
                </a:lnTo>
                <a:lnTo>
                  <a:pt x="1753267" y="340617"/>
                </a:lnTo>
                <a:lnTo>
                  <a:pt x="1725790" y="373984"/>
                </a:lnTo>
                <a:lnTo>
                  <a:pt x="1692279" y="401342"/>
                </a:lnTo>
                <a:lnTo>
                  <a:pt x="1654410" y="421473"/>
                </a:lnTo>
                <a:lnTo>
                  <a:pt x="1613335" y="433901"/>
                </a:lnTo>
                <a:lnTo>
                  <a:pt x="1570210" y="43814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9196260" y="6550272"/>
            <a:ext cx="4298315" cy="11582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85">
                <a:latin typeface="Microsoft Sans Serif"/>
                <a:cs typeface="Microsoft Sans Serif"/>
              </a:rPr>
              <a:t>S</a:t>
            </a:r>
            <a:r>
              <a:rPr dirty="0" sz="1600" spc="-5">
                <a:latin typeface="Microsoft Sans Serif"/>
                <a:cs typeface="Microsoft Sans Serif"/>
              </a:rPr>
              <a:t>e</a:t>
            </a:r>
            <a:r>
              <a:rPr dirty="0" sz="1600" spc="-5">
                <a:latin typeface="Microsoft Sans Serif"/>
                <a:cs typeface="Microsoft Sans Serif"/>
              </a:rPr>
              <a:t> </a:t>
            </a:r>
            <a:r>
              <a:rPr dirty="0" sz="1600">
                <a:latin typeface="Microsoft Sans Serif"/>
                <a:cs typeface="Microsoft Sans Serif"/>
              </a:rPr>
              <a:t>i</a:t>
            </a:r>
            <a:r>
              <a:rPr dirty="0" sz="1600" spc="65">
                <a:latin typeface="Microsoft Sans Serif"/>
                <a:cs typeface="Microsoft Sans Serif"/>
              </a:rPr>
              <a:t>n</a:t>
            </a:r>
            <a:r>
              <a:rPr dirty="0" sz="1600" spc="-5">
                <a:latin typeface="Microsoft Sans Serif"/>
                <a:cs typeface="Microsoft Sans Serif"/>
              </a:rPr>
              <a:t> </a:t>
            </a:r>
            <a:r>
              <a:rPr dirty="0" sz="1600" spc="70">
                <a:latin typeface="Microsoft Sans Serif"/>
                <a:cs typeface="Microsoft Sans Serif"/>
              </a:rPr>
              <a:t>d</a:t>
            </a:r>
            <a:r>
              <a:rPr dirty="0" sz="1600" spc="55">
                <a:latin typeface="Microsoft Sans Serif"/>
                <a:cs typeface="Microsoft Sans Serif"/>
              </a:rPr>
              <a:t>o</a:t>
            </a:r>
            <a:r>
              <a:rPr dirty="0" sz="1600" spc="95">
                <a:latin typeface="Microsoft Sans Serif"/>
                <a:cs typeface="Microsoft Sans Serif"/>
              </a:rPr>
              <a:t>m</a:t>
            </a:r>
            <a:r>
              <a:rPr dirty="0" sz="1600">
                <a:latin typeface="Microsoft Sans Serif"/>
                <a:cs typeface="Microsoft Sans Serif"/>
              </a:rPr>
              <a:t>i</a:t>
            </a:r>
            <a:r>
              <a:rPr dirty="0" sz="1600" spc="65">
                <a:latin typeface="Microsoft Sans Serif"/>
                <a:cs typeface="Microsoft Sans Serif"/>
              </a:rPr>
              <a:t>n</a:t>
            </a:r>
            <a:r>
              <a:rPr dirty="0" sz="1600">
                <a:latin typeface="Microsoft Sans Serif"/>
                <a:cs typeface="Microsoft Sans Serif"/>
              </a:rPr>
              <a:t>i</a:t>
            </a:r>
            <a:r>
              <a:rPr dirty="0" sz="1600" spc="55">
                <a:latin typeface="Microsoft Sans Serif"/>
                <a:cs typeface="Microsoft Sans Serif"/>
              </a:rPr>
              <a:t>o</a:t>
            </a:r>
            <a:r>
              <a:rPr dirty="0" sz="1600" spc="-5">
                <a:latin typeface="Microsoft Sans Serif"/>
                <a:cs typeface="Microsoft Sans Serif"/>
              </a:rPr>
              <a:t> </a:t>
            </a:r>
            <a:r>
              <a:rPr dirty="0" sz="1600">
                <a:latin typeface="Microsoft Sans Serif"/>
                <a:cs typeface="Microsoft Sans Serif"/>
              </a:rPr>
              <a:t>l</a:t>
            </a:r>
            <a:r>
              <a:rPr dirty="0" sz="1600" spc="-35">
                <a:latin typeface="Microsoft Sans Serif"/>
                <a:cs typeface="Microsoft Sans Serif"/>
              </a:rPr>
              <a:t>a</a:t>
            </a:r>
            <a:r>
              <a:rPr dirty="0" sz="1600" spc="-5">
                <a:latin typeface="Microsoft Sans Serif"/>
                <a:cs typeface="Microsoft Sans Serif"/>
              </a:rPr>
              <a:t> </a:t>
            </a:r>
            <a:r>
              <a:rPr dirty="0" sz="1600" spc="-75">
                <a:latin typeface="Microsoft Sans Serif"/>
                <a:cs typeface="Microsoft Sans Serif"/>
              </a:rPr>
              <a:t>G</a:t>
            </a:r>
            <a:r>
              <a:rPr dirty="0" sz="1600" spc="-120">
                <a:latin typeface="Microsoft Sans Serif"/>
                <a:cs typeface="Microsoft Sans Serif"/>
              </a:rPr>
              <a:t>P</a:t>
            </a:r>
            <a:r>
              <a:rPr dirty="0" sz="1600" spc="-10">
                <a:latin typeface="Microsoft Sans Serif"/>
                <a:cs typeface="Microsoft Sans Serif"/>
              </a:rPr>
              <a:t>O</a:t>
            </a:r>
            <a:r>
              <a:rPr dirty="0" sz="1600" spc="-5">
                <a:latin typeface="Microsoft Sans Serif"/>
                <a:cs typeface="Microsoft Sans Serif"/>
              </a:rPr>
              <a:t> </a:t>
            </a:r>
            <a:r>
              <a:rPr dirty="0" sz="1600" spc="-35">
                <a:latin typeface="Microsoft Sans Serif"/>
                <a:cs typeface="Microsoft Sans Serif"/>
              </a:rPr>
              <a:t>a</a:t>
            </a:r>
            <a:r>
              <a:rPr dirty="0" sz="1600" spc="65">
                <a:latin typeface="Microsoft Sans Serif"/>
                <a:cs typeface="Microsoft Sans Serif"/>
              </a:rPr>
              <a:t>u</a:t>
            </a:r>
            <a:r>
              <a:rPr dirty="0" sz="1600" spc="95">
                <a:latin typeface="Microsoft Sans Serif"/>
                <a:cs typeface="Microsoft Sans Serif"/>
              </a:rPr>
              <a:t>t</a:t>
            </a:r>
            <a:r>
              <a:rPr dirty="0" sz="1600" spc="55">
                <a:latin typeface="Microsoft Sans Serif"/>
                <a:cs typeface="Microsoft Sans Serif"/>
              </a:rPr>
              <a:t>o</a:t>
            </a:r>
            <a:r>
              <a:rPr dirty="0" sz="1600" spc="95">
                <a:latin typeface="Microsoft Sans Serif"/>
                <a:cs typeface="Microsoft Sans Serif"/>
              </a:rPr>
              <a:t>m</a:t>
            </a:r>
            <a:r>
              <a:rPr dirty="0" sz="1600" spc="-35">
                <a:latin typeface="Microsoft Sans Serif"/>
                <a:cs typeface="Microsoft Sans Serif"/>
              </a:rPr>
              <a:t>a</a:t>
            </a:r>
            <a:r>
              <a:rPr dirty="0" sz="1600" spc="95">
                <a:latin typeface="Microsoft Sans Serif"/>
                <a:cs typeface="Microsoft Sans Serif"/>
              </a:rPr>
              <a:t>t</a:t>
            </a:r>
            <a:r>
              <a:rPr dirty="0" sz="1600">
                <a:latin typeface="Microsoft Sans Serif"/>
                <a:cs typeface="Microsoft Sans Serif"/>
              </a:rPr>
              <a:t>i</a:t>
            </a:r>
            <a:r>
              <a:rPr dirty="0" sz="1600" spc="-55">
                <a:latin typeface="Microsoft Sans Serif"/>
                <a:cs typeface="Microsoft Sans Serif"/>
              </a:rPr>
              <a:t>zz</a:t>
            </a:r>
            <a:r>
              <a:rPr dirty="0" sz="1600" spc="-35">
                <a:latin typeface="Microsoft Sans Serif"/>
                <a:cs typeface="Microsoft Sans Serif"/>
              </a:rPr>
              <a:t>a</a:t>
            </a:r>
            <a:endParaRPr sz="1600">
              <a:latin typeface="Microsoft Sans Serif"/>
              <a:cs typeface="Microsoft Sans Serif"/>
            </a:endParaRPr>
          </a:p>
          <a:p>
            <a:pPr marL="17145">
              <a:lnSpc>
                <a:spcPct val="100000"/>
              </a:lnSpc>
              <a:spcBef>
                <a:spcPts val="1605"/>
              </a:spcBef>
            </a:pPr>
            <a:r>
              <a:rPr dirty="0" sz="1900" spc="30">
                <a:latin typeface="Microsoft Sans Serif"/>
                <a:cs typeface="Microsoft Sans Serif"/>
              </a:rPr>
              <a:t>Download</a:t>
            </a:r>
            <a:r>
              <a:rPr dirty="0" sz="1900" spc="-15">
                <a:latin typeface="Microsoft Sans Serif"/>
                <a:cs typeface="Microsoft Sans Serif"/>
              </a:rPr>
              <a:t> </a:t>
            </a:r>
            <a:r>
              <a:rPr dirty="0" sz="1900" spc="-5">
                <a:latin typeface="Microsoft Sans Serif"/>
                <a:cs typeface="Microsoft Sans Serif"/>
              </a:rPr>
              <a:t>e</a:t>
            </a:r>
            <a:r>
              <a:rPr dirty="0" sz="1900" spc="-15">
                <a:latin typeface="Microsoft Sans Serif"/>
                <a:cs typeface="Microsoft Sans Serif"/>
              </a:rPr>
              <a:t> </a:t>
            </a:r>
            <a:r>
              <a:rPr dirty="0" sz="1900" spc="-25">
                <a:latin typeface="Microsoft Sans Serif"/>
                <a:cs typeface="Microsoft Sans Serif"/>
              </a:rPr>
              <a:t>avvio</a:t>
            </a:r>
            <a:r>
              <a:rPr dirty="0" sz="1900" spc="-15">
                <a:latin typeface="Microsoft Sans Serif"/>
                <a:cs typeface="Microsoft Sans Serif"/>
              </a:rPr>
              <a:t> </a:t>
            </a:r>
            <a:r>
              <a:rPr dirty="0" sz="1900" spc="35">
                <a:latin typeface="Microsoft Sans Serif"/>
                <a:cs typeface="Microsoft Sans Serif"/>
              </a:rPr>
              <a:t>script</a:t>
            </a:r>
            <a:r>
              <a:rPr dirty="0" sz="1900" spc="-15">
                <a:latin typeface="Microsoft Sans Serif"/>
                <a:cs typeface="Microsoft Sans Serif"/>
              </a:rPr>
              <a:t> </a:t>
            </a:r>
            <a:r>
              <a:rPr dirty="0" sz="1900" spc="40">
                <a:latin typeface="Microsoft Sans Serif"/>
                <a:cs typeface="Microsoft Sans Serif"/>
              </a:rPr>
              <a:t>di</a:t>
            </a:r>
            <a:r>
              <a:rPr dirty="0" sz="1900" spc="-15">
                <a:latin typeface="Microsoft Sans Serif"/>
                <a:cs typeface="Microsoft Sans Serif"/>
              </a:rPr>
              <a:t> </a:t>
            </a:r>
            <a:r>
              <a:rPr dirty="0" sz="1900" spc="10">
                <a:latin typeface="Microsoft Sans Serif"/>
                <a:cs typeface="Microsoft Sans Serif"/>
              </a:rPr>
              <a:t>installazione</a:t>
            </a:r>
            <a:endParaRPr sz="1900">
              <a:latin typeface="Microsoft Sans Serif"/>
              <a:cs typeface="Microsoft Sans Serif"/>
            </a:endParaRPr>
          </a:p>
          <a:p>
            <a:pPr marL="17145">
              <a:lnSpc>
                <a:spcPct val="100000"/>
              </a:lnSpc>
              <a:spcBef>
                <a:spcPts val="325"/>
              </a:spcBef>
            </a:pPr>
            <a:r>
              <a:rPr dirty="0" sz="2300" spc="30">
                <a:latin typeface="Microsoft Sans Serif"/>
                <a:cs typeface="Microsoft Sans Serif"/>
              </a:rPr>
              <a:t>Distribuzione</a:t>
            </a:r>
            <a:endParaRPr sz="2300">
              <a:latin typeface="Microsoft Sans Serif"/>
              <a:cs typeface="Microsoft Sans Serif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772726" y="7797505"/>
            <a:ext cx="4800600" cy="1688464"/>
            <a:chOff x="6772726" y="7797505"/>
            <a:chExt cx="4800600" cy="1688464"/>
          </a:xfrm>
        </p:grpSpPr>
        <p:sp>
          <p:nvSpPr>
            <p:cNvPr id="64" name="object 64"/>
            <p:cNvSpPr/>
            <p:nvPr/>
          </p:nvSpPr>
          <p:spPr>
            <a:xfrm>
              <a:off x="7078296" y="7816555"/>
              <a:ext cx="4124960" cy="0"/>
            </a:xfrm>
            <a:custGeom>
              <a:avLst/>
              <a:gdLst/>
              <a:ahLst/>
              <a:cxnLst/>
              <a:rect l="l" t="t" r="r" b="b"/>
              <a:pathLst>
                <a:path w="4124959" h="0">
                  <a:moveTo>
                    <a:pt x="0" y="0"/>
                  </a:moveTo>
                  <a:lnTo>
                    <a:pt x="4124362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8403888" y="7797550"/>
              <a:ext cx="0" cy="590550"/>
            </a:xfrm>
            <a:custGeom>
              <a:avLst/>
              <a:gdLst/>
              <a:ahLst/>
              <a:cxnLst/>
              <a:rect l="l" t="t" r="r" b="b"/>
              <a:pathLst>
                <a:path w="0" h="590550">
                  <a:moveTo>
                    <a:pt x="0" y="0"/>
                  </a:moveTo>
                  <a:lnTo>
                    <a:pt x="0" y="590449"/>
                  </a:lnTo>
                </a:path>
              </a:pathLst>
            </a:custGeom>
            <a:ln w="383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8346738" y="8311257"/>
              <a:ext cx="114300" cy="76835"/>
            </a:xfrm>
            <a:custGeom>
              <a:avLst/>
              <a:gdLst/>
              <a:ahLst/>
              <a:cxnLst/>
              <a:rect l="l" t="t" r="r" b="b"/>
              <a:pathLst>
                <a:path w="114300" h="76834">
                  <a:moveTo>
                    <a:pt x="114299" y="0"/>
                  </a:moveTo>
                  <a:lnTo>
                    <a:pt x="57149" y="76743"/>
                  </a:lnTo>
                  <a:lnTo>
                    <a:pt x="0" y="0"/>
                  </a:lnTo>
                </a:path>
              </a:pathLst>
            </a:custGeom>
            <a:ln w="38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9821710" y="7797550"/>
              <a:ext cx="0" cy="590550"/>
            </a:xfrm>
            <a:custGeom>
              <a:avLst/>
              <a:gdLst/>
              <a:ahLst/>
              <a:cxnLst/>
              <a:rect l="l" t="t" r="r" b="b"/>
              <a:pathLst>
                <a:path w="0" h="590550">
                  <a:moveTo>
                    <a:pt x="0" y="0"/>
                  </a:moveTo>
                  <a:lnTo>
                    <a:pt x="0" y="590449"/>
                  </a:lnTo>
                </a:path>
              </a:pathLst>
            </a:custGeom>
            <a:ln w="383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9764560" y="8311257"/>
              <a:ext cx="114300" cy="76835"/>
            </a:xfrm>
            <a:custGeom>
              <a:avLst/>
              <a:gdLst/>
              <a:ahLst/>
              <a:cxnLst/>
              <a:rect l="l" t="t" r="r" b="b"/>
              <a:pathLst>
                <a:path w="114300" h="76834">
                  <a:moveTo>
                    <a:pt x="114299" y="0"/>
                  </a:moveTo>
                  <a:lnTo>
                    <a:pt x="57149" y="76743"/>
                  </a:lnTo>
                  <a:lnTo>
                    <a:pt x="0" y="0"/>
                  </a:lnTo>
                </a:path>
              </a:pathLst>
            </a:custGeom>
            <a:ln w="38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1198276" y="7797550"/>
              <a:ext cx="0" cy="590550"/>
            </a:xfrm>
            <a:custGeom>
              <a:avLst/>
              <a:gdLst/>
              <a:ahLst/>
              <a:cxnLst/>
              <a:rect l="l" t="t" r="r" b="b"/>
              <a:pathLst>
                <a:path w="0" h="590550">
                  <a:moveTo>
                    <a:pt x="0" y="0"/>
                  </a:moveTo>
                  <a:lnTo>
                    <a:pt x="0" y="590449"/>
                  </a:lnTo>
                </a:path>
              </a:pathLst>
            </a:custGeom>
            <a:ln w="383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11141126" y="8311257"/>
              <a:ext cx="114300" cy="76835"/>
            </a:xfrm>
            <a:custGeom>
              <a:avLst/>
              <a:gdLst/>
              <a:ahLst/>
              <a:cxnLst/>
              <a:rect l="l" t="t" r="r" b="b"/>
              <a:pathLst>
                <a:path w="114300" h="76834">
                  <a:moveTo>
                    <a:pt x="114299" y="0"/>
                  </a:moveTo>
                  <a:lnTo>
                    <a:pt x="57149" y="76743"/>
                  </a:lnTo>
                  <a:lnTo>
                    <a:pt x="0" y="0"/>
                  </a:lnTo>
                </a:path>
              </a:pathLst>
            </a:custGeom>
            <a:ln w="38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7059207" y="7804257"/>
              <a:ext cx="0" cy="590550"/>
            </a:xfrm>
            <a:custGeom>
              <a:avLst/>
              <a:gdLst/>
              <a:ahLst/>
              <a:cxnLst/>
              <a:rect l="l" t="t" r="r" b="b"/>
              <a:pathLst>
                <a:path w="0" h="590550">
                  <a:moveTo>
                    <a:pt x="0" y="0"/>
                  </a:moveTo>
                  <a:lnTo>
                    <a:pt x="0" y="590449"/>
                  </a:lnTo>
                </a:path>
              </a:pathLst>
            </a:custGeom>
            <a:ln w="383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7002057" y="8317965"/>
              <a:ext cx="114300" cy="76835"/>
            </a:xfrm>
            <a:custGeom>
              <a:avLst/>
              <a:gdLst/>
              <a:ahLst/>
              <a:cxnLst/>
              <a:rect l="l" t="t" r="r" b="b"/>
              <a:pathLst>
                <a:path w="114300" h="76834">
                  <a:moveTo>
                    <a:pt x="114299" y="0"/>
                  </a:moveTo>
                  <a:lnTo>
                    <a:pt x="57149" y="76743"/>
                  </a:lnTo>
                  <a:lnTo>
                    <a:pt x="0" y="0"/>
                  </a:lnTo>
                </a:path>
              </a:pathLst>
            </a:custGeom>
            <a:ln w="38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6772726" y="8428610"/>
              <a:ext cx="4791075" cy="1047750"/>
            </a:xfrm>
            <a:custGeom>
              <a:avLst/>
              <a:gdLst/>
              <a:ahLst/>
              <a:cxnLst/>
              <a:rect l="l" t="t" r="r" b="b"/>
              <a:pathLst>
                <a:path w="4791075" h="1047750">
                  <a:moveTo>
                    <a:pt x="4600202" y="1047749"/>
                  </a:moveTo>
                  <a:lnTo>
                    <a:pt x="190589" y="1047749"/>
                  </a:lnTo>
                  <a:lnTo>
                    <a:pt x="153233" y="1044040"/>
                  </a:lnTo>
                  <a:lnTo>
                    <a:pt x="84850" y="1015613"/>
                  </a:lnTo>
                  <a:lnTo>
                    <a:pt x="32021" y="962593"/>
                  </a:lnTo>
                  <a:lnTo>
                    <a:pt x="3695" y="893963"/>
                  </a:lnTo>
                  <a:lnTo>
                    <a:pt x="0" y="856473"/>
                  </a:lnTo>
                  <a:lnTo>
                    <a:pt x="0" y="191276"/>
                  </a:lnTo>
                  <a:lnTo>
                    <a:pt x="14507" y="118078"/>
                  </a:lnTo>
                  <a:lnTo>
                    <a:pt x="55822" y="56023"/>
                  </a:lnTo>
                  <a:lnTo>
                    <a:pt x="117653" y="14560"/>
                  </a:lnTo>
                  <a:lnTo>
                    <a:pt x="190589" y="0"/>
                  </a:lnTo>
                  <a:lnTo>
                    <a:pt x="4600202" y="0"/>
                  </a:lnTo>
                  <a:lnTo>
                    <a:pt x="4673138" y="14560"/>
                  </a:lnTo>
                  <a:lnTo>
                    <a:pt x="4734969" y="56023"/>
                  </a:lnTo>
                  <a:lnTo>
                    <a:pt x="4776284" y="118078"/>
                  </a:lnTo>
                  <a:lnTo>
                    <a:pt x="4790791" y="191276"/>
                  </a:lnTo>
                  <a:lnTo>
                    <a:pt x="4790791" y="856473"/>
                  </a:lnTo>
                  <a:lnTo>
                    <a:pt x="4776284" y="929671"/>
                  </a:lnTo>
                  <a:lnTo>
                    <a:pt x="4734969" y="991726"/>
                  </a:lnTo>
                  <a:lnTo>
                    <a:pt x="4673138" y="1033189"/>
                  </a:lnTo>
                  <a:lnTo>
                    <a:pt x="4600202" y="1047749"/>
                  </a:lnTo>
                  <a:close/>
                </a:path>
              </a:pathLst>
            </a:custGeom>
            <a:solidFill>
              <a:srgbClr val="6A9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6857577" y="8428610"/>
              <a:ext cx="4705985" cy="1047750"/>
            </a:xfrm>
            <a:custGeom>
              <a:avLst/>
              <a:gdLst/>
              <a:ahLst/>
              <a:cxnLst/>
              <a:rect l="l" t="t" r="r" b="b"/>
              <a:pathLst>
                <a:path w="4705984" h="1047750">
                  <a:moveTo>
                    <a:pt x="4515352" y="0"/>
                  </a:moveTo>
                  <a:lnTo>
                    <a:pt x="4588287" y="14560"/>
                  </a:lnTo>
                  <a:lnTo>
                    <a:pt x="4650118" y="56023"/>
                  </a:lnTo>
                  <a:lnTo>
                    <a:pt x="4691433" y="118078"/>
                  </a:lnTo>
                  <a:lnTo>
                    <a:pt x="4705940" y="191276"/>
                  </a:lnTo>
                  <a:lnTo>
                    <a:pt x="4705940" y="856473"/>
                  </a:lnTo>
                  <a:lnTo>
                    <a:pt x="4691433" y="929671"/>
                  </a:lnTo>
                  <a:lnTo>
                    <a:pt x="4650118" y="991726"/>
                  </a:lnTo>
                  <a:lnTo>
                    <a:pt x="4588287" y="1033189"/>
                  </a:lnTo>
                  <a:lnTo>
                    <a:pt x="4515351" y="1047749"/>
                  </a:lnTo>
                  <a:lnTo>
                    <a:pt x="105738" y="1047749"/>
                  </a:lnTo>
                  <a:lnTo>
                    <a:pt x="68382" y="1044040"/>
                  </a:lnTo>
                  <a:lnTo>
                    <a:pt x="32803" y="1033189"/>
                  </a:lnTo>
                </a:path>
                <a:path w="4705984" h="1047750">
                  <a:moveTo>
                    <a:pt x="22481" y="1027659"/>
                  </a:moveTo>
                  <a:lnTo>
                    <a:pt x="0" y="1015613"/>
                  </a:lnTo>
                </a:path>
              </a:pathLst>
            </a:custGeom>
            <a:ln w="1909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5" name="object 75"/>
          <p:cNvSpPr txBox="1"/>
          <p:nvPr/>
        </p:nvSpPr>
        <p:spPr>
          <a:xfrm>
            <a:off x="7950213" y="8458448"/>
            <a:ext cx="243395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29870" marR="259715" indent="37465">
              <a:lnSpc>
                <a:spcPct val="115399"/>
              </a:lnSpc>
              <a:spcBef>
                <a:spcPts val="100"/>
              </a:spcBef>
            </a:pPr>
            <a:r>
              <a:rPr dirty="0" sz="1300" spc="15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1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 spc="-5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2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7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185">
                <a:solidFill>
                  <a:srgbClr val="FFFFFF"/>
                </a:solidFill>
                <a:latin typeface="Trebuchet MS"/>
                <a:cs typeface="Trebuchet MS"/>
              </a:rPr>
              <a:t>S  </a:t>
            </a:r>
            <a:r>
              <a:rPr dirty="0" sz="1300" spc="5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13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ll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 spc="-5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2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 spc="40">
                <a:solidFill>
                  <a:srgbClr val="FFFFFF"/>
                </a:solidFill>
                <a:latin typeface="Trebuchet MS"/>
                <a:cs typeface="Trebuchet MS"/>
              </a:rPr>
              <a:t>pp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5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 spc="-5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13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15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 spc="40">
                <a:solidFill>
                  <a:srgbClr val="FFFFFF"/>
                </a:solidFill>
                <a:latin typeface="Trebuchet MS"/>
                <a:cs typeface="Trebuchet MS"/>
              </a:rPr>
              <a:t>pp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5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dirty="0" sz="1300" spc="4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300" spc="-5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2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13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dirty="0" sz="1300" spc="15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300" spc="15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4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1300" spc="15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dirty="0" sz="1300" spc="145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dirty="0" sz="1300" spc="-3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300" spc="13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dirty="0" sz="130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300" spc="-1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1300" spc="3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13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-185">
                <a:solidFill>
                  <a:srgbClr val="FFFFFF"/>
                </a:solidFill>
                <a:latin typeface="Trebuchet MS"/>
                <a:cs typeface="Trebuchet MS"/>
              </a:rPr>
              <a:t>...</a:t>
            </a:r>
            <a:endParaRPr sz="1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6"/>
            <a:ext cx="1447799" cy="75143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0727" y="4270750"/>
            <a:ext cx="104775" cy="1047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70727" y="4737475"/>
            <a:ext cx="104775" cy="1047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70727" y="5204199"/>
            <a:ext cx="104775" cy="1047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462753" y="1686490"/>
            <a:ext cx="13547090" cy="4225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17800"/>
              </a:lnSpc>
              <a:spcBef>
                <a:spcPts val="90"/>
              </a:spcBef>
            </a:pPr>
            <a:r>
              <a:rPr dirty="0" sz="2600" spc="12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600" spc="-2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0" b="1">
                <a:solidFill>
                  <a:srgbClr val="11244D"/>
                </a:solidFill>
                <a:latin typeface="Trebuchet MS"/>
                <a:cs typeface="Trebuchet MS"/>
              </a:rPr>
              <a:t>sistema</a:t>
            </a:r>
            <a:r>
              <a:rPr dirty="0" sz="26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" b="1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21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 b="1">
                <a:solidFill>
                  <a:srgbClr val="11244D"/>
                </a:solidFill>
                <a:latin typeface="Trebuchet MS"/>
                <a:cs typeface="Trebuchet MS"/>
              </a:rPr>
              <a:t>gestione</a:t>
            </a:r>
            <a:r>
              <a:rPr dirty="0" sz="26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" b="1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21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 b="1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600" spc="-204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(ispirato</a:t>
            </a:r>
            <a:r>
              <a:rPr dirty="0" sz="26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26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yum</a:t>
            </a:r>
            <a:r>
              <a:rPr dirty="0" sz="26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apt)</a:t>
            </a:r>
            <a:r>
              <a:rPr dirty="0" sz="26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6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si</a:t>
            </a:r>
            <a:r>
              <a:rPr dirty="0" sz="26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5">
                <a:solidFill>
                  <a:srgbClr val="11244D"/>
                </a:solidFill>
                <a:latin typeface="Trebuchet MS"/>
                <a:cs typeface="Trebuchet MS"/>
              </a:rPr>
              <a:t>basa</a:t>
            </a:r>
            <a:r>
              <a:rPr dirty="0" sz="2600" spc="-15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internamente</a:t>
            </a:r>
            <a:r>
              <a:rPr dirty="0" sz="2600" spc="-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85">
                <a:solidFill>
                  <a:srgbClr val="11244D"/>
                </a:solidFill>
                <a:latin typeface="Trebuchet MS"/>
                <a:cs typeface="Trebuchet MS"/>
              </a:rPr>
              <a:t>su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5">
                <a:solidFill>
                  <a:srgbClr val="11244D"/>
                </a:solidFill>
                <a:latin typeface="Trebuchet MS"/>
                <a:cs typeface="Trebuchet MS"/>
              </a:rPr>
              <a:t>nupkg</a:t>
            </a:r>
            <a:r>
              <a:rPr dirty="0" sz="2600" spc="1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(ispirato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2600" spc="1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rpm)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per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l'installazione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l'aggiornamento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programmi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funzionalità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modo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automatizzato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sui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sistemi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Windows.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suoi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principali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punti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forza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sono:</a:t>
            </a:r>
            <a:endParaRPr sz="2600">
              <a:latin typeface="Trebuchet MS"/>
              <a:cs typeface="Trebuchet MS"/>
            </a:endParaRPr>
          </a:p>
          <a:p>
            <a:pPr marL="581025" marR="3998595">
              <a:lnSpc>
                <a:spcPct val="117800"/>
              </a:lnSpc>
            </a:pP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L'utilizzo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delle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librerie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4">
                <a:solidFill>
                  <a:srgbClr val="6A97AE"/>
                </a:solidFill>
                <a:latin typeface="Trebuchet MS"/>
                <a:cs typeface="Trebuchet MS"/>
              </a:rPr>
              <a:t>nuget</a:t>
            </a:r>
            <a:r>
              <a:rPr dirty="0" sz="2600" spc="-18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(l'API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40">
                <a:solidFill>
                  <a:srgbClr val="11244D"/>
                </a:solidFill>
                <a:latin typeface="Trebuchet MS"/>
                <a:cs typeface="Trebuchet MS"/>
              </a:rPr>
              <a:t>gestisce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nupkg).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L'estendibilità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tramite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moduli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powershell</a:t>
            </a:r>
            <a:endParaRPr sz="2600">
              <a:latin typeface="Trebuchet MS"/>
              <a:cs typeface="Trebuchet MS"/>
            </a:endParaRPr>
          </a:p>
          <a:p>
            <a:pPr marL="581025" marR="5080">
              <a:lnSpc>
                <a:spcPct val="117800"/>
              </a:lnSpc>
              <a:tabLst>
                <a:tab pos="2253615" algn="l"/>
                <a:tab pos="7657465" algn="l"/>
              </a:tabLst>
            </a:pP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600" spc="-10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>
                <a:solidFill>
                  <a:srgbClr val="6A97AE"/>
                </a:solidFill>
                <a:latin typeface="Trebuchet MS"/>
                <a:cs typeface="Trebuchet MS"/>
              </a:rPr>
              <a:t>community</a:t>
            </a:r>
            <a:r>
              <a:rPr dirty="0" sz="2600" spc="-9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6A97AE"/>
                </a:solidFill>
                <a:latin typeface="Trebuchet MS"/>
                <a:cs typeface="Trebuchet MS"/>
              </a:rPr>
              <a:t>repository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,</a:t>
            </a:r>
            <a:r>
              <a:rPr dirty="0" sz="26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sempre</a:t>
            </a:r>
            <a:r>
              <a:rPr dirty="0" sz="26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aggiornato,	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600" spc="-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contiene</a:t>
            </a:r>
            <a:r>
              <a:rPr dirty="0" sz="26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quasi</a:t>
            </a:r>
            <a:r>
              <a:rPr dirty="0" sz="26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ogni</a:t>
            </a:r>
            <a:r>
              <a:rPr dirty="0" sz="26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applicativo</a:t>
            </a:r>
            <a:r>
              <a:rPr dirty="0" sz="2600" spc="-9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libero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50">
                <a:solidFill>
                  <a:srgbClr val="11244D"/>
                </a:solidFill>
                <a:latin typeface="Trebuchet MS"/>
                <a:cs typeface="Trebuchet MS"/>
              </a:rPr>
              <a:t>uso	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(attenzione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alle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50">
                <a:solidFill>
                  <a:srgbClr val="11244D"/>
                </a:solidFill>
                <a:latin typeface="Trebuchet MS"/>
                <a:cs typeface="Trebuchet MS"/>
              </a:rPr>
              <a:t>licenze!).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025731" y="956522"/>
            <a:ext cx="4968875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385"/>
              <a:t>C</a:t>
            </a:r>
            <a:r>
              <a:rPr dirty="0" spc="-130"/>
              <a:t>o</a:t>
            </a:r>
            <a:r>
              <a:rPr dirty="0" spc="315"/>
              <a:t>s</a:t>
            </a:r>
            <a:r>
              <a:rPr dirty="0" spc="5"/>
              <a:t>'</a:t>
            </a:r>
            <a:r>
              <a:rPr dirty="0" spc="-25"/>
              <a:t>è</a:t>
            </a:r>
            <a:r>
              <a:rPr dirty="0" spc="-740"/>
              <a:t> </a:t>
            </a:r>
            <a:r>
              <a:rPr dirty="0" spc="385"/>
              <a:t>C</a:t>
            </a:r>
            <a:r>
              <a:rPr dirty="0" spc="-145"/>
              <a:t>h</a:t>
            </a:r>
            <a:r>
              <a:rPr dirty="0" spc="-130"/>
              <a:t>o</a:t>
            </a:r>
            <a:r>
              <a:rPr dirty="0" spc="-5"/>
              <a:t>c</a:t>
            </a:r>
            <a:r>
              <a:rPr dirty="0" spc="-130"/>
              <a:t>o</a:t>
            </a:r>
            <a:r>
              <a:rPr dirty="0"/>
              <a:t>l</a:t>
            </a:r>
            <a:r>
              <a:rPr dirty="0" spc="55"/>
              <a:t>a</a:t>
            </a:r>
            <a:r>
              <a:rPr dirty="0" spc="-20"/>
              <a:t>t</a:t>
            </a:r>
            <a:r>
              <a:rPr dirty="0" spc="-175"/>
              <a:t>e</a:t>
            </a:r>
            <a:r>
              <a:rPr dirty="0" spc="150"/>
              <a:t>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8"/>
            <a:ext cx="1447799" cy="75143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6859" y="2376546"/>
            <a:ext cx="104775" cy="1047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6859" y="3271896"/>
            <a:ext cx="104775" cy="1047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34546" y="3714809"/>
            <a:ext cx="114300" cy="1142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34546" y="5505509"/>
            <a:ext cx="114300" cy="1142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6859" y="6405621"/>
            <a:ext cx="104775" cy="10477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597934" y="1685229"/>
            <a:ext cx="13550900" cy="5397500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615"/>
              </a:spcBef>
            </a:pPr>
            <a:r>
              <a:rPr dirty="0" sz="2500" spc="180" b="1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500" spc="114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 spc="80" b="1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500" spc="10" b="1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500" spc="-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 spc="70" b="1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500" spc="25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500" spc="-220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500" spc="5" b="1">
                <a:solidFill>
                  <a:srgbClr val="11244D"/>
                </a:solidFill>
                <a:latin typeface="Trebuchet MS"/>
                <a:cs typeface="Trebuchet MS"/>
              </a:rPr>
              <a:t>u</a:t>
            </a:r>
            <a:r>
              <a:rPr dirty="0" sz="2500" spc="65" b="1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500" spc="95" b="1">
                <a:solidFill>
                  <a:srgbClr val="11244D"/>
                </a:solidFill>
                <a:latin typeface="Trebuchet MS"/>
                <a:cs typeface="Trebuchet MS"/>
              </a:rPr>
              <a:t>k</a:t>
            </a:r>
            <a:r>
              <a:rPr dirty="0" sz="2500" spc="330" b="1">
                <a:solidFill>
                  <a:srgbClr val="11244D"/>
                </a:solidFill>
                <a:latin typeface="Trebuchet MS"/>
                <a:cs typeface="Trebuchet MS"/>
              </a:rPr>
              <a:t>g</a:t>
            </a:r>
            <a:r>
              <a:rPr dirty="0" sz="2500" spc="-240" b="1">
                <a:solidFill>
                  <a:srgbClr val="11244D"/>
                </a:solidFill>
                <a:latin typeface="Trebuchet MS"/>
                <a:cs typeface="Trebuchet MS"/>
              </a:rPr>
              <a:t>:</a:t>
            </a:r>
            <a:endParaRPr sz="2500">
              <a:latin typeface="Trebuchet MS"/>
              <a:cs typeface="Trebuchet MS"/>
            </a:endParaRPr>
          </a:p>
          <a:p>
            <a:pPr algn="just" marL="559435" marR="9525">
              <a:lnSpc>
                <a:spcPct val="117500"/>
              </a:lnSpc>
            </a:pP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è </a:t>
            </a:r>
            <a:r>
              <a:rPr dirty="0" sz="2500" spc="105">
                <a:solidFill>
                  <a:srgbClr val="11244D"/>
                </a:solidFill>
                <a:latin typeface="Trebuchet MS"/>
                <a:cs typeface="Trebuchet MS"/>
              </a:rPr>
              <a:t>composto 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da </a:t>
            </a:r>
            <a:r>
              <a:rPr dirty="0" sz="2500" spc="95">
                <a:solidFill>
                  <a:srgbClr val="11244D"/>
                </a:solidFill>
                <a:latin typeface="Trebuchet MS"/>
                <a:cs typeface="Trebuchet MS"/>
              </a:rPr>
              <a:t>una </a:t>
            </a:r>
            <a:r>
              <a:rPr dirty="0" sz="2500" spc="70">
                <a:solidFill>
                  <a:srgbClr val="11244D"/>
                </a:solidFill>
                <a:latin typeface="Trebuchet MS"/>
                <a:cs typeface="Trebuchet MS"/>
              </a:rPr>
              <a:t>serie </a:t>
            </a:r>
            <a:r>
              <a:rPr dirty="0" sz="2500" spc="30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500" spc="60" b="1">
                <a:solidFill>
                  <a:srgbClr val="11244D"/>
                </a:solidFill>
                <a:latin typeface="Trebuchet MS"/>
                <a:cs typeface="Trebuchet MS"/>
              </a:rPr>
              <a:t>script 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2500" spc="30" b="1">
                <a:solidFill>
                  <a:srgbClr val="11244D"/>
                </a:solidFill>
                <a:latin typeface="Trebuchet MS"/>
                <a:cs typeface="Trebuchet MS"/>
              </a:rPr>
              <a:t>resource 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che 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concorrono </a:t>
            </a:r>
            <a:r>
              <a:rPr dirty="0" sz="2500" spc="114">
                <a:solidFill>
                  <a:srgbClr val="11244D"/>
                </a:solidFill>
                <a:latin typeface="Trebuchet MS"/>
                <a:cs typeface="Trebuchet MS"/>
              </a:rPr>
              <a:t>a </a:t>
            </a:r>
            <a:r>
              <a:rPr dirty="0" sz="2500" spc="80" b="1">
                <a:solidFill>
                  <a:srgbClr val="11244D"/>
                </a:solidFill>
                <a:latin typeface="Trebuchet MS"/>
                <a:cs typeface="Trebuchet MS"/>
              </a:rPr>
              <a:t>gestire </a:t>
            </a:r>
            <a:r>
              <a:rPr dirty="0" sz="2500" spc="40">
                <a:solidFill>
                  <a:srgbClr val="11244D"/>
                </a:solidFill>
                <a:latin typeface="Trebuchet MS"/>
                <a:cs typeface="Trebuchet MS"/>
              </a:rPr>
              <a:t>(installare 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 </a:t>
            </a:r>
            <a:r>
              <a:rPr dirty="0" sz="2500" spc="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05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27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500" spc="27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 spc="10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5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 spc="-140">
                <a:solidFill>
                  <a:srgbClr val="11244D"/>
                </a:solidFill>
                <a:latin typeface="Trebuchet MS"/>
                <a:cs typeface="Trebuchet MS"/>
              </a:rPr>
              <a:t>)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15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27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500" spc="95">
                <a:solidFill>
                  <a:srgbClr val="11244D"/>
                </a:solidFill>
                <a:latin typeface="Trebuchet MS"/>
                <a:cs typeface="Trebuchet MS"/>
              </a:rPr>
              <a:t>f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500" spc="120">
                <a:solidFill>
                  <a:srgbClr val="11244D"/>
                </a:solidFill>
                <a:latin typeface="Trebuchet MS"/>
                <a:cs typeface="Trebuchet MS"/>
              </a:rPr>
              <a:t>w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05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 spc="120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500" spc="85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5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tt</a:t>
            </a:r>
            <a:r>
              <a:rPr dirty="0" sz="25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500" spc="15">
                <a:solidFill>
                  <a:srgbClr val="11244D"/>
                </a:solidFill>
                <a:latin typeface="Trebuchet MS"/>
                <a:cs typeface="Trebuchet MS"/>
              </a:rPr>
              <a:t>zz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500" spc="-350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endParaRPr sz="2500">
              <a:latin typeface="Trebuchet MS"/>
              <a:cs typeface="Trebuchet MS"/>
            </a:endParaRPr>
          </a:p>
          <a:p>
            <a:pPr algn="just" marL="559435">
              <a:lnSpc>
                <a:spcPct val="100000"/>
              </a:lnSpc>
              <a:spcBef>
                <a:spcPts val="525"/>
              </a:spcBef>
            </a:pPr>
            <a:r>
              <a:rPr dirty="0" sz="2500" spc="70">
                <a:solidFill>
                  <a:srgbClr val="11244D"/>
                </a:solidFill>
                <a:latin typeface="Trebuchet MS"/>
                <a:cs typeface="Trebuchet MS"/>
              </a:rPr>
              <a:t>diverso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da</a:t>
            </a:r>
            <a:r>
              <a:rPr dirty="0" sz="25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5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5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rpm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8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40">
                <a:solidFill>
                  <a:srgbClr val="11244D"/>
                </a:solidFill>
                <a:latin typeface="Trebuchet MS"/>
                <a:cs typeface="Trebuchet MS"/>
              </a:rPr>
              <a:t>simili</a:t>
            </a:r>
            <a:r>
              <a:rPr dirty="0" sz="25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ambiente</a:t>
            </a:r>
            <a:r>
              <a:rPr dirty="0" sz="25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Linux:</a:t>
            </a:r>
            <a:endParaRPr sz="2500">
              <a:latin typeface="Trebuchet MS"/>
              <a:cs typeface="Trebuchet MS"/>
            </a:endParaRPr>
          </a:p>
          <a:p>
            <a:pPr algn="just" marL="1106170" marR="5080">
              <a:lnSpc>
                <a:spcPct val="117500"/>
              </a:lnSpc>
            </a:pP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I </a:t>
            </a:r>
            <a:r>
              <a:rPr dirty="0" sz="2500" spc="65">
                <a:solidFill>
                  <a:srgbClr val="11244D"/>
                </a:solidFill>
                <a:latin typeface="Trebuchet MS"/>
                <a:cs typeface="Trebuchet MS"/>
              </a:rPr>
              <a:t>pacchetti </a:t>
            </a:r>
            <a:r>
              <a:rPr dirty="0" sz="2500" spc="30">
                <a:solidFill>
                  <a:srgbClr val="11244D"/>
                </a:solidFill>
                <a:latin typeface="Trebuchet MS"/>
                <a:cs typeface="Trebuchet MS"/>
              </a:rPr>
              <a:t>nei </a:t>
            </a:r>
            <a:r>
              <a:rPr dirty="0" sz="2500" spc="65">
                <a:solidFill>
                  <a:srgbClr val="11244D"/>
                </a:solidFill>
                <a:latin typeface="Trebuchet MS"/>
                <a:cs typeface="Trebuchet MS"/>
              </a:rPr>
              <a:t>repository </a:t>
            </a:r>
            <a:r>
              <a:rPr dirty="0" sz="2500" spc="50">
                <a:solidFill>
                  <a:srgbClr val="11244D"/>
                </a:solidFill>
                <a:latin typeface="Trebuchet MS"/>
                <a:cs typeface="Trebuchet MS"/>
              </a:rPr>
              <a:t>pubblici </a:t>
            </a:r>
            <a:r>
              <a:rPr dirty="0" sz="2500" spc="100">
                <a:solidFill>
                  <a:srgbClr val="11244D"/>
                </a:solidFill>
                <a:latin typeface="Trebuchet MS"/>
                <a:cs typeface="Trebuchet MS"/>
              </a:rPr>
              <a:t>contengono </a:t>
            </a:r>
            <a:r>
              <a:rPr dirty="0" sz="2500" spc="105">
                <a:solidFill>
                  <a:srgbClr val="11244D"/>
                </a:solidFill>
                <a:latin typeface="Trebuchet MS"/>
                <a:cs typeface="Trebuchet MS"/>
              </a:rPr>
              <a:t>quasi </a:t>
            </a:r>
            <a:r>
              <a:rPr dirty="0" sz="2500" spc="100">
                <a:solidFill>
                  <a:srgbClr val="11244D"/>
                </a:solidFill>
                <a:latin typeface="Trebuchet MS"/>
                <a:cs typeface="Trebuchet MS"/>
              </a:rPr>
              <a:t>sempre 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solo 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gli </a:t>
            </a:r>
            <a:r>
              <a:rPr dirty="0" sz="2500" spc="80">
                <a:solidFill>
                  <a:srgbClr val="11244D"/>
                </a:solidFill>
                <a:latin typeface="Trebuchet MS"/>
                <a:cs typeface="Trebuchet MS"/>
              </a:rPr>
              <a:t>script </a:t>
            </a:r>
            <a:r>
              <a:rPr dirty="0" sz="2500" spc="30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500" spc="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55">
                <a:solidFill>
                  <a:srgbClr val="11244D"/>
                </a:solidFill>
                <a:latin typeface="Trebuchet MS"/>
                <a:cs typeface="Trebuchet MS"/>
              </a:rPr>
              <a:t>gestione,</a:t>
            </a:r>
            <a:r>
              <a:rPr dirty="0" sz="2500" spc="-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che</a:t>
            </a:r>
            <a:r>
              <a:rPr dirty="0" sz="2500" spc="-3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70">
                <a:solidFill>
                  <a:srgbClr val="11244D"/>
                </a:solidFill>
                <a:latin typeface="Trebuchet MS"/>
                <a:cs typeface="Trebuchet MS"/>
              </a:rPr>
              <a:t>recuperano</a:t>
            </a:r>
            <a:r>
              <a:rPr dirty="0" sz="2500" spc="-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70">
                <a:solidFill>
                  <a:srgbClr val="11244D"/>
                </a:solidFill>
                <a:latin typeface="Trebuchet MS"/>
                <a:cs typeface="Trebuchet MS"/>
              </a:rPr>
              <a:t>l'installer</a:t>
            </a:r>
            <a:r>
              <a:rPr dirty="0" sz="2500" spc="-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45">
                <a:solidFill>
                  <a:srgbClr val="11244D"/>
                </a:solidFill>
                <a:latin typeface="Trebuchet MS"/>
                <a:cs typeface="Trebuchet MS"/>
              </a:rPr>
              <a:t>vero</a:t>
            </a:r>
            <a:r>
              <a:rPr dirty="0" sz="2500" spc="-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 spc="-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45">
                <a:solidFill>
                  <a:srgbClr val="11244D"/>
                </a:solidFill>
                <a:latin typeface="Trebuchet MS"/>
                <a:cs typeface="Trebuchet MS"/>
              </a:rPr>
              <a:t>proprio</a:t>
            </a:r>
            <a:r>
              <a:rPr dirty="0" sz="2500" spc="-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85">
                <a:solidFill>
                  <a:srgbClr val="11244D"/>
                </a:solidFill>
                <a:latin typeface="Trebuchet MS"/>
                <a:cs typeface="Trebuchet MS"/>
              </a:rPr>
              <a:t>scaricandolo</a:t>
            </a:r>
            <a:r>
              <a:rPr dirty="0" sz="2500" spc="-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70">
                <a:solidFill>
                  <a:srgbClr val="11244D"/>
                </a:solidFill>
                <a:latin typeface="Trebuchet MS"/>
                <a:cs typeface="Trebuchet MS"/>
              </a:rPr>
              <a:t>dalla</a:t>
            </a:r>
            <a:r>
              <a:rPr dirty="0" sz="2500" spc="-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-35">
                <a:solidFill>
                  <a:srgbClr val="11244D"/>
                </a:solidFill>
                <a:latin typeface="Trebuchet MS"/>
                <a:cs typeface="Trebuchet MS"/>
              </a:rPr>
              <a:t>rete,</a:t>
            </a:r>
            <a:r>
              <a:rPr dirty="0" sz="2500" spc="-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500" spc="-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5">
                <a:solidFill>
                  <a:srgbClr val="11244D"/>
                </a:solidFill>
                <a:latin typeface="Trebuchet MS"/>
                <a:cs typeface="Trebuchet MS"/>
              </a:rPr>
              <a:t>solito </a:t>
            </a:r>
            <a:r>
              <a:rPr dirty="0" sz="2500" spc="-74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80">
                <a:solidFill>
                  <a:srgbClr val="11244D"/>
                </a:solidFill>
                <a:latin typeface="Trebuchet MS"/>
                <a:cs typeface="Trebuchet MS"/>
              </a:rPr>
              <a:t>su </a:t>
            </a:r>
            <a:r>
              <a:rPr dirty="0" sz="2500" spc="114">
                <a:solidFill>
                  <a:srgbClr val="11244D"/>
                </a:solidFill>
                <a:latin typeface="Trebuchet MS"/>
                <a:cs typeface="Trebuchet MS"/>
              </a:rPr>
              <a:t>hosting </a:t>
            </a:r>
            <a:r>
              <a:rPr dirty="0" sz="2500" spc="30">
                <a:solidFill>
                  <a:srgbClr val="11244D"/>
                </a:solidFill>
                <a:latin typeface="Trebuchet MS"/>
                <a:cs typeface="Trebuchet MS"/>
              </a:rPr>
              <a:t>di terze </a:t>
            </a:r>
            <a:r>
              <a:rPr dirty="0" sz="2500" spc="-30">
                <a:solidFill>
                  <a:srgbClr val="11244D"/>
                </a:solidFill>
                <a:latin typeface="Trebuchet MS"/>
                <a:cs typeface="Trebuchet MS"/>
              </a:rPr>
              <a:t>parti. </a:t>
            </a:r>
            <a:r>
              <a:rPr dirty="0" sz="2500" spc="114">
                <a:solidFill>
                  <a:srgbClr val="11244D"/>
                </a:solidFill>
                <a:latin typeface="Trebuchet MS"/>
                <a:cs typeface="Trebuchet MS"/>
              </a:rPr>
              <a:t>Questo </a:t>
            </a:r>
            <a:r>
              <a:rPr dirty="0" sz="2500" spc="65">
                <a:solidFill>
                  <a:srgbClr val="11244D"/>
                </a:solidFill>
                <a:latin typeface="Trebuchet MS"/>
                <a:cs typeface="Trebuchet MS"/>
              </a:rPr>
              <a:t>porta </a:t>
            </a:r>
            <a:r>
              <a:rPr dirty="0" sz="2500" spc="114">
                <a:solidFill>
                  <a:srgbClr val="11244D"/>
                </a:solidFill>
                <a:latin typeface="Trebuchet MS"/>
                <a:cs typeface="Trebuchet MS"/>
              </a:rPr>
              <a:t>a </a:t>
            </a:r>
            <a:r>
              <a:rPr dirty="0" sz="2500" spc="85">
                <a:solidFill>
                  <a:srgbClr val="11244D"/>
                </a:solidFill>
                <a:latin typeface="Trebuchet MS"/>
                <a:cs typeface="Trebuchet MS"/>
              </a:rPr>
              <a:t>un </a:t>
            </a:r>
            <a:r>
              <a:rPr dirty="0" sz="2500" spc="35" b="1">
                <a:solidFill>
                  <a:srgbClr val="11244D"/>
                </a:solidFill>
                <a:latin typeface="Trebuchet MS"/>
                <a:cs typeface="Trebuchet MS"/>
              </a:rPr>
              <a:t>repository </a:t>
            </a:r>
            <a:r>
              <a:rPr dirty="0" sz="2500" spc="50" b="1">
                <a:solidFill>
                  <a:srgbClr val="11244D"/>
                </a:solidFill>
                <a:latin typeface="Trebuchet MS"/>
                <a:cs typeface="Trebuchet MS"/>
              </a:rPr>
              <a:t>leggero</a:t>
            </a:r>
            <a:r>
              <a:rPr dirty="0" sz="2500" spc="50">
                <a:solidFill>
                  <a:srgbClr val="11244D"/>
                </a:solidFill>
                <a:latin typeface="Trebuchet MS"/>
                <a:cs typeface="Trebuchet MS"/>
              </a:rPr>
              <a:t>, </a:t>
            </a:r>
            <a:r>
              <a:rPr dirty="0" sz="2500" spc="45">
                <a:solidFill>
                  <a:srgbClr val="11244D"/>
                </a:solidFill>
                <a:latin typeface="Trebuchet MS"/>
                <a:cs typeface="Trebuchet MS"/>
              </a:rPr>
              <a:t>proprio </a:t>
            </a:r>
            <a:r>
              <a:rPr dirty="0" sz="2500" spc="70">
                <a:solidFill>
                  <a:srgbClr val="11244D"/>
                </a:solidFill>
                <a:latin typeface="Trebuchet MS"/>
                <a:cs typeface="Trebuchet MS"/>
              </a:rPr>
              <a:t>perché 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35">
                <a:solidFill>
                  <a:srgbClr val="11244D"/>
                </a:solidFill>
                <a:latin typeface="Trebuchet MS"/>
                <a:cs typeface="Trebuchet MS"/>
              </a:rPr>
              <a:t>gestisce</a:t>
            </a:r>
            <a:r>
              <a:rPr dirty="0" sz="25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05">
                <a:solidFill>
                  <a:srgbClr val="11244D"/>
                </a:solidFill>
                <a:latin typeface="Trebuchet MS"/>
                <a:cs typeface="Trebuchet MS"/>
              </a:rPr>
              <a:t>quasi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esclusivamente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35">
                <a:solidFill>
                  <a:srgbClr val="11244D"/>
                </a:solidFill>
                <a:latin typeface="Trebuchet MS"/>
                <a:cs typeface="Trebuchet MS"/>
              </a:rPr>
              <a:t>meta-pacchetti.</a:t>
            </a:r>
            <a:endParaRPr sz="2500">
              <a:latin typeface="Trebuchet MS"/>
              <a:cs typeface="Trebuchet MS"/>
            </a:endParaRPr>
          </a:p>
          <a:p>
            <a:pPr algn="just" marL="1106170" marR="6350">
              <a:lnSpc>
                <a:spcPct val="117500"/>
              </a:lnSpc>
            </a:pPr>
            <a:r>
              <a:rPr dirty="0" sz="2500" spc="15">
                <a:solidFill>
                  <a:srgbClr val="11244D"/>
                </a:solidFill>
                <a:latin typeface="Trebuchet MS"/>
                <a:cs typeface="Trebuchet MS"/>
              </a:rPr>
              <a:t>Il</a:t>
            </a:r>
            <a:r>
              <a:rPr dirty="0" sz="25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5">
                <a:solidFill>
                  <a:srgbClr val="11244D"/>
                </a:solidFill>
                <a:latin typeface="Trebuchet MS"/>
                <a:cs typeface="Trebuchet MS"/>
              </a:rPr>
              <a:t>mantenimento</a:t>
            </a:r>
            <a:r>
              <a:rPr dirty="0" sz="25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5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85">
                <a:solidFill>
                  <a:srgbClr val="11244D"/>
                </a:solidFill>
                <a:latin typeface="Trebuchet MS"/>
                <a:cs typeface="Trebuchet MS"/>
              </a:rPr>
              <a:t>dunque</a:t>
            </a:r>
            <a:r>
              <a:rPr dirty="0" sz="25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14">
                <a:solidFill>
                  <a:srgbClr val="11244D"/>
                </a:solidFill>
                <a:latin typeface="Trebuchet MS"/>
                <a:cs typeface="Trebuchet MS"/>
              </a:rPr>
              <a:t>pressoché</a:t>
            </a:r>
            <a:r>
              <a:rPr dirty="0" sz="25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45">
                <a:solidFill>
                  <a:srgbClr val="11244D"/>
                </a:solidFill>
                <a:latin typeface="Trebuchet MS"/>
                <a:cs typeface="Trebuchet MS"/>
              </a:rPr>
              <a:t>indolore</a:t>
            </a:r>
            <a:r>
              <a:rPr dirty="0" sz="25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80">
                <a:solidFill>
                  <a:srgbClr val="11244D"/>
                </a:solidFill>
                <a:latin typeface="Trebuchet MS"/>
                <a:cs typeface="Trebuchet MS"/>
              </a:rPr>
              <a:t>specialmente</a:t>
            </a:r>
            <a:r>
              <a:rPr dirty="0" sz="25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5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45">
                <a:solidFill>
                  <a:srgbClr val="11244D"/>
                </a:solidFill>
                <a:latin typeface="Trebuchet MS"/>
                <a:cs typeface="Trebuchet MS"/>
              </a:rPr>
              <a:t>caso</a:t>
            </a:r>
            <a:r>
              <a:rPr dirty="0" sz="25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500" spc="-13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installer</a:t>
            </a:r>
            <a:r>
              <a:rPr dirty="0" sz="2500" spc="-12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5">
                <a:solidFill>
                  <a:srgbClr val="11244D"/>
                </a:solidFill>
                <a:latin typeface="Trebuchet MS"/>
                <a:cs typeface="Trebuchet MS"/>
              </a:rPr>
              <a:t>msi, </a:t>
            </a:r>
            <a:r>
              <a:rPr dirty="0" sz="2500" spc="-74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molto</a:t>
            </a:r>
            <a:r>
              <a:rPr dirty="0" sz="25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70">
                <a:solidFill>
                  <a:srgbClr val="11244D"/>
                </a:solidFill>
                <a:latin typeface="Trebuchet MS"/>
                <a:cs typeface="Trebuchet MS"/>
              </a:rPr>
              <a:t>comuni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35">
                <a:solidFill>
                  <a:srgbClr val="11244D"/>
                </a:solidFill>
                <a:latin typeface="Trebuchet MS"/>
                <a:cs typeface="Trebuchet MS"/>
              </a:rPr>
              <a:t>standardizzati.</a:t>
            </a:r>
            <a:endParaRPr sz="2500">
              <a:latin typeface="Trebuchet MS"/>
              <a:cs typeface="Trebuchet MS"/>
            </a:endParaRPr>
          </a:p>
          <a:p>
            <a:pPr algn="just" marL="559435" marR="8255">
              <a:lnSpc>
                <a:spcPct val="117500"/>
              </a:lnSpc>
            </a:pPr>
            <a:r>
              <a:rPr dirty="0" sz="2500" spc="320">
                <a:solidFill>
                  <a:srgbClr val="11244D"/>
                </a:solidFill>
                <a:latin typeface="Trebuchet MS"/>
                <a:cs typeface="Trebuchet MS"/>
              </a:rPr>
              <a:t>A </a:t>
            </a:r>
            <a:r>
              <a:rPr dirty="0" sz="2500" spc="85">
                <a:solidFill>
                  <a:srgbClr val="11244D"/>
                </a:solidFill>
                <a:latin typeface="Trebuchet MS"/>
                <a:cs typeface="Trebuchet MS"/>
              </a:rPr>
              <a:t>meno </a:t>
            </a:r>
            <a:r>
              <a:rPr dirty="0" sz="2500" spc="30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500" spc="65">
                <a:solidFill>
                  <a:srgbClr val="11244D"/>
                </a:solidFill>
                <a:latin typeface="Trebuchet MS"/>
                <a:cs typeface="Trebuchet MS"/>
              </a:rPr>
              <a:t>cambiamenti </a:t>
            </a:r>
            <a:r>
              <a:rPr dirty="0" sz="2500" spc="45">
                <a:solidFill>
                  <a:srgbClr val="11244D"/>
                </a:solidFill>
                <a:latin typeface="Trebuchet MS"/>
                <a:cs typeface="Trebuchet MS"/>
              </a:rPr>
              <a:t>radicali </a:t>
            </a:r>
            <a:r>
              <a:rPr dirty="0" sz="2500" spc="40">
                <a:solidFill>
                  <a:srgbClr val="11244D"/>
                </a:solidFill>
                <a:latin typeface="Trebuchet MS"/>
                <a:cs typeface="Trebuchet MS"/>
              </a:rPr>
              <a:t>nell'installer, 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gli </a:t>
            </a:r>
            <a:r>
              <a:rPr dirty="0" sz="2500" spc="80">
                <a:solidFill>
                  <a:srgbClr val="11244D"/>
                </a:solidFill>
                <a:latin typeface="Trebuchet MS"/>
                <a:cs typeface="Trebuchet MS"/>
              </a:rPr>
              <a:t>script 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rimangono </a:t>
            </a:r>
            <a:r>
              <a:rPr dirty="0" sz="2500" spc="85">
                <a:solidFill>
                  <a:srgbClr val="11244D"/>
                </a:solidFill>
                <a:latin typeface="Trebuchet MS"/>
                <a:cs typeface="Trebuchet MS"/>
              </a:rPr>
              <a:t>sostanzialmente </a:t>
            </a:r>
            <a:r>
              <a:rPr dirty="0" sz="2500" spc="9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25">
                <a:solidFill>
                  <a:srgbClr val="11244D"/>
                </a:solidFill>
                <a:latin typeface="Trebuchet MS"/>
                <a:cs typeface="Trebuchet MS"/>
              </a:rPr>
              <a:t>invariati</a:t>
            </a:r>
            <a:r>
              <a:rPr dirty="0" sz="25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80">
                <a:solidFill>
                  <a:srgbClr val="11244D"/>
                </a:solidFill>
                <a:latin typeface="Trebuchet MS"/>
                <a:cs typeface="Trebuchet MS"/>
              </a:rPr>
              <a:t>va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75">
                <a:solidFill>
                  <a:srgbClr val="11244D"/>
                </a:solidFill>
                <a:latin typeface="Trebuchet MS"/>
                <a:cs typeface="Trebuchet MS"/>
              </a:rPr>
              <a:t>sostituito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110">
                <a:solidFill>
                  <a:srgbClr val="11244D"/>
                </a:solidFill>
                <a:latin typeface="Trebuchet MS"/>
                <a:cs typeface="Trebuchet MS"/>
              </a:rPr>
              <a:t>solo</a:t>
            </a:r>
            <a:r>
              <a:rPr dirty="0" sz="25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500" spc="35">
                <a:solidFill>
                  <a:srgbClr val="11244D"/>
                </a:solidFill>
                <a:latin typeface="Trebuchet MS"/>
                <a:cs typeface="Trebuchet MS"/>
              </a:rPr>
              <a:t>l'installer.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149396" y="956523"/>
            <a:ext cx="6123305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180"/>
              <a:t>P</a:t>
            </a:r>
            <a:r>
              <a:rPr dirty="0" spc="55"/>
              <a:t>a</a:t>
            </a:r>
            <a:r>
              <a:rPr dirty="0" spc="-5"/>
              <a:t>cc</a:t>
            </a:r>
            <a:r>
              <a:rPr dirty="0" spc="-145"/>
              <a:t>h</a:t>
            </a:r>
            <a:r>
              <a:rPr dirty="0" spc="-175"/>
              <a:t>e</a:t>
            </a:r>
            <a:r>
              <a:rPr dirty="0" spc="-20"/>
              <a:t>tt</a:t>
            </a:r>
            <a:r>
              <a:rPr dirty="0" spc="-90"/>
              <a:t>i</a:t>
            </a:r>
            <a:r>
              <a:rPr dirty="0" spc="-740"/>
              <a:t> </a:t>
            </a:r>
            <a:r>
              <a:rPr dirty="0" spc="385"/>
              <a:t>C</a:t>
            </a:r>
            <a:r>
              <a:rPr dirty="0" spc="-145"/>
              <a:t>h</a:t>
            </a:r>
            <a:r>
              <a:rPr dirty="0" spc="-130"/>
              <a:t>o</a:t>
            </a:r>
            <a:r>
              <a:rPr dirty="0" spc="-5"/>
              <a:t>c</a:t>
            </a:r>
            <a:r>
              <a:rPr dirty="0" spc="-130"/>
              <a:t>o</a:t>
            </a:r>
            <a:r>
              <a:rPr dirty="0"/>
              <a:t>l</a:t>
            </a:r>
            <a:r>
              <a:rPr dirty="0" spc="55"/>
              <a:t>a</a:t>
            </a:r>
            <a:r>
              <a:rPr dirty="0" spc="-20"/>
              <a:t>t</a:t>
            </a:r>
            <a:r>
              <a:rPr dirty="0" spc="-175"/>
              <a:t>e</a:t>
            </a:r>
            <a:r>
              <a:rPr dirty="0" spc="150"/>
              <a:t>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993615"/>
            <a:ext cx="1447799" cy="75143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0727" y="3337300"/>
            <a:ext cx="104775" cy="1047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078457" y="956522"/>
            <a:ext cx="2193925" cy="78232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20"/>
              <a:t>L</a:t>
            </a:r>
            <a:r>
              <a:rPr dirty="0" spc="-240"/>
              <a:t>i</a:t>
            </a:r>
            <a:r>
              <a:rPr dirty="0" spc="-5"/>
              <a:t>c</a:t>
            </a:r>
            <a:r>
              <a:rPr dirty="0" spc="-175"/>
              <a:t>e</a:t>
            </a:r>
            <a:r>
              <a:rPr dirty="0" spc="-130"/>
              <a:t>n</a:t>
            </a:r>
            <a:r>
              <a:rPr dirty="0" spc="-320"/>
              <a:t>z</a:t>
            </a:r>
            <a:r>
              <a:rPr dirty="0" spc="-25"/>
              <a:t>e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0727" y="5067198"/>
            <a:ext cx="104775" cy="1047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0727" y="5533923"/>
            <a:ext cx="104775" cy="1047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0727" y="6000648"/>
            <a:ext cx="104775" cy="1047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0727" y="6934098"/>
            <a:ext cx="104775" cy="10477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462753" y="1752023"/>
            <a:ext cx="13547725" cy="58908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290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600" spc="10" b="1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85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80" b="1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600" spc="114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75" b="1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-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90" b="1">
                <a:solidFill>
                  <a:srgbClr val="11244D"/>
                </a:solidFill>
                <a:latin typeface="Trebuchet MS"/>
                <a:cs typeface="Trebuchet MS"/>
              </a:rPr>
              <a:t>y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b="1">
                <a:solidFill>
                  <a:srgbClr val="11244D"/>
                </a:solidFill>
                <a:latin typeface="Trebuchet MS"/>
                <a:cs typeface="Trebuchet MS"/>
              </a:rPr>
              <a:t>è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5" b="1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60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250" b="1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600" spc="65" b="1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75" b="1">
                <a:solidFill>
                  <a:srgbClr val="11244D"/>
                </a:solidFill>
                <a:latin typeface="Trebuchet MS"/>
                <a:cs typeface="Trebuchet MS"/>
              </a:rPr>
              <a:t>b</a:t>
            </a:r>
            <a:r>
              <a:rPr dirty="0" sz="260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80" b="1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60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5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25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10" b="1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2600" spc="114" b="1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-50" b="1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60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-229" b="1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 b="1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600" spc="-45" b="1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85" b="1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600" spc="-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20" b="1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-85" b="1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600" spc="-5" b="1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-250" b="1">
                <a:solidFill>
                  <a:srgbClr val="11244D"/>
                </a:solidFill>
                <a:latin typeface="Trebuchet MS"/>
                <a:cs typeface="Trebuchet MS"/>
              </a:rPr>
              <a:t>.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600" spc="195">
                <a:solidFill>
                  <a:srgbClr val="6A97AE"/>
                </a:solidFill>
                <a:latin typeface="Trebuchet MS"/>
                <a:cs typeface="Trebuchet MS"/>
              </a:rPr>
              <a:t>L</a:t>
            </a:r>
            <a:r>
              <a:rPr dirty="0" sz="2600" spc="-60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600" spc="125">
                <a:solidFill>
                  <a:srgbClr val="6A97AE"/>
                </a:solidFill>
                <a:latin typeface="Trebuchet MS"/>
                <a:cs typeface="Trebuchet MS"/>
              </a:rPr>
              <a:t>c</a:t>
            </a:r>
            <a:r>
              <a:rPr dirty="0" sz="2600" spc="55">
                <a:solidFill>
                  <a:srgbClr val="6A97AE"/>
                </a:solidFill>
                <a:latin typeface="Trebuchet MS"/>
                <a:cs typeface="Trebuchet MS"/>
              </a:rPr>
              <a:t>e</a:t>
            </a:r>
            <a:r>
              <a:rPr dirty="0" sz="2600" spc="90">
                <a:solidFill>
                  <a:srgbClr val="6A97AE"/>
                </a:solidFill>
                <a:latin typeface="Trebuchet MS"/>
                <a:cs typeface="Trebuchet MS"/>
              </a:rPr>
              <a:t>n</a:t>
            </a:r>
            <a:r>
              <a:rPr dirty="0" sz="2600" spc="15">
                <a:solidFill>
                  <a:srgbClr val="6A97AE"/>
                </a:solidFill>
                <a:latin typeface="Trebuchet MS"/>
                <a:cs typeface="Trebuchet MS"/>
              </a:rPr>
              <a:t>z</a:t>
            </a:r>
            <a:r>
              <a:rPr dirty="0" sz="2600" spc="120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600" spc="-18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600" spc="320">
                <a:solidFill>
                  <a:srgbClr val="6A97AE"/>
                </a:solidFill>
                <a:latin typeface="Trebuchet MS"/>
                <a:cs typeface="Trebuchet MS"/>
              </a:rPr>
              <a:t>g</a:t>
            </a:r>
            <a:r>
              <a:rPr dirty="0" sz="2600">
                <a:solidFill>
                  <a:srgbClr val="6A97AE"/>
                </a:solidFill>
                <a:latin typeface="Trebuchet MS"/>
                <a:cs typeface="Trebuchet MS"/>
              </a:rPr>
              <a:t>r</a:t>
            </a:r>
            <a:r>
              <a:rPr dirty="0" sz="2600" spc="114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600" spc="20">
                <a:solidFill>
                  <a:srgbClr val="6A97AE"/>
                </a:solidFill>
                <a:latin typeface="Trebuchet MS"/>
                <a:cs typeface="Trebuchet MS"/>
              </a:rPr>
              <a:t>t</a:t>
            </a:r>
            <a:r>
              <a:rPr dirty="0" sz="2600" spc="80">
                <a:solidFill>
                  <a:srgbClr val="6A97AE"/>
                </a:solidFill>
                <a:latin typeface="Trebuchet MS"/>
                <a:cs typeface="Trebuchet MS"/>
              </a:rPr>
              <a:t>u</a:t>
            </a:r>
            <a:r>
              <a:rPr dirty="0" sz="2600" spc="-60">
                <a:solidFill>
                  <a:srgbClr val="6A97AE"/>
                </a:solidFill>
                <a:latin typeface="Trebuchet MS"/>
                <a:cs typeface="Trebuchet MS"/>
              </a:rPr>
              <a:t>i</a:t>
            </a:r>
            <a:r>
              <a:rPr dirty="0" sz="2600" spc="20">
                <a:solidFill>
                  <a:srgbClr val="6A97AE"/>
                </a:solidFill>
                <a:latin typeface="Trebuchet MS"/>
                <a:cs typeface="Trebuchet MS"/>
              </a:rPr>
              <a:t>t</a:t>
            </a:r>
            <a:r>
              <a:rPr dirty="0" sz="2600" spc="114">
                <a:solidFill>
                  <a:srgbClr val="6A97AE"/>
                </a:solidFill>
                <a:latin typeface="Trebuchet MS"/>
                <a:cs typeface="Trebuchet MS"/>
              </a:rPr>
              <a:t>a</a:t>
            </a:r>
            <a:r>
              <a:rPr dirty="0" sz="2600" spc="-365">
                <a:solidFill>
                  <a:srgbClr val="6A97AE"/>
                </a:solidFill>
                <a:latin typeface="Trebuchet MS"/>
                <a:cs typeface="Trebuchet MS"/>
              </a:rPr>
              <a:t>:</a:t>
            </a:r>
            <a:endParaRPr sz="2600">
              <a:latin typeface="Trebuchet MS"/>
              <a:cs typeface="Trebuchet MS"/>
            </a:endParaRPr>
          </a:p>
          <a:p>
            <a:pPr marL="12700" marR="5932805" indent="568325">
              <a:lnSpc>
                <a:spcPct val="117800"/>
              </a:lnSpc>
            </a:pPr>
            <a:r>
              <a:rPr dirty="0" sz="2600" spc="50">
                <a:solidFill>
                  <a:srgbClr val="11244D"/>
                </a:solidFill>
                <a:latin typeface="Trebuchet MS"/>
                <a:cs typeface="Trebuchet MS"/>
              </a:rPr>
              <a:t>liberamente</a:t>
            </a:r>
            <a:r>
              <a:rPr dirty="0" sz="26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utilizzabile</a:t>
            </a:r>
            <a:r>
              <a:rPr dirty="0" sz="26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in</a:t>
            </a:r>
            <a:r>
              <a:rPr dirty="0" sz="26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contesto</a:t>
            </a:r>
            <a:r>
              <a:rPr dirty="0" sz="2600" spc="-16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aziendale </a:t>
            </a:r>
            <a:r>
              <a:rPr dirty="0" sz="2600" spc="-7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Estendibile</a:t>
            </a:r>
            <a:r>
              <a:rPr dirty="0" sz="2600" spc="-18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100">
                <a:solidFill>
                  <a:srgbClr val="11244D"/>
                </a:solidFill>
                <a:latin typeface="Trebuchet MS"/>
                <a:cs typeface="Trebuchet MS"/>
              </a:rPr>
              <a:t>con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moduli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powershell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600" spc="75">
                <a:solidFill>
                  <a:srgbClr val="6A97AE"/>
                </a:solidFill>
                <a:latin typeface="Trebuchet MS"/>
                <a:cs typeface="Trebuchet MS"/>
              </a:rPr>
              <a:t>Licenza</a:t>
            </a:r>
            <a:r>
              <a:rPr dirty="0" sz="2600" spc="-190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600" spc="145">
                <a:solidFill>
                  <a:srgbClr val="6A97AE"/>
                </a:solidFill>
                <a:latin typeface="Trebuchet MS"/>
                <a:cs typeface="Trebuchet MS"/>
              </a:rPr>
              <a:t>business</a:t>
            </a:r>
            <a:r>
              <a:rPr dirty="0" sz="2600" spc="-18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6A97AE"/>
                </a:solidFill>
                <a:latin typeface="Trebuchet MS"/>
                <a:cs typeface="Trebuchet MS"/>
              </a:rPr>
              <a:t>(lista</a:t>
            </a:r>
            <a:r>
              <a:rPr dirty="0" sz="2600" spc="-18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600" spc="90">
                <a:solidFill>
                  <a:srgbClr val="6A97AE"/>
                </a:solidFill>
                <a:latin typeface="Trebuchet MS"/>
                <a:cs typeface="Trebuchet MS"/>
              </a:rPr>
              <a:t>non</a:t>
            </a:r>
            <a:r>
              <a:rPr dirty="0" sz="2600" spc="-185">
                <a:solidFill>
                  <a:srgbClr val="6A97AE"/>
                </a:solidFill>
                <a:latin typeface="Trebuchet MS"/>
                <a:cs typeface="Trebuchet MS"/>
              </a:rPr>
              <a:t> </a:t>
            </a:r>
            <a:r>
              <a:rPr dirty="0" sz="2600" spc="40">
                <a:solidFill>
                  <a:srgbClr val="6A97AE"/>
                </a:solidFill>
                <a:latin typeface="Trebuchet MS"/>
                <a:cs typeface="Trebuchet MS"/>
              </a:rPr>
              <a:t>esaustiva):</a:t>
            </a:r>
            <a:endParaRPr sz="2600">
              <a:latin typeface="Trebuchet MS"/>
              <a:cs typeface="Trebuchet MS"/>
            </a:endParaRPr>
          </a:p>
          <a:p>
            <a:pPr marL="581025" marR="1463040">
              <a:lnSpc>
                <a:spcPct val="117800"/>
              </a:lnSpc>
            </a:pPr>
            <a:r>
              <a:rPr dirty="0" sz="2600" spc="105">
                <a:solidFill>
                  <a:srgbClr val="11244D"/>
                </a:solidFill>
                <a:latin typeface="Trebuchet MS"/>
                <a:cs typeface="Trebuchet MS"/>
              </a:rPr>
              <a:t>Download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di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pacchetti (senza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doverli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effettivamente 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installare), 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Ripacchettizazione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automatica,</a:t>
            </a:r>
            <a:r>
              <a:rPr dirty="0" sz="26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25">
                <a:solidFill>
                  <a:srgbClr val="11244D"/>
                </a:solidFill>
                <a:latin typeface="Trebuchet MS"/>
                <a:cs typeface="Trebuchet MS"/>
              </a:rPr>
              <a:t>utile</a:t>
            </a:r>
            <a:r>
              <a:rPr dirty="0" sz="26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alla</a:t>
            </a:r>
            <a:r>
              <a:rPr dirty="0" sz="26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creazione</a:t>
            </a:r>
            <a:r>
              <a:rPr dirty="0" sz="26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0">
                <a:solidFill>
                  <a:srgbClr val="11244D"/>
                </a:solidFill>
                <a:latin typeface="Trebuchet MS"/>
                <a:cs typeface="Trebuchet MS"/>
              </a:rPr>
              <a:t>di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85">
                <a:solidFill>
                  <a:srgbClr val="11244D"/>
                </a:solidFill>
                <a:latin typeface="Trebuchet MS"/>
                <a:cs typeface="Trebuchet MS"/>
              </a:rPr>
              <a:t>un</a:t>
            </a:r>
            <a:r>
              <a:rPr dirty="0" sz="26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repository</a:t>
            </a:r>
            <a:r>
              <a:rPr dirty="0" sz="2600" spc="-17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5">
                <a:solidFill>
                  <a:srgbClr val="11244D"/>
                </a:solidFill>
                <a:latin typeface="Trebuchet MS"/>
                <a:cs typeface="Trebuchet MS"/>
              </a:rPr>
              <a:t>locale.</a:t>
            </a:r>
            <a:endParaRPr sz="2600">
              <a:latin typeface="Trebuchet MS"/>
              <a:cs typeface="Trebuchet MS"/>
            </a:endParaRPr>
          </a:p>
          <a:p>
            <a:pPr marL="581025" marR="5715">
              <a:lnSpc>
                <a:spcPct val="117800"/>
              </a:lnSpc>
              <a:tabLst>
                <a:tab pos="2211705" algn="l"/>
                <a:tab pos="3775075" algn="l"/>
                <a:tab pos="5266055" algn="l"/>
                <a:tab pos="6387465" algn="l"/>
                <a:tab pos="6925309" algn="l"/>
                <a:tab pos="7677150" algn="l"/>
                <a:tab pos="9181465" algn="l"/>
                <a:tab pos="10483850" algn="l"/>
                <a:tab pos="11814810" algn="l"/>
              </a:tabLst>
            </a:pPr>
            <a:r>
              <a:rPr dirty="0" sz="2600" spc="51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100">
                <a:solidFill>
                  <a:srgbClr val="11244D"/>
                </a:solidFill>
                <a:latin typeface="Trebuchet MS"/>
                <a:cs typeface="Trebuchet MS"/>
              </a:rPr>
              <a:t>f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125">
                <a:solidFill>
                  <a:srgbClr val="11244D"/>
                </a:solidFill>
                <a:latin typeface="Trebuchet MS"/>
                <a:cs typeface="Trebuchet MS"/>
              </a:rPr>
              <a:t>w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28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0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25">
                <a:solidFill>
                  <a:srgbClr val="11244D"/>
                </a:solidFill>
                <a:latin typeface="Trebuchet MS"/>
                <a:cs typeface="Trebuchet MS"/>
              </a:rPr>
              <a:t>cc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12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28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95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45">
                <a:solidFill>
                  <a:srgbClr val="11244D"/>
                </a:solidFill>
                <a:latin typeface="Trebuchet MS"/>
                <a:cs typeface="Trebuchet MS"/>
              </a:rPr>
              <a:t>v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320">
                <a:solidFill>
                  <a:srgbClr val="11244D"/>
                </a:solidFill>
                <a:latin typeface="Trebuchet MS"/>
                <a:cs typeface="Trebuchet MS"/>
              </a:rPr>
              <a:t>g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285">
                <a:solidFill>
                  <a:srgbClr val="11244D"/>
                </a:solidFill>
                <a:latin typeface="Trebuchet MS"/>
                <a:cs typeface="Trebuchet MS"/>
              </a:rPr>
              <a:t>ss</a:t>
            </a:r>
            <a:r>
              <a:rPr dirty="0" sz="26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12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h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12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y 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(ricostruisce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70">
                <a:solidFill>
                  <a:srgbClr val="11244D"/>
                </a:solidFill>
                <a:latin typeface="Trebuchet MS"/>
                <a:cs typeface="Trebuchet MS"/>
              </a:rPr>
              <a:t>dinamicamente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metadati</a:t>
            </a:r>
            <a:r>
              <a:rPr dirty="0" sz="2600" spc="-175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dei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65">
                <a:solidFill>
                  <a:srgbClr val="11244D"/>
                </a:solidFill>
                <a:latin typeface="Trebuchet MS"/>
                <a:cs typeface="Trebuchet MS"/>
              </a:rPr>
              <a:t>pacchetti</a:t>
            </a:r>
            <a:r>
              <a:rPr dirty="0" sz="2600" spc="-180">
                <a:solidFill>
                  <a:srgbClr val="11244D"/>
                </a:solidFill>
                <a:latin typeface="Trebuchet MS"/>
                <a:cs typeface="Trebuchet MS"/>
              </a:rPr>
              <a:t> </a:t>
            </a:r>
            <a:r>
              <a:rPr dirty="0" sz="2600" spc="35">
                <a:solidFill>
                  <a:srgbClr val="11244D"/>
                </a:solidFill>
                <a:latin typeface="Trebuchet MS"/>
                <a:cs typeface="Trebuchet MS"/>
              </a:rPr>
              <a:t>installati)</a:t>
            </a:r>
            <a:endParaRPr sz="2600">
              <a:latin typeface="Trebuchet MS"/>
              <a:cs typeface="Trebuchet MS"/>
            </a:endParaRPr>
          </a:p>
          <a:p>
            <a:pPr marL="581025" marR="5080">
              <a:lnSpc>
                <a:spcPct val="117800"/>
              </a:lnSpc>
              <a:tabLst>
                <a:tab pos="2871470" algn="l"/>
                <a:tab pos="3897629" algn="l"/>
                <a:tab pos="6007735" algn="l"/>
                <a:tab pos="7744459" algn="l"/>
                <a:tab pos="8185150" algn="l"/>
                <a:tab pos="10873105" algn="l"/>
                <a:tab pos="11411585" algn="l"/>
                <a:tab pos="12381865" algn="l"/>
              </a:tabLst>
            </a:pP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p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10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pp</a:t>
            </a:r>
            <a:r>
              <a:rPr dirty="0" sz="2600" spc="10">
                <a:solidFill>
                  <a:srgbClr val="11244D"/>
                </a:solidFill>
                <a:latin typeface="Trebuchet MS"/>
                <a:cs typeface="Trebuchet MS"/>
              </a:rPr>
              <a:t>l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125">
                <a:solidFill>
                  <a:srgbClr val="11244D"/>
                </a:solidFill>
                <a:latin typeface="Trebuchet MS"/>
                <a:cs typeface="Trebuchet MS"/>
              </a:rPr>
              <a:t>c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28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0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28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285">
                <a:solidFill>
                  <a:srgbClr val="11244D"/>
                </a:solidFill>
                <a:latin typeface="Trebuchet MS"/>
                <a:cs typeface="Trebuchet MS"/>
              </a:rPr>
              <a:t>s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0">
                <a:solidFill>
                  <a:srgbClr val="11244D"/>
                </a:solidFill>
                <a:latin typeface="Trebuchet MS"/>
                <a:cs typeface="Trebuchet MS"/>
              </a:rPr>
              <a:t>ll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5">
                <a:solidFill>
                  <a:srgbClr val="11244D"/>
                </a:solidFill>
                <a:latin typeface="Trebuchet MS"/>
                <a:cs typeface="Trebuchet MS"/>
              </a:rPr>
              <a:t>z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75">
                <a:solidFill>
                  <a:srgbClr val="11244D"/>
                </a:solidFill>
                <a:latin typeface="Trebuchet MS"/>
                <a:cs typeface="Trebuchet MS"/>
              </a:rPr>
              <a:t>o</a:t>
            </a:r>
            <a:r>
              <a:rPr dirty="0" sz="2600" spc="90">
                <a:solidFill>
                  <a:srgbClr val="11244D"/>
                </a:solidFill>
                <a:latin typeface="Trebuchet MS"/>
                <a:cs typeface="Trebuchet MS"/>
              </a:rPr>
              <a:t>n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d</a:t>
            </a:r>
            <a:r>
              <a:rPr dirty="0" sz="2600" spc="-55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55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 spc="285">
                <a:solidFill>
                  <a:srgbClr val="11244D"/>
                </a:solidFill>
                <a:latin typeface="Trebuchet MS"/>
                <a:cs typeface="Trebuchet MS"/>
              </a:rPr>
              <a:t>ss</a:t>
            </a:r>
            <a:r>
              <a:rPr dirty="0" sz="2600" spc="60">
                <a:solidFill>
                  <a:srgbClr val="11244D"/>
                </a:solidFill>
                <a:latin typeface="Trebuchet MS"/>
                <a:cs typeface="Trebuchet MS"/>
              </a:rPr>
              <a:t>e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	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>
                <a:solidFill>
                  <a:srgbClr val="11244D"/>
                </a:solidFill>
                <a:latin typeface="Trebuchet MS"/>
                <a:cs typeface="Trebuchet MS"/>
              </a:rPr>
              <a:t>r</a:t>
            </a:r>
            <a:r>
              <a:rPr dirty="0" sz="2600" spc="114">
                <a:solidFill>
                  <a:srgbClr val="11244D"/>
                </a:solidFill>
                <a:latin typeface="Trebuchet MS"/>
                <a:cs typeface="Trebuchet MS"/>
              </a:rPr>
              <a:t>a</a:t>
            </a:r>
            <a:r>
              <a:rPr dirty="0" sz="2600" spc="110">
                <a:solidFill>
                  <a:srgbClr val="11244D"/>
                </a:solidFill>
                <a:latin typeface="Trebuchet MS"/>
                <a:cs typeface="Trebuchet MS"/>
              </a:rPr>
              <a:t>m</a:t>
            </a:r>
            <a:r>
              <a:rPr dirty="0" sz="2600" spc="-60">
                <a:solidFill>
                  <a:srgbClr val="11244D"/>
                </a:solidFill>
                <a:latin typeface="Trebuchet MS"/>
                <a:cs typeface="Trebuchet MS"/>
              </a:rPr>
              <a:t>i</a:t>
            </a:r>
            <a:r>
              <a:rPr dirty="0" sz="2600" spc="20">
                <a:solidFill>
                  <a:srgbClr val="11244D"/>
                </a:solidFill>
                <a:latin typeface="Trebuchet MS"/>
                <a:cs typeface="Trebuchet MS"/>
              </a:rPr>
              <a:t>t</a:t>
            </a:r>
            <a:r>
              <a:rPr dirty="0" sz="2600" spc="40">
                <a:solidFill>
                  <a:srgbClr val="11244D"/>
                </a:solidFill>
                <a:latin typeface="Trebuchet MS"/>
                <a:cs typeface="Trebuchet MS"/>
              </a:rPr>
              <a:t>e  </a:t>
            </a:r>
            <a:r>
              <a:rPr dirty="0" sz="2600" spc="80">
                <a:solidFill>
                  <a:srgbClr val="11244D"/>
                </a:solidFill>
                <a:latin typeface="Trebuchet MS"/>
                <a:cs typeface="Trebuchet MS"/>
              </a:rPr>
              <a:t>chocolatey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</dc:creator>
  <cp:keywords>DAFOSVXNb3Q,BABfZ3XEhFs</cp:keywords>
  <dc:title>Installazione e package management  di sistemi Windows</dc:title>
  <dcterms:created xsi:type="dcterms:W3CDTF">2022-10-09T18:45:35Z</dcterms:created>
  <dcterms:modified xsi:type="dcterms:W3CDTF">2022-10-09T18:45:35Z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2022-10-08T00:00:00Z</vt:filetime>
  </property>
  <property fmtid="{D5CDD505-2E9C-101B-9397-08002B2CF9AE}" pid="3" name="Creator">
    <vt:lpwstr>Canva</vt:lpwstr>
  </property>
  <property fmtid="{D5CDD505-2E9C-101B-9397-08002B2CF9AE}" pid="4" name="LastSaved">
    <vt:filetime>2022-10-08T00:00:00Z</vt:filetime>
  </property>
</Properties>
</file>