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474" r:id="rId6"/>
    <p:sldId id="475" r:id="rId7"/>
    <p:sldId id="407" r:id="rId8"/>
    <p:sldId id="476" r:id="rId9"/>
    <p:sldId id="477" r:id="rId10"/>
    <p:sldId id="478" r:id="rId11"/>
    <p:sldId id="404" r:id="rId12"/>
    <p:sldId id="408" r:id="rId13"/>
    <p:sldId id="479" r:id="rId14"/>
    <p:sldId id="361" r:id="rId15"/>
    <p:sldId id="362" r:id="rId16"/>
    <p:sldId id="470" r:id="rId17"/>
    <p:sldId id="401" r:id="rId18"/>
    <p:sldId id="480" r:id="rId19"/>
    <p:sldId id="482" r:id="rId20"/>
    <p:sldId id="481" r:id="rId21"/>
    <p:sldId id="284" r:id="rId22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6CBD4-C9D6-4C18-B36E-C0A60A737FE2}" v="37" dt="2022-06-24T15:48:44.426"/>
    <p1510:client id="{591D6F39-C17F-4B48-9E6A-0E562A26B98C}" v="455" dt="2020-06-27T09:33:30.728"/>
    <p1510:client id="{E7ECA291-F55F-442F-9D1A-E3EBF233D2E1}" v="27" dt="2022-06-22T14:52:13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206" autoAdjust="0"/>
  </p:normalViewPr>
  <p:slideViewPr>
    <p:cSldViewPr snapToGrid="0">
      <p:cViewPr varScale="1">
        <p:scale>
          <a:sx n="83" d="100"/>
          <a:sy n="83" d="100"/>
        </p:scale>
        <p:origin x="55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Arezzini" userId="5f6541e3f20bae89" providerId="LiveId" clId="{591D6F39-C17F-4B48-9E6A-0E562A26B98C}"/>
    <pc:docChg chg="undo redo custSel mod addSld delSld modSld sldOrd">
      <pc:chgData name="Silvia Arezzini" userId="5f6541e3f20bae89" providerId="LiveId" clId="{591D6F39-C17F-4B48-9E6A-0E562A26B98C}" dt="2020-06-27T09:33:30.727" v="3626" actId="207"/>
      <pc:docMkLst>
        <pc:docMk/>
      </pc:docMkLst>
      <pc:sldChg chg="delSp modSp mod">
        <pc:chgData name="Silvia Arezzini" userId="5f6541e3f20bae89" providerId="LiveId" clId="{591D6F39-C17F-4B48-9E6A-0E562A26B98C}" dt="2020-06-27T09:26:49.377" v="3398" actId="6549"/>
        <pc:sldMkLst>
          <pc:docMk/>
          <pc:sldMk cId="4226510172" sldId="259"/>
        </pc:sldMkLst>
        <pc:spChg chg="mod">
          <ac:chgData name="Silvia Arezzini" userId="5f6541e3f20bae89" providerId="LiveId" clId="{591D6F39-C17F-4B48-9E6A-0E562A26B98C}" dt="2020-06-26T14:06:37.549" v="2708" actId="20577"/>
          <ac:spMkLst>
            <pc:docMk/>
            <pc:sldMk cId="4226510172" sldId="259"/>
            <ac:spMk id="3" creationId="{3FC935B2-5497-42E2-9ED3-02F7AA25A216}"/>
          </ac:spMkLst>
        </pc:spChg>
        <pc:spChg chg="mod">
          <ac:chgData name="Silvia Arezzini" userId="5f6541e3f20bae89" providerId="LiveId" clId="{591D6F39-C17F-4B48-9E6A-0E562A26B98C}" dt="2020-06-27T09:26:49.377" v="3398" actId="6549"/>
          <ac:spMkLst>
            <pc:docMk/>
            <pc:sldMk cId="4226510172" sldId="259"/>
            <ac:spMk id="8" creationId="{00000000-0000-0000-0000-000000000000}"/>
          </ac:spMkLst>
        </pc:spChg>
        <pc:graphicFrameChg chg="del mod">
          <ac:chgData name="Silvia Arezzini" userId="5f6541e3f20bae89" providerId="LiveId" clId="{591D6F39-C17F-4B48-9E6A-0E562A26B98C}" dt="2020-06-27T09:24:53.580" v="3362"/>
          <ac:graphicFrameMkLst>
            <pc:docMk/>
            <pc:sldMk cId="4226510172" sldId="259"/>
            <ac:graphicFrameMk id="2" creationId="{C13C8656-BF0E-4C55-BCD6-FA0615F64AD1}"/>
          </ac:graphicFrameMkLst>
        </pc:graphicFrameChg>
      </pc:sldChg>
      <pc:sldChg chg="delSp modSp del mod ord">
        <pc:chgData name="Silvia Arezzini" userId="5f6541e3f20bae89" providerId="LiveId" clId="{591D6F39-C17F-4B48-9E6A-0E562A26B98C}" dt="2020-06-24T14:33:28.154" v="729" actId="2696"/>
        <pc:sldMkLst>
          <pc:docMk/>
          <pc:sldMk cId="690058460" sldId="262"/>
        </pc:sldMkLst>
        <pc:spChg chg="del mod">
          <ac:chgData name="Silvia Arezzini" userId="5f6541e3f20bae89" providerId="LiveId" clId="{591D6F39-C17F-4B48-9E6A-0E562A26B98C}" dt="2020-06-24T10:20:42.614" v="39" actId="478"/>
          <ac:spMkLst>
            <pc:docMk/>
            <pc:sldMk cId="690058460" sldId="262"/>
            <ac:spMk id="4" creationId="{13F49AB2-2141-4AC4-BD5F-427D54844520}"/>
          </ac:spMkLst>
        </pc:spChg>
        <pc:spChg chg="del">
          <ac:chgData name="Silvia Arezzini" userId="5f6541e3f20bae89" providerId="LiveId" clId="{591D6F39-C17F-4B48-9E6A-0E562A26B98C}" dt="2020-06-24T10:37:09.407" v="124"/>
          <ac:spMkLst>
            <pc:docMk/>
            <pc:sldMk cId="690058460" sldId="262"/>
            <ac:spMk id="9" creationId="{E57BF3BA-E693-4CE3-ACFE-6EB389F5C8B5}"/>
          </ac:spMkLst>
        </pc:spChg>
        <pc:spChg chg="del">
          <ac:chgData name="Silvia Arezzini" userId="5f6541e3f20bae89" providerId="LiveId" clId="{591D6F39-C17F-4B48-9E6A-0E562A26B98C}" dt="2020-06-24T13:54:59.623" v="517" actId="21"/>
          <ac:spMkLst>
            <pc:docMk/>
            <pc:sldMk cId="690058460" sldId="262"/>
            <ac:spMk id="13" creationId="{00000000-0000-0000-0000-000000000000}"/>
          </ac:spMkLst>
        </pc:spChg>
        <pc:spChg chg="del mod">
          <ac:chgData name="Silvia Arezzini" userId="5f6541e3f20bae89" providerId="LiveId" clId="{591D6F39-C17F-4B48-9E6A-0E562A26B98C}" dt="2020-06-24T13:54:53.260" v="516" actId="21"/>
          <ac:spMkLst>
            <pc:docMk/>
            <pc:sldMk cId="690058460" sldId="262"/>
            <ac:spMk id="14" creationId="{00000000-0000-0000-0000-000000000000}"/>
          </ac:spMkLst>
        </pc:spChg>
        <pc:picChg chg="mod">
          <ac:chgData name="Silvia Arezzini" userId="5f6541e3f20bae89" providerId="LiveId" clId="{591D6F39-C17F-4B48-9E6A-0E562A26B98C}" dt="2020-06-24T13:55:46.284" v="521" actId="1076"/>
          <ac:picMkLst>
            <pc:docMk/>
            <pc:sldMk cId="690058460" sldId="262"/>
            <ac:picMk id="7" creationId="{00000000-0000-0000-0000-000000000000}"/>
          </ac:picMkLst>
        </pc:picChg>
        <pc:picChg chg="mod">
          <ac:chgData name="Silvia Arezzini" userId="5f6541e3f20bae89" providerId="LiveId" clId="{591D6F39-C17F-4B48-9E6A-0E562A26B98C}" dt="2020-06-24T14:19:16.967" v="613" actId="1076"/>
          <ac:picMkLst>
            <pc:docMk/>
            <pc:sldMk cId="690058460" sldId="262"/>
            <ac:picMk id="8" creationId="{00000000-0000-0000-0000-000000000000}"/>
          </ac:picMkLst>
        </pc:picChg>
      </pc:sldChg>
      <pc:sldChg chg="modSp mod">
        <pc:chgData name="Silvia Arezzini" userId="5f6541e3f20bae89" providerId="LiveId" clId="{591D6F39-C17F-4B48-9E6A-0E562A26B98C}" dt="2020-06-26T14:36:08.717" v="2728" actId="14100"/>
        <pc:sldMkLst>
          <pc:docMk/>
          <pc:sldMk cId="2979446617" sldId="263"/>
        </pc:sldMkLst>
        <pc:spChg chg="mod">
          <ac:chgData name="Silvia Arezzini" userId="5f6541e3f20bae89" providerId="LiveId" clId="{591D6F39-C17F-4B48-9E6A-0E562A26B98C}" dt="2020-06-24T15:00:20.111" v="887" actId="20577"/>
          <ac:spMkLst>
            <pc:docMk/>
            <pc:sldMk cId="2979446617" sldId="263"/>
            <ac:spMk id="2" creationId="{00000000-0000-0000-0000-000000000000}"/>
          </ac:spMkLst>
        </pc:spChg>
        <pc:spChg chg="mod">
          <ac:chgData name="Silvia Arezzini" userId="5f6541e3f20bae89" providerId="LiveId" clId="{591D6F39-C17F-4B48-9E6A-0E562A26B98C}" dt="2020-06-26T14:36:08.717" v="2728" actId="14100"/>
          <ac:spMkLst>
            <pc:docMk/>
            <pc:sldMk cId="2979446617" sldId="263"/>
            <ac:spMk id="5" creationId="{00000000-0000-0000-0000-000000000000}"/>
          </ac:spMkLst>
        </pc:spChg>
        <pc:spChg chg="mod">
          <ac:chgData name="Silvia Arezzini" userId="5f6541e3f20bae89" providerId="LiveId" clId="{591D6F39-C17F-4B48-9E6A-0E562A26B98C}" dt="2020-06-24T15:02:07.525" v="899" actId="1076"/>
          <ac:spMkLst>
            <pc:docMk/>
            <pc:sldMk cId="2979446617" sldId="263"/>
            <ac:spMk id="9" creationId="{00000000-0000-0000-0000-000000000000}"/>
          </ac:spMkLst>
        </pc:spChg>
        <pc:spChg chg="mod">
          <ac:chgData name="Silvia Arezzini" userId="5f6541e3f20bae89" providerId="LiveId" clId="{591D6F39-C17F-4B48-9E6A-0E562A26B98C}" dt="2020-06-24T15:04:09.664" v="1064" actId="20577"/>
          <ac:spMkLst>
            <pc:docMk/>
            <pc:sldMk cId="2979446617" sldId="263"/>
            <ac:spMk id="10" creationId="{00000000-0000-0000-0000-000000000000}"/>
          </ac:spMkLst>
        </pc:spChg>
      </pc:sldChg>
      <pc:sldChg chg="addSp delSp modSp mod ord">
        <pc:chgData name="Silvia Arezzini" userId="5f6541e3f20bae89" providerId="LiveId" clId="{591D6F39-C17F-4B48-9E6A-0E562A26B98C}" dt="2020-06-26T14:35:08.094" v="2727" actId="14100"/>
        <pc:sldMkLst>
          <pc:docMk/>
          <pc:sldMk cId="4283192723" sldId="264"/>
        </pc:sldMkLst>
        <pc:spChg chg="mod">
          <ac:chgData name="Silvia Arezzini" userId="5f6541e3f20bae89" providerId="LiveId" clId="{591D6F39-C17F-4B48-9E6A-0E562A26B98C}" dt="2020-06-24T15:19:40.493" v="1738" actId="5793"/>
          <ac:spMkLst>
            <pc:docMk/>
            <pc:sldMk cId="4283192723" sldId="264"/>
            <ac:spMk id="2" creationId="{00000000-0000-0000-0000-000000000000}"/>
          </ac:spMkLst>
        </pc:spChg>
        <pc:spChg chg="mod">
          <ac:chgData name="Silvia Arezzini" userId="5f6541e3f20bae89" providerId="LiveId" clId="{591D6F39-C17F-4B48-9E6A-0E562A26B98C}" dt="2020-06-24T15:25:51.970" v="2146" actId="20577"/>
          <ac:spMkLst>
            <pc:docMk/>
            <pc:sldMk cId="4283192723" sldId="264"/>
            <ac:spMk id="3" creationId="{00000000-0000-0000-0000-000000000000}"/>
          </ac:spMkLst>
        </pc:spChg>
        <pc:spChg chg="mod">
          <ac:chgData name="Silvia Arezzini" userId="5f6541e3f20bae89" providerId="LiveId" clId="{591D6F39-C17F-4B48-9E6A-0E562A26B98C}" dt="2020-06-26T14:35:08.094" v="2727" actId="14100"/>
          <ac:spMkLst>
            <pc:docMk/>
            <pc:sldMk cId="4283192723" sldId="264"/>
            <ac:spMk id="5" creationId="{00000000-0000-0000-0000-000000000000}"/>
          </ac:spMkLst>
        </pc:spChg>
        <pc:spChg chg="add del mod">
          <ac:chgData name="Silvia Arezzini" userId="5f6541e3f20bae89" providerId="LiveId" clId="{591D6F39-C17F-4B48-9E6A-0E562A26B98C}" dt="2020-06-24T15:25:46.500" v="2143" actId="33987"/>
          <ac:spMkLst>
            <pc:docMk/>
            <pc:sldMk cId="4283192723" sldId="264"/>
            <ac:spMk id="8" creationId="{83DC256E-BB8C-422C-B3A9-35FEA43A2FD5}"/>
          </ac:spMkLst>
        </pc:spChg>
        <pc:picChg chg="mod">
          <ac:chgData name="Silvia Arezzini" userId="5f6541e3f20bae89" providerId="LiveId" clId="{591D6F39-C17F-4B48-9E6A-0E562A26B98C}" dt="2020-06-24T15:19:46.063" v="1739" actId="1076"/>
          <ac:picMkLst>
            <pc:docMk/>
            <pc:sldMk cId="4283192723" sldId="264"/>
            <ac:picMk id="7" creationId="{00000000-0000-0000-0000-000000000000}"/>
          </ac:picMkLst>
        </pc:picChg>
      </pc:sldChg>
      <pc:sldChg chg="modSp mod">
        <pc:chgData name="Silvia Arezzini" userId="5f6541e3f20bae89" providerId="LiveId" clId="{591D6F39-C17F-4B48-9E6A-0E562A26B98C}" dt="2020-06-27T05:55:58.147" v="2882" actId="20577"/>
        <pc:sldMkLst>
          <pc:docMk/>
          <pc:sldMk cId="1905189044" sldId="265"/>
        </pc:sldMkLst>
        <pc:spChg chg="mod">
          <ac:chgData name="Silvia Arezzini" userId="5f6541e3f20bae89" providerId="LiveId" clId="{591D6F39-C17F-4B48-9E6A-0E562A26B98C}" dt="2020-06-27T05:55:58.147" v="2882" actId="20577"/>
          <ac:spMkLst>
            <pc:docMk/>
            <pc:sldMk cId="1905189044" sldId="265"/>
            <ac:spMk id="2" creationId="{00000000-0000-0000-0000-000000000000}"/>
          </ac:spMkLst>
        </pc:spChg>
        <pc:spChg chg="mod">
          <ac:chgData name="Silvia Arezzini" userId="5f6541e3f20bae89" providerId="LiveId" clId="{591D6F39-C17F-4B48-9E6A-0E562A26B98C}" dt="2020-06-26T15:03:03.841" v="2837" actId="14100"/>
          <ac:spMkLst>
            <pc:docMk/>
            <pc:sldMk cId="1905189044" sldId="265"/>
            <ac:spMk id="5" creationId="{00000000-0000-0000-0000-000000000000}"/>
          </ac:spMkLst>
        </pc:spChg>
      </pc:sldChg>
      <pc:sldChg chg="del">
        <pc:chgData name="Silvia Arezzini" userId="5f6541e3f20bae89" providerId="LiveId" clId="{591D6F39-C17F-4B48-9E6A-0E562A26B98C}" dt="2020-06-27T06:07:27.727" v="3003" actId="2696"/>
        <pc:sldMkLst>
          <pc:docMk/>
          <pc:sldMk cId="896744609" sldId="266"/>
        </pc:sldMkLst>
      </pc:sldChg>
      <pc:sldChg chg="addSp delSp modSp mod setBg setClrOvrMap">
        <pc:chgData name="Silvia Arezzini" userId="5f6541e3f20bae89" providerId="LiveId" clId="{591D6F39-C17F-4B48-9E6A-0E562A26B98C}" dt="2020-06-24T15:36:35.486" v="2237" actId="20577"/>
        <pc:sldMkLst>
          <pc:docMk/>
          <pc:sldMk cId="3921691801" sldId="294"/>
        </pc:sldMkLst>
        <pc:spChg chg="mod">
          <ac:chgData name="Silvia Arezzini" userId="5f6541e3f20bae89" providerId="LiveId" clId="{591D6F39-C17F-4B48-9E6A-0E562A26B98C}" dt="2020-06-24T15:36:35.486" v="2237" actId="20577"/>
          <ac:spMkLst>
            <pc:docMk/>
            <pc:sldMk cId="3921691801" sldId="294"/>
            <ac:spMk id="2" creationId="{53AD2ED5-F74E-4FD1-BF4B-1463A147E510}"/>
          </ac:spMkLst>
        </pc:spChg>
        <pc:spChg chg="mod ord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3" creationId="{A097C46D-2DDE-4EFF-9C70-6E063344D84A}"/>
          </ac:spMkLst>
        </pc:spChg>
        <pc:spChg chg="mod ord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5" creationId="{97CC36F2-190A-47BB-8519-39AF4B98366C}"/>
          </ac:spMkLst>
        </pc:spChg>
        <pc:spChg chg="mod ord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6" creationId="{3ECB6A4A-B8B0-4B53-8CA7-CF0F37B5AA7C}"/>
          </ac:spMkLst>
        </pc:spChg>
        <pc:spChg chg="add del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32" creationId="{71FC7D98-7B8B-402A-90FC-F027482F2142}"/>
          </ac:spMkLst>
        </pc:spChg>
        <pc:spChg chg="add del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34" creationId="{AD7356EA-285B-4E5D-8FEC-104659A4FD2C}"/>
          </ac:spMkLst>
        </pc:spChg>
        <pc:spChg chg="add del">
          <ac:chgData name="Silvia Arezzini" userId="5f6541e3f20bae89" providerId="LiveId" clId="{591D6F39-C17F-4B48-9E6A-0E562A26B98C}" dt="2020-06-24T15:36:26.393" v="2234" actId="26606"/>
          <ac:spMkLst>
            <pc:docMk/>
            <pc:sldMk cId="3921691801" sldId="294"/>
            <ac:spMk id="39" creationId="{E49CC64F-7275-4E33-961B-0C5CDC439875}"/>
          </ac:spMkLst>
        </pc:spChg>
        <pc:spChg chg="add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41" creationId="{E223798C-12AD-4B0C-A50C-D676347D67CF}"/>
          </ac:spMkLst>
        </pc:spChg>
        <pc:spChg chg="add">
          <ac:chgData name="Silvia Arezzini" userId="5f6541e3f20bae89" providerId="LiveId" clId="{591D6F39-C17F-4B48-9E6A-0E562A26B98C}" dt="2020-06-24T15:36:26.416" v="2235" actId="26606"/>
          <ac:spMkLst>
            <pc:docMk/>
            <pc:sldMk cId="3921691801" sldId="294"/>
            <ac:spMk id="42" creationId="{16C5FA50-8D52-4617-AF91-5C7B1C8352F1}"/>
          </ac:spMkLst>
        </pc:spChg>
        <pc:picChg chg="mod">
          <ac:chgData name="Silvia Arezzini" userId="5f6541e3f20bae89" providerId="LiveId" clId="{591D6F39-C17F-4B48-9E6A-0E562A26B98C}" dt="2020-06-24T15:36:26.416" v="2235" actId="26606"/>
          <ac:picMkLst>
            <pc:docMk/>
            <pc:sldMk cId="3921691801" sldId="294"/>
            <ac:picMk id="7" creationId="{D583D368-184A-4F1D-83F0-3BB029697AF5}"/>
          </ac:picMkLst>
        </pc:picChg>
      </pc:sldChg>
      <pc:sldChg chg="addSp delSp modSp mod setBg setClrOvrMap">
        <pc:chgData name="Silvia Arezzini" userId="5f6541e3f20bae89" providerId="LiveId" clId="{591D6F39-C17F-4B48-9E6A-0E562A26B98C}" dt="2020-06-27T08:23:24.323" v="3338" actId="5793"/>
        <pc:sldMkLst>
          <pc:docMk/>
          <pc:sldMk cId="2449630081" sldId="383"/>
        </pc:sldMkLst>
        <pc:spChg chg="mod">
          <ac:chgData name="Silvia Arezzini" userId="5f6541e3f20bae89" providerId="LiveId" clId="{591D6F39-C17F-4B48-9E6A-0E562A26B98C}" dt="2020-06-27T08:22:30.702" v="3337" actId="20577"/>
          <ac:spMkLst>
            <pc:docMk/>
            <pc:sldMk cId="2449630081" sldId="383"/>
            <ac:spMk id="2" creationId="{00000000-0000-0000-0000-000000000000}"/>
          </ac:spMkLst>
        </pc:spChg>
        <pc:spChg chg="mod ord">
          <ac:chgData name="Silvia Arezzini" userId="5f6541e3f20bae89" providerId="LiveId" clId="{591D6F39-C17F-4B48-9E6A-0E562A26B98C}" dt="2020-06-27T08:23:24.323" v="3338" actId="5793"/>
          <ac:spMkLst>
            <pc:docMk/>
            <pc:sldMk cId="2449630081" sldId="383"/>
            <ac:spMk id="3" creationId="{00000000-0000-0000-0000-000000000000}"/>
          </ac:spMkLst>
        </pc:spChg>
        <pc:spChg chg="mod ord">
          <ac:chgData name="Silvia Arezzini" userId="5f6541e3f20bae89" providerId="LiveId" clId="{591D6F39-C17F-4B48-9E6A-0E562A26B98C}" dt="2020-06-15T15:18:05.167" v="34" actId="1076"/>
          <ac:spMkLst>
            <pc:docMk/>
            <pc:sldMk cId="2449630081" sldId="383"/>
            <ac:spMk id="5" creationId="{00000000-0000-0000-0000-000000000000}"/>
          </ac:spMkLst>
        </pc:spChg>
        <pc:spChg chg="mod">
          <ac:chgData name="Silvia Arezzini" userId="5f6541e3f20bae89" providerId="LiveId" clId="{591D6F39-C17F-4B48-9E6A-0E562A26B98C}" dt="2020-06-15T15:18:01.009" v="33" actId="26606"/>
          <ac:spMkLst>
            <pc:docMk/>
            <pc:sldMk cId="2449630081" sldId="383"/>
            <ac:spMk id="6" creationId="{A8BCB067-62B0-47AF-9AC4-540CDB3BE534}"/>
          </ac:spMkLst>
        </pc:spChg>
        <pc:spChg chg="add del">
          <ac:chgData name="Silvia Arezzini" userId="5f6541e3f20bae89" providerId="LiveId" clId="{591D6F39-C17F-4B48-9E6A-0E562A26B98C}" dt="2020-06-15T15:18:01.009" v="33" actId="26606"/>
          <ac:spMkLst>
            <pc:docMk/>
            <pc:sldMk cId="2449630081" sldId="383"/>
            <ac:spMk id="29" creationId="{C62225A2-D3F0-45D1-9C47-B10375316553}"/>
          </ac:spMkLst>
        </pc:spChg>
        <pc:spChg chg="add del">
          <ac:chgData name="Silvia Arezzini" userId="5f6541e3f20bae89" providerId="LiveId" clId="{591D6F39-C17F-4B48-9E6A-0E562A26B98C}" dt="2020-06-15T15:18:01.009" v="33" actId="26606"/>
          <ac:spMkLst>
            <pc:docMk/>
            <pc:sldMk cId="2449630081" sldId="383"/>
            <ac:spMk id="31" creationId="{1B9FBFA8-6AF4-4091-9C8B-DEC6D89338F0}"/>
          </ac:spMkLst>
        </pc:spChg>
        <pc:spChg chg="add del">
          <ac:chgData name="Silvia Arezzini" userId="5f6541e3f20bae89" providerId="LiveId" clId="{591D6F39-C17F-4B48-9E6A-0E562A26B98C}" dt="2020-06-15T15:18:01.009" v="33" actId="26606"/>
          <ac:spMkLst>
            <pc:docMk/>
            <pc:sldMk cId="2449630081" sldId="383"/>
            <ac:spMk id="36" creationId="{99899462-FC16-43B0-966B-FCA263450716}"/>
          </ac:spMkLst>
        </pc:spChg>
        <pc:picChg chg="mod">
          <ac:chgData name="Silvia Arezzini" userId="5f6541e3f20bae89" providerId="LiveId" clId="{591D6F39-C17F-4B48-9E6A-0E562A26B98C}" dt="2020-06-15T15:18:01.009" v="33" actId="26606"/>
          <ac:picMkLst>
            <pc:docMk/>
            <pc:sldMk cId="2449630081" sldId="383"/>
            <ac:picMk id="7" creationId="{00000000-0000-0000-0000-000000000000}"/>
          </ac:picMkLst>
        </pc:picChg>
        <pc:picChg chg="mod">
          <ac:chgData name="Silvia Arezzini" userId="5f6541e3f20bae89" providerId="LiveId" clId="{591D6F39-C17F-4B48-9E6A-0E562A26B98C}" dt="2020-06-15T15:18:01.009" v="33" actId="26606"/>
          <ac:picMkLst>
            <pc:docMk/>
            <pc:sldMk cId="2449630081" sldId="383"/>
            <ac:picMk id="8" creationId="{00000000-0000-0000-0000-000000000000}"/>
          </ac:picMkLst>
        </pc:picChg>
        <pc:cxnChg chg="add del">
          <ac:chgData name="Silvia Arezzini" userId="5f6541e3f20bae89" providerId="LiveId" clId="{591D6F39-C17F-4B48-9E6A-0E562A26B98C}" dt="2020-06-15T15:18:01.009" v="33" actId="26606"/>
          <ac:cxnSpMkLst>
            <pc:docMk/>
            <pc:sldMk cId="2449630081" sldId="383"/>
            <ac:cxnSpMk id="38" creationId="{AAFEA932-2DF1-410C-A00A-7A1E7DBF7511}"/>
          </ac:cxnSpMkLst>
        </pc:cxnChg>
      </pc:sldChg>
      <pc:sldChg chg="addSp delSp modSp new mod ord setBg">
        <pc:chgData name="Silvia Arezzini" userId="5f6541e3f20bae89" providerId="LiveId" clId="{591D6F39-C17F-4B48-9E6A-0E562A26B98C}" dt="2020-06-26T14:32:05.504" v="2720" actId="14100"/>
        <pc:sldMkLst>
          <pc:docMk/>
          <pc:sldMk cId="2610931461" sldId="385"/>
        </pc:sldMkLst>
        <pc:spChg chg="mod ord">
          <ac:chgData name="Silvia Arezzini" userId="5f6541e3f20bae89" providerId="LiveId" clId="{591D6F39-C17F-4B48-9E6A-0E562A26B98C}" dt="2020-06-26T14:32:05.504" v="2720" actId="14100"/>
          <ac:spMkLst>
            <pc:docMk/>
            <pc:sldMk cId="2610931461" sldId="385"/>
            <ac:spMk id="2" creationId="{3631EE00-EE40-4931-A7E4-F080B8C9AA88}"/>
          </ac:spMkLst>
        </pc:spChg>
        <pc:spChg chg="add del">
          <ac:chgData name="Silvia Arezzini" userId="5f6541e3f20bae89" providerId="LiveId" clId="{591D6F39-C17F-4B48-9E6A-0E562A26B98C}" dt="2020-06-24T10:56:27.327" v="216" actId="931"/>
          <ac:spMkLst>
            <pc:docMk/>
            <pc:sldMk cId="2610931461" sldId="385"/>
            <ac:spMk id="3" creationId="{64BD0FA4-51D4-45C5-AEB6-7E8135C86476}"/>
          </ac:spMkLst>
        </pc:spChg>
        <pc:spChg chg="mod ord">
          <ac:chgData name="Silvia Arezzini" userId="5f6541e3f20bae89" providerId="LiveId" clId="{591D6F39-C17F-4B48-9E6A-0E562A26B98C}" dt="2020-06-24T12:30:02.274" v="295" actId="26606"/>
          <ac:spMkLst>
            <pc:docMk/>
            <pc:sldMk cId="2610931461" sldId="385"/>
            <ac:spMk id="4" creationId="{13F8730C-3647-4DED-9625-15D88D1185A3}"/>
          </ac:spMkLst>
        </pc:spChg>
        <pc:spChg chg="mod">
          <ac:chgData name="Silvia Arezzini" userId="5f6541e3f20bae89" providerId="LiveId" clId="{591D6F39-C17F-4B48-9E6A-0E562A26B98C}" dt="2020-06-24T12:30:02.274" v="295" actId="26606"/>
          <ac:spMkLst>
            <pc:docMk/>
            <pc:sldMk cId="2610931461" sldId="385"/>
            <ac:spMk id="5" creationId="{82C4E021-C479-4B3D-A314-99A8DEE7DC9F}"/>
          </ac:spMkLst>
        </pc:spChg>
        <pc:spChg chg="mod">
          <ac:chgData name="Silvia Arezzini" userId="5f6541e3f20bae89" providerId="LiveId" clId="{591D6F39-C17F-4B48-9E6A-0E562A26B98C}" dt="2020-06-24T12:30:02.274" v="295" actId="26606"/>
          <ac:spMkLst>
            <pc:docMk/>
            <pc:sldMk cId="2610931461" sldId="385"/>
            <ac:spMk id="6" creationId="{AD1CF172-52AA-40B1-8D25-BDA8DEDA7F32}"/>
          </ac:spMkLst>
        </pc:spChg>
        <pc:spChg chg="add del mod">
          <ac:chgData name="Silvia Arezzini" userId="5f6541e3f20bae89" providerId="LiveId" clId="{591D6F39-C17F-4B48-9E6A-0E562A26B98C}" dt="2020-06-24T10:55:56.002" v="215" actId="931"/>
          <ac:spMkLst>
            <pc:docMk/>
            <pc:sldMk cId="2610931461" sldId="385"/>
            <ac:spMk id="11" creationId="{AE4E90A8-6E99-42A0-A93C-1FEB9AC8216B}"/>
          </ac:spMkLst>
        </pc:spChg>
        <pc:spChg chg="add mod">
          <ac:chgData name="Silvia Arezzini" userId="5f6541e3f20bae89" providerId="LiveId" clId="{591D6F39-C17F-4B48-9E6A-0E562A26B98C}" dt="2020-06-24T12:30:02.274" v="295" actId="26606"/>
          <ac:spMkLst>
            <pc:docMk/>
            <pc:sldMk cId="2610931461" sldId="385"/>
            <ac:spMk id="14" creationId="{8A1CEA5B-9EFC-4F96-B610-155DFBBA22EA}"/>
          </ac:spMkLst>
        </pc:spChg>
        <pc:spChg chg="add del">
          <ac:chgData name="Silvia Arezzini" userId="5f6541e3f20bae89" providerId="LiveId" clId="{591D6F39-C17F-4B48-9E6A-0E562A26B98C}" dt="2020-06-24T12:30:02.274" v="295" actId="26606"/>
          <ac:spMkLst>
            <pc:docMk/>
            <pc:sldMk cId="2610931461" sldId="385"/>
            <ac:spMk id="18" creationId="{63AB00AE-4340-440F-82E1-9F69D1D5519F}"/>
          </ac:spMkLst>
        </pc:spChg>
        <pc:spChg chg="add del">
          <ac:chgData name="Silvia Arezzini" userId="5f6541e3f20bae89" providerId="LiveId" clId="{591D6F39-C17F-4B48-9E6A-0E562A26B98C}" dt="2020-06-24T12:30:02.274" v="295" actId="26606"/>
          <ac:spMkLst>
            <pc:docMk/>
            <pc:sldMk cId="2610931461" sldId="385"/>
            <ac:spMk id="20" creationId="{2E94D436-BB51-440F-9053-2960640685F2}"/>
          </ac:spMkLst>
        </pc:spChg>
        <pc:spChg chg="add del">
          <ac:chgData name="Silvia Arezzini" userId="5f6541e3f20bae89" providerId="LiveId" clId="{591D6F39-C17F-4B48-9E6A-0E562A26B98C}" dt="2020-06-24T10:58:11.367" v="227" actId="26606"/>
          <ac:spMkLst>
            <pc:docMk/>
            <pc:sldMk cId="2610931461" sldId="385"/>
            <ac:spMk id="21" creationId="{D0394FE2-BDDA-4ECE-B320-81AE19E90566}"/>
          </ac:spMkLst>
        </pc:spChg>
        <pc:spChg chg="add del">
          <ac:chgData name="Silvia Arezzini" userId="5f6541e3f20bae89" providerId="LiveId" clId="{591D6F39-C17F-4B48-9E6A-0E562A26B98C}" dt="2020-06-24T10:58:11.367" v="227" actId="26606"/>
          <ac:spMkLst>
            <pc:docMk/>
            <pc:sldMk cId="2610931461" sldId="385"/>
            <ac:spMk id="23" creationId="{0625AAC5-802A-4197-8804-2B78FF65CEE8}"/>
          </ac:spMkLst>
        </pc:spChg>
        <pc:spChg chg="add del">
          <ac:chgData name="Silvia Arezzini" userId="5f6541e3f20bae89" providerId="LiveId" clId="{591D6F39-C17F-4B48-9E6A-0E562A26B98C}" dt="2020-06-24T10:58:11.367" v="227" actId="26606"/>
          <ac:spMkLst>
            <pc:docMk/>
            <pc:sldMk cId="2610931461" sldId="385"/>
            <ac:spMk id="25" creationId="{A1B139DD-0E8D-42FA-9171-C5F001754A88}"/>
          </ac:spMkLst>
        </pc:spChg>
        <pc:picChg chg="add del mod">
          <ac:chgData name="Silvia Arezzini" userId="5f6541e3f20bae89" providerId="LiveId" clId="{591D6F39-C17F-4B48-9E6A-0E562A26B98C}" dt="2020-06-24T10:55:56.002" v="215" actId="931"/>
          <ac:picMkLst>
            <pc:docMk/>
            <pc:sldMk cId="2610931461" sldId="385"/>
            <ac:picMk id="8" creationId="{FE4FC46A-D390-41E0-AB42-9C36B505E6C0}"/>
          </ac:picMkLst>
        </pc:picChg>
        <pc:picChg chg="add del mod">
          <ac:chgData name="Silvia Arezzini" userId="5f6541e3f20bae89" providerId="LiveId" clId="{591D6F39-C17F-4B48-9E6A-0E562A26B98C}" dt="2020-06-24T10:55:56.002" v="215" actId="931"/>
          <ac:picMkLst>
            <pc:docMk/>
            <pc:sldMk cId="2610931461" sldId="385"/>
            <ac:picMk id="10" creationId="{B115C44A-3DE3-41B9-ABDF-C273ECDF97BC}"/>
          </ac:picMkLst>
        </pc:picChg>
        <pc:picChg chg="add mod">
          <ac:chgData name="Silvia Arezzini" userId="5f6541e3f20bae89" providerId="LiveId" clId="{591D6F39-C17F-4B48-9E6A-0E562A26B98C}" dt="2020-06-24T12:30:02.274" v="295" actId="26606"/>
          <ac:picMkLst>
            <pc:docMk/>
            <pc:sldMk cId="2610931461" sldId="385"/>
            <ac:picMk id="13" creationId="{482ACDE4-555D-4EE3-8F31-D3249BEA915A}"/>
          </ac:picMkLst>
        </pc:picChg>
        <pc:picChg chg="add mod ord">
          <ac:chgData name="Silvia Arezzini" userId="5f6541e3f20bae89" providerId="LiveId" clId="{591D6F39-C17F-4B48-9E6A-0E562A26B98C}" dt="2020-06-24T12:30:02.274" v="295" actId="26606"/>
          <ac:picMkLst>
            <pc:docMk/>
            <pc:sldMk cId="2610931461" sldId="385"/>
            <ac:picMk id="16" creationId="{DE72E7CD-FA39-4BBB-9138-C02AFABC3BE9}"/>
          </ac:picMkLst>
        </pc:picChg>
        <pc:picChg chg="add del">
          <ac:chgData name="Silvia Arezzini" userId="5f6541e3f20bae89" providerId="LiveId" clId="{591D6F39-C17F-4B48-9E6A-0E562A26B98C}" dt="2020-06-24T12:30:02.274" v="295" actId="26606"/>
          <ac:picMkLst>
            <pc:docMk/>
            <pc:sldMk cId="2610931461" sldId="385"/>
            <ac:picMk id="19" creationId="{22901FED-4FC9-4ED5-8123-C98BCD1616BA}"/>
          </ac:picMkLst>
        </pc:picChg>
      </pc:sldChg>
      <pc:sldChg chg="addSp delSp modSp new del mod setBg">
        <pc:chgData name="Silvia Arezzini" userId="5f6541e3f20bae89" providerId="LiveId" clId="{591D6F39-C17F-4B48-9E6A-0E562A26B98C}" dt="2020-06-24T10:53:03.629" v="151" actId="2696"/>
        <pc:sldMkLst>
          <pc:docMk/>
          <pc:sldMk cId="2887878558" sldId="385"/>
        </pc:sldMkLst>
        <pc:spChg chg="mod">
          <ac:chgData name="Silvia Arezzini" userId="5f6541e3f20bae89" providerId="LiveId" clId="{591D6F39-C17F-4B48-9E6A-0E562A26B98C}" dt="2020-06-24T10:39:57.724" v="136" actId="26606"/>
          <ac:spMkLst>
            <pc:docMk/>
            <pc:sldMk cId="2887878558" sldId="385"/>
            <ac:spMk id="2" creationId="{CB98CEF4-AEF5-4232-83C2-5492B7C57BB3}"/>
          </ac:spMkLst>
        </pc:spChg>
        <pc:spChg chg="del">
          <ac:chgData name="Silvia Arezzini" userId="5f6541e3f20bae89" providerId="LiveId" clId="{591D6F39-C17F-4B48-9E6A-0E562A26B98C}" dt="2020-06-24T10:26:03.069" v="65" actId="931"/>
          <ac:spMkLst>
            <pc:docMk/>
            <pc:sldMk cId="2887878558" sldId="385"/>
            <ac:spMk id="3" creationId="{333BBEE3-9F22-4F4F-B288-958F310755D5}"/>
          </ac:spMkLst>
        </pc:spChg>
        <pc:spChg chg="mod ord">
          <ac:chgData name="Silvia Arezzini" userId="5f6541e3f20bae89" providerId="LiveId" clId="{591D6F39-C17F-4B48-9E6A-0E562A26B98C}" dt="2020-06-24T10:39:57.724" v="136" actId="26606"/>
          <ac:spMkLst>
            <pc:docMk/>
            <pc:sldMk cId="2887878558" sldId="385"/>
            <ac:spMk id="4" creationId="{1FDBDB99-6E4F-41A6-A0BA-A0E6B54AEF69}"/>
          </ac:spMkLst>
        </pc:spChg>
        <pc:spChg chg="mod">
          <ac:chgData name="Silvia Arezzini" userId="5f6541e3f20bae89" providerId="LiveId" clId="{591D6F39-C17F-4B48-9E6A-0E562A26B98C}" dt="2020-06-24T10:39:57.724" v="136" actId="26606"/>
          <ac:spMkLst>
            <pc:docMk/>
            <pc:sldMk cId="2887878558" sldId="385"/>
            <ac:spMk id="5" creationId="{450F2281-52B8-42E7-8D6A-BBF1BCDB55D9}"/>
          </ac:spMkLst>
        </pc:spChg>
        <pc:spChg chg="mod">
          <ac:chgData name="Silvia Arezzini" userId="5f6541e3f20bae89" providerId="LiveId" clId="{591D6F39-C17F-4B48-9E6A-0E562A26B98C}" dt="2020-06-24T10:39:57.724" v="136" actId="26606"/>
          <ac:spMkLst>
            <pc:docMk/>
            <pc:sldMk cId="2887878558" sldId="385"/>
            <ac:spMk id="6" creationId="{26223610-0678-4D17-B1E1-D2E642053842}"/>
          </ac:spMkLst>
        </pc:spChg>
        <pc:spChg chg="add del mod">
          <ac:chgData name="Silvia Arezzini" userId="5f6541e3f20bae89" providerId="LiveId" clId="{591D6F39-C17F-4B48-9E6A-0E562A26B98C}" dt="2020-06-24T10:40:49.335" v="141" actId="21"/>
          <ac:spMkLst>
            <pc:docMk/>
            <pc:sldMk cId="2887878558" sldId="385"/>
            <ac:spMk id="9" creationId="{1006EE35-152A-47E7-9BC0-19DCAF1CB7F6}"/>
          </ac:spMkLst>
        </pc:spChg>
        <pc:spChg chg="add del mod">
          <ac:chgData name="Silvia Arezzini" userId="5f6541e3f20bae89" providerId="LiveId" clId="{591D6F39-C17F-4B48-9E6A-0E562A26B98C}" dt="2020-06-24T10:52:37.969" v="149" actId="21"/>
          <ac:spMkLst>
            <pc:docMk/>
            <pc:sldMk cId="2887878558" sldId="385"/>
            <ac:spMk id="12" creationId="{0301A588-18AB-48E7-9E95-7BE9F95FDE71}"/>
          </ac:spMkLst>
        </pc:spChg>
        <pc:spChg chg="add del mod">
          <ac:chgData name="Silvia Arezzini" userId="5f6541e3f20bae89" providerId="LiveId" clId="{591D6F39-C17F-4B48-9E6A-0E562A26B98C}" dt="2020-06-24T10:35:29.445" v="116" actId="26606"/>
          <ac:spMkLst>
            <pc:docMk/>
            <pc:sldMk cId="2887878558" sldId="385"/>
            <ac:spMk id="18" creationId="{48A4E632-37CD-469E-A8FD-FC5D9C86A67B}"/>
          </ac:spMkLst>
        </pc:spChg>
        <pc:spChg chg="add mod">
          <ac:chgData name="Silvia Arezzini" userId="5f6541e3f20bae89" providerId="LiveId" clId="{591D6F39-C17F-4B48-9E6A-0E562A26B98C}" dt="2020-06-24T10:39:57.724" v="136" actId="26606"/>
          <ac:spMkLst>
            <pc:docMk/>
            <pc:sldMk cId="2887878558" sldId="385"/>
            <ac:spMk id="20" creationId="{AAD8751B-C861-4E7E-B7A6-4A3139C171BE}"/>
          </ac:spMkLst>
        </pc:spChg>
        <pc:spChg chg="add del">
          <ac:chgData name="Silvia Arezzini" userId="5f6541e3f20bae89" providerId="LiveId" clId="{591D6F39-C17F-4B48-9E6A-0E562A26B98C}" dt="2020-06-24T10:35:29.445" v="116" actId="26606"/>
          <ac:spMkLst>
            <pc:docMk/>
            <pc:sldMk cId="2887878558" sldId="385"/>
            <ac:spMk id="23" creationId="{1B2AF202-99CD-4D7D-B75F-9C9E5FCB35DC}"/>
          </ac:spMkLst>
        </pc:spChg>
        <pc:spChg chg="add del">
          <ac:chgData name="Silvia Arezzini" userId="5f6541e3f20bae89" providerId="LiveId" clId="{591D6F39-C17F-4B48-9E6A-0E562A26B98C}" dt="2020-06-24T10:35:29.445" v="116" actId="26606"/>
          <ac:spMkLst>
            <pc:docMk/>
            <pc:sldMk cId="2887878558" sldId="385"/>
            <ac:spMk id="25" creationId="{E7D0293F-4714-4ED3-9B3D-2009BAD30541}"/>
          </ac:spMkLst>
        </pc:spChg>
        <pc:spChg chg="add del mod">
          <ac:chgData name="Silvia Arezzini" userId="5f6541e3f20bae89" providerId="LiveId" clId="{591D6F39-C17F-4B48-9E6A-0E562A26B98C}" dt="2020-06-24T10:41:19.258" v="146" actId="21"/>
          <ac:spMkLst>
            <pc:docMk/>
            <pc:sldMk cId="2887878558" sldId="385"/>
            <ac:spMk id="26" creationId="{EE92454C-020C-41BF-B845-2202BA70E7AB}"/>
          </ac:spMkLst>
        </pc:spChg>
        <pc:spChg chg="add mod">
          <ac:chgData name="Silvia Arezzini" userId="5f6541e3f20bae89" providerId="LiveId" clId="{591D6F39-C17F-4B48-9E6A-0E562A26B98C}" dt="2020-06-24T10:40:24.480" v="139" actId="14100"/>
          <ac:spMkLst>
            <pc:docMk/>
            <pc:sldMk cId="2887878558" sldId="385"/>
            <ac:spMk id="27" creationId="{FFC4B3D3-4CAB-4A62-A9A2-250D827FF9B1}"/>
          </ac:spMkLst>
        </pc:spChg>
        <pc:spChg chg="add del">
          <ac:chgData name="Silvia Arezzini" userId="5f6541e3f20bae89" providerId="LiveId" clId="{591D6F39-C17F-4B48-9E6A-0E562A26B98C}" dt="2020-06-24T10:39:57.724" v="136" actId="26606"/>
          <ac:spMkLst>
            <pc:docMk/>
            <pc:sldMk cId="2887878558" sldId="385"/>
            <ac:spMk id="31" creationId="{928F64C6-FE22-4FC1-A763-DFCC514811BD}"/>
          </ac:spMkLst>
        </pc:spChg>
        <pc:spChg chg="add del">
          <ac:chgData name="Silvia Arezzini" userId="5f6541e3f20bae89" providerId="LiveId" clId="{591D6F39-C17F-4B48-9E6A-0E562A26B98C}" dt="2020-06-24T10:35:25.163" v="109" actId="26606"/>
          <ac:spMkLst>
            <pc:docMk/>
            <pc:sldMk cId="2887878558" sldId="385"/>
            <ac:spMk id="32" creationId="{00D4A25F-24C8-449C-84C2-0EF3A3A7FD87}"/>
          </ac:spMkLst>
        </pc:spChg>
        <pc:picChg chg="add del mod">
          <ac:chgData name="Silvia Arezzini" userId="5f6541e3f20bae89" providerId="LiveId" clId="{591D6F39-C17F-4B48-9E6A-0E562A26B98C}" dt="2020-06-24T10:40:16.150" v="138" actId="21"/>
          <ac:picMkLst>
            <pc:docMk/>
            <pc:sldMk cId="2887878558" sldId="385"/>
            <ac:picMk id="8" creationId="{EC1A8F24-1950-4C57-A2B9-6AEB5371C280}"/>
          </ac:picMkLst>
        </pc:picChg>
        <pc:picChg chg="add del mod ord">
          <ac:chgData name="Silvia Arezzini" userId="5f6541e3f20bae89" providerId="LiveId" clId="{591D6F39-C17F-4B48-9E6A-0E562A26B98C}" dt="2020-06-24T10:52:37.969" v="149" actId="21"/>
          <ac:picMkLst>
            <pc:docMk/>
            <pc:sldMk cId="2887878558" sldId="385"/>
            <ac:picMk id="11" creationId="{38324693-795E-48CC-8533-9CBDCAAF8945}"/>
          </ac:picMkLst>
        </pc:picChg>
        <pc:picChg chg="add del mod ord">
          <ac:chgData name="Silvia Arezzini" userId="5f6541e3f20bae89" providerId="LiveId" clId="{591D6F39-C17F-4B48-9E6A-0E562A26B98C}" dt="2020-06-24T10:40:08.233" v="137" actId="21"/>
          <ac:picMkLst>
            <pc:docMk/>
            <pc:sldMk cId="2887878558" sldId="385"/>
            <ac:picMk id="14" creationId="{4CD78444-7D74-4D5D-A850-70EAAF2EA841}"/>
          </ac:picMkLst>
        </pc:picChg>
        <pc:picChg chg="add mod ord">
          <ac:chgData name="Silvia Arezzini" userId="5f6541e3f20bae89" providerId="LiveId" clId="{591D6F39-C17F-4B48-9E6A-0E562A26B98C}" dt="2020-06-24T10:52:26.077" v="148" actId="1076"/>
          <ac:picMkLst>
            <pc:docMk/>
            <pc:sldMk cId="2887878558" sldId="385"/>
            <ac:picMk id="16" creationId="{6750F031-9D4B-45EB-9CBC-8269FBFC685F}"/>
          </ac:picMkLst>
        </pc:picChg>
        <pc:picChg chg="add mod ord">
          <ac:chgData name="Silvia Arezzini" userId="5f6541e3f20bae89" providerId="LiveId" clId="{591D6F39-C17F-4B48-9E6A-0E562A26B98C}" dt="2020-06-24T10:52:51.473" v="150" actId="1076"/>
          <ac:picMkLst>
            <pc:docMk/>
            <pc:sldMk cId="2887878558" sldId="385"/>
            <ac:picMk id="19" creationId="{26C5DD85-9ABF-4372-8744-80F78DAB2438}"/>
          </ac:picMkLst>
        </pc:picChg>
        <pc:picChg chg="add mod ord">
          <ac:chgData name="Silvia Arezzini" userId="5f6541e3f20bae89" providerId="LiveId" clId="{591D6F39-C17F-4B48-9E6A-0E562A26B98C}" dt="2020-06-24T10:41:04.542" v="143" actId="1076"/>
          <ac:picMkLst>
            <pc:docMk/>
            <pc:sldMk cId="2887878558" sldId="385"/>
            <ac:picMk id="24" creationId="{1EA82884-6123-4295-9FED-324BADC3D24D}"/>
          </ac:picMkLst>
        </pc:picChg>
        <pc:cxnChg chg="add del">
          <ac:chgData name="Silvia Arezzini" userId="5f6541e3f20bae89" providerId="LiveId" clId="{591D6F39-C17F-4B48-9E6A-0E562A26B98C}" dt="2020-06-24T10:35:29.445" v="116" actId="26606"/>
          <ac:cxnSpMkLst>
            <pc:docMk/>
            <pc:sldMk cId="2887878558" sldId="385"/>
            <ac:cxnSpMk id="21" creationId="{0EDAB602-A0DB-4325-8907-4F988F911003}"/>
          </ac:cxnSpMkLst>
        </pc:cxnChg>
        <pc:cxnChg chg="add del">
          <ac:chgData name="Silvia Arezzini" userId="5f6541e3f20bae89" providerId="LiveId" clId="{591D6F39-C17F-4B48-9E6A-0E562A26B98C}" dt="2020-06-24T10:39:57.724" v="136" actId="26606"/>
          <ac:cxnSpMkLst>
            <pc:docMk/>
            <pc:sldMk cId="2887878558" sldId="385"/>
            <ac:cxnSpMk id="28" creationId="{5C34627B-48E6-4F4D-B843-97717A86B490}"/>
          </ac:cxnSpMkLst>
        </pc:cxnChg>
        <pc:cxnChg chg="add del">
          <ac:chgData name="Silvia Arezzini" userId="5f6541e3f20bae89" providerId="LiveId" clId="{591D6F39-C17F-4B48-9E6A-0E562A26B98C}" dt="2020-06-24T10:35:18.673" v="107" actId="26606"/>
          <ac:cxnSpMkLst>
            <pc:docMk/>
            <pc:sldMk cId="2887878558" sldId="385"/>
            <ac:cxnSpMk id="30" creationId="{F859BA1E-EA13-4234-801C-4CFA3F10AC9B}"/>
          </ac:cxnSpMkLst>
        </pc:cxnChg>
        <pc:cxnChg chg="add del">
          <ac:chgData name="Silvia Arezzini" userId="5f6541e3f20bae89" providerId="LiveId" clId="{591D6F39-C17F-4B48-9E6A-0E562A26B98C}" dt="2020-06-24T10:35:25.163" v="109" actId="26606"/>
          <ac:cxnSpMkLst>
            <pc:docMk/>
            <pc:sldMk cId="2887878558" sldId="385"/>
            <ac:cxnSpMk id="33" creationId="{CD18CA7C-6EC3-4FD1-9812-BCB941759563}"/>
          </ac:cxnSpMkLst>
        </pc:cxnChg>
      </pc:sldChg>
      <pc:sldChg chg="addSp delSp modSp new mod setBg setClrOvrMap">
        <pc:chgData name="Silvia Arezzini" userId="5f6541e3f20bae89" providerId="LiveId" clId="{591D6F39-C17F-4B48-9E6A-0E562A26B98C}" dt="2020-06-26T14:34:17.065" v="2726" actId="27636"/>
        <pc:sldMkLst>
          <pc:docMk/>
          <pc:sldMk cId="214678787" sldId="386"/>
        </pc:sldMkLst>
        <pc:spChg chg="mod ord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2" creationId="{CD45F5F1-1B3D-4013-B6BF-1DD2C7EDD228}"/>
          </ac:spMkLst>
        </pc:spChg>
        <pc:spChg chg="add del">
          <ac:chgData name="Silvia Arezzini" userId="5f6541e3f20bae89" providerId="LiveId" clId="{591D6F39-C17F-4B48-9E6A-0E562A26B98C}" dt="2020-06-24T12:16:04.013" v="258" actId="931"/>
          <ac:spMkLst>
            <pc:docMk/>
            <pc:sldMk cId="214678787" sldId="386"/>
            <ac:spMk id="3" creationId="{297521DC-4061-4577-AC42-0D9F41F3AB23}"/>
          </ac:spMkLst>
        </pc:spChg>
        <pc:spChg chg="mod ord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4" creationId="{C31D1035-E64A-499B-98E9-7DD8A7A5BEFE}"/>
          </ac:spMkLst>
        </pc:spChg>
        <pc:spChg chg="mod ord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5" creationId="{29AC086B-0BE9-4E60-81B2-4A9D1A2CCE9E}"/>
          </ac:spMkLst>
        </pc:spChg>
        <pc:spChg chg="mod ord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6" creationId="{E7E01098-D2AC-467F-89D0-936F681B5855}"/>
          </ac:spMkLst>
        </pc:spChg>
        <pc:spChg chg="add del mod">
          <ac:chgData name="Silvia Arezzini" userId="5f6541e3f20bae89" providerId="LiveId" clId="{591D6F39-C17F-4B48-9E6A-0E562A26B98C}" dt="2020-06-24T12:15:18.804" v="257" actId="931"/>
          <ac:spMkLst>
            <pc:docMk/>
            <pc:sldMk cId="214678787" sldId="386"/>
            <ac:spMk id="9" creationId="{37B42FDF-D689-42E3-AB1E-52939355F224}"/>
          </ac:spMkLst>
        </pc:spChg>
        <pc:spChg chg="add mod ord">
          <ac:chgData name="Silvia Arezzini" userId="5f6541e3f20bae89" providerId="LiveId" clId="{591D6F39-C17F-4B48-9E6A-0E562A26B98C}" dt="2020-06-24T13:15:37.455" v="449" actId="26606"/>
          <ac:spMkLst>
            <pc:docMk/>
            <pc:sldMk cId="214678787" sldId="386"/>
            <ac:spMk id="12" creationId="{A22AB63D-5090-47BD-BCCE-D3800FB2727D}"/>
          </ac:spMkLst>
        </pc:spChg>
        <pc:spChg chg="add del mod">
          <ac:chgData name="Silvia Arezzini" userId="5f6541e3f20bae89" providerId="LiveId" clId="{591D6F39-C17F-4B48-9E6A-0E562A26B98C}" dt="2020-06-24T12:17:46.625" v="268" actId="931"/>
          <ac:spMkLst>
            <pc:docMk/>
            <pc:sldMk cId="214678787" sldId="386"/>
            <ac:spMk id="15" creationId="{F7B10FDC-EE87-4967-ABE0-97301B259BDC}"/>
          </ac:spMkLst>
        </pc:spChg>
        <pc:spChg chg="add del mod">
          <ac:chgData name="Silvia Arezzini" userId="5f6541e3f20bae89" providerId="LiveId" clId="{591D6F39-C17F-4B48-9E6A-0E562A26B98C}" dt="2020-06-24T12:37:18.109" v="320" actId="21"/>
          <ac:spMkLst>
            <pc:docMk/>
            <pc:sldMk cId="214678787" sldId="386"/>
            <ac:spMk id="24" creationId="{6C53A74F-BC96-4EED-AC06-10B62B1C7787}"/>
          </ac:spMkLst>
        </pc:spChg>
        <pc:spChg chg="add del">
          <ac:chgData name="Silvia Arezzini" userId="5f6541e3f20bae89" providerId="LiveId" clId="{591D6F39-C17F-4B48-9E6A-0E562A26B98C}" dt="2020-06-24T12:35:21.875" v="313" actId="26606"/>
          <ac:spMkLst>
            <pc:docMk/>
            <pc:sldMk cId="214678787" sldId="386"/>
            <ac:spMk id="25" creationId="{80FC17AD-DF4F-4269-8861-04D88114A172}"/>
          </ac:spMkLst>
        </pc:spChg>
        <pc:spChg chg="add del mod">
          <ac:chgData name="Silvia Arezzini" userId="5f6541e3f20bae89" providerId="LiveId" clId="{591D6F39-C17F-4B48-9E6A-0E562A26B98C}" dt="2020-06-24T12:45:00.569" v="327" actId="21"/>
          <ac:spMkLst>
            <pc:docMk/>
            <pc:sldMk cId="214678787" sldId="386"/>
            <ac:spMk id="26" creationId="{350ABCFF-0D97-4D28-BA29-CCF5CE19972E}"/>
          </ac:spMkLst>
        </pc:spChg>
        <pc:spChg chg="add mod">
          <ac:chgData name="Silvia Arezzini" userId="5f6541e3f20bae89" providerId="LiveId" clId="{591D6F39-C17F-4B48-9E6A-0E562A26B98C}" dt="2020-06-24T13:15:37.455" v="449" actId="26606"/>
          <ac:spMkLst>
            <pc:docMk/>
            <pc:sldMk cId="214678787" sldId="386"/>
            <ac:spMk id="31" creationId="{ED4574F9-D3F6-44DB-9925-8C0B10E731FA}"/>
          </ac:spMkLst>
        </pc:spChg>
        <pc:spChg chg="add del">
          <ac:chgData name="Silvia Arezzini" userId="5f6541e3f20bae89" providerId="LiveId" clId="{591D6F39-C17F-4B48-9E6A-0E562A26B98C}" dt="2020-06-24T12:58:02.699" v="356" actId="26606"/>
          <ac:spMkLst>
            <pc:docMk/>
            <pc:sldMk cId="214678787" sldId="386"/>
            <ac:spMk id="32" creationId="{B9D7E975-9161-4F2D-AC53-69E1912F6B5D}"/>
          </ac:spMkLst>
        </pc:spChg>
        <pc:spChg chg="add del">
          <ac:chgData name="Silvia Arezzini" userId="5f6541e3f20bae89" providerId="LiveId" clId="{591D6F39-C17F-4B48-9E6A-0E562A26B98C}" dt="2020-06-24T12:58:02.699" v="356" actId="26606"/>
          <ac:spMkLst>
            <pc:docMk/>
            <pc:sldMk cId="214678787" sldId="386"/>
            <ac:spMk id="34" creationId="{827DC2C4-B485-428A-BF4A-472D2967F47F}"/>
          </ac:spMkLst>
        </pc:spChg>
        <pc:spChg chg="add del">
          <ac:chgData name="Silvia Arezzini" userId="5f6541e3f20bae89" providerId="LiveId" clId="{591D6F39-C17F-4B48-9E6A-0E562A26B98C}" dt="2020-06-24T12:58:02.699" v="356" actId="26606"/>
          <ac:spMkLst>
            <pc:docMk/>
            <pc:sldMk cId="214678787" sldId="386"/>
            <ac:spMk id="36" creationId="{E8C61B35-12DA-42E5-87E9-6BC00FD25E73}"/>
          </ac:spMkLst>
        </pc:spChg>
        <pc:spChg chg="add del">
          <ac:chgData name="Silvia Arezzini" userId="5f6541e3f20bae89" providerId="LiveId" clId="{591D6F39-C17F-4B48-9E6A-0E562A26B98C}" dt="2020-06-24T12:58:23.442" v="358" actId="26606"/>
          <ac:spMkLst>
            <pc:docMk/>
            <pc:sldMk cId="214678787" sldId="386"/>
            <ac:spMk id="41" creationId="{0C45045A-6083-4B3E-956A-67582337527D}"/>
          </ac:spMkLst>
        </pc:spChg>
        <pc:spChg chg="add del">
          <ac:chgData name="Silvia Arezzini" userId="5f6541e3f20bae89" providerId="LiveId" clId="{591D6F39-C17F-4B48-9E6A-0E562A26B98C}" dt="2020-06-24T12:58:23.442" v="358" actId="26606"/>
          <ac:spMkLst>
            <pc:docMk/>
            <pc:sldMk cId="214678787" sldId="386"/>
            <ac:spMk id="43" creationId="{42875DDC-0225-45F8-B745-78688F2D1ADC}"/>
          </ac:spMkLst>
        </pc:spChg>
        <pc:spChg chg="add del">
          <ac:chgData name="Silvia Arezzini" userId="5f6541e3f20bae89" providerId="LiveId" clId="{591D6F39-C17F-4B48-9E6A-0E562A26B98C}" dt="2020-06-24T12:58:23.442" v="358" actId="26606"/>
          <ac:spMkLst>
            <pc:docMk/>
            <pc:sldMk cId="214678787" sldId="386"/>
            <ac:spMk id="45" creationId="{12617755-D451-4BAF-9B55-518297BFF42D}"/>
          </ac:spMkLst>
        </pc:spChg>
        <pc:spChg chg="add del">
          <ac:chgData name="Silvia Arezzini" userId="5f6541e3f20bae89" providerId="LiveId" clId="{591D6F39-C17F-4B48-9E6A-0E562A26B98C}" dt="2020-06-24T13:07:05.060" v="365" actId="26606"/>
          <ac:spMkLst>
            <pc:docMk/>
            <pc:sldMk cId="214678787" sldId="386"/>
            <ac:spMk id="50" creationId="{83FA766D-3260-4E0A-9E7F-A2C93DFF1932}"/>
          </ac:spMkLst>
        </pc:spChg>
        <pc:spChg chg="add del">
          <ac:chgData name="Silvia Arezzini" userId="5f6541e3f20bae89" providerId="LiveId" clId="{591D6F39-C17F-4B48-9E6A-0E562A26B98C}" dt="2020-06-24T13:07:05.060" v="365" actId="26606"/>
          <ac:spMkLst>
            <pc:docMk/>
            <pc:sldMk cId="214678787" sldId="386"/>
            <ac:spMk id="52" creationId="{1D5848C7-DDF4-4EF2-A5C7-F5140BF5AFA5}"/>
          </ac:spMkLst>
        </pc:spChg>
        <pc:spChg chg="add del">
          <ac:chgData name="Silvia Arezzini" userId="5f6541e3f20bae89" providerId="LiveId" clId="{591D6F39-C17F-4B48-9E6A-0E562A26B98C}" dt="2020-06-24T13:07:05.060" v="365" actId="26606"/>
          <ac:spMkLst>
            <pc:docMk/>
            <pc:sldMk cId="214678787" sldId="386"/>
            <ac:spMk id="54" creationId="{5E10DA6E-C3FF-4539-BF84-4775BB7EC422}"/>
          </ac:spMkLst>
        </pc:spChg>
        <pc:spChg chg="add del">
          <ac:chgData name="Silvia Arezzini" userId="5f6541e3f20bae89" providerId="LiveId" clId="{591D6F39-C17F-4B48-9E6A-0E562A26B98C}" dt="2020-06-24T13:07:04.974" v="364" actId="26606"/>
          <ac:spMkLst>
            <pc:docMk/>
            <pc:sldMk cId="214678787" sldId="386"/>
            <ac:spMk id="59" creationId="{F6E384F5-137A-40B1-97F0-694CC6ECD59C}"/>
          </ac:spMkLst>
        </pc:spChg>
        <pc:spChg chg="add del">
          <ac:chgData name="Silvia Arezzini" userId="5f6541e3f20bae89" providerId="LiveId" clId="{591D6F39-C17F-4B48-9E6A-0E562A26B98C}" dt="2020-06-24T13:07:04.974" v="364" actId="26606"/>
          <ac:spMkLst>
            <pc:docMk/>
            <pc:sldMk cId="214678787" sldId="386"/>
            <ac:spMk id="61" creationId="{9DBC4630-03DA-474F-BBCB-BA3AE6B317A4}"/>
          </ac:spMkLst>
        </pc:spChg>
        <pc:spChg chg="add del">
          <ac:chgData name="Silvia Arezzini" userId="5f6541e3f20bae89" providerId="LiveId" clId="{591D6F39-C17F-4B48-9E6A-0E562A26B98C}" dt="2020-06-24T13:07:04.974" v="364" actId="26606"/>
          <ac:spMkLst>
            <pc:docMk/>
            <pc:sldMk cId="214678787" sldId="386"/>
            <ac:spMk id="63" creationId="{78418A25-6EAC-4140-BFE6-284E1925B5EE}"/>
          </ac:spMkLst>
        </pc:spChg>
        <pc:spChg chg="add del">
          <ac:chgData name="Silvia Arezzini" userId="5f6541e3f20bae89" providerId="LiveId" clId="{591D6F39-C17F-4B48-9E6A-0E562A26B98C}" dt="2020-06-24T13:07:04.974" v="364" actId="26606"/>
          <ac:spMkLst>
            <pc:docMk/>
            <pc:sldMk cId="214678787" sldId="386"/>
            <ac:spMk id="65" creationId="{31103AB2-C090-458F-B752-294F23AFA8AD}"/>
          </ac:spMkLst>
        </pc:spChg>
        <pc:spChg chg="add del">
          <ac:chgData name="Silvia Arezzini" userId="5f6541e3f20bae89" providerId="LiveId" clId="{591D6F39-C17F-4B48-9E6A-0E562A26B98C}" dt="2020-06-24T13:09:45.360" v="372" actId="26606"/>
          <ac:spMkLst>
            <pc:docMk/>
            <pc:sldMk cId="214678787" sldId="386"/>
            <ac:spMk id="67" creationId="{89E7A3B0-8177-473E-B1D0-59D0661DCBA4}"/>
          </ac:spMkLst>
        </pc:spChg>
        <pc:spChg chg="add del">
          <ac:chgData name="Silvia Arezzini" userId="5f6541e3f20bae89" providerId="LiveId" clId="{591D6F39-C17F-4B48-9E6A-0E562A26B98C}" dt="2020-06-24T13:09:45.360" v="372" actId="26606"/>
          <ac:spMkLst>
            <pc:docMk/>
            <pc:sldMk cId="214678787" sldId="386"/>
            <ac:spMk id="68" creationId="{A29398BB-6F62-472B-88B2-8D942FEBFB20}"/>
          </ac:spMkLst>
        </pc:spChg>
        <pc:spChg chg="add del">
          <ac:chgData name="Silvia Arezzini" userId="5f6541e3f20bae89" providerId="LiveId" clId="{591D6F39-C17F-4B48-9E6A-0E562A26B98C}" dt="2020-06-24T13:09:45.360" v="372" actId="26606"/>
          <ac:spMkLst>
            <pc:docMk/>
            <pc:sldMk cId="214678787" sldId="386"/>
            <ac:spMk id="69" creationId="{615A59BC-530D-4881-A29E-CB9EE2D49271}"/>
          </ac:spMkLst>
        </pc:spChg>
        <pc:spChg chg="add del">
          <ac:chgData name="Silvia Arezzini" userId="5f6541e3f20bae89" providerId="LiveId" clId="{591D6F39-C17F-4B48-9E6A-0E562A26B98C}" dt="2020-06-24T13:09:45.360" v="372" actId="26606"/>
          <ac:spMkLst>
            <pc:docMk/>
            <pc:sldMk cId="214678787" sldId="386"/>
            <ac:spMk id="70" creationId="{B30C4DF2-5ED3-49D9-B858-DF035235334C}"/>
          </ac:spMkLst>
        </pc:spChg>
        <pc:spChg chg="add del">
          <ac:chgData name="Silvia Arezzini" userId="5f6541e3f20bae89" providerId="LiveId" clId="{591D6F39-C17F-4B48-9E6A-0E562A26B98C}" dt="2020-06-24T13:09:45.360" v="372" actId="26606"/>
          <ac:spMkLst>
            <pc:docMk/>
            <pc:sldMk cId="214678787" sldId="386"/>
            <ac:spMk id="71" creationId="{25E816B0-A826-4F6C-B444-91E42AB2A9B4}"/>
          </ac:spMkLst>
        </pc:spChg>
        <pc:spChg chg="add del">
          <ac:chgData name="Silvia Arezzini" userId="5f6541e3f20bae89" providerId="LiveId" clId="{591D6F39-C17F-4B48-9E6A-0E562A26B98C}" dt="2020-06-24T13:09:38.146" v="369" actId="26606"/>
          <ac:spMkLst>
            <pc:docMk/>
            <pc:sldMk cId="214678787" sldId="386"/>
            <ac:spMk id="76" creationId="{83FA766D-3260-4E0A-9E7F-A2C93DFF1932}"/>
          </ac:spMkLst>
        </pc:spChg>
        <pc:spChg chg="add del">
          <ac:chgData name="Silvia Arezzini" userId="5f6541e3f20bae89" providerId="LiveId" clId="{591D6F39-C17F-4B48-9E6A-0E562A26B98C}" dt="2020-06-24T13:09:38.146" v="369" actId="26606"/>
          <ac:spMkLst>
            <pc:docMk/>
            <pc:sldMk cId="214678787" sldId="386"/>
            <ac:spMk id="78" creationId="{1D5848C7-DDF4-4EF2-A5C7-F5140BF5AFA5}"/>
          </ac:spMkLst>
        </pc:spChg>
        <pc:spChg chg="add del">
          <ac:chgData name="Silvia Arezzini" userId="5f6541e3f20bae89" providerId="LiveId" clId="{591D6F39-C17F-4B48-9E6A-0E562A26B98C}" dt="2020-06-24T13:09:38.146" v="369" actId="26606"/>
          <ac:spMkLst>
            <pc:docMk/>
            <pc:sldMk cId="214678787" sldId="386"/>
            <ac:spMk id="80" creationId="{5E10DA6E-C3FF-4539-BF84-4775BB7EC422}"/>
          </ac:spMkLst>
        </pc:spChg>
        <pc:spChg chg="add del">
          <ac:chgData name="Silvia Arezzini" userId="5f6541e3f20bae89" providerId="LiveId" clId="{591D6F39-C17F-4B48-9E6A-0E562A26B98C}" dt="2020-06-24T13:09:45.304" v="371" actId="26606"/>
          <ac:spMkLst>
            <pc:docMk/>
            <pc:sldMk cId="214678787" sldId="386"/>
            <ac:spMk id="82" creationId="{398B9F3E-AAEC-4C9F-B8C2-2C7A6632EA96}"/>
          </ac:spMkLst>
        </pc:spChg>
        <pc:spChg chg="add del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86" creationId="{A81E4B35-FF70-4AEA-8E3C-36899FB9F0B5}"/>
          </ac:spMkLst>
        </pc:spChg>
        <pc:spChg chg="add del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87" creationId="{B3AD2845-9189-46E3-963D-B081E43163D5}"/>
          </ac:spMkLst>
        </pc:spChg>
        <pc:spChg chg="add del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88" creationId="{24726E46-0A95-4CE6-80B3-2C7406BD5ABD}"/>
          </ac:spMkLst>
        </pc:spChg>
        <pc:spChg chg="add del">
          <ac:chgData name="Silvia Arezzini" userId="5f6541e3f20bae89" providerId="LiveId" clId="{591D6F39-C17F-4B48-9E6A-0E562A26B98C}" dt="2020-06-24T13:14:38.388" v="445" actId="26606"/>
          <ac:spMkLst>
            <pc:docMk/>
            <pc:sldMk cId="214678787" sldId="386"/>
            <ac:spMk id="89" creationId="{3E4F68B4-0B22-4E28-A962-42AB2A8316FB}"/>
          </ac:spMkLst>
        </pc:spChg>
        <pc:spChg chg="add del">
          <ac:chgData name="Silvia Arezzini" userId="5f6541e3f20bae89" providerId="LiveId" clId="{591D6F39-C17F-4B48-9E6A-0E562A26B98C}" dt="2020-06-24T13:15:37.455" v="449" actId="26606"/>
          <ac:spMkLst>
            <pc:docMk/>
            <pc:sldMk cId="214678787" sldId="386"/>
            <ac:spMk id="94" creationId="{AAD8F19F-4A55-467B-BED0-8837659A90A4}"/>
          </ac:spMkLst>
        </pc:spChg>
        <pc:spChg chg="add">
          <ac:chgData name="Silvia Arezzini" userId="5f6541e3f20bae89" providerId="LiveId" clId="{591D6F39-C17F-4B48-9E6A-0E562A26B98C}" dt="2020-06-24T13:15:37.455" v="449" actId="26606"/>
          <ac:spMkLst>
            <pc:docMk/>
            <pc:sldMk cId="214678787" sldId="386"/>
            <ac:spMk id="99" creationId="{AAD8F19F-4A55-467B-BED0-8837659A90A4}"/>
          </ac:spMkLst>
        </pc:spChg>
        <pc:grpChg chg="add del">
          <ac:chgData name="Silvia Arezzini" userId="5f6541e3f20bae89" providerId="LiveId" clId="{591D6F39-C17F-4B48-9E6A-0E562A26B98C}" dt="2020-06-24T13:09:45.304" v="371" actId="26606"/>
          <ac:grpSpMkLst>
            <pc:docMk/>
            <pc:sldMk cId="214678787" sldId="386"/>
            <ac:grpSpMk id="83" creationId="{AF2675FE-7C81-45E3-AE40-C45F0206B4E8}"/>
          </ac:grpSpMkLst>
        </pc:grpChg>
        <pc:picChg chg="add del mod">
          <ac:chgData name="Silvia Arezzini" userId="5f6541e3f20bae89" providerId="LiveId" clId="{591D6F39-C17F-4B48-9E6A-0E562A26B98C}" dt="2020-06-24T12:15:18.804" v="257" actId="931"/>
          <ac:picMkLst>
            <pc:docMk/>
            <pc:sldMk cId="214678787" sldId="386"/>
            <ac:picMk id="8" creationId="{87E26250-650A-462E-AEA5-1D6EF4558998}"/>
          </ac:picMkLst>
        </pc:picChg>
        <pc:picChg chg="add del mod">
          <ac:chgData name="Silvia Arezzini" userId="5f6541e3f20bae89" providerId="LiveId" clId="{591D6F39-C17F-4B48-9E6A-0E562A26B98C}" dt="2020-06-24T12:38:06.835" v="324" actId="21"/>
          <ac:picMkLst>
            <pc:docMk/>
            <pc:sldMk cId="214678787" sldId="386"/>
            <ac:picMk id="11" creationId="{FB75B5D9-D1B6-4D69-9D03-66E15CEBCBDF}"/>
          </ac:picMkLst>
        </pc:picChg>
        <pc:picChg chg="add del mod">
          <ac:chgData name="Silvia Arezzini" userId="5f6541e3f20bae89" providerId="LiveId" clId="{591D6F39-C17F-4B48-9E6A-0E562A26B98C}" dt="2020-06-24T12:17:46.625" v="268" actId="931"/>
          <ac:picMkLst>
            <pc:docMk/>
            <pc:sldMk cId="214678787" sldId="386"/>
            <ac:picMk id="14" creationId="{8C2FFD58-2141-4881-BD85-BC31A58FB9E8}"/>
          </ac:picMkLst>
        </pc:picChg>
        <pc:picChg chg="add mod ord">
          <ac:chgData name="Silvia Arezzini" userId="5f6541e3f20bae89" providerId="LiveId" clId="{591D6F39-C17F-4B48-9E6A-0E562A26B98C}" dt="2020-06-24T13:14:38.388" v="445" actId="26606"/>
          <ac:picMkLst>
            <pc:docMk/>
            <pc:sldMk cId="214678787" sldId="386"/>
            <ac:picMk id="17" creationId="{EC9B6720-8A6C-467D-9582-4E2E8E77567C}"/>
          </ac:picMkLst>
        </pc:picChg>
        <pc:picChg chg="add mod ord">
          <ac:chgData name="Silvia Arezzini" userId="5f6541e3f20bae89" providerId="LiveId" clId="{591D6F39-C17F-4B48-9E6A-0E562A26B98C}" dt="2020-06-24T13:14:38.388" v="445" actId="26606"/>
          <ac:picMkLst>
            <pc:docMk/>
            <pc:sldMk cId="214678787" sldId="386"/>
            <ac:picMk id="19" creationId="{2F374586-F8AB-46B2-B696-99A4580E85B0}"/>
          </ac:picMkLst>
        </pc:picChg>
        <pc:picChg chg="add mod ord">
          <ac:chgData name="Silvia Arezzini" userId="5f6541e3f20bae89" providerId="LiveId" clId="{591D6F39-C17F-4B48-9E6A-0E562A26B98C}" dt="2020-06-24T13:14:38.388" v="445" actId="26606"/>
          <ac:picMkLst>
            <pc:docMk/>
            <pc:sldMk cId="214678787" sldId="386"/>
            <ac:picMk id="21" creationId="{226D7A94-2384-48A4-BAA9-1BC15EA8ECA8}"/>
          </ac:picMkLst>
        </pc:picChg>
        <pc:picChg chg="add del mod">
          <ac:chgData name="Silvia Arezzini" userId="5f6541e3f20bae89" providerId="LiveId" clId="{591D6F39-C17F-4B48-9E6A-0E562A26B98C}" dt="2020-06-24T12:37:18.109" v="320" actId="21"/>
          <ac:picMkLst>
            <pc:docMk/>
            <pc:sldMk cId="214678787" sldId="386"/>
            <ac:picMk id="23" creationId="{954E8C6C-996E-40FB-ACBF-B8458728958C}"/>
          </ac:picMkLst>
        </pc:picChg>
        <pc:picChg chg="add mod ord">
          <ac:chgData name="Silvia Arezzini" userId="5f6541e3f20bae89" providerId="LiveId" clId="{591D6F39-C17F-4B48-9E6A-0E562A26B98C}" dt="2020-06-26T14:34:17.065" v="2726" actId="27636"/>
          <ac:picMkLst>
            <pc:docMk/>
            <pc:sldMk cId="214678787" sldId="386"/>
            <ac:picMk id="27" creationId="{511A48CE-2474-48BB-A17A-5A3E148B9A20}"/>
          </ac:picMkLst>
        </pc:picChg>
        <pc:picChg chg="add del">
          <ac:chgData name="Silvia Arezzini" userId="5f6541e3f20bae89" providerId="LiveId" clId="{591D6F39-C17F-4B48-9E6A-0E562A26B98C}" dt="2020-06-24T12:35:21.875" v="313" actId="26606"/>
          <ac:picMkLst>
            <pc:docMk/>
            <pc:sldMk cId="214678787" sldId="386"/>
            <ac:picMk id="28" creationId="{D198BA7A-A80E-4128-8A01-0F5D26B880FF}"/>
          </ac:picMkLst>
        </pc:picChg>
        <pc:picChg chg="add mod ord">
          <ac:chgData name="Silvia Arezzini" userId="5f6541e3f20bae89" providerId="LiveId" clId="{591D6F39-C17F-4B48-9E6A-0E562A26B98C}" dt="2020-06-24T13:14:38.388" v="445" actId="26606"/>
          <ac:picMkLst>
            <pc:docMk/>
            <pc:sldMk cId="214678787" sldId="386"/>
            <ac:picMk id="30" creationId="{10A9D239-E901-43C4-8E1F-88FFDE171AAE}"/>
          </ac:picMkLst>
        </pc:picChg>
      </pc:sldChg>
      <pc:sldChg chg="addSp delSp modSp new mod setBg setClrOvrMap">
        <pc:chgData name="Silvia Arezzini" userId="5f6541e3f20bae89" providerId="LiveId" clId="{591D6F39-C17F-4B48-9E6A-0E562A26B98C}" dt="2020-06-24T14:19:52.870" v="621" actId="20577"/>
        <pc:sldMkLst>
          <pc:docMk/>
          <pc:sldMk cId="267184088" sldId="387"/>
        </pc:sldMkLst>
        <pc:spChg chg="add del mod ord">
          <ac:chgData name="Silvia Arezzini" userId="5f6541e3f20bae89" providerId="LiveId" clId="{591D6F39-C17F-4B48-9E6A-0E562A26B98C}" dt="2020-06-24T14:19:52.870" v="621" actId="20577"/>
          <ac:spMkLst>
            <pc:docMk/>
            <pc:sldMk cId="267184088" sldId="387"/>
            <ac:spMk id="2" creationId="{A260F6B0-4924-420D-85F3-70EEECD34524}"/>
          </ac:spMkLst>
        </pc:spChg>
        <pc:spChg chg="del">
          <ac:chgData name="Silvia Arezzini" userId="5f6541e3f20bae89" providerId="LiveId" clId="{591D6F39-C17F-4B48-9E6A-0E562A26B98C}" dt="2020-06-24T13:47:21.570" v="459"/>
          <ac:spMkLst>
            <pc:docMk/>
            <pc:sldMk cId="267184088" sldId="387"/>
            <ac:spMk id="3" creationId="{A9D9FB91-8570-4255-97E5-05ED60FB4B4C}"/>
          </ac:spMkLst>
        </pc:spChg>
        <pc:spChg chg="mod">
          <ac:chgData name="Silvia Arezzini" userId="5f6541e3f20bae89" providerId="LiveId" clId="{591D6F39-C17F-4B48-9E6A-0E562A26B98C}" dt="2020-06-24T13:54:06.192" v="511" actId="1076"/>
          <ac:spMkLst>
            <pc:docMk/>
            <pc:sldMk cId="267184088" sldId="387"/>
            <ac:spMk id="4" creationId="{C7DA8F0E-9B10-41E7-A216-05AE10D5575D}"/>
          </ac:spMkLst>
        </pc:spChg>
        <pc:spChg chg="mod">
          <ac:chgData name="Silvia Arezzini" userId="5f6541e3f20bae89" providerId="LiveId" clId="{591D6F39-C17F-4B48-9E6A-0E562A26B98C}" dt="2020-06-24T13:54:13.060" v="512" actId="1076"/>
          <ac:spMkLst>
            <pc:docMk/>
            <pc:sldMk cId="267184088" sldId="387"/>
            <ac:spMk id="5" creationId="{2743E464-BC09-4162-AFC8-C8D85D2CA3AC}"/>
          </ac:spMkLst>
        </pc:spChg>
        <pc:spChg chg="mod">
          <ac:chgData name="Silvia Arezzini" userId="5f6541e3f20bae89" providerId="LiveId" clId="{591D6F39-C17F-4B48-9E6A-0E562A26B98C}" dt="2020-06-24T13:54:19.790" v="513" actId="1076"/>
          <ac:spMkLst>
            <pc:docMk/>
            <pc:sldMk cId="267184088" sldId="387"/>
            <ac:spMk id="6" creationId="{EEBFD4D4-2A88-482A-A262-F9A165E8A3CC}"/>
          </ac:spMkLst>
        </pc:spChg>
        <pc:spChg chg="add del">
          <ac:chgData name="Silvia Arezzini" userId="5f6541e3f20bae89" providerId="LiveId" clId="{591D6F39-C17F-4B48-9E6A-0E562A26B98C}" dt="2020-06-24T13:48:59.709" v="475" actId="26606"/>
          <ac:spMkLst>
            <pc:docMk/>
            <pc:sldMk cId="267184088" sldId="387"/>
            <ac:spMk id="10" creationId="{A2509F26-B5DC-4BA7-B476-4CB044237A2E}"/>
          </ac:spMkLst>
        </pc:spChg>
        <pc:spChg chg="add del">
          <ac:chgData name="Silvia Arezzini" userId="5f6541e3f20bae89" providerId="LiveId" clId="{591D6F39-C17F-4B48-9E6A-0E562A26B98C}" dt="2020-06-24T13:48:59.709" v="475" actId="26606"/>
          <ac:spMkLst>
            <pc:docMk/>
            <pc:sldMk cId="267184088" sldId="387"/>
            <ac:spMk id="11" creationId="{DB103EB1-B135-4526-B883-33228FC27FF1}"/>
          </ac:spMkLst>
        </pc:spChg>
        <pc:spChg chg="add del">
          <ac:chgData name="Silvia Arezzini" userId="5f6541e3f20bae89" providerId="LiveId" clId="{591D6F39-C17F-4B48-9E6A-0E562A26B98C}" dt="2020-06-24T13:51:14.237" v="501" actId="26606"/>
          <ac:spMkLst>
            <pc:docMk/>
            <pc:sldMk cId="267184088" sldId="387"/>
            <ac:spMk id="12" creationId="{71B2258F-86CA-4D4D-8270-BC05FCDEBFB3}"/>
          </ac:spMkLst>
        </pc:spChg>
        <pc:spChg chg="add del">
          <ac:chgData name="Silvia Arezzini" userId="5f6541e3f20bae89" providerId="LiveId" clId="{591D6F39-C17F-4B48-9E6A-0E562A26B98C}" dt="2020-06-24T13:48:32.183" v="469" actId="26606"/>
          <ac:spMkLst>
            <pc:docMk/>
            <pc:sldMk cId="267184088" sldId="387"/>
            <ac:spMk id="13" creationId="{A2509F26-B5DC-4BA7-B476-4CB044237A2E}"/>
          </ac:spMkLst>
        </pc:spChg>
        <pc:spChg chg="add del">
          <ac:chgData name="Silvia Arezzini" userId="5f6541e3f20bae89" providerId="LiveId" clId="{591D6F39-C17F-4B48-9E6A-0E562A26B98C}" dt="2020-06-24T13:48:32.183" v="469" actId="26606"/>
          <ac:spMkLst>
            <pc:docMk/>
            <pc:sldMk cId="267184088" sldId="387"/>
            <ac:spMk id="15" creationId="{DB103EB1-B135-4526-B883-33228FC27FF1}"/>
          </ac:spMkLst>
        </pc:spChg>
        <pc:spChg chg="add del">
          <ac:chgData name="Silvia Arezzini" userId="5f6541e3f20bae89" providerId="LiveId" clId="{591D6F39-C17F-4B48-9E6A-0E562A26B98C}" dt="2020-06-24T13:53:33.564" v="507" actId="26606"/>
          <ac:spMkLst>
            <pc:docMk/>
            <pc:sldMk cId="267184088" sldId="387"/>
            <ac:spMk id="17" creationId="{71B2258F-86CA-4D4D-8270-BC05FCDEBFB3}"/>
          </ac:spMkLst>
        </pc:spChg>
        <pc:spChg chg="add del">
          <ac:chgData name="Silvia Arezzini" userId="5f6541e3f20bae89" providerId="LiveId" clId="{591D6F39-C17F-4B48-9E6A-0E562A26B98C}" dt="2020-06-24T13:53:33.564" v="507" actId="26606"/>
          <ac:spMkLst>
            <pc:docMk/>
            <pc:sldMk cId="267184088" sldId="387"/>
            <ac:spMk id="21" creationId="{8B19B11C-C4AA-4196-8109-0C31813BB9F4}"/>
          </ac:spMkLst>
        </pc:spChg>
        <pc:picChg chg="add mod ord">
          <ac:chgData name="Silvia Arezzini" userId="5f6541e3f20bae89" providerId="LiveId" clId="{591D6F39-C17F-4B48-9E6A-0E562A26B98C}" dt="2020-06-24T13:54:22.630" v="514" actId="1076"/>
          <ac:picMkLst>
            <pc:docMk/>
            <pc:sldMk cId="267184088" sldId="387"/>
            <ac:picMk id="8" creationId="{C6907922-8659-4796-BB2F-3835451DDFE5}"/>
          </ac:picMkLst>
        </pc:picChg>
      </pc:sldChg>
      <pc:sldChg chg="add del ord">
        <pc:chgData name="Silvia Arezzini" userId="5f6541e3f20bae89" providerId="LiveId" clId="{591D6F39-C17F-4B48-9E6A-0E562A26B98C}" dt="2020-06-24T12:29:56.903" v="287"/>
        <pc:sldMkLst>
          <pc:docMk/>
          <pc:sldMk cId="2384720779" sldId="387"/>
        </pc:sldMkLst>
      </pc:sldChg>
      <pc:sldChg chg="addSp modSp new del">
        <pc:chgData name="Silvia Arezzini" userId="5f6541e3f20bae89" providerId="LiveId" clId="{591D6F39-C17F-4B48-9E6A-0E562A26B98C}" dt="2020-06-24T12:44:15.261" v="325" actId="2696"/>
        <pc:sldMkLst>
          <pc:docMk/>
          <pc:sldMk cId="3254897697" sldId="387"/>
        </pc:sldMkLst>
        <pc:spChg chg="add mod">
          <ac:chgData name="Silvia Arezzini" userId="5f6541e3f20bae89" providerId="LiveId" clId="{591D6F39-C17F-4B48-9E6A-0E562A26B98C}" dt="2020-06-24T12:37:09.339" v="319"/>
          <ac:spMkLst>
            <pc:docMk/>
            <pc:sldMk cId="3254897697" sldId="387"/>
            <ac:spMk id="8" creationId="{52E0061E-942B-44F2-B2BE-D0E4E74F2921}"/>
          </ac:spMkLst>
        </pc:spChg>
        <pc:picChg chg="add mod">
          <ac:chgData name="Silvia Arezzini" userId="5f6541e3f20bae89" providerId="LiveId" clId="{591D6F39-C17F-4B48-9E6A-0E562A26B98C}" dt="2020-06-24T12:37:09.339" v="319"/>
          <ac:picMkLst>
            <pc:docMk/>
            <pc:sldMk cId="3254897697" sldId="387"/>
            <ac:picMk id="7" creationId="{8CB76421-520F-4358-B849-47A8525D2A1D}"/>
          </ac:picMkLst>
        </pc:picChg>
      </pc:sldChg>
      <pc:sldChg chg="addSp delSp modSp new mod ord setBg setClrOvrMap">
        <pc:chgData name="Silvia Arezzini" userId="5f6541e3f20bae89" providerId="LiveId" clId="{591D6F39-C17F-4B48-9E6A-0E562A26B98C}" dt="2020-06-24T15:10:26.950" v="1102" actId="26606"/>
        <pc:sldMkLst>
          <pc:docMk/>
          <pc:sldMk cId="3816046710" sldId="388"/>
        </pc:sldMkLst>
        <pc:spChg chg="mod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2" creationId="{899E7382-B231-4C6C-95CF-ABF4A6F4D8B2}"/>
          </ac:spMkLst>
        </pc:spChg>
        <pc:spChg chg="del">
          <ac:chgData name="Silvia Arezzini" userId="5f6541e3f20bae89" providerId="LiveId" clId="{591D6F39-C17F-4B48-9E6A-0E562A26B98C}" dt="2020-06-24T14:12:11.765" v="523"/>
          <ac:spMkLst>
            <pc:docMk/>
            <pc:sldMk cId="3816046710" sldId="388"/>
            <ac:spMk id="3" creationId="{2DAF84BB-2A8F-407F-A11C-CA1A0F0B2FE0}"/>
          </ac:spMkLst>
        </pc:spChg>
        <pc:spChg chg="mod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4" creationId="{7326653E-45F0-4527-BEF3-5694D6DA97CA}"/>
          </ac:spMkLst>
        </pc:spChg>
        <pc:spChg chg="mod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5" creationId="{0CE1FC1D-F5BE-4FAE-B090-07290E744095}"/>
          </ac:spMkLst>
        </pc:spChg>
        <pc:spChg chg="mod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6" creationId="{BBB5354B-7E99-44F4-B710-0238AEED20B6}"/>
          </ac:spMkLst>
        </pc:spChg>
        <pc:spChg chg="add del mod">
          <ac:chgData name="Silvia Arezzini" userId="5f6541e3f20bae89" providerId="LiveId" clId="{591D6F39-C17F-4B48-9E6A-0E562A26B98C}" dt="2020-06-24T14:17:48.222" v="576"/>
          <ac:spMkLst>
            <pc:docMk/>
            <pc:sldMk cId="3816046710" sldId="388"/>
            <ac:spMk id="9" creationId="{EC502DBD-8CD0-4204-A031-1943F8551183}"/>
          </ac:spMkLst>
        </pc:spChg>
        <pc:spChg chg="add del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16" creationId="{0671A8AE-40A1-4631-A6B8-581AFF065482}"/>
          </ac:spMkLst>
        </pc:spChg>
        <pc:spChg chg="add del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18" creationId="{AB58EF07-17C2-48CF-ABB0-EEF1F17CB8F0}"/>
          </ac:spMkLst>
        </pc:spChg>
        <pc:spChg chg="add del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20" creationId="{AF2F604E-43BE-4DC3-B983-E071523364F8}"/>
          </ac:spMkLst>
        </pc:spChg>
        <pc:spChg chg="add del">
          <ac:chgData name="Silvia Arezzini" userId="5f6541e3f20bae89" providerId="LiveId" clId="{591D6F39-C17F-4B48-9E6A-0E562A26B98C}" dt="2020-06-24T15:10:26.950" v="1102" actId="26606"/>
          <ac:spMkLst>
            <pc:docMk/>
            <pc:sldMk cId="3816046710" sldId="388"/>
            <ac:spMk id="22" creationId="{08C9B587-E65E-4B52-B37C-ABEBB6E87928}"/>
          </ac:spMkLst>
        </pc:spChg>
        <pc:picChg chg="add del mod">
          <ac:chgData name="Silvia Arezzini" userId="5f6541e3f20bae89" providerId="LiveId" clId="{591D6F39-C17F-4B48-9E6A-0E562A26B98C}" dt="2020-06-24T14:17:25.011" v="575" actId="21"/>
          <ac:picMkLst>
            <pc:docMk/>
            <pc:sldMk cId="3816046710" sldId="388"/>
            <ac:picMk id="8" creationId="{FAFA6477-844D-4484-A24F-B39A384CE4A6}"/>
          </ac:picMkLst>
        </pc:picChg>
        <pc:picChg chg="add mod ord">
          <ac:chgData name="Silvia Arezzini" userId="5f6541e3f20bae89" providerId="LiveId" clId="{591D6F39-C17F-4B48-9E6A-0E562A26B98C}" dt="2020-06-24T15:10:26.950" v="1102" actId="26606"/>
          <ac:picMkLst>
            <pc:docMk/>
            <pc:sldMk cId="3816046710" sldId="388"/>
            <ac:picMk id="11" creationId="{4F040708-19D8-4D51-98C0-FDD29E39E1A5}"/>
          </ac:picMkLst>
        </pc:picChg>
      </pc:sldChg>
      <pc:sldChg chg="addSp delSp modSp new mod setBg setClrOvrMap">
        <pc:chgData name="Silvia Arezzini" userId="5f6541e3f20bae89" providerId="LiveId" clId="{591D6F39-C17F-4B48-9E6A-0E562A26B98C}" dt="2020-06-24T14:32:50.481" v="728" actId="313"/>
        <pc:sldMkLst>
          <pc:docMk/>
          <pc:sldMk cId="348215890" sldId="389"/>
        </pc:sldMkLst>
        <pc:spChg chg="mod ord">
          <ac:chgData name="Silvia Arezzini" userId="5f6541e3f20bae89" providerId="LiveId" clId="{591D6F39-C17F-4B48-9E6A-0E562A26B98C}" dt="2020-06-24T14:29:26.994" v="664" actId="26606"/>
          <ac:spMkLst>
            <pc:docMk/>
            <pc:sldMk cId="348215890" sldId="389"/>
            <ac:spMk id="2" creationId="{029EAC89-099B-4522-8C53-45202823F691}"/>
          </ac:spMkLst>
        </pc:spChg>
        <pc:spChg chg="del">
          <ac:chgData name="Silvia Arezzini" userId="5f6541e3f20bae89" providerId="LiveId" clId="{591D6F39-C17F-4B48-9E6A-0E562A26B98C}" dt="2020-06-24T14:28:04.377" v="623" actId="931"/>
          <ac:spMkLst>
            <pc:docMk/>
            <pc:sldMk cId="348215890" sldId="389"/>
            <ac:spMk id="3" creationId="{F3ECE40E-4950-4643-92A3-F432DC03854D}"/>
          </ac:spMkLst>
        </pc:spChg>
        <pc:spChg chg="mod ord">
          <ac:chgData name="Silvia Arezzini" userId="5f6541e3f20bae89" providerId="LiveId" clId="{591D6F39-C17F-4B48-9E6A-0E562A26B98C}" dt="2020-06-24T14:29:26.994" v="664" actId="26606"/>
          <ac:spMkLst>
            <pc:docMk/>
            <pc:sldMk cId="348215890" sldId="389"/>
            <ac:spMk id="4" creationId="{23CA58FE-8D2E-4482-8FB3-8CE48B37E907}"/>
          </ac:spMkLst>
        </pc:spChg>
        <pc:spChg chg="mod">
          <ac:chgData name="Silvia Arezzini" userId="5f6541e3f20bae89" providerId="LiveId" clId="{591D6F39-C17F-4B48-9E6A-0E562A26B98C}" dt="2020-06-24T14:29:26.994" v="664" actId="26606"/>
          <ac:spMkLst>
            <pc:docMk/>
            <pc:sldMk cId="348215890" sldId="389"/>
            <ac:spMk id="5" creationId="{ABD7EAE6-62FF-4309-B52C-4608C8C7F09D}"/>
          </ac:spMkLst>
        </pc:spChg>
        <pc:spChg chg="mod">
          <ac:chgData name="Silvia Arezzini" userId="5f6541e3f20bae89" providerId="LiveId" clId="{591D6F39-C17F-4B48-9E6A-0E562A26B98C}" dt="2020-06-24T14:29:26.994" v="664" actId="26606"/>
          <ac:spMkLst>
            <pc:docMk/>
            <pc:sldMk cId="348215890" sldId="389"/>
            <ac:spMk id="6" creationId="{EDB6C7A6-E9A3-48FB-AF69-0A23025FF0F7}"/>
          </ac:spMkLst>
        </pc:spChg>
        <pc:spChg chg="add mod">
          <ac:chgData name="Silvia Arezzini" userId="5f6541e3f20bae89" providerId="LiveId" clId="{591D6F39-C17F-4B48-9E6A-0E562A26B98C}" dt="2020-06-24T14:32:50.481" v="728" actId="313"/>
          <ac:spMkLst>
            <pc:docMk/>
            <pc:sldMk cId="348215890" sldId="389"/>
            <ac:spMk id="9" creationId="{18B68EFB-2044-433A-BBF2-E9D6264118DE}"/>
          </ac:spMkLst>
        </pc:spChg>
        <pc:spChg chg="add del">
          <ac:chgData name="Silvia Arezzini" userId="5f6541e3f20bae89" providerId="LiveId" clId="{591D6F39-C17F-4B48-9E6A-0E562A26B98C}" dt="2020-06-24T14:29:19.459" v="662" actId="26606"/>
          <ac:spMkLst>
            <pc:docMk/>
            <pc:sldMk cId="348215890" sldId="389"/>
            <ac:spMk id="12" creationId="{2C1093B7-D018-4BAE-8C7F-E20FEFE4D0CB}"/>
          </ac:spMkLst>
        </pc:spChg>
        <pc:spChg chg="add del">
          <ac:chgData name="Silvia Arezzini" userId="5f6541e3f20bae89" providerId="LiveId" clId="{591D6F39-C17F-4B48-9E6A-0E562A26B98C}" dt="2020-06-24T14:29:18.468" v="660" actId="26606"/>
          <ac:spMkLst>
            <pc:docMk/>
            <pc:sldMk cId="348215890" sldId="389"/>
            <ac:spMk id="13" creationId="{5922BD39-6B5B-493A-BE62-58ECD0F7A75A}"/>
          </ac:spMkLst>
        </pc:spChg>
        <pc:spChg chg="add del">
          <ac:chgData name="Silvia Arezzini" userId="5f6541e3f20bae89" providerId="LiveId" clId="{591D6F39-C17F-4B48-9E6A-0E562A26B98C}" dt="2020-06-24T14:29:18.468" v="660" actId="26606"/>
          <ac:spMkLst>
            <pc:docMk/>
            <pc:sldMk cId="348215890" sldId="389"/>
            <ac:spMk id="17" creationId="{53FD85F6-ECDC-4124-9916-6444E142C663}"/>
          </ac:spMkLst>
        </pc:spChg>
        <pc:spChg chg="add del">
          <ac:chgData name="Silvia Arezzini" userId="5f6541e3f20bae89" providerId="LiveId" clId="{591D6F39-C17F-4B48-9E6A-0E562A26B98C}" dt="2020-06-24T14:29:18.468" v="660" actId="26606"/>
          <ac:spMkLst>
            <pc:docMk/>
            <pc:sldMk cId="348215890" sldId="389"/>
            <ac:spMk id="19" creationId="{FB5D26B4-74AD-4118-8F13-7051DA3BFA87}"/>
          </ac:spMkLst>
        </pc:spChg>
        <pc:spChg chg="add del">
          <ac:chgData name="Silvia Arezzini" userId="5f6541e3f20bae89" providerId="LiveId" clId="{591D6F39-C17F-4B48-9E6A-0E562A26B98C}" dt="2020-06-24T14:29:19.459" v="662" actId="26606"/>
          <ac:spMkLst>
            <pc:docMk/>
            <pc:sldMk cId="348215890" sldId="389"/>
            <ac:spMk id="21" creationId="{EBF87945-A001-489F-9D9B-7D9435F0B9CA}"/>
          </ac:spMkLst>
        </pc:spChg>
        <pc:spChg chg="add del">
          <ac:chgData name="Silvia Arezzini" userId="5f6541e3f20bae89" providerId="LiveId" clId="{591D6F39-C17F-4B48-9E6A-0E562A26B98C}" dt="2020-06-24T14:29:26.994" v="664" actId="26606"/>
          <ac:spMkLst>
            <pc:docMk/>
            <pc:sldMk cId="348215890" sldId="389"/>
            <ac:spMk id="23" creationId="{5E8D2E83-FB3A-40E7-A9E5-7AB389D612B4}"/>
          </ac:spMkLst>
        </pc:spChg>
        <pc:spChg chg="add del">
          <ac:chgData name="Silvia Arezzini" userId="5f6541e3f20bae89" providerId="LiveId" clId="{591D6F39-C17F-4B48-9E6A-0E562A26B98C}" dt="2020-06-24T14:29:26.994" v="664" actId="26606"/>
          <ac:spMkLst>
            <pc:docMk/>
            <pc:sldMk cId="348215890" sldId="389"/>
            <ac:spMk id="24" creationId="{3AD27D1F-ACAF-4246-8F00-A31AC9EC4DF5}"/>
          </ac:spMkLst>
        </pc:spChg>
        <pc:picChg chg="add mod">
          <ac:chgData name="Silvia Arezzini" userId="5f6541e3f20bae89" providerId="LiveId" clId="{591D6F39-C17F-4B48-9E6A-0E562A26B98C}" dt="2020-06-24T14:31:49.908" v="704" actId="1076"/>
          <ac:picMkLst>
            <pc:docMk/>
            <pc:sldMk cId="348215890" sldId="389"/>
            <ac:picMk id="8" creationId="{B2DE980E-CA7C-4F57-B004-340D4A2262AD}"/>
          </ac:picMkLst>
        </pc:picChg>
        <pc:picChg chg="add del">
          <ac:chgData name="Silvia Arezzini" userId="5f6541e3f20bae89" providerId="LiveId" clId="{591D6F39-C17F-4B48-9E6A-0E562A26B98C}" dt="2020-06-24T14:29:18.468" v="660" actId="26606"/>
          <ac:picMkLst>
            <pc:docMk/>
            <pc:sldMk cId="348215890" sldId="389"/>
            <ac:picMk id="15" creationId="{4741521E-DC76-41B9-8A47-448CD4F9FA46}"/>
          </ac:picMkLst>
        </pc:picChg>
      </pc:sldChg>
      <pc:sldChg chg="addSp delSp modSp new mod ord setBg">
        <pc:chgData name="Silvia Arezzini" userId="5f6541e3f20bae89" providerId="LiveId" clId="{591D6F39-C17F-4B48-9E6A-0E562A26B98C}" dt="2020-06-24T15:34:57.502" v="2231" actId="1076"/>
        <pc:sldMkLst>
          <pc:docMk/>
          <pc:sldMk cId="2487093765" sldId="390"/>
        </pc:sldMkLst>
        <pc:spChg chg="mod">
          <ac:chgData name="Silvia Arezzini" userId="5f6541e3f20bae89" providerId="LiveId" clId="{591D6F39-C17F-4B48-9E6A-0E562A26B98C}" dt="2020-06-24T15:06:55.735" v="1092" actId="26606"/>
          <ac:spMkLst>
            <pc:docMk/>
            <pc:sldMk cId="2487093765" sldId="390"/>
            <ac:spMk id="2" creationId="{FC26613C-6CFA-4FFB-BE0D-9B75FDB8F3D9}"/>
          </ac:spMkLst>
        </pc:spChg>
        <pc:spChg chg="del">
          <ac:chgData name="Silvia Arezzini" userId="5f6541e3f20bae89" providerId="LiveId" clId="{591D6F39-C17F-4B48-9E6A-0E562A26B98C}" dt="2020-06-24T14:52:18.096" v="803" actId="931"/>
          <ac:spMkLst>
            <pc:docMk/>
            <pc:sldMk cId="2487093765" sldId="390"/>
            <ac:spMk id="3" creationId="{EEDD90EB-F382-47A3-B5BD-431E5E58FF3F}"/>
          </ac:spMkLst>
        </pc:spChg>
        <pc:spChg chg="mod">
          <ac:chgData name="Silvia Arezzini" userId="5f6541e3f20bae89" providerId="LiveId" clId="{591D6F39-C17F-4B48-9E6A-0E562A26B98C}" dt="2020-06-24T15:06:55.735" v="1092" actId="26606"/>
          <ac:spMkLst>
            <pc:docMk/>
            <pc:sldMk cId="2487093765" sldId="390"/>
            <ac:spMk id="4" creationId="{D4F79A6C-8C3E-4B48-8AC6-AF40B7DEC325}"/>
          </ac:spMkLst>
        </pc:spChg>
        <pc:spChg chg="mod">
          <ac:chgData name="Silvia Arezzini" userId="5f6541e3f20bae89" providerId="LiveId" clId="{591D6F39-C17F-4B48-9E6A-0E562A26B98C}" dt="2020-06-24T15:06:55.735" v="1092" actId="26606"/>
          <ac:spMkLst>
            <pc:docMk/>
            <pc:sldMk cId="2487093765" sldId="390"/>
            <ac:spMk id="5" creationId="{57F06898-6995-4C38-843D-9685BFAF01AF}"/>
          </ac:spMkLst>
        </pc:spChg>
        <pc:spChg chg="mod">
          <ac:chgData name="Silvia Arezzini" userId="5f6541e3f20bae89" providerId="LiveId" clId="{591D6F39-C17F-4B48-9E6A-0E562A26B98C}" dt="2020-06-24T15:06:55.735" v="1092" actId="26606"/>
          <ac:spMkLst>
            <pc:docMk/>
            <pc:sldMk cId="2487093765" sldId="390"/>
            <ac:spMk id="6" creationId="{AF6F561D-0449-408F-BD3F-237EC73AE895}"/>
          </ac:spMkLst>
        </pc:spChg>
        <pc:spChg chg="add mod">
          <ac:chgData name="Silvia Arezzini" userId="5f6541e3f20bae89" providerId="LiveId" clId="{591D6F39-C17F-4B48-9E6A-0E562A26B98C}" dt="2020-06-24T15:07:19.998" v="1096" actId="1076"/>
          <ac:spMkLst>
            <pc:docMk/>
            <pc:sldMk cId="2487093765" sldId="390"/>
            <ac:spMk id="9" creationId="{17BF0B30-F9CF-408D-A415-AC29F03224E3}"/>
          </ac:spMkLst>
        </pc:spChg>
        <pc:spChg chg="add mod">
          <ac:chgData name="Silvia Arezzini" userId="5f6541e3f20bae89" providerId="LiveId" clId="{591D6F39-C17F-4B48-9E6A-0E562A26B98C}" dt="2020-06-24T15:07:38.491" v="1098" actId="1076"/>
          <ac:spMkLst>
            <pc:docMk/>
            <pc:sldMk cId="2487093765" sldId="390"/>
            <ac:spMk id="10" creationId="{F18634BE-BE42-4B71-AFBA-C24593FAAADB}"/>
          </ac:spMkLst>
        </pc:spChg>
        <pc:spChg chg="add del mod">
          <ac:chgData name="Silvia Arezzini" userId="5f6541e3f20bae89" providerId="LiveId" clId="{591D6F39-C17F-4B48-9E6A-0E562A26B98C}" dt="2020-06-24T15:07:12.737" v="1095" actId="478"/>
          <ac:spMkLst>
            <pc:docMk/>
            <pc:sldMk cId="2487093765" sldId="390"/>
            <ac:spMk id="11" creationId="{3DBE5AD9-CCF0-4AAF-B06E-7567C82ED4AF}"/>
          </ac:spMkLst>
        </pc:spChg>
        <pc:spChg chg="add del">
          <ac:chgData name="Silvia Arezzini" userId="5f6541e3f20bae89" providerId="LiveId" clId="{591D6F39-C17F-4B48-9E6A-0E562A26B98C}" dt="2020-06-24T15:06:55.735" v="1092" actId="26606"/>
          <ac:spMkLst>
            <pc:docMk/>
            <pc:sldMk cId="2487093765" sldId="390"/>
            <ac:spMk id="17" creationId="{5B9CE10B-7217-4727-A3A7-5DF664DEB4F7}"/>
          </ac:spMkLst>
        </pc:spChg>
        <pc:spChg chg="add del">
          <ac:chgData name="Silvia Arezzini" userId="5f6541e3f20bae89" providerId="LiveId" clId="{591D6F39-C17F-4B48-9E6A-0E562A26B98C}" dt="2020-06-24T15:06:55.735" v="1092" actId="26606"/>
          <ac:spMkLst>
            <pc:docMk/>
            <pc:sldMk cId="2487093765" sldId="390"/>
            <ac:spMk id="23" creationId="{04357C93-F0CB-4A1C-8F77-4E9063789819}"/>
          </ac:spMkLst>
        </pc:spChg>
        <pc:grpChg chg="add del">
          <ac:chgData name="Silvia Arezzini" userId="5f6541e3f20bae89" providerId="LiveId" clId="{591D6F39-C17F-4B48-9E6A-0E562A26B98C}" dt="2020-06-24T15:06:55.735" v="1092" actId="26606"/>
          <ac:grpSpMkLst>
            <pc:docMk/>
            <pc:sldMk cId="2487093765" sldId="390"/>
            <ac:grpSpMk id="19" creationId="{3AF6A671-C637-4547-85F4-51B6D1881399}"/>
          </ac:grpSpMkLst>
        </pc:grpChg>
        <pc:picChg chg="add mod">
          <ac:chgData name="Silvia Arezzini" userId="5f6541e3f20bae89" providerId="LiveId" clId="{591D6F39-C17F-4B48-9E6A-0E562A26B98C}" dt="2020-06-24T15:07:24.852" v="1097" actId="1076"/>
          <ac:picMkLst>
            <pc:docMk/>
            <pc:sldMk cId="2487093765" sldId="390"/>
            <ac:picMk id="8" creationId="{5A8C7398-E4DD-4706-8884-02401C2164E6}"/>
          </ac:picMkLst>
        </pc:picChg>
        <pc:picChg chg="add del mod ord">
          <ac:chgData name="Silvia Arezzini" userId="5f6541e3f20bae89" providerId="LiveId" clId="{591D6F39-C17F-4B48-9E6A-0E562A26B98C}" dt="2020-06-24T15:29:09.759" v="2225" actId="478"/>
          <ac:picMkLst>
            <pc:docMk/>
            <pc:sldMk cId="2487093765" sldId="390"/>
            <ac:picMk id="12" creationId="{D328821B-B438-49D0-B070-21151E820D67}"/>
          </ac:picMkLst>
        </pc:picChg>
        <pc:picChg chg="add mod">
          <ac:chgData name="Silvia Arezzini" userId="5f6541e3f20bae89" providerId="LiveId" clId="{591D6F39-C17F-4B48-9E6A-0E562A26B98C}" dt="2020-06-24T15:34:57.502" v="2231" actId="1076"/>
          <ac:picMkLst>
            <pc:docMk/>
            <pc:sldMk cId="2487093765" sldId="390"/>
            <ac:picMk id="14" creationId="{F5D37B7B-AF43-4699-896E-3C4C56D373D8}"/>
          </ac:picMkLst>
        </pc:picChg>
      </pc:sldChg>
      <pc:sldChg chg="addSp delSp modSp new mod setBg setClrOvrMap">
        <pc:chgData name="Silvia Arezzini" userId="5f6541e3f20bae89" providerId="LiveId" clId="{591D6F39-C17F-4B48-9E6A-0E562A26B98C}" dt="2020-06-26T14:36:53.381" v="2732" actId="14100"/>
        <pc:sldMkLst>
          <pc:docMk/>
          <pc:sldMk cId="2656442079" sldId="391"/>
        </pc:sldMkLst>
        <pc:spChg chg="mod">
          <ac:chgData name="Silvia Arezzini" userId="5f6541e3f20bae89" providerId="LiveId" clId="{591D6F39-C17F-4B48-9E6A-0E562A26B98C}" dt="2020-06-24T15:37:49.693" v="2242" actId="26606"/>
          <ac:spMkLst>
            <pc:docMk/>
            <pc:sldMk cId="2656442079" sldId="391"/>
            <ac:spMk id="2" creationId="{7C5515FB-51A0-4B52-BED8-922E1D0818BF}"/>
          </ac:spMkLst>
        </pc:spChg>
        <pc:spChg chg="add del mod">
          <ac:chgData name="Silvia Arezzini" userId="5f6541e3f20bae89" providerId="LiveId" clId="{591D6F39-C17F-4B48-9E6A-0E562A26B98C}" dt="2020-06-24T15:37:49.693" v="2242" actId="26606"/>
          <ac:spMkLst>
            <pc:docMk/>
            <pc:sldMk cId="2656442079" sldId="391"/>
            <ac:spMk id="3" creationId="{5FEF5C23-9DCC-4416-92E1-F646F2652413}"/>
          </ac:spMkLst>
        </pc:spChg>
        <pc:spChg chg="mod">
          <ac:chgData name="Silvia Arezzini" userId="5f6541e3f20bae89" providerId="LiveId" clId="{591D6F39-C17F-4B48-9E6A-0E562A26B98C}" dt="2020-06-24T15:38:25.288" v="2243" actId="1076"/>
          <ac:spMkLst>
            <pc:docMk/>
            <pc:sldMk cId="2656442079" sldId="391"/>
            <ac:spMk id="4" creationId="{E9D6ED9D-898F-490D-8A3F-90670D4202BD}"/>
          </ac:spMkLst>
        </pc:spChg>
        <pc:spChg chg="mod">
          <ac:chgData name="Silvia Arezzini" userId="5f6541e3f20bae89" providerId="LiveId" clId="{591D6F39-C17F-4B48-9E6A-0E562A26B98C}" dt="2020-06-26T14:36:53.381" v="2732" actId="14100"/>
          <ac:spMkLst>
            <pc:docMk/>
            <pc:sldMk cId="2656442079" sldId="391"/>
            <ac:spMk id="5" creationId="{7009FB04-3B24-4B1B-B45D-A8A329389027}"/>
          </ac:spMkLst>
        </pc:spChg>
        <pc:spChg chg="mod">
          <ac:chgData name="Silvia Arezzini" userId="5f6541e3f20bae89" providerId="LiveId" clId="{591D6F39-C17F-4B48-9E6A-0E562A26B98C}" dt="2020-06-24T15:38:36.945" v="2245" actId="1076"/>
          <ac:spMkLst>
            <pc:docMk/>
            <pc:sldMk cId="2656442079" sldId="391"/>
            <ac:spMk id="6" creationId="{1000C704-BC79-4102-8BD2-ACC4C3060163}"/>
          </ac:spMkLst>
        </pc:spChg>
        <pc:spChg chg="add">
          <ac:chgData name="Silvia Arezzini" userId="5f6541e3f20bae89" providerId="LiveId" clId="{591D6F39-C17F-4B48-9E6A-0E562A26B98C}" dt="2020-06-24T15:37:49.693" v="2242" actId="26606"/>
          <ac:spMkLst>
            <pc:docMk/>
            <pc:sldMk cId="2656442079" sldId="391"/>
            <ac:spMk id="12" creationId="{37E32B78-23DD-4E77-8B9C-7779E3BF20C2}"/>
          </ac:spMkLst>
        </pc:spChg>
        <pc:spChg chg="add del">
          <ac:chgData name="Silvia Arezzini" userId="5f6541e3f20bae89" providerId="LiveId" clId="{591D6F39-C17F-4B48-9E6A-0E562A26B98C}" dt="2020-06-24T15:37:25.229" v="2239" actId="26606"/>
          <ac:spMkLst>
            <pc:docMk/>
            <pc:sldMk cId="2656442079" sldId="391"/>
            <ac:spMk id="13" creationId="{9228552E-C8B1-4A80-8448-0787CE0FC704}"/>
          </ac:spMkLst>
        </pc:spChg>
        <pc:spChg chg="add del">
          <ac:chgData name="Silvia Arezzini" userId="5f6541e3f20bae89" providerId="LiveId" clId="{591D6F39-C17F-4B48-9E6A-0E562A26B98C}" dt="2020-06-24T15:37:49.655" v="2241" actId="26606"/>
          <ac:spMkLst>
            <pc:docMk/>
            <pc:sldMk cId="2656442079" sldId="391"/>
            <ac:spMk id="15" creationId="{2E80C965-DB6D-4F81-9E9E-B027384D0BD6}"/>
          </ac:spMkLst>
        </pc:spChg>
        <pc:spChg chg="add del">
          <ac:chgData name="Silvia Arezzini" userId="5f6541e3f20bae89" providerId="LiveId" clId="{591D6F39-C17F-4B48-9E6A-0E562A26B98C}" dt="2020-06-24T15:37:49.655" v="2241" actId="26606"/>
          <ac:spMkLst>
            <pc:docMk/>
            <pc:sldMk cId="2656442079" sldId="391"/>
            <ac:spMk id="16" creationId="{2B566528-1B12-4246-9431-5C2D7D081168}"/>
          </ac:spMkLst>
        </pc:spChg>
        <pc:spChg chg="add del">
          <ac:chgData name="Silvia Arezzini" userId="5f6541e3f20bae89" providerId="LiveId" clId="{591D6F39-C17F-4B48-9E6A-0E562A26B98C}" dt="2020-06-24T15:37:49.655" v="2241" actId="26606"/>
          <ac:spMkLst>
            <pc:docMk/>
            <pc:sldMk cId="2656442079" sldId="391"/>
            <ac:spMk id="17" creationId="{A580F890-B085-4E95-96AA-55AEBEC5CE6E}"/>
          </ac:spMkLst>
        </pc:spChg>
        <pc:spChg chg="add del">
          <ac:chgData name="Silvia Arezzini" userId="5f6541e3f20bae89" providerId="LiveId" clId="{591D6F39-C17F-4B48-9E6A-0E562A26B98C}" dt="2020-06-24T15:37:49.655" v="2241" actId="26606"/>
          <ac:spMkLst>
            <pc:docMk/>
            <pc:sldMk cId="2656442079" sldId="391"/>
            <ac:spMk id="19" creationId="{D3F51FEB-38FB-4F6C-9F7B-2F2AFAB65463}"/>
          </ac:spMkLst>
        </pc:spChg>
        <pc:spChg chg="add del">
          <ac:chgData name="Silvia Arezzini" userId="5f6541e3f20bae89" providerId="LiveId" clId="{591D6F39-C17F-4B48-9E6A-0E562A26B98C}" dt="2020-06-24T15:37:49.655" v="2241" actId="26606"/>
          <ac:spMkLst>
            <pc:docMk/>
            <pc:sldMk cId="2656442079" sldId="391"/>
            <ac:spMk id="21" creationId="{1E547BA6-BAE0-43BB-A7CA-60F69CE252F0}"/>
          </ac:spMkLst>
        </pc:spChg>
        <pc:graphicFrameChg chg="add del">
          <ac:chgData name="Silvia Arezzini" userId="5f6541e3f20bae89" providerId="LiveId" clId="{591D6F39-C17F-4B48-9E6A-0E562A26B98C}" dt="2020-06-24T15:37:25.229" v="2239" actId="26606"/>
          <ac:graphicFrameMkLst>
            <pc:docMk/>
            <pc:sldMk cId="2656442079" sldId="391"/>
            <ac:graphicFrameMk id="8" creationId="{B3ECFF6E-02A8-48E1-933E-9AF6B15504AC}"/>
          </ac:graphicFrameMkLst>
        </pc:graphicFrameChg>
        <pc:graphicFrameChg chg="add del">
          <ac:chgData name="Silvia Arezzini" userId="5f6541e3f20bae89" providerId="LiveId" clId="{591D6F39-C17F-4B48-9E6A-0E562A26B98C}" dt="2020-06-24T15:37:49.655" v="2241" actId="26606"/>
          <ac:graphicFrameMkLst>
            <pc:docMk/>
            <pc:sldMk cId="2656442079" sldId="391"/>
            <ac:graphicFrameMk id="20" creationId="{CD9D5914-92A7-49BE-AC2B-379CB46AA01F}"/>
          </ac:graphicFrameMkLst>
        </pc:graphicFrameChg>
        <pc:graphicFrameChg chg="add mod">
          <ac:chgData name="Silvia Arezzini" userId="5f6541e3f20bae89" providerId="LiveId" clId="{591D6F39-C17F-4B48-9E6A-0E562A26B98C}" dt="2020-06-24T15:40:31.083" v="2259" actId="113"/>
          <ac:graphicFrameMkLst>
            <pc:docMk/>
            <pc:sldMk cId="2656442079" sldId="391"/>
            <ac:graphicFrameMk id="23" creationId="{20255ABA-B12A-41E9-8837-AFB4D191D4AC}"/>
          </ac:graphicFrameMkLst>
        </pc:graphicFrameChg>
        <pc:picChg chg="add del">
          <ac:chgData name="Silvia Arezzini" userId="5f6541e3f20bae89" providerId="LiveId" clId="{591D6F39-C17F-4B48-9E6A-0E562A26B98C}" dt="2020-06-24T15:37:25.229" v="2239" actId="26606"/>
          <ac:picMkLst>
            <pc:docMk/>
            <pc:sldMk cId="2656442079" sldId="391"/>
            <ac:picMk id="9" creationId="{225DBE79-595C-4A54-9FDA-0DC36E626C29}"/>
          </ac:picMkLst>
        </pc:picChg>
        <pc:picChg chg="add del">
          <ac:chgData name="Silvia Arezzini" userId="5f6541e3f20bae89" providerId="LiveId" clId="{591D6F39-C17F-4B48-9E6A-0E562A26B98C}" dt="2020-06-24T15:37:49.655" v="2241" actId="26606"/>
          <ac:picMkLst>
            <pc:docMk/>
            <pc:sldMk cId="2656442079" sldId="391"/>
            <ac:picMk id="18" creationId="{838D620F-0F63-4804-B6CE-06EFC8DC811C}"/>
          </ac:picMkLst>
        </pc:picChg>
      </pc:sldChg>
      <pc:sldChg chg="addSp delSp modSp new mod setBg setClrOvrMap">
        <pc:chgData name="Silvia Arezzini" userId="5f6541e3f20bae89" providerId="LiveId" clId="{591D6F39-C17F-4B48-9E6A-0E562A26B98C}" dt="2020-06-27T06:03:37.403" v="2963" actId="1076"/>
        <pc:sldMkLst>
          <pc:docMk/>
          <pc:sldMk cId="2388364590" sldId="392"/>
        </pc:sldMkLst>
        <pc:spChg chg="del mod ord">
          <ac:chgData name="Silvia Arezzini" userId="5f6541e3f20bae89" providerId="LiveId" clId="{591D6F39-C17F-4B48-9E6A-0E562A26B98C}" dt="2020-06-27T05:58:32.382" v="2886" actId="21"/>
          <ac:spMkLst>
            <pc:docMk/>
            <pc:sldMk cId="2388364590" sldId="392"/>
            <ac:spMk id="2" creationId="{34589485-BB55-4385-AB69-27DB75E9B533}"/>
          </ac:spMkLst>
        </pc:spChg>
        <pc:spChg chg="add del">
          <ac:chgData name="Silvia Arezzini" userId="5f6541e3f20bae89" providerId="LiveId" clId="{591D6F39-C17F-4B48-9E6A-0E562A26B98C}" dt="2020-06-26T14:54:52.171" v="2808" actId="931"/>
          <ac:spMkLst>
            <pc:docMk/>
            <pc:sldMk cId="2388364590" sldId="392"/>
            <ac:spMk id="3" creationId="{52CAAB55-0B3C-4E87-951B-E71B3D3A5F4A}"/>
          </ac:spMkLst>
        </pc:spChg>
        <pc:spChg chg="mod ord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4" creationId="{A3C2CC26-F64F-4F5C-A033-E7CF13DA6365}"/>
          </ac:spMkLst>
        </pc:spChg>
        <pc:spChg chg="mod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5" creationId="{AAE5E778-10D2-48A5-8B99-AA4853C35951}"/>
          </ac:spMkLst>
        </pc:spChg>
        <pc:spChg chg="mod ord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6" creationId="{DF87720A-9EF9-4B76-840B-5DCF189DEF2F}"/>
          </ac:spMkLst>
        </pc:spChg>
        <pc:spChg chg="add del">
          <ac:chgData name="Silvia Arezzini" userId="5f6541e3f20bae89" providerId="LiveId" clId="{591D6F39-C17F-4B48-9E6A-0E562A26B98C}" dt="2020-06-26T14:55:34.828" v="2813" actId="26606"/>
          <ac:spMkLst>
            <pc:docMk/>
            <pc:sldMk cId="2388364590" sldId="392"/>
            <ac:spMk id="14" creationId="{F68A6638-BAEF-4DA6-B466-420D62A255CD}"/>
          </ac:spMkLst>
        </pc:spChg>
        <pc:spChg chg="add del">
          <ac:chgData name="Silvia Arezzini" userId="5f6541e3f20bae89" providerId="LiveId" clId="{591D6F39-C17F-4B48-9E6A-0E562A26B98C}" dt="2020-06-26T14:55:42.023" v="2815" actId="26606"/>
          <ac:spMkLst>
            <pc:docMk/>
            <pc:sldMk cId="2388364590" sldId="392"/>
            <ac:spMk id="16" creationId="{4AD351C8-AEEA-47D9-AA9A-6E79360A201A}"/>
          </ac:spMkLst>
        </pc:spChg>
        <pc:spChg chg="add del mod">
          <ac:chgData name="Silvia Arezzini" userId="5f6541e3f20bae89" providerId="LiveId" clId="{591D6F39-C17F-4B48-9E6A-0E562A26B98C}" dt="2020-06-27T05:40:24.054" v="2840"/>
          <ac:spMkLst>
            <pc:docMk/>
            <pc:sldMk cId="2388364590" sldId="392"/>
            <ac:spMk id="18" creationId="{F68A6638-BAEF-4DA6-B466-420D62A255CD}"/>
          </ac:spMkLst>
        </pc:spChg>
        <pc:spChg chg="add del mod">
          <ac:chgData name="Silvia Arezzini" userId="5f6541e3f20bae89" providerId="LiveId" clId="{591D6F39-C17F-4B48-9E6A-0E562A26B98C}" dt="2020-06-27T06:02:38.771" v="2912"/>
          <ac:spMkLst>
            <pc:docMk/>
            <pc:sldMk cId="2388364590" sldId="392"/>
            <ac:spMk id="20" creationId="{474B338E-54AC-4CAB-8BB2-EFB0B0F9C5A8}"/>
          </ac:spMkLst>
        </pc:spChg>
        <pc:spChg chg="add mod">
          <ac:chgData name="Silvia Arezzini" userId="5f6541e3f20bae89" providerId="LiveId" clId="{591D6F39-C17F-4B48-9E6A-0E562A26B98C}" dt="2020-06-27T06:03:37.403" v="2963" actId="1076"/>
          <ac:spMkLst>
            <pc:docMk/>
            <pc:sldMk cId="2388364590" sldId="392"/>
            <ac:spMk id="21" creationId="{F02E3CE8-95AB-4AF8-97D3-20B96DDC6DA5}"/>
          </ac:spMkLst>
        </pc:spChg>
        <pc:spChg chg="add del">
          <ac:chgData name="Silvia Arezzini" userId="5f6541e3f20bae89" providerId="LiveId" clId="{591D6F39-C17F-4B48-9E6A-0E562A26B98C}" dt="2020-06-26T14:56:26.145" v="2824" actId="26606"/>
          <ac:spMkLst>
            <pc:docMk/>
            <pc:sldMk cId="2388364590" sldId="392"/>
            <ac:spMk id="23" creationId="{37C89E4B-3C9F-44B9-8B86-D9E3D112D8EC}"/>
          </ac:spMkLst>
        </pc:spChg>
        <pc:spChg chg="add del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71" creationId="{80A4B931-B7F0-403E-9F40-8A4054A04FC8}"/>
          </ac:spMkLst>
        </pc:spChg>
        <pc:spChg chg="add del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73" creationId="{4CEAF602-346E-4A18-BDCE-F489E035CFF7}"/>
          </ac:spMkLst>
        </pc:spChg>
        <pc:spChg chg="add del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75" creationId="{F74A1337-596D-453E-B873-BCF1760EE8DE}"/>
          </ac:spMkLst>
        </pc:spChg>
        <pc:spChg chg="add del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137" creationId="{7521DD34-C6F2-4402-9A01-962807DB6569}"/>
          </ac:spMkLst>
        </pc:spChg>
        <pc:spChg chg="add del">
          <ac:chgData name="Silvia Arezzini" userId="5f6541e3f20bae89" providerId="LiveId" clId="{591D6F39-C17F-4B48-9E6A-0E562A26B98C}" dt="2020-06-27T05:55:15.273" v="2873" actId="26606"/>
          <ac:spMkLst>
            <pc:docMk/>
            <pc:sldMk cId="2388364590" sldId="392"/>
            <ac:spMk id="1030" creationId="{EE0FDC6B-E320-40F6-8CC4-52C197CD5CEF}"/>
          </ac:spMkLst>
        </pc:spChg>
        <pc:picChg chg="add del mod">
          <ac:chgData name="Silvia Arezzini" userId="5f6541e3f20bae89" providerId="LiveId" clId="{591D6F39-C17F-4B48-9E6A-0E562A26B98C}" dt="2020-06-26T14:53:59.846" v="2807" actId="931"/>
          <ac:picMkLst>
            <pc:docMk/>
            <pc:sldMk cId="2388364590" sldId="392"/>
            <ac:picMk id="8" creationId="{EACD0047-CD0E-4CEB-A343-F3EE1081F8EA}"/>
          </ac:picMkLst>
        </pc:picChg>
        <pc:picChg chg="add mod ord">
          <ac:chgData name="Silvia Arezzini" userId="5f6541e3f20bae89" providerId="LiveId" clId="{591D6F39-C17F-4B48-9E6A-0E562A26B98C}" dt="2020-06-27T06:01:44.579" v="2900" actId="1076"/>
          <ac:picMkLst>
            <pc:docMk/>
            <pc:sldMk cId="2388364590" sldId="392"/>
            <ac:picMk id="10" creationId="{0D0FA00E-BF6A-4241-A1FC-A9C6894FE983}"/>
          </ac:picMkLst>
        </pc:picChg>
        <pc:picChg chg="add del mod">
          <ac:chgData name="Silvia Arezzini" userId="5f6541e3f20bae89" providerId="LiveId" clId="{591D6F39-C17F-4B48-9E6A-0E562A26B98C}" dt="2020-06-27T05:46:09.577" v="2848" actId="478"/>
          <ac:picMkLst>
            <pc:docMk/>
            <pc:sldMk cId="2388364590" sldId="392"/>
            <ac:picMk id="12" creationId="{D901E74F-7E3A-4248-94A4-F1D34B61A3E1}"/>
          </ac:picMkLst>
        </pc:picChg>
        <pc:picChg chg="add mod ord">
          <ac:chgData name="Silvia Arezzini" userId="5f6541e3f20bae89" providerId="LiveId" clId="{591D6F39-C17F-4B48-9E6A-0E562A26B98C}" dt="2020-06-27T06:01:28.184" v="2897" actId="1076"/>
          <ac:picMkLst>
            <pc:docMk/>
            <pc:sldMk cId="2388364590" sldId="392"/>
            <ac:picMk id="15" creationId="{C5B2362C-51CC-46CD-9D60-4D75EB1F75A6}"/>
          </ac:picMkLst>
        </pc:picChg>
        <pc:picChg chg="add mod ord">
          <ac:chgData name="Silvia Arezzini" userId="5f6541e3f20bae89" providerId="LiveId" clId="{591D6F39-C17F-4B48-9E6A-0E562A26B98C}" dt="2020-06-27T06:01:38.624" v="2899" actId="1076"/>
          <ac:picMkLst>
            <pc:docMk/>
            <pc:sldMk cId="2388364590" sldId="392"/>
            <ac:picMk id="19" creationId="{BE872AD2-A35D-41BB-927F-181F393F75B2}"/>
          </ac:picMkLst>
        </pc:picChg>
        <pc:picChg chg="add mod ord">
          <ac:chgData name="Silvia Arezzini" userId="5f6541e3f20bae89" providerId="LiveId" clId="{591D6F39-C17F-4B48-9E6A-0E562A26B98C}" dt="2020-06-27T06:01:22.898" v="2896" actId="1076"/>
          <ac:picMkLst>
            <pc:docMk/>
            <pc:sldMk cId="2388364590" sldId="392"/>
            <ac:picMk id="1026" creationId="{37FE071F-031A-4AB3-B01D-847A258772CF}"/>
          </ac:picMkLst>
        </pc:picChg>
        <pc:cxnChg chg="add del">
          <ac:chgData name="Silvia Arezzini" userId="5f6541e3f20bae89" providerId="LiveId" clId="{591D6F39-C17F-4B48-9E6A-0E562A26B98C}" dt="2020-06-26T14:56:26.145" v="2824" actId="26606"/>
          <ac:cxnSpMkLst>
            <pc:docMk/>
            <pc:sldMk cId="2388364590" sldId="392"/>
            <ac:cxnSpMk id="25" creationId="{AA2EAA10-076F-46BD-8F0F-B9A2FB77A85C}"/>
          </ac:cxnSpMkLst>
        </pc:cxnChg>
        <pc:cxnChg chg="add del">
          <ac:chgData name="Silvia Arezzini" userId="5f6541e3f20bae89" providerId="LiveId" clId="{591D6F39-C17F-4B48-9E6A-0E562A26B98C}" dt="2020-06-26T14:56:26.145" v="2824" actId="26606"/>
          <ac:cxnSpMkLst>
            <pc:docMk/>
            <pc:sldMk cId="2388364590" sldId="392"/>
            <ac:cxnSpMk id="27" creationId="{D891E407-403B-4764-86C9-33A56D3BCAA3}"/>
          </ac:cxnSpMkLst>
        </pc:cxnChg>
      </pc:sldChg>
      <pc:sldChg chg="modSp new del mod">
        <pc:chgData name="Silvia Arezzini" userId="5f6541e3f20bae89" providerId="LiveId" clId="{591D6F39-C17F-4B48-9E6A-0E562A26B98C}" dt="2020-06-26T15:02:55.599" v="2836" actId="2696"/>
        <pc:sldMkLst>
          <pc:docMk/>
          <pc:sldMk cId="443593169" sldId="393"/>
        </pc:sldMkLst>
        <pc:spChg chg="mod">
          <ac:chgData name="Silvia Arezzini" userId="5f6541e3f20bae89" providerId="LiveId" clId="{591D6F39-C17F-4B48-9E6A-0E562A26B98C}" dt="2020-06-24T16:06:20.231" v="2277" actId="20577"/>
          <ac:spMkLst>
            <pc:docMk/>
            <pc:sldMk cId="443593169" sldId="393"/>
            <ac:spMk id="2" creationId="{5215BD45-BBCD-4320-A21C-1841A75C4B80}"/>
          </ac:spMkLst>
        </pc:spChg>
      </pc:sldChg>
      <pc:sldChg chg="addSp modSp new mod">
        <pc:chgData name="Silvia Arezzini" userId="5f6541e3f20bae89" providerId="LiveId" clId="{591D6F39-C17F-4B48-9E6A-0E562A26B98C}" dt="2020-06-27T08:28:32.962" v="3360" actId="207"/>
        <pc:sldMkLst>
          <pc:docMk/>
          <pc:sldMk cId="2019363377" sldId="394"/>
        </pc:sldMkLst>
        <pc:spChg chg="mod">
          <ac:chgData name="Silvia Arezzini" userId="5f6541e3f20bae89" providerId="LiveId" clId="{591D6F39-C17F-4B48-9E6A-0E562A26B98C}" dt="2020-06-27T06:05:38.219" v="2998" actId="20577"/>
          <ac:spMkLst>
            <pc:docMk/>
            <pc:sldMk cId="2019363377" sldId="394"/>
            <ac:spMk id="2" creationId="{C907CD31-6AB0-410F-9745-12C7043DB682}"/>
          </ac:spMkLst>
        </pc:spChg>
        <pc:spChg chg="mod">
          <ac:chgData name="Silvia Arezzini" userId="5f6541e3f20bae89" providerId="LiveId" clId="{591D6F39-C17F-4B48-9E6A-0E562A26B98C}" dt="2020-06-27T08:28:32.962" v="3360" actId="207"/>
          <ac:spMkLst>
            <pc:docMk/>
            <pc:sldMk cId="2019363377" sldId="394"/>
            <ac:spMk id="3" creationId="{16D7B21B-0CFF-4D1F-93A1-BB981E9EE5BF}"/>
          </ac:spMkLst>
        </pc:spChg>
        <pc:spChg chg="add mod">
          <ac:chgData name="Silvia Arezzini" userId="5f6541e3f20bae89" providerId="LiveId" clId="{591D6F39-C17F-4B48-9E6A-0E562A26B98C}" dt="2020-06-27T08:28:01.404" v="3355" actId="207"/>
          <ac:spMkLst>
            <pc:docMk/>
            <pc:sldMk cId="2019363377" sldId="394"/>
            <ac:spMk id="7" creationId="{48E8AEFE-0AE2-4FCD-B953-D855144CA143}"/>
          </ac:spMkLst>
        </pc:spChg>
        <pc:picChg chg="add mod">
          <ac:chgData name="Silvia Arezzini" userId="5f6541e3f20bae89" providerId="LiveId" clId="{591D6F39-C17F-4B48-9E6A-0E562A26B98C}" dt="2020-06-27T08:27:30.513" v="3349" actId="1076"/>
          <ac:picMkLst>
            <pc:docMk/>
            <pc:sldMk cId="2019363377" sldId="394"/>
            <ac:picMk id="2050" creationId="{31A414C7-840D-4065-8ABC-7B27681543BD}"/>
          </ac:picMkLst>
        </pc:picChg>
      </pc:sldChg>
      <pc:sldChg chg="modSp new mod">
        <pc:chgData name="Silvia Arezzini" userId="5f6541e3f20bae89" providerId="LiveId" clId="{591D6F39-C17F-4B48-9E6A-0E562A26B98C}" dt="2020-06-27T08:32:15.892" v="3361" actId="20577"/>
        <pc:sldMkLst>
          <pc:docMk/>
          <pc:sldMk cId="944575517" sldId="395"/>
        </pc:sldMkLst>
        <pc:spChg chg="mod">
          <ac:chgData name="Silvia Arezzini" userId="5f6541e3f20bae89" providerId="LiveId" clId="{591D6F39-C17F-4B48-9E6A-0E562A26B98C}" dt="2020-06-27T07:49:30.793" v="3135" actId="20577"/>
          <ac:spMkLst>
            <pc:docMk/>
            <pc:sldMk cId="944575517" sldId="395"/>
            <ac:spMk id="2" creationId="{6D6BEE74-8A1B-453E-A77A-4EB42C6666D4}"/>
          </ac:spMkLst>
        </pc:spChg>
        <pc:spChg chg="mod">
          <ac:chgData name="Silvia Arezzini" userId="5f6541e3f20bae89" providerId="LiveId" clId="{591D6F39-C17F-4B48-9E6A-0E562A26B98C}" dt="2020-06-27T08:32:15.892" v="3361" actId="20577"/>
          <ac:spMkLst>
            <pc:docMk/>
            <pc:sldMk cId="944575517" sldId="395"/>
            <ac:spMk id="3" creationId="{475B0206-A712-4816-8EB3-55C1E9EF95FE}"/>
          </ac:spMkLst>
        </pc:spChg>
      </pc:sldChg>
      <pc:sldChg chg="new del">
        <pc:chgData name="Silvia Arezzini" userId="5f6541e3f20bae89" providerId="LiveId" clId="{591D6F39-C17F-4B48-9E6A-0E562A26B98C}" dt="2020-06-26T14:31:20.499" v="2710" actId="2696"/>
        <pc:sldMkLst>
          <pc:docMk/>
          <pc:sldMk cId="1396240803" sldId="396"/>
        </pc:sldMkLst>
      </pc:sldChg>
      <pc:sldChg chg="addSp delSp modSp new mod">
        <pc:chgData name="Silvia Arezzini" userId="5f6541e3f20bae89" providerId="LiveId" clId="{591D6F39-C17F-4B48-9E6A-0E562A26B98C}" dt="2020-06-26T14:46:52.740" v="2796" actId="20577"/>
        <pc:sldMkLst>
          <pc:docMk/>
          <pc:sldMk cId="2672675957" sldId="396"/>
        </pc:sldMkLst>
        <pc:spChg chg="mod">
          <ac:chgData name="Silvia Arezzini" userId="5f6541e3f20bae89" providerId="LiveId" clId="{591D6F39-C17F-4B48-9E6A-0E562A26B98C}" dt="2020-06-26T14:46:52.740" v="2796" actId="20577"/>
          <ac:spMkLst>
            <pc:docMk/>
            <pc:sldMk cId="2672675957" sldId="396"/>
            <ac:spMk id="2" creationId="{5ACC2BAD-9914-4D60-95BA-E58C12EDEFCC}"/>
          </ac:spMkLst>
        </pc:spChg>
        <pc:spChg chg="add del">
          <ac:chgData name="Silvia Arezzini" userId="5f6541e3f20bae89" providerId="LiveId" clId="{591D6F39-C17F-4B48-9E6A-0E562A26B98C}" dt="2020-06-26T14:46:33.653" v="2768" actId="931"/>
          <ac:spMkLst>
            <pc:docMk/>
            <pc:sldMk cId="2672675957" sldId="396"/>
            <ac:spMk id="3" creationId="{CF6CA73C-8605-4A01-816D-E9EC30FDFB6E}"/>
          </ac:spMkLst>
        </pc:spChg>
        <pc:picChg chg="add del mod">
          <ac:chgData name="Silvia Arezzini" userId="5f6541e3f20bae89" providerId="LiveId" clId="{591D6F39-C17F-4B48-9E6A-0E562A26B98C}" dt="2020-06-26T14:46:11.228" v="2767"/>
          <ac:picMkLst>
            <pc:docMk/>
            <pc:sldMk cId="2672675957" sldId="396"/>
            <ac:picMk id="7" creationId="{AE18A19A-04D5-4AD4-A9D0-45EE3B2EBC9E}"/>
          </ac:picMkLst>
        </pc:picChg>
        <pc:picChg chg="add mod">
          <ac:chgData name="Silvia Arezzini" userId="5f6541e3f20bae89" providerId="LiveId" clId="{591D6F39-C17F-4B48-9E6A-0E562A26B98C}" dt="2020-06-26T14:46:35.417" v="2770" actId="962"/>
          <ac:picMkLst>
            <pc:docMk/>
            <pc:sldMk cId="2672675957" sldId="396"/>
            <ac:picMk id="9" creationId="{4C801408-B314-4288-992C-E77E637714F7}"/>
          </ac:picMkLst>
        </pc:picChg>
      </pc:sldChg>
      <pc:sldChg chg="addSp delSp modSp new mod setBg">
        <pc:chgData name="Silvia Arezzini" userId="5f6541e3f20bae89" providerId="LiveId" clId="{591D6F39-C17F-4B48-9E6A-0E562A26B98C}" dt="2020-06-27T09:33:30.727" v="3626" actId="207"/>
        <pc:sldMkLst>
          <pc:docMk/>
          <pc:sldMk cId="4241777359" sldId="397"/>
        </pc:sldMkLst>
        <pc:spChg chg="del">
          <ac:chgData name="Silvia Arezzini" userId="5f6541e3f20bae89" providerId="LiveId" clId="{591D6F39-C17F-4B48-9E6A-0E562A26B98C}" dt="2020-06-27T09:29:18.197" v="3404" actId="26606"/>
          <ac:spMkLst>
            <pc:docMk/>
            <pc:sldMk cId="4241777359" sldId="397"/>
            <ac:spMk id="2" creationId="{4BE73E81-DBF0-4E18-8812-99792FCCC5B8}"/>
          </ac:spMkLst>
        </pc:spChg>
        <pc:spChg chg="del">
          <ac:chgData name="Silvia Arezzini" userId="5f6541e3f20bae89" providerId="LiveId" clId="{591D6F39-C17F-4B48-9E6A-0E562A26B98C}" dt="2020-06-27T09:28:58.008" v="3400" actId="931"/>
          <ac:spMkLst>
            <pc:docMk/>
            <pc:sldMk cId="4241777359" sldId="397"/>
            <ac:spMk id="3" creationId="{8107E5EC-5ADA-4AD9-94ED-E1745A269F83}"/>
          </ac:spMkLst>
        </pc:spChg>
        <pc:spChg chg="mod">
          <ac:chgData name="Silvia Arezzini" userId="5f6541e3f20bae89" providerId="LiveId" clId="{591D6F39-C17F-4B48-9E6A-0E562A26B98C}" dt="2020-06-27T09:30:10.032" v="3408" actId="1076"/>
          <ac:spMkLst>
            <pc:docMk/>
            <pc:sldMk cId="4241777359" sldId="397"/>
            <ac:spMk id="4" creationId="{821C73B2-24E3-48E3-B6A7-13336D3A4612}"/>
          </ac:spMkLst>
        </pc:spChg>
        <pc:spChg chg="mod">
          <ac:chgData name="Silvia Arezzini" userId="5f6541e3f20bae89" providerId="LiveId" clId="{591D6F39-C17F-4B48-9E6A-0E562A26B98C}" dt="2020-06-27T09:29:18.197" v="3404" actId="26606"/>
          <ac:spMkLst>
            <pc:docMk/>
            <pc:sldMk cId="4241777359" sldId="397"/>
            <ac:spMk id="5" creationId="{3CA85E32-5658-4639-96FD-EA5619F7F4AA}"/>
          </ac:spMkLst>
        </pc:spChg>
        <pc:spChg chg="mod">
          <ac:chgData name="Silvia Arezzini" userId="5f6541e3f20bae89" providerId="LiveId" clId="{591D6F39-C17F-4B48-9E6A-0E562A26B98C}" dt="2020-06-27T09:29:45.759" v="3406" actId="1076"/>
          <ac:spMkLst>
            <pc:docMk/>
            <pc:sldMk cId="4241777359" sldId="397"/>
            <ac:spMk id="6" creationId="{3D503C80-EA37-42C7-9C6A-A314314AC56E}"/>
          </ac:spMkLst>
        </pc:spChg>
        <pc:spChg chg="add mod">
          <ac:chgData name="Silvia Arezzini" userId="5f6541e3f20bae89" providerId="LiveId" clId="{591D6F39-C17F-4B48-9E6A-0E562A26B98C}" dt="2020-06-27T09:33:30.727" v="3626" actId="207"/>
          <ac:spMkLst>
            <pc:docMk/>
            <pc:sldMk cId="4241777359" sldId="397"/>
            <ac:spMk id="9" creationId="{ECEE8B58-AD5F-40AE-819D-E5BE5C32DD31}"/>
          </ac:spMkLst>
        </pc:spChg>
        <pc:spChg chg="add del">
          <ac:chgData name="Silvia Arezzini" userId="5f6541e3f20bae89" providerId="LiveId" clId="{591D6F39-C17F-4B48-9E6A-0E562A26B98C}" dt="2020-06-27T09:29:47.726" v="3407" actId="26606"/>
          <ac:spMkLst>
            <pc:docMk/>
            <pc:sldMk cId="4241777359" sldId="397"/>
            <ac:spMk id="14" creationId="{B670DBD5-770C-4383-9F54-5B86E86BD5BB}"/>
          </ac:spMkLst>
        </pc:spChg>
        <pc:spChg chg="add">
          <ac:chgData name="Silvia Arezzini" userId="5f6541e3f20bae89" providerId="LiveId" clId="{591D6F39-C17F-4B48-9E6A-0E562A26B98C}" dt="2020-06-27T09:29:47.726" v="3407" actId="26606"/>
          <ac:spMkLst>
            <pc:docMk/>
            <pc:sldMk cId="4241777359" sldId="397"/>
            <ac:spMk id="19" creationId="{B670DBD5-770C-4383-9F54-5B86E86BD5BB}"/>
          </ac:spMkLst>
        </pc:spChg>
        <pc:picChg chg="add mod">
          <ac:chgData name="Silvia Arezzini" userId="5f6541e3f20bae89" providerId="LiveId" clId="{591D6F39-C17F-4B48-9E6A-0E562A26B98C}" dt="2020-06-27T09:29:18.197" v="3404" actId="26606"/>
          <ac:picMkLst>
            <pc:docMk/>
            <pc:sldMk cId="4241777359" sldId="397"/>
            <ac:picMk id="8" creationId="{072C70A5-3E0E-4D6C-8141-3E188F24CA5C}"/>
          </ac:picMkLst>
        </pc:picChg>
      </pc:sldChg>
    </pc:docChg>
  </pc:docChgLst>
  <pc:docChgLst>
    <pc:chgData name="Silvia Arezzini" userId="S::silvia@infn.it::a9eda7ba-22e3-4e8d-bc1d-627928e15cf1" providerId="AD" clId="Web-{E7ECA291-F55F-442F-9D1A-E3EBF233D2E1}"/>
    <pc:docChg chg="modSld">
      <pc:chgData name="Silvia Arezzini" userId="S::silvia@infn.it::a9eda7ba-22e3-4e8d-bc1d-627928e15cf1" providerId="AD" clId="Web-{E7ECA291-F55F-442F-9D1A-E3EBF233D2E1}" dt="2022-06-22T14:52:13.252" v="28" actId="20577"/>
      <pc:docMkLst>
        <pc:docMk/>
      </pc:docMkLst>
      <pc:sldChg chg="modSp">
        <pc:chgData name="Silvia Arezzini" userId="S::silvia@infn.it::a9eda7ba-22e3-4e8d-bc1d-627928e15cf1" providerId="AD" clId="Web-{E7ECA291-F55F-442F-9D1A-E3EBF233D2E1}" dt="2022-06-22T14:52:13.252" v="28" actId="20577"/>
        <pc:sldMkLst>
          <pc:docMk/>
          <pc:sldMk cId="4226510172" sldId="259"/>
        </pc:sldMkLst>
        <pc:spChg chg="mod">
          <ac:chgData name="Silvia Arezzini" userId="S::silvia@infn.it::a9eda7ba-22e3-4e8d-bc1d-627928e15cf1" providerId="AD" clId="Web-{E7ECA291-F55F-442F-9D1A-E3EBF233D2E1}" dt="2022-06-22T14:52:13.252" v="28" actId="20577"/>
          <ac:spMkLst>
            <pc:docMk/>
            <pc:sldMk cId="4226510172" sldId="259"/>
            <ac:spMk id="8" creationId="{00000000-0000-0000-0000-000000000000}"/>
          </ac:spMkLst>
        </pc:spChg>
      </pc:sldChg>
    </pc:docChg>
  </pc:docChgLst>
  <pc:docChgLst>
    <pc:chgData name="Silvia Arezzini" userId="5f6541e3f20bae89" providerId="LiveId" clId="{BA0DF00A-1B1D-4506-9214-AF3BD8E67C02}"/>
    <pc:docChg chg="undo custSel mod addSld delSld modSld sldOrd">
      <pc:chgData name="Silvia Arezzini" userId="5f6541e3f20bae89" providerId="LiveId" clId="{BA0DF00A-1B1D-4506-9214-AF3BD8E67C02}" dt="2020-05-05T12:14:27.154" v="536" actId="47"/>
      <pc:docMkLst>
        <pc:docMk/>
      </pc:docMkLst>
      <pc:sldChg chg="addSp delSp modSp mod">
        <pc:chgData name="Silvia Arezzini" userId="5f6541e3f20bae89" providerId="LiveId" clId="{BA0DF00A-1B1D-4506-9214-AF3BD8E67C02}" dt="2020-05-05T07:46:38.452" v="66" actId="688"/>
        <pc:sldMkLst>
          <pc:docMk/>
          <pc:sldMk cId="4226510172" sldId="259"/>
        </pc:sldMkLst>
        <pc:spChg chg="add del mod">
          <ac:chgData name="Silvia Arezzini" userId="5f6541e3f20bae89" providerId="LiveId" clId="{BA0DF00A-1B1D-4506-9214-AF3BD8E67C02}" dt="2020-05-05T07:46:01.816" v="37" actId="33987"/>
          <ac:spMkLst>
            <pc:docMk/>
            <pc:sldMk cId="4226510172" sldId="259"/>
            <ac:spMk id="2" creationId="{FDAA0CA9-D4D0-4ED8-9CDB-3719A2F2BEEC}"/>
          </ac:spMkLst>
        </pc:spChg>
        <pc:spChg chg="add mod">
          <ac:chgData name="Silvia Arezzini" userId="5f6541e3f20bae89" providerId="LiveId" clId="{BA0DF00A-1B1D-4506-9214-AF3BD8E67C02}" dt="2020-05-05T07:46:38.452" v="66" actId="688"/>
          <ac:spMkLst>
            <pc:docMk/>
            <pc:sldMk cId="4226510172" sldId="259"/>
            <ac:spMk id="3" creationId="{3FC935B2-5497-42E2-9ED3-02F7AA25A216}"/>
          </ac:spMkLst>
        </pc:spChg>
        <pc:spChg chg="mod">
          <ac:chgData name="Silvia Arezzini" userId="5f6541e3f20bae89" providerId="LiveId" clId="{BA0DF00A-1B1D-4506-9214-AF3BD8E67C02}" dt="2020-05-05T07:43:58.413" v="14" actId="20577"/>
          <ac:spMkLst>
            <pc:docMk/>
            <pc:sldMk cId="4226510172" sldId="259"/>
            <ac:spMk id="7" creationId="{00000000-0000-0000-0000-000000000000}"/>
          </ac:spMkLst>
        </pc:spChg>
        <pc:spChg chg="mod">
          <ac:chgData name="Silvia Arezzini" userId="5f6541e3f20bae89" providerId="LiveId" clId="{BA0DF00A-1B1D-4506-9214-AF3BD8E67C02}" dt="2020-05-05T07:45:30.023" v="35" actId="14100"/>
          <ac:spMkLst>
            <pc:docMk/>
            <pc:sldMk cId="4226510172" sldId="259"/>
            <ac:spMk id="8" creationId="{00000000-0000-0000-0000-000000000000}"/>
          </ac:spMkLst>
        </pc:spChg>
      </pc:sldChg>
      <pc:sldChg chg="del">
        <pc:chgData name="Silvia Arezzini" userId="5f6541e3f20bae89" providerId="LiveId" clId="{BA0DF00A-1B1D-4506-9214-AF3BD8E67C02}" dt="2020-05-05T07:46:46.938" v="67" actId="47"/>
        <pc:sldMkLst>
          <pc:docMk/>
          <pc:sldMk cId="3677612614" sldId="260"/>
        </pc:sldMkLst>
      </pc:sldChg>
      <pc:sldChg chg="del">
        <pc:chgData name="Silvia Arezzini" userId="5f6541e3f20bae89" providerId="LiveId" clId="{BA0DF00A-1B1D-4506-9214-AF3BD8E67C02}" dt="2020-05-05T07:46:49.999" v="69" actId="47"/>
        <pc:sldMkLst>
          <pc:docMk/>
          <pc:sldMk cId="510039992" sldId="261"/>
        </pc:sldMkLst>
      </pc:sldChg>
      <pc:sldChg chg="ord">
        <pc:chgData name="Silvia Arezzini" userId="5f6541e3f20bae89" providerId="LiveId" clId="{BA0DF00A-1B1D-4506-9214-AF3BD8E67C02}" dt="2020-05-05T11:57:59.569" v="399"/>
        <pc:sldMkLst>
          <pc:docMk/>
          <pc:sldMk cId="690058460" sldId="262"/>
        </pc:sldMkLst>
      </pc:sldChg>
      <pc:sldChg chg="ord">
        <pc:chgData name="Silvia Arezzini" userId="5f6541e3f20bae89" providerId="LiveId" clId="{BA0DF00A-1B1D-4506-9214-AF3BD8E67C02}" dt="2020-05-05T11:58:03.980" v="401"/>
        <pc:sldMkLst>
          <pc:docMk/>
          <pc:sldMk cId="2979446617" sldId="263"/>
        </pc:sldMkLst>
      </pc:sldChg>
      <pc:sldChg chg="ord">
        <pc:chgData name="Silvia Arezzini" userId="5f6541e3f20bae89" providerId="LiveId" clId="{BA0DF00A-1B1D-4506-9214-AF3BD8E67C02}" dt="2020-05-05T11:58:09.931" v="403"/>
        <pc:sldMkLst>
          <pc:docMk/>
          <pc:sldMk cId="4283192723" sldId="264"/>
        </pc:sldMkLst>
      </pc:sldChg>
      <pc:sldChg chg="addSp modSp mod setBg">
        <pc:chgData name="Silvia Arezzini" userId="5f6541e3f20bae89" providerId="LiveId" clId="{BA0DF00A-1B1D-4506-9214-AF3BD8E67C02}" dt="2020-05-05T12:14:15.184" v="535" actId="1076"/>
        <pc:sldMkLst>
          <pc:docMk/>
          <pc:sldMk cId="896744609" sldId="266"/>
        </pc:sldMkLst>
        <pc:spChg chg="mod">
          <ac:chgData name="Silvia Arezzini" userId="5f6541e3f20bae89" providerId="LiveId" clId="{BA0DF00A-1B1D-4506-9214-AF3BD8E67C02}" dt="2020-05-05T12:13:40.758" v="531" actId="26606"/>
          <ac:spMkLst>
            <pc:docMk/>
            <pc:sldMk cId="896744609" sldId="266"/>
            <ac:spMk id="2" creationId="{00000000-0000-0000-0000-000000000000}"/>
          </ac:spMkLst>
        </pc:spChg>
        <pc:spChg chg="mod">
          <ac:chgData name="Silvia Arezzini" userId="5f6541e3f20bae89" providerId="LiveId" clId="{BA0DF00A-1B1D-4506-9214-AF3BD8E67C02}" dt="2020-05-05T12:14:08.590" v="534" actId="1076"/>
          <ac:spMkLst>
            <pc:docMk/>
            <pc:sldMk cId="896744609" sldId="266"/>
            <ac:spMk id="3" creationId="{00000000-0000-0000-0000-000000000000}"/>
          </ac:spMkLst>
        </pc:spChg>
        <pc:spChg chg="mod">
          <ac:chgData name="Silvia Arezzini" userId="5f6541e3f20bae89" providerId="LiveId" clId="{BA0DF00A-1B1D-4506-9214-AF3BD8E67C02}" dt="2020-05-05T12:13:48.490" v="532" actId="1076"/>
          <ac:spMkLst>
            <pc:docMk/>
            <pc:sldMk cId="896744609" sldId="266"/>
            <ac:spMk id="4" creationId="{00000000-0000-0000-0000-000000000000}"/>
          </ac:spMkLst>
        </pc:spChg>
        <pc:spChg chg="mod">
          <ac:chgData name="Silvia Arezzini" userId="5f6541e3f20bae89" providerId="LiveId" clId="{BA0DF00A-1B1D-4506-9214-AF3BD8E67C02}" dt="2020-05-05T12:13:52.690" v="533" actId="1076"/>
          <ac:spMkLst>
            <pc:docMk/>
            <pc:sldMk cId="896744609" sldId="266"/>
            <ac:spMk id="5" creationId="{00000000-0000-0000-0000-000000000000}"/>
          </ac:spMkLst>
        </pc:spChg>
        <pc:spChg chg="mod">
          <ac:chgData name="Silvia Arezzini" userId="5f6541e3f20bae89" providerId="LiveId" clId="{BA0DF00A-1B1D-4506-9214-AF3BD8E67C02}" dt="2020-05-05T12:14:15.184" v="535" actId="1076"/>
          <ac:spMkLst>
            <pc:docMk/>
            <pc:sldMk cId="896744609" sldId="266"/>
            <ac:spMk id="6" creationId="{00000000-0000-0000-0000-000000000000}"/>
          </ac:spMkLst>
        </pc:spChg>
        <pc:spChg chg="add">
          <ac:chgData name="Silvia Arezzini" userId="5f6541e3f20bae89" providerId="LiveId" clId="{BA0DF00A-1B1D-4506-9214-AF3BD8E67C02}" dt="2020-05-05T12:13:40.758" v="531" actId="26606"/>
          <ac:spMkLst>
            <pc:docMk/>
            <pc:sldMk cId="896744609" sldId="266"/>
            <ac:spMk id="11" creationId="{8D70B121-56F4-4848-B38B-182089D909FA}"/>
          </ac:spMkLst>
        </pc:spChg>
        <pc:cxnChg chg="add">
          <ac:chgData name="Silvia Arezzini" userId="5f6541e3f20bae89" providerId="LiveId" clId="{BA0DF00A-1B1D-4506-9214-AF3BD8E67C02}" dt="2020-05-05T12:13:40.758" v="531" actId="26606"/>
          <ac:cxnSpMkLst>
            <pc:docMk/>
            <pc:sldMk cId="896744609" sldId="266"/>
            <ac:cxnSpMk id="13" creationId="{2D72A2C9-F3CA-4216-8BAD-FA4C970C3C4E}"/>
          </ac:cxnSpMkLst>
        </pc:cxnChg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3887997470" sldId="267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257138116" sldId="268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476712359" sldId="270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136694774" sldId="271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810354116" sldId="272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499717261" sldId="273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464074550" sldId="274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853778133" sldId="276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4250847151" sldId="278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055559749" sldId="279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2768769459" sldId="280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4233106869" sldId="281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442655542" sldId="283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1107359473" sldId="284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3499509459" sldId="286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849780623" sldId="289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822586777" sldId="290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1082182981" sldId="291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1688412753" sldId="292"/>
        </pc:sldMkLst>
      </pc:sldChg>
      <pc:sldChg chg="del">
        <pc:chgData name="Silvia Arezzini" userId="5f6541e3f20bae89" providerId="LiveId" clId="{BA0DF00A-1B1D-4506-9214-AF3BD8E67C02}" dt="2020-05-05T12:14:27.154" v="536" actId="47"/>
        <pc:sldMkLst>
          <pc:docMk/>
          <pc:sldMk cId="759087128" sldId="293"/>
        </pc:sldMkLst>
      </pc:sldChg>
      <pc:sldChg chg="del">
        <pc:chgData name="Silvia Arezzini" userId="5f6541e3f20bae89" providerId="LiveId" clId="{BA0DF00A-1B1D-4506-9214-AF3BD8E67C02}" dt="2020-05-05T07:46:48.248" v="68" actId="47"/>
        <pc:sldMkLst>
          <pc:docMk/>
          <pc:sldMk cId="3265125080" sldId="294"/>
        </pc:sldMkLst>
      </pc:sldChg>
      <pc:sldChg chg="addSp delSp modSp new mod ord setBg">
        <pc:chgData name="Silvia Arezzini" userId="5f6541e3f20bae89" providerId="LiveId" clId="{BA0DF00A-1B1D-4506-9214-AF3BD8E67C02}" dt="2020-05-05T12:09:23.394" v="471" actId="1076"/>
        <pc:sldMkLst>
          <pc:docMk/>
          <pc:sldMk cId="3921691801" sldId="294"/>
        </pc:sldMkLst>
        <pc:spChg chg="mod">
          <ac:chgData name="Silvia Arezzini" userId="5f6541e3f20bae89" providerId="LiveId" clId="{BA0DF00A-1B1D-4506-9214-AF3BD8E67C02}" dt="2020-05-05T12:09:11.978" v="469" actId="1076"/>
          <ac:spMkLst>
            <pc:docMk/>
            <pc:sldMk cId="3921691801" sldId="294"/>
            <ac:spMk id="2" creationId="{53AD2ED5-F74E-4FD1-BF4B-1463A147E510}"/>
          </ac:spMkLst>
        </pc:spChg>
        <pc:spChg chg="del mod">
          <ac:chgData name="Silvia Arezzini" userId="5f6541e3f20bae89" providerId="LiveId" clId="{BA0DF00A-1B1D-4506-9214-AF3BD8E67C02}" dt="2020-05-05T12:07:10.696" v="456"/>
          <ac:spMkLst>
            <pc:docMk/>
            <pc:sldMk cId="3921691801" sldId="294"/>
            <ac:spMk id="3" creationId="{87830211-2ABE-471C-9E1B-D3020FD1B530}"/>
          </ac:spMkLst>
        </pc:spChg>
        <pc:spChg chg="mod ord">
          <ac:chgData name="Silvia Arezzini" userId="5f6541e3f20bae89" providerId="LiveId" clId="{BA0DF00A-1B1D-4506-9214-AF3BD8E67C02}" dt="2020-05-05T12:09:23.394" v="471" actId="1076"/>
          <ac:spMkLst>
            <pc:docMk/>
            <pc:sldMk cId="3921691801" sldId="294"/>
            <ac:spMk id="4" creationId="{161CD781-7FD9-4C55-A015-CDDE2EEC0F08}"/>
          </ac:spMkLst>
        </pc:spChg>
        <pc:spChg chg="mod ord">
          <ac:chgData name="Silvia Arezzini" userId="5f6541e3f20bae89" providerId="LiveId" clId="{BA0DF00A-1B1D-4506-9214-AF3BD8E67C02}" dt="2020-05-05T12:09:18.940" v="470" actId="1076"/>
          <ac:spMkLst>
            <pc:docMk/>
            <pc:sldMk cId="3921691801" sldId="294"/>
            <ac:spMk id="5" creationId="{97CC36F2-190A-47BB-8519-39AF4B98366C}"/>
          </ac:spMkLst>
        </pc:spChg>
        <pc:spChg chg="mod">
          <ac:chgData name="Silvia Arezzini" userId="5f6541e3f20bae89" providerId="LiveId" clId="{BA0DF00A-1B1D-4506-9214-AF3BD8E67C02}" dt="2020-05-05T12:08:53.179" v="465" actId="26606"/>
          <ac:spMkLst>
            <pc:docMk/>
            <pc:sldMk cId="3921691801" sldId="294"/>
            <ac:spMk id="6" creationId="{3ECB6A4A-B8B0-4B53-8CA7-CF0F37B5AA7C}"/>
          </ac:spMkLst>
        </pc:spChg>
        <pc:spChg chg="add del">
          <ac:chgData name="Silvia Arezzini" userId="5f6541e3f20bae89" providerId="LiveId" clId="{BA0DF00A-1B1D-4506-9214-AF3BD8E67C02}" dt="2020-05-05T12:07:24.303" v="460" actId="26606"/>
          <ac:spMkLst>
            <pc:docMk/>
            <pc:sldMk cId="3921691801" sldId="294"/>
            <ac:spMk id="11" creationId="{6721CFD0-3C56-4614-BB63-3BF441ABA676}"/>
          </ac:spMkLst>
        </pc:spChg>
        <pc:spChg chg="add del">
          <ac:chgData name="Silvia Arezzini" userId="5f6541e3f20bae89" providerId="LiveId" clId="{BA0DF00A-1B1D-4506-9214-AF3BD8E67C02}" dt="2020-05-05T12:08:33.427" v="464" actId="26606"/>
          <ac:spMkLst>
            <pc:docMk/>
            <pc:sldMk cId="3921691801" sldId="294"/>
            <ac:spMk id="13" creationId="{CD97D11F-3DAD-460E-90EA-6721B80AB29D}"/>
          </ac:spMkLst>
        </pc:spChg>
        <pc:spChg chg="add del">
          <ac:chgData name="Silvia Arezzini" userId="5f6541e3f20bae89" providerId="LiveId" clId="{BA0DF00A-1B1D-4506-9214-AF3BD8E67C02}" dt="2020-05-05T12:08:53.179" v="465" actId="26606"/>
          <ac:spMkLst>
            <pc:docMk/>
            <pc:sldMk cId="3921691801" sldId="294"/>
            <ac:spMk id="18" creationId="{8CC66E84-2B42-463F-8329-75BA0D52127B}"/>
          </ac:spMkLst>
        </pc:spChg>
        <pc:spChg chg="add del">
          <ac:chgData name="Silvia Arezzini" userId="5f6541e3f20bae89" providerId="LiveId" clId="{BA0DF00A-1B1D-4506-9214-AF3BD8E67C02}" dt="2020-05-05T12:08:53.179" v="465" actId="26606"/>
          <ac:spMkLst>
            <pc:docMk/>
            <pc:sldMk cId="3921691801" sldId="294"/>
            <ac:spMk id="25" creationId="{19C9EAEA-39D0-4B0E-A0EB-51E7B26740B1}"/>
          </ac:spMkLst>
        </pc:spChg>
        <pc:spChg chg="add del">
          <ac:chgData name="Silvia Arezzini" userId="5f6541e3f20bae89" providerId="LiveId" clId="{BA0DF00A-1B1D-4506-9214-AF3BD8E67C02}" dt="2020-05-05T12:08:53.179" v="465" actId="26606"/>
          <ac:spMkLst>
            <pc:docMk/>
            <pc:sldMk cId="3921691801" sldId="294"/>
            <ac:spMk id="27" creationId="{3873B707-463F-40B0-8227-E8CC6C67EB25}"/>
          </ac:spMkLst>
        </pc:spChg>
        <pc:spChg chg="add">
          <ac:chgData name="Silvia Arezzini" userId="5f6541e3f20bae89" providerId="LiveId" clId="{BA0DF00A-1B1D-4506-9214-AF3BD8E67C02}" dt="2020-05-05T12:08:53.179" v="465" actId="26606"/>
          <ac:spMkLst>
            <pc:docMk/>
            <pc:sldMk cId="3921691801" sldId="294"/>
            <ac:spMk id="32" creationId="{71FC7D98-7B8B-402A-90FC-F027482F2142}"/>
          </ac:spMkLst>
        </pc:spChg>
        <pc:spChg chg="add">
          <ac:chgData name="Silvia Arezzini" userId="5f6541e3f20bae89" providerId="LiveId" clId="{BA0DF00A-1B1D-4506-9214-AF3BD8E67C02}" dt="2020-05-05T12:08:53.179" v="465" actId="26606"/>
          <ac:spMkLst>
            <pc:docMk/>
            <pc:sldMk cId="3921691801" sldId="294"/>
            <ac:spMk id="34" creationId="{AD7356EA-285B-4E5D-8FEC-104659A4FD2C}"/>
          </ac:spMkLst>
        </pc:spChg>
        <pc:grpChg chg="add del">
          <ac:chgData name="Silvia Arezzini" userId="5f6541e3f20bae89" providerId="LiveId" clId="{BA0DF00A-1B1D-4506-9214-AF3BD8E67C02}" dt="2020-05-05T12:08:53.179" v="465" actId="26606"/>
          <ac:grpSpMkLst>
            <pc:docMk/>
            <pc:sldMk cId="3921691801" sldId="294"/>
            <ac:grpSpMk id="20" creationId="{032D8612-31EB-44CF-A1D0-14FD4C705424}"/>
          </ac:grpSpMkLst>
        </pc:grpChg>
        <pc:picChg chg="add mod">
          <ac:chgData name="Silvia Arezzini" userId="5f6541e3f20bae89" providerId="LiveId" clId="{BA0DF00A-1B1D-4506-9214-AF3BD8E67C02}" dt="2020-05-05T12:08:53.179" v="465" actId="26606"/>
          <ac:picMkLst>
            <pc:docMk/>
            <pc:sldMk cId="3921691801" sldId="294"/>
            <ac:picMk id="7" creationId="{D583D368-184A-4F1D-83F0-3BB029697AF5}"/>
          </ac:picMkLst>
        </pc:picChg>
      </pc:sldChg>
      <pc:sldChg chg="addSp delSp modSp add mod ord setBg setClrOvrMap">
        <pc:chgData name="Silvia Arezzini" userId="5f6541e3f20bae89" providerId="LiveId" clId="{BA0DF00A-1B1D-4506-9214-AF3BD8E67C02}" dt="2020-05-05T12:11:06.414" v="515" actId="114"/>
        <pc:sldMkLst>
          <pc:docMk/>
          <pc:sldMk cId="2449630081" sldId="383"/>
        </pc:sldMkLst>
        <pc:spChg chg="mod">
          <ac:chgData name="Silvia Arezzini" userId="5f6541e3f20bae89" providerId="LiveId" clId="{BA0DF00A-1B1D-4506-9214-AF3BD8E67C02}" dt="2020-05-05T08:00:48.609" v="294" actId="27636"/>
          <ac:spMkLst>
            <pc:docMk/>
            <pc:sldMk cId="2449630081" sldId="383"/>
            <ac:spMk id="2" creationId="{00000000-0000-0000-0000-000000000000}"/>
          </ac:spMkLst>
        </pc:spChg>
        <pc:spChg chg="mod">
          <ac:chgData name="Silvia Arezzini" userId="5f6541e3f20bae89" providerId="LiveId" clId="{BA0DF00A-1B1D-4506-9214-AF3BD8E67C02}" dt="2020-05-05T12:11:06.414" v="515" actId="114"/>
          <ac:spMkLst>
            <pc:docMk/>
            <pc:sldMk cId="2449630081" sldId="383"/>
            <ac:spMk id="3" creationId="{00000000-0000-0000-0000-000000000000}"/>
          </ac:spMkLst>
        </pc:spChg>
        <pc:spChg chg="mod ord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4" creationId="{00000000-0000-0000-0000-000000000000}"/>
          </ac:spMkLst>
        </pc:spChg>
        <pc:spChg chg="mod ord">
          <ac:chgData name="Silvia Arezzini" userId="5f6541e3f20bae89" providerId="LiveId" clId="{BA0DF00A-1B1D-4506-9214-AF3BD8E67C02}" dt="2020-05-05T07:58:40.437" v="272" actId="1076"/>
          <ac:spMkLst>
            <pc:docMk/>
            <pc:sldMk cId="2449630081" sldId="383"/>
            <ac:spMk id="5" creationId="{00000000-0000-0000-0000-000000000000}"/>
          </ac:spMkLst>
        </pc:spChg>
        <pc:spChg chg="del mod ord">
          <ac:chgData name="Silvia Arezzini" userId="5f6541e3f20bae89" providerId="LiveId" clId="{BA0DF00A-1B1D-4506-9214-AF3BD8E67C02}" dt="2020-05-05T07:55:53.031" v="243" actId="478"/>
          <ac:spMkLst>
            <pc:docMk/>
            <pc:sldMk cId="2449630081" sldId="383"/>
            <ac:spMk id="6" creationId="{00000000-0000-0000-0000-000000000000}"/>
          </ac:spMkLst>
        </pc:spChg>
        <pc:spChg chg="add del">
          <ac:chgData name="Silvia Arezzini" userId="5f6541e3f20bae89" providerId="LiveId" clId="{BA0DF00A-1B1D-4506-9214-AF3BD8E67C02}" dt="2020-05-05T07:53:47.732" v="77" actId="26606"/>
          <ac:spMkLst>
            <pc:docMk/>
            <pc:sldMk cId="2449630081" sldId="383"/>
            <ac:spMk id="13" creationId="{FC7A3AA1-44C4-4CBE-8808-D86A411AD665}"/>
          </ac:spMkLst>
        </pc:spChg>
        <pc:spChg chg="add del">
          <ac:chgData name="Silvia Arezzini" userId="5f6541e3f20bae89" providerId="LiveId" clId="{BA0DF00A-1B1D-4506-9214-AF3BD8E67C02}" dt="2020-05-05T07:53:47.732" v="77" actId="26606"/>
          <ac:spMkLst>
            <pc:docMk/>
            <pc:sldMk cId="2449630081" sldId="383"/>
            <ac:spMk id="17" creationId="{091C9E05-1ED5-4438-8E0F-38219974999F}"/>
          </ac:spMkLst>
        </pc:spChg>
        <pc:spChg chg="add del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19" creationId="{5C7EF35C-8B7D-4026-8F09-8B2B2250579B}"/>
          </ac:spMkLst>
        </pc:spChg>
        <pc:spChg chg="add del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20" creationId="{D4993743-B10A-433C-9996-3035D2C3ABC6}"/>
          </ac:spMkLst>
        </pc:spChg>
        <pc:spChg chg="add del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21" creationId="{5F24A71D-C0A9-49AC-B2D1-5A9EA2BD383E}"/>
          </ac:spMkLst>
        </pc:spChg>
        <pc:spChg chg="add del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22" creationId="{BB3B8946-A0AA-42D4-8A24-639DC6EA170E}"/>
          </ac:spMkLst>
        </pc:spChg>
        <pc:spChg chg="add del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23" creationId="{14280C55-570C-4284-9850-B2BA33DB6726}"/>
          </ac:spMkLst>
        </pc:spChg>
        <pc:spChg chg="add del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24" creationId="{AB1038E6-06EF-4DCB-B52E-D3825C50F7C6}"/>
          </ac:spMkLst>
        </pc:spChg>
        <pc:spChg chg="add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29" creationId="{C62225A2-D3F0-45D1-9C47-B10375316553}"/>
          </ac:spMkLst>
        </pc:spChg>
        <pc:spChg chg="add">
          <ac:chgData name="Silvia Arezzini" userId="5f6541e3f20bae89" providerId="LiveId" clId="{BA0DF00A-1B1D-4506-9214-AF3BD8E67C02}" dt="2020-05-05T07:55:33.411" v="241" actId="26606"/>
          <ac:spMkLst>
            <pc:docMk/>
            <pc:sldMk cId="2449630081" sldId="383"/>
            <ac:spMk id="31" creationId="{1B9FBFA8-6AF4-4091-9C8B-DEC6D89338F0}"/>
          </ac:spMkLst>
        </pc:spChg>
        <pc:picChg chg="mod ord">
          <ac:chgData name="Silvia Arezzini" userId="5f6541e3f20bae89" providerId="LiveId" clId="{BA0DF00A-1B1D-4506-9214-AF3BD8E67C02}" dt="2020-05-05T07:57:06.075" v="248" actId="1076"/>
          <ac:picMkLst>
            <pc:docMk/>
            <pc:sldMk cId="2449630081" sldId="383"/>
            <ac:picMk id="7" creationId="{00000000-0000-0000-0000-000000000000}"/>
          </ac:picMkLst>
        </pc:picChg>
        <pc:picChg chg="mod ord">
          <ac:chgData name="Silvia Arezzini" userId="5f6541e3f20bae89" providerId="LiveId" clId="{BA0DF00A-1B1D-4506-9214-AF3BD8E67C02}" dt="2020-05-05T07:57:19.254" v="250" actId="14100"/>
          <ac:picMkLst>
            <pc:docMk/>
            <pc:sldMk cId="2449630081" sldId="383"/>
            <ac:picMk id="8" creationId="{00000000-0000-0000-0000-000000000000}"/>
          </ac:picMkLst>
        </pc:picChg>
        <pc:picChg chg="add del">
          <ac:chgData name="Silvia Arezzini" userId="5f6541e3f20bae89" providerId="LiveId" clId="{BA0DF00A-1B1D-4506-9214-AF3BD8E67C02}" dt="2020-05-05T07:53:47.732" v="77" actId="26606"/>
          <ac:picMkLst>
            <pc:docMk/>
            <pc:sldMk cId="2449630081" sldId="383"/>
            <ac:picMk id="15" creationId="{4FDAB746-A9A3-4EC2-8997-5EB71BC96424}"/>
          </ac:picMkLst>
        </pc:picChg>
      </pc:sldChg>
      <pc:sldChg chg="addSp delSp modSp new mod ord">
        <pc:chgData name="Silvia Arezzini" userId="5f6541e3f20bae89" providerId="LiveId" clId="{BA0DF00A-1B1D-4506-9214-AF3BD8E67C02}" dt="2020-05-05T12:13:21.100" v="530" actId="1076"/>
        <pc:sldMkLst>
          <pc:docMk/>
          <pc:sldMk cId="391931856" sldId="384"/>
        </pc:sldMkLst>
        <pc:spChg chg="mod">
          <ac:chgData name="Silvia Arezzini" userId="5f6541e3f20bae89" providerId="LiveId" clId="{BA0DF00A-1B1D-4506-9214-AF3BD8E67C02}" dt="2020-05-05T12:11:43.753" v="527" actId="20577"/>
          <ac:spMkLst>
            <pc:docMk/>
            <pc:sldMk cId="391931856" sldId="384"/>
            <ac:spMk id="2" creationId="{C2271E4C-DEFB-4DED-9A69-1AD80D463FCA}"/>
          </ac:spMkLst>
        </pc:spChg>
        <pc:spChg chg="del">
          <ac:chgData name="Silvia Arezzini" userId="5f6541e3f20bae89" providerId="LiveId" clId="{BA0DF00A-1B1D-4506-9214-AF3BD8E67C02}" dt="2020-05-05T12:13:08.456" v="528"/>
          <ac:spMkLst>
            <pc:docMk/>
            <pc:sldMk cId="391931856" sldId="384"/>
            <ac:spMk id="3" creationId="{66FF5C3F-5472-427B-9A7C-FFE908ECD9BE}"/>
          </ac:spMkLst>
        </pc:spChg>
        <pc:spChg chg="mod">
          <ac:chgData name="Silvia Arezzini" userId="5f6541e3f20bae89" providerId="LiveId" clId="{BA0DF00A-1B1D-4506-9214-AF3BD8E67C02}" dt="2020-05-05T12:13:21.100" v="530" actId="1076"/>
          <ac:spMkLst>
            <pc:docMk/>
            <pc:sldMk cId="391931856" sldId="384"/>
            <ac:spMk id="4" creationId="{E3D20A1B-3574-47F6-82DC-2426B2E5841D}"/>
          </ac:spMkLst>
        </pc:spChg>
        <pc:picChg chg="add mod">
          <ac:chgData name="Silvia Arezzini" userId="5f6541e3f20bae89" providerId="LiveId" clId="{BA0DF00A-1B1D-4506-9214-AF3BD8E67C02}" dt="2020-05-05T12:13:14.605" v="529" actId="1076"/>
          <ac:picMkLst>
            <pc:docMk/>
            <pc:sldMk cId="391931856" sldId="384"/>
            <ac:picMk id="7" creationId="{7A0794B0-1BA1-407F-AF01-C12BA5D65A92}"/>
          </ac:picMkLst>
        </pc:picChg>
      </pc:sldChg>
      <pc:sldChg chg="new del">
        <pc:chgData name="Silvia Arezzini" userId="5f6541e3f20bae89" providerId="LiveId" clId="{BA0DF00A-1B1D-4506-9214-AF3BD8E67C02}" dt="2020-05-05T12:09:44.969" v="473" actId="2696"/>
        <pc:sldMkLst>
          <pc:docMk/>
          <pc:sldMk cId="2367897298" sldId="384"/>
        </pc:sldMkLst>
      </pc:sldChg>
    </pc:docChg>
  </pc:docChgLst>
  <pc:docChgLst>
    <pc:chgData name="Silvia Arezzini" userId="S::silvia@infn.it::a9eda7ba-22e3-4e8d-bc1d-627928e15cf1" providerId="AD" clId="Web-{34D6CBD4-C9D6-4C18-B36E-C0A60A737FE2}"/>
    <pc:docChg chg="modSld">
      <pc:chgData name="Silvia Arezzini" userId="S::silvia@infn.it::a9eda7ba-22e3-4e8d-bc1d-627928e15cf1" providerId="AD" clId="Web-{34D6CBD4-C9D6-4C18-B36E-C0A60A737FE2}" dt="2022-06-24T15:48:44.426" v="45" actId="20577"/>
      <pc:docMkLst>
        <pc:docMk/>
      </pc:docMkLst>
      <pc:sldChg chg="modSp">
        <pc:chgData name="Silvia Arezzini" userId="S::silvia@infn.it::a9eda7ba-22e3-4e8d-bc1d-627928e15cf1" providerId="AD" clId="Web-{34D6CBD4-C9D6-4C18-B36E-C0A60A737FE2}" dt="2022-06-24T15:48:44.426" v="45" actId="20577"/>
        <pc:sldMkLst>
          <pc:docMk/>
          <pc:sldMk cId="490736082" sldId="402"/>
        </pc:sldMkLst>
        <pc:spChg chg="mod">
          <ac:chgData name="Silvia Arezzini" userId="S::silvia@infn.it::a9eda7ba-22e3-4e8d-bc1d-627928e15cf1" providerId="AD" clId="Web-{34D6CBD4-C9D6-4C18-B36E-C0A60A737FE2}" dt="2022-06-24T15:48:44.426" v="45" actId="20577"/>
          <ac:spMkLst>
            <pc:docMk/>
            <pc:sldMk cId="490736082" sldId="402"/>
            <ac:spMk id="3" creationId="{4FE3CD6D-1E1E-D744-D7E4-EBC2063794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460FC-4A81-4961-B850-DF88BAE9B65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70C120-128F-48FE-A208-4B806676A28E}">
      <dgm:prSet/>
      <dgm:spPr/>
      <dgm:t>
        <a:bodyPr/>
        <a:lstStyle/>
        <a:p>
          <a:r>
            <a:rPr lang="it-IT"/>
            <a:t>Un binomio indissolubile</a:t>
          </a:r>
          <a:endParaRPr lang="en-US"/>
        </a:p>
      </dgm:t>
    </dgm:pt>
    <dgm:pt modelId="{B0B48FC6-74F4-4839-9CEF-A5210A24D9A9}" type="parTrans" cxnId="{780C47ED-6666-4944-95A9-3546AC00C1EF}">
      <dgm:prSet/>
      <dgm:spPr/>
      <dgm:t>
        <a:bodyPr/>
        <a:lstStyle/>
        <a:p>
          <a:endParaRPr lang="en-US"/>
        </a:p>
      </dgm:t>
    </dgm:pt>
    <dgm:pt modelId="{24C2AB0C-D727-4616-A8AE-72D85BC78DCA}" type="sibTrans" cxnId="{780C47ED-6666-4944-95A9-3546AC00C1EF}">
      <dgm:prSet/>
      <dgm:spPr/>
      <dgm:t>
        <a:bodyPr/>
        <a:lstStyle/>
        <a:p>
          <a:endParaRPr lang="en-US"/>
        </a:p>
      </dgm:t>
    </dgm:pt>
    <dgm:pt modelId="{00F10792-2D35-4A5D-AC86-7251AAF520E7}">
      <dgm:prSet/>
      <dgm:spPr/>
      <dgm:t>
        <a:bodyPr/>
        <a:lstStyle/>
        <a:p>
          <a:r>
            <a:rPr lang="it-IT"/>
            <a:t>La protezione dei dati personali può nascere solo dalla protezione più generale dell’infrastruttura digitale e delle sue componenti</a:t>
          </a:r>
          <a:endParaRPr lang="en-US"/>
        </a:p>
      </dgm:t>
    </dgm:pt>
    <dgm:pt modelId="{B0ADC64F-1666-4DFF-80E6-C4EFB71909F2}" type="parTrans" cxnId="{260C18A3-94F6-4C30-9E01-1C9018EC3312}">
      <dgm:prSet/>
      <dgm:spPr/>
      <dgm:t>
        <a:bodyPr/>
        <a:lstStyle/>
        <a:p>
          <a:endParaRPr lang="en-US"/>
        </a:p>
      </dgm:t>
    </dgm:pt>
    <dgm:pt modelId="{AAE137E0-9638-484C-B9FF-44E7F8E5FB40}" type="sibTrans" cxnId="{260C18A3-94F6-4C30-9E01-1C9018EC3312}">
      <dgm:prSet/>
      <dgm:spPr/>
      <dgm:t>
        <a:bodyPr/>
        <a:lstStyle/>
        <a:p>
          <a:endParaRPr lang="en-US"/>
        </a:p>
      </dgm:t>
    </dgm:pt>
    <dgm:pt modelId="{D9CE1AAE-E7CD-454F-8710-031D7FB2FEE8}">
      <dgm:prSet/>
      <dgm:spPr/>
      <dgm:t>
        <a:bodyPr/>
        <a:lstStyle/>
        <a:p>
          <a:r>
            <a:rPr lang="it-IT"/>
            <a:t>Ma «privacy» è anche altro</a:t>
          </a:r>
          <a:endParaRPr lang="en-US"/>
        </a:p>
      </dgm:t>
    </dgm:pt>
    <dgm:pt modelId="{5274D849-80B9-4854-ADF9-8F73EB7B9016}" type="parTrans" cxnId="{2278A231-9895-4223-BE8E-A899D882089A}">
      <dgm:prSet/>
      <dgm:spPr/>
      <dgm:t>
        <a:bodyPr/>
        <a:lstStyle/>
        <a:p>
          <a:endParaRPr lang="en-US"/>
        </a:p>
      </dgm:t>
    </dgm:pt>
    <dgm:pt modelId="{41AFECF0-041D-43EA-A596-493DCD418E08}" type="sibTrans" cxnId="{2278A231-9895-4223-BE8E-A899D882089A}">
      <dgm:prSet/>
      <dgm:spPr/>
      <dgm:t>
        <a:bodyPr/>
        <a:lstStyle/>
        <a:p>
          <a:endParaRPr lang="en-US"/>
        </a:p>
      </dgm:t>
    </dgm:pt>
    <dgm:pt modelId="{2198B6CB-0F88-4FC1-897E-7D0A0CE489D9}" type="pres">
      <dgm:prSet presAssocID="{BD5460FC-4A81-4961-B850-DF88BAE9B659}" presName="linear" presStyleCnt="0">
        <dgm:presLayoutVars>
          <dgm:animLvl val="lvl"/>
          <dgm:resizeHandles val="exact"/>
        </dgm:presLayoutVars>
      </dgm:prSet>
      <dgm:spPr/>
    </dgm:pt>
    <dgm:pt modelId="{8A7CEAE0-3F5B-4081-BDA5-1EE79C4A7282}" type="pres">
      <dgm:prSet presAssocID="{CF70C120-128F-48FE-A208-4B806676A2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65ED26-F21B-44CA-BAFE-0C2DC33A9254}" type="pres">
      <dgm:prSet presAssocID="{24C2AB0C-D727-4616-A8AE-72D85BC78DCA}" presName="spacer" presStyleCnt="0"/>
      <dgm:spPr/>
    </dgm:pt>
    <dgm:pt modelId="{0E65B661-6F05-469C-B1F1-1A2AAA6B72A7}" type="pres">
      <dgm:prSet presAssocID="{00F10792-2D35-4A5D-AC86-7251AAF520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4248CD-40EB-4D7A-BA90-952C01A27167}" type="pres">
      <dgm:prSet presAssocID="{AAE137E0-9638-484C-B9FF-44E7F8E5FB40}" presName="spacer" presStyleCnt="0"/>
      <dgm:spPr/>
    </dgm:pt>
    <dgm:pt modelId="{412A20C0-D82D-435A-ABCE-24C7B976C469}" type="pres">
      <dgm:prSet presAssocID="{D9CE1AAE-E7CD-454F-8710-031D7FB2FE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78A231-9895-4223-BE8E-A899D882089A}" srcId="{BD5460FC-4A81-4961-B850-DF88BAE9B659}" destId="{D9CE1AAE-E7CD-454F-8710-031D7FB2FEE8}" srcOrd="2" destOrd="0" parTransId="{5274D849-80B9-4854-ADF9-8F73EB7B9016}" sibTransId="{41AFECF0-041D-43EA-A596-493DCD418E08}"/>
    <dgm:cxn modelId="{A640EF79-8126-414A-9FDD-68B94622EBD2}" type="presOf" srcId="{CF70C120-128F-48FE-A208-4B806676A28E}" destId="{8A7CEAE0-3F5B-4081-BDA5-1EE79C4A7282}" srcOrd="0" destOrd="0" presId="urn:microsoft.com/office/officeart/2005/8/layout/vList2"/>
    <dgm:cxn modelId="{260C18A3-94F6-4C30-9E01-1C9018EC3312}" srcId="{BD5460FC-4A81-4961-B850-DF88BAE9B659}" destId="{00F10792-2D35-4A5D-AC86-7251AAF520E7}" srcOrd="1" destOrd="0" parTransId="{B0ADC64F-1666-4DFF-80E6-C4EFB71909F2}" sibTransId="{AAE137E0-9638-484C-B9FF-44E7F8E5FB40}"/>
    <dgm:cxn modelId="{C043CBC4-A69C-4FE5-9DB9-C643B21BDD97}" type="presOf" srcId="{00F10792-2D35-4A5D-AC86-7251AAF520E7}" destId="{0E65B661-6F05-469C-B1F1-1A2AAA6B72A7}" srcOrd="0" destOrd="0" presId="urn:microsoft.com/office/officeart/2005/8/layout/vList2"/>
    <dgm:cxn modelId="{B5EBA4E5-EAB8-48BB-BA06-2DBCD827F7BE}" type="presOf" srcId="{D9CE1AAE-E7CD-454F-8710-031D7FB2FEE8}" destId="{412A20C0-D82D-435A-ABCE-24C7B976C469}" srcOrd="0" destOrd="0" presId="urn:microsoft.com/office/officeart/2005/8/layout/vList2"/>
    <dgm:cxn modelId="{780C47ED-6666-4944-95A9-3546AC00C1EF}" srcId="{BD5460FC-4A81-4961-B850-DF88BAE9B659}" destId="{CF70C120-128F-48FE-A208-4B806676A28E}" srcOrd="0" destOrd="0" parTransId="{B0B48FC6-74F4-4839-9CEF-A5210A24D9A9}" sibTransId="{24C2AB0C-D727-4616-A8AE-72D85BC78DCA}"/>
    <dgm:cxn modelId="{74A6D3FC-BBAD-4A79-9573-D5A24AA11813}" type="presOf" srcId="{BD5460FC-4A81-4961-B850-DF88BAE9B659}" destId="{2198B6CB-0F88-4FC1-897E-7D0A0CE489D9}" srcOrd="0" destOrd="0" presId="urn:microsoft.com/office/officeart/2005/8/layout/vList2"/>
    <dgm:cxn modelId="{96091907-E1C4-4F3A-89A9-DEF01016D3E4}" type="presParOf" srcId="{2198B6CB-0F88-4FC1-897E-7D0A0CE489D9}" destId="{8A7CEAE0-3F5B-4081-BDA5-1EE79C4A7282}" srcOrd="0" destOrd="0" presId="urn:microsoft.com/office/officeart/2005/8/layout/vList2"/>
    <dgm:cxn modelId="{661FFC04-6A7A-4490-8249-C18D20834CB4}" type="presParOf" srcId="{2198B6CB-0F88-4FC1-897E-7D0A0CE489D9}" destId="{5465ED26-F21B-44CA-BAFE-0C2DC33A9254}" srcOrd="1" destOrd="0" presId="urn:microsoft.com/office/officeart/2005/8/layout/vList2"/>
    <dgm:cxn modelId="{3EDA5F8D-1DF0-49E7-BFA3-8788F3D54530}" type="presParOf" srcId="{2198B6CB-0F88-4FC1-897E-7D0A0CE489D9}" destId="{0E65B661-6F05-469C-B1F1-1A2AAA6B72A7}" srcOrd="2" destOrd="0" presId="urn:microsoft.com/office/officeart/2005/8/layout/vList2"/>
    <dgm:cxn modelId="{B5BC14BD-F629-4FD9-A039-0E73EB5AE671}" type="presParOf" srcId="{2198B6CB-0F88-4FC1-897E-7D0A0CE489D9}" destId="{F94248CD-40EB-4D7A-BA90-952C01A27167}" srcOrd="3" destOrd="0" presId="urn:microsoft.com/office/officeart/2005/8/layout/vList2"/>
    <dgm:cxn modelId="{A8007462-7942-4105-A2E3-D71B867D6369}" type="presParOf" srcId="{2198B6CB-0F88-4FC1-897E-7D0A0CE489D9}" destId="{412A20C0-D82D-435A-ABCE-24C7B976C4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B5CDE-46FE-4269-B106-8D4931F1F4E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3D09C4-3185-4057-B3ED-519EEEB581B1}">
      <dgm:prSet custT="1"/>
      <dgm:spPr/>
      <dgm:t>
        <a:bodyPr/>
        <a:lstStyle/>
        <a:p>
          <a:r>
            <a:rPr lang="it-IT" sz="1800" dirty="0"/>
            <a:t>Aspetti tecnici</a:t>
          </a:r>
          <a:endParaRPr lang="en-US" sz="1800" dirty="0"/>
        </a:p>
      </dgm:t>
    </dgm:pt>
    <dgm:pt modelId="{5F252C86-A765-4597-A64A-54DD5BC364F9}" type="parTrans" cxnId="{E38295D9-DF4E-4557-9A9B-28BF176CB1DB}">
      <dgm:prSet/>
      <dgm:spPr/>
      <dgm:t>
        <a:bodyPr/>
        <a:lstStyle/>
        <a:p>
          <a:endParaRPr lang="en-US"/>
        </a:p>
      </dgm:t>
    </dgm:pt>
    <dgm:pt modelId="{93D053AB-2B48-456D-889B-40DBBDB7E1D1}" type="sibTrans" cxnId="{E38295D9-DF4E-4557-9A9B-28BF176CB1DB}">
      <dgm:prSet/>
      <dgm:spPr/>
      <dgm:t>
        <a:bodyPr/>
        <a:lstStyle/>
        <a:p>
          <a:endParaRPr lang="en-US"/>
        </a:p>
      </dgm:t>
    </dgm:pt>
    <dgm:pt modelId="{959DDF49-AF63-4473-A36D-B9FAD8120614}">
      <dgm:prSet custT="1"/>
      <dgm:spPr/>
      <dgm:t>
        <a:bodyPr/>
        <a:lstStyle/>
        <a:p>
          <a:r>
            <a:rPr lang="it-IT" sz="1600" dirty="0"/>
            <a:t>Aspetti logistici</a:t>
          </a:r>
          <a:endParaRPr lang="en-US" sz="1600" dirty="0"/>
        </a:p>
      </dgm:t>
    </dgm:pt>
    <dgm:pt modelId="{4BB0CAD7-B28B-4188-A26F-9DBA6F88BB10}" type="parTrans" cxnId="{6AD7F9D9-15E3-49A4-B571-13F798813C2C}">
      <dgm:prSet/>
      <dgm:spPr/>
      <dgm:t>
        <a:bodyPr/>
        <a:lstStyle/>
        <a:p>
          <a:endParaRPr lang="en-US"/>
        </a:p>
      </dgm:t>
    </dgm:pt>
    <dgm:pt modelId="{92C47D5D-B523-4F1C-BC6F-4FEA95D03EB9}" type="sibTrans" cxnId="{6AD7F9D9-15E3-49A4-B571-13F798813C2C}">
      <dgm:prSet/>
      <dgm:spPr/>
      <dgm:t>
        <a:bodyPr/>
        <a:lstStyle/>
        <a:p>
          <a:endParaRPr lang="en-US"/>
        </a:p>
      </dgm:t>
    </dgm:pt>
    <dgm:pt modelId="{A2A8AF17-9277-4EC7-99F9-91ECD2110D25}">
      <dgm:prSet/>
      <dgm:spPr/>
      <dgm:t>
        <a:bodyPr/>
        <a:lstStyle/>
        <a:p>
          <a:r>
            <a:rPr lang="it-IT"/>
            <a:t>Aspetti umani</a:t>
          </a:r>
          <a:endParaRPr lang="en-US"/>
        </a:p>
      </dgm:t>
    </dgm:pt>
    <dgm:pt modelId="{67D8A766-BE0B-4993-95A9-CBFFEA21F773}" type="parTrans" cxnId="{7D23AAAB-CD7D-4146-99B6-F7C811542BC9}">
      <dgm:prSet/>
      <dgm:spPr/>
      <dgm:t>
        <a:bodyPr/>
        <a:lstStyle/>
        <a:p>
          <a:endParaRPr lang="en-US"/>
        </a:p>
      </dgm:t>
    </dgm:pt>
    <dgm:pt modelId="{6C7F7B79-2AD0-437A-86EA-24E4EF4C9319}" type="sibTrans" cxnId="{7D23AAAB-CD7D-4146-99B6-F7C811542BC9}">
      <dgm:prSet/>
      <dgm:spPr/>
      <dgm:t>
        <a:bodyPr/>
        <a:lstStyle/>
        <a:p>
          <a:endParaRPr lang="en-US"/>
        </a:p>
      </dgm:t>
    </dgm:pt>
    <dgm:pt modelId="{2669C8D6-D8C6-4846-A716-4B09B9E3D835}" type="pres">
      <dgm:prSet presAssocID="{395B5CDE-46FE-4269-B106-8D4931F1F4E0}" presName="Name0" presStyleCnt="0">
        <dgm:presLayoutVars>
          <dgm:chMax/>
          <dgm:chPref/>
          <dgm:dir/>
          <dgm:animLvl val="lvl"/>
        </dgm:presLayoutVars>
      </dgm:prSet>
      <dgm:spPr/>
    </dgm:pt>
    <dgm:pt modelId="{6322EEA7-8A87-4794-BD73-17CD878E6B37}" type="pres">
      <dgm:prSet presAssocID="{DE3D09C4-3185-4057-B3ED-519EEEB581B1}" presName="composite" presStyleCnt="0"/>
      <dgm:spPr/>
    </dgm:pt>
    <dgm:pt modelId="{0A4A37B0-C5FF-40F2-86C6-3E0BBC67F413}" type="pres">
      <dgm:prSet presAssocID="{DE3D09C4-3185-4057-B3ED-519EEEB581B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F16B175-EC91-42D2-BCCB-B3FCB3F031A5}" type="pres">
      <dgm:prSet presAssocID="{DE3D09C4-3185-4057-B3ED-519EEEB581B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6588A79-45D7-4412-A4E4-95D3BFFB5674}" type="pres">
      <dgm:prSet presAssocID="{DE3D09C4-3185-4057-B3ED-519EEEB581B1}" presName="BalanceSpacing" presStyleCnt="0"/>
      <dgm:spPr/>
    </dgm:pt>
    <dgm:pt modelId="{03A86FE7-89B7-4544-A951-939D44CA5FDA}" type="pres">
      <dgm:prSet presAssocID="{DE3D09C4-3185-4057-B3ED-519EEEB581B1}" presName="BalanceSpacing1" presStyleCnt="0"/>
      <dgm:spPr/>
    </dgm:pt>
    <dgm:pt modelId="{61C8E66C-B0CB-478C-A12E-B604DF5E26E1}" type="pres">
      <dgm:prSet presAssocID="{93D053AB-2B48-456D-889B-40DBBDB7E1D1}" presName="Accent1Text" presStyleLbl="node1" presStyleIdx="1" presStyleCnt="6"/>
      <dgm:spPr/>
    </dgm:pt>
    <dgm:pt modelId="{1468EB9A-9BFF-4D77-9CBB-31A98DB1BACE}" type="pres">
      <dgm:prSet presAssocID="{93D053AB-2B48-456D-889B-40DBBDB7E1D1}" presName="spaceBetweenRectangles" presStyleCnt="0"/>
      <dgm:spPr/>
    </dgm:pt>
    <dgm:pt modelId="{2B541BAA-1029-42AD-A888-214456A44A14}" type="pres">
      <dgm:prSet presAssocID="{959DDF49-AF63-4473-A36D-B9FAD8120614}" presName="composite" presStyleCnt="0"/>
      <dgm:spPr/>
    </dgm:pt>
    <dgm:pt modelId="{E0617AA3-137D-4E9D-B3C4-E32E9F850478}" type="pres">
      <dgm:prSet presAssocID="{959DDF49-AF63-4473-A36D-B9FAD8120614}" presName="Parent1" presStyleLbl="node1" presStyleIdx="2" presStyleCnt="6" custLinFactNeighborX="-350">
        <dgm:presLayoutVars>
          <dgm:chMax val="1"/>
          <dgm:chPref val="1"/>
          <dgm:bulletEnabled val="1"/>
        </dgm:presLayoutVars>
      </dgm:prSet>
      <dgm:spPr/>
    </dgm:pt>
    <dgm:pt modelId="{BF16DED0-916E-4D32-B835-1CF1CB7B51B4}" type="pres">
      <dgm:prSet presAssocID="{959DDF49-AF63-4473-A36D-B9FAD812061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74C1D6D-C3D9-4062-995C-FBEA69F0FCD8}" type="pres">
      <dgm:prSet presAssocID="{959DDF49-AF63-4473-A36D-B9FAD8120614}" presName="BalanceSpacing" presStyleCnt="0"/>
      <dgm:spPr/>
    </dgm:pt>
    <dgm:pt modelId="{5EDAE70C-909F-46B9-BF49-839600265D3F}" type="pres">
      <dgm:prSet presAssocID="{959DDF49-AF63-4473-A36D-B9FAD8120614}" presName="BalanceSpacing1" presStyleCnt="0"/>
      <dgm:spPr/>
    </dgm:pt>
    <dgm:pt modelId="{54078B8C-C15D-40EC-BCDD-BBE3C8F9AA89}" type="pres">
      <dgm:prSet presAssocID="{92C47D5D-B523-4F1C-BC6F-4FEA95D03EB9}" presName="Accent1Text" presStyleLbl="node1" presStyleIdx="3" presStyleCnt="6"/>
      <dgm:spPr/>
    </dgm:pt>
    <dgm:pt modelId="{61F98CFD-EBD8-4BFD-BE55-5A552617EFD8}" type="pres">
      <dgm:prSet presAssocID="{92C47D5D-B523-4F1C-BC6F-4FEA95D03EB9}" presName="spaceBetweenRectangles" presStyleCnt="0"/>
      <dgm:spPr/>
    </dgm:pt>
    <dgm:pt modelId="{991A8627-F8AA-49E7-9574-11C2D3F7EA2C}" type="pres">
      <dgm:prSet presAssocID="{A2A8AF17-9277-4EC7-99F9-91ECD2110D25}" presName="composite" presStyleCnt="0"/>
      <dgm:spPr/>
    </dgm:pt>
    <dgm:pt modelId="{3254D0FC-27AC-4BA8-BE01-E83F10C41416}" type="pres">
      <dgm:prSet presAssocID="{A2A8AF17-9277-4EC7-99F9-91ECD2110D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D5C5D2A-37DC-432D-B840-A01C7583D622}" type="pres">
      <dgm:prSet presAssocID="{A2A8AF17-9277-4EC7-99F9-91ECD2110D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94B1B68-5A32-49F8-8307-4444F1F53F6A}" type="pres">
      <dgm:prSet presAssocID="{A2A8AF17-9277-4EC7-99F9-91ECD2110D25}" presName="BalanceSpacing" presStyleCnt="0"/>
      <dgm:spPr/>
    </dgm:pt>
    <dgm:pt modelId="{76003A35-D081-49A5-B3A2-F0AD29FEEE1C}" type="pres">
      <dgm:prSet presAssocID="{A2A8AF17-9277-4EC7-99F9-91ECD2110D25}" presName="BalanceSpacing1" presStyleCnt="0"/>
      <dgm:spPr/>
    </dgm:pt>
    <dgm:pt modelId="{7E23982D-98DB-48DA-A406-5429CD27E867}" type="pres">
      <dgm:prSet presAssocID="{6C7F7B79-2AD0-437A-86EA-24E4EF4C9319}" presName="Accent1Text" presStyleLbl="node1" presStyleIdx="5" presStyleCnt="6"/>
      <dgm:spPr/>
    </dgm:pt>
  </dgm:ptLst>
  <dgm:cxnLst>
    <dgm:cxn modelId="{6A53941D-AA57-4041-812A-A6FC6C447C62}" type="presOf" srcId="{395B5CDE-46FE-4269-B106-8D4931F1F4E0}" destId="{2669C8D6-D8C6-4846-A716-4B09B9E3D835}" srcOrd="0" destOrd="0" presId="urn:microsoft.com/office/officeart/2008/layout/AlternatingHexagons"/>
    <dgm:cxn modelId="{2BDC2E81-CACA-47E3-AF35-CDBFBDEBBFCE}" type="presOf" srcId="{93D053AB-2B48-456D-889B-40DBBDB7E1D1}" destId="{61C8E66C-B0CB-478C-A12E-B604DF5E26E1}" srcOrd="0" destOrd="0" presId="urn:microsoft.com/office/officeart/2008/layout/AlternatingHexagons"/>
    <dgm:cxn modelId="{7D23AAAB-CD7D-4146-99B6-F7C811542BC9}" srcId="{395B5CDE-46FE-4269-B106-8D4931F1F4E0}" destId="{A2A8AF17-9277-4EC7-99F9-91ECD2110D25}" srcOrd="2" destOrd="0" parTransId="{67D8A766-BE0B-4993-95A9-CBFFEA21F773}" sibTransId="{6C7F7B79-2AD0-437A-86EA-24E4EF4C9319}"/>
    <dgm:cxn modelId="{C69675AC-758B-4C4F-AD82-680AA3C1F869}" type="presOf" srcId="{A2A8AF17-9277-4EC7-99F9-91ECD2110D25}" destId="{3254D0FC-27AC-4BA8-BE01-E83F10C41416}" srcOrd="0" destOrd="0" presId="urn:microsoft.com/office/officeart/2008/layout/AlternatingHexagons"/>
    <dgm:cxn modelId="{6AB440C1-25D5-47ED-B19D-D45BBD579BE6}" type="presOf" srcId="{6C7F7B79-2AD0-437A-86EA-24E4EF4C9319}" destId="{7E23982D-98DB-48DA-A406-5429CD27E867}" srcOrd="0" destOrd="0" presId="urn:microsoft.com/office/officeart/2008/layout/AlternatingHexagons"/>
    <dgm:cxn modelId="{E8CB5FD6-6540-4265-8978-FBE79048E373}" type="presOf" srcId="{92C47D5D-B523-4F1C-BC6F-4FEA95D03EB9}" destId="{54078B8C-C15D-40EC-BCDD-BBE3C8F9AA89}" srcOrd="0" destOrd="0" presId="urn:microsoft.com/office/officeart/2008/layout/AlternatingHexagons"/>
    <dgm:cxn modelId="{F7B4BBD8-7C57-4234-BBEA-3E92D206F707}" type="presOf" srcId="{959DDF49-AF63-4473-A36D-B9FAD8120614}" destId="{E0617AA3-137D-4E9D-B3C4-E32E9F850478}" srcOrd="0" destOrd="0" presId="urn:microsoft.com/office/officeart/2008/layout/AlternatingHexagons"/>
    <dgm:cxn modelId="{E38295D9-DF4E-4557-9A9B-28BF176CB1DB}" srcId="{395B5CDE-46FE-4269-B106-8D4931F1F4E0}" destId="{DE3D09C4-3185-4057-B3ED-519EEEB581B1}" srcOrd="0" destOrd="0" parTransId="{5F252C86-A765-4597-A64A-54DD5BC364F9}" sibTransId="{93D053AB-2B48-456D-889B-40DBBDB7E1D1}"/>
    <dgm:cxn modelId="{6AD7F9D9-15E3-49A4-B571-13F798813C2C}" srcId="{395B5CDE-46FE-4269-B106-8D4931F1F4E0}" destId="{959DDF49-AF63-4473-A36D-B9FAD8120614}" srcOrd="1" destOrd="0" parTransId="{4BB0CAD7-B28B-4188-A26F-9DBA6F88BB10}" sibTransId="{92C47D5D-B523-4F1C-BC6F-4FEA95D03EB9}"/>
    <dgm:cxn modelId="{2FF9F2ED-0F2A-4FA1-9792-FD26BF5D581E}" type="presOf" srcId="{DE3D09C4-3185-4057-B3ED-519EEEB581B1}" destId="{0A4A37B0-C5FF-40F2-86C6-3E0BBC67F413}" srcOrd="0" destOrd="0" presId="urn:microsoft.com/office/officeart/2008/layout/AlternatingHexagons"/>
    <dgm:cxn modelId="{E524B0AB-1508-41BA-9643-94B9DCB14348}" type="presParOf" srcId="{2669C8D6-D8C6-4846-A716-4B09B9E3D835}" destId="{6322EEA7-8A87-4794-BD73-17CD878E6B37}" srcOrd="0" destOrd="0" presId="urn:microsoft.com/office/officeart/2008/layout/AlternatingHexagons"/>
    <dgm:cxn modelId="{2B3A18C2-274B-4FF5-AF93-CE227A48910E}" type="presParOf" srcId="{6322EEA7-8A87-4794-BD73-17CD878E6B37}" destId="{0A4A37B0-C5FF-40F2-86C6-3E0BBC67F413}" srcOrd="0" destOrd="0" presId="urn:microsoft.com/office/officeart/2008/layout/AlternatingHexagons"/>
    <dgm:cxn modelId="{7DABD0AB-9C2F-4998-88E7-55BDA7275849}" type="presParOf" srcId="{6322EEA7-8A87-4794-BD73-17CD878E6B37}" destId="{EF16B175-EC91-42D2-BCCB-B3FCB3F031A5}" srcOrd="1" destOrd="0" presId="urn:microsoft.com/office/officeart/2008/layout/AlternatingHexagons"/>
    <dgm:cxn modelId="{6BE07AC0-346B-40B6-B029-B768D5C9CBCE}" type="presParOf" srcId="{6322EEA7-8A87-4794-BD73-17CD878E6B37}" destId="{D6588A79-45D7-4412-A4E4-95D3BFFB5674}" srcOrd="2" destOrd="0" presId="urn:microsoft.com/office/officeart/2008/layout/AlternatingHexagons"/>
    <dgm:cxn modelId="{A0CA2373-DE1E-4756-ACB1-E237214A6EAA}" type="presParOf" srcId="{6322EEA7-8A87-4794-BD73-17CD878E6B37}" destId="{03A86FE7-89B7-4544-A951-939D44CA5FDA}" srcOrd="3" destOrd="0" presId="urn:microsoft.com/office/officeart/2008/layout/AlternatingHexagons"/>
    <dgm:cxn modelId="{6C0D3BA6-6635-4FC3-87A7-CE0E0CB14E3A}" type="presParOf" srcId="{6322EEA7-8A87-4794-BD73-17CD878E6B37}" destId="{61C8E66C-B0CB-478C-A12E-B604DF5E26E1}" srcOrd="4" destOrd="0" presId="urn:microsoft.com/office/officeart/2008/layout/AlternatingHexagons"/>
    <dgm:cxn modelId="{92B2DAF8-5C09-43CE-92E0-67EF6517B026}" type="presParOf" srcId="{2669C8D6-D8C6-4846-A716-4B09B9E3D835}" destId="{1468EB9A-9BFF-4D77-9CBB-31A98DB1BACE}" srcOrd="1" destOrd="0" presId="urn:microsoft.com/office/officeart/2008/layout/AlternatingHexagons"/>
    <dgm:cxn modelId="{91690A90-9B26-4EFB-8F27-9A451FBE7EF5}" type="presParOf" srcId="{2669C8D6-D8C6-4846-A716-4B09B9E3D835}" destId="{2B541BAA-1029-42AD-A888-214456A44A14}" srcOrd="2" destOrd="0" presId="urn:microsoft.com/office/officeart/2008/layout/AlternatingHexagons"/>
    <dgm:cxn modelId="{AF5E8F96-E989-44D9-B948-CB6EA41C7725}" type="presParOf" srcId="{2B541BAA-1029-42AD-A888-214456A44A14}" destId="{E0617AA3-137D-4E9D-B3C4-E32E9F850478}" srcOrd="0" destOrd="0" presId="urn:microsoft.com/office/officeart/2008/layout/AlternatingHexagons"/>
    <dgm:cxn modelId="{08C67D63-2919-422D-985C-E781D40277E8}" type="presParOf" srcId="{2B541BAA-1029-42AD-A888-214456A44A14}" destId="{BF16DED0-916E-4D32-B835-1CF1CB7B51B4}" srcOrd="1" destOrd="0" presId="urn:microsoft.com/office/officeart/2008/layout/AlternatingHexagons"/>
    <dgm:cxn modelId="{CF4EB085-2C79-45A1-AB8F-40829EF4544E}" type="presParOf" srcId="{2B541BAA-1029-42AD-A888-214456A44A14}" destId="{A74C1D6D-C3D9-4062-995C-FBEA69F0FCD8}" srcOrd="2" destOrd="0" presId="urn:microsoft.com/office/officeart/2008/layout/AlternatingHexagons"/>
    <dgm:cxn modelId="{8CA9EF42-3945-407E-BA29-E530AA2E5C28}" type="presParOf" srcId="{2B541BAA-1029-42AD-A888-214456A44A14}" destId="{5EDAE70C-909F-46B9-BF49-839600265D3F}" srcOrd="3" destOrd="0" presId="urn:microsoft.com/office/officeart/2008/layout/AlternatingHexagons"/>
    <dgm:cxn modelId="{AC4B1E44-23BE-4997-8413-C1C1AFD05EDD}" type="presParOf" srcId="{2B541BAA-1029-42AD-A888-214456A44A14}" destId="{54078B8C-C15D-40EC-BCDD-BBE3C8F9AA89}" srcOrd="4" destOrd="0" presId="urn:microsoft.com/office/officeart/2008/layout/AlternatingHexagons"/>
    <dgm:cxn modelId="{6D1CEE07-5DC7-4EE2-8262-F970DFCA1870}" type="presParOf" srcId="{2669C8D6-D8C6-4846-A716-4B09B9E3D835}" destId="{61F98CFD-EBD8-4BFD-BE55-5A552617EFD8}" srcOrd="3" destOrd="0" presId="urn:microsoft.com/office/officeart/2008/layout/AlternatingHexagons"/>
    <dgm:cxn modelId="{557FFF5F-497E-47E8-A7CB-C1ED81E02757}" type="presParOf" srcId="{2669C8D6-D8C6-4846-A716-4B09B9E3D835}" destId="{991A8627-F8AA-49E7-9574-11C2D3F7EA2C}" srcOrd="4" destOrd="0" presId="urn:microsoft.com/office/officeart/2008/layout/AlternatingHexagons"/>
    <dgm:cxn modelId="{AC38F50E-3B70-4890-ACFD-19C7CD48C458}" type="presParOf" srcId="{991A8627-F8AA-49E7-9574-11C2D3F7EA2C}" destId="{3254D0FC-27AC-4BA8-BE01-E83F10C41416}" srcOrd="0" destOrd="0" presId="urn:microsoft.com/office/officeart/2008/layout/AlternatingHexagons"/>
    <dgm:cxn modelId="{6DD5B231-EEDA-4A04-BD37-5F0AF57492FC}" type="presParOf" srcId="{991A8627-F8AA-49E7-9574-11C2D3F7EA2C}" destId="{BD5C5D2A-37DC-432D-B840-A01C7583D622}" srcOrd="1" destOrd="0" presId="urn:microsoft.com/office/officeart/2008/layout/AlternatingHexagons"/>
    <dgm:cxn modelId="{97BDD6E9-21DA-4195-895F-1EC418BBE3CD}" type="presParOf" srcId="{991A8627-F8AA-49E7-9574-11C2D3F7EA2C}" destId="{A94B1B68-5A32-49F8-8307-4444F1F53F6A}" srcOrd="2" destOrd="0" presId="urn:microsoft.com/office/officeart/2008/layout/AlternatingHexagons"/>
    <dgm:cxn modelId="{4A5D9F1B-69A6-4C12-B130-7F25AAE823DD}" type="presParOf" srcId="{991A8627-F8AA-49E7-9574-11C2D3F7EA2C}" destId="{76003A35-D081-49A5-B3A2-F0AD29FEEE1C}" srcOrd="3" destOrd="0" presId="urn:microsoft.com/office/officeart/2008/layout/AlternatingHexagons"/>
    <dgm:cxn modelId="{274E9DA9-E8FE-489B-9640-2E158E8A5286}" type="presParOf" srcId="{991A8627-F8AA-49E7-9574-11C2D3F7EA2C}" destId="{7E23982D-98DB-48DA-A406-5429CD27E86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B5D9A-E27B-4A09-803F-2DE631603B59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414287-DF57-40C8-8E64-40FD6707C2A6}">
      <dgm:prSet/>
      <dgm:spPr/>
      <dgm:t>
        <a:bodyPr/>
        <a:lstStyle/>
        <a:p>
          <a:r>
            <a:rPr lang="it-IT"/>
            <a:t>Non basta la tecnica…</a:t>
          </a:r>
          <a:endParaRPr lang="en-US"/>
        </a:p>
      </dgm:t>
    </dgm:pt>
    <dgm:pt modelId="{08F59D36-DB9D-4303-A950-BE82BEAACA71}" type="parTrans" cxnId="{67B792D9-6256-4432-BED1-99D2D81AFD84}">
      <dgm:prSet/>
      <dgm:spPr/>
      <dgm:t>
        <a:bodyPr/>
        <a:lstStyle/>
        <a:p>
          <a:endParaRPr lang="en-US"/>
        </a:p>
      </dgm:t>
    </dgm:pt>
    <dgm:pt modelId="{D6FFB3D0-E5BE-457C-8952-ED34EEC7430C}" type="sibTrans" cxnId="{67B792D9-6256-4432-BED1-99D2D81AFD84}">
      <dgm:prSet/>
      <dgm:spPr/>
      <dgm:t>
        <a:bodyPr/>
        <a:lstStyle/>
        <a:p>
          <a:endParaRPr lang="en-US"/>
        </a:p>
      </dgm:t>
    </dgm:pt>
    <dgm:pt modelId="{1792B985-6EFA-491E-AD20-AC5875F00C90}">
      <dgm:prSet/>
      <dgm:spPr/>
      <dgm:t>
        <a:bodyPr/>
        <a:lstStyle/>
        <a:p>
          <a:r>
            <a:rPr lang="it-IT"/>
            <a:t>Non basta l’organizzazione…</a:t>
          </a:r>
          <a:endParaRPr lang="en-US"/>
        </a:p>
      </dgm:t>
    </dgm:pt>
    <dgm:pt modelId="{C8562DDD-AA25-4A91-8A13-C7C9FFF75322}" type="parTrans" cxnId="{AA5C5708-54D8-4A93-84C7-FFC4265B807C}">
      <dgm:prSet/>
      <dgm:spPr/>
      <dgm:t>
        <a:bodyPr/>
        <a:lstStyle/>
        <a:p>
          <a:endParaRPr lang="en-US"/>
        </a:p>
      </dgm:t>
    </dgm:pt>
    <dgm:pt modelId="{BE0A37CF-CE62-48AF-806C-CD95C7C787B6}" type="sibTrans" cxnId="{AA5C5708-54D8-4A93-84C7-FFC4265B807C}">
      <dgm:prSet/>
      <dgm:spPr/>
      <dgm:t>
        <a:bodyPr/>
        <a:lstStyle/>
        <a:p>
          <a:endParaRPr lang="en-US"/>
        </a:p>
      </dgm:t>
    </dgm:pt>
    <dgm:pt modelId="{EF557FE7-6FAB-40DF-A11A-2E601074C3C3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Non dimenticare l’aspetto umano</a:t>
          </a:r>
          <a:endParaRPr lang="en-US" dirty="0">
            <a:solidFill>
              <a:schemeClr val="tx1"/>
            </a:solidFill>
          </a:endParaRPr>
        </a:p>
      </dgm:t>
    </dgm:pt>
    <dgm:pt modelId="{36A44AE7-9632-4985-93BA-5847E809FF23}" type="parTrans" cxnId="{5B93657E-0E23-45E4-993C-5FBA6E9A60F8}">
      <dgm:prSet/>
      <dgm:spPr/>
      <dgm:t>
        <a:bodyPr/>
        <a:lstStyle/>
        <a:p>
          <a:endParaRPr lang="en-US"/>
        </a:p>
      </dgm:t>
    </dgm:pt>
    <dgm:pt modelId="{7AF74F46-1FA9-45F4-AAEC-1BD2C71852DE}" type="sibTrans" cxnId="{5B93657E-0E23-45E4-993C-5FBA6E9A60F8}">
      <dgm:prSet/>
      <dgm:spPr/>
      <dgm:t>
        <a:bodyPr/>
        <a:lstStyle/>
        <a:p>
          <a:endParaRPr lang="en-US"/>
        </a:p>
      </dgm:t>
    </dgm:pt>
    <dgm:pt modelId="{7CA63804-BF19-45D0-937B-755EF16A668C}" type="pres">
      <dgm:prSet presAssocID="{0BAB5D9A-E27B-4A09-803F-2DE631603B59}" presName="linear" presStyleCnt="0">
        <dgm:presLayoutVars>
          <dgm:animLvl val="lvl"/>
          <dgm:resizeHandles val="exact"/>
        </dgm:presLayoutVars>
      </dgm:prSet>
      <dgm:spPr/>
    </dgm:pt>
    <dgm:pt modelId="{34E466BB-D1B9-4152-861F-9E58B06A4D33}" type="pres">
      <dgm:prSet presAssocID="{18414287-DF57-40C8-8E64-40FD6707C2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B3BEF6-9A3E-4848-887A-BB49A3A6675E}" type="pres">
      <dgm:prSet presAssocID="{D6FFB3D0-E5BE-457C-8952-ED34EEC7430C}" presName="spacer" presStyleCnt="0"/>
      <dgm:spPr/>
    </dgm:pt>
    <dgm:pt modelId="{9DAE0968-6AE9-4BB6-9790-FDDB4BBF8C2D}" type="pres">
      <dgm:prSet presAssocID="{1792B985-6EFA-491E-AD20-AC5875F00C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17EA0F-B7EB-445E-9B40-70B5C14585B3}" type="pres">
      <dgm:prSet presAssocID="{BE0A37CF-CE62-48AF-806C-CD95C7C787B6}" presName="spacer" presStyleCnt="0"/>
      <dgm:spPr/>
    </dgm:pt>
    <dgm:pt modelId="{B3C6714C-7467-4AFF-9344-B904DC6F52EE}" type="pres">
      <dgm:prSet presAssocID="{EF557FE7-6FAB-40DF-A11A-2E601074C3C3}" presName="parentText" presStyleLbl="node1" presStyleIdx="2" presStyleCnt="3" custLinFactNeighborX="0" custLinFactNeighborY="21288">
        <dgm:presLayoutVars>
          <dgm:chMax val="0"/>
          <dgm:bulletEnabled val="1"/>
        </dgm:presLayoutVars>
      </dgm:prSet>
      <dgm:spPr/>
    </dgm:pt>
  </dgm:ptLst>
  <dgm:cxnLst>
    <dgm:cxn modelId="{AA5C5708-54D8-4A93-84C7-FFC4265B807C}" srcId="{0BAB5D9A-E27B-4A09-803F-2DE631603B59}" destId="{1792B985-6EFA-491E-AD20-AC5875F00C90}" srcOrd="1" destOrd="0" parTransId="{C8562DDD-AA25-4A91-8A13-C7C9FFF75322}" sibTransId="{BE0A37CF-CE62-48AF-806C-CD95C7C787B6}"/>
    <dgm:cxn modelId="{5B93657E-0E23-45E4-993C-5FBA6E9A60F8}" srcId="{0BAB5D9A-E27B-4A09-803F-2DE631603B59}" destId="{EF557FE7-6FAB-40DF-A11A-2E601074C3C3}" srcOrd="2" destOrd="0" parTransId="{36A44AE7-9632-4985-93BA-5847E809FF23}" sibTransId="{7AF74F46-1FA9-45F4-AAEC-1BD2C71852DE}"/>
    <dgm:cxn modelId="{54AE1BA2-7F99-4D42-88AB-85E8C9D717CB}" type="presOf" srcId="{18414287-DF57-40C8-8E64-40FD6707C2A6}" destId="{34E466BB-D1B9-4152-861F-9E58B06A4D33}" srcOrd="0" destOrd="0" presId="urn:microsoft.com/office/officeart/2005/8/layout/vList2"/>
    <dgm:cxn modelId="{262080BB-AB48-45B3-8E46-B4944EC904E7}" type="presOf" srcId="{EF557FE7-6FAB-40DF-A11A-2E601074C3C3}" destId="{B3C6714C-7467-4AFF-9344-B904DC6F52EE}" srcOrd="0" destOrd="0" presId="urn:microsoft.com/office/officeart/2005/8/layout/vList2"/>
    <dgm:cxn modelId="{FA7EC4C6-50AD-4938-9920-5C7A47E6CE3D}" type="presOf" srcId="{0BAB5D9A-E27B-4A09-803F-2DE631603B59}" destId="{7CA63804-BF19-45D0-937B-755EF16A668C}" srcOrd="0" destOrd="0" presId="urn:microsoft.com/office/officeart/2005/8/layout/vList2"/>
    <dgm:cxn modelId="{CC7F02CE-FF46-4292-B446-19B86454C38E}" type="presOf" srcId="{1792B985-6EFA-491E-AD20-AC5875F00C90}" destId="{9DAE0968-6AE9-4BB6-9790-FDDB4BBF8C2D}" srcOrd="0" destOrd="0" presId="urn:microsoft.com/office/officeart/2005/8/layout/vList2"/>
    <dgm:cxn modelId="{67B792D9-6256-4432-BED1-99D2D81AFD84}" srcId="{0BAB5D9A-E27B-4A09-803F-2DE631603B59}" destId="{18414287-DF57-40C8-8E64-40FD6707C2A6}" srcOrd="0" destOrd="0" parTransId="{08F59D36-DB9D-4303-A950-BE82BEAACA71}" sibTransId="{D6FFB3D0-E5BE-457C-8952-ED34EEC7430C}"/>
    <dgm:cxn modelId="{9507B972-0E3A-4586-B70A-CCB6E4FC7E90}" type="presParOf" srcId="{7CA63804-BF19-45D0-937B-755EF16A668C}" destId="{34E466BB-D1B9-4152-861F-9E58B06A4D33}" srcOrd="0" destOrd="0" presId="urn:microsoft.com/office/officeart/2005/8/layout/vList2"/>
    <dgm:cxn modelId="{49971A4B-3B59-4E36-B78C-FCC5CE7455A5}" type="presParOf" srcId="{7CA63804-BF19-45D0-937B-755EF16A668C}" destId="{2FB3BEF6-9A3E-4848-887A-BB49A3A6675E}" srcOrd="1" destOrd="0" presId="urn:microsoft.com/office/officeart/2005/8/layout/vList2"/>
    <dgm:cxn modelId="{D3FF3BFA-C26C-4260-B3FF-B0E9FDDF2371}" type="presParOf" srcId="{7CA63804-BF19-45D0-937B-755EF16A668C}" destId="{9DAE0968-6AE9-4BB6-9790-FDDB4BBF8C2D}" srcOrd="2" destOrd="0" presId="urn:microsoft.com/office/officeart/2005/8/layout/vList2"/>
    <dgm:cxn modelId="{6B22304B-4BAC-4AAE-8D65-C7B25114AE19}" type="presParOf" srcId="{7CA63804-BF19-45D0-937B-755EF16A668C}" destId="{6717EA0F-B7EB-445E-9B40-70B5C14585B3}" srcOrd="3" destOrd="0" presId="urn:microsoft.com/office/officeart/2005/8/layout/vList2"/>
    <dgm:cxn modelId="{C7D47AD1-BCFE-42C2-8AA9-F479BCF353DC}" type="presParOf" srcId="{7CA63804-BF19-45D0-937B-755EF16A668C}" destId="{B3C6714C-7467-4AFF-9344-B904DC6F52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392B82-4B21-483A-BA4A-EC017AF3D7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C090E2C-FF3C-49C0-B648-8505F464CCED}">
      <dgm:prSet/>
      <dgm:spPr/>
      <dgm:t>
        <a:bodyPr/>
        <a:lstStyle/>
        <a:p>
          <a:r>
            <a:rPr lang="it-IT" dirty="0"/>
            <a:t>Le stesse considerazioni, declinate con grande attenzione perché stiamo </a:t>
          </a:r>
          <a:r>
            <a:rPr lang="it-IT" dirty="0">
              <a:solidFill>
                <a:schemeClr val="tx1"/>
              </a:solidFill>
              <a:highlight>
                <a:srgbClr val="FF00FF"/>
              </a:highlight>
            </a:rPr>
            <a:t>trattando</a:t>
          </a:r>
          <a:r>
            <a:rPr lang="it-IT" dirty="0"/>
            <a:t> dati che riguardano le persone.</a:t>
          </a:r>
          <a:endParaRPr lang="en-US" dirty="0"/>
        </a:p>
      </dgm:t>
    </dgm:pt>
    <dgm:pt modelId="{77A4FEEC-3C07-4887-860E-A784C1BD8B40}" type="parTrans" cxnId="{B39938DB-D971-489B-81BD-BD991690E069}">
      <dgm:prSet/>
      <dgm:spPr/>
      <dgm:t>
        <a:bodyPr/>
        <a:lstStyle/>
        <a:p>
          <a:endParaRPr lang="en-US"/>
        </a:p>
      </dgm:t>
    </dgm:pt>
    <dgm:pt modelId="{BDF96B8F-38BD-494E-8ACD-3BF47B3168BD}" type="sibTrans" cxnId="{B39938DB-D971-489B-81BD-BD991690E069}">
      <dgm:prSet/>
      <dgm:spPr/>
      <dgm:t>
        <a:bodyPr/>
        <a:lstStyle/>
        <a:p>
          <a:endParaRPr lang="en-US"/>
        </a:p>
      </dgm:t>
    </dgm:pt>
    <dgm:pt modelId="{D84EDE85-3674-4DCF-BBAF-4D4627DFA795}">
      <dgm:prSet/>
      <dgm:spPr/>
      <dgm:t>
        <a:bodyPr/>
        <a:lstStyle/>
        <a:p>
          <a:r>
            <a:rPr lang="it-IT"/>
            <a:t>Il GDPR nei primi articoli richiama proprio l’importanza dei dati personali,</a:t>
          </a:r>
          <a:endParaRPr lang="en-US"/>
        </a:p>
      </dgm:t>
    </dgm:pt>
    <dgm:pt modelId="{6A820AF3-5EDC-46BC-BD26-DCE953AE951E}" type="parTrans" cxnId="{F2A0CB33-EEAA-4872-9B21-1CF3045B45D8}">
      <dgm:prSet/>
      <dgm:spPr/>
      <dgm:t>
        <a:bodyPr/>
        <a:lstStyle/>
        <a:p>
          <a:endParaRPr lang="en-US"/>
        </a:p>
      </dgm:t>
    </dgm:pt>
    <dgm:pt modelId="{D3B300BC-5D20-44CA-82B8-2B031229E03E}" type="sibTrans" cxnId="{F2A0CB33-EEAA-4872-9B21-1CF3045B45D8}">
      <dgm:prSet/>
      <dgm:spPr/>
      <dgm:t>
        <a:bodyPr/>
        <a:lstStyle/>
        <a:p>
          <a:endParaRPr lang="en-US"/>
        </a:p>
      </dgm:t>
    </dgm:pt>
    <dgm:pt modelId="{B186B713-746A-42D3-844A-1B2F4021AEC9}">
      <dgm:prSet/>
      <dgm:spPr/>
      <dgm:t>
        <a:bodyPr/>
        <a:lstStyle/>
        <a:p>
          <a:r>
            <a:rPr lang="it-IT"/>
            <a:t>…e enuncia dei principi a cui riferirsi </a:t>
          </a:r>
          <a:endParaRPr lang="en-US"/>
        </a:p>
      </dgm:t>
    </dgm:pt>
    <dgm:pt modelId="{05852920-630A-4A42-89B6-D8245695760E}" type="parTrans" cxnId="{EC511A58-65FB-4AF4-89CB-9CD3BB85DBBC}">
      <dgm:prSet/>
      <dgm:spPr/>
      <dgm:t>
        <a:bodyPr/>
        <a:lstStyle/>
        <a:p>
          <a:endParaRPr lang="en-US"/>
        </a:p>
      </dgm:t>
    </dgm:pt>
    <dgm:pt modelId="{C77622BA-8BE8-4B6C-8B12-0589B7CE3201}" type="sibTrans" cxnId="{EC511A58-65FB-4AF4-89CB-9CD3BB85DBBC}">
      <dgm:prSet/>
      <dgm:spPr/>
      <dgm:t>
        <a:bodyPr/>
        <a:lstStyle/>
        <a:p>
          <a:endParaRPr lang="en-US"/>
        </a:p>
      </dgm:t>
    </dgm:pt>
    <dgm:pt modelId="{8B50715A-DCB1-4FA7-BB4A-E5042A778710}" type="pres">
      <dgm:prSet presAssocID="{2F392B82-4B21-483A-BA4A-EC017AF3D7A7}" presName="linear" presStyleCnt="0">
        <dgm:presLayoutVars>
          <dgm:animLvl val="lvl"/>
          <dgm:resizeHandles val="exact"/>
        </dgm:presLayoutVars>
      </dgm:prSet>
      <dgm:spPr/>
    </dgm:pt>
    <dgm:pt modelId="{543F9EE4-4096-4489-837D-0084CAA1A919}" type="pres">
      <dgm:prSet presAssocID="{9C090E2C-FF3C-49C0-B648-8505F464CC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1945A2-819A-4ACB-BBB3-B5470267B521}" type="pres">
      <dgm:prSet presAssocID="{BDF96B8F-38BD-494E-8ACD-3BF47B3168BD}" presName="spacer" presStyleCnt="0"/>
      <dgm:spPr/>
    </dgm:pt>
    <dgm:pt modelId="{67673148-C0AD-4A37-9E6F-C612DE879939}" type="pres">
      <dgm:prSet presAssocID="{D84EDE85-3674-4DCF-BBAF-4D4627DFA7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14C7B1-EA64-4C49-971C-87D9F35E3043}" type="pres">
      <dgm:prSet presAssocID="{D3B300BC-5D20-44CA-82B8-2B031229E03E}" presName="spacer" presStyleCnt="0"/>
      <dgm:spPr/>
    </dgm:pt>
    <dgm:pt modelId="{9EDD06D7-6AB2-4390-ABC9-DBDDC61C9F0F}" type="pres">
      <dgm:prSet presAssocID="{B186B713-746A-42D3-844A-1B2F4021AE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F2C20E-8ECB-4A9C-802C-9DC11A114BED}" type="presOf" srcId="{D84EDE85-3674-4DCF-BBAF-4D4627DFA795}" destId="{67673148-C0AD-4A37-9E6F-C612DE879939}" srcOrd="0" destOrd="0" presId="urn:microsoft.com/office/officeart/2005/8/layout/vList2"/>
    <dgm:cxn modelId="{F2A0CB33-EEAA-4872-9B21-1CF3045B45D8}" srcId="{2F392B82-4B21-483A-BA4A-EC017AF3D7A7}" destId="{D84EDE85-3674-4DCF-BBAF-4D4627DFA795}" srcOrd="1" destOrd="0" parTransId="{6A820AF3-5EDC-46BC-BD26-DCE953AE951E}" sibTransId="{D3B300BC-5D20-44CA-82B8-2B031229E03E}"/>
    <dgm:cxn modelId="{4694563A-0EC5-40C1-A163-26C5D0677ED1}" type="presOf" srcId="{9C090E2C-FF3C-49C0-B648-8505F464CCED}" destId="{543F9EE4-4096-4489-837D-0084CAA1A919}" srcOrd="0" destOrd="0" presId="urn:microsoft.com/office/officeart/2005/8/layout/vList2"/>
    <dgm:cxn modelId="{EC511A58-65FB-4AF4-89CB-9CD3BB85DBBC}" srcId="{2F392B82-4B21-483A-BA4A-EC017AF3D7A7}" destId="{B186B713-746A-42D3-844A-1B2F4021AEC9}" srcOrd="2" destOrd="0" parTransId="{05852920-630A-4A42-89B6-D8245695760E}" sibTransId="{C77622BA-8BE8-4B6C-8B12-0589B7CE3201}"/>
    <dgm:cxn modelId="{123C9CA9-4A3A-49B8-8D1A-3700248635BB}" type="presOf" srcId="{2F392B82-4B21-483A-BA4A-EC017AF3D7A7}" destId="{8B50715A-DCB1-4FA7-BB4A-E5042A778710}" srcOrd="0" destOrd="0" presId="urn:microsoft.com/office/officeart/2005/8/layout/vList2"/>
    <dgm:cxn modelId="{3CB497BA-61AF-43EA-AFE1-4B6C0A7E4D68}" type="presOf" srcId="{B186B713-746A-42D3-844A-1B2F4021AEC9}" destId="{9EDD06D7-6AB2-4390-ABC9-DBDDC61C9F0F}" srcOrd="0" destOrd="0" presId="urn:microsoft.com/office/officeart/2005/8/layout/vList2"/>
    <dgm:cxn modelId="{B39938DB-D971-489B-81BD-BD991690E069}" srcId="{2F392B82-4B21-483A-BA4A-EC017AF3D7A7}" destId="{9C090E2C-FF3C-49C0-B648-8505F464CCED}" srcOrd="0" destOrd="0" parTransId="{77A4FEEC-3C07-4887-860E-A784C1BD8B40}" sibTransId="{BDF96B8F-38BD-494E-8ACD-3BF47B3168BD}"/>
    <dgm:cxn modelId="{1C644C93-9071-4007-B021-E6F49B5D9D03}" type="presParOf" srcId="{8B50715A-DCB1-4FA7-BB4A-E5042A778710}" destId="{543F9EE4-4096-4489-837D-0084CAA1A919}" srcOrd="0" destOrd="0" presId="urn:microsoft.com/office/officeart/2005/8/layout/vList2"/>
    <dgm:cxn modelId="{18AC7FB4-7B87-48DB-AAC5-0A72C9B7FBBF}" type="presParOf" srcId="{8B50715A-DCB1-4FA7-BB4A-E5042A778710}" destId="{E41945A2-819A-4ACB-BBB3-B5470267B521}" srcOrd="1" destOrd="0" presId="urn:microsoft.com/office/officeart/2005/8/layout/vList2"/>
    <dgm:cxn modelId="{6EE4ABB7-7605-4D1C-B670-DE30B00853A4}" type="presParOf" srcId="{8B50715A-DCB1-4FA7-BB4A-E5042A778710}" destId="{67673148-C0AD-4A37-9E6F-C612DE879939}" srcOrd="2" destOrd="0" presId="urn:microsoft.com/office/officeart/2005/8/layout/vList2"/>
    <dgm:cxn modelId="{F10A5836-9620-498C-962E-4ED50D35318A}" type="presParOf" srcId="{8B50715A-DCB1-4FA7-BB4A-E5042A778710}" destId="{0814C7B1-EA64-4C49-971C-87D9F35E3043}" srcOrd="3" destOrd="0" presId="urn:microsoft.com/office/officeart/2005/8/layout/vList2"/>
    <dgm:cxn modelId="{E943CC53-C3DF-40C7-8D11-9B4DDF88A4C4}" type="presParOf" srcId="{8B50715A-DCB1-4FA7-BB4A-E5042A778710}" destId="{9EDD06D7-6AB2-4390-ABC9-DBDDC61C9F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CEAE0-3F5B-4081-BDA5-1EE79C4A7282}">
      <dsp:nvSpPr>
        <dsp:cNvPr id="0" name=""/>
        <dsp:cNvSpPr/>
      </dsp:nvSpPr>
      <dsp:spPr>
        <a:xfrm>
          <a:off x="0" y="480770"/>
          <a:ext cx="8694540" cy="8365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 binomio indissolubile</a:t>
          </a:r>
          <a:endParaRPr lang="en-US" sz="2200" kern="1200"/>
        </a:p>
      </dsp:txBody>
      <dsp:txXfrm>
        <a:off x="40837" y="521607"/>
        <a:ext cx="8612866" cy="754876"/>
      </dsp:txXfrm>
    </dsp:sp>
    <dsp:sp modelId="{0E65B661-6F05-469C-B1F1-1A2AAA6B72A7}">
      <dsp:nvSpPr>
        <dsp:cNvPr id="0" name=""/>
        <dsp:cNvSpPr/>
      </dsp:nvSpPr>
      <dsp:spPr>
        <a:xfrm>
          <a:off x="0" y="1380681"/>
          <a:ext cx="8694540" cy="836550"/>
        </a:xfrm>
        <a:prstGeom prst="roundRec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571418"/>
                <a:satOff val="5874"/>
                <a:lumOff val="-1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protezione dei dati personali può nascere solo dalla protezione più generale dell’infrastruttura digitale e delle sue componenti</a:t>
          </a:r>
          <a:endParaRPr lang="en-US" sz="2200" kern="1200"/>
        </a:p>
      </dsp:txBody>
      <dsp:txXfrm>
        <a:off x="40837" y="1421518"/>
        <a:ext cx="8612866" cy="754876"/>
      </dsp:txXfrm>
    </dsp:sp>
    <dsp:sp modelId="{412A20C0-D82D-435A-ABCE-24C7B976C469}">
      <dsp:nvSpPr>
        <dsp:cNvPr id="0" name=""/>
        <dsp:cNvSpPr/>
      </dsp:nvSpPr>
      <dsp:spPr>
        <a:xfrm>
          <a:off x="0" y="2280591"/>
          <a:ext cx="8694540" cy="836550"/>
        </a:xfrm>
        <a:prstGeom prst="round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142836"/>
                <a:satOff val="11748"/>
                <a:lumOff val="-3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Ma «privacy» è anche altro</a:t>
          </a:r>
          <a:endParaRPr lang="en-US" sz="2200" kern="1200"/>
        </a:p>
      </dsp:txBody>
      <dsp:txXfrm>
        <a:off x="40837" y="2321428"/>
        <a:ext cx="8612866" cy="75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37B0-C5FF-40F2-86C6-3E0BBC67F413}">
      <dsp:nvSpPr>
        <dsp:cNvPr id="0" name=""/>
        <dsp:cNvSpPr/>
      </dsp:nvSpPr>
      <dsp:spPr>
        <a:xfrm rot="5400000">
          <a:off x="2206779" y="1021649"/>
          <a:ext cx="1449349" cy="12609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Aspetti tecnici</a:t>
          </a:r>
          <a:endParaRPr lang="en-US" sz="1800" kern="1200" dirty="0"/>
        </a:p>
      </dsp:txBody>
      <dsp:txXfrm rot="-5400000">
        <a:off x="2497482" y="1153299"/>
        <a:ext cx="867942" cy="997635"/>
      </dsp:txXfrm>
    </dsp:sp>
    <dsp:sp modelId="{EF16B175-EC91-42D2-BCCB-B3FCB3F031A5}">
      <dsp:nvSpPr>
        <dsp:cNvPr id="0" name=""/>
        <dsp:cNvSpPr/>
      </dsp:nvSpPr>
      <dsp:spPr>
        <a:xfrm>
          <a:off x="3600184" y="1217311"/>
          <a:ext cx="1617473" cy="86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8E66C-B0CB-478C-A12E-B604DF5E26E1}">
      <dsp:nvSpPr>
        <dsp:cNvPr id="0" name=""/>
        <dsp:cNvSpPr/>
      </dsp:nvSpPr>
      <dsp:spPr>
        <a:xfrm rot="5400000">
          <a:off x="844970" y="1021649"/>
          <a:ext cx="1449349" cy="12609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35673" y="1153299"/>
        <a:ext cx="867942" cy="997635"/>
      </dsp:txXfrm>
    </dsp:sp>
    <dsp:sp modelId="{E0617AA3-137D-4E9D-B3C4-E32E9F850478}">
      <dsp:nvSpPr>
        <dsp:cNvPr id="0" name=""/>
        <dsp:cNvSpPr/>
      </dsp:nvSpPr>
      <dsp:spPr>
        <a:xfrm rot="5400000">
          <a:off x="1518852" y="2251857"/>
          <a:ext cx="1449349" cy="12609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Aspetti logistici</a:t>
          </a:r>
          <a:endParaRPr lang="en-US" sz="1600" kern="1200" dirty="0"/>
        </a:p>
      </dsp:txBody>
      <dsp:txXfrm rot="-5400000">
        <a:off x="1809555" y="2383507"/>
        <a:ext cx="867942" cy="997635"/>
      </dsp:txXfrm>
    </dsp:sp>
    <dsp:sp modelId="{BF16DED0-916E-4D32-B835-1CF1CB7B51B4}">
      <dsp:nvSpPr>
        <dsp:cNvPr id="0" name=""/>
        <dsp:cNvSpPr/>
      </dsp:nvSpPr>
      <dsp:spPr>
        <a:xfrm>
          <a:off x="0" y="2447519"/>
          <a:ext cx="1565297" cy="86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78B8C-C15D-40EC-BCDD-BBE3C8F9AA89}">
      <dsp:nvSpPr>
        <dsp:cNvPr id="0" name=""/>
        <dsp:cNvSpPr/>
      </dsp:nvSpPr>
      <dsp:spPr>
        <a:xfrm rot="5400000">
          <a:off x="2885075" y="2251857"/>
          <a:ext cx="1449349" cy="126093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75778" y="2383507"/>
        <a:ext cx="867942" cy="997635"/>
      </dsp:txXfrm>
    </dsp:sp>
    <dsp:sp modelId="{3254D0FC-27AC-4BA8-BE01-E83F10C41416}">
      <dsp:nvSpPr>
        <dsp:cNvPr id="0" name=""/>
        <dsp:cNvSpPr/>
      </dsp:nvSpPr>
      <dsp:spPr>
        <a:xfrm rot="5400000">
          <a:off x="2206779" y="3482065"/>
          <a:ext cx="1449349" cy="12609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Aspetti umani</a:t>
          </a:r>
          <a:endParaRPr lang="en-US" sz="1800" kern="1200"/>
        </a:p>
      </dsp:txBody>
      <dsp:txXfrm rot="-5400000">
        <a:off x="2497482" y="3613715"/>
        <a:ext cx="867942" cy="997635"/>
      </dsp:txXfrm>
    </dsp:sp>
    <dsp:sp modelId="{BD5C5D2A-37DC-432D-B840-A01C7583D622}">
      <dsp:nvSpPr>
        <dsp:cNvPr id="0" name=""/>
        <dsp:cNvSpPr/>
      </dsp:nvSpPr>
      <dsp:spPr>
        <a:xfrm>
          <a:off x="3600184" y="3677727"/>
          <a:ext cx="1617473" cy="86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3982D-98DB-48DA-A406-5429CD27E867}">
      <dsp:nvSpPr>
        <dsp:cNvPr id="0" name=""/>
        <dsp:cNvSpPr/>
      </dsp:nvSpPr>
      <dsp:spPr>
        <a:xfrm rot="5400000">
          <a:off x="844970" y="3482065"/>
          <a:ext cx="1449349" cy="12609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35673" y="3613715"/>
        <a:ext cx="867942" cy="997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466BB-D1B9-4152-861F-9E58B06A4D33}">
      <dsp:nvSpPr>
        <dsp:cNvPr id="0" name=""/>
        <dsp:cNvSpPr/>
      </dsp:nvSpPr>
      <dsp:spPr>
        <a:xfrm>
          <a:off x="0" y="53587"/>
          <a:ext cx="4375268" cy="950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Non basta la tecnica…</a:t>
          </a:r>
          <a:endParaRPr lang="en-US" sz="2500" kern="1200"/>
        </a:p>
      </dsp:txBody>
      <dsp:txXfrm>
        <a:off x="46406" y="99993"/>
        <a:ext cx="4282456" cy="857813"/>
      </dsp:txXfrm>
    </dsp:sp>
    <dsp:sp modelId="{9DAE0968-6AE9-4BB6-9790-FDDB4BBF8C2D}">
      <dsp:nvSpPr>
        <dsp:cNvPr id="0" name=""/>
        <dsp:cNvSpPr/>
      </dsp:nvSpPr>
      <dsp:spPr>
        <a:xfrm>
          <a:off x="0" y="1076212"/>
          <a:ext cx="4375268" cy="950625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30002"/>
                <a:lumOff val="25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00000"/>
                <a:satOff val="-30002"/>
                <a:lumOff val="25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Non basta l’organizzazione…</a:t>
          </a:r>
          <a:endParaRPr lang="en-US" sz="2500" kern="1200"/>
        </a:p>
      </dsp:txBody>
      <dsp:txXfrm>
        <a:off x="46406" y="1122618"/>
        <a:ext cx="4282456" cy="857813"/>
      </dsp:txXfrm>
    </dsp:sp>
    <dsp:sp modelId="{B3C6714C-7467-4AFF-9344-B904DC6F52EE}">
      <dsp:nvSpPr>
        <dsp:cNvPr id="0" name=""/>
        <dsp:cNvSpPr/>
      </dsp:nvSpPr>
      <dsp:spPr>
        <a:xfrm>
          <a:off x="0" y="2114164"/>
          <a:ext cx="4375268" cy="950625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60003"/>
                <a:lumOff val="50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400000"/>
                <a:satOff val="-60003"/>
                <a:lumOff val="50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400000"/>
                <a:satOff val="-60003"/>
                <a:lumOff val="50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/>
              </a:solidFill>
            </a:rPr>
            <a:t>Non dimenticare l’aspetto umano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6406" y="2160570"/>
        <a:ext cx="4282456" cy="85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9EE4-4096-4489-837D-0084CAA1A919}">
      <dsp:nvSpPr>
        <dsp:cNvPr id="0" name=""/>
        <dsp:cNvSpPr/>
      </dsp:nvSpPr>
      <dsp:spPr>
        <a:xfrm>
          <a:off x="0" y="556825"/>
          <a:ext cx="5178921" cy="1105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Le stesse considerazioni, declinate con grande attenzione perché stiamo </a:t>
          </a:r>
          <a:r>
            <a:rPr lang="it-IT" sz="2100" kern="1200" dirty="0">
              <a:solidFill>
                <a:schemeClr val="tx1"/>
              </a:solidFill>
              <a:highlight>
                <a:srgbClr val="FF00FF"/>
              </a:highlight>
            </a:rPr>
            <a:t>trattando</a:t>
          </a:r>
          <a:r>
            <a:rPr lang="it-IT" sz="2100" kern="1200" dirty="0"/>
            <a:t> dati che riguardano le persone.</a:t>
          </a:r>
          <a:endParaRPr lang="en-US" sz="2100" kern="1200" dirty="0"/>
        </a:p>
      </dsp:txBody>
      <dsp:txXfrm>
        <a:off x="53973" y="610798"/>
        <a:ext cx="5070975" cy="997703"/>
      </dsp:txXfrm>
    </dsp:sp>
    <dsp:sp modelId="{67673148-C0AD-4A37-9E6F-C612DE879939}">
      <dsp:nvSpPr>
        <dsp:cNvPr id="0" name=""/>
        <dsp:cNvSpPr/>
      </dsp:nvSpPr>
      <dsp:spPr>
        <a:xfrm>
          <a:off x="0" y="1722955"/>
          <a:ext cx="5178921" cy="1105649"/>
        </a:xfrm>
        <a:prstGeom prst="roundRect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Il GDPR nei primi articoli richiama proprio l’importanza dei dati personali,</a:t>
          </a:r>
          <a:endParaRPr lang="en-US" sz="2100" kern="1200"/>
        </a:p>
      </dsp:txBody>
      <dsp:txXfrm>
        <a:off x="53973" y="1776928"/>
        <a:ext cx="5070975" cy="997703"/>
      </dsp:txXfrm>
    </dsp:sp>
    <dsp:sp modelId="{9EDD06D7-6AB2-4390-ABC9-DBDDC61C9F0F}">
      <dsp:nvSpPr>
        <dsp:cNvPr id="0" name=""/>
        <dsp:cNvSpPr/>
      </dsp:nvSpPr>
      <dsp:spPr>
        <a:xfrm>
          <a:off x="0" y="2889085"/>
          <a:ext cx="5178921" cy="1105649"/>
        </a:xfrm>
        <a:prstGeom prst="roundRect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…e enuncia dei principi a cui riferirsi </a:t>
          </a:r>
          <a:endParaRPr lang="en-US" sz="2100" kern="1200"/>
        </a:p>
      </dsp:txBody>
      <dsp:txXfrm>
        <a:off x="53973" y="2943058"/>
        <a:ext cx="5070975" cy="997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480C-1377-4FD2-AA23-273D54B92B08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0452-8993-42C0-803E-A1D5B7F77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46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03BDC5EA-E2B5-4722-810C-6A81D613BAB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01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30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48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94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55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00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721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15213" y="225425"/>
            <a:ext cx="2303462" cy="4841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759575" cy="4841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029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500B98-3E58-4204-A061-F957A3B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90F200-484E-41EA-9F74-1187742A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AC5615-6460-4ED7-B97D-1C5A9BE0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2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7401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59288" cy="37401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5816" y="5368925"/>
            <a:ext cx="2266950" cy="301625"/>
          </a:xfrm>
        </p:spPr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3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1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6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90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20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1316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700" y="5400675"/>
            <a:ext cx="10079038" cy="269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079038" cy="1214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725" y="5432055"/>
            <a:ext cx="273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45912" y="5432055"/>
            <a:ext cx="56499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9269413" y="5170488"/>
            <a:ext cx="539750" cy="404812"/>
          </a:xfrm>
          <a:prstGeom prst="ellipse">
            <a:avLst/>
          </a:prstGeom>
          <a:gradFill rotWithShape="0">
            <a:gsLst>
              <a:gs pos="0">
                <a:srgbClr val="99FFFF"/>
              </a:gs>
              <a:gs pos="100000">
                <a:srgbClr val="00CCCC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1585912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99984" y="248444"/>
            <a:ext cx="76993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</a:t>
            </a:r>
            <a:r>
              <a:rPr lang="en-GB" err="1"/>
              <a:t>clic</a:t>
            </a:r>
            <a:r>
              <a:rPr lang="en-GB"/>
              <a:t> per </a:t>
            </a:r>
            <a:r>
              <a:rPr lang="en-GB" err="1"/>
              <a:t>modificare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formato</a:t>
            </a:r>
            <a:r>
              <a:rPr lang="en-GB"/>
              <a:t> del </a:t>
            </a:r>
            <a:r>
              <a:rPr lang="en-GB" err="1"/>
              <a:t>testo</a:t>
            </a:r>
            <a:r>
              <a:rPr lang="en-GB"/>
              <a:t> del </a:t>
            </a:r>
            <a:r>
              <a:rPr lang="en-GB" err="1"/>
              <a:t>titolo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7097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</a:t>
            </a:r>
            <a:r>
              <a:rPr lang="en-GB" err="1"/>
              <a:t>clic</a:t>
            </a:r>
            <a:r>
              <a:rPr lang="en-GB"/>
              <a:t> per </a:t>
            </a:r>
            <a:r>
              <a:rPr lang="en-GB" err="1"/>
              <a:t>modificare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formato</a:t>
            </a:r>
            <a:r>
              <a:rPr lang="en-GB"/>
              <a:t> del </a:t>
            </a:r>
            <a:r>
              <a:rPr lang="en-GB" err="1"/>
              <a:t>testo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struttura</a:t>
            </a:r>
            <a:endParaRPr lang="en-GB"/>
          </a:p>
          <a:p>
            <a:pPr lvl="1"/>
            <a:r>
              <a:rPr lang="en-GB"/>
              <a:t>Secondo </a:t>
            </a:r>
            <a:r>
              <a:rPr lang="en-GB" err="1"/>
              <a:t>livello</a:t>
            </a:r>
            <a:r>
              <a:rPr lang="en-GB"/>
              <a:t> </a:t>
            </a:r>
            <a:r>
              <a:rPr lang="en-GB" err="1"/>
              <a:t>struttura</a:t>
            </a:r>
            <a:endParaRPr lang="en-GB"/>
          </a:p>
          <a:p>
            <a:pPr lvl="2"/>
            <a:r>
              <a:rPr lang="en-GB" err="1"/>
              <a:t>Terzo</a:t>
            </a:r>
            <a:r>
              <a:rPr lang="en-GB"/>
              <a:t> </a:t>
            </a:r>
            <a:r>
              <a:rPr lang="en-GB" err="1"/>
              <a:t>livello</a:t>
            </a:r>
            <a:r>
              <a:rPr lang="en-GB"/>
              <a:t> </a:t>
            </a:r>
            <a:r>
              <a:rPr lang="en-GB" err="1"/>
              <a:t>struttura</a:t>
            </a:r>
            <a:endParaRPr lang="en-GB"/>
          </a:p>
          <a:p>
            <a:pPr lvl="3"/>
            <a:r>
              <a:rPr lang="en-GB"/>
              <a:t>Quarto </a:t>
            </a:r>
            <a:r>
              <a:rPr lang="en-GB" err="1"/>
              <a:t>livello</a:t>
            </a:r>
            <a:r>
              <a:rPr lang="en-GB"/>
              <a:t> </a:t>
            </a:r>
            <a:r>
              <a:rPr lang="en-GB" err="1"/>
              <a:t>struttura</a:t>
            </a:r>
            <a:endParaRPr lang="en-GB"/>
          </a:p>
          <a:p>
            <a:pPr lvl="4"/>
            <a:r>
              <a:rPr lang="en-GB" err="1"/>
              <a:t>Quinto</a:t>
            </a:r>
            <a:r>
              <a:rPr lang="en-GB"/>
              <a:t> </a:t>
            </a:r>
            <a:r>
              <a:rPr lang="en-GB" err="1"/>
              <a:t>livello</a:t>
            </a:r>
            <a:r>
              <a:rPr lang="en-GB"/>
              <a:t> </a:t>
            </a:r>
            <a:r>
              <a:rPr lang="en-GB" err="1"/>
              <a:t>struttura</a:t>
            </a:r>
            <a:endParaRPr lang="en-GB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2"/>
          </p:nvPr>
        </p:nvSpPr>
        <p:spPr>
          <a:xfrm>
            <a:off x="484863" y="5416179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D4C"/>
                </a:solidFill>
              </a:defRPr>
            </a:lvl1pPr>
          </a:lstStyle>
          <a:p>
            <a:r>
              <a:rPr lang="it-IT"/>
              <a:t>10 ottobre 2022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350418" y="5368924"/>
            <a:ext cx="5002261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D4C"/>
                </a:solidFill>
              </a:defRPr>
            </a:lvl1pPr>
          </a:lstStyle>
          <a:p>
            <a:r>
              <a:rPr lang="it-IT"/>
              <a:t>Tutorial days di CCR: cybersicurezza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474711" y="5202608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D4C"/>
                </a:solidFill>
              </a:defRPr>
            </a:lvl1pPr>
          </a:lstStyle>
          <a:p>
            <a:fld id="{03B6912A-B584-4AC7-9983-D43B1428DAB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002D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rogettazione" TargetMode="External"/><Relationship Id="rId2" Type="http://schemas.openxmlformats.org/officeDocument/2006/relationships/hyperlink" Target="https://it.wikipedia.org/wiki/Privac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Applicazione_(informatica)" TargetMode="External"/><Relationship Id="rId4" Type="http://schemas.openxmlformats.org/officeDocument/2006/relationships/hyperlink" Target="https://it.wikipedia.org/wiki/Processo_aziendal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hank-you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phishing_how_to_know_it_when_you_see_i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decrypt-files-encrypted-by-ransomwa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000"/>
            <a:ext cx="10080624" cy="5677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 descr="Programmazione dei dati sul monitor di un computer">
            <a:extLst>
              <a:ext uri="{FF2B5EF4-FFF2-40B4-BE49-F238E27FC236}">
                <a16:creationId xmlns:a16="http://schemas.microsoft.com/office/drawing/2014/main" id="{6882292C-43D0-63EB-91A8-4790B4C4F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8606" r="2" b="7123"/>
          <a:stretch/>
        </p:blipFill>
        <p:spPr>
          <a:xfrm>
            <a:off x="-28963" y="-37082"/>
            <a:ext cx="10080605" cy="5670549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08620" y="182822"/>
            <a:ext cx="4384765" cy="461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hangingPunct="1">
              <a:lnSpc>
                <a:spcPct val="90000"/>
              </a:lnSpc>
            </a:pPr>
            <a:r>
              <a:rPr lang="en-US" sz="2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I </a:t>
            </a:r>
            <a:r>
              <a:rPr lang="en-US" sz="28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dati</a:t>
            </a:r>
            <a:r>
              <a:rPr lang="en-US" sz="2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 </a:t>
            </a:r>
            <a:r>
              <a:rPr lang="en-US" sz="28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personali</a:t>
            </a:r>
            <a:r>
              <a:rPr lang="en-US" sz="2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: il GDPR</a:t>
            </a:r>
            <a:br>
              <a:rPr lang="en-US" sz="2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2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 </a:t>
            </a:r>
            <a:b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b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b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TUTORIAL DAYS di CCR 2022:</a:t>
            </a:r>
            <a:b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CYBERSICUREZZA</a:t>
            </a:r>
            <a:br>
              <a:rPr lang="en-US" sz="2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endParaRPr lang="en-US" sz="21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42845" y="2030317"/>
            <a:ext cx="3376276" cy="3376394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71912" y="4801302"/>
            <a:ext cx="3038119" cy="760589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indent="-228600" algn="l" defTabSz="9144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algn="l" defTabSz="9144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500" i="1" dirty="0">
                <a:solidFill>
                  <a:srgbClr val="FFFFFF"/>
                </a:solidFill>
              </a:rPr>
              <a:t>Silvia Arezzini</a:t>
            </a:r>
          </a:p>
          <a:p>
            <a:pPr indent="-228600" algn="l" defTabSz="9144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algn="l" defTabSz="914400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81" cy="567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5DE4A5-DE81-5D05-4D55-62D45098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7" y="512972"/>
            <a:ext cx="3148764" cy="4551561"/>
          </a:xfrm>
        </p:spPr>
        <p:txBody>
          <a:bodyPr>
            <a:normAutofit/>
          </a:bodyPr>
          <a:lstStyle/>
          <a:p>
            <a:r>
              <a:rPr lang="it-IT" sz="3800">
                <a:solidFill>
                  <a:schemeClr val="bg1"/>
                </a:solidFill>
              </a:rPr>
              <a:t>PROTEZIONE dei DATI PERSONALI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BE1A6-3A02-F3AD-0D87-C25E5FAD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284" y="5368644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bg1">
                    <a:lumMod val="85000"/>
                  </a:schemeClr>
                </a:solidFill>
              </a:rPr>
              <a:t>10 ottobre 2022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C4703F-5B98-C49B-4FEA-E22C90A7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5709" y="5368645"/>
            <a:ext cx="340221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Tutorial days di CCR: cybersicurezza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81DDC-BF8C-C82D-AD76-CD0155D0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2169" y="5248107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 dirty="0"/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24EB8C59-1A5D-623D-7E2C-F4D2462FD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55518"/>
              </p:ext>
            </p:extLst>
          </p:nvPr>
        </p:nvGraphicFramePr>
        <p:xfrm>
          <a:off x="4521389" y="512972"/>
          <a:ext cx="5178921" cy="455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1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DATA PROTECTION BY DESIGN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i="1" dirty="0"/>
              <a:t>    WIKIPEDIA: </a:t>
            </a:r>
            <a:r>
              <a:rPr lang="it-IT" sz="2400" i="1" dirty="0">
                <a:solidFill>
                  <a:schemeClr val="tx1"/>
                </a:solidFill>
              </a:rPr>
              <a:t>Privacy by design riguarda il principio di incorporazione della </a:t>
            </a:r>
            <a:r>
              <a:rPr lang="it-IT" sz="2400" i="1" dirty="0">
                <a:solidFill>
                  <a:schemeClr val="tx1"/>
                </a:solidFill>
                <a:hlinkClick r:id="rId2" tooltip="Priva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privacy</a:t>
            </a:r>
            <a:r>
              <a:rPr lang="it-IT" sz="2400" i="1" dirty="0">
                <a:solidFill>
                  <a:schemeClr val="tx1"/>
                </a:solidFill>
              </a:rPr>
              <a:t> a partire dalla </a:t>
            </a:r>
            <a:r>
              <a:rPr lang="it-IT" sz="2400" i="1" dirty="0">
                <a:solidFill>
                  <a:schemeClr val="tx1"/>
                </a:solidFill>
                <a:hlinkClick r:id="rId3" tooltip="Progettazio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progettazione</a:t>
            </a:r>
            <a:r>
              <a:rPr lang="it-IT" sz="2400" i="1" dirty="0">
                <a:solidFill>
                  <a:schemeClr val="tx1"/>
                </a:solidFill>
              </a:rPr>
              <a:t> di un </a:t>
            </a:r>
            <a:r>
              <a:rPr lang="it-IT" sz="2400" i="1" dirty="0">
                <a:solidFill>
                  <a:schemeClr val="tx1"/>
                </a:solidFill>
                <a:hlinkClick r:id="rId4" tooltip="Processo azienda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processo aziendale</a:t>
            </a:r>
            <a:r>
              <a:rPr lang="it-IT" sz="2400" i="1" dirty="0">
                <a:solidFill>
                  <a:schemeClr val="tx1"/>
                </a:solidFill>
              </a:rPr>
              <a:t> con le relative </a:t>
            </a:r>
            <a:r>
              <a:rPr lang="it-IT" sz="2400" i="1" dirty="0">
                <a:solidFill>
                  <a:schemeClr val="tx1"/>
                </a:solidFill>
                <a:hlinkClick r:id="rId5" tooltip="Applicazione (informatic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applicazioni</a:t>
            </a:r>
            <a:r>
              <a:rPr lang="it-IT" sz="2400" i="1" dirty="0">
                <a:solidFill>
                  <a:schemeClr val="tx1"/>
                </a:solidFill>
              </a:rPr>
              <a:t> informatiche di supporto. </a:t>
            </a:r>
          </a:p>
          <a:p>
            <a:pPr algn="just"/>
            <a:r>
              <a:rPr lang="it-IT" sz="2800" b="1" dirty="0"/>
              <a:t>	saper dimostrare che un trattamento è progettato e organizzato fin dall’inizio in maniera tale da offrire per l’intera gestione del ciclo di vita dei dati, le garanzie indispensabili a soddisfare i requisiti  del Regolamento e tutelare i diritti degli interessati. 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98075" y="5350835"/>
            <a:ext cx="2266950" cy="301625"/>
          </a:xfrm>
        </p:spPr>
        <p:txBody>
          <a:bodyPr/>
          <a:lstStyle/>
          <a:p>
            <a:r>
              <a:rPr lang="it-IT"/>
              <a:t>10 ottobre 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34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DATA PROTECTION BY DEFAULT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96675" y="1261481"/>
            <a:ext cx="10136623" cy="4154698"/>
          </a:xfrm>
        </p:spPr>
        <p:txBody>
          <a:bodyPr/>
          <a:lstStyle/>
          <a:p>
            <a:r>
              <a:rPr lang="it-IT" dirty="0"/>
              <a:t>	</a:t>
            </a:r>
            <a:r>
              <a:rPr lang="it-IT" sz="2800" i="1" dirty="0"/>
              <a:t>per impostazione predefinita devono essere trattati solo i dati personali nella misura necessaria e sufficiente per le finalità previste e per il periodo strettamente necessario a tali fini.</a:t>
            </a:r>
            <a:endParaRPr lang="it-IT" sz="2800" b="1" i="1" dirty="0"/>
          </a:p>
          <a:p>
            <a:pPr algn="ctr"/>
            <a:r>
              <a:rPr lang="it-IT" b="1" dirty="0"/>
              <a:t>PRINCIPIO DI MINIMIZZAZIONE</a:t>
            </a:r>
          </a:p>
          <a:p>
            <a:pPr algn="just"/>
            <a:r>
              <a:rPr lang="it-IT" sz="2800" b="1" dirty="0"/>
              <a:t>    saper dimostrare che i dati trattati per impostazione predefinita (di default) sono solo quelli  necessari per ogni specifica finalità del trattamento, evitando di acquisire informazioni eccedenti gli obiettivi dichiarati nell’informativa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79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it-IT" sz="2800" dirty="0"/>
            </a:br>
            <a:r>
              <a:rPr lang="it-IT" sz="2800" dirty="0"/>
              <a:t>PRINCIPIO DELL’ACCOUNTABILITY</a:t>
            </a:r>
            <a:br>
              <a:rPr lang="it-IT" sz="2800" dirty="0"/>
            </a:br>
            <a:r>
              <a:rPr lang="it-IT" sz="2800" dirty="0"/>
              <a:t> o della responsabilizzazione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46088" y="1327150"/>
            <a:ext cx="9933955" cy="4041774"/>
          </a:xfrm>
        </p:spPr>
        <p:txBody>
          <a:bodyPr/>
          <a:lstStyle/>
          <a:p>
            <a:r>
              <a:rPr lang="it-IT" sz="2400" dirty="0"/>
              <a:t>    dal Garante:</a:t>
            </a:r>
          </a:p>
          <a:p>
            <a:pPr algn="just"/>
            <a:r>
              <a:rPr lang="it-IT" sz="2400" dirty="0"/>
              <a:t>	</a:t>
            </a:r>
            <a:r>
              <a:rPr lang="it-IT" sz="2000" dirty="0"/>
              <a:t>Il GDPR pone con forza l'accento sulla "responsabilizzazione" (accountability: </a:t>
            </a:r>
            <a:r>
              <a:rPr lang="it-IT" sz="2000" b="1" i="1" u="sng" dirty="0"/>
              <a:t>essere in grado di render conto </a:t>
            </a:r>
            <a:r>
              <a:rPr lang="it-IT" sz="2000" dirty="0"/>
              <a:t>) di titolari e responsabili – ossia, sull'</a:t>
            </a:r>
            <a:r>
              <a:rPr lang="it-IT" sz="2000" b="1" dirty="0"/>
              <a:t>adozione di comportamenti proattivi e tali da dimostrare la concreta adozione di misure finalizzate ad assicurare l'applicazione del regolamento. </a:t>
            </a:r>
            <a:r>
              <a:rPr lang="it-IT" sz="2000" dirty="0"/>
              <a:t>Si tratta di una grande novità per la protezione dei dati in quanto viene affidato ai titolari il compito di decidere autonomamente le modalità, le garanzie e i limiti del trattamento dei dati personali – nel rispetto delle disposizioni normative e alla luce di alcuni criteri specifici indicati nel regolamento.</a:t>
            </a:r>
          </a:p>
          <a:p>
            <a:endParaRPr lang="it-IT" sz="2000" dirty="0"/>
          </a:p>
          <a:p>
            <a:pPr algn="ctr"/>
            <a:r>
              <a:rPr lang="it-IT" sz="2000" i="1" dirty="0"/>
              <a:t>Non è più la legge che mi dice cosa devo fare  ma sono io che devo dimostrare cosa faccio per prevenire rischi sui diritti e le libertà delle persone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37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 scolpite colorate di esseri umani">
            <a:extLst>
              <a:ext uri="{FF2B5EF4-FFF2-40B4-BE49-F238E27FC236}">
                <a16:creationId xmlns:a16="http://schemas.microsoft.com/office/drawing/2014/main" id="{0B258E2F-C09A-3DBA-D53D-2ECF13507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49" r="2" b="2"/>
          <a:stretch/>
        </p:blipFill>
        <p:spPr>
          <a:xfrm>
            <a:off x="20" y="10"/>
            <a:ext cx="10080605" cy="567054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98969"/>
            <a:ext cx="10080625" cy="60901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9F53B04C-AEEC-E4D9-E1A2-FD3E81D1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51" y="4396569"/>
            <a:ext cx="9269450" cy="615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hangingPunct="1">
              <a:lnSpc>
                <a:spcPct val="90000"/>
              </a:lnSpc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Diritti e  libertà delle persone fisiche.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334343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072613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46B83F-ADB1-2313-45BD-B991AF39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042" y="5255759"/>
            <a:ext cx="2268141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>
                <a:solidFill>
                  <a:srgbClr val="FFFFFF"/>
                </a:solidFill>
                <a:latin typeface="+mn-lt"/>
                <a:ea typeface="+mn-ea"/>
              </a:rPr>
              <a:t>10 ottobre 2022</a:t>
            </a: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262EB5-4D0D-746D-A745-353CB601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255759"/>
            <a:ext cx="3402210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Tutorial days di CCR: cybersicurezza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01F7A2-D4EE-30B4-105C-3CCECA53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5255759"/>
            <a:ext cx="2268141" cy="30190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fld id="{03B6912A-B584-4AC7-9983-D43B1428DAB0}" type="slidenum">
              <a:rPr lang="en-US" sz="800">
                <a:solidFill>
                  <a:srgbClr val="FFFFFF"/>
                </a:solidFill>
                <a:latin typeface="+mn-lt"/>
                <a:ea typeface="+mn-ea"/>
              </a:rPr>
              <a:pPr defTabSz="457200" fontAlgn="auto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defRPr/>
              </a:pPr>
              <a:t>14</a:t>
            </a:fld>
            <a:endParaRPr lang="en-US" sz="8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015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372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372" cy="567055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5072" y="-6752"/>
            <a:ext cx="3996918" cy="205733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D304294-5631-7682-F543-9092E313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051" y="274839"/>
            <a:ext cx="4758115" cy="1519216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tx2"/>
                </a:solidFill>
              </a:rPr>
              <a:t>GDPR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9D1534-0E69-BBF1-9987-4DDFCD99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6" y="2050577"/>
            <a:ext cx="7126633" cy="3092295"/>
          </a:xfrm>
        </p:spPr>
        <p:txBody>
          <a:bodyPr anchor="t">
            <a:norm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   </a:t>
            </a:r>
            <a:r>
              <a:rPr lang="it-IT" sz="2400" dirty="0">
                <a:solidFill>
                  <a:schemeClr val="tx2"/>
                </a:solidFill>
              </a:rPr>
              <a:t>il </a:t>
            </a:r>
            <a:r>
              <a:rPr lang="it-IT" sz="2400" b="1" dirty="0">
                <a:solidFill>
                  <a:schemeClr val="tx2"/>
                </a:solidFill>
              </a:rPr>
              <a:t>GDPR</a:t>
            </a:r>
            <a:r>
              <a:rPr lang="it-IT" sz="2400" dirty="0">
                <a:solidFill>
                  <a:schemeClr val="tx2"/>
                </a:solidFill>
              </a:rPr>
              <a:t> non è un insieme di norme precettive</a:t>
            </a:r>
          </a:p>
          <a:p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	E’ invece una sorta di “</a:t>
            </a:r>
            <a:r>
              <a:rPr lang="it-IT" sz="2400" b="1" dirty="0">
                <a:solidFill>
                  <a:schemeClr val="tx2"/>
                </a:solidFill>
              </a:rPr>
              <a:t>framework normativo</a:t>
            </a:r>
            <a:r>
              <a:rPr lang="it-IT" sz="2400" dirty="0">
                <a:solidFill>
                  <a:schemeClr val="tx2"/>
                </a:solidFill>
              </a:rPr>
              <a:t>” disegnato con l’obiettivo sì di proteggere, ma anche di favorire la circolazione dei dati.</a:t>
            </a:r>
          </a:p>
          <a:p>
            <a:r>
              <a:rPr lang="it-IT" sz="2400" b="1" dirty="0">
                <a:solidFill>
                  <a:schemeClr val="tx2"/>
                </a:solidFill>
              </a:rPr>
              <a:t>	</a:t>
            </a:r>
            <a:r>
              <a:rPr lang="it-IT" sz="2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Dati all’estero!</a:t>
            </a:r>
          </a:p>
          <a:p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8BB435-17C8-CB7A-641A-85E2D5EE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21" y="5255759"/>
            <a:ext cx="226814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10 ottobre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80A23A-194D-CC64-28D9-92C5B948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255759"/>
            <a:ext cx="340221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Tutorial days di CCR: cybersicurezza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489589" y="3428384"/>
            <a:ext cx="2598208" cy="224639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97492-8655-F31B-5637-AAA36A57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5255759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 smtClean="0"/>
              <a:pPr>
                <a:spcAft>
                  <a:spcPts val="600"/>
                </a:spcAft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22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372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" y="0"/>
            <a:ext cx="10080373" cy="567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727" y="0"/>
            <a:ext cx="4669046" cy="5360542"/>
            <a:chOff x="-19221" y="0"/>
            <a:chExt cx="5646974" cy="64830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87E1870-4899-E307-F91E-B4E4F088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21" y="1698056"/>
            <a:ext cx="3033746" cy="2282193"/>
          </a:xfrm>
        </p:spPr>
        <p:txBody>
          <a:bodyPr>
            <a:normAutofit/>
          </a:bodyPr>
          <a:lstStyle/>
          <a:p>
            <a:r>
              <a:rPr lang="it-IT" sz="2800">
                <a:solidFill>
                  <a:schemeClr val="tx2"/>
                </a:solidFill>
              </a:rPr>
              <a:t>Privacy &amp; Consapevolezza</a:t>
            </a:r>
            <a:br>
              <a:rPr lang="it-IT" sz="2800">
                <a:solidFill>
                  <a:schemeClr val="tx2"/>
                </a:solidFill>
              </a:rPr>
            </a:br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7AB19-DEF4-7502-C80B-93391565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204" y="962674"/>
            <a:ext cx="5301031" cy="4324959"/>
          </a:xfr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marL="400050" lvl="1" indent="0"/>
            <a:r>
              <a:rPr lang="it-IT" sz="1500" u="sng" dirty="0">
                <a:solidFill>
                  <a:schemeClr val="tx2"/>
                </a:solidFill>
              </a:rPr>
              <a:t>Di chi tratta i dati (autorizzati) </a:t>
            </a:r>
          </a:p>
          <a:p>
            <a:pPr marL="800100" lvl="2" indent="0"/>
            <a:r>
              <a:rPr lang="it-IT" sz="1500" dirty="0">
                <a:solidFill>
                  <a:schemeClr val="tx2"/>
                </a:solidFill>
              </a:rPr>
              <a:t>uffici di Direzione, del Personale, Amministrazioni Centrali e Locali, </a:t>
            </a:r>
            <a:r>
              <a:rPr lang="it-IT" sz="1500" dirty="0" err="1">
                <a:solidFill>
                  <a:schemeClr val="tx2"/>
                </a:solidFill>
              </a:rPr>
              <a:t>Uffci</a:t>
            </a:r>
            <a:r>
              <a:rPr lang="it-IT" sz="1500" dirty="0">
                <a:solidFill>
                  <a:schemeClr val="tx2"/>
                </a:solidFill>
              </a:rPr>
              <a:t> Fondi esterni, PI e responsabili di progetti,… </a:t>
            </a:r>
          </a:p>
          <a:p>
            <a:pPr marL="400050" lvl="1" indent="0"/>
            <a:r>
              <a:rPr lang="it-IT" sz="1500" u="sng" dirty="0">
                <a:solidFill>
                  <a:schemeClr val="tx2"/>
                </a:solidFill>
              </a:rPr>
              <a:t>Di chi si occupa di security </a:t>
            </a:r>
          </a:p>
          <a:p>
            <a:pPr marL="800100" lvl="2" indent="0"/>
            <a:r>
              <a:rPr lang="it-IT" sz="1500" dirty="0">
                <a:solidFill>
                  <a:schemeClr val="tx2"/>
                </a:solidFill>
              </a:rPr>
              <a:t>Servizi Calcolo e Reti, CCR e gruppo Security, Sistema Informativo,…</a:t>
            </a:r>
          </a:p>
          <a:p>
            <a:pPr marL="400050" lvl="1" indent="0"/>
            <a:r>
              <a:rPr lang="it-IT" sz="1500" u="sng" dirty="0">
                <a:solidFill>
                  <a:schemeClr val="tx2"/>
                </a:solidFill>
              </a:rPr>
              <a:t>Di chi si occupa di privac</a:t>
            </a:r>
            <a:r>
              <a:rPr lang="it-IT" sz="1500" dirty="0">
                <a:solidFill>
                  <a:schemeClr val="tx2"/>
                </a:solidFill>
              </a:rPr>
              <a:t>y</a:t>
            </a:r>
          </a:p>
          <a:p>
            <a:pPr marL="800100" lvl="2" indent="0"/>
            <a:r>
              <a:rPr lang="it-IT" sz="1500" dirty="0">
                <a:solidFill>
                  <a:schemeClr val="tx2"/>
                </a:solidFill>
              </a:rPr>
              <a:t>DPO, referenti privacy, CCR e gruppo Harmony</a:t>
            </a:r>
          </a:p>
          <a:p>
            <a:pPr marL="800100" lvl="2" indent="0"/>
            <a:endParaRPr lang="it-IT" sz="1500" dirty="0">
              <a:solidFill>
                <a:schemeClr val="tx2"/>
              </a:solidFill>
            </a:endParaRPr>
          </a:p>
          <a:p>
            <a:pPr marL="400050" lvl="1" indent="0" algn="ctr"/>
            <a:r>
              <a:rPr lang="it-IT" sz="1500" dirty="0">
                <a:solidFill>
                  <a:schemeClr val="tx2"/>
                </a:solidFill>
              </a:rPr>
              <a:t>PER…</a:t>
            </a:r>
          </a:p>
          <a:p>
            <a:pPr marL="0" indent="0"/>
            <a:r>
              <a:rPr lang="it-IT" sz="1800" b="1" i="1" dirty="0">
                <a:solidFill>
                  <a:schemeClr val="accent2">
                    <a:lumMod val="75000"/>
                  </a:schemeClr>
                </a:solidFill>
              </a:rPr>
              <a:t>Progettare prodotti</a:t>
            </a:r>
          </a:p>
          <a:p>
            <a:pPr marL="0" indent="0"/>
            <a:r>
              <a:rPr lang="it-IT" sz="2400" b="1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Definire processi</a:t>
            </a:r>
          </a:p>
          <a:p>
            <a:pPr marL="400050" lvl="1" indent="0"/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EDB0D1-FB05-6164-33EF-F9D04125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21" y="5255759"/>
            <a:ext cx="226814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10 ottobre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D4FA8-3D8C-1BB9-F201-837F9AB3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255759"/>
            <a:ext cx="340221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Tutorial days di CCR: cybersicurezza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43187C-E443-ACF7-6ED9-53D8C24C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5255759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 smtClean="0"/>
              <a:pPr>
                <a:spcAft>
                  <a:spcPts val="600"/>
                </a:spcAft>
              </a:pPr>
              <a:t>16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B63540-F785-CC94-2D6F-B85776E880FE}"/>
              </a:ext>
            </a:extLst>
          </p:cNvPr>
          <p:cNvSpPr/>
          <p:nvPr/>
        </p:nvSpPr>
        <p:spPr>
          <a:xfrm rot="20815350">
            <a:off x="1421847" y="374968"/>
            <a:ext cx="530145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coinvolgimento</a:t>
            </a:r>
          </a:p>
        </p:txBody>
      </p:sp>
    </p:spTree>
    <p:extLst>
      <p:ext uri="{BB962C8B-B14F-4D97-AF65-F5344CB8AC3E}">
        <p14:creationId xmlns:p14="http://schemas.microsoft.com/office/powerpoint/2010/main" val="120912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7" descr="Paracadutisti che creano una forma sopra le nuvole">
            <a:extLst>
              <a:ext uri="{FF2B5EF4-FFF2-40B4-BE49-F238E27FC236}">
                <a16:creationId xmlns:a16="http://schemas.microsoft.com/office/drawing/2014/main" id="{8DA5BD03-813C-3BBE-55C3-2F0B86270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729"/>
          <a:stretch/>
        </p:blipFill>
        <p:spPr>
          <a:xfrm>
            <a:off x="2521" y="0"/>
            <a:ext cx="10080602" cy="567056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912397" y="909866"/>
            <a:ext cx="5670552" cy="3850801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510302-98D2-C2D0-5F75-CE7CC9E3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9" y="225872"/>
            <a:ext cx="4508276" cy="2951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 hangingPunct="1">
              <a:lnSpc>
                <a:spcPct val="90000"/>
              </a:lnSpc>
            </a:pPr>
            <a:r>
              <a:rPr lang="en-US" sz="4300" dirty="0">
                <a:solidFill>
                  <a:srgbClr val="FFFFFF"/>
                </a:solidFill>
              </a:rPr>
              <a:t>SPORT di SQUADRA!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45344C-0954-F375-312D-E279D4E1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042" y="5255759"/>
            <a:ext cx="2268141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>
                <a:solidFill>
                  <a:srgbClr val="FFFFFF"/>
                </a:solidFill>
                <a:latin typeface="Calibri" panose="020F0502020204030204"/>
                <a:ea typeface="+mn-ea"/>
              </a:rPr>
              <a:t>10 ottobre 2022</a:t>
            </a:r>
            <a:endParaRPr lang="en-US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BC66A9-A48B-00EF-5C60-ACF37ACA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255759"/>
            <a:ext cx="3402210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Tutorial days di CCR: cybersicurezza</a:t>
            </a:r>
            <a:endParaRPr lang="en-US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34300" y="1824223"/>
            <a:ext cx="5670552" cy="202209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BB2FCA-5A7C-92EA-8045-791B3298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5255759"/>
            <a:ext cx="2268141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fld id="{03B6912A-B584-4AC7-9983-D43B1428DAB0}" type="slidenum">
              <a:rPr lang="en-US">
                <a:solidFill>
                  <a:srgbClr val="FFFFFF"/>
                </a:solidFill>
                <a:latin typeface="Calibri" panose="020F0502020204030204"/>
                <a:ea typeface="+mn-ea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38FFBA-8485-9AE4-3B85-25324582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487" y="5406622"/>
            <a:ext cx="2268141" cy="301894"/>
          </a:xfrm>
        </p:spPr>
        <p:txBody>
          <a:bodyPr vert="horz" lIns="75605" tIns="37802" rIns="75605" bIns="37802" rtlCol="0" anchor="ctr">
            <a:normAutofit/>
          </a:bodyPr>
          <a:lstStyle/>
          <a:p>
            <a:pPr>
              <a:spcAft>
                <a:spcPts val="496"/>
              </a:spcAft>
              <a:defRPr/>
            </a:pPr>
            <a:r>
              <a:rPr lang="it-IT" sz="992">
                <a:solidFill>
                  <a:srgbClr val="FFFFFF"/>
                </a:solidFill>
              </a:rPr>
              <a:t>10 ottobre 2022</a:t>
            </a:r>
            <a:endParaRPr lang="en-US" sz="992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7278AA-8B09-0CF8-5451-6D54A678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6" y="5387639"/>
            <a:ext cx="3402211" cy="301894"/>
          </a:xfrm>
        </p:spPr>
        <p:txBody>
          <a:bodyPr vert="horz" lIns="75605" tIns="37802" rIns="75605" bIns="37802" rtlCol="0" anchor="ctr">
            <a:normAutofit/>
          </a:bodyPr>
          <a:lstStyle/>
          <a:p>
            <a:pPr>
              <a:spcAft>
                <a:spcPts val="496"/>
              </a:spcAft>
              <a:defRPr/>
            </a:pPr>
            <a:r>
              <a:rPr lang="it-IT" sz="992">
                <a:solidFill>
                  <a:srgbClr val="FFFFFF"/>
                </a:solidFill>
                <a:latin typeface="+mn-lt"/>
                <a:ea typeface="+mn-ea"/>
              </a:rPr>
              <a:t>Tutorial days di CCR: cybersicurezza</a:t>
            </a:r>
            <a:endParaRPr lang="en-US" sz="992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FB0BF5-A3E8-3247-FAF0-8A75E4C0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6896" y="5227200"/>
            <a:ext cx="2268141" cy="301894"/>
          </a:xfrm>
          <a:prstGeom prst="ellipse">
            <a:avLst/>
          </a:prstGeom>
        </p:spPr>
        <p:txBody>
          <a:bodyPr vert="horz" lIns="75605" tIns="37802" rIns="75605" bIns="37802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96"/>
              </a:spcAft>
              <a:defRPr/>
            </a:pPr>
            <a:fld id="{03B6912A-B584-4AC7-9983-D43B1428DAB0}" type="slidenum">
              <a:rPr lang="en-US" sz="992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496"/>
                </a:spcAft>
                <a:defRPr/>
              </a:pPr>
              <a:t>18</a:t>
            </a:fld>
            <a:endParaRPr lang="en-US" sz="992">
              <a:solidFill>
                <a:srgbClr val="FFFFFF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3631424-6843-69AA-3F2A-7C7FEF2E3CF5}"/>
              </a:ext>
            </a:extLst>
          </p:cNvPr>
          <p:cNvSpPr/>
          <p:nvPr/>
        </p:nvSpPr>
        <p:spPr>
          <a:xfrm>
            <a:off x="434509" y="2825827"/>
            <a:ext cx="3797615" cy="2166143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96"/>
              </a:spcAft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6FC5FD5-0EA0-7D48-21DE-FC684BE8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435704">
            <a:off x="686543" y="2100227"/>
            <a:ext cx="8199983" cy="22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4686D1-657C-CC33-9D05-98DD7128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EE23B7-ECC4-7171-9339-95FAE65F4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00" y="1244279"/>
            <a:ext cx="9761499" cy="4171900"/>
          </a:xfrm>
        </p:spPr>
        <p:txBody>
          <a:bodyPr/>
          <a:lstStyle/>
          <a:p>
            <a:pPr marL="0" indent="0"/>
            <a:r>
              <a:rPr lang="it-IT" sz="2800" b="1" dirty="0"/>
              <a:t>Data </a:t>
            </a:r>
            <a:r>
              <a:rPr lang="it-IT" sz="2800" b="1" dirty="0" err="1"/>
              <a:t>Protection</a:t>
            </a:r>
            <a:r>
              <a:rPr lang="it-IT" sz="2800" b="1" dirty="0"/>
              <a:t> </a:t>
            </a:r>
            <a:r>
              <a:rPr lang="it-IT" sz="2800" b="1" dirty="0" err="1"/>
              <a:t>Officer</a:t>
            </a:r>
            <a:endParaRPr lang="it-IT" sz="2800" b="1" dirty="0"/>
          </a:p>
          <a:p>
            <a:pPr marL="400050" lvl="1" indent="0"/>
            <a:r>
              <a:rPr lang="it-IT" sz="2400" dirty="0"/>
              <a:t>Un team di aiuto, supporto, monitoring nell’ambito della protezione dei dati personali all’interno dell’ Ente </a:t>
            </a:r>
            <a:r>
              <a:rPr lang="it-IT" sz="1600" i="1" dirty="0"/>
              <a:t>Deliberazione n. 14734 del 27 Aprile 2018</a:t>
            </a:r>
            <a:endParaRPr lang="it-IT" sz="2400" dirty="0"/>
          </a:p>
          <a:p>
            <a:pPr marL="400050" lvl="1" indent="0"/>
            <a:endParaRPr lang="it-IT" sz="2800" b="1" dirty="0"/>
          </a:p>
          <a:p>
            <a:pPr marL="0" indent="0"/>
            <a:r>
              <a:rPr lang="it-IT" sz="2800" dirty="0"/>
              <a:t>	Istituito</a:t>
            </a:r>
            <a:r>
              <a:rPr lang="it-IT" sz="2800" b="1" dirty="0"/>
              <a:t> </a:t>
            </a:r>
            <a:r>
              <a:rPr lang="it-IT" sz="2800" dirty="0"/>
              <a:t>dal</a:t>
            </a:r>
            <a:r>
              <a:rPr lang="it-IT" sz="2800" b="1" dirty="0"/>
              <a:t> REGOLAMENTO (UE) 2016/679 – GDPR</a:t>
            </a:r>
          </a:p>
          <a:p>
            <a:pPr marL="0" indent="0"/>
            <a:r>
              <a:rPr lang="it-IT" sz="2000" b="1" i="1" dirty="0"/>
              <a:t>	</a:t>
            </a:r>
            <a:r>
              <a:rPr lang="it-IT" sz="2000" dirty="0"/>
              <a:t>in vigore dal 25.5.2018 </a:t>
            </a:r>
            <a:endParaRPr lang="it-IT" sz="2000" b="1" i="1" dirty="0"/>
          </a:p>
          <a:p>
            <a:pPr marL="0" indent="0"/>
            <a:r>
              <a:rPr lang="it-IT" sz="2000" b="1" i="1" dirty="0"/>
              <a:t>	</a:t>
            </a:r>
            <a:r>
              <a:rPr lang="it-IT" sz="2000" dirty="0"/>
              <a:t>recepito da INFN con la delibera n. 14844 del 27 Luglio 2018</a:t>
            </a:r>
          </a:p>
          <a:p>
            <a:pPr marL="0" indent="0"/>
            <a:endParaRPr lang="it-IT" sz="2000" b="1" i="1" dirty="0"/>
          </a:p>
          <a:p>
            <a:pPr marL="400050" lvl="1" indent="0"/>
            <a:endParaRPr lang="it-IT" dirty="0"/>
          </a:p>
          <a:p>
            <a:pPr marL="400050" lvl="1" indent="0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2D7587-FB3E-047B-CB36-90C4FB43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DC3AFE-1D14-95B1-1495-1B3F54AE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8737C4-3889-59A7-42C5-91EEC56C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Segnaposto immagine 7">
            <a:extLst>
              <a:ext uri="{FF2B5EF4-FFF2-40B4-BE49-F238E27FC236}">
                <a16:creationId xmlns:a16="http://schemas.microsoft.com/office/drawing/2014/main" id="{C2187C4D-3035-CA8D-4D81-C721A5E94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049" y="3798857"/>
            <a:ext cx="2432659" cy="12771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96DAF7-5058-F9A3-A3FF-C293D240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301904"/>
            <a:ext cx="8694540" cy="109604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Privacy &amp; Cybersecurity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E4158-3FCF-ED00-D947-FA7B3787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042" y="5255759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000">
                <a:solidFill>
                  <a:srgbClr val="FFFFFF"/>
                </a:solidFill>
              </a:rPr>
              <a:t>10 ottobre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9A3BF8-2C19-596A-FD4C-88683604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255759"/>
            <a:ext cx="340221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000">
                <a:solidFill>
                  <a:srgbClr val="FFFFFF"/>
                </a:solidFill>
              </a:rPr>
              <a:t>Tutorial days di CCR: cybersicurezza</a:t>
            </a:r>
            <a:endParaRPr lang="it-IT" sz="10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9B6003-D0E0-1F77-53A9-0FD3BF35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5255759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 sz="10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 sz="1000">
              <a:solidFill>
                <a:srgbClr val="FFFFFF"/>
              </a:solidFill>
            </a:endParaRP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02C35221-CFC7-E8E4-400E-4A1B83B5C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402174"/>
              </p:ext>
            </p:extLst>
          </p:nvPr>
        </p:nvGraphicFramePr>
        <p:xfrm>
          <a:off x="693042" y="1509521"/>
          <a:ext cx="8694540" cy="359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540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E0FEC-575C-E75E-7250-3A43414D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63" y="208485"/>
            <a:ext cx="5445862" cy="1063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hangingPunct="1"/>
            <a:r>
              <a:rPr lang="en-US" dirty="0" err="1"/>
              <a:t>Proteggere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51BE97-86EF-4D6E-D40A-C5D2BEE2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532" y="2016195"/>
            <a:ext cx="5445860" cy="31299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hangingPunct="1">
              <a:spcBef>
                <a:spcPts val="1000"/>
              </a:spcBef>
            </a:pPr>
            <a:br>
              <a:rPr lang="en-US" sz="1600" dirty="0"/>
            </a:br>
            <a:r>
              <a:rPr lang="en-US" sz="2400" dirty="0"/>
              <a:t>Confidentiality (</a:t>
            </a:r>
            <a:r>
              <a:rPr lang="en-US" sz="2400" dirty="0" err="1"/>
              <a:t>Riservatezza</a:t>
            </a:r>
            <a:r>
              <a:rPr lang="en-US" sz="2400" dirty="0"/>
              <a:t>)</a:t>
            </a:r>
          </a:p>
          <a:p>
            <a:pPr marL="0" indent="0" defTabSz="914400" hangingPunct="1">
              <a:spcBef>
                <a:spcPts val="1000"/>
              </a:spcBef>
            </a:pPr>
            <a:br>
              <a:rPr lang="en-US" sz="2400" dirty="0"/>
            </a:br>
            <a:r>
              <a:rPr lang="en-US" sz="2400" dirty="0"/>
              <a:t>Integrity (</a:t>
            </a:r>
            <a:r>
              <a:rPr lang="en-US" sz="2400" dirty="0" err="1"/>
              <a:t>Integrità</a:t>
            </a:r>
            <a:r>
              <a:rPr lang="en-US" sz="2400" dirty="0"/>
              <a:t>)</a:t>
            </a:r>
          </a:p>
          <a:p>
            <a:pPr marL="0" indent="0" defTabSz="914400" hangingPunct="1">
              <a:spcBef>
                <a:spcPts val="1000"/>
              </a:spcBef>
            </a:pPr>
            <a:br>
              <a:rPr lang="en-US" sz="2400" dirty="0"/>
            </a:br>
            <a:r>
              <a:rPr lang="en-US" sz="2400" dirty="0"/>
              <a:t>Availability (</a:t>
            </a:r>
            <a:r>
              <a:rPr lang="en-US" sz="2400" dirty="0" err="1"/>
              <a:t>Disponibilità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9074C-6EE9-E4E7-0435-A4F98072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042" y="5255759"/>
            <a:ext cx="1694868" cy="30190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>
                <a:solidFill>
                  <a:srgbClr val="FFFFFF"/>
                </a:solidFill>
                <a:latin typeface="Calibri" panose="020F0502020204030204"/>
                <a:ea typeface="+mn-ea"/>
              </a:rPr>
              <a:t>10 ottobre 2022</a:t>
            </a:r>
            <a:endParaRPr lang="en-US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8" name="Picture 7" descr="Lucchetto su scheda madre del computer">
            <a:extLst>
              <a:ext uri="{FF2B5EF4-FFF2-40B4-BE49-F238E27FC236}">
                <a16:creationId xmlns:a16="http://schemas.microsoft.com/office/drawing/2014/main" id="{0416AEFF-C868-D4E1-6A83-BCF586B54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7" r="40916"/>
          <a:stretch/>
        </p:blipFill>
        <p:spPr>
          <a:xfrm>
            <a:off x="20" y="10"/>
            <a:ext cx="3832792" cy="5670540"/>
          </a:xfrm>
          <a:prstGeom prst="rect">
            <a:avLst/>
          </a:prstGeom>
          <a:effectLst/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01032" y="1748888"/>
            <a:ext cx="52167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8DD618-FAB3-BBAC-38A7-81D0078B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6463" y="5382864"/>
            <a:ext cx="3422331" cy="301905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 kern="1200">
                <a:latin typeface="Calibri" panose="020F0502020204030204"/>
                <a:ea typeface="+mn-ea"/>
                <a:cs typeface="+mn-cs"/>
              </a:rPr>
              <a:t>Tutorial days di CCR: cybersicurezza</a:t>
            </a: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56FE9D-3C28-BCCB-7514-4377AF46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289" y="5231911"/>
            <a:ext cx="981239" cy="30190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fld id="{03B6912A-B584-4AC7-9983-D43B1428DAB0}" type="slidenum">
              <a:rPr lang="en-US" smtClean="0">
                <a:latin typeface="Calibri" panose="020F0502020204030204"/>
                <a:ea typeface="+mn-ea"/>
              </a:rPr>
              <a:pPr defTabSz="914400" fontAlgn="auto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defRPr/>
              </a:pPr>
              <a:t>4</a:t>
            </a:fld>
            <a:endParaRPr lang="en-US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5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385" y="0"/>
            <a:ext cx="3823374" cy="5670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884" y="1070241"/>
            <a:ext cx="3600476" cy="3555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23B25D-F43D-1ED0-2F39-C3ABC56D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67" y="1315041"/>
            <a:ext cx="3100593" cy="3064459"/>
          </a:xfrm>
        </p:spPr>
        <p:txBody>
          <a:bodyPr>
            <a:normAutofit/>
          </a:bodyPr>
          <a:lstStyle/>
          <a:p>
            <a:r>
              <a:rPr lang="it-IT" sz="3900">
                <a:solidFill>
                  <a:srgbClr val="FFFFFF"/>
                </a:solidFill>
              </a:rPr>
              <a:t>Le parole della «CIA»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218787-E6A4-4B80-9264-401AC864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7162" y="37057"/>
            <a:ext cx="192899" cy="638671"/>
            <a:chOff x="11873418" y="44817"/>
            <a:chExt cx="233303" cy="772404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E8D92D4B-FC8B-42FF-B330-0F8187AC3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69243D1-5ECC-4158-BE71-994C8E28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83EC76E-F083-4CE1-90B9-47FC1D1E9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61FCA8D-7CF4-4590-B46C-8F2B37086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DEEF5F38-8CFF-417E-B899-740E109DA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837D591-5DC3-4A27-9E9B-3A93872A0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98A7C6D-12D7-49AB-8E8B-7BC954B57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AAD20C8-6762-4AB5-BD26-06463554A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60485315-0687-4ACA-B1DF-9CE5AB60F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2F9618A-491F-4482-B3D4-6CAF4AD23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10591CF4-DE73-4D41-BD78-673B25A1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3131C7D-7D49-4E72-B658-E7EA18C7D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AE4406-0262-4B0E-8BEC-062D5079F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8789" y="2894241"/>
            <a:ext cx="1800118" cy="1965103"/>
            <a:chOff x="687925" y="3500294"/>
            <a:chExt cx="2177162" cy="2376595"/>
          </a:xfrm>
        </p:grpSpPr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BE25EBE-2473-4625-9D81-5EDE8A32F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C85784B-25A9-4F3C-B8CE-EA0C5779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5ED6F17-088A-41BA-9F01-84968C5EF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40E996A-42E5-41A5-9731-A46B526A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3192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23FD45B-66A6-4474-81CD-7A809E085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31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F6EC6478-1D4B-4340-8815-5C18CAF80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30A3B7D-0A66-4C78-89FA-72B6EE2AB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8512C95-82DE-4518-81DF-4444A8A0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4EB4443-5599-4A23-A9B9-E671EF25B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847B105-F8EE-4AD6-8D3E-A13574ED4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E161F6D-8FCB-4AA1-BF41-7B5E2EFA1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CB8CF2A-176B-457D-B031-3DAF2199D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C0C6D01D-0808-4CBC-940B-C461568D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3192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1CA7902B-E443-4797-A93B-A93A949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9476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08F0FEF6-7627-483C-BA94-92001F20A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7CF4CD8E-FB24-42DF-B2D7-4F857B566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5CE034BB-E736-4D74-84F1-783DD31B1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429B2E63-7610-4DFC-B121-C5642CC07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082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85BCDD98-AEF8-48C7-AD36-1A0172DBD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082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22BBA9F2-4CD7-4D04-80F2-7E6C97D24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845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B4DFFE8A-CECA-411B-A74F-CDC69B42D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845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683A399D-CB9B-4BF4-A5B1-11F1AEC61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476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4E95862A-9101-42E7-A4DC-54904272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758879BB-61F7-4656-A949-942918E8D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B239065E-174C-4E55-8F08-753D01637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EFC1C157-65C2-4364-A98C-4990B2F2E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5B789995-3066-4FA5-845A-2F5D04CCF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48D0AFE9-5F16-4241-AC7C-7815B2E07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E7D8F4CC-AEDD-40CE-AF57-C53FBB7A1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18F6C01C-7A92-4BE3-818D-3F02C454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71381134-C199-45DE-9024-0D1AC8B89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09F386DF-8974-452C-BFA1-69DF9C703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D7FD2F1B-CA10-4903-A67B-CD12CBD94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02D9C27-503C-4DAD-B837-941FCF103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CCA7722-F576-4945-8C4A-BACD72449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EF4D814-1A34-4454-86B3-72E5857D2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2A65427A-F6F4-4FCC-AD60-F2789FA15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893BAA80-E8EA-4FC0-BB91-7CD2E10F2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9E269127-5C6B-4DD7-9A77-F55B7D933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B9F0C615-B92F-4B29-8030-9F0C233BC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2D38AC94-BAD6-4D06-AF56-796E4AE19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5D6F1198-459C-4B24-9582-07EF3DE36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F9E7312F-1213-4731-981F-910D89C42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85393A61-B875-4502-B39A-FF198FDB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5ECD7F79-6A5F-4C71-AF0C-EFD525A0F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D42B9D4E-A32F-4275-8EB9-94BC9F953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29A2EA8A-64FC-403B-91E3-CFA956B15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3563E01D-1F33-4568-9B64-199F5EEE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55C06EC6-E524-4AB4-8F99-7BD4E265D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43981652-0492-4F9B-AB42-5EF3F9DB9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1CB61193-4C8B-4BF7-9E45-1D2376B44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2">
              <a:extLst>
                <a:ext uri="{FF2B5EF4-FFF2-40B4-BE49-F238E27FC236}">
                  <a16:creationId xmlns:a16="http://schemas.microsoft.com/office/drawing/2014/main" id="{24935050-11C3-47FD-A1D2-949061524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1C67AECA-86A6-41C9-842D-4DF8F11C7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8917EBA8-92D8-4CED-8AD7-C27D66E2D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045BF9E8-281A-480D-AE50-5C850990D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3311767B-5796-44F1-86DB-C08467F41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61E7C-E973-C61A-BA2A-41E6C3E8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841" y="255928"/>
            <a:ext cx="5379502" cy="5040437"/>
          </a:xfrm>
        </p:spPr>
        <p:txBody>
          <a:bodyPr anchor="ctr">
            <a:normAutofit/>
          </a:bodyPr>
          <a:lstStyle/>
          <a:p>
            <a:pPr marL="0" indent="0"/>
            <a:r>
              <a:rPr lang="it-IT" sz="2000" b="1" dirty="0">
                <a:solidFill>
                  <a:schemeClr val="bg1"/>
                </a:solidFill>
              </a:rPr>
              <a:t>RISERVATEZZA</a:t>
            </a:r>
            <a:r>
              <a:rPr lang="it-IT" sz="2000" dirty="0">
                <a:solidFill>
                  <a:schemeClr val="bg1"/>
                </a:solidFill>
              </a:rPr>
              <a:t>:</a:t>
            </a:r>
            <a:r>
              <a:rPr lang="it-IT" sz="2000" dirty="0">
                <a:solidFill>
                  <a:schemeClr val="bg1"/>
                </a:solidFill>
                <a:effectLst/>
              </a:rPr>
              <a:t> Solo chi ne ha diritto può accedere all’informazione</a:t>
            </a:r>
          </a:p>
          <a:p>
            <a:pPr marL="0" indent="0"/>
            <a:r>
              <a:rPr lang="it-IT" sz="2000" dirty="0">
                <a:solidFill>
                  <a:schemeClr val="bg1"/>
                </a:solidFill>
              </a:rPr>
              <a:t>	</a:t>
            </a:r>
            <a:r>
              <a:rPr lang="it-IT" sz="2000" i="1" dirty="0">
                <a:solidFill>
                  <a:schemeClr val="bg1"/>
                </a:solidFill>
              </a:rPr>
              <a:t>Identità, Autenticazione, Autorizzazione, 	protezione dei file, ruoli…</a:t>
            </a:r>
          </a:p>
          <a:p>
            <a:pPr marL="0" indent="0"/>
            <a:endParaRPr lang="it-IT" sz="2000" i="1" dirty="0">
              <a:solidFill>
                <a:schemeClr val="bg1"/>
              </a:solidFill>
              <a:effectLst/>
            </a:endParaRPr>
          </a:p>
          <a:p>
            <a:pPr marL="0" indent="0"/>
            <a:r>
              <a:rPr lang="it-IT" sz="2000" b="1" dirty="0">
                <a:solidFill>
                  <a:schemeClr val="bg1"/>
                </a:solidFill>
                <a:effectLst/>
              </a:rPr>
              <a:t>INTEGRITA’</a:t>
            </a:r>
            <a:r>
              <a:rPr lang="it-IT" sz="2000" dirty="0">
                <a:solidFill>
                  <a:schemeClr val="bg1"/>
                </a:solidFill>
                <a:effectLst/>
              </a:rPr>
              <a:t>: In ogni momento l’informazione è corretta e non ha subito modifiche.</a:t>
            </a:r>
          </a:p>
          <a:p>
            <a:pPr marL="0" indent="0"/>
            <a:r>
              <a:rPr lang="it-IT" sz="2000" dirty="0">
                <a:solidFill>
                  <a:schemeClr val="bg1"/>
                </a:solidFill>
              </a:rPr>
              <a:t>	</a:t>
            </a:r>
            <a:r>
              <a:rPr lang="it-IT" sz="2000" i="1" dirty="0">
                <a:solidFill>
                  <a:schemeClr val="bg1"/>
                </a:solidFill>
              </a:rPr>
              <a:t>LOG, non ripudiabilità…</a:t>
            </a:r>
          </a:p>
          <a:p>
            <a:pPr marL="0" indent="0"/>
            <a:endParaRPr lang="it-IT" sz="2000" i="1" dirty="0">
              <a:solidFill>
                <a:schemeClr val="bg1"/>
              </a:solidFill>
              <a:effectLst/>
            </a:endParaRPr>
          </a:p>
          <a:p>
            <a:pPr marL="0" indent="0"/>
            <a:r>
              <a:rPr lang="it-IT" sz="2000" b="1" dirty="0">
                <a:solidFill>
                  <a:schemeClr val="bg1"/>
                </a:solidFill>
              </a:rPr>
              <a:t>DISPONIBILITA’</a:t>
            </a:r>
            <a:r>
              <a:rPr lang="it-IT" sz="2000" dirty="0">
                <a:solidFill>
                  <a:schemeClr val="bg1"/>
                </a:solidFill>
              </a:rPr>
              <a:t>:</a:t>
            </a:r>
            <a:r>
              <a:rPr lang="it-IT" sz="2000" dirty="0">
                <a:solidFill>
                  <a:schemeClr val="bg1"/>
                </a:solidFill>
                <a:effectLst/>
              </a:rPr>
              <a:t> L’informazione è disponibile quando richiesta.</a:t>
            </a:r>
          </a:p>
          <a:p>
            <a:pPr marL="400050" lvl="1" indent="0"/>
            <a:r>
              <a:rPr lang="it-IT" sz="2000" i="1" dirty="0">
                <a:solidFill>
                  <a:schemeClr val="bg1"/>
                </a:solidFill>
              </a:rPr>
              <a:t>DDOS, eventi fisici,…</a:t>
            </a:r>
            <a:endParaRPr lang="it-IT" sz="2000" i="1" dirty="0">
              <a:solidFill>
                <a:schemeClr val="bg1"/>
              </a:solidFill>
              <a:effectLst/>
            </a:endParaRPr>
          </a:p>
          <a:p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EC58F-E34F-B7BD-B569-021639E2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6267" y="5368120"/>
            <a:ext cx="2872979" cy="30190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/>
              <a:t>Tutorial days di CCR: cybersicurezza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8002A3-16A8-346D-8CD2-54AB6A93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6723" y="5368120"/>
            <a:ext cx="2268141" cy="2816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bg1"/>
                </a:solidFill>
              </a:rPr>
              <a:t>10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ECDD95-1CA3-5C44-1909-6BDAC047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5863" y="5368120"/>
            <a:ext cx="1541718" cy="301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4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49CD8-1BD2-E4EE-1C19-335BDE7E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7" y="512972"/>
            <a:ext cx="4262578" cy="455156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5"/>
                </a:solidFill>
              </a:rPr>
              <a:t>AMMINISTRATORE di </a:t>
            </a:r>
            <a:br>
              <a:rPr lang="it-IT" sz="3600" dirty="0">
                <a:solidFill>
                  <a:schemeClr val="accent5"/>
                </a:solidFill>
              </a:rPr>
            </a:br>
            <a:r>
              <a:rPr lang="it-IT" sz="3600" dirty="0">
                <a:solidFill>
                  <a:schemeClr val="accent5"/>
                </a:solidFill>
              </a:rPr>
              <a:t>SISTEMA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9CC81-7D31-B99E-45DC-85D2E86D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432" y="5368645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10 ottobre 2022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FD3811-5062-BAF1-614B-A0FC4988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368645"/>
            <a:ext cx="340221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Tutorial days di CCR: cybersicurezza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D28048-E534-4860-B494-C2C85E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6387" y="5217692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 dirty="0"/>
          </a:p>
        </p:txBody>
      </p:sp>
      <p:graphicFrame>
        <p:nvGraphicFramePr>
          <p:cNvPr id="24" name="Segnaposto contenuto 2">
            <a:extLst>
              <a:ext uri="{FF2B5EF4-FFF2-40B4-BE49-F238E27FC236}">
                <a16:creationId xmlns:a16="http://schemas.microsoft.com/office/drawing/2014/main" id="{68241540-829A-DDD8-D6D7-DE0FA8F55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79511"/>
              </p:ext>
            </p:extLst>
          </p:nvPr>
        </p:nvGraphicFramePr>
        <p:xfrm>
          <a:off x="3960656" y="-144341"/>
          <a:ext cx="5217658" cy="576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22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7CDF17-F43E-2E94-4E50-06CE6882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28" y="643670"/>
            <a:ext cx="4375268" cy="13467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hangingPunct="1"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</a:rPr>
              <a:t>CYBERSECURITY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BFD48A-037C-9683-09E0-5C72B3AFD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07" r="10748"/>
          <a:stretch/>
        </p:blipFill>
        <p:spPr>
          <a:xfrm>
            <a:off x="1" y="1312"/>
            <a:ext cx="5040312" cy="5669238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6BD2F8-C10A-4F2A-8971-01B3DFBA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759" y="5255758"/>
            <a:ext cx="567035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fld id="{03B6912A-B584-4AC7-9983-D43B1428DAB0}" type="slidenum">
              <a:rPr lang="en-US" sz="1000">
                <a:solidFill>
                  <a:schemeClr val="tx1"/>
                </a:solidFill>
                <a:latin typeface="Calibri" panose="020F0502020204030204"/>
                <a:ea typeface="+mn-ea"/>
              </a:rPr>
              <a:pPr algn="l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defRPr/>
              </a:pPr>
              <a:t>7</a:t>
            </a:fld>
            <a:endParaRPr lang="en-US" sz="10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EA90DD-CF10-ABDE-C21E-0B6A9E63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44" y="5255759"/>
            <a:ext cx="2088842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 sz="1000">
                <a:solidFill>
                  <a:srgbClr val="FFFFFF"/>
                </a:solidFill>
                <a:latin typeface="Calibri" panose="020F0502020204030204"/>
                <a:ea typeface="+mn-ea"/>
              </a:rPr>
              <a:t>10 ottobre 2022</a:t>
            </a:r>
            <a:endParaRPr lang="en-US" sz="100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4A7F448-63E5-B0A8-E2CD-E7007157E60B}"/>
              </a:ext>
            </a:extLst>
          </p:cNvPr>
          <p:cNvSpPr/>
          <p:nvPr/>
        </p:nvSpPr>
        <p:spPr>
          <a:xfrm rot="19755124">
            <a:off x="-317540" y="1841960"/>
            <a:ext cx="759727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ANALISI DEL RISCHIO</a:t>
            </a:r>
            <a:endParaRPr lang="it-IT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51C2AC-9045-1C68-B0F6-C34B6A9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094" y="5368645"/>
            <a:ext cx="4375272" cy="3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it-IT"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Tutorial days di CCR: cybersicurezza</a:t>
            </a:r>
            <a:endParaRPr lang="en-US" sz="10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Segnaposto contenuto 2">
            <a:extLst>
              <a:ext uri="{FF2B5EF4-FFF2-40B4-BE49-F238E27FC236}">
                <a16:creationId xmlns:a16="http://schemas.microsoft.com/office/drawing/2014/main" id="{39819225-4900-E736-68BC-1892FECA0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816291"/>
              </p:ext>
            </p:extLst>
          </p:nvPr>
        </p:nvGraphicFramePr>
        <p:xfrm>
          <a:off x="5306329" y="2161896"/>
          <a:ext cx="4375268" cy="310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205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60" y="0"/>
            <a:ext cx="10078104" cy="567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Segnaposto contenuto 7" descr="Immagine che contiene testo, monitor, computer, elettronico&#10;&#10;Descrizione generata automaticamente">
            <a:extLst>
              <a:ext uri="{FF2B5EF4-FFF2-40B4-BE49-F238E27FC236}">
                <a16:creationId xmlns:a16="http://schemas.microsoft.com/office/drawing/2014/main" id="{4019DC38-718A-24CD-F30A-16728F0423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54" b="2"/>
          <a:stretch/>
        </p:blipFill>
        <p:spPr>
          <a:xfrm>
            <a:off x="-1241" y="1060"/>
            <a:ext cx="10080605" cy="5669490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FBB5B-F35F-D556-82B9-9FA270DE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042" y="5255759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10 ottobre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BD6C7-9B61-F94E-2A5A-2C48FC94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207" y="5255759"/>
            <a:ext cx="3402210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Tutorial days di CCR: cybersicurezza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73A722-04ED-6804-2949-7DFEE3AA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5255759"/>
            <a:ext cx="2268141" cy="301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B6912A-B584-4AC7-9983-D43B1428DAB0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8792CE-A349-3A4B-1887-54B657BD073D}"/>
              </a:ext>
            </a:extLst>
          </p:cNvPr>
          <p:cNvSpPr txBox="1"/>
          <p:nvPr/>
        </p:nvSpPr>
        <p:spPr>
          <a:xfrm>
            <a:off x="6928801" y="5478061"/>
            <a:ext cx="3151824" cy="19248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latin typeface="+mn-lt"/>
                <a:ea typeface="+mn-ea"/>
                <a:hlinkClick r:id="rId3" tooltip="https://askleo.com/phishing_how_to_know_it_when_you_see_i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  <a:latin typeface="+mn-lt"/>
                <a:ea typeface="+mn-ea"/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latin typeface="+mn-lt"/>
                <a:ea typeface="+mn-ea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B673973-3E93-504C-DFE4-3527AFF1A7AE}"/>
              </a:ext>
            </a:extLst>
          </p:cNvPr>
          <p:cNvSpPr/>
          <p:nvPr/>
        </p:nvSpPr>
        <p:spPr>
          <a:xfrm rot="20751301">
            <a:off x="-6902" y="714563"/>
            <a:ext cx="726352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Minacce informatiche</a:t>
            </a:r>
          </a:p>
        </p:txBody>
      </p:sp>
    </p:spTree>
    <p:extLst>
      <p:ext uri="{BB962C8B-B14F-4D97-AF65-F5344CB8AC3E}">
        <p14:creationId xmlns:p14="http://schemas.microsoft.com/office/powerpoint/2010/main" val="29778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392EFC-04B6-7E80-87C3-B185E509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ottobre 2022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50D21E-53C4-DA1A-8BB8-11581B0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Tutorial days di CCR: cybersicurezza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44381F-D376-96E9-972F-C691B0AF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 descr="Immagine che contiene testo, persona">
            <a:extLst>
              <a:ext uri="{FF2B5EF4-FFF2-40B4-BE49-F238E27FC236}">
                <a16:creationId xmlns:a16="http://schemas.microsoft.com/office/drawing/2014/main" id="{0BF4053F-7E8D-789C-8E31-EBC31A3C9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503" y="0"/>
            <a:ext cx="10801046" cy="56705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559168-56BB-79B1-7F60-513103F4F337}"/>
              </a:ext>
            </a:extLst>
          </p:cNvPr>
          <p:cNvSpPr txBox="1"/>
          <p:nvPr/>
        </p:nvSpPr>
        <p:spPr>
          <a:xfrm>
            <a:off x="0" y="5481439"/>
            <a:ext cx="10080625" cy="22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askleo.com/decrypt-files-encrypted-by-ransomwar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F883D4F-0111-3383-D50D-86A5E5534DCA}"/>
              </a:ext>
            </a:extLst>
          </p:cNvPr>
          <p:cNvSpPr/>
          <p:nvPr/>
        </p:nvSpPr>
        <p:spPr>
          <a:xfrm rot="20751301">
            <a:off x="3623645" y="3741865"/>
            <a:ext cx="726352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Minacce informatiche</a:t>
            </a:r>
          </a:p>
        </p:txBody>
      </p:sp>
    </p:spTree>
    <p:extLst>
      <p:ext uri="{BB962C8B-B14F-4D97-AF65-F5344CB8AC3E}">
        <p14:creationId xmlns:p14="http://schemas.microsoft.com/office/powerpoint/2010/main" val="1456312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54B9C7EB83A3498968F528FC64EFFC" ma:contentTypeVersion="6" ma:contentTypeDescription="Creare un nuovo documento." ma:contentTypeScope="" ma:versionID="2c404baea11d93576451cf9caaa69493">
  <xsd:schema xmlns:xsd="http://www.w3.org/2001/XMLSchema" xmlns:xs="http://www.w3.org/2001/XMLSchema" xmlns:p="http://schemas.microsoft.com/office/2006/metadata/properties" xmlns:ns2="cdda7f2e-c373-4dae-9d8d-de155a501ec5" xmlns:ns3="29b15f42-945a-4f71-bfdc-10ac36b66450" targetNamespace="http://schemas.microsoft.com/office/2006/metadata/properties" ma:root="true" ma:fieldsID="4defb48a1e9c396cf76cc3bb28bbac5f" ns2:_="" ns3:_=""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63E16-A21F-4701-8FB6-EDE718E88D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30162F-63FE-4054-8D6A-6ED8BCD1D268}">
  <ds:schemaRefs>
    <ds:schemaRef ds:uri="29b15f42-945a-4f71-bfdc-10ac36b66450"/>
    <ds:schemaRef ds:uri="cdda7f2e-c373-4dae-9d8d-de155a501e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326999-ECAF-4BD6-8EF1-E520CD214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882</Words>
  <Application>Microsoft Office PowerPoint</Application>
  <PresentationFormat>Personalizzato</PresentationFormat>
  <Paragraphs>133</Paragraphs>
  <Slides>18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di Office</vt:lpstr>
      <vt:lpstr>I dati personali: il GDPR     TUTORIAL DAYS di CCR 2022: CYBERSICUREZZA </vt:lpstr>
      <vt:lpstr>DPO</vt:lpstr>
      <vt:lpstr>Privacy &amp; Cybersecurity</vt:lpstr>
      <vt:lpstr>Proteggere</vt:lpstr>
      <vt:lpstr>Le parole della «CIA»</vt:lpstr>
      <vt:lpstr>AMMINISTRATORE di  SISTEMA</vt:lpstr>
      <vt:lpstr>CYBERSECURITY</vt:lpstr>
      <vt:lpstr>Presentazione standard di PowerPoint</vt:lpstr>
      <vt:lpstr>Presentazione standard di PowerPoint</vt:lpstr>
      <vt:lpstr>PROTEZIONE dei DATI PERSONALI</vt:lpstr>
      <vt:lpstr>DATA PROTECTION BY DESIGN</vt:lpstr>
      <vt:lpstr>DATA PROTECTION BY DEFAULT</vt:lpstr>
      <vt:lpstr> PRINCIPIO DELL’ACCOUNTABILITY  o della responsabilizzazione </vt:lpstr>
      <vt:lpstr>Diritti e  libertà delle persone fisiche.</vt:lpstr>
      <vt:lpstr>GDPR</vt:lpstr>
      <vt:lpstr>Privacy &amp; Consapevolezza </vt:lpstr>
      <vt:lpstr>SPORT di SQUADRA!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trattamento dei dati personali dagli aspetti legali a quelli informatici</dc:title>
  <dc:creator>Silvia Arezzini</dc:creator>
  <cp:lastModifiedBy>Silvia Arezzini</cp:lastModifiedBy>
  <cp:revision>26</cp:revision>
  <dcterms:created xsi:type="dcterms:W3CDTF">2020-06-27T09:29:47Z</dcterms:created>
  <dcterms:modified xsi:type="dcterms:W3CDTF">2022-10-10T12:42:11Z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0x0101000854B9C7EB83A3498968F528FC64EFFC</vt:lpwstr>
  </property>
</Properties>
</file>