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14" r:id="rId3"/>
    <p:sldId id="515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6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1BC4C3-9C2D-9CBA-4E3D-F5518A4F7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E517BFC-FE0F-FDE5-1B19-4F3993216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231BF2-A9F8-D487-5B89-4D8017E8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F2DE02-78E0-3855-64E4-881BF1516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0ACCE4-FB9A-291C-2AD0-B8DDCF43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89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5DE81D-4A47-4701-AF6D-8C6DA5B15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AC7A0D0-23EF-B27A-C452-2AE55BCE0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70FB60-0052-8AED-541F-3E6AEF7F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25BA5E-B02C-6E55-F993-1DE87671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0F2B46-B501-337A-3BCC-EED393D8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47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7D1F68C-A941-7D72-248E-AC7A2D578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3AFE5DB-3100-6A53-91CB-F852B5C77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7BC7D7-C51E-1188-5987-C644C91E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BF6A1E-5460-81DE-2A2A-B7C1EA55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AA915A-40F4-9693-51E9-54AD15C9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24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22AB83-CE45-732A-4BC9-269C9BF1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C5DED1-9F3E-1384-851C-A504544B9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26BD56-C4C3-7F06-751F-C8803A58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2ADD67-2B80-A46E-7D3B-D7CA21BA3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79A1E4-7DDD-5B5D-3B06-C09C8263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89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808135-17C2-4648-9AF2-D9D36BFA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A872DB-FBFA-14CC-E2BD-D9EEF9009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2D7A5A-FBE9-C494-CA48-56BF01AA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7AAEBD-4E40-81DE-BA1B-D352BC6C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3101D8-BEBA-4F5F-E020-FEF41F0E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3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AEFC15-5A84-3336-48D2-0C37C68B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D769CA-ABB8-2C30-A15D-FC1C62EE3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831CF91-6EC5-60CD-9DBB-6D37139C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494868-6ED8-F2F9-1144-4B8E0F17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493F2B-9B99-1B88-583D-35A08FD4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D2C902-8428-07A3-2424-19CF560F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85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30EE48-6734-5817-DE1B-FD7089318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E390A0-4FCB-3802-4905-549D57E3E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DD43E6-7B57-FBA7-91BD-01723709C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CAE9BC7-1A8E-BEC5-4B12-4D6851A8C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FDABA9-C2E0-D3AF-7C91-F3221884F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F52F28-0B49-33FA-7D53-75BB948E6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4BF0647-E16D-61F3-E70D-714392752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105A4B4-1A62-1CC0-D573-F7CF696C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77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B35B17-FC1B-45C6-0D08-76736125E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557B48-4451-3736-0EDD-38136BA9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443EC54-C99F-16E3-F70B-D6D573AB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6F8F5B-E07F-E17C-30B7-CE1C95FC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52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5673D35-7BCA-7A57-63DE-74FFD161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05716F-4DCE-3439-64EB-AC07CAA43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8C046F-B21E-3AEF-885A-2C58F94C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43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AEF925-5D2B-33F1-16E8-80D726122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37CD91-8A55-0FDC-E9E8-9873B31C6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FD40BF-43ED-982E-3117-A249DCE77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33D009-D81E-D2C5-7E80-0D7B0FAF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88EA00-F38F-E9C8-295C-858840CE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D4FA3C-8C05-F077-3029-DD2030F5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4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157D82-E79A-5A2A-AA43-922FD7314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9E3465E-2A23-B206-D62D-748BE5902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9A5DFF-4B4B-663F-9EDC-44F87C2D7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6BA54C-CAE7-219F-CDD8-34E7014F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D6AADF-FD7F-E1CA-9C25-1B4A08F3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77AB04-ED6F-1797-7B32-D862EEFF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77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516E28-42EC-3D92-0873-5CF73CA0F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5936E4-8F6E-0CA3-48FD-E494D1282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484568-36CB-2B3E-362E-3234E6D01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2CE9-0ECC-471A-BAF4-815EDBEBEE75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551432-D54A-9FEA-7643-B839BA68C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7691D0-9460-9379-0559-FD2C92882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08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4539BD1-6F31-6E78-1F3E-13DC69E09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771" y="473548"/>
            <a:ext cx="6856073" cy="618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Antonio Palmieri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 De Ruvo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Liliana Mou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Gottardo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Sergio Sartor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Lorenzo </a:t>
            </a:r>
            <a:r>
              <a:rPr lang="it-IT" alt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Pranovi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Maurizio Montis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Enrico </a:t>
            </a:r>
            <a:r>
              <a:rPr lang="it-IT" alt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Munaron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Battistella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Valentino Rigato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Matteo Campostrini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 Maran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Daniele </a:t>
            </a:r>
            <a:r>
              <a:rPr lang="it-IT" alt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Lideo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Daniele Ceccato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Alain </a:t>
            </a:r>
            <a:r>
              <a:rPr lang="it-IT" alt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Goasduff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Irene Zanon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 Zago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Matteo Alberi (INFN Ferrara)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Maino (INFN Ferrara)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 Magnone (INFN Ferrara)</a:t>
            </a:r>
          </a:p>
        </p:txBody>
      </p:sp>
      <p:sp>
        <p:nvSpPr>
          <p:cNvPr id="5" name="CasellaDiTesto 3">
            <a:extLst>
              <a:ext uri="{FF2B5EF4-FFF2-40B4-BE49-F238E27FC236}">
                <a16:creationId xmlns:a16="http://schemas.microsoft.com/office/drawing/2014/main" id="{E7587211-2C1D-5571-772C-90C9FEC36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7893" y="2720975"/>
            <a:ext cx="5459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Grazie a …</a:t>
            </a: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4C68BB67-961D-D21A-20BB-16081029C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80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85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sellaDiTesto 3">
            <a:extLst>
              <a:ext uri="{FF2B5EF4-FFF2-40B4-BE49-F238E27FC236}">
                <a16:creationId xmlns:a16="http://schemas.microsoft.com/office/drawing/2014/main" id="{376F836F-4818-B270-397D-28F67ED41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01600"/>
            <a:ext cx="5459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Grazie a …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5ED69D8-2348-202E-D217-E199C8A7540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7-11 novembre 2022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F808C8-98CB-3EC9-1AB7-DEB0426B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Introduzione PID@LNL</a:t>
            </a:r>
          </a:p>
        </p:txBody>
      </p:sp>
      <p:sp>
        <p:nvSpPr>
          <p:cNvPr id="11269" name="Segnaposto numero diapositiva 3">
            <a:extLst>
              <a:ext uri="{FF2B5EF4-FFF2-40B4-BE49-F238E27FC236}">
                <a16:creationId xmlns:a16="http://schemas.microsoft.com/office/drawing/2014/main" id="{14667D16-1BE8-4BBA-56AE-5F911CA10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60741A0-DF8F-4C6B-AED8-74CAB120A15D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1270" name="Rectangle 2">
            <a:extLst>
              <a:ext uri="{FF2B5EF4-FFF2-40B4-BE49-F238E27FC236}">
                <a16:creationId xmlns:a16="http://schemas.microsoft.com/office/drawing/2014/main" id="{69D4D46B-63D9-8A28-6352-D4E079655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25" y="1165751"/>
            <a:ext cx="8497888" cy="452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Osvaldo Carletto responsabile servizio operazioni macchine acceleratrici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Anna Selva coordinatrice tempo macchina AN2000 e CN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Barbara Lava responsabile servizio amministrazione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 Zanovello servizio amministrazione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Denis Maniero responsabile servizio edilizia e affari generali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Bevilacqua servizio edilizia e affari generali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 Crista Buoso membro sigla PID e membro del comitato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 </a:t>
            </a:r>
            <a:r>
              <a:rPr lang="it-IT" alt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Cinausero</a:t>
            </a: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membro comitato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Stefania Canella membro comitato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Cristina Camporese membro comitato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Alessia Lorenzi borsista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tutti i colleghi dei LNL!!!</a:t>
            </a:r>
          </a:p>
        </p:txBody>
      </p:sp>
      <p:pic>
        <p:nvPicPr>
          <p:cNvPr id="11271" name="Immagine 6">
            <a:extLst>
              <a:ext uri="{FF2B5EF4-FFF2-40B4-BE49-F238E27FC236}">
                <a16:creationId xmlns:a16="http://schemas.microsoft.com/office/drawing/2014/main" id="{695B876F-E814-F638-88D4-0C1649C3A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80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3">
            <a:extLst>
              <a:ext uri="{FF2B5EF4-FFF2-40B4-BE49-F238E27FC236}">
                <a16:creationId xmlns:a16="http://schemas.microsoft.com/office/drawing/2014/main" id="{0679FE19-CF31-EEC4-1828-CC34CFC99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994" y="2413337"/>
            <a:ext cx="26276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 grazie a …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Francesca Mazzotta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Ufficio Comunicazione centrale</a:t>
            </a:r>
          </a:p>
        </p:txBody>
      </p:sp>
      <p:pic>
        <p:nvPicPr>
          <p:cNvPr id="3" name="Immagine 6">
            <a:extLst>
              <a:ext uri="{FF2B5EF4-FFF2-40B4-BE49-F238E27FC236}">
                <a16:creationId xmlns:a16="http://schemas.microsoft.com/office/drawing/2014/main" id="{47D0C09C-B60D-A112-FCAA-639FB2D49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80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C10D39-929B-F8DD-43C9-2101DE9C5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012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147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Gozzelino</dc:creator>
  <cp:lastModifiedBy>Andrea Gozzelino</cp:lastModifiedBy>
  <cp:revision>3</cp:revision>
  <dcterms:created xsi:type="dcterms:W3CDTF">2022-11-10T11:30:50Z</dcterms:created>
  <dcterms:modified xsi:type="dcterms:W3CDTF">2022-11-10T14:20:28Z</dcterms:modified>
</cp:coreProperties>
</file>