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5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62" r:id="rId2"/>
    <p:sldId id="506" r:id="rId3"/>
    <p:sldId id="551" r:id="rId4"/>
    <p:sldId id="507" r:id="rId5"/>
    <p:sldId id="297" r:id="rId6"/>
    <p:sldId id="516" r:id="rId7"/>
    <p:sldId id="570" r:id="rId8"/>
    <p:sldId id="517" r:id="rId9"/>
    <p:sldId id="571" r:id="rId10"/>
    <p:sldId id="258" r:id="rId11"/>
    <p:sldId id="1093" r:id="rId12"/>
    <p:sldId id="389" r:id="rId13"/>
    <p:sldId id="319" r:id="rId14"/>
    <p:sldId id="272" r:id="rId15"/>
    <p:sldId id="344" r:id="rId16"/>
    <p:sldId id="314" r:id="rId17"/>
    <p:sldId id="345" r:id="rId18"/>
    <p:sldId id="265" r:id="rId19"/>
    <p:sldId id="259" r:id="rId20"/>
    <p:sldId id="315" r:id="rId21"/>
    <p:sldId id="338" r:id="rId22"/>
    <p:sldId id="287" r:id="rId23"/>
    <p:sldId id="288" r:id="rId24"/>
    <p:sldId id="276" r:id="rId25"/>
    <p:sldId id="274" r:id="rId26"/>
    <p:sldId id="275" r:id="rId27"/>
    <p:sldId id="264" r:id="rId28"/>
    <p:sldId id="1096" r:id="rId29"/>
    <p:sldId id="25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E700"/>
    <a:srgbClr val="042FEE"/>
    <a:srgbClr val="264FFF"/>
    <a:srgbClr val="E63ADD"/>
    <a:srgbClr val="FFC4FF"/>
    <a:srgbClr val="FFA33A"/>
    <a:srgbClr val="CFD5EA"/>
    <a:srgbClr val="FF79FF"/>
    <a:srgbClr val="95B3D5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22" autoAdjust="0"/>
    <p:restoredTop sz="94569"/>
  </p:normalViewPr>
  <p:slideViewPr>
    <p:cSldViewPr snapToGrid="0">
      <p:cViewPr varScale="1">
        <p:scale>
          <a:sx n="58" d="100"/>
          <a:sy n="58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l%20mio%20Drive\dosimetriaParis\ElectronFlash4000FavaudonLabview\210224\5MeV%200.5us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D1D7C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1D1D7C"/>
                </a:solidFill>
              </a:rPr>
              <a:t>5MeV pulse width</a:t>
            </a:r>
            <a:r>
              <a:rPr lang="en-US" sz="1800" baseline="0" dirty="0">
                <a:solidFill>
                  <a:srgbClr val="1D1D7C"/>
                </a:solidFill>
              </a:rPr>
              <a:t> </a:t>
            </a:r>
            <a:r>
              <a:rPr lang="en-US" sz="1800" dirty="0">
                <a:solidFill>
                  <a:srgbClr val="1D1D7C"/>
                </a:solidFill>
              </a:rPr>
              <a:t>1</a:t>
            </a:r>
            <a:r>
              <a:rPr lang="en-US" sz="1800" b="1" dirty="0">
                <a:solidFill>
                  <a:srgbClr val="1D1D7C"/>
                </a:solidFill>
                <a:latin typeface="Symbol" panose="05050102010706020507" pitchFamily="18" charset="2"/>
              </a:rPr>
              <a:t>m</a:t>
            </a:r>
            <a:r>
              <a:rPr lang="en-US" sz="1800" dirty="0">
                <a:solidFill>
                  <a:srgbClr val="1D1D7C"/>
                </a:solidFill>
              </a:rPr>
              <a:t>s</a:t>
            </a:r>
          </a:p>
        </c:rich>
      </c:tx>
      <c:layout>
        <c:manualLayout>
          <c:xMode val="edge"/>
          <c:yMode val="edge"/>
          <c:x val="0.2486440913992334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1D1D7C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2699005462540985"/>
          <c:y val="9.3752502841802338E-2"/>
          <c:w val="0.71243998040562873"/>
          <c:h val="0.8270145069166962"/>
        </c:manualLayout>
      </c:layout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4">
                  <a:shade val="42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1'!$B$10:$B$1009</c:f>
              <c:numCache>
                <c:formatCode>0.00</c:formatCode>
                <c:ptCount val="1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4.296875E-2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4.296875E-2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4.296875E-2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4.296875E-2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4.296875E-2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4.296875E-2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4.296875E-2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4.296875E-2</c:v>
                </c:pt>
                <c:pt idx="86">
                  <c:v>0</c:v>
                </c:pt>
                <c:pt idx="87">
                  <c:v>0</c:v>
                </c:pt>
                <c:pt idx="88">
                  <c:v>4.296875E-2</c:v>
                </c:pt>
                <c:pt idx="89">
                  <c:v>4.296875E-2</c:v>
                </c:pt>
                <c:pt idx="90">
                  <c:v>4.296875E-2</c:v>
                </c:pt>
                <c:pt idx="91">
                  <c:v>4.296875E-2</c:v>
                </c:pt>
                <c:pt idx="92">
                  <c:v>4.296875E-2</c:v>
                </c:pt>
                <c:pt idx="93">
                  <c:v>0</c:v>
                </c:pt>
                <c:pt idx="94">
                  <c:v>4.296875E-2</c:v>
                </c:pt>
                <c:pt idx="95">
                  <c:v>4.296875E-2</c:v>
                </c:pt>
                <c:pt idx="96">
                  <c:v>4.296875E-2</c:v>
                </c:pt>
                <c:pt idx="97">
                  <c:v>0</c:v>
                </c:pt>
                <c:pt idx="98">
                  <c:v>4.296875E-2</c:v>
                </c:pt>
                <c:pt idx="99">
                  <c:v>4.296875E-2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4.296875E-2</c:v>
                </c:pt>
                <c:pt idx="110">
                  <c:v>0</c:v>
                </c:pt>
                <c:pt idx="111">
                  <c:v>4.296875E-2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4.296875E-2</c:v>
                </c:pt>
                <c:pt idx="118">
                  <c:v>8.59375E-2</c:v>
                </c:pt>
                <c:pt idx="119">
                  <c:v>-0.12890625</c:v>
                </c:pt>
                <c:pt idx="120">
                  <c:v>4.296875E-2</c:v>
                </c:pt>
                <c:pt idx="121">
                  <c:v>-4.296875E-2</c:v>
                </c:pt>
                <c:pt idx="122">
                  <c:v>8.59375E-2</c:v>
                </c:pt>
                <c:pt idx="123">
                  <c:v>-4.296875E-2</c:v>
                </c:pt>
                <c:pt idx="124">
                  <c:v>-0.21484375</c:v>
                </c:pt>
                <c:pt idx="125">
                  <c:v>4.296875E-2</c:v>
                </c:pt>
                <c:pt idx="126">
                  <c:v>-4.296875E-2</c:v>
                </c:pt>
                <c:pt idx="127">
                  <c:v>0</c:v>
                </c:pt>
                <c:pt idx="128">
                  <c:v>-4.296875E-2</c:v>
                </c:pt>
                <c:pt idx="129">
                  <c:v>-0.171875</c:v>
                </c:pt>
                <c:pt idx="130">
                  <c:v>-4.296875E-2</c:v>
                </c:pt>
                <c:pt idx="131">
                  <c:v>-0.12890625</c:v>
                </c:pt>
                <c:pt idx="132">
                  <c:v>0.2578125</c:v>
                </c:pt>
                <c:pt idx="133">
                  <c:v>8.59375E-2</c:v>
                </c:pt>
                <c:pt idx="134">
                  <c:v>0</c:v>
                </c:pt>
                <c:pt idx="135">
                  <c:v>8.59375E-2</c:v>
                </c:pt>
                <c:pt idx="136">
                  <c:v>0.30078125</c:v>
                </c:pt>
                <c:pt idx="137">
                  <c:v>0.4296875</c:v>
                </c:pt>
                <c:pt idx="138">
                  <c:v>0.21484375</c:v>
                </c:pt>
                <c:pt idx="139">
                  <c:v>4.296875E-2</c:v>
                </c:pt>
                <c:pt idx="140">
                  <c:v>-0.30078125</c:v>
                </c:pt>
                <c:pt idx="141">
                  <c:v>-0.30078125</c:v>
                </c:pt>
                <c:pt idx="142">
                  <c:v>-0.171875</c:v>
                </c:pt>
                <c:pt idx="143">
                  <c:v>-8.59375E-2</c:v>
                </c:pt>
                <c:pt idx="144">
                  <c:v>0</c:v>
                </c:pt>
                <c:pt idx="145">
                  <c:v>4.296875E-2</c:v>
                </c:pt>
                <c:pt idx="146">
                  <c:v>0.171875</c:v>
                </c:pt>
                <c:pt idx="147">
                  <c:v>0.2578125</c:v>
                </c:pt>
                <c:pt idx="148">
                  <c:v>8.59375E-2</c:v>
                </c:pt>
                <c:pt idx="149">
                  <c:v>-0.12890625</c:v>
                </c:pt>
                <c:pt idx="150">
                  <c:v>-0.38671875</c:v>
                </c:pt>
                <c:pt idx="151">
                  <c:v>-0.30078125</c:v>
                </c:pt>
                <c:pt idx="152">
                  <c:v>-0.12890625</c:v>
                </c:pt>
                <c:pt idx="153">
                  <c:v>-0.12890625</c:v>
                </c:pt>
                <c:pt idx="154">
                  <c:v>-0.12890625</c:v>
                </c:pt>
                <c:pt idx="155">
                  <c:v>4.296875E-2</c:v>
                </c:pt>
                <c:pt idx="156">
                  <c:v>8.59375E-2</c:v>
                </c:pt>
                <c:pt idx="157">
                  <c:v>0.34375</c:v>
                </c:pt>
                <c:pt idx="158">
                  <c:v>0.21484375</c:v>
                </c:pt>
                <c:pt idx="159">
                  <c:v>-8.59375E-2</c:v>
                </c:pt>
                <c:pt idx="160">
                  <c:v>-8.59375E-2</c:v>
                </c:pt>
                <c:pt idx="161">
                  <c:v>-8.59375E-2</c:v>
                </c:pt>
                <c:pt idx="162">
                  <c:v>0</c:v>
                </c:pt>
                <c:pt idx="163">
                  <c:v>-0.12890625</c:v>
                </c:pt>
                <c:pt idx="164">
                  <c:v>-0.21484375</c:v>
                </c:pt>
                <c:pt idx="165">
                  <c:v>-0.21484375</c:v>
                </c:pt>
                <c:pt idx="166">
                  <c:v>0</c:v>
                </c:pt>
                <c:pt idx="167">
                  <c:v>0.21484375</c:v>
                </c:pt>
                <c:pt idx="168">
                  <c:v>0.12890625</c:v>
                </c:pt>
                <c:pt idx="169">
                  <c:v>0.12890625</c:v>
                </c:pt>
                <c:pt idx="170">
                  <c:v>8.59375E-2</c:v>
                </c:pt>
                <c:pt idx="171">
                  <c:v>0.171875</c:v>
                </c:pt>
                <c:pt idx="172">
                  <c:v>0.171875</c:v>
                </c:pt>
                <c:pt idx="173">
                  <c:v>4.296875E-2</c:v>
                </c:pt>
                <c:pt idx="174">
                  <c:v>4.296875E-2</c:v>
                </c:pt>
                <c:pt idx="175">
                  <c:v>0.171875</c:v>
                </c:pt>
                <c:pt idx="176">
                  <c:v>0.21484375</c:v>
                </c:pt>
                <c:pt idx="177">
                  <c:v>4.296875E-2</c:v>
                </c:pt>
                <c:pt idx="178">
                  <c:v>-0.12890625</c:v>
                </c:pt>
                <c:pt idx="179">
                  <c:v>-0.171875</c:v>
                </c:pt>
                <c:pt idx="180">
                  <c:v>-0.12890625</c:v>
                </c:pt>
                <c:pt idx="181">
                  <c:v>-8.59375E-2</c:v>
                </c:pt>
                <c:pt idx="182">
                  <c:v>-0.12890625</c:v>
                </c:pt>
                <c:pt idx="183">
                  <c:v>-8.59375E-2</c:v>
                </c:pt>
                <c:pt idx="184">
                  <c:v>4.296875E-2</c:v>
                </c:pt>
                <c:pt idx="185">
                  <c:v>0.171875</c:v>
                </c:pt>
                <c:pt idx="186">
                  <c:v>0.2578125</c:v>
                </c:pt>
                <c:pt idx="187">
                  <c:v>0.171875</c:v>
                </c:pt>
                <c:pt idx="188">
                  <c:v>0</c:v>
                </c:pt>
                <c:pt idx="189">
                  <c:v>-8.59375E-2</c:v>
                </c:pt>
                <c:pt idx="190">
                  <c:v>-8.59375E-2</c:v>
                </c:pt>
                <c:pt idx="191">
                  <c:v>-0.21484375</c:v>
                </c:pt>
                <c:pt idx="192">
                  <c:v>-0.34375</c:v>
                </c:pt>
                <c:pt idx="193">
                  <c:v>-0.38671875</c:v>
                </c:pt>
                <c:pt idx="194">
                  <c:v>-0.4296875</c:v>
                </c:pt>
                <c:pt idx="195">
                  <c:v>-0.4296875</c:v>
                </c:pt>
                <c:pt idx="196">
                  <c:v>-0.47265625</c:v>
                </c:pt>
                <c:pt idx="197">
                  <c:v>-0.859375</c:v>
                </c:pt>
                <c:pt idx="198">
                  <c:v>-1.203125</c:v>
                </c:pt>
                <c:pt idx="199">
                  <c:v>-1.50390625</c:v>
                </c:pt>
                <c:pt idx="200">
                  <c:v>-1.8046875</c:v>
                </c:pt>
                <c:pt idx="201">
                  <c:v>-1.9765625</c:v>
                </c:pt>
                <c:pt idx="202">
                  <c:v>-2.19140625</c:v>
                </c:pt>
                <c:pt idx="203">
                  <c:v>-2.44921875</c:v>
                </c:pt>
                <c:pt idx="204">
                  <c:v>-2.578125</c:v>
                </c:pt>
                <c:pt idx="205">
                  <c:v>-2.53515625</c:v>
                </c:pt>
                <c:pt idx="206">
                  <c:v>-2.44921875</c:v>
                </c:pt>
                <c:pt idx="207">
                  <c:v>-2.53515625</c:v>
                </c:pt>
                <c:pt idx="208">
                  <c:v>-2.62109375</c:v>
                </c:pt>
                <c:pt idx="209">
                  <c:v>-2.70703125</c:v>
                </c:pt>
                <c:pt idx="210">
                  <c:v>-2.70703125</c:v>
                </c:pt>
                <c:pt idx="211">
                  <c:v>-2.62109375</c:v>
                </c:pt>
                <c:pt idx="212">
                  <c:v>-2.6640625</c:v>
                </c:pt>
                <c:pt idx="213">
                  <c:v>-2.75</c:v>
                </c:pt>
                <c:pt idx="214">
                  <c:v>-2.8359375</c:v>
                </c:pt>
                <c:pt idx="215">
                  <c:v>-2.79296875</c:v>
                </c:pt>
                <c:pt idx="216">
                  <c:v>-2.70703125</c:v>
                </c:pt>
                <c:pt idx="217">
                  <c:v>-2.75</c:v>
                </c:pt>
                <c:pt idx="218">
                  <c:v>-2.79296875</c:v>
                </c:pt>
                <c:pt idx="219">
                  <c:v>-2.8359375</c:v>
                </c:pt>
                <c:pt idx="220">
                  <c:v>-2.8359375</c:v>
                </c:pt>
                <c:pt idx="221">
                  <c:v>-2.79296875</c:v>
                </c:pt>
                <c:pt idx="222">
                  <c:v>-2.79296875</c:v>
                </c:pt>
                <c:pt idx="223">
                  <c:v>-2.75</c:v>
                </c:pt>
                <c:pt idx="224">
                  <c:v>-2.70703125</c:v>
                </c:pt>
                <c:pt idx="225">
                  <c:v>-2.578125</c:v>
                </c:pt>
                <c:pt idx="226">
                  <c:v>-2.53515625</c:v>
                </c:pt>
                <c:pt idx="227">
                  <c:v>-2.53515625</c:v>
                </c:pt>
                <c:pt idx="228">
                  <c:v>-2.578125</c:v>
                </c:pt>
                <c:pt idx="229">
                  <c:v>-2.62109375</c:v>
                </c:pt>
                <c:pt idx="230">
                  <c:v>-2.6640625</c:v>
                </c:pt>
                <c:pt idx="231">
                  <c:v>-2.70703125</c:v>
                </c:pt>
                <c:pt idx="232">
                  <c:v>-2.75</c:v>
                </c:pt>
                <c:pt idx="233">
                  <c:v>-2.70703125</c:v>
                </c:pt>
                <c:pt idx="234">
                  <c:v>-2.70703125</c:v>
                </c:pt>
                <c:pt idx="235">
                  <c:v>-2.70703125</c:v>
                </c:pt>
                <c:pt idx="236">
                  <c:v>-2.6640625</c:v>
                </c:pt>
                <c:pt idx="237">
                  <c:v>-2.6640625</c:v>
                </c:pt>
                <c:pt idx="238">
                  <c:v>-2.62109375</c:v>
                </c:pt>
                <c:pt idx="239">
                  <c:v>-2.6640625</c:v>
                </c:pt>
                <c:pt idx="240">
                  <c:v>-2.70703125</c:v>
                </c:pt>
                <c:pt idx="241">
                  <c:v>-2.75</c:v>
                </c:pt>
                <c:pt idx="242">
                  <c:v>-2.75</c:v>
                </c:pt>
                <c:pt idx="243">
                  <c:v>-2.75</c:v>
                </c:pt>
                <c:pt idx="244">
                  <c:v>-2.75</c:v>
                </c:pt>
                <c:pt idx="245">
                  <c:v>-2.79296875</c:v>
                </c:pt>
                <c:pt idx="246">
                  <c:v>-2.75</c:v>
                </c:pt>
                <c:pt idx="247">
                  <c:v>-2.70703125</c:v>
                </c:pt>
                <c:pt idx="248">
                  <c:v>-2.70703125</c:v>
                </c:pt>
                <c:pt idx="249">
                  <c:v>-2.70703125</c:v>
                </c:pt>
                <c:pt idx="250">
                  <c:v>-2.75</c:v>
                </c:pt>
                <c:pt idx="251">
                  <c:v>-2.79296875</c:v>
                </c:pt>
                <c:pt idx="252">
                  <c:v>-2.79296875</c:v>
                </c:pt>
                <c:pt idx="253">
                  <c:v>-2.79296875</c:v>
                </c:pt>
                <c:pt idx="254">
                  <c:v>-2.79296875</c:v>
                </c:pt>
                <c:pt idx="255">
                  <c:v>-2.75</c:v>
                </c:pt>
                <c:pt idx="256">
                  <c:v>-2.75</c:v>
                </c:pt>
                <c:pt idx="257">
                  <c:v>-2.75</c:v>
                </c:pt>
                <c:pt idx="258">
                  <c:v>-2.70703125</c:v>
                </c:pt>
                <c:pt idx="259">
                  <c:v>-2.70703125</c:v>
                </c:pt>
                <c:pt idx="260">
                  <c:v>-2.75</c:v>
                </c:pt>
                <c:pt idx="261">
                  <c:v>-2.75</c:v>
                </c:pt>
                <c:pt idx="262">
                  <c:v>-2.75</c:v>
                </c:pt>
                <c:pt idx="263">
                  <c:v>-2.70703125</c:v>
                </c:pt>
                <c:pt idx="264">
                  <c:v>-2.75</c:v>
                </c:pt>
                <c:pt idx="265">
                  <c:v>-2.70703125</c:v>
                </c:pt>
                <c:pt idx="266">
                  <c:v>-2.70703125</c:v>
                </c:pt>
                <c:pt idx="267">
                  <c:v>-2.70703125</c:v>
                </c:pt>
                <c:pt idx="268">
                  <c:v>-2.70703125</c:v>
                </c:pt>
                <c:pt idx="269">
                  <c:v>-2.70703125</c:v>
                </c:pt>
                <c:pt idx="270">
                  <c:v>-2.70703125</c:v>
                </c:pt>
                <c:pt idx="271">
                  <c:v>-2.70703125</c:v>
                </c:pt>
                <c:pt idx="272">
                  <c:v>-2.70703125</c:v>
                </c:pt>
                <c:pt idx="273">
                  <c:v>-2.70703125</c:v>
                </c:pt>
                <c:pt idx="274">
                  <c:v>-2.70703125</c:v>
                </c:pt>
                <c:pt idx="275">
                  <c:v>-2.70703125</c:v>
                </c:pt>
                <c:pt idx="276">
                  <c:v>-2.70703125</c:v>
                </c:pt>
                <c:pt idx="277">
                  <c:v>-2.70703125</c:v>
                </c:pt>
                <c:pt idx="278">
                  <c:v>-2.70703125</c:v>
                </c:pt>
                <c:pt idx="279">
                  <c:v>-2.75</c:v>
                </c:pt>
                <c:pt idx="280">
                  <c:v>-2.75</c:v>
                </c:pt>
                <c:pt idx="281">
                  <c:v>-2.79296875</c:v>
                </c:pt>
                <c:pt idx="282">
                  <c:v>-2.79296875</c:v>
                </c:pt>
                <c:pt idx="283">
                  <c:v>-2.79296875</c:v>
                </c:pt>
                <c:pt idx="284">
                  <c:v>-2.75</c:v>
                </c:pt>
                <c:pt idx="285">
                  <c:v>-2.75</c:v>
                </c:pt>
                <c:pt idx="286">
                  <c:v>-2.70703125</c:v>
                </c:pt>
                <c:pt idx="287">
                  <c:v>-2.75</c:v>
                </c:pt>
                <c:pt idx="288">
                  <c:v>-2.70703125</c:v>
                </c:pt>
                <c:pt idx="289">
                  <c:v>-2.75</c:v>
                </c:pt>
                <c:pt idx="290">
                  <c:v>-2.79296875</c:v>
                </c:pt>
                <c:pt idx="291">
                  <c:v>-2.79296875</c:v>
                </c:pt>
                <c:pt idx="292">
                  <c:v>-2.79296875</c:v>
                </c:pt>
                <c:pt idx="293">
                  <c:v>-2.79296875</c:v>
                </c:pt>
                <c:pt idx="294">
                  <c:v>-2.75</c:v>
                </c:pt>
                <c:pt idx="295">
                  <c:v>-2.70703125</c:v>
                </c:pt>
                <c:pt idx="296">
                  <c:v>-2.62109375</c:v>
                </c:pt>
                <c:pt idx="297">
                  <c:v>-2.4921875</c:v>
                </c:pt>
                <c:pt idx="298">
                  <c:v>-2.3203125</c:v>
                </c:pt>
                <c:pt idx="299">
                  <c:v>-2.1484375</c:v>
                </c:pt>
                <c:pt idx="300">
                  <c:v>-1.9765625</c:v>
                </c:pt>
                <c:pt idx="301">
                  <c:v>-1.8046875</c:v>
                </c:pt>
                <c:pt idx="302">
                  <c:v>-1.67578125</c:v>
                </c:pt>
                <c:pt idx="303">
                  <c:v>-1.58984375</c:v>
                </c:pt>
                <c:pt idx="304">
                  <c:v>-1.4609375</c:v>
                </c:pt>
                <c:pt idx="305">
                  <c:v>-1.375</c:v>
                </c:pt>
                <c:pt idx="306">
                  <c:v>-1.2890625</c:v>
                </c:pt>
                <c:pt idx="307">
                  <c:v>-1.203125</c:v>
                </c:pt>
                <c:pt idx="308">
                  <c:v>-1.1171875</c:v>
                </c:pt>
                <c:pt idx="309">
                  <c:v>-1.1171875</c:v>
                </c:pt>
                <c:pt idx="310">
                  <c:v>-1.03125</c:v>
                </c:pt>
                <c:pt idx="311">
                  <c:v>-0.9453125</c:v>
                </c:pt>
                <c:pt idx="312">
                  <c:v>-0.859375</c:v>
                </c:pt>
                <c:pt idx="313">
                  <c:v>-0.6875</c:v>
                </c:pt>
                <c:pt idx="314">
                  <c:v>-0.55859375</c:v>
                </c:pt>
                <c:pt idx="315">
                  <c:v>-0.38671875</c:v>
                </c:pt>
                <c:pt idx="316">
                  <c:v>-0.21484375</c:v>
                </c:pt>
                <c:pt idx="317">
                  <c:v>-4.296875E-2</c:v>
                </c:pt>
                <c:pt idx="318">
                  <c:v>8.59375E-2</c:v>
                </c:pt>
                <c:pt idx="319">
                  <c:v>0.12890625</c:v>
                </c:pt>
                <c:pt idx="320">
                  <c:v>8.59375E-2</c:v>
                </c:pt>
                <c:pt idx="321">
                  <c:v>4.296875E-2</c:v>
                </c:pt>
                <c:pt idx="322">
                  <c:v>4.296875E-2</c:v>
                </c:pt>
                <c:pt idx="323">
                  <c:v>0</c:v>
                </c:pt>
                <c:pt idx="324">
                  <c:v>-4.296875E-2</c:v>
                </c:pt>
                <c:pt idx="325">
                  <c:v>-8.59375E-2</c:v>
                </c:pt>
                <c:pt idx="326">
                  <c:v>-0.171875</c:v>
                </c:pt>
                <c:pt idx="327">
                  <c:v>-0.12890625</c:v>
                </c:pt>
                <c:pt idx="328">
                  <c:v>-0.12890625</c:v>
                </c:pt>
                <c:pt idx="329">
                  <c:v>-8.59375E-2</c:v>
                </c:pt>
                <c:pt idx="330">
                  <c:v>-8.59375E-2</c:v>
                </c:pt>
                <c:pt idx="331">
                  <c:v>-0.12890625</c:v>
                </c:pt>
                <c:pt idx="332">
                  <c:v>-8.59375E-2</c:v>
                </c:pt>
                <c:pt idx="333">
                  <c:v>-8.59375E-2</c:v>
                </c:pt>
                <c:pt idx="334">
                  <c:v>-8.59375E-2</c:v>
                </c:pt>
                <c:pt idx="335">
                  <c:v>-0.12890625</c:v>
                </c:pt>
                <c:pt idx="336">
                  <c:v>-0.12890625</c:v>
                </c:pt>
                <c:pt idx="337">
                  <c:v>-4.296875E-2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-4.296875E-2</c:v>
                </c:pt>
                <c:pt idx="342">
                  <c:v>0</c:v>
                </c:pt>
                <c:pt idx="343">
                  <c:v>4.296875E-2</c:v>
                </c:pt>
                <c:pt idx="344">
                  <c:v>4.296875E-2</c:v>
                </c:pt>
                <c:pt idx="345">
                  <c:v>4.296875E-2</c:v>
                </c:pt>
                <c:pt idx="346">
                  <c:v>0</c:v>
                </c:pt>
                <c:pt idx="347">
                  <c:v>4.296875E-2</c:v>
                </c:pt>
                <c:pt idx="348">
                  <c:v>8.59375E-2</c:v>
                </c:pt>
                <c:pt idx="349">
                  <c:v>8.59375E-2</c:v>
                </c:pt>
                <c:pt idx="350">
                  <c:v>4.296875E-2</c:v>
                </c:pt>
                <c:pt idx="351">
                  <c:v>4.296875E-2</c:v>
                </c:pt>
                <c:pt idx="352">
                  <c:v>4.296875E-2</c:v>
                </c:pt>
                <c:pt idx="353">
                  <c:v>4.296875E-2</c:v>
                </c:pt>
                <c:pt idx="354">
                  <c:v>4.296875E-2</c:v>
                </c:pt>
                <c:pt idx="355">
                  <c:v>4.296875E-2</c:v>
                </c:pt>
                <c:pt idx="356">
                  <c:v>0</c:v>
                </c:pt>
                <c:pt idx="357">
                  <c:v>-4.296875E-2</c:v>
                </c:pt>
                <c:pt idx="358">
                  <c:v>0</c:v>
                </c:pt>
                <c:pt idx="359">
                  <c:v>0</c:v>
                </c:pt>
                <c:pt idx="360">
                  <c:v>-4.296875E-2</c:v>
                </c:pt>
                <c:pt idx="361">
                  <c:v>-4.296875E-2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-4.296875E-2</c:v>
                </c:pt>
                <c:pt idx="373">
                  <c:v>-4.296875E-2</c:v>
                </c:pt>
                <c:pt idx="374">
                  <c:v>0</c:v>
                </c:pt>
                <c:pt idx="375">
                  <c:v>-4.296875E-2</c:v>
                </c:pt>
                <c:pt idx="376">
                  <c:v>-4.296875E-2</c:v>
                </c:pt>
                <c:pt idx="377">
                  <c:v>-4.296875E-2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4.296875E-2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4.296875E-2</c:v>
                </c:pt>
                <c:pt idx="390">
                  <c:v>0</c:v>
                </c:pt>
                <c:pt idx="391">
                  <c:v>4.296875E-2</c:v>
                </c:pt>
                <c:pt idx="392">
                  <c:v>4.296875E-2</c:v>
                </c:pt>
                <c:pt idx="393">
                  <c:v>0</c:v>
                </c:pt>
                <c:pt idx="394">
                  <c:v>4.296875E-2</c:v>
                </c:pt>
                <c:pt idx="395">
                  <c:v>0</c:v>
                </c:pt>
                <c:pt idx="396">
                  <c:v>4.296875E-2</c:v>
                </c:pt>
                <c:pt idx="397">
                  <c:v>4.296875E-2</c:v>
                </c:pt>
                <c:pt idx="398">
                  <c:v>4.296875E-2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-4.296875E-2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4.296875E-2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4.296875E-2</c:v>
                </c:pt>
                <c:pt idx="442">
                  <c:v>4.296875E-2</c:v>
                </c:pt>
                <c:pt idx="443">
                  <c:v>0</c:v>
                </c:pt>
                <c:pt idx="444">
                  <c:v>4.296875E-2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-4.296875E-2</c:v>
                </c:pt>
                <c:pt idx="453">
                  <c:v>0</c:v>
                </c:pt>
                <c:pt idx="454">
                  <c:v>0</c:v>
                </c:pt>
                <c:pt idx="455">
                  <c:v>-4.296875E-2</c:v>
                </c:pt>
                <c:pt idx="456">
                  <c:v>-4.296875E-2</c:v>
                </c:pt>
                <c:pt idx="457">
                  <c:v>-4.296875E-2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-4.296875E-2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4.296875E-2</c:v>
                </c:pt>
                <c:pt idx="471">
                  <c:v>0</c:v>
                </c:pt>
                <c:pt idx="472">
                  <c:v>0</c:v>
                </c:pt>
                <c:pt idx="473">
                  <c:v>4.296875E-2</c:v>
                </c:pt>
                <c:pt idx="474">
                  <c:v>4.296875E-2</c:v>
                </c:pt>
                <c:pt idx="475">
                  <c:v>4.296875E-2</c:v>
                </c:pt>
                <c:pt idx="476">
                  <c:v>4.296875E-2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-4.296875E-2</c:v>
                </c:pt>
                <c:pt idx="493">
                  <c:v>0</c:v>
                </c:pt>
                <c:pt idx="494">
                  <c:v>0</c:v>
                </c:pt>
                <c:pt idx="495">
                  <c:v>-4.296875E-2</c:v>
                </c:pt>
                <c:pt idx="496">
                  <c:v>0</c:v>
                </c:pt>
                <c:pt idx="497">
                  <c:v>-4.296875E-2</c:v>
                </c:pt>
                <c:pt idx="498">
                  <c:v>-4.296875E-2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-4.296875E-2</c:v>
                </c:pt>
                <c:pt idx="528">
                  <c:v>-4.296875E-2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-4.296875E-2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4.296875E-2</c:v>
                </c:pt>
                <c:pt idx="543">
                  <c:v>0</c:v>
                </c:pt>
                <c:pt idx="544">
                  <c:v>4.296875E-2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4.296875E-2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4.296875E-2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4.296875E-2</c:v>
                </c:pt>
                <c:pt idx="609">
                  <c:v>4.296875E-2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4.296875E-2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4.296875E-2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4.296875E-2</c:v>
                </c:pt>
                <c:pt idx="650">
                  <c:v>0</c:v>
                </c:pt>
                <c:pt idx="651">
                  <c:v>4.296875E-2</c:v>
                </c:pt>
                <c:pt idx="652">
                  <c:v>0</c:v>
                </c:pt>
                <c:pt idx="653">
                  <c:v>4.296875E-2</c:v>
                </c:pt>
                <c:pt idx="654">
                  <c:v>0</c:v>
                </c:pt>
                <c:pt idx="655">
                  <c:v>0</c:v>
                </c:pt>
                <c:pt idx="656">
                  <c:v>4.296875E-2</c:v>
                </c:pt>
                <c:pt idx="657">
                  <c:v>4.296875E-2</c:v>
                </c:pt>
                <c:pt idx="658">
                  <c:v>0</c:v>
                </c:pt>
                <c:pt idx="659">
                  <c:v>0</c:v>
                </c:pt>
                <c:pt idx="660">
                  <c:v>4.296875E-2</c:v>
                </c:pt>
                <c:pt idx="661">
                  <c:v>4.296875E-2</c:v>
                </c:pt>
                <c:pt idx="662">
                  <c:v>0</c:v>
                </c:pt>
                <c:pt idx="663">
                  <c:v>4.296875E-2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4.296875E-2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4.296875E-2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4.296875E-2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4.296875E-2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4.296875E-2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4.296875E-2</c:v>
                </c:pt>
                <c:pt idx="761">
                  <c:v>0</c:v>
                </c:pt>
                <c:pt idx="762">
                  <c:v>0</c:v>
                </c:pt>
                <c:pt idx="763">
                  <c:v>4.296875E-2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4.296875E-2</c:v>
                </c:pt>
                <c:pt idx="791">
                  <c:v>0</c:v>
                </c:pt>
                <c:pt idx="792">
                  <c:v>0</c:v>
                </c:pt>
                <c:pt idx="793">
                  <c:v>4.296875E-2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4.296875E-2</c:v>
                </c:pt>
                <c:pt idx="803">
                  <c:v>0</c:v>
                </c:pt>
                <c:pt idx="804">
                  <c:v>4.296875E-2</c:v>
                </c:pt>
                <c:pt idx="805">
                  <c:v>0</c:v>
                </c:pt>
                <c:pt idx="806">
                  <c:v>0</c:v>
                </c:pt>
                <c:pt idx="807">
                  <c:v>4.296875E-2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4.296875E-2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-4.296875E-2</c:v>
                </c:pt>
                <c:pt idx="858">
                  <c:v>-4.296875E-2</c:v>
                </c:pt>
                <c:pt idx="859">
                  <c:v>-4.296875E-2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4.296875E-2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4.296875E-2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4.296875E-2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4.296875E-2</c:v>
                </c:pt>
                <c:pt idx="927">
                  <c:v>0</c:v>
                </c:pt>
                <c:pt idx="928">
                  <c:v>0</c:v>
                </c:pt>
                <c:pt idx="929">
                  <c:v>4.296875E-2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4.296875E-2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4.296875E-2</c:v>
                </c:pt>
                <c:pt idx="940">
                  <c:v>0</c:v>
                </c:pt>
                <c:pt idx="941">
                  <c:v>4.296875E-2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4.296875E-2</c:v>
                </c:pt>
                <c:pt idx="950">
                  <c:v>0</c:v>
                </c:pt>
                <c:pt idx="951">
                  <c:v>4.296875E-2</c:v>
                </c:pt>
                <c:pt idx="952">
                  <c:v>4.296875E-2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4.296875E-2</c:v>
                </c:pt>
                <c:pt idx="957">
                  <c:v>4.296875E-2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4.296875E-2</c:v>
                </c:pt>
                <c:pt idx="971">
                  <c:v>0</c:v>
                </c:pt>
                <c:pt idx="972">
                  <c:v>0</c:v>
                </c:pt>
                <c:pt idx="973">
                  <c:v>4.296875E-2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4.296875E-2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4.296875E-2</c:v>
                </c:pt>
                <c:pt idx="984">
                  <c:v>4.296875E-2</c:v>
                </c:pt>
                <c:pt idx="985">
                  <c:v>4.296875E-2</c:v>
                </c:pt>
                <c:pt idx="986">
                  <c:v>4.296875E-2</c:v>
                </c:pt>
                <c:pt idx="987">
                  <c:v>0</c:v>
                </c:pt>
                <c:pt idx="988">
                  <c:v>4.296875E-2</c:v>
                </c:pt>
                <c:pt idx="989">
                  <c:v>0</c:v>
                </c:pt>
                <c:pt idx="990">
                  <c:v>4.296875E-2</c:v>
                </c:pt>
                <c:pt idx="991">
                  <c:v>4.296875E-2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4.296875E-2</c:v>
                </c:pt>
                <c:pt idx="9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40-554E-8664-99DB484E17B9}"/>
            </c:ext>
          </c:extLst>
        </c:ser>
        <c:ser>
          <c:idx val="1"/>
          <c:order val="1"/>
          <c:spPr>
            <a:ln w="9525" cap="rnd">
              <a:solidFill>
                <a:schemeClr val="accent4">
                  <a:shade val="5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1'!$C$10:$C$1009</c:f>
              <c:numCache>
                <c:formatCode>0.00</c:formatCode>
                <c:ptCount val="1000"/>
                <c:pt idx="0">
                  <c:v>0</c:v>
                </c:pt>
                <c:pt idx="1">
                  <c:v>4.296875E-2</c:v>
                </c:pt>
                <c:pt idx="2">
                  <c:v>0</c:v>
                </c:pt>
                <c:pt idx="3">
                  <c:v>0</c:v>
                </c:pt>
                <c:pt idx="4">
                  <c:v>4.296875E-2</c:v>
                </c:pt>
                <c:pt idx="5">
                  <c:v>4.296875E-2</c:v>
                </c:pt>
                <c:pt idx="6">
                  <c:v>4.296875E-2</c:v>
                </c:pt>
                <c:pt idx="7">
                  <c:v>0</c:v>
                </c:pt>
                <c:pt idx="8">
                  <c:v>4.296875E-2</c:v>
                </c:pt>
                <c:pt idx="9">
                  <c:v>4.296875E-2</c:v>
                </c:pt>
                <c:pt idx="10">
                  <c:v>4.296875E-2</c:v>
                </c:pt>
                <c:pt idx="11">
                  <c:v>0</c:v>
                </c:pt>
                <c:pt idx="12">
                  <c:v>4.296875E-2</c:v>
                </c:pt>
                <c:pt idx="13">
                  <c:v>0</c:v>
                </c:pt>
                <c:pt idx="14">
                  <c:v>4.296875E-2</c:v>
                </c:pt>
                <c:pt idx="15">
                  <c:v>0</c:v>
                </c:pt>
                <c:pt idx="16">
                  <c:v>4.296875E-2</c:v>
                </c:pt>
                <c:pt idx="17">
                  <c:v>0</c:v>
                </c:pt>
                <c:pt idx="18">
                  <c:v>4.296875E-2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4.296875E-2</c:v>
                </c:pt>
                <c:pt idx="34">
                  <c:v>4.296875E-2</c:v>
                </c:pt>
                <c:pt idx="35">
                  <c:v>4.296875E-2</c:v>
                </c:pt>
                <c:pt idx="36">
                  <c:v>4.296875E-2</c:v>
                </c:pt>
                <c:pt idx="37">
                  <c:v>0</c:v>
                </c:pt>
                <c:pt idx="38">
                  <c:v>4.296875E-2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4.296875E-2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4.296875E-2</c:v>
                </c:pt>
                <c:pt idx="76">
                  <c:v>4.296875E-2</c:v>
                </c:pt>
                <c:pt idx="77">
                  <c:v>0</c:v>
                </c:pt>
                <c:pt idx="78">
                  <c:v>4.296875E-2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4.296875E-2</c:v>
                </c:pt>
                <c:pt idx="84">
                  <c:v>0</c:v>
                </c:pt>
                <c:pt idx="85">
                  <c:v>0</c:v>
                </c:pt>
                <c:pt idx="86">
                  <c:v>4.296875E-2</c:v>
                </c:pt>
                <c:pt idx="87">
                  <c:v>0</c:v>
                </c:pt>
                <c:pt idx="88">
                  <c:v>0</c:v>
                </c:pt>
                <c:pt idx="89">
                  <c:v>4.296875E-2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4.296875E-2</c:v>
                </c:pt>
                <c:pt idx="94">
                  <c:v>4.296875E-2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4.296875E-2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4.296875E-2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4.296875E-2</c:v>
                </c:pt>
                <c:pt idx="115">
                  <c:v>4.296875E-2</c:v>
                </c:pt>
                <c:pt idx="116">
                  <c:v>4.296875E-2</c:v>
                </c:pt>
                <c:pt idx="117">
                  <c:v>4.296875E-2</c:v>
                </c:pt>
                <c:pt idx="118">
                  <c:v>4.296875E-2</c:v>
                </c:pt>
                <c:pt idx="119">
                  <c:v>-4.296875E-2</c:v>
                </c:pt>
                <c:pt idx="120">
                  <c:v>4.296875E-2</c:v>
                </c:pt>
                <c:pt idx="121">
                  <c:v>0</c:v>
                </c:pt>
                <c:pt idx="122">
                  <c:v>8.59375E-2</c:v>
                </c:pt>
                <c:pt idx="123">
                  <c:v>-4.296875E-2</c:v>
                </c:pt>
                <c:pt idx="124">
                  <c:v>-8.59375E-2</c:v>
                </c:pt>
                <c:pt idx="125">
                  <c:v>8.59375E-2</c:v>
                </c:pt>
                <c:pt idx="126">
                  <c:v>-4.296875E-2</c:v>
                </c:pt>
                <c:pt idx="127">
                  <c:v>0</c:v>
                </c:pt>
                <c:pt idx="128">
                  <c:v>-4.296875E-2</c:v>
                </c:pt>
                <c:pt idx="129">
                  <c:v>-8.59375E-2</c:v>
                </c:pt>
                <c:pt idx="130">
                  <c:v>0</c:v>
                </c:pt>
                <c:pt idx="131">
                  <c:v>0</c:v>
                </c:pt>
                <c:pt idx="132">
                  <c:v>0.171875</c:v>
                </c:pt>
                <c:pt idx="133">
                  <c:v>4.296875E-2</c:v>
                </c:pt>
                <c:pt idx="134">
                  <c:v>0.12890625</c:v>
                </c:pt>
                <c:pt idx="135">
                  <c:v>8.59375E-2</c:v>
                </c:pt>
                <c:pt idx="136">
                  <c:v>0.2578125</c:v>
                </c:pt>
                <c:pt idx="137">
                  <c:v>0.21484375</c:v>
                </c:pt>
                <c:pt idx="138">
                  <c:v>0.171875</c:v>
                </c:pt>
                <c:pt idx="139">
                  <c:v>0</c:v>
                </c:pt>
                <c:pt idx="140">
                  <c:v>-0.171875</c:v>
                </c:pt>
                <c:pt idx="141">
                  <c:v>-0.12890625</c:v>
                </c:pt>
                <c:pt idx="142">
                  <c:v>-0.12890625</c:v>
                </c:pt>
                <c:pt idx="143">
                  <c:v>0</c:v>
                </c:pt>
                <c:pt idx="144">
                  <c:v>-8.59375E-2</c:v>
                </c:pt>
                <c:pt idx="145">
                  <c:v>8.59375E-2</c:v>
                </c:pt>
                <c:pt idx="146">
                  <c:v>8.59375E-2</c:v>
                </c:pt>
                <c:pt idx="147">
                  <c:v>0.171875</c:v>
                </c:pt>
                <c:pt idx="148">
                  <c:v>0.12890625</c:v>
                </c:pt>
                <c:pt idx="149">
                  <c:v>-0.171875</c:v>
                </c:pt>
                <c:pt idx="150">
                  <c:v>-4.296875E-2</c:v>
                </c:pt>
                <c:pt idx="151">
                  <c:v>-0.171875</c:v>
                </c:pt>
                <c:pt idx="152">
                  <c:v>-0.12890625</c:v>
                </c:pt>
                <c:pt idx="153">
                  <c:v>-4.296875E-2</c:v>
                </c:pt>
                <c:pt idx="154">
                  <c:v>-0.12890625</c:v>
                </c:pt>
                <c:pt idx="155">
                  <c:v>0.12890625</c:v>
                </c:pt>
                <c:pt idx="156">
                  <c:v>8.59375E-2</c:v>
                </c:pt>
                <c:pt idx="157">
                  <c:v>0.2578125</c:v>
                </c:pt>
                <c:pt idx="158">
                  <c:v>0</c:v>
                </c:pt>
                <c:pt idx="159">
                  <c:v>4.296875E-2</c:v>
                </c:pt>
                <c:pt idx="160">
                  <c:v>0</c:v>
                </c:pt>
                <c:pt idx="161">
                  <c:v>-0.12890625</c:v>
                </c:pt>
                <c:pt idx="162">
                  <c:v>0</c:v>
                </c:pt>
                <c:pt idx="163">
                  <c:v>-0.12890625</c:v>
                </c:pt>
                <c:pt idx="164">
                  <c:v>-0.171875</c:v>
                </c:pt>
                <c:pt idx="165">
                  <c:v>0</c:v>
                </c:pt>
                <c:pt idx="166">
                  <c:v>4.296875E-2</c:v>
                </c:pt>
                <c:pt idx="167">
                  <c:v>0</c:v>
                </c:pt>
                <c:pt idx="168">
                  <c:v>0.171875</c:v>
                </c:pt>
                <c:pt idx="169">
                  <c:v>0.12890625</c:v>
                </c:pt>
                <c:pt idx="170">
                  <c:v>8.59375E-2</c:v>
                </c:pt>
                <c:pt idx="171">
                  <c:v>0.12890625</c:v>
                </c:pt>
                <c:pt idx="172">
                  <c:v>0</c:v>
                </c:pt>
                <c:pt idx="173">
                  <c:v>8.59375E-2</c:v>
                </c:pt>
                <c:pt idx="174">
                  <c:v>0.12890625</c:v>
                </c:pt>
                <c:pt idx="175">
                  <c:v>0.12890625</c:v>
                </c:pt>
                <c:pt idx="176">
                  <c:v>8.59375E-2</c:v>
                </c:pt>
                <c:pt idx="177">
                  <c:v>4.296875E-2</c:v>
                </c:pt>
                <c:pt idx="178">
                  <c:v>-4.296875E-2</c:v>
                </c:pt>
                <c:pt idx="179">
                  <c:v>-0.12890625</c:v>
                </c:pt>
                <c:pt idx="180">
                  <c:v>-8.59375E-2</c:v>
                </c:pt>
                <c:pt idx="181">
                  <c:v>-0.171875</c:v>
                </c:pt>
                <c:pt idx="182">
                  <c:v>-0.171875</c:v>
                </c:pt>
                <c:pt idx="183">
                  <c:v>4.296875E-2</c:v>
                </c:pt>
                <c:pt idx="184">
                  <c:v>4.296875E-2</c:v>
                </c:pt>
                <c:pt idx="185">
                  <c:v>0.12890625</c:v>
                </c:pt>
                <c:pt idx="186">
                  <c:v>8.59375E-2</c:v>
                </c:pt>
                <c:pt idx="187">
                  <c:v>4.296875E-2</c:v>
                </c:pt>
                <c:pt idx="188">
                  <c:v>0</c:v>
                </c:pt>
                <c:pt idx="189">
                  <c:v>4.296875E-2</c:v>
                </c:pt>
                <c:pt idx="190">
                  <c:v>-0.12890625</c:v>
                </c:pt>
                <c:pt idx="191">
                  <c:v>-0.2578125</c:v>
                </c:pt>
                <c:pt idx="192">
                  <c:v>-0.2578125</c:v>
                </c:pt>
                <c:pt idx="193">
                  <c:v>-0.2578125</c:v>
                </c:pt>
                <c:pt idx="194">
                  <c:v>-0.30078125</c:v>
                </c:pt>
                <c:pt idx="195">
                  <c:v>-0.38671875</c:v>
                </c:pt>
                <c:pt idx="196">
                  <c:v>-0.515625</c:v>
                </c:pt>
                <c:pt idx="197">
                  <c:v>-0.9453125</c:v>
                </c:pt>
                <c:pt idx="198">
                  <c:v>-1.203125</c:v>
                </c:pt>
                <c:pt idx="199">
                  <c:v>-1.546875</c:v>
                </c:pt>
                <c:pt idx="200">
                  <c:v>-1.84765625</c:v>
                </c:pt>
                <c:pt idx="201">
                  <c:v>-2.01953125</c:v>
                </c:pt>
                <c:pt idx="202">
                  <c:v>-2.234375</c:v>
                </c:pt>
                <c:pt idx="203">
                  <c:v>-2.40625</c:v>
                </c:pt>
                <c:pt idx="204">
                  <c:v>-2.578125</c:v>
                </c:pt>
                <c:pt idx="205">
                  <c:v>-2.578125</c:v>
                </c:pt>
                <c:pt idx="206">
                  <c:v>-2.4921875</c:v>
                </c:pt>
                <c:pt idx="207">
                  <c:v>-2.53515625</c:v>
                </c:pt>
                <c:pt idx="208">
                  <c:v>-2.6640625</c:v>
                </c:pt>
                <c:pt idx="209">
                  <c:v>-2.75</c:v>
                </c:pt>
                <c:pt idx="210">
                  <c:v>-2.75</c:v>
                </c:pt>
                <c:pt idx="211">
                  <c:v>-2.70703125</c:v>
                </c:pt>
                <c:pt idx="212">
                  <c:v>-2.70703125</c:v>
                </c:pt>
                <c:pt idx="213">
                  <c:v>-2.79296875</c:v>
                </c:pt>
                <c:pt idx="214">
                  <c:v>-2.8359375</c:v>
                </c:pt>
                <c:pt idx="215">
                  <c:v>-2.75</c:v>
                </c:pt>
                <c:pt idx="216">
                  <c:v>-2.75</c:v>
                </c:pt>
                <c:pt idx="217">
                  <c:v>-2.79296875</c:v>
                </c:pt>
                <c:pt idx="218">
                  <c:v>-2.8359375</c:v>
                </c:pt>
                <c:pt idx="219">
                  <c:v>-2.87890625</c:v>
                </c:pt>
                <c:pt idx="220">
                  <c:v>-2.87890625</c:v>
                </c:pt>
                <c:pt idx="221">
                  <c:v>-2.8359375</c:v>
                </c:pt>
                <c:pt idx="222">
                  <c:v>-2.8359375</c:v>
                </c:pt>
                <c:pt idx="223">
                  <c:v>-2.75</c:v>
                </c:pt>
                <c:pt idx="224">
                  <c:v>-2.70703125</c:v>
                </c:pt>
                <c:pt idx="225">
                  <c:v>-2.62109375</c:v>
                </c:pt>
                <c:pt idx="226">
                  <c:v>-2.578125</c:v>
                </c:pt>
                <c:pt idx="227">
                  <c:v>-2.578125</c:v>
                </c:pt>
                <c:pt idx="228">
                  <c:v>-2.578125</c:v>
                </c:pt>
                <c:pt idx="229">
                  <c:v>-2.578125</c:v>
                </c:pt>
                <c:pt idx="230">
                  <c:v>-2.6640625</c:v>
                </c:pt>
                <c:pt idx="231">
                  <c:v>-2.6640625</c:v>
                </c:pt>
                <c:pt idx="232">
                  <c:v>-2.6640625</c:v>
                </c:pt>
                <c:pt idx="233">
                  <c:v>-2.6640625</c:v>
                </c:pt>
                <c:pt idx="234">
                  <c:v>-2.6640625</c:v>
                </c:pt>
                <c:pt idx="235">
                  <c:v>-2.6640625</c:v>
                </c:pt>
                <c:pt idx="236">
                  <c:v>-2.6640625</c:v>
                </c:pt>
                <c:pt idx="237">
                  <c:v>-2.62109375</c:v>
                </c:pt>
                <c:pt idx="238">
                  <c:v>-2.62109375</c:v>
                </c:pt>
                <c:pt idx="239">
                  <c:v>-2.6640625</c:v>
                </c:pt>
                <c:pt idx="240">
                  <c:v>-2.6640625</c:v>
                </c:pt>
                <c:pt idx="241">
                  <c:v>-2.6640625</c:v>
                </c:pt>
                <c:pt idx="242">
                  <c:v>-2.70703125</c:v>
                </c:pt>
                <c:pt idx="243">
                  <c:v>-2.70703125</c:v>
                </c:pt>
                <c:pt idx="244">
                  <c:v>-2.70703125</c:v>
                </c:pt>
                <c:pt idx="245">
                  <c:v>-2.70703125</c:v>
                </c:pt>
                <c:pt idx="246">
                  <c:v>-2.70703125</c:v>
                </c:pt>
                <c:pt idx="247">
                  <c:v>-2.70703125</c:v>
                </c:pt>
                <c:pt idx="248">
                  <c:v>-2.70703125</c:v>
                </c:pt>
                <c:pt idx="249">
                  <c:v>-2.75</c:v>
                </c:pt>
                <c:pt idx="250">
                  <c:v>-2.75</c:v>
                </c:pt>
                <c:pt idx="251">
                  <c:v>-2.75</c:v>
                </c:pt>
                <c:pt idx="252">
                  <c:v>-2.75</c:v>
                </c:pt>
                <c:pt idx="253">
                  <c:v>-2.75</c:v>
                </c:pt>
                <c:pt idx="254">
                  <c:v>-2.70703125</c:v>
                </c:pt>
                <c:pt idx="255">
                  <c:v>-2.6640625</c:v>
                </c:pt>
                <c:pt idx="256">
                  <c:v>-2.6640625</c:v>
                </c:pt>
                <c:pt idx="257">
                  <c:v>-2.6640625</c:v>
                </c:pt>
                <c:pt idx="258">
                  <c:v>-2.6640625</c:v>
                </c:pt>
                <c:pt idx="259">
                  <c:v>-2.70703125</c:v>
                </c:pt>
                <c:pt idx="260">
                  <c:v>-2.70703125</c:v>
                </c:pt>
                <c:pt idx="261">
                  <c:v>-2.75</c:v>
                </c:pt>
                <c:pt idx="262">
                  <c:v>-2.75</c:v>
                </c:pt>
                <c:pt idx="263">
                  <c:v>-2.75</c:v>
                </c:pt>
                <c:pt idx="264">
                  <c:v>-2.70703125</c:v>
                </c:pt>
                <c:pt idx="265">
                  <c:v>-2.70703125</c:v>
                </c:pt>
                <c:pt idx="266">
                  <c:v>-2.70703125</c:v>
                </c:pt>
                <c:pt idx="267">
                  <c:v>-2.70703125</c:v>
                </c:pt>
                <c:pt idx="268">
                  <c:v>-2.70703125</c:v>
                </c:pt>
                <c:pt idx="269">
                  <c:v>-2.6640625</c:v>
                </c:pt>
                <c:pt idx="270">
                  <c:v>-2.6640625</c:v>
                </c:pt>
                <c:pt idx="271">
                  <c:v>-2.70703125</c:v>
                </c:pt>
                <c:pt idx="272">
                  <c:v>-2.70703125</c:v>
                </c:pt>
                <c:pt idx="273">
                  <c:v>-2.70703125</c:v>
                </c:pt>
                <c:pt idx="274">
                  <c:v>-2.6640625</c:v>
                </c:pt>
                <c:pt idx="275">
                  <c:v>-2.6640625</c:v>
                </c:pt>
                <c:pt idx="276">
                  <c:v>-2.70703125</c:v>
                </c:pt>
                <c:pt idx="277">
                  <c:v>-2.70703125</c:v>
                </c:pt>
                <c:pt idx="278">
                  <c:v>-2.70703125</c:v>
                </c:pt>
                <c:pt idx="279">
                  <c:v>-2.70703125</c:v>
                </c:pt>
                <c:pt idx="280">
                  <c:v>-2.70703125</c:v>
                </c:pt>
                <c:pt idx="281">
                  <c:v>-2.75</c:v>
                </c:pt>
                <c:pt idx="282">
                  <c:v>-2.75</c:v>
                </c:pt>
                <c:pt idx="283">
                  <c:v>-2.75</c:v>
                </c:pt>
                <c:pt idx="284">
                  <c:v>-2.75</c:v>
                </c:pt>
                <c:pt idx="285">
                  <c:v>-2.75</c:v>
                </c:pt>
                <c:pt idx="286">
                  <c:v>-2.75</c:v>
                </c:pt>
                <c:pt idx="287">
                  <c:v>-2.75</c:v>
                </c:pt>
                <c:pt idx="288">
                  <c:v>-2.75</c:v>
                </c:pt>
                <c:pt idx="289">
                  <c:v>-2.75</c:v>
                </c:pt>
                <c:pt idx="290">
                  <c:v>-2.75</c:v>
                </c:pt>
                <c:pt idx="291">
                  <c:v>-2.70703125</c:v>
                </c:pt>
                <c:pt idx="292">
                  <c:v>-2.70703125</c:v>
                </c:pt>
                <c:pt idx="293">
                  <c:v>-2.6640625</c:v>
                </c:pt>
                <c:pt idx="294">
                  <c:v>-2.62109375</c:v>
                </c:pt>
                <c:pt idx="295">
                  <c:v>-2.578125</c:v>
                </c:pt>
                <c:pt idx="296">
                  <c:v>-2.53515625</c:v>
                </c:pt>
                <c:pt idx="297">
                  <c:v>-2.44921875</c:v>
                </c:pt>
                <c:pt idx="298">
                  <c:v>-2.3203125</c:v>
                </c:pt>
                <c:pt idx="299">
                  <c:v>-2.19140625</c:v>
                </c:pt>
                <c:pt idx="300">
                  <c:v>-2.01953125</c:v>
                </c:pt>
                <c:pt idx="301">
                  <c:v>-1.84765625</c:v>
                </c:pt>
                <c:pt idx="302">
                  <c:v>-1.71875</c:v>
                </c:pt>
                <c:pt idx="303">
                  <c:v>-1.58984375</c:v>
                </c:pt>
                <c:pt idx="304">
                  <c:v>-1.4609375</c:v>
                </c:pt>
                <c:pt idx="305">
                  <c:v>-1.33203125</c:v>
                </c:pt>
                <c:pt idx="306">
                  <c:v>-1.203125</c:v>
                </c:pt>
                <c:pt idx="307">
                  <c:v>-1.16015625</c:v>
                </c:pt>
                <c:pt idx="308">
                  <c:v>-1.07421875</c:v>
                </c:pt>
                <c:pt idx="309">
                  <c:v>-1.03125</c:v>
                </c:pt>
                <c:pt idx="310">
                  <c:v>-0.98828125</c:v>
                </c:pt>
                <c:pt idx="311">
                  <c:v>-0.90234375</c:v>
                </c:pt>
                <c:pt idx="312">
                  <c:v>-0.81640625</c:v>
                </c:pt>
                <c:pt idx="313">
                  <c:v>-0.73046875</c:v>
                </c:pt>
                <c:pt idx="314">
                  <c:v>-0.55859375</c:v>
                </c:pt>
                <c:pt idx="315">
                  <c:v>-0.4296875</c:v>
                </c:pt>
                <c:pt idx="316">
                  <c:v>-0.2578125</c:v>
                </c:pt>
                <c:pt idx="317">
                  <c:v>-8.59375E-2</c:v>
                </c:pt>
                <c:pt idx="318">
                  <c:v>4.296875E-2</c:v>
                </c:pt>
                <c:pt idx="319">
                  <c:v>8.59375E-2</c:v>
                </c:pt>
                <c:pt idx="320">
                  <c:v>4.296875E-2</c:v>
                </c:pt>
                <c:pt idx="321">
                  <c:v>8.59375E-2</c:v>
                </c:pt>
                <c:pt idx="322">
                  <c:v>8.59375E-2</c:v>
                </c:pt>
                <c:pt idx="323">
                  <c:v>4.296875E-2</c:v>
                </c:pt>
                <c:pt idx="324">
                  <c:v>0</c:v>
                </c:pt>
                <c:pt idx="325">
                  <c:v>-8.59375E-2</c:v>
                </c:pt>
                <c:pt idx="326">
                  <c:v>-0.12890625</c:v>
                </c:pt>
                <c:pt idx="327">
                  <c:v>-8.59375E-2</c:v>
                </c:pt>
                <c:pt idx="328">
                  <c:v>-8.59375E-2</c:v>
                </c:pt>
                <c:pt idx="329">
                  <c:v>-8.59375E-2</c:v>
                </c:pt>
                <c:pt idx="330">
                  <c:v>-0.12890625</c:v>
                </c:pt>
                <c:pt idx="331">
                  <c:v>-0.12890625</c:v>
                </c:pt>
                <c:pt idx="332">
                  <c:v>-0.12890625</c:v>
                </c:pt>
                <c:pt idx="333">
                  <c:v>-8.59375E-2</c:v>
                </c:pt>
                <c:pt idx="334">
                  <c:v>-0.12890625</c:v>
                </c:pt>
                <c:pt idx="335">
                  <c:v>-0.12890625</c:v>
                </c:pt>
                <c:pt idx="336">
                  <c:v>-0.12890625</c:v>
                </c:pt>
                <c:pt idx="337">
                  <c:v>0</c:v>
                </c:pt>
                <c:pt idx="338">
                  <c:v>0</c:v>
                </c:pt>
                <c:pt idx="339">
                  <c:v>4.296875E-2</c:v>
                </c:pt>
                <c:pt idx="340">
                  <c:v>0</c:v>
                </c:pt>
                <c:pt idx="341">
                  <c:v>-4.296875E-2</c:v>
                </c:pt>
                <c:pt idx="342">
                  <c:v>0</c:v>
                </c:pt>
                <c:pt idx="343">
                  <c:v>4.296875E-2</c:v>
                </c:pt>
                <c:pt idx="344">
                  <c:v>4.296875E-2</c:v>
                </c:pt>
                <c:pt idx="345">
                  <c:v>0</c:v>
                </c:pt>
                <c:pt idx="346">
                  <c:v>0</c:v>
                </c:pt>
                <c:pt idx="347">
                  <c:v>4.296875E-2</c:v>
                </c:pt>
                <c:pt idx="348">
                  <c:v>4.296875E-2</c:v>
                </c:pt>
                <c:pt idx="349">
                  <c:v>8.59375E-2</c:v>
                </c:pt>
                <c:pt idx="350">
                  <c:v>4.296875E-2</c:v>
                </c:pt>
                <c:pt idx="351">
                  <c:v>4.296875E-2</c:v>
                </c:pt>
                <c:pt idx="352">
                  <c:v>4.296875E-2</c:v>
                </c:pt>
                <c:pt idx="353">
                  <c:v>4.296875E-2</c:v>
                </c:pt>
                <c:pt idx="354">
                  <c:v>8.59375E-2</c:v>
                </c:pt>
                <c:pt idx="355">
                  <c:v>4.296875E-2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-4.296875E-2</c:v>
                </c:pt>
                <c:pt idx="362">
                  <c:v>-4.296875E-2</c:v>
                </c:pt>
                <c:pt idx="363">
                  <c:v>0</c:v>
                </c:pt>
                <c:pt idx="364">
                  <c:v>-4.296875E-2</c:v>
                </c:pt>
                <c:pt idx="365">
                  <c:v>0</c:v>
                </c:pt>
                <c:pt idx="366">
                  <c:v>-4.296875E-2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4.296875E-2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4.296875E-2</c:v>
                </c:pt>
                <c:pt idx="385">
                  <c:v>4.296875E-2</c:v>
                </c:pt>
                <c:pt idx="386">
                  <c:v>4.296875E-2</c:v>
                </c:pt>
                <c:pt idx="387">
                  <c:v>4.296875E-2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4.296875E-2</c:v>
                </c:pt>
                <c:pt idx="394">
                  <c:v>0</c:v>
                </c:pt>
                <c:pt idx="395">
                  <c:v>4.296875E-2</c:v>
                </c:pt>
                <c:pt idx="396">
                  <c:v>0</c:v>
                </c:pt>
                <c:pt idx="397">
                  <c:v>4.296875E-2</c:v>
                </c:pt>
                <c:pt idx="398">
                  <c:v>0</c:v>
                </c:pt>
                <c:pt idx="399">
                  <c:v>4.296875E-2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-4.296875E-2</c:v>
                </c:pt>
                <c:pt idx="405">
                  <c:v>-4.296875E-2</c:v>
                </c:pt>
                <c:pt idx="406">
                  <c:v>-4.296875E-2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4.296875E-2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4.296875E-2</c:v>
                </c:pt>
                <c:pt idx="438">
                  <c:v>4.296875E-2</c:v>
                </c:pt>
                <c:pt idx="439">
                  <c:v>4.296875E-2</c:v>
                </c:pt>
                <c:pt idx="440">
                  <c:v>4.296875E-2</c:v>
                </c:pt>
                <c:pt idx="441">
                  <c:v>4.296875E-2</c:v>
                </c:pt>
                <c:pt idx="442">
                  <c:v>4.296875E-2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-4.296875E-2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-4.296875E-2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-4.296875E-2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4.296875E-2</c:v>
                </c:pt>
                <c:pt idx="467">
                  <c:v>0</c:v>
                </c:pt>
                <c:pt idx="468">
                  <c:v>4.296875E-2</c:v>
                </c:pt>
                <c:pt idx="469">
                  <c:v>4.296875E-2</c:v>
                </c:pt>
                <c:pt idx="470">
                  <c:v>4.296875E-2</c:v>
                </c:pt>
                <c:pt idx="471">
                  <c:v>4.296875E-2</c:v>
                </c:pt>
                <c:pt idx="472">
                  <c:v>4.296875E-2</c:v>
                </c:pt>
                <c:pt idx="473">
                  <c:v>4.296875E-2</c:v>
                </c:pt>
                <c:pt idx="474">
                  <c:v>4.296875E-2</c:v>
                </c:pt>
                <c:pt idx="475">
                  <c:v>4.296875E-2</c:v>
                </c:pt>
                <c:pt idx="476">
                  <c:v>4.296875E-2</c:v>
                </c:pt>
                <c:pt idx="477">
                  <c:v>0</c:v>
                </c:pt>
                <c:pt idx="478">
                  <c:v>0</c:v>
                </c:pt>
                <c:pt idx="479">
                  <c:v>4.296875E-2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4.296875E-2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4.296875E-2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-4.296875E-2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-4.296875E-2</c:v>
                </c:pt>
                <c:pt idx="523">
                  <c:v>-4.296875E-2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4.296875E-2</c:v>
                </c:pt>
                <c:pt idx="539">
                  <c:v>0</c:v>
                </c:pt>
                <c:pt idx="540">
                  <c:v>0</c:v>
                </c:pt>
                <c:pt idx="541">
                  <c:v>4.296875E-2</c:v>
                </c:pt>
                <c:pt idx="542">
                  <c:v>0</c:v>
                </c:pt>
                <c:pt idx="543">
                  <c:v>0</c:v>
                </c:pt>
                <c:pt idx="544">
                  <c:v>4.296875E-2</c:v>
                </c:pt>
                <c:pt idx="545">
                  <c:v>0</c:v>
                </c:pt>
                <c:pt idx="546">
                  <c:v>4.296875E-2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4.296875E-2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4.296875E-2</c:v>
                </c:pt>
                <c:pt idx="580">
                  <c:v>4.296875E-2</c:v>
                </c:pt>
                <c:pt idx="581">
                  <c:v>4.296875E-2</c:v>
                </c:pt>
                <c:pt idx="582">
                  <c:v>4.296875E-2</c:v>
                </c:pt>
                <c:pt idx="583">
                  <c:v>0</c:v>
                </c:pt>
                <c:pt idx="584">
                  <c:v>4.296875E-2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4.296875E-2</c:v>
                </c:pt>
                <c:pt idx="589">
                  <c:v>0</c:v>
                </c:pt>
                <c:pt idx="590">
                  <c:v>4.296875E-2</c:v>
                </c:pt>
                <c:pt idx="591">
                  <c:v>4.296875E-2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4.296875E-2</c:v>
                </c:pt>
                <c:pt idx="598">
                  <c:v>4.296875E-2</c:v>
                </c:pt>
                <c:pt idx="599">
                  <c:v>0</c:v>
                </c:pt>
                <c:pt idx="600">
                  <c:v>0</c:v>
                </c:pt>
                <c:pt idx="601">
                  <c:v>4.296875E-2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4.296875E-2</c:v>
                </c:pt>
                <c:pt idx="618">
                  <c:v>0</c:v>
                </c:pt>
                <c:pt idx="619">
                  <c:v>0</c:v>
                </c:pt>
                <c:pt idx="620">
                  <c:v>4.296875E-2</c:v>
                </c:pt>
                <c:pt idx="621">
                  <c:v>0</c:v>
                </c:pt>
                <c:pt idx="622">
                  <c:v>0</c:v>
                </c:pt>
                <c:pt idx="623">
                  <c:v>4.296875E-2</c:v>
                </c:pt>
                <c:pt idx="624">
                  <c:v>4.296875E-2</c:v>
                </c:pt>
                <c:pt idx="625">
                  <c:v>0</c:v>
                </c:pt>
                <c:pt idx="626">
                  <c:v>0</c:v>
                </c:pt>
                <c:pt idx="627">
                  <c:v>4.296875E-2</c:v>
                </c:pt>
                <c:pt idx="628">
                  <c:v>4.296875E-2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4.296875E-2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4.296875E-2</c:v>
                </c:pt>
                <c:pt idx="646">
                  <c:v>0</c:v>
                </c:pt>
                <c:pt idx="647">
                  <c:v>-4.296875E-2</c:v>
                </c:pt>
                <c:pt idx="648">
                  <c:v>0</c:v>
                </c:pt>
                <c:pt idx="649">
                  <c:v>4.296875E-2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4.296875E-2</c:v>
                </c:pt>
                <c:pt idx="656">
                  <c:v>4.296875E-2</c:v>
                </c:pt>
                <c:pt idx="657">
                  <c:v>0</c:v>
                </c:pt>
                <c:pt idx="658">
                  <c:v>4.296875E-2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4.296875E-2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4.296875E-2</c:v>
                </c:pt>
                <c:pt idx="671">
                  <c:v>4.296875E-2</c:v>
                </c:pt>
                <c:pt idx="672">
                  <c:v>4.296875E-2</c:v>
                </c:pt>
                <c:pt idx="673">
                  <c:v>0</c:v>
                </c:pt>
                <c:pt idx="674">
                  <c:v>0</c:v>
                </c:pt>
                <c:pt idx="675">
                  <c:v>4.296875E-2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-4.296875E-2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4.296875E-2</c:v>
                </c:pt>
                <c:pt idx="691">
                  <c:v>0</c:v>
                </c:pt>
                <c:pt idx="692">
                  <c:v>0</c:v>
                </c:pt>
                <c:pt idx="693">
                  <c:v>4.296875E-2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4.296875E-2</c:v>
                </c:pt>
                <c:pt idx="709">
                  <c:v>0</c:v>
                </c:pt>
                <c:pt idx="710">
                  <c:v>0</c:v>
                </c:pt>
                <c:pt idx="711">
                  <c:v>4.296875E-2</c:v>
                </c:pt>
                <c:pt idx="712">
                  <c:v>0</c:v>
                </c:pt>
                <c:pt idx="713">
                  <c:v>4.296875E-2</c:v>
                </c:pt>
                <c:pt idx="714">
                  <c:v>4.296875E-2</c:v>
                </c:pt>
                <c:pt idx="715">
                  <c:v>4.296875E-2</c:v>
                </c:pt>
                <c:pt idx="716">
                  <c:v>0</c:v>
                </c:pt>
                <c:pt idx="717">
                  <c:v>0</c:v>
                </c:pt>
                <c:pt idx="718">
                  <c:v>4.296875E-2</c:v>
                </c:pt>
                <c:pt idx="719">
                  <c:v>4.296875E-2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4.296875E-2</c:v>
                </c:pt>
                <c:pt idx="725">
                  <c:v>0</c:v>
                </c:pt>
                <c:pt idx="726">
                  <c:v>4.296875E-2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4.296875E-2</c:v>
                </c:pt>
                <c:pt idx="748">
                  <c:v>4.296875E-2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4.296875E-2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4.296875E-2</c:v>
                </c:pt>
                <c:pt idx="759">
                  <c:v>4.296875E-2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4.296875E-2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-4.296875E-2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4.296875E-2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4.296875E-2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-4.296875E-2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4.296875E-2</c:v>
                </c:pt>
                <c:pt idx="813">
                  <c:v>4.296875E-2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4.296875E-2</c:v>
                </c:pt>
                <c:pt idx="824">
                  <c:v>0</c:v>
                </c:pt>
                <c:pt idx="825">
                  <c:v>0</c:v>
                </c:pt>
                <c:pt idx="826">
                  <c:v>4.296875E-2</c:v>
                </c:pt>
                <c:pt idx="827">
                  <c:v>0</c:v>
                </c:pt>
                <c:pt idx="828">
                  <c:v>4.296875E-2</c:v>
                </c:pt>
                <c:pt idx="829">
                  <c:v>4.296875E-2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4.296875E-2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4.296875E-2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4.296875E-2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4.296875E-2</c:v>
                </c:pt>
                <c:pt idx="860">
                  <c:v>4.296875E-2</c:v>
                </c:pt>
                <c:pt idx="861">
                  <c:v>0</c:v>
                </c:pt>
                <c:pt idx="862">
                  <c:v>0</c:v>
                </c:pt>
                <c:pt idx="863">
                  <c:v>4.296875E-2</c:v>
                </c:pt>
                <c:pt idx="864">
                  <c:v>0</c:v>
                </c:pt>
                <c:pt idx="865">
                  <c:v>4.296875E-2</c:v>
                </c:pt>
                <c:pt idx="866">
                  <c:v>4.296875E-2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4.296875E-2</c:v>
                </c:pt>
                <c:pt idx="871">
                  <c:v>4.296875E-2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4.296875E-2</c:v>
                </c:pt>
                <c:pt idx="876">
                  <c:v>0</c:v>
                </c:pt>
                <c:pt idx="877">
                  <c:v>4.296875E-2</c:v>
                </c:pt>
                <c:pt idx="878">
                  <c:v>0</c:v>
                </c:pt>
                <c:pt idx="879">
                  <c:v>0</c:v>
                </c:pt>
                <c:pt idx="880">
                  <c:v>4.296875E-2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4.296875E-2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4.296875E-2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4.296875E-2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4.296875E-2</c:v>
                </c:pt>
                <c:pt idx="943">
                  <c:v>0</c:v>
                </c:pt>
                <c:pt idx="944">
                  <c:v>0</c:v>
                </c:pt>
                <c:pt idx="945">
                  <c:v>4.296875E-2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4.296875E-2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4.296875E-2</c:v>
                </c:pt>
                <c:pt idx="956">
                  <c:v>4.296875E-2</c:v>
                </c:pt>
                <c:pt idx="957">
                  <c:v>0</c:v>
                </c:pt>
                <c:pt idx="958">
                  <c:v>4.296875E-2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4.296875E-2</c:v>
                </c:pt>
                <c:pt idx="966">
                  <c:v>4.296875E-2</c:v>
                </c:pt>
                <c:pt idx="967">
                  <c:v>0</c:v>
                </c:pt>
                <c:pt idx="968">
                  <c:v>4.296875E-2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4.296875E-2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4.296875E-2</c:v>
                </c:pt>
                <c:pt idx="994">
                  <c:v>4.296875E-2</c:v>
                </c:pt>
                <c:pt idx="995">
                  <c:v>4.296875E-2</c:v>
                </c:pt>
                <c:pt idx="996">
                  <c:v>4.296875E-2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40-554E-8664-99DB484E17B9}"/>
            </c:ext>
          </c:extLst>
        </c:ser>
        <c:ser>
          <c:idx val="2"/>
          <c:order val="2"/>
          <c:spPr>
            <a:ln w="9525" cap="rnd">
              <a:solidFill>
                <a:schemeClr val="accent4">
                  <a:shade val="68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1'!$D$10:$D$1009</c:f>
              <c:numCache>
                <c:formatCode>0.00</c:formatCode>
                <c:ptCount val="1000"/>
                <c:pt idx="0">
                  <c:v>0</c:v>
                </c:pt>
                <c:pt idx="1">
                  <c:v>4.296875E-2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4.296875E-2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4.296875E-2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4.296875E-2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4.296875E-2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4.296875E-2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4.296875E-2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4.296875E-2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4.296875E-2</c:v>
                </c:pt>
                <c:pt idx="89">
                  <c:v>4.296875E-2</c:v>
                </c:pt>
                <c:pt idx="90">
                  <c:v>4.296875E-2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4.296875E-2</c:v>
                </c:pt>
                <c:pt idx="96">
                  <c:v>4.296875E-2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4.296875E-2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4.296875E-2</c:v>
                </c:pt>
                <c:pt idx="113">
                  <c:v>0</c:v>
                </c:pt>
                <c:pt idx="114">
                  <c:v>4.296875E-2</c:v>
                </c:pt>
                <c:pt idx="115">
                  <c:v>4.296875E-2</c:v>
                </c:pt>
                <c:pt idx="116">
                  <c:v>0</c:v>
                </c:pt>
                <c:pt idx="117">
                  <c:v>4.296875E-2</c:v>
                </c:pt>
                <c:pt idx="118">
                  <c:v>0</c:v>
                </c:pt>
                <c:pt idx="119">
                  <c:v>4.296875E-2</c:v>
                </c:pt>
                <c:pt idx="120">
                  <c:v>4.296875E-2</c:v>
                </c:pt>
                <c:pt idx="121">
                  <c:v>4.296875E-2</c:v>
                </c:pt>
                <c:pt idx="122">
                  <c:v>4.296875E-2</c:v>
                </c:pt>
                <c:pt idx="123">
                  <c:v>0</c:v>
                </c:pt>
                <c:pt idx="124">
                  <c:v>4.296875E-2</c:v>
                </c:pt>
                <c:pt idx="125">
                  <c:v>0.12890625</c:v>
                </c:pt>
                <c:pt idx="126">
                  <c:v>-8.59375E-2</c:v>
                </c:pt>
                <c:pt idx="127">
                  <c:v>0</c:v>
                </c:pt>
                <c:pt idx="128">
                  <c:v>-4.296875E-2</c:v>
                </c:pt>
                <c:pt idx="129">
                  <c:v>0.12890625</c:v>
                </c:pt>
                <c:pt idx="130">
                  <c:v>-0.171875</c:v>
                </c:pt>
                <c:pt idx="131">
                  <c:v>-0.12890625</c:v>
                </c:pt>
                <c:pt idx="132">
                  <c:v>4.296875E-2</c:v>
                </c:pt>
                <c:pt idx="133">
                  <c:v>-4.296875E-2</c:v>
                </c:pt>
                <c:pt idx="134">
                  <c:v>-4.296875E-2</c:v>
                </c:pt>
                <c:pt idx="135">
                  <c:v>-4.296875E-2</c:v>
                </c:pt>
                <c:pt idx="136">
                  <c:v>-0.12890625</c:v>
                </c:pt>
                <c:pt idx="137">
                  <c:v>4.296875E-2</c:v>
                </c:pt>
                <c:pt idx="138">
                  <c:v>-4.296875E-2</c:v>
                </c:pt>
                <c:pt idx="139">
                  <c:v>0.2578125</c:v>
                </c:pt>
                <c:pt idx="140">
                  <c:v>4.296875E-2</c:v>
                </c:pt>
                <c:pt idx="141">
                  <c:v>8.59375E-2</c:v>
                </c:pt>
                <c:pt idx="142">
                  <c:v>0.12890625</c:v>
                </c:pt>
                <c:pt idx="143">
                  <c:v>0.30078125</c:v>
                </c:pt>
                <c:pt idx="144">
                  <c:v>0.38671875</c:v>
                </c:pt>
                <c:pt idx="145">
                  <c:v>0.12890625</c:v>
                </c:pt>
                <c:pt idx="146">
                  <c:v>8.59375E-2</c:v>
                </c:pt>
                <c:pt idx="147">
                  <c:v>-0.30078125</c:v>
                </c:pt>
                <c:pt idx="148">
                  <c:v>-0.2578125</c:v>
                </c:pt>
                <c:pt idx="149">
                  <c:v>0</c:v>
                </c:pt>
                <c:pt idx="150">
                  <c:v>-8.59375E-2</c:v>
                </c:pt>
                <c:pt idx="151">
                  <c:v>8.59375E-2</c:v>
                </c:pt>
                <c:pt idx="152">
                  <c:v>0</c:v>
                </c:pt>
                <c:pt idx="153">
                  <c:v>0</c:v>
                </c:pt>
                <c:pt idx="154">
                  <c:v>0.30078125</c:v>
                </c:pt>
                <c:pt idx="155">
                  <c:v>-4.296875E-2</c:v>
                </c:pt>
                <c:pt idx="156">
                  <c:v>-0.171875</c:v>
                </c:pt>
                <c:pt idx="157">
                  <c:v>-0.34375</c:v>
                </c:pt>
                <c:pt idx="158">
                  <c:v>-0.2578125</c:v>
                </c:pt>
                <c:pt idx="159">
                  <c:v>-8.59375E-2</c:v>
                </c:pt>
                <c:pt idx="160">
                  <c:v>-8.59375E-2</c:v>
                </c:pt>
                <c:pt idx="161">
                  <c:v>-0.171875</c:v>
                </c:pt>
                <c:pt idx="162">
                  <c:v>0</c:v>
                </c:pt>
                <c:pt idx="163">
                  <c:v>0.12890625</c:v>
                </c:pt>
                <c:pt idx="164">
                  <c:v>0.30078125</c:v>
                </c:pt>
                <c:pt idx="165">
                  <c:v>0.171875</c:v>
                </c:pt>
                <c:pt idx="166">
                  <c:v>0</c:v>
                </c:pt>
                <c:pt idx="167">
                  <c:v>-4.296875E-2</c:v>
                </c:pt>
                <c:pt idx="168">
                  <c:v>0</c:v>
                </c:pt>
                <c:pt idx="169">
                  <c:v>8.59375E-2</c:v>
                </c:pt>
                <c:pt idx="170">
                  <c:v>-8.59375E-2</c:v>
                </c:pt>
                <c:pt idx="171">
                  <c:v>-0.171875</c:v>
                </c:pt>
                <c:pt idx="172">
                  <c:v>-8.59375E-2</c:v>
                </c:pt>
                <c:pt idx="173">
                  <c:v>0</c:v>
                </c:pt>
                <c:pt idx="174">
                  <c:v>0.21484375</c:v>
                </c:pt>
                <c:pt idx="175">
                  <c:v>8.59375E-2</c:v>
                </c:pt>
                <c:pt idx="176">
                  <c:v>0</c:v>
                </c:pt>
                <c:pt idx="177">
                  <c:v>8.59375E-2</c:v>
                </c:pt>
                <c:pt idx="178">
                  <c:v>0.12890625</c:v>
                </c:pt>
                <c:pt idx="179">
                  <c:v>4.296875E-2</c:v>
                </c:pt>
                <c:pt idx="180">
                  <c:v>-4.296875E-2</c:v>
                </c:pt>
                <c:pt idx="181">
                  <c:v>0</c:v>
                </c:pt>
                <c:pt idx="182">
                  <c:v>8.59375E-2</c:v>
                </c:pt>
                <c:pt idx="183">
                  <c:v>0.12890625</c:v>
                </c:pt>
                <c:pt idx="184">
                  <c:v>8.59375E-2</c:v>
                </c:pt>
                <c:pt idx="185">
                  <c:v>-0.12890625</c:v>
                </c:pt>
                <c:pt idx="186">
                  <c:v>-0.12890625</c:v>
                </c:pt>
                <c:pt idx="187">
                  <c:v>-8.59375E-2</c:v>
                </c:pt>
                <c:pt idx="188">
                  <c:v>-0.12890625</c:v>
                </c:pt>
                <c:pt idx="189">
                  <c:v>-0.171875</c:v>
                </c:pt>
                <c:pt idx="190">
                  <c:v>-0.12890625</c:v>
                </c:pt>
                <c:pt idx="191">
                  <c:v>-8.59375E-2</c:v>
                </c:pt>
                <c:pt idx="192">
                  <c:v>4.296875E-2</c:v>
                </c:pt>
                <c:pt idx="193">
                  <c:v>4.296875E-2</c:v>
                </c:pt>
                <c:pt idx="194">
                  <c:v>-4.296875E-2</c:v>
                </c:pt>
                <c:pt idx="195">
                  <c:v>-0.21484375</c:v>
                </c:pt>
                <c:pt idx="196">
                  <c:v>-0.30078125</c:v>
                </c:pt>
                <c:pt idx="197">
                  <c:v>-0.6015625</c:v>
                </c:pt>
                <c:pt idx="198">
                  <c:v>-1.16015625</c:v>
                </c:pt>
                <c:pt idx="199">
                  <c:v>-1.58984375</c:v>
                </c:pt>
                <c:pt idx="200">
                  <c:v>-1.890625</c:v>
                </c:pt>
                <c:pt idx="201">
                  <c:v>-1.9765625</c:v>
                </c:pt>
                <c:pt idx="202">
                  <c:v>-2.10546875</c:v>
                </c:pt>
                <c:pt idx="203">
                  <c:v>-2.234375</c:v>
                </c:pt>
                <c:pt idx="204">
                  <c:v>-2.40625</c:v>
                </c:pt>
                <c:pt idx="205">
                  <c:v>-2.4921875</c:v>
                </c:pt>
                <c:pt idx="206">
                  <c:v>-2.4921875</c:v>
                </c:pt>
                <c:pt idx="207">
                  <c:v>-2.4921875</c:v>
                </c:pt>
                <c:pt idx="208">
                  <c:v>-2.53515625</c:v>
                </c:pt>
                <c:pt idx="209">
                  <c:v>-2.62109375</c:v>
                </c:pt>
                <c:pt idx="210">
                  <c:v>-2.70703125</c:v>
                </c:pt>
                <c:pt idx="211">
                  <c:v>-2.6640625</c:v>
                </c:pt>
                <c:pt idx="212">
                  <c:v>-2.62109375</c:v>
                </c:pt>
                <c:pt idx="213">
                  <c:v>-2.6640625</c:v>
                </c:pt>
                <c:pt idx="214">
                  <c:v>-2.75</c:v>
                </c:pt>
                <c:pt idx="215">
                  <c:v>-2.79296875</c:v>
                </c:pt>
                <c:pt idx="216">
                  <c:v>-2.87890625</c:v>
                </c:pt>
                <c:pt idx="217">
                  <c:v>-2.87890625</c:v>
                </c:pt>
                <c:pt idx="218">
                  <c:v>-2.87890625</c:v>
                </c:pt>
                <c:pt idx="219">
                  <c:v>-2.921875</c:v>
                </c:pt>
                <c:pt idx="220">
                  <c:v>-2.96484375</c:v>
                </c:pt>
                <c:pt idx="221">
                  <c:v>-2.87890625</c:v>
                </c:pt>
                <c:pt idx="222">
                  <c:v>-2.79296875</c:v>
                </c:pt>
                <c:pt idx="223">
                  <c:v>-2.6640625</c:v>
                </c:pt>
                <c:pt idx="224">
                  <c:v>-2.6640625</c:v>
                </c:pt>
                <c:pt idx="225">
                  <c:v>-2.6640625</c:v>
                </c:pt>
                <c:pt idx="226">
                  <c:v>-2.62109375</c:v>
                </c:pt>
                <c:pt idx="227">
                  <c:v>-2.62109375</c:v>
                </c:pt>
                <c:pt idx="228">
                  <c:v>-2.62109375</c:v>
                </c:pt>
                <c:pt idx="229">
                  <c:v>-2.62109375</c:v>
                </c:pt>
                <c:pt idx="230">
                  <c:v>-2.6640625</c:v>
                </c:pt>
                <c:pt idx="231">
                  <c:v>-2.62109375</c:v>
                </c:pt>
                <c:pt idx="232">
                  <c:v>-2.578125</c:v>
                </c:pt>
                <c:pt idx="233">
                  <c:v>-2.62109375</c:v>
                </c:pt>
                <c:pt idx="234">
                  <c:v>-2.62109375</c:v>
                </c:pt>
                <c:pt idx="235">
                  <c:v>-2.6640625</c:v>
                </c:pt>
                <c:pt idx="236">
                  <c:v>-2.6640625</c:v>
                </c:pt>
                <c:pt idx="237">
                  <c:v>-2.6640625</c:v>
                </c:pt>
                <c:pt idx="238">
                  <c:v>-2.70703125</c:v>
                </c:pt>
                <c:pt idx="239">
                  <c:v>-2.70703125</c:v>
                </c:pt>
                <c:pt idx="240">
                  <c:v>-2.70703125</c:v>
                </c:pt>
                <c:pt idx="241">
                  <c:v>-2.6640625</c:v>
                </c:pt>
                <c:pt idx="242">
                  <c:v>-2.62109375</c:v>
                </c:pt>
                <c:pt idx="243">
                  <c:v>-2.6640625</c:v>
                </c:pt>
                <c:pt idx="244">
                  <c:v>-2.6640625</c:v>
                </c:pt>
                <c:pt idx="245">
                  <c:v>-2.6640625</c:v>
                </c:pt>
                <c:pt idx="246">
                  <c:v>-2.6640625</c:v>
                </c:pt>
                <c:pt idx="247">
                  <c:v>-2.70703125</c:v>
                </c:pt>
                <c:pt idx="248">
                  <c:v>-2.70703125</c:v>
                </c:pt>
                <c:pt idx="249">
                  <c:v>-2.79296875</c:v>
                </c:pt>
                <c:pt idx="250">
                  <c:v>-2.79296875</c:v>
                </c:pt>
                <c:pt idx="251">
                  <c:v>-2.79296875</c:v>
                </c:pt>
                <c:pt idx="252">
                  <c:v>-2.75</c:v>
                </c:pt>
                <c:pt idx="253">
                  <c:v>-2.70703125</c:v>
                </c:pt>
                <c:pt idx="254">
                  <c:v>-2.70703125</c:v>
                </c:pt>
                <c:pt idx="255">
                  <c:v>-2.70703125</c:v>
                </c:pt>
                <c:pt idx="256">
                  <c:v>-2.70703125</c:v>
                </c:pt>
                <c:pt idx="257">
                  <c:v>-2.70703125</c:v>
                </c:pt>
                <c:pt idx="258">
                  <c:v>-2.70703125</c:v>
                </c:pt>
                <c:pt idx="259">
                  <c:v>-2.70703125</c:v>
                </c:pt>
                <c:pt idx="260">
                  <c:v>-2.75</c:v>
                </c:pt>
                <c:pt idx="261">
                  <c:v>-2.70703125</c:v>
                </c:pt>
                <c:pt idx="262">
                  <c:v>-2.70703125</c:v>
                </c:pt>
                <c:pt idx="263">
                  <c:v>-2.6640625</c:v>
                </c:pt>
                <c:pt idx="264">
                  <c:v>-2.70703125</c:v>
                </c:pt>
                <c:pt idx="265">
                  <c:v>-2.70703125</c:v>
                </c:pt>
                <c:pt idx="266">
                  <c:v>-2.70703125</c:v>
                </c:pt>
                <c:pt idx="267">
                  <c:v>-2.70703125</c:v>
                </c:pt>
                <c:pt idx="268">
                  <c:v>-2.70703125</c:v>
                </c:pt>
                <c:pt idx="269">
                  <c:v>-2.70703125</c:v>
                </c:pt>
                <c:pt idx="270">
                  <c:v>-2.70703125</c:v>
                </c:pt>
                <c:pt idx="271">
                  <c:v>-2.70703125</c:v>
                </c:pt>
                <c:pt idx="272">
                  <c:v>-2.70703125</c:v>
                </c:pt>
                <c:pt idx="273">
                  <c:v>-2.6640625</c:v>
                </c:pt>
                <c:pt idx="274">
                  <c:v>-2.70703125</c:v>
                </c:pt>
                <c:pt idx="275">
                  <c:v>-2.70703125</c:v>
                </c:pt>
                <c:pt idx="276">
                  <c:v>-2.70703125</c:v>
                </c:pt>
                <c:pt idx="277">
                  <c:v>-2.70703125</c:v>
                </c:pt>
                <c:pt idx="278">
                  <c:v>-2.70703125</c:v>
                </c:pt>
                <c:pt idx="279">
                  <c:v>-2.75</c:v>
                </c:pt>
                <c:pt idx="280">
                  <c:v>-2.70703125</c:v>
                </c:pt>
                <c:pt idx="281">
                  <c:v>-2.70703125</c:v>
                </c:pt>
                <c:pt idx="282">
                  <c:v>-2.70703125</c:v>
                </c:pt>
                <c:pt idx="283">
                  <c:v>-2.70703125</c:v>
                </c:pt>
                <c:pt idx="284">
                  <c:v>-2.70703125</c:v>
                </c:pt>
                <c:pt idx="285">
                  <c:v>-2.75</c:v>
                </c:pt>
                <c:pt idx="286">
                  <c:v>-2.75</c:v>
                </c:pt>
                <c:pt idx="287">
                  <c:v>-2.79296875</c:v>
                </c:pt>
                <c:pt idx="288">
                  <c:v>-2.79296875</c:v>
                </c:pt>
                <c:pt idx="289">
                  <c:v>-2.79296875</c:v>
                </c:pt>
                <c:pt idx="290">
                  <c:v>-2.79296875</c:v>
                </c:pt>
                <c:pt idx="291">
                  <c:v>-2.79296875</c:v>
                </c:pt>
                <c:pt idx="292">
                  <c:v>-2.75</c:v>
                </c:pt>
                <c:pt idx="293">
                  <c:v>-2.75</c:v>
                </c:pt>
                <c:pt idx="294">
                  <c:v>-2.6640625</c:v>
                </c:pt>
                <c:pt idx="295">
                  <c:v>-2.62109375</c:v>
                </c:pt>
                <c:pt idx="296">
                  <c:v>-2.53515625</c:v>
                </c:pt>
                <c:pt idx="297">
                  <c:v>-2.4921875</c:v>
                </c:pt>
                <c:pt idx="298">
                  <c:v>-2.40625</c:v>
                </c:pt>
                <c:pt idx="299">
                  <c:v>-2.27734375</c:v>
                </c:pt>
                <c:pt idx="300">
                  <c:v>-2.1484375</c:v>
                </c:pt>
                <c:pt idx="301">
                  <c:v>-2.01953125</c:v>
                </c:pt>
                <c:pt idx="302">
                  <c:v>-1.890625</c:v>
                </c:pt>
                <c:pt idx="303">
                  <c:v>-1.71875</c:v>
                </c:pt>
                <c:pt idx="304">
                  <c:v>-1.6328125</c:v>
                </c:pt>
                <c:pt idx="305">
                  <c:v>-1.50390625</c:v>
                </c:pt>
                <c:pt idx="306">
                  <c:v>-1.375</c:v>
                </c:pt>
                <c:pt idx="307">
                  <c:v>-1.2890625</c:v>
                </c:pt>
                <c:pt idx="308">
                  <c:v>-1.203125</c:v>
                </c:pt>
                <c:pt idx="309">
                  <c:v>-1.1171875</c:v>
                </c:pt>
                <c:pt idx="310">
                  <c:v>-0.98828125</c:v>
                </c:pt>
                <c:pt idx="311">
                  <c:v>-0.90234375</c:v>
                </c:pt>
                <c:pt idx="312">
                  <c:v>-0.81640625</c:v>
                </c:pt>
                <c:pt idx="313">
                  <c:v>-0.73046875</c:v>
                </c:pt>
                <c:pt idx="314">
                  <c:v>-0.64453125</c:v>
                </c:pt>
                <c:pt idx="315">
                  <c:v>-0.6015625</c:v>
                </c:pt>
                <c:pt idx="316">
                  <c:v>-0.47265625</c:v>
                </c:pt>
                <c:pt idx="317">
                  <c:v>-0.30078125</c:v>
                </c:pt>
                <c:pt idx="318">
                  <c:v>-0.12890625</c:v>
                </c:pt>
                <c:pt idx="319">
                  <c:v>0</c:v>
                </c:pt>
                <c:pt idx="320">
                  <c:v>4.296875E-2</c:v>
                </c:pt>
                <c:pt idx="321">
                  <c:v>4.296875E-2</c:v>
                </c:pt>
                <c:pt idx="322">
                  <c:v>4.296875E-2</c:v>
                </c:pt>
                <c:pt idx="323">
                  <c:v>8.59375E-2</c:v>
                </c:pt>
                <c:pt idx="324">
                  <c:v>8.59375E-2</c:v>
                </c:pt>
                <c:pt idx="325">
                  <c:v>0</c:v>
                </c:pt>
                <c:pt idx="326">
                  <c:v>-8.59375E-2</c:v>
                </c:pt>
                <c:pt idx="327">
                  <c:v>-0.12890625</c:v>
                </c:pt>
                <c:pt idx="328">
                  <c:v>-8.59375E-2</c:v>
                </c:pt>
                <c:pt idx="329">
                  <c:v>-4.296875E-2</c:v>
                </c:pt>
                <c:pt idx="330">
                  <c:v>-8.59375E-2</c:v>
                </c:pt>
                <c:pt idx="331">
                  <c:v>-0.12890625</c:v>
                </c:pt>
                <c:pt idx="332">
                  <c:v>-0.12890625</c:v>
                </c:pt>
                <c:pt idx="333">
                  <c:v>-8.59375E-2</c:v>
                </c:pt>
                <c:pt idx="334">
                  <c:v>-8.59375E-2</c:v>
                </c:pt>
                <c:pt idx="335">
                  <c:v>-8.59375E-2</c:v>
                </c:pt>
                <c:pt idx="336">
                  <c:v>-0.12890625</c:v>
                </c:pt>
                <c:pt idx="337">
                  <c:v>-0.12890625</c:v>
                </c:pt>
                <c:pt idx="338">
                  <c:v>0</c:v>
                </c:pt>
                <c:pt idx="339">
                  <c:v>4.296875E-2</c:v>
                </c:pt>
                <c:pt idx="340">
                  <c:v>4.296875E-2</c:v>
                </c:pt>
                <c:pt idx="341">
                  <c:v>0</c:v>
                </c:pt>
                <c:pt idx="342">
                  <c:v>-4.296875E-2</c:v>
                </c:pt>
                <c:pt idx="343">
                  <c:v>0</c:v>
                </c:pt>
                <c:pt idx="344">
                  <c:v>4.296875E-2</c:v>
                </c:pt>
                <c:pt idx="345">
                  <c:v>4.296875E-2</c:v>
                </c:pt>
                <c:pt idx="346">
                  <c:v>-4.296875E-2</c:v>
                </c:pt>
                <c:pt idx="347">
                  <c:v>0</c:v>
                </c:pt>
                <c:pt idx="348">
                  <c:v>0</c:v>
                </c:pt>
                <c:pt idx="349">
                  <c:v>4.296875E-2</c:v>
                </c:pt>
                <c:pt idx="350">
                  <c:v>8.59375E-2</c:v>
                </c:pt>
                <c:pt idx="351">
                  <c:v>4.296875E-2</c:v>
                </c:pt>
                <c:pt idx="352">
                  <c:v>0</c:v>
                </c:pt>
                <c:pt idx="353">
                  <c:v>4.296875E-2</c:v>
                </c:pt>
                <c:pt idx="354">
                  <c:v>4.296875E-2</c:v>
                </c:pt>
                <c:pt idx="355">
                  <c:v>4.296875E-2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-4.296875E-2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-4.296875E-2</c:v>
                </c:pt>
                <c:pt idx="369">
                  <c:v>0</c:v>
                </c:pt>
                <c:pt idx="370">
                  <c:v>-4.296875E-2</c:v>
                </c:pt>
                <c:pt idx="371">
                  <c:v>-4.296875E-2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4.296875E-2</c:v>
                </c:pt>
                <c:pt idx="392">
                  <c:v>0</c:v>
                </c:pt>
                <c:pt idx="393">
                  <c:v>4.296875E-2</c:v>
                </c:pt>
                <c:pt idx="394">
                  <c:v>4.296875E-2</c:v>
                </c:pt>
                <c:pt idx="395">
                  <c:v>4.296875E-2</c:v>
                </c:pt>
                <c:pt idx="396">
                  <c:v>4.296875E-2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-4.296875E-2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-4.296875E-2</c:v>
                </c:pt>
                <c:pt idx="414">
                  <c:v>-4.296875E-2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-4.296875E-2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4.296875E-2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4.296875E-2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-4.296875E-2</c:v>
                </c:pt>
                <c:pt idx="456">
                  <c:v>-4.296875E-2</c:v>
                </c:pt>
                <c:pt idx="457">
                  <c:v>0</c:v>
                </c:pt>
                <c:pt idx="458">
                  <c:v>-4.296875E-2</c:v>
                </c:pt>
                <c:pt idx="459">
                  <c:v>-4.296875E-2</c:v>
                </c:pt>
                <c:pt idx="460">
                  <c:v>-4.296875E-2</c:v>
                </c:pt>
                <c:pt idx="461">
                  <c:v>-4.296875E-2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4.296875E-2</c:v>
                </c:pt>
                <c:pt idx="470">
                  <c:v>4.296875E-2</c:v>
                </c:pt>
                <c:pt idx="471">
                  <c:v>0</c:v>
                </c:pt>
                <c:pt idx="472">
                  <c:v>4.296875E-2</c:v>
                </c:pt>
                <c:pt idx="473">
                  <c:v>4.296875E-2</c:v>
                </c:pt>
                <c:pt idx="474">
                  <c:v>4.296875E-2</c:v>
                </c:pt>
                <c:pt idx="475">
                  <c:v>4.296875E-2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4.296875E-2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-4.296875E-2</c:v>
                </c:pt>
                <c:pt idx="491">
                  <c:v>0</c:v>
                </c:pt>
                <c:pt idx="492">
                  <c:v>-4.296875E-2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-4.296875E-2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4.296875E-2</c:v>
                </c:pt>
                <c:pt idx="508">
                  <c:v>4.296875E-2</c:v>
                </c:pt>
                <c:pt idx="509">
                  <c:v>4.296875E-2</c:v>
                </c:pt>
                <c:pt idx="510">
                  <c:v>4.296875E-2</c:v>
                </c:pt>
                <c:pt idx="511">
                  <c:v>0</c:v>
                </c:pt>
                <c:pt idx="512">
                  <c:v>0</c:v>
                </c:pt>
                <c:pt idx="513">
                  <c:v>4.296875E-2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-4.296875E-2</c:v>
                </c:pt>
                <c:pt idx="528">
                  <c:v>-4.296875E-2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-4.296875E-2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4.296875E-2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4.296875E-2</c:v>
                </c:pt>
                <c:pt idx="578">
                  <c:v>4.296875E-2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4.296875E-2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4.296875E-2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4.296875E-2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4.296875E-2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4.296875E-2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4.296875E-2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4.296875E-2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4.296875E-2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4.296875E-2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-4.296875E-2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4.296875E-2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4.296875E-2</c:v>
                </c:pt>
                <c:pt idx="715">
                  <c:v>4.296875E-2</c:v>
                </c:pt>
                <c:pt idx="716">
                  <c:v>0</c:v>
                </c:pt>
                <c:pt idx="717">
                  <c:v>0</c:v>
                </c:pt>
                <c:pt idx="718">
                  <c:v>4.296875E-2</c:v>
                </c:pt>
                <c:pt idx="719">
                  <c:v>0</c:v>
                </c:pt>
                <c:pt idx="720">
                  <c:v>0</c:v>
                </c:pt>
                <c:pt idx="721">
                  <c:v>4.296875E-2</c:v>
                </c:pt>
                <c:pt idx="722">
                  <c:v>4.296875E-2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-4.296875E-2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4.296875E-2</c:v>
                </c:pt>
                <c:pt idx="753">
                  <c:v>0</c:v>
                </c:pt>
                <c:pt idx="754">
                  <c:v>0</c:v>
                </c:pt>
                <c:pt idx="755">
                  <c:v>4.296875E-2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4.296875E-2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4.296875E-2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4.296875E-2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4.296875E-2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4.296875E-2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4.296875E-2</c:v>
                </c:pt>
                <c:pt idx="827">
                  <c:v>4.296875E-2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4.296875E-2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4.296875E-2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4.296875E-2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4.296875E-2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4.296875E-2</c:v>
                </c:pt>
                <c:pt idx="938">
                  <c:v>4.296875E-2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-4.296875E-2</c:v>
                </c:pt>
                <c:pt idx="9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40-554E-8664-99DB484E17B9}"/>
            </c:ext>
          </c:extLst>
        </c:ser>
        <c:ser>
          <c:idx val="3"/>
          <c:order val="3"/>
          <c:spPr>
            <a:ln w="9525" cap="rnd">
              <a:solidFill>
                <a:schemeClr val="accent4">
                  <a:shade val="8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1'!$E$10:$E$1009</c:f>
              <c:numCache>
                <c:formatCode>0.00</c:formatCode>
                <c:ptCount val="1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4.296875E-2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4.296875E-2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4.296875E-2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-4.296875E-2</c:v>
                </c:pt>
                <c:pt idx="66">
                  <c:v>-4.296875E-2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4.296875E-2</c:v>
                </c:pt>
                <c:pt idx="73">
                  <c:v>0</c:v>
                </c:pt>
                <c:pt idx="74">
                  <c:v>0</c:v>
                </c:pt>
                <c:pt idx="75">
                  <c:v>4.296875E-2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4.296875E-2</c:v>
                </c:pt>
                <c:pt idx="109">
                  <c:v>0</c:v>
                </c:pt>
                <c:pt idx="110">
                  <c:v>0</c:v>
                </c:pt>
                <c:pt idx="111">
                  <c:v>4.296875E-2</c:v>
                </c:pt>
                <c:pt idx="112">
                  <c:v>0</c:v>
                </c:pt>
                <c:pt idx="113">
                  <c:v>4.296875E-2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4.296875E-2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-4.296875E-2</c:v>
                </c:pt>
                <c:pt idx="124">
                  <c:v>4.296875E-2</c:v>
                </c:pt>
                <c:pt idx="125">
                  <c:v>-4.296875E-2</c:v>
                </c:pt>
                <c:pt idx="126">
                  <c:v>0</c:v>
                </c:pt>
                <c:pt idx="127">
                  <c:v>4.296875E-2</c:v>
                </c:pt>
                <c:pt idx="128">
                  <c:v>0.12890625</c:v>
                </c:pt>
                <c:pt idx="129">
                  <c:v>-4.296875E-2</c:v>
                </c:pt>
                <c:pt idx="130">
                  <c:v>-0.12890625</c:v>
                </c:pt>
                <c:pt idx="131">
                  <c:v>4.296875E-2</c:v>
                </c:pt>
                <c:pt idx="132">
                  <c:v>8.59375E-2</c:v>
                </c:pt>
                <c:pt idx="133">
                  <c:v>-8.59375E-2</c:v>
                </c:pt>
                <c:pt idx="134">
                  <c:v>-0.12890625</c:v>
                </c:pt>
                <c:pt idx="135">
                  <c:v>4.296875E-2</c:v>
                </c:pt>
                <c:pt idx="136">
                  <c:v>-8.59375E-2</c:v>
                </c:pt>
                <c:pt idx="137">
                  <c:v>0.21484375</c:v>
                </c:pt>
                <c:pt idx="138">
                  <c:v>0.12890625</c:v>
                </c:pt>
                <c:pt idx="139">
                  <c:v>0</c:v>
                </c:pt>
                <c:pt idx="140">
                  <c:v>0.12890625</c:v>
                </c:pt>
                <c:pt idx="141">
                  <c:v>0.12890625</c:v>
                </c:pt>
                <c:pt idx="142">
                  <c:v>0.30078125</c:v>
                </c:pt>
                <c:pt idx="143">
                  <c:v>0.171875</c:v>
                </c:pt>
                <c:pt idx="144">
                  <c:v>4.296875E-2</c:v>
                </c:pt>
                <c:pt idx="145">
                  <c:v>-0.21484375</c:v>
                </c:pt>
                <c:pt idx="146">
                  <c:v>-0.21484375</c:v>
                </c:pt>
                <c:pt idx="147">
                  <c:v>-4.296875E-2</c:v>
                </c:pt>
                <c:pt idx="148">
                  <c:v>-8.59375E-2</c:v>
                </c:pt>
                <c:pt idx="149">
                  <c:v>0</c:v>
                </c:pt>
                <c:pt idx="150">
                  <c:v>8.59375E-2</c:v>
                </c:pt>
                <c:pt idx="151">
                  <c:v>4.296875E-2</c:v>
                </c:pt>
                <c:pt idx="152">
                  <c:v>0.21484375</c:v>
                </c:pt>
                <c:pt idx="153">
                  <c:v>8.59375E-2</c:v>
                </c:pt>
                <c:pt idx="154">
                  <c:v>-8.59375E-2</c:v>
                </c:pt>
                <c:pt idx="155">
                  <c:v>-0.21484375</c:v>
                </c:pt>
                <c:pt idx="156">
                  <c:v>-0.2578125</c:v>
                </c:pt>
                <c:pt idx="157">
                  <c:v>-4.296875E-2</c:v>
                </c:pt>
                <c:pt idx="158">
                  <c:v>-8.59375E-2</c:v>
                </c:pt>
                <c:pt idx="159">
                  <c:v>-0.12890625</c:v>
                </c:pt>
                <c:pt idx="160">
                  <c:v>0</c:v>
                </c:pt>
                <c:pt idx="161">
                  <c:v>4.296875E-2</c:v>
                </c:pt>
                <c:pt idx="162">
                  <c:v>0.21484375</c:v>
                </c:pt>
                <c:pt idx="163">
                  <c:v>0.171875</c:v>
                </c:pt>
                <c:pt idx="164">
                  <c:v>0</c:v>
                </c:pt>
                <c:pt idx="165">
                  <c:v>-4.296875E-2</c:v>
                </c:pt>
                <c:pt idx="166">
                  <c:v>0</c:v>
                </c:pt>
                <c:pt idx="167">
                  <c:v>4.296875E-2</c:v>
                </c:pt>
                <c:pt idx="168">
                  <c:v>-4.296875E-2</c:v>
                </c:pt>
                <c:pt idx="169">
                  <c:v>-8.59375E-2</c:v>
                </c:pt>
                <c:pt idx="170">
                  <c:v>-8.59375E-2</c:v>
                </c:pt>
                <c:pt idx="171">
                  <c:v>0</c:v>
                </c:pt>
                <c:pt idx="172">
                  <c:v>0.12890625</c:v>
                </c:pt>
                <c:pt idx="173">
                  <c:v>0.12890625</c:v>
                </c:pt>
                <c:pt idx="174">
                  <c:v>8.59375E-2</c:v>
                </c:pt>
                <c:pt idx="175">
                  <c:v>4.296875E-2</c:v>
                </c:pt>
                <c:pt idx="176">
                  <c:v>8.59375E-2</c:v>
                </c:pt>
                <c:pt idx="177">
                  <c:v>8.59375E-2</c:v>
                </c:pt>
                <c:pt idx="178">
                  <c:v>0</c:v>
                </c:pt>
                <c:pt idx="179">
                  <c:v>4.296875E-2</c:v>
                </c:pt>
                <c:pt idx="180">
                  <c:v>8.59375E-2</c:v>
                </c:pt>
                <c:pt idx="181">
                  <c:v>0.12890625</c:v>
                </c:pt>
                <c:pt idx="182">
                  <c:v>4.296875E-2</c:v>
                </c:pt>
                <c:pt idx="183">
                  <c:v>-4.296875E-2</c:v>
                </c:pt>
                <c:pt idx="184">
                  <c:v>-8.59375E-2</c:v>
                </c:pt>
                <c:pt idx="185">
                  <c:v>-8.59375E-2</c:v>
                </c:pt>
                <c:pt idx="186">
                  <c:v>-8.59375E-2</c:v>
                </c:pt>
                <c:pt idx="187">
                  <c:v>-8.59375E-2</c:v>
                </c:pt>
                <c:pt idx="188">
                  <c:v>-8.59375E-2</c:v>
                </c:pt>
                <c:pt idx="189">
                  <c:v>-8.59375E-2</c:v>
                </c:pt>
                <c:pt idx="190">
                  <c:v>4.296875E-2</c:v>
                </c:pt>
                <c:pt idx="191">
                  <c:v>4.296875E-2</c:v>
                </c:pt>
                <c:pt idx="192">
                  <c:v>0</c:v>
                </c:pt>
                <c:pt idx="193">
                  <c:v>-4.296875E-2</c:v>
                </c:pt>
                <c:pt idx="194">
                  <c:v>-0.12890625</c:v>
                </c:pt>
                <c:pt idx="195">
                  <c:v>-0.30078125</c:v>
                </c:pt>
                <c:pt idx="196">
                  <c:v>-0.4296875</c:v>
                </c:pt>
                <c:pt idx="197">
                  <c:v>-0.6015625</c:v>
                </c:pt>
                <c:pt idx="198">
                  <c:v>-0.98828125</c:v>
                </c:pt>
                <c:pt idx="199">
                  <c:v>-1.33203125</c:v>
                </c:pt>
                <c:pt idx="200">
                  <c:v>-1.6328125</c:v>
                </c:pt>
                <c:pt idx="201">
                  <c:v>-1.8046875</c:v>
                </c:pt>
                <c:pt idx="202">
                  <c:v>-1.93359375</c:v>
                </c:pt>
                <c:pt idx="203">
                  <c:v>-2.10546875</c:v>
                </c:pt>
                <c:pt idx="204">
                  <c:v>-2.36328125</c:v>
                </c:pt>
                <c:pt idx="205">
                  <c:v>-2.578125</c:v>
                </c:pt>
                <c:pt idx="206">
                  <c:v>-2.53515625</c:v>
                </c:pt>
                <c:pt idx="207">
                  <c:v>-2.53515625</c:v>
                </c:pt>
                <c:pt idx="208">
                  <c:v>-2.578125</c:v>
                </c:pt>
                <c:pt idx="209">
                  <c:v>-2.6640625</c:v>
                </c:pt>
                <c:pt idx="210">
                  <c:v>-2.70703125</c:v>
                </c:pt>
                <c:pt idx="211">
                  <c:v>-2.6640625</c:v>
                </c:pt>
                <c:pt idx="212">
                  <c:v>-2.6640625</c:v>
                </c:pt>
                <c:pt idx="213">
                  <c:v>-2.6640625</c:v>
                </c:pt>
                <c:pt idx="214">
                  <c:v>-2.79296875</c:v>
                </c:pt>
                <c:pt idx="215">
                  <c:v>-2.87890625</c:v>
                </c:pt>
                <c:pt idx="216">
                  <c:v>-2.8359375</c:v>
                </c:pt>
                <c:pt idx="217">
                  <c:v>-2.8359375</c:v>
                </c:pt>
                <c:pt idx="218">
                  <c:v>-2.87890625</c:v>
                </c:pt>
                <c:pt idx="219">
                  <c:v>-2.87890625</c:v>
                </c:pt>
                <c:pt idx="220">
                  <c:v>-2.87890625</c:v>
                </c:pt>
                <c:pt idx="221">
                  <c:v>-2.8359375</c:v>
                </c:pt>
                <c:pt idx="222">
                  <c:v>-2.75</c:v>
                </c:pt>
                <c:pt idx="223">
                  <c:v>-2.75</c:v>
                </c:pt>
                <c:pt idx="224">
                  <c:v>-2.75</c:v>
                </c:pt>
                <c:pt idx="225">
                  <c:v>-2.70703125</c:v>
                </c:pt>
                <c:pt idx="226">
                  <c:v>-2.70703125</c:v>
                </c:pt>
                <c:pt idx="227">
                  <c:v>-2.6640625</c:v>
                </c:pt>
                <c:pt idx="228">
                  <c:v>-2.62109375</c:v>
                </c:pt>
                <c:pt idx="229">
                  <c:v>-2.578125</c:v>
                </c:pt>
                <c:pt idx="230">
                  <c:v>-2.578125</c:v>
                </c:pt>
                <c:pt idx="231">
                  <c:v>-2.578125</c:v>
                </c:pt>
                <c:pt idx="232">
                  <c:v>-2.578125</c:v>
                </c:pt>
                <c:pt idx="233">
                  <c:v>-2.62109375</c:v>
                </c:pt>
                <c:pt idx="234">
                  <c:v>-2.62109375</c:v>
                </c:pt>
                <c:pt idx="235">
                  <c:v>-2.6640625</c:v>
                </c:pt>
                <c:pt idx="236">
                  <c:v>-2.70703125</c:v>
                </c:pt>
                <c:pt idx="237">
                  <c:v>-2.75</c:v>
                </c:pt>
                <c:pt idx="238">
                  <c:v>-2.70703125</c:v>
                </c:pt>
                <c:pt idx="239">
                  <c:v>-2.70703125</c:v>
                </c:pt>
                <c:pt idx="240">
                  <c:v>-2.70703125</c:v>
                </c:pt>
                <c:pt idx="241">
                  <c:v>-2.70703125</c:v>
                </c:pt>
                <c:pt idx="242">
                  <c:v>-2.6640625</c:v>
                </c:pt>
                <c:pt idx="243">
                  <c:v>-2.6640625</c:v>
                </c:pt>
                <c:pt idx="244">
                  <c:v>-2.6640625</c:v>
                </c:pt>
                <c:pt idx="245">
                  <c:v>-2.6640625</c:v>
                </c:pt>
                <c:pt idx="246">
                  <c:v>-2.70703125</c:v>
                </c:pt>
                <c:pt idx="247">
                  <c:v>-2.75</c:v>
                </c:pt>
                <c:pt idx="248">
                  <c:v>-2.75</c:v>
                </c:pt>
                <c:pt idx="249">
                  <c:v>-2.75</c:v>
                </c:pt>
                <c:pt idx="250">
                  <c:v>-2.75</c:v>
                </c:pt>
                <c:pt idx="251">
                  <c:v>-2.75</c:v>
                </c:pt>
                <c:pt idx="252">
                  <c:v>-2.70703125</c:v>
                </c:pt>
                <c:pt idx="253">
                  <c:v>-2.70703125</c:v>
                </c:pt>
                <c:pt idx="254">
                  <c:v>-2.70703125</c:v>
                </c:pt>
                <c:pt idx="255">
                  <c:v>-2.75</c:v>
                </c:pt>
                <c:pt idx="256">
                  <c:v>-2.75</c:v>
                </c:pt>
                <c:pt idx="257">
                  <c:v>-2.75</c:v>
                </c:pt>
                <c:pt idx="258">
                  <c:v>-2.75</c:v>
                </c:pt>
                <c:pt idx="259">
                  <c:v>-2.75</c:v>
                </c:pt>
                <c:pt idx="260">
                  <c:v>-2.70703125</c:v>
                </c:pt>
                <c:pt idx="261">
                  <c:v>-2.75</c:v>
                </c:pt>
                <c:pt idx="262">
                  <c:v>-2.70703125</c:v>
                </c:pt>
                <c:pt idx="263">
                  <c:v>-2.70703125</c:v>
                </c:pt>
                <c:pt idx="264">
                  <c:v>-2.70703125</c:v>
                </c:pt>
                <c:pt idx="265">
                  <c:v>-2.70703125</c:v>
                </c:pt>
                <c:pt idx="266">
                  <c:v>-2.70703125</c:v>
                </c:pt>
                <c:pt idx="267">
                  <c:v>-2.70703125</c:v>
                </c:pt>
                <c:pt idx="268">
                  <c:v>-2.70703125</c:v>
                </c:pt>
                <c:pt idx="269">
                  <c:v>-2.70703125</c:v>
                </c:pt>
                <c:pt idx="270">
                  <c:v>-2.6640625</c:v>
                </c:pt>
                <c:pt idx="271">
                  <c:v>-2.70703125</c:v>
                </c:pt>
                <c:pt idx="272">
                  <c:v>-2.70703125</c:v>
                </c:pt>
                <c:pt idx="273">
                  <c:v>-2.70703125</c:v>
                </c:pt>
                <c:pt idx="274">
                  <c:v>-2.70703125</c:v>
                </c:pt>
                <c:pt idx="275">
                  <c:v>-2.70703125</c:v>
                </c:pt>
                <c:pt idx="276">
                  <c:v>-2.70703125</c:v>
                </c:pt>
                <c:pt idx="277">
                  <c:v>-2.75</c:v>
                </c:pt>
                <c:pt idx="278">
                  <c:v>-2.75</c:v>
                </c:pt>
                <c:pt idx="279">
                  <c:v>-2.70703125</c:v>
                </c:pt>
                <c:pt idx="280">
                  <c:v>-2.70703125</c:v>
                </c:pt>
                <c:pt idx="281">
                  <c:v>-2.70703125</c:v>
                </c:pt>
                <c:pt idx="282">
                  <c:v>-2.70703125</c:v>
                </c:pt>
                <c:pt idx="283">
                  <c:v>-2.75</c:v>
                </c:pt>
                <c:pt idx="284">
                  <c:v>-2.75</c:v>
                </c:pt>
                <c:pt idx="285">
                  <c:v>-2.75</c:v>
                </c:pt>
                <c:pt idx="286">
                  <c:v>-2.75</c:v>
                </c:pt>
                <c:pt idx="287">
                  <c:v>-2.79296875</c:v>
                </c:pt>
                <c:pt idx="288">
                  <c:v>-2.79296875</c:v>
                </c:pt>
                <c:pt idx="289">
                  <c:v>-2.75</c:v>
                </c:pt>
                <c:pt idx="290">
                  <c:v>-2.75</c:v>
                </c:pt>
                <c:pt idx="291">
                  <c:v>-2.70703125</c:v>
                </c:pt>
                <c:pt idx="292">
                  <c:v>-2.75</c:v>
                </c:pt>
                <c:pt idx="293">
                  <c:v>-2.70703125</c:v>
                </c:pt>
                <c:pt idx="294">
                  <c:v>-2.70703125</c:v>
                </c:pt>
                <c:pt idx="295">
                  <c:v>-2.6640625</c:v>
                </c:pt>
                <c:pt idx="296">
                  <c:v>-2.6640625</c:v>
                </c:pt>
                <c:pt idx="297">
                  <c:v>-2.578125</c:v>
                </c:pt>
                <c:pt idx="298">
                  <c:v>-2.4921875</c:v>
                </c:pt>
                <c:pt idx="299">
                  <c:v>-2.40625</c:v>
                </c:pt>
                <c:pt idx="300">
                  <c:v>-2.234375</c:v>
                </c:pt>
                <c:pt idx="301">
                  <c:v>-2.0625</c:v>
                </c:pt>
                <c:pt idx="302">
                  <c:v>-1.84765625</c:v>
                </c:pt>
                <c:pt idx="303">
                  <c:v>-1.76171875</c:v>
                </c:pt>
                <c:pt idx="304">
                  <c:v>-1.58984375</c:v>
                </c:pt>
                <c:pt idx="305">
                  <c:v>-1.4609375</c:v>
                </c:pt>
                <c:pt idx="306">
                  <c:v>-1.33203125</c:v>
                </c:pt>
                <c:pt idx="307">
                  <c:v>-1.24609375</c:v>
                </c:pt>
                <c:pt idx="308">
                  <c:v>-1.16015625</c:v>
                </c:pt>
                <c:pt idx="309">
                  <c:v>-1.1171875</c:v>
                </c:pt>
                <c:pt idx="310">
                  <c:v>-1.07421875</c:v>
                </c:pt>
                <c:pt idx="311">
                  <c:v>-1.03125</c:v>
                </c:pt>
                <c:pt idx="312">
                  <c:v>-0.90234375</c:v>
                </c:pt>
                <c:pt idx="313">
                  <c:v>-0.90234375</c:v>
                </c:pt>
                <c:pt idx="314">
                  <c:v>-0.7734375</c:v>
                </c:pt>
                <c:pt idx="315">
                  <c:v>-0.6875</c:v>
                </c:pt>
                <c:pt idx="316">
                  <c:v>-0.515625</c:v>
                </c:pt>
                <c:pt idx="317">
                  <c:v>-0.34375</c:v>
                </c:pt>
                <c:pt idx="318">
                  <c:v>-8.59375E-2</c:v>
                </c:pt>
                <c:pt idx="319">
                  <c:v>8.59375E-2</c:v>
                </c:pt>
                <c:pt idx="320">
                  <c:v>8.59375E-2</c:v>
                </c:pt>
                <c:pt idx="321">
                  <c:v>8.59375E-2</c:v>
                </c:pt>
                <c:pt idx="322">
                  <c:v>8.59375E-2</c:v>
                </c:pt>
                <c:pt idx="323">
                  <c:v>0.12890625</c:v>
                </c:pt>
                <c:pt idx="324">
                  <c:v>0.12890625</c:v>
                </c:pt>
                <c:pt idx="325">
                  <c:v>4.296875E-2</c:v>
                </c:pt>
                <c:pt idx="326">
                  <c:v>-8.59375E-2</c:v>
                </c:pt>
                <c:pt idx="327">
                  <c:v>-0.171875</c:v>
                </c:pt>
                <c:pt idx="328">
                  <c:v>-0.12890625</c:v>
                </c:pt>
                <c:pt idx="329">
                  <c:v>-8.59375E-2</c:v>
                </c:pt>
                <c:pt idx="330">
                  <c:v>-8.59375E-2</c:v>
                </c:pt>
                <c:pt idx="331">
                  <c:v>-0.12890625</c:v>
                </c:pt>
                <c:pt idx="332">
                  <c:v>-0.12890625</c:v>
                </c:pt>
                <c:pt idx="333">
                  <c:v>-8.59375E-2</c:v>
                </c:pt>
                <c:pt idx="334">
                  <c:v>-4.296875E-2</c:v>
                </c:pt>
                <c:pt idx="335">
                  <c:v>-8.59375E-2</c:v>
                </c:pt>
                <c:pt idx="336">
                  <c:v>-0.12890625</c:v>
                </c:pt>
                <c:pt idx="337">
                  <c:v>-0.12890625</c:v>
                </c:pt>
                <c:pt idx="338">
                  <c:v>-4.296875E-2</c:v>
                </c:pt>
                <c:pt idx="339">
                  <c:v>4.296875E-2</c:v>
                </c:pt>
                <c:pt idx="340">
                  <c:v>0</c:v>
                </c:pt>
                <c:pt idx="341">
                  <c:v>0</c:v>
                </c:pt>
                <c:pt idx="342">
                  <c:v>-4.296875E-2</c:v>
                </c:pt>
                <c:pt idx="343">
                  <c:v>0</c:v>
                </c:pt>
                <c:pt idx="344">
                  <c:v>4.296875E-2</c:v>
                </c:pt>
                <c:pt idx="345">
                  <c:v>4.296875E-2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8.59375E-2</c:v>
                </c:pt>
                <c:pt idx="350">
                  <c:v>8.59375E-2</c:v>
                </c:pt>
                <c:pt idx="351">
                  <c:v>4.296875E-2</c:v>
                </c:pt>
                <c:pt idx="352">
                  <c:v>4.296875E-2</c:v>
                </c:pt>
                <c:pt idx="353">
                  <c:v>4.296875E-2</c:v>
                </c:pt>
                <c:pt idx="354">
                  <c:v>4.296875E-2</c:v>
                </c:pt>
                <c:pt idx="355">
                  <c:v>4.296875E-2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-4.296875E-2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-4.296875E-2</c:v>
                </c:pt>
                <c:pt idx="368">
                  <c:v>-4.296875E-2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4.296875E-2</c:v>
                </c:pt>
                <c:pt idx="387">
                  <c:v>0</c:v>
                </c:pt>
                <c:pt idx="388">
                  <c:v>4.296875E-2</c:v>
                </c:pt>
                <c:pt idx="389">
                  <c:v>4.296875E-2</c:v>
                </c:pt>
                <c:pt idx="390">
                  <c:v>0</c:v>
                </c:pt>
                <c:pt idx="391">
                  <c:v>4.296875E-2</c:v>
                </c:pt>
                <c:pt idx="392">
                  <c:v>4.296875E-2</c:v>
                </c:pt>
                <c:pt idx="393">
                  <c:v>0</c:v>
                </c:pt>
                <c:pt idx="394">
                  <c:v>4.296875E-2</c:v>
                </c:pt>
                <c:pt idx="395">
                  <c:v>0</c:v>
                </c:pt>
                <c:pt idx="396">
                  <c:v>4.296875E-2</c:v>
                </c:pt>
                <c:pt idx="397">
                  <c:v>4.296875E-2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4.296875E-2</c:v>
                </c:pt>
                <c:pt idx="442">
                  <c:v>4.296875E-2</c:v>
                </c:pt>
                <c:pt idx="443">
                  <c:v>4.296875E-2</c:v>
                </c:pt>
                <c:pt idx="444">
                  <c:v>4.296875E-2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4.296875E-2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-4.296875E-2</c:v>
                </c:pt>
                <c:pt idx="454">
                  <c:v>0</c:v>
                </c:pt>
                <c:pt idx="455">
                  <c:v>0</c:v>
                </c:pt>
                <c:pt idx="456">
                  <c:v>-4.296875E-2</c:v>
                </c:pt>
                <c:pt idx="457">
                  <c:v>0</c:v>
                </c:pt>
                <c:pt idx="458">
                  <c:v>-4.296875E-2</c:v>
                </c:pt>
                <c:pt idx="459">
                  <c:v>-4.296875E-2</c:v>
                </c:pt>
                <c:pt idx="460">
                  <c:v>0</c:v>
                </c:pt>
                <c:pt idx="461">
                  <c:v>0</c:v>
                </c:pt>
                <c:pt idx="462">
                  <c:v>-4.296875E-2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4.296875E-2</c:v>
                </c:pt>
                <c:pt idx="472">
                  <c:v>4.296875E-2</c:v>
                </c:pt>
                <c:pt idx="473">
                  <c:v>4.296875E-2</c:v>
                </c:pt>
                <c:pt idx="474">
                  <c:v>4.296875E-2</c:v>
                </c:pt>
                <c:pt idx="475">
                  <c:v>0</c:v>
                </c:pt>
                <c:pt idx="476">
                  <c:v>4.296875E-2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-4.296875E-2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-4.296875E-2</c:v>
                </c:pt>
                <c:pt idx="496">
                  <c:v>0</c:v>
                </c:pt>
                <c:pt idx="497">
                  <c:v>-4.296875E-2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4.296875E-2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4.296875E-2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4.296875E-2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-4.296875E-2</c:v>
                </c:pt>
                <c:pt idx="530">
                  <c:v>-4.296875E-2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-4.296875E-2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4.296875E-2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4.296875E-2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-4.296875E-2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4.296875E-2</c:v>
                </c:pt>
                <c:pt idx="649">
                  <c:v>0</c:v>
                </c:pt>
                <c:pt idx="650">
                  <c:v>4.296875E-2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4.296875E-2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-4.296875E-2</c:v>
                </c:pt>
                <c:pt idx="683">
                  <c:v>-4.296875E-2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-4.296875E-2</c:v>
                </c:pt>
                <c:pt idx="706">
                  <c:v>0</c:v>
                </c:pt>
                <c:pt idx="707">
                  <c:v>-4.296875E-2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4.296875E-2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4.296875E-2</c:v>
                </c:pt>
                <c:pt idx="730">
                  <c:v>4.296875E-2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4.296875E-2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4.296875E-2</c:v>
                </c:pt>
                <c:pt idx="764">
                  <c:v>0</c:v>
                </c:pt>
                <c:pt idx="765">
                  <c:v>0</c:v>
                </c:pt>
                <c:pt idx="766">
                  <c:v>4.296875E-2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4.296875E-2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4.296875E-2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4.296875E-2</c:v>
                </c:pt>
                <c:pt idx="830">
                  <c:v>0</c:v>
                </c:pt>
                <c:pt idx="831">
                  <c:v>4.296875E-2</c:v>
                </c:pt>
                <c:pt idx="832">
                  <c:v>0</c:v>
                </c:pt>
                <c:pt idx="833">
                  <c:v>4.296875E-2</c:v>
                </c:pt>
                <c:pt idx="834">
                  <c:v>4.296875E-2</c:v>
                </c:pt>
                <c:pt idx="835">
                  <c:v>4.296875E-2</c:v>
                </c:pt>
                <c:pt idx="836">
                  <c:v>4.296875E-2</c:v>
                </c:pt>
                <c:pt idx="837">
                  <c:v>0</c:v>
                </c:pt>
                <c:pt idx="838">
                  <c:v>4.296875E-2</c:v>
                </c:pt>
                <c:pt idx="839">
                  <c:v>0</c:v>
                </c:pt>
                <c:pt idx="840">
                  <c:v>4.296875E-2</c:v>
                </c:pt>
                <c:pt idx="841">
                  <c:v>0</c:v>
                </c:pt>
                <c:pt idx="842">
                  <c:v>4.296875E-2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4.296875E-2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4.296875E-2</c:v>
                </c:pt>
                <c:pt idx="857">
                  <c:v>0</c:v>
                </c:pt>
                <c:pt idx="858">
                  <c:v>0</c:v>
                </c:pt>
                <c:pt idx="859">
                  <c:v>4.296875E-2</c:v>
                </c:pt>
                <c:pt idx="860">
                  <c:v>0</c:v>
                </c:pt>
                <c:pt idx="861">
                  <c:v>0</c:v>
                </c:pt>
                <c:pt idx="862">
                  <c:v>4.296875E-2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4.296875E-2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4.296875E-2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4.296875E-2</c:v>
                </c:pt>
                <c:pt idx="953">
                  <c:v>4.296875E-2</c:v>
                </c:pt>
                <c:pt idx="954">
                  <c:v>0</c:v>
                </c:pt>
                <c:pt idx="955">
                  <c:v>0</c:v>
                </c:pt>
                <c:pt idx="956">
                  <c:v>4.296875E-2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-4.296875E-2</c:v>
                </c:pt>
                <c:pt idx="961">
                  <c:v>-4.296875E-2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4.296875E-2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4.296875E-2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4.296875E-2</c:v>
                </c:pt>
                <c:pt idx="987">
                  <c:v>0</c:v>
                </c:pt>
                <c:pt idx="988">
                  <c:v>4.296875E-2</c:v>
                </c:pt>
                <c:pt idx="989">
                  <c:v>0</c:v>
                </c:pt>
                <c:pt idx="990">
                  <c:v>0</c:v>
                </c:pt>
                <c:pt idx="991">
                  <c:v>4.296875E-2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F40-554E-8664-99DB484E17B9}"/>
            </c:ext>
          </c:extLst>
        </c:ser>
        <c:ser>
          <c:idx val="4"/>
          <c:order val="4"/>
          <c:spPr>
            <a:ln w="9525" cap="rnd">
              <a:solidFill>
                <a:schemeClr val="accent4">
                  <a:shade val="93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1'!$F$10:$F$1009</c:f>
              <c:numCache>
                <c:formatCode>0.00</c:formatCode>
                <c:ptCount val="1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4.296875E-2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4.296875E-2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4.296875E-2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4.296875E-2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4.296875E-2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4.296875E-2</c:v>
                </c:pt>
                <c:pt idx="44">
                  <c:v>0</c:v>
                </c:pt>
                <c:pt idx="45">
                  <c:v>0</c:v>
                </c:pt>
                <c:pt idx="46">
                  <c:v>4.296875E-2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4.296875E-2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4.296875E-2</c:v>
                </c:pt>
                <c:pt idx="73">
                  <c:v>4.296875E-2</c:v>
                </c:pt>
                <c:pt idx="74">
                  <c:v>0</c:v>
                </c:pt>
                <c:pt idx="75">
                  <c:v>4.296875E-2</c:v>
                </c:pt>
                <c:pt idx="76">
                  <c:v>4.296875E-2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4.296875E-2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4.296875E-2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4.296875E-2</c:v>
                </c:pt>
                <c:pt idx="117">
                  <c:v>-4.296875E-2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4.296875E-2</c:v>
                </c:pt>
                <c:pt idx="124">
                  <c:v>-4.296875E-2</c:v>
                </c:pt>
                <c:pt idx="125">
                  <c:v>0</c:v>
                </c:pt>
                <c:pt idx="126">
                  <c:v>4.296875E-2</c:v>
                </c:pt>
                <c:pt idx="127">
                  <c:v>-0.12890625</c:v>
                </c:pt>
                <c:pt idx="128">
                  <c:v>-8.59375E-2</c:v>
                </c:pt>
                <c:pt idx="129">
                  <c:v>-4.296875E-2</c:v>
                </c:pt>
                <c:pt idx="130">
                  <c:v>0</c:v>
                </c:pt>
                <c:pt idx="131">
                  <c:v>0.12890625</c:v>
                </c:pt>
                <c:pt idx="132">
                  <c:v>0</c:v>
                </c:pt>
                <c:pt idx="133">
                  <c:v>8.59375E-2</c:v>
                </c:pt>
                <c:pt idx="134">
                  <c:v>0.12890625</c:v>
                </c:pt>
                <c:pt idx="135">
                  <c:v>0.12890625</c:v>
                </c:pt>
                <c:pt idx="136">
                  <c:v>0.12890625</c:v>
                </c:pt>
                <c:pt idx="137">
                  <c:v>0.12890625</c:v>
                </c:pt>
                <c:pt idx="138">
                  <c:v>4.296875E-2</c:v>
                </c:pt>
                <c:pt idx="139">
                  <c:v>-0.21484375</c:v>
                </c:pt>
                <c:pt idx="140">
                  <c:v>-4.296875E-2</c:v>
                </c:pt>
                <c:pt idx="141">
                  <c:v>-4.296875E-2</c:v>
                </c:pt>
                <c:pt idx="142">
                  <c:v>-8.59375E-2</c:v>
                </c:pt>
                <c:pt idx="143">
                  <c:v>8.59375E-2</c:v>
                </c:pt>
                <c:pt idx="144">
                  <c:v>-4.296875E-2</c:v>
                </c:pt>
                <c:pt idx="145">
                  <c:v>0.21484375</c:v>
                </c:pt>
                <c:pt idx="146">
                  <c:v>0.12890625</c:v>
                </c:pt>
                <c:pt idx="147">
                  <c:v>-4.296875E-2</c:v>
                </c:pt>
                <c:pt idx="148">
                  <c:v>0</c:v>
                </c:pt>
                <c:pt idx="149">
                  <c:v>-0.21484375</c:v>
                </c:pt>
                <c:pt idx="150">
                  <c:v>4.296875E-2</c:v>
                </c:pt>
                <c:pt idx="151">
                  <c:v>-4.296875E-2</c:v>
                </c:pt>
                <c:pt idx="152">
                  <c:v>-0.12890625</c:v>
                </c:pt>
                <c:pt idx="153">
                  <c:v>-4.296875E-2</c:v>
                </c:pt>
                <c:pt idx="154">
                  <c:v>-4.296875E-2</c:v>
                </c:pt>
                <c:pt idx="155">
                  <c:v>0.171875</c:v>
                </c:pt>
                <c:pt idx="156">
                  <c:v>0.171875</c:v>
                </c:pt>
                <c:pt idx="157">
                  <c:v>4.296875E-2</c:v>
                </c:pt>
                <c:pt idx="158">
                  <c:v>-0.171875</c:v>
                </c:pt>
                <c:pt idx="159">
                  <c:v>0</c:v>
                </c:pt>
                <c:pt idx="160">
                  <c:v>0</c:v>
                </c:pt>
                <c:pt idx="161">
                  <c:v>-0.12890625</c:v>
                </c:pt>
                <c:pt idx="162">
                  <c:v>-0.12890625</c:v>
                </c:pt>
                <c:pt idx="163">
                  <c:v>-0.171875</c:v>
                </c:pt>
                <c:pt idx="164">
                  <c:v>-4.296875E-2</c:v>
                </c:pt>
                <c:pt idx="165">
                  <c:v>0.12890625</c:v>
                </c:pt>
                <c:pt idx="166">
                  <c:v>0.12890625</c:v>
                </c:pt>
                <c:pt idx="167">
                  <c:v>0</c:v>
                </c:pt>
                <c:pt idx="168">
                  <c:v>0.12890625</c:v>
                </c:pt>
                <c:pt idx="169">
                  <c:v>0.12890625</c:v>
                </c:pt>
                <c:pt idx="170">
                  <c:v>0.12890625</c:v>
                </c:pt>
                <c:pt idx="171">
                  <c:v>8.59375E-2</c:v>
                </c:pt>
                <c:pt idx="172">
                  <c:v>-4.296875E-2</c:v>
                </c:pt>
                <c:pt idx="173">
                  <c:v>8.59375E-2</c:v>
                </c:pt>
                <c:pt idx="174">
                  <c:v>0.21484375</c:v>
                </c:pt>
                <c:pt idx="175">
                  <c:v>8.59375E-2</c:v>
                </c:pt>
                <c:pt idx="176">
                  <c:v>0</c:v>
                </c:pt>
                <c:pt idx="177">
                  <c:v>-8.59375E-2</c:v>
                </c:pt>
                <c:pt idx="178">
                  <c:v>-4.296875E-2</c:v>
                </c:pt>
                <c:pt idx="179">
                  <c:v>-4.296875E-2</c:v>
                </c:pt>
                <c:pt idx="180">
                  <c:v>-4.296875E-2</c:v>
                </c:pt>
                <c:pt idx="181">
                  <c:v>-0.12890625</c:v>
                </c:pt>
                <c:pt idx="182">
                  <c:v>-8.59375E-2</c:v>
                </c:pt>
                <c:pt idx="183">
                  <c:v>8.59375E-2</c:v>
                </c:pt>
                <c:pt idx="184">
                  <c:v>0.12890625</c:v>
                </c:pt>
                <c:pt idx="185">
                  <c:v>8.59375E-2</c:v>
                </c:pt>
                <c:pt idx="186">
                  <c:v>4.296875E-2</c:v>
                </c:pt>
                <c:pt idx="187">
                  <c:v>0</c:v>
                </c:pt>
                <c:pt idx="188">
                  <c:v>-8.59375E-2</c:v>
                </c:pt>
                <c:pt idx="189">
                  <c:v>-4.296875E-2</c:v>
                </c:pt>
                <c:pt idx="190">
                  <c:v>-0.21484375</c:v>
                </c:pt>
                <c:pt idx="191">
                  <c:v>-0.21484375</c:v>
                </c:pt>
                <c:pt idx="192">
                  <c:v>-0.21484375</c:v>
                </c:pt>
                <c:pt idx="193">
                  <c:v>-0.171875</c:v>
                </c:pt>
                <c:pt idx="194">
                  <c:v>-0.21484375</c:v>
                </c:pt>
                <c:pt idx="195">
                  <c:v>-0.30078125</c:v>
                </c:pt>
                <c:pt idx="196">
                  <c:v>-0.34375</c:v>
                </c:pt>
                <c:pt idx="197">
                  <c:v>-0.73046875</c:v>
                </c:pt>
                <c:pt idx="198">
                  <c:v>-1.16015625</c:v>
                </c:pt>
                <c:pt idx="199">
                  <c:v>-1.546875</c:v>
                </c:pt>
                <c:pt idx="200">
                  <c:v>-1.8046875</c:v>
                </c:pt>
                <c:pt idx="201">
                  <c:v>-1.9765625</c:v>
                </c:pt>
                <c:pt idx="202">
                  <c:v>-2.1484375</c:v>
                </c:pt>
                <c:pt idx="203">
                  <c:v>-2.36328125</c:v>
                </c:pt>
                <c:pt idx="204">
                  <c:v>-2.62109375</c:v>
                </c:pt>
                <c:pt idx="205">
                  <c:v>-2.578125</c:v>
                </c:pt>
                <c:pt idx="206">
                  <c:v>-2.53515625</c:v>
                </c:pt>
                <c:pt idx="207">
                  <c:v>-2.578125</c:v>
                </c:pt>
                <c:pt idx="208">
                  <c:v>-2.6640625</c:v>
                </c:pt>
                <c:pt idx="209">
                  <c:v>-2.70703125</c:v>
                </c:pt>
                <c:pt idx="210">
                  <c:v>-2.75</c:v>
                </c:pt>
                <c:pt idx="211">
                  <c:v>-2.6640625</c:v>
                </c:pt>
                <c:pt idx="212">
                  <c:v>-2.70703125</c:v>
                </c:pt>
                <c:pt idx="213">
                  <c:v>-2.75</c:v>
                </c:pt>
                <c:pt idx="214">
                  <c:v>-2.79296875</c:v>
                </c:pt>
                <c:pt idx="215">
                  <c:v>-2.79296875</c:v>
                </c:pt>
                <c:pt idx="216">
                  <c:v>-2.79296875</c:v>
                </c:pt>
                <c:pt idx="217">
                  <c:v>-2.79296875</c:v>
                </c:pt>
                <c:pt idx="218">
                  <c:v>-2.8359375</c:v>
                </c:pt>
                <c:pt idx="219">
                  <c:v>-2.87890625</c:v>
                </c:pt>
                <c:pt idx="220">
                  <c:v>-2.87890625</c:v>
                </c:pt>
                <c:pt idx="221">
                  <c:v>-2.8359375</c:v>
                </c:pt>
                <c:pt idx="222">
                  <c:v>-2.79296875</c:v>
                </c:pt>
                <c:pt idx="223">
                  <c:v>-2.75</c:v>
                </c:pt>
                <c:pt idx="224">
                  <c:v>-2.6640625</c:v>
                </c:pt>
                <c:pt idx="225">
                  <c:v>-2.62109375</c:v>
                </c:pt>
                <c:pt idx="226">
                  <c:v>-2.62109375</c:v>
                </c:pt>
                <c:pt idx="227">
                  <c:v>-2.578125</c:v>
                </c:pt>
                <c:pt idx="228">
                  <c:v>-2.578125</c:v>
                </c:pt>
                <c:pt idx="229">
                  <c:v>-2.62109375</c:v>
                </c:pt>
                <c:pt idx="230">
                  <c:v>-2.6640625</c:v>
                </c:pt>
                <c:pt idx="231">
                  <c:v>-2.6640625</c:v>
                </c:pt>
                <c:pt idx="232">
                  <c:v>-2.6640625</c:v>
                </c:pt>
                <c:pt idx="233">
                  <c:v>-2.6640625</c:v>
                </c:pt>
                <c:pt idx="234">
                  <c:v>-2.70703125</c:v>
                </c:pt>
                <c:pt idx="235">
                  <c:v>-2.70703125</c:v>
                </c:pt>
                <c:pt idx="236">
                  <c:v>-2.6640625</c:v>
                </c:pt>
                <c:pt idx="237">
                  <c:v>-2.6640625</c:v>
                </c:pt>
                <c:pt idx="238">
                  <c:v>-2.62109375</c:v>
                </c:pt>
                <c:pt idx="239">
                  <c:v>-2.70703125</c:v>
                </c:pt>
                <c:pt idx="240">
                  <c:v>-2.70703125</c:v>
                </c:pt>
                <c:pt idx="241">
                  <c:v>-2.6640625</c:v>
                </c:pt>
                <c:pt idx="242">
                  <c:v>-2.6640625</c:v>
                </c:pt>
                <c:pt idx="243">
                  <c:v>-2.6640625</c:v>
                </c:pt>
                <c:pt idx="244">
                  <c:v>-2.6640625</c:v>
                </c:pt>
                <c:pt idx="245">
                  <c:v>-2.6640625</c:v>
                </c:pt>
                <c:pt idx="246">
                  <c:v>-2.70703125</c:v>
                </c:pt>
                <c:pt idx="247">
                  <c:v>-2.70703125</c:v>
                </c:pt>
                <c:pt idx="248">
                  <c:v>-2.75</c:v>
                </c:pt>
                <c:pt idx="249">
                  <c:v>-2.75</c:v>
                </c:pt>
                <c:pt idx="250">
                  <c:v>-2.75</c:v>
                </c:pt>
                <c:pt idx="251">
                  <c:v>-2.75</c:v>
                </c:pt>
                <c:pt idx="252">
                  <c:v>-2.75</c:v>
                </c:pt>
                <c:pt idx="253">
                  <c:v>-2.75</c:v>
                </c:pt>
                <c:pt idx="254">
                  <c:v>-2.70703125</c:v>
                </c:pt>
                <c:pt idx="255">
                  <c:v>-2.70703125</c:v>
                </c:pt>
                <c:pt idx="256">
                  <c:v>-2.70703125</c:v>
                </c:pt>
                <c:pt idx="257">
                  <c:v>-2.70703125</c:v>
                </c:pt>
                <c:pt idx="258">
                  <c:v>-2.70703125</c:v>
                </c:pt>
                <c:pt idx="259">
                  <c:v>-2.70703125</c:v>
                </c:pt>
                <c:pt idx="260">
                  <c:v>-2.70703125</c:v>
                </c:pt>
                <c:pt idx="261">
                  <c:v>-2.75</c:v>
                </c:pt>
                <c:pt idx="262">
                  <c:v>-2.75</c:v>
                </c:pt>
                <c:pt idx="263">
                  <c:v>-2.70703125</c:v>
                </c:pt>
                <c:pt idx="264">
                  <c:v>-2.70703125</c:v>
                </c:pt>
                <c:pt idx="265">
                  <c:v>-2.70703125</c:v>
                </c:pt>
                <c:pt idx="266">
                  <c:v>-2.70703125</c:v>
                </c:pt>
                <c:pt idx="267">
                  <c:v>-2.6640625</c:v>
                </c:pt>
                <c:pt idx="268">
                  <c:v>-2.70703125</c:v>
                </c:pt>
                <c:pt idx="269">
                  <c:v>-2.6640625</c:v>
                </c:pt>
                <c:pt idx="270">
                  <c:v>-2.70703125</c:v>
                </c:pt>
                <c:pt idx="271">
                  <c:v>-2.70703125</c:v>
                </c:pt>
                <c:pt idx="272">
                  <c:v>-2.70703125</c:v>
                </c:pt>
                <c:pt idx="273">
                  <c:v>-2.70703125</c:v>
                </c:pt>
                <c:pt idx="274">
                  <c:v>-2.70703125</c:v>
                </c:pt>
                <c:pt idx="275">
                  <c:v>-2.70703125</c:v>
                </c:pt>
                <c:pt idx="276">
                  <c:v>-2.70703125</c:v>
                </c:pt>
                <c:pt idx="277">
                  <c:v>-2.70703125</c:v>
                </c:pt>
                <c:pt idx="278">
                  <c:v>-2.70703125</c:v>
                </c:pt>
                <c:pt idx="279">
                  <c:v>-2.75</c:v>
                </c:pt>
                <c:pt idx="280">
                  <c:v>-2.75</c:v>
                </c:pt>
                <c:pt idx="281">
                  <c:v>-2.75</c:v>
                </c:pt>
                <c:pt idx="282">
                  <c:v>-2.75</c:v>
                </c:pt>
                <c:pt idx="283">
                  <c:v>-2.75</c:v>
                </c:pt>
                <c:pt idx="284">
                  <c:v>-2.70703125</c:v>
                </c:pt>
                <c:pt idx="285">
                  <c:v>-2.70703125</c:v>
                </c:pt>
                <c:pt idx="286">
                  <c:v>-2.70703125</c:v>
                </c:pt>
                <c:pt idx="287">
                  <c:v>-2.75</c:v>
                </c:pt>
                <c:pt idx="288">
                  <c:v>-2.75</c:v>
                </c:pt>
                <c:pt idx="289">
                  <c:v>-2.75</c:v>
                </c:pt>
                <c:pt idx="290">
                  <c:v>-2.79296875</c:v>
                </c:pt>
                <c:pt idx="291">
                  <c:v>-2.79296875</c:v>
                </c:pt>
                <c:pt idx="292">
                  <c:v>-2.75</c:v>
                </c:pt>
                <c:pt idx="293">
                  <c:v>-2.75</c:v>
                </c:pt>
                <c:pt idx="294">
                  <c:v>-2.70703125</c:v>
                </c:pt>
                <c:pt idx="295">
                  <c:v>-2.6640625</c:v>
                </c:pt>
                <c:pt idx="296">
                  <c:v>-2.578125</c:v>
                </c:pt>
                <c:pt idx="297">
                  <c:v>-2.4921875</c:v>
                </c:pt>
                <c:pt idx="298">
                  <c:v>-2.36328125</c:v>
                </c:pt>
                <c:pt idx="299">
                  <c:v>-2.19140625</c:v>
                </c:pt>
                <c:pt idx="300">
                  <c:v>-2.01953125</c:v>
                </c:pt>
                <c:pt idx="301">
                  <c:v>-1.84765625</c:v>
                </c:pt>
                <c:pt idx="302">
                  <c:v>-1.71875</c:v>
                </c:pt>
                <c:pt idx="303">
                  <c:v>-1.58984375</c:v>
                </c:pt>
                <c:pt idx="304">
                  <c:v>-1.50390625</c:v>
                </c:pt>
                <c:pt idx="305">
                  <c:v>-1.41796875</c:v>
                </c:pt>
                <c:pt idx="306">
                  <c:v>-1.33203125</c:v>
                </c:pt>
                <c:pt idx="307">
                  <c:v>-1.24609375</c:v>
                </c:pt>
                <c:pt idx="308">
                  <c:v>-1.203125</c:v>
                </c:pt>
                <c:pt idx="309">
                  <c:v>-1.1171875</c:v>
                </c:pt>
                <c:pt idx="310">
                  <c:v>-1.07421875</c:v>
                </c:pt>
                <c:pt idx="311">
                  <c:v>-0.9453125</c:v>
                </c:pt>
                <c:pt idx="312">
                  <c:v>-0.81640625</c:v>
                </c:pt>
                <c:pt idx="313">
                  <c:v>-0.6875</c:v>
                </c:pt>
                <c:pt idx="314">
                  <c:v>-0.55859375</c:v>
                </c:pt>
                <c:pt idx="315">
                  <c:v>-0.4296875</c:v>
                </c:pt>
                <c:pt idx="316">
                  <c:v>-0.21484375</c:v>
                </c:pt>
                <c:pt idx="317">
                  <c:v>-8.59375E-2</c:v>
                </c:pt>
                <c:pt idx="318">
                  <c:v>4.296875E-2</c:v>
                </c:pt>
                <c:pt idx="319">
                  <c:v>8.59375E-2</c:v>
                </c:pt>
                <c:pt idx="320">
                  <c:v>4.296875E-2</c:v>
                </c:pt>
                <c:pt idx="321">
                  <c:v>4.296875E-2</c:v>
                </c:pt>
                <c:pt idx="322">
                  <c:v>4.296875E-2</c:v>
                </c:pt>
                <c:pt idx="323">
                  <c:v>0</c:v>
                </c:pt>
                <c:pt idx="324">
                  <c:v>-4.296875E-2</c:v>
                </c:pt>
                <c:pt idx="325">
                  <c:v>-8.59375E-2</c:v>
                </c:pt>
                <c:pt idx="326">
                  <c:v>-0.12890625</c:v>
                </c:pt>
                <c:pt idx="327">
                  <c:v>-0.12890625</c:v>
                </c:pt>
                <c:pt idx="328">
                  <c:v>-8.59375E-2</c:v>
                </c:pt>
                <c:pt idx="329">
                  <c:v>-8.59375E-2</c:v>
                </c:pt>
                <c:pt idx="330">
                  <c:v>-8.59375E-2</c:v>
                </c:pt>
                <c:pt idx="331">
                  <c:v>-0.12890625</c:v>
                </c:pt>
                <c:pt idx="332">
                  <c:v>-8.59375E-2</c:v>
                </c:pt>
                <c:pt idx="333">
                  <c:v>-8.59375E-2</c:v>
                </c:pt>
                <c:pt idx="334">
                  <c:v>-8.59375E-2</c:v>
                </c:pt>
                <c:pt idx="335">
                  <c:v>-0.12890625</c:v>
                </c:pt>
                <c:pt idx="336">
                  <c:v>-0.12890625</c:v>
                </c:pt>
                <c:pt idx="337">
                  <c:v>-4.296875E-2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-4.296875E-2</c:v>
                </c:pt>
                <c:pt idx="342">
                  <c:v>0</c:v>
                </c:pt>
                <c:pt idx="343">
                  <c:v>4.296875E-2</c:v>
                </c:pt>
                <c:pt idx="344">
                  <c:v>4.296875E-2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4.296875E-2</c:v>
                </c:pt>
                <c:pt idx="349">
                  <c:v>8.59375E-2</c:v>
                </c:pt>
                <c:pt idx="350">
                  <c:v>4.296875E-2</c:v>
                </c:pt>
                <c:pt idx="351">
                  <c:v>4.296875E-2</c:v>
                </c:pt>
                <c:pt idx="352">
                  <c:v>4.296875E-2</c:v>
                </c:pt>
                <c:pt idx="353">
                  <c:v>4.296875E-2</c:v>
                </c:pt>
                <c:pt idx="354">
                  <c:v>4.296875E-2</c:v>
                </c:pt>
                <c:pt idx="355">
                  <c:v>4.296875E-2</c:v>
                </c:pt>
                <c:pt idx="356">
                  <c:v>0</c:v>
                </c:pt>
                <c:pt idx="357">
                  <c:v>-4.296875E-2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-4.296875E-2</c:v>
                </c:pt>
                <c:pt idx="363">
                  <c:v>0</c:v>
                </c:pt>
                <c:pt idx="364">
                  <c:v>-4.296875E-2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-4.296875E-2</c:v>
                </c:pt>
                <c:pt idx="378">
                  <c:v>-4.296875E-2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4.296875E-2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4.296875E-2</c:v>
                </c:pt>
                <c:pt idx="391">
                  <c:v>4.296875E-2</c:v>
                </c:pt>
                <c:pt idx="392">
                  <c:v>0</c:v>
                </c:pt>
                <c:pt idx="393">
                  <c:v>4.296875E-2</c:v>
                </c:pt>
                <c:pt idx="394">
                  <c:v>4.296875E-2</c:v>
                </c:pt>
                <c:pt idx="395">
                  <c:v>4.296875E-2</c:v>
                </c:pt>
                <c:pt idx="396">
                  <c:v>0</c:v>
                </c:pt>
                <c:pt idx="397">
                  <c:v>4.296875E-2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-4.296875E-2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4.296875E-2</c:v>
                </c:pt>
                <c:pt idx="438">
                  <c:v>4.296875E-2</c:v>
                </c:pt>
                <c:pt idx="439">
                  <c:v>4.296875E-2</c:v>
                </c:pt>
                <c:pt idx="440">
                  <c:v>4.296875E-2</c:v>
                </c:pt>
                <c:pt idx="441">
                  <c:v>4.296875E-2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-4.296875E-2</c:v>
                </c:pt>
                <c:pt idx="455">
                  <c:v>-4.296875E-2</c:v>
                </c:pt>
                <c:pt idx="456">
                  <c:v>-4.296875E-2</c:v>
                </c:pt>
                <c:pt idx="457">
                  <c:v>0</c:v>
                </c:pt>
                <c:pt idx="458">
                  <c:v>0</c:v>
                </c:pt>
                <c:pt idx="459">
                  <c:v>-4.296875E-2</c:v>
                </c:pt>
                <c:pt idx="460">
                  <c:v>-4.296875E-2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4.296875E-2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4.296875E-2</c:v>
                </c:pt>
                <c:pt idx="471">
                  <c:v>0</c:v>
                </c:pt>
                <c:pt idx="472">
                  <c:v>0</c:v>
                </c:pt>
                <c:pt idx="473">
                  <c:v>4.296875E-2</c:v>
                </c:pt>
                <c:pt idx="474">
                  <c:v>4.296875E-2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4.296875E-2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-4.296875E-2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-4.296875E-2</c:v>
                </c:pt>
                <c:pt idx="494">
                  <c:v>-4.296875E-2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4.296875E-2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4.296875E-2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-4.296875E-2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-4.296875E-2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4.296875E-2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-4.296875E-2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4.296875E-2</c:v>
                </c:pt>
                <c:pt idx="562">
                  <c:v>4.296875E-2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4.296875E-2</c:v>
                </c:pt>
                <c:pt idx="592">
                  <c:v>0</c:v>
                </c:pt>
                <c:pt idx="593">
                  <c:v>4.296875E-2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4.296875E-2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4.296875E-2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4.296875E-2</c:v>
                </c:pt>
                <c:pt idx="616">
                  <c:v>0</c:v>
                </c:pt>
                <c:pt idx="617">
                  <c:v>4.296875E-2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4.296875E-2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4.296875E-2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4.296875E-2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4.296875E-2</c:v>
                </c:pt>
                <c:pt idx="656">
                  <c:v>4.296875E-2</c:v>
                </c:pt>
                <c:pt idx="657">
                  <c:v>0</c:v>
                </c:pt>
                <c:pt idx="658">
                  <c:v>4.296875E-2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4.296875E-2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4.296875E-2</c:v>
                </c:pt>
                <c:pt idx="696">
                  <c:v>0</c:v>
                </c:pt>
                <c:pt idx="697">
                  <c:v>4.296875E-2</c:v>
                </c:pt>
                <c:pt idx="698">
                  <c:v>0</c:v>
                </c:pt>
                <c:pt idx="699">
                  <c:v>0</c:v>
                </c:pt>
                <c:pt idx="700">
                  <c:v>4.296875E-2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4.296875E-2</c:v>
                </c:pt>
                <c:pt idx="708">
                  <c:v>4.296875E-2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4.296875E-2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4.296875E-2</c:v>
                </c:pt>
                <c:pt idx="722">
                  <c:v>4.296875E-2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4.296875E-2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4.296875E-2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4.296875E-2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4.296875E-2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4.296875E-2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4.296875E-2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4.296875E-2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4.296875E-2</c:v>
                </c:pt>
                <c:pt idx="848">
                  <c:v>0</c:v>
                </c:pt>
                <c:pt idx="849">
                  <c:v>4.296875E-2</c:v>
                </c:pt>
                <c:pt idx="850">
                  <c:v>0</c:v>
                </c:pt>
                <c:pt idx="851">
                  <c:v>0</c:v>
                </c:pt>
                <c:pt idx="852">
                  <c:v>4.296875E-2</c:v>
                </c:pt>
                <c:pt idx="853">
                  <c:v>4.296875E-2</c:v>
                </c:pt>
                <c:pt idx="854">
                  <c:v>4.296875E-2</c:v>
                </c:pt>
                <c:pt idx="855">
                  <c:v>4.296875E-2</c:v>
                </c:pt>
                <c:pt idx="856">
                  <c:v>0</c:v>
                </c:pt>
                <c:pt idx="857">
                  <c:v>0</c:v>
                </c:pt>
                <c:pt idx="858">
                  <c:v>4.296875E-2</c:v>
                </c:pt>
                <c:pt idx="859">
                  <c:v>4.296875E-2</c:v>
                </c:pt>
                <c:pt idx="860">
                  <c:v>0</c:v>
                </c:pt>
                <c:pt idx="861">
                  <c:v>0</c:v>
                </c:pt>
                <c:pt idx="862">
                  <c:v>4.296875E-2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4.296875E-2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4.296875E-2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4.296875E-2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4.296875E-2</c:v>
                </c:pt>
                <c:pt idx="926">
                  <c:v>0</c:v>
                </c:pt>
                <c:pt idx="927">
                  <c:v>4.296875E-2</c:v>
                </c:pt>
                <c:pt idx="928">
                  <c:v>4.296875E-2</c:v>
                </c:pt>
                <c:pt idx="929">
                  <c:v>0</c:v>
                </c:pt>
                <c:pt idx="930">
                  <c:v>0</c:v>
                </c:pt>
                <c:pt idx="931">
                  <c:v>4.296875E-2</c:v>
                </c:pt>
                <c:pt idx="932">
                  <c:v>4.296875E-2</c:v>
                </c:pt>
                <c:pt idx="933">
                  <c:v>4.296875E-2</c:v>
                </c:pt>
                <c:pt idx="934">
                  <c:v>4.296875E-2</c:v>
                </c:pt>
                <c:pt idx="935">
                  <c:v>0</c:v>
                </c:pt>
                <c:pt idx="936">
                  <c:v>0</c:v>
                </c:pt>
                <c:pt idx="937">
                  <c:v>4.296875E-2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4.296875E-2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4.296875E-2</c:v>
                </c:pt>
                <c:pt idx="956">
                  <c:v>0</c:v>
                </c:pt>
                <c:pt idx="957">
                  <c:v>4.296875E-2</c:v>
                </c:pt>
                <c:pt idx="958">
                  <c:v>4.296875E-2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4.296875E-2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4.296875E-2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4.296875E-2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F40-554E-8664-99DB484E17B9}"/>
            </c:ext>
          </c:extLst>
        </c:ser>
        <c:ser>
          <c:idx val="5"/>
          <c:order val="5"/>
          <c:spPr>
            <a:ln w="9525" cap="rnd">
              <a:solidFill>
                <a:schemeClr val="accent4">
                  <a:tint val="94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1'!$G$10:$G$1009</c:f>
              <c:numCache>
                <c:formatCode>General</c:formatCode>
                <c:ptCount val="1000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F40-554E-8664-99DB484E17B9}"/>
            </c:ext>
          </c:extLst>
        </c:ser>
        <c:ser>
          <c:idx val="6"/>
          <c:order val="6"/>
          <c:spPr>
            <a:ln w="9525" cap="rnd">
              <a:solidFill>
                <a:schemeClr val="accent4">
                  <a:tint val="81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1'!$H$10:$H$1009</c:f>
              <c:numCache>
                <c:formatCode>General</c:formatCode>
                <c:ptCount val="1000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F40-554E-8664-99DB484E17B9}"/>
            </c:ext>
          </c:extLst>
        </c:ser>
        <c:ser>
          <c:idx val="7"/>
          <c:order val="7"/>
          <c:spPr>
            <a:ln w="9525" cap="rnd">
              <a:solidFill>
                <a:schemeClr val="accent4">
                  <a:tint val="69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1'!$I$10:$I$1009</c:f>
              <c:numCache>
                <c:formatCode>General</c:formatCode>
                <c:ptCount val="1000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F40-554E-8664-99DB484E17B9}"/>
            </c:ext>
          </c:extLst>
        </c:ser>
        <c:ser>
          <c:idx val="8"/>
          <c:order val="8"/>
          <c:spPr>
            <a:ln w="9525" cap="rnd">
              <a:solidFill>
                <a:schemeClr val="accent4">
                  <a:tint val="56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1'!$J$10:$J$1009</c:f>
              <c:numCache>
                <c:formatCode>General</c:formatCode>
                <c:ptCount val="1000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9F40-554E-8664-99DB484E17B9}"/>
            </c:ext>
          </c:extLst>
        </c:ser>
        <c:ser>
          <c:idx val="9"/>
          <c:order val="9"/>
          <c:spPr>
            <a:ln w="9525" cap="rnd">
              <a:solidFill>
                <a:schemeClr val="accent4">
                  <a:tint val="43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'Impulsions Phase 1'!$A$10:$A$1009</c:f>
              <c:numCache>
                <c:formatCode>0.0E+00</c:formatCode>
                <c:ptCount val="1000"/>
                <c:pt idx="0">
                  <c:v>0</c:v>
                </c:pt>
                <c:pt idx="1">
                  <c:v>1E-8</c:v>
                </c:pt>
                <c:pt idx="2">
                  <c:v>2E-8</c:v>
                </c:pt>
                <c:pt idx="3">
                  <c:v>3.0000000000000004E-8</c:v>
                </c:pt>
                <c:pt idx="4">
                  <c:v>4.0000000000000001E-8</c:v>
                </c:pt>
                <c:pt idx="5">
                  <c:v>4.9999999999999998E-8</c:v>
                </c:pt>
                <c:pt idx="6">
                  <c:v>6.0000000000000008E-8</c:v>
                </c:pt>
                <c:pt idx="7">
                  <c:v>7.0000000000000005E-8</c:v>
                </c:pt>
                <c:pt idx="8">
                  <c:v>8.0000000000000002E-8</c:v>
                </c:pt>
                <c:pt idx="9">
                  <c:v>8.9999999999999999E-8</c:v>
                </c:pt>
                <c:pt idx="10">
                  <c:v>9.9999999999999995E-8</c:v>
                </c:pt>
                <c:pt idx="11">
                  <c:v>1.1000000000000001E-7</c:v>
                </c:pt>
                <c:pt idx="12">
                  <c:v>1.2000000000000002E-7</c:v>
                </c:pt>
                <c:pt idx="13">
                  <c:v>1.3E-7</c:v>
                </c:pt>
                <c:pt idx="14">
                  <c:v>1.4000000000000001E-7</c:v>
                </c:pt>
                <c:pt idx="15">
                  <c:v>1.4999999999999999E-7</c:v>
                </c:pt>
                <c:pt idx="16">
                  <c:v>1.6E-7</c:v>
                </c:pt>
                <c:pt idx="17">
                  <c:v>1.7000000000000001E-7</c:v>
                </c:pt>
                <c:pt idx="18">
                  <c:v>1.8E-7</c:v>
                </c:pt>
                <c:pt idx="19">
                  <c:v>1.9000000000000001E-7</c:v>
                </c:pt>
                <c:pt idx="20">
                  <c:v>1.9999999999999999E-7</c:v>
                </c:pt>
                <c:pt idx="21">
                  <c:v>2.1E-7</c:v>
                </c:pt>
                <c:pt idx="22">
                  <c:v>2.2000000000000001E-7</c:v>
                </c:pt>
                <c:pt idx="23">
                  <c:v>2.2999999999999999E-7</c:v>
                </c:pt>
                <c:pt idx="24">
                  <c:v>2.4000000000000003E-7</c:v>
                </c:pt>
                <c:pt idx="25">
                  <c:v>2.4999999999999999E-7</c:v>
                </c:pt>
                <c:pt idx="26">
                  <c:v>2.6E-7</c:v>
                </c:pt>
                <c:pt idx="27">
                  <c:v>2.7000000000000001E-7</c:v>
                </c:pt>
                <c:pt idx="28">
                  <c:v>2.8000000000000002E-7</c:v>
                </c:pt>
                <c:pt idx="29">
                  <c:v>2.9000000000000003E-7</c:v>
                </c:pt>
                <c:pt idx="30">
                  <c:v>2.9999999999999999E-7</c:v>
                </c:pt>
                <c:pt idx="31">
                  <c:v>3.1E-7</c:v>
                </c:pt>
                <c:pt idx="32">
                  <c:v>3.2000000000000001E-7</c:v>
                </c:pt>
                <c:pt idx="33">
                  <c:v>3.3000000000000002E-7</c:v>
                </c:pt>
                <c:pt idx="34">
                  <c:v>3.4000000000000003E-7</c:v>
                </c:pt>
                <c:pt idx="35">
                  <c:v>3.4999999999999998E-7</c:v>
                </c:pt>
                <c:pt idx="36">
                  <c:v>3.5999999999999999E-7</c:v>
                </c:pt>
                <c:pt idx="37">
                  <c:v>3.7E-7</c:v>
                </c:pt>
                <c:pt idx="38">
                  <c:v>3.8000000000000001E-7</c:v>
                </c:pt>
                <c:pt idx="39">
                  <c:v>3.9000000000000002E-7</c:v>
                </c:pt>
                <c:pt idx="40">
                  <c:v>3.9999999999999998E-7</c:v>
                </c:pt>
                <c:pt idx="41">
                  <c:v>4.0999999999999999E-7</c:v>
                </c:pt>
                <c:pt idx="42">
                  <c:v>4.2E-7</c:v>
                </c:pt>
                <c:pt idx="43">
                  <c:v>4.3000000000000001E-7</c:v>
                </c:pt>
                <c:pt idx="44">
                  <c:v>4.4000000000000002E-7</c:v>
                </c:pt>
                <c:pt idx="45">
                  <c:v>4.5000000000000003E-7</c:v>
                </c:pt>
                <c:pt idx="46">
                  <c:v>4.5999999999999999E-7</c:v>
                </c:pt>
                <c:pt idx="47">
                  <c:v>4.7E-7</c:v>
                </c:pt>
                <c:pt idx="48">
                  <c:v>4.8000000000000006E-7</c:v>
                </c:pt>
                <c:pt idx="49">
                  <c:v>4.8999999999999997E-7</c:v>
                </c:pt>
                <c:pt idx="50">
                  <c:v>4.9999999999999998E-7</c:v>
                </c:pt>
                <c:pt idx="51">
                  <c:v>5.0999999999999999E-7</c:v>
                </c:pt>
                <c:pt idx="52">
                  <c:v>5.2E-7</c:v>
                </c:pt>
                <c:pt idx="53">
                  <c:v>5.3000000000000001E-7</c:v>
                </c:pt>
                <c:pt idx="54">
                  <c:v>5.4000000000000002E-7</c:v>
                </c:pt>
                <c:pt idx="55">
                  <c:v>5.5000000000000003E-7</c:v>
                </c:pt>
                <c:pt idx="56">
                  <c:v>5.6000000000000004E-7</c:v>
                </c:pt>
                <c:pt idx="57">
                  <c:v>5.7000000000000005E-7</c:v>
                </c:pt>
                <c:pt idx="58">
                  <c:v>5.8000000000000006E-7</c:v>
                </c:pt>
                <c:pt idx="59">
                  <c:v>5.8999999999999996E-7</c:v>
                </c:pt>
                <c:pt idx="60">
                  <c:v>5.9999999999999997E-7</c:v>
                </c:pt>
                <c:pt idx="61">
                  <c:v>6.0999999999999998E-7</c:v>
                </c:pt>
                <c:pt idx="62">
                  <c:v>6.1999999999999999E-7</c:v>
                </c:pt>
                <c:pt idx="63">
                  <c:v>6.3E-7</c:v>
                </c:pt>
                <c:pt idx="64">
                  <c:v>6.4000000000000001E-7</c:v>
                </c:pt>
                <c:pt idx="65">
                  <c:v>6.5000000000000002E-7</c:v>
                </c:pt>
                <c:pt idx="66">
                  <c:v>6.6000000000000003E-7</c:v>
                </c:pt>
                <c:pt idx="67">
                  <c:v>6.7000000000000004E-7</c:v>
                </c:pt>
                <c:pt idx="68">
                  <c:v>6.8000000000000005E-7</c:v>
                </c:pt>
                <c:pt idx="69">
                  <c:v>6.9000000000000006E-7</c:v>
                </c:pt>
                <c:pt idx="70">
                  <c:v>6.9999999999999997E-7</c:v>
                </c:pt>
                <c:pt idx="71">
                  <c:v>7.0999999999999998E-7</c:v>
                </c:pt>
                <c:pt idx="72">
                  <c:v>7.1999999999999999E-7</c:v>
                </c:pt>
                <c:pt idx="73">
                  <c:v>7.3E-7</c:v>
                </c:pt>
                <c:pt idx="74">
                  <c:v>7.4000000000000001E-7</c:v>
                </c:pt>
                <c:pt idx="75">
                  <c:v>7.5000000000000002E-7</c:v>
                </c:pt>
                <c:pt idx="76">
                  <c:v>7.6000000000000003E-7</c:v>
                </c:pt>
                <c:pt idx="77">
                  <c:v>7.7000000000000004E-7</c:v>
                </c:pt>
                <c:pt idx="78">
                  <c:v>7.8000000000000005E-7</c:v>
                </c:pt>
                <c:pt idx="79">
                  <c:v>7.9000000000000006E-7</c:v>
                </c:pt>
                <c:pt idx="80">
                  <c:v>7.9999999999999996E-7</c:v>
                </c:pt>
                <c:pt idx="81">
                  <c:v>8.0999999999999997E-7</c:v>
                </c:pt>
                <c:pt idx="82">
                  <c:v>8.1999999999999998E-7</c:v>
                </c:pt>
                <c:pt idx="83">
                  <c:v>8.2999999999999999E-7</c:v>
                </c:pt>
                <c:pt idx="84">
                  <c:v>8.4E-7</c:v>
                </c:pt>
                <c:pt idx="85">
                  <c:v>8.5000000000000001E-7</c:v>
                </c:pt>
                <c:pt idx="86">
                  <c:v>8.6000000000000002E-7</c:v>
                </c:pt>
                <c:pt idx="87">
                  <c:v>8.7000000000000003E-7</c:v>
                </c:pt>
                <c:pt idx="88">
                  <c:v>8.8000000000000004E-7</c:v>
                </c:pt>
                <c:pt idx="89">
                  <c:v>8.9000000000000006E-7</c:v>
                </c:pt>
                <c:pt idx="90">
                  <c:v>9.0000000000000007E-7</c:v>
                </c:pt>
                <c:pt idx="91">
                  <c:v>9.0999999999999997E-7</c:v>
                </c:pt>
                <c:pt idx="92">
                  <c:v>9.1999999999999998E-7</c:v>
                </c:pt>
                <c:pt idx="93">
                  <c:v>9.2999999999999999E-7</c:v>
                </c:pt>
                <c:pt idx="94">
                  <c:v>9.4E-7</c:v>
                </c:pt>
                <c:pt idx="95">
                  <c:v>9.5000000000000001E-7</c:v>
                </c:pt>
                <c:pt idx="96">
                  <c:v>9.6000000000000013E-7</c:v>
                </c:pt>
                <c:pt idx="97">
                  <c:v>9.7000000000000003E-7</c:v>
                </c:pt>
                <c:pt idx="98">
                  <c:v>9.7999999999999993E-7</c:v>
                </c:pt>
                <c:pt idx="99">
                  <c:v>9.9000000000000005E-7</c:v>
                </c:pt>
                <c:pt idx="100">
                  <c:v>9.9999999999999995E-7</c:v>
                </c:pt>
                <c:pt idx="101">
                  <c:v>1.0100000000000001E-6</c:v>
                </c:pt>
                <c:pt idx="102">
                  <c:v>1.02E-6</c:v>
                </c:pt>
                <c:pt idx="103">
                  <c:v>1.0300000000000001E-6</c:v>
                </c:pt>
                <c:pt idx="104">
                  <c:v>1.04E-6</c:v>
                </c:pt>
                <c:pt idx="105">
                  <c:v>1.0500000000000001E-6</c:v>
                </c:pt>
                <c:pt idx="106">
                  <c:v>1.06E-6</c:v>
                </c:pt>
                <c:pt idx="107">
                  <c:v>1.0699999999999999E-6</c:v>
                </c:pt>
                <c:pt idx="108">
                  <c:v>1.08E-6</c:v>
                </c:pt>
                <c:pt idx="109">
                  <c:v>1.0899999999999999E-6</c:v>
                </c:pt>
                <c:pt idx="110">
                  <c:v>1.1000000000000001E-6</c:v>
                </c:pt>
                <c:pt idx="111">
                  <c:v>1.11E-6</c:v>
                </c:pt>
                <c:pt idx="112">
                  <c:v>1.1200000000000001E-6</c:v>
                </c:pt>
                <c:pt idx="113">
                  <c:v>1.13E-6</c:v>
                </c:pt>
                <c:pt idx="114">
                  <c:v>1.1400000000000001E-6</c:v>
                </c:pt>
                <c:pt idx="115">
                  <c:v>1.15E-6</c:v>
                </c:pt>
                <c:pt idx="116">
                  <c:v>1.1600000000000001E-6</c:v>
                </c:pt>
                <c:pt idx="117">
                  <c:v>1.17E-6</c:v>
                </c:pt>
                <c:pt idx="118">
                  <c:v>1.1799999999999999E-6</c:v>
                </c:pt>
                <c:pt idx="119">
                  <c:v>1.19E-6</c:v>
                </c:pt>
                <c:pt idx="120">
                  <c:v>1.1999999999999999E-6</c:v>
                </c:pt>
                <c:pt idx="121">
                  <c:v>1.2100000000000001E-6</c:v>
                </c:pt>
                <c:pt idx="122">
                  <c:v>1.22E-6</c:v>
                </c:pt>
                <c:pt idx="123">
                  <c:v>1.2300000000000001E-6</c:v>
                </c:pt>
                <c:pt idx="124">
                  <c:v>1.24E-6</c:v>
                </c:pt>
                <c:pt idx="125">
                  <c:v>1.2500000000000001E-6</c:v>
                </c:pt>
                <c:pt idx="126">
                  <c:v>1.26E-6</c:v>
                </c:pt>
                <c:pt idx="127">
                  <c:v>1.2700000000000001E-6</c:v>
                </c:pt>
                <c:pt idx="128">
                  <c:v>1.28E-6</c:v>
                </c:pt>
                <c:pt idx="129">
                  <c:v>1.2899999999999999E-6</c:v>
                </c:pt>
                <c:pt idx="130">
                  <c:v>1.3E-6</c:v>
                </c:pt>
                <c:pt idx="131">
                  <c:v>1.31E-6</c:v>
                </c:pt>
                <c:pt idx="132">
                  <c:v>1.3200000000000001E-6</c:v>
                </c:pt>
                <c:pt idx="133">
                  <c:v>1.33E-6</c:v>
                </c:pt>
                <c:pt idx="134">
                  <c:v>1.3400000000000001E-6</c:v>
                </c:pt>
                <c:pt idx="135">
                  <c:v>1.35E-6</c:v>
                </c:pt>
                <c:pt idx="136">
                  <c:v>1.3600000000000001E-6</c:v>
                </c:pt>
                <c:pt idx="137">
                  <c:v>1.37E-6</c:v>
                </c:pt>
                <c:pt idx="138">
                  <c:v>1.3800000000000001E-6</c:v>
                </c:pt>
                <c:pt idx="139">
                  <c:v>1.39E-6</c:v>
                </c:pt>
                <c:pt idx="140">
                  <c:v>1.3999999999999999E-6</c:v>
                </c:pt>
                <c:pt idx="141">
                  <c:v>1.4100000000000001E-6</c:v>
                </c:pt>
                <c:pt idx="142">
                  <c:v>1.42E-6</c:v>
                </c:pt>
                <c:pt idx="143">
                  <c:v>1.4300000000000001E-6</c:v>
                </c:pt>
                <c:pt idx="144">
                  <c:v>1.44E-6</c:v>
                </c:pt>
                <c:pt idx="145">
                  <c:v>1.4500000000000001E-6</c:v>
                </c:pt>
                <c:pt idx="146">
                  <c:v>1.46E-6</c:v>
                </c:pt>
                <c:pt idx="147">
                  <c:v>1.4700000000000001E-6</c:v>
                </c:pt>
                <c:pt idx="148">
                  <c:v>1.48E-6</c:v>
                </c:pt>
                <c:pt idx="149">
                  <c:v>1.4900000000000001E-6</c:v>
                </c:pt>
                <c:pt idx="150">
                  <c:v>1.5E-6</c:v>
                </c:pt>
                <c:pt idx="151">
                  <c:v>1.5099999999999999E-6</c:v>
                </c:pt>
                <c:pt idx="152">
                  <c:v>1.5200000000000001E-6</c:v>
                </c:pt>
                <c:pt idx="153">
                  <c:v>1.53E-6</c:v>
                </c:pt>
                <c:pt idx="154">
                  <c:v>1.5400000000000001E-6</c:v>
                </c:pt>
                <c:pt idx="155">
                  <c:v>1.55E-6</c:v>
                </c:pt>
                <c:pt idx="156">
                  <c:v>1.5600000000000001E-6</c:v>
                </c:pt>
                <c:pt idx="157">
                  <c:v>1.57E-6</c:v>
                </c:pt>
                <c:pt idx="158">
                  <c:v>1.5800000000000001E-6</c:v>
                </c:pt>
                <c:pt idx="159">
                  <c:v>1.59E-6</c:v>
                </c:pt>
                <c:pt idx="160">
                  <c:v>1.5999999999999999E-6</c:v>
                </c:pt>
                <c:pt idx="161">
                  <c:v>1.61E-6</c:v>
                </c:pt>
                <c:pt idx="162">
                  <c:v>1.6199999999999999E-6</c:v>
                </c:pt>
                <c:pt idx="163">
                  <c:v>1.6300000000000001E-6</c:v>
                </c:pt>
                <c:pt idx="164">
                  <c:v>1.64E-6</c:v>
                </c:pt>
                <c:pt idx="165">
                  <c:v>1.6500000000000001E-6</c:v>
                </c:pt>
                <c:pt idx="166">
                  <c:v>1.66E-6</c:v>
                </c:pt>
                <c:pt idx="167">
                  <c:v>1.6700000000000001E-6</c:v>
                </c:pt>
                <c:pt idx="168">
                  <c:v>1.68E-6</c:v>
                </c:pt>
                <c:pt idx="169">
                  <c:v>1.6900000000000001E-6</c:v>
                </c:pt>
                <c:pt idx="170">
                  <c:v>1.7E-6</c:v>
                </c:pt>
                <c:pt idx="171">
                  <c:v>1.7099999999999999E-6</c:v>
                </c:pt>
                <c:pt idx="172">
                  <c:v>1.72E-6</c:v>
                </c:pt>
                <c:pt idx="173">
                  <c:v>1.73E-6</c:v>
                </c:pt>
                <c:pt idx="174">
                  <c:v>1.7400000000000001E-6</c:v>
                </c:pt>
                <c:pt idx="175">
                  <c:v>1.75E-6</c:v>
                </c:pt>
                <c:pt idx="176">
                  <c:v>1.7600000000000001E-6</c:v>
                </c:pt>
                <c:pt idx="177">
                  <c:v>1.77E-6</c:v>
                </c:pt>
                <c:pt idx="178">
                  <c:v>1.7800000000000001E-6</c:v>
                </c:pt>
                <c:pt idx="179">
                  <c:v>1.79E-6</c:v>
                </c:pt>
                <c:pt idx="180">
                  <c:v>1.8000000000000001E-6</c:v>
                </c:pt>
                <c:pt idx="181">
                  <c:v>1.81E-6</c:v>
                </c:pt>
                <c:pt idx="182">
                  <c:v>1.8199999999999999E-6</c:v>
                </c:pt>
                <c:pt idx="183">
                  <c:v>1.8300000000000001E-6</c:v>
                </c:pt>
                <c:pt idx="184">
                  <c:v>1.84E-6</c:v>
                </c:pt>
                <c:pt idx="185">
                  <c:v>1.8500000000000001E-6</c:v>
                </c:pt>
                <c:pt idx="186">
                  <c:v>1.86E-6</c:v>
                </c:pt>
                <c:pt idx="187">
                  <c:v>1.8700000000000001E-6</c:v>
                </c:pt>
                <c:pt idx="188">
                  <c:v>1.88E-6</c:v>
                </c:pt>
                <c:pt idx="189">
                  <c:v>1.8900000000000001E-6</c:v>
                </c:pt>
                <c:pt idx="190">
                  <c:v>1.9E-6</c:v>
                </c:pt>
                <c:pt idx="191">
                  <c:v>1.9099999999999999E-6</c:v>
                </c:pt>
                <c:pt idx="192">
                  <c:v>1.9200000000000003E-6</c:v>
                </c:pt>
                <c:pt idx="193">
                  <c:v>1.9300000000000002E-6</c:v>
                </c:pt>
                <c:pt idx="194">
                  <c:v>1.9400000000000001E-6</c:v>
                </c:pt>
                <c:pt idx="195">
                  <c:v>1.95E-6</c:v>
                </c:pt>
                <c:pt idx="196">
                  <c:v>1.9599999999999999E-6</c:v>
                </c:pt>
                <c:pt idx="197">
                  <c:v>1.9700000000000002E-6</c:v>
                </c:pt>
                <c:pt idx="198">
                  <c:v>1.9800000000000001E-6</c:v>
                </c:pt>
                <c:pt idx="199">
                  <c:v>1.99E-6</c:v>
                </c:pt>
                <c:pt idx="200">
                  <c:v>1.9999999999999999E-6</c:v>
                </c:pt>
                <c:pt idx="201">
                  <c:v>2.0100000000000002E-6</c:v>
                </c:pt>
                <c:pt idx="202">
                  <c:v>2.0200000000000001E-6</c:v>
                </c:pt>
                <c:pt idx="203">
                  <c:v>2.03E-6</c:v>
                </c:pt>
                <c:pt idx="204">
                  <c:v>2.04E-6</c:v>
                </c:pt>
                <c:pt idx="205">
                  <c:v>2.0499999999999999E-6</c:v>
                </c:pt>
                <c:pt idx="206">
                  <c:v>2.0600000000000002E-6</c:v>
                </c:pt>
                <c:pt idx="207">
                  <c:v>2.0700000000000001E-6</c:v>
                </c:pt>
                <c:pt idx="208">
                  <c:v>2.08E-6</c:v>
                </c:pt>
                <c:pt idx="209">
                  <c:v>2.0899999999999999E-6</c:v>
                </c:pt>
                <c:pt idx="210">
                  <c:v>2.1000000000000002E-6</c:v>
                </c:pt>
                <c:pt idx="211">
                  <c:v>2.1100000000000001E-6</c:v>
                </c:pt>
                <c:pt idx="212">
                  <c:v>2.12E-6</c:v>
                </c:pt>
                <c:pt idx="213">
                  <c:v>2.1299999999999999E-6</c:v>
                </c:pt>
                <c:pt idx="214">
                  <c:v>2.1399999999999998E-6</c:v>
                </c:pt>
                <c:pt idx="215">
                  <c:v>2.1500000000000002E-6</c:v>
                </c:pt>
                <c:pt idx="216">
                  <c:v>2.1600000000000001E-6</c:v>
                </c:pt>
                <c:pt idx="217">
                  <c:v>2.17E-6</c:v>
                </c:pt>
                <c:pt idx="218">
                  <c:v>2.1799999999999999E-6</c:v>
                </c:pt>
                <c:pt idx="219">
                  <c:v>2.1900000000000002E-6</c:v>
                </c:pt>
                <c:pt idx="220">
                  <c:v>2.2000000000000001E-6</c:v>
                </c:pt>
                <c:pt idx="221">
                  <c:v>2.21E-6</c:v>
                </c:pt>
                <c:pt idx="222">
                  <c:v>2.2199999999999999E-6</c:v>
                </c:pt>
                <c:pt idx="223">
                  <c:v>2.2300000000000002E-6</c:v>
                </c:pt>
                <c:pt idx="224">
                  <c:v>2.2400000000000002E-6</c:v>
                </c:pt>
                <c:pt idx="225">
                  <c:v>2.2500000000000001E-6</c:v>
                </c:pt>
                <c:pt idx="226">
                  <c:v>2.26E-6</c:v>
                </c:pt>
                <c:pt idx="227">
                  <c:v>2.2699999999999999E-6</c:v>
                </c:pt>
                <c:pt idx="228">
                  <c:v>2.2800000000000002E-6</c:v>
                </c:pt>
                <c:pt idx="229">
                  <c:v>2.2900000000000001E-6</c:v>
                </c:pt>
                <c:pt idx="230">
                  <c:v>2.3E-6</c:v>
                </c:pt>
                <c:pt idx="231">
                  <c:v>2.3099999999999999E-6</c:v>
                </c:pt>
                <c:pt idx="232">
                  <c:v>2.3200000000000002E-6</c:v>
                </c:pt>
                <c:pt idx="233">
                  <c:v>2.3300000000000001E-6</c:v>
                </c:pt>
                <c:pt idx="234">
                  <c:v>2.34E-6</c:v>
                </c:pt>
                <c:pt idx="235">
                  <c:v>2.3499999999999999E-6</c:v>
                </c:pt>
                <c:pt idx="236">
                  <c:v>2.3599999999999999E-6</c:v>
                </c:pt>
                <c:pt idx="237">
                  <c:v>2.3700000000000002E-6</c:v>
                </c:pt>
                <c:pt idx="238">
                  <c:v>2.3800000000000001E-6</c:v>
                </c:pt>
                <c:pt idx="239">
                  <c:v>2.39E-6</c:v>
                </c:pt>
                <c:pt idx="240">
                  <c:v>2.3999999999999999E-6</c:v>
                </c:pt>
                <c:pt idx="241">
                  <c:v>2.4100000000000002E-6</c:v>
                </c:pt>
                <c:pt idx="242">
                  <c:v>2.4200000000000001E-6</c:v>
                </c:pt>
                <c:pt idx="243">
                  <c:v>2.43E-6</c:v>
                </c:pt>
                <c:pt idx="244">
                  <c:v>2.4399999999999999E-6</c:v>
                </c:pt>
                <c:pt idx="245">
                  <c:v>2.4500000000000003E-6</c:v>
                </c:pt>
                <c:pt idx="246">
                  <c:v>2.4600000000000002E-6</c:v>
                </c:pt>
                <c:pt idx="247">
                  <c:v>2.4700000000000001E-6</c:v>
                </c:pt>
                <c:pt idx="248">
                  <c:v>2.48E-6</c:v>
                </c:pt>
                <c:pt idx="249">
                  <c:v>2.4899999999999999E-6</c:v>
                </c:pt>
                <c:pt idx="250">
                  <c:v>2.5000000000000002E-6</c:v>
                </c:pt>
                <c:pt idx="251">
                  <c:v>2.5100000000000001E-6</c:v>
                </c:pt>
                <c:pt idx="252">
                  <c:v>2.52E-6</c:v>
                </c:pt>
                <c:pt idx="253">
                  <c:v>2.5299999999999999E-6</c:v>
                </c:pt>
                <c:pt idx="254">
                  <c:v>2.5400000000000002E-6</c:v>
                </c:pt>
                <c:pt idx="255">
                  <c:v>2.5500000000000001E-6</c:v>
                </c:pt>
                <c:pt idx="256">
                  <c:v>2.5600000000000001E-6</c:v>
                </c:pt>
                <c:pt idx="257">
                  <c:v>2.57E-6</c:v>
                </c:pt>
                <c:pt idx="258">
                  <c:v>2.5799999999999999E-6</c:v>
                </c:pt>
                <c:pt idx="259">
                  <c:v>2.5900000000000002E-6</c:v>
                </c:pt>
                <c:pt idx="260">
                  <c:v>2.6000000000000001E-6</c:v>
                </c:pt>
                <c:pt idx="261">
                  <c:v>2.61E-6</c:v>
                </c:pt>
                <c:pt idx="262">
                  <c:v>2.6199999999999999E-6</c:v>
                </c:pt>
                <c:pt idx="263">
                  <c:v>2.6300000000000002E-6</c:v>
                </c:pt>
                <c:pt idx="264">
                  <c:v>2.6400000000000001E-6</c:v>
                </c:pt>
                <c:pt idx="265">
                  <c:v>2.65E-6</c:v>
                </c:pt>
                <c:pt idx="266">
                  <c:v>2.6599999999999999E-6</c:v>
                </c:pt>
                <c:pt idx="267">
                  <c:v>2.6699999999999998E-6</c:v>
                </c:pt>
                <c:pt idx="268">
                  <c:v>2.6800000000000002E-6</c:v>
                </c:pt>
                <c:pt idx="269">
                  <c:v>2.6900000000000001E-6</c:v>
                </c:pt>
                <c:pt idx="270">
                  <c:v>2.7E-6</c:v>
                </c:pt>
                <c:pt idx="271">
                  <c:v>2.7099999999999999E-6</c:v>
                </c:pt>
                <c:pt idx="272">
                  <c:v>2.7200000000000002E-6</c:v>
                </c:pt>
                <c:pt idx="273">
                  <c:v>2.7300000000000001E-6</c:v>
                </c:pt>
                <c:pt idx="274">
                  <c:v>2.74E-6</c:v>
                </c:pt>
                <c:pt idx="275">
                  <c:v>2.7499999999999999E-6</c:v>
                </c:pt>
                <c:pt idx="276">
                  <c:v>2.7600000000000003E-6</c:v>
                </c:pt>
                <c:pt idx="277">
                  <c:v>2.7700000000000002E-6</c:v>
                </c:pt>
                <c:pt idx="278">
                  <c:v>2.7800000000000001E-6</c:v>
                </c:pt>
                <c:pt idx="279">
                  <c:v>2.79E-6</c:v>
                </c:pt>
                <c:pt idx="280">
                  <c:v>2.7999999999999999E-6</c:v>
                </c:pt>
                <c:pt idx="281">
                  <c:v>2.8100000000000002E-6</c:v>
                </c:pt>
                <c:pt idx="282">
                  <c:v>2.8200000000000001E-6</c:v>
                </c:pt>
                <c:pt idx="283">
                  <c:v>2.83E-6</c:v>
                </c:pt>
                <c:pt idx="284">
                  <c:v>2.8399999999999999E-6</c:v>
                </c:pt>
                <c:pt idx="285">
                  <c:v>2.8500000000000002E-6</c:v>
                </c:pt>
                <c:pt idx="286">
                  <c:v>2.8600000000000001E-6</c:v>
                </c:pt>
                <c:pt idx="287">
                  <c:v>2.8700000000000001E-6</c:v>
                </c:pt>
                <c:pt idx="288">
                  <c:v>2.88E-6</c:v>
                </c:pt>
                <c:pt idx="289">
                  <c:v>2.8899999999999999E-6</c:v>
                </c:pt>
                <c:pt idx="290">
                  <c:v>2.9000000000000002E-6</c:v>
                </c:pt>
                <c:pt idx="291">
                  <c:v>2.9100000000000001E-6</c:v>
                </c:pt>
                <c:pt idx="292">
                  <c:v>2.92E-6</c:v>
                </c:pt>
                <c:pt idx="293">
                  <c:v>2.9299999999999999E-6</c:v>
                </c:pt>
                <c:pt idx="294">
                  <c:v>2.9400000000000002E-6</c:v>
                </c:pt>
                <c:pt idx="295">
                  <c:v>2.9500000000000001E-6</c:v>
                </c:pt>
                <c:pt idx="296">
                  <c:v>2.96E-6</c:v>
                </c:pt>
                <c:pt idx="297">
                  <c:v>2.9699999999999999E-6</c:v>
                </c:pt>
                <c:pt idx="298">
                  <c:v>2.9800000000000003E-6</c:v>
                </c:pt>
                <c:pt idx="299">
                  <c:v>2.9900000000000002E-6</c:v>
                </c:pt>
                <c:pt idx="300">
                  <c:v>3.0000000000000001E-6</c:v>
                </c:pt>
                <c:pt idx="301">
                  <c:v>3.01E-6</c:v>
                </c:pt>
                <c:pt idx="302">
                  <c:v>3.0199999999999999E-6</c:v>
                </c:pt>
                <c:pt idx="303">
                  <c:v>3.0300000000000002E-6</c:v>
                </c:pt>
                <c:pt idx="304">
                  <c:v>3.0400000000000001E-6</c:v>
                </c:pt>
                <c:pt idx="305">
                  <c:v>3.05E-6</c:v>
                </c:pt>
                <c:pt idx="306">
                  <c:v>3.0599999999999999E-6</c:v>
                </c:pt>
                <c:pt idx="307">
                  <c:v>3.0700000000000003E-6</c:v>
                </c:pt>
                <c:pt idx="308">
                  <c:v>3.0800000000000002E-6</c:v>
                </c:pt>
                <c:pt idx="309">
                  <c:v>3.0900000000000001E-6</c:v>
                </c:pt>
                <c:pt idx="310">
                  <c:v>3.1E-6</c:v>
                </c:pt>
                <c:pt idx="311">
                  <c:v>3.1099999999999999E-6</c:v>
                </c:pt>
                <c:pt idx="312">
                  <c:v>3.1200000000000002E-6</c:v>
                </c:pt>
                <c:pt idx="313">
                  <c:v>3.1300000000000001E-6</c:v>
                </c:pt>
                <c:pt idx="314">
                  <c:v>3.14E-6</c:v>
                </c:pt>
                <c:pt idx="315">
                  <c:v>3.1499999999999999E-6</c:v>
                </c:pt>
                <c:pt idx="316">
                  <c:v>3.1600000000000002E-6</c:v>
                </c:pt>
                <c:pt idx="317">
                  <c:v>3.1700000000000001E-6</c:v>
                </c:pt>
                <c:pt idx="318">
                  <c:v>3.18E-6</c:v>
                </c:pt>
                <c:pt idx="319">
                  <c:v>3.19E-6</c:v>
                </c:pt>
                <c:pt idx="320">
                  <c:v>3.1999999999999999E-6</c:v>
                </c:pt>
                <c:pt idx="321">
                  <c:v>3.2100000000000002E-6</c:v>
                </c:pt>
                <c:pt idx="322">
                  <c:v>3.2200000000000001E-6</c:v>
                </c:pt>
                <c:pt idx="323">
                  <c:v>3.23E-6</c:v>
                </c:pt>
                <c:pt idx="324">
                  <c:v>3.2399999999999999E-6</c:v>
                </c:pt>
                <c:pt idx="325">
                  <c:v>3.2500000000000002E-6</c:v>
                </c:pt>
                <c:pt idx="326">
                  <c:v>3.2600000000000001E-6</c:v>
                </c:pt>
                <c:pt idx="327">
                  <c:v>3.27E-6</c:v>
                </c:pt>
                <c:pt idx="328">
                  <c:v>3.2799999999999999E-6</c:v>
                </c:pt>
                <c:pt idx="329">
                  <c:v>3.2900000000000003E-6</c:v>
                </c:pt>
                <c:pt idx="330">
                  <c:v>3.3000000000000002E-6</c:v>
                </c:pt>
                <c:pt idx="331">
                  <c:v>3.3100000000000001E-6</c:v>
                </c:pt>
                <c:pt idx="332">
                  <c:v>3.32E-6</c:v>
                </c:pt>
                <c:pt idx="333">
                  <c:v>3.3299999999999999E-6</c:v>
                </c:pt>
                <c:pt idx="334">
                  <c:v>3.3400000000000002E-6</c:v>
                </c:pt>
                <c:pt idx="335">
                  <c:v>3.3500000000000001E-6</c:v>
                </c:pt>
                <c:pt idx="336">
                  <c:v>3.36E-6</c:v>
                </c:pt>
                <c:pt idx="337">
                  <c:v>3.3699999999999999E-6</c:v>
                </c:pt>
                <c:pt idx="338">
                  <c:v>3.3800000000000002E-6</c:v>
                </c:pt>
                <c:pt idx="339">
                  <c:v>3.3900000000000002E-6</c:v>
                </c:pt>
                <c:pt idx="340">
                  <c:v>3.4000000000000001E-6</c:v>
                </c:pt>
                <c:pt idx="341">
                  <c:v>3.41E-6</c:v>
                </c:pt>
                <c:pt idx="342">
                  <c:v>3.4199999999999999E-6</c:v>
                </c:pt>
                <c:pt idx="343">
                  <c:v>3.4300000000000002E-6</c:v>
                </c:pt>
                <c:pt idx="344">
                  <c:v>3.4400000000000001E-6</c:v>
                </c:pt>
                <c:pt idx="345">
                  <c:v>3.45E-6</c:v>
                </c:pt>
                <c:pt idx="346">
                  <c:v>3.4599999999999999E-6</c:v>
                </c:pt>
                <c:pt idx="347">
                  <c:v>3.4700000000000002E-6</c:v>
                </c:pt>
                <c:pt idx="348">
                  <c:v>3.4800000000000001E-6</c:v>
                </c:pt>
                <c:pt idx="349">
                  <c:v>3.49E-6</c:v>
                </c:pt>
                <c:pt idx="350">
                  <c:v>3.4999999999999999E-6</c:v>
                </c:pt>
                <c:pt idx="351">
                  <c:v>3.5100000000000003E-6</c:v>
                </c:pt>
                <c:pt idx="352">
                  <c:v>3.5200000000000002E-6</c:v>
                </c:pt>
                <c:pt idx="353">
                  <c:v>3.5300000000000001E-6</c:v>
                </c:pt>
                <c:pt idx="354">
                  <c:v>3.54E-6</c:v>
                </c:pt>
                <c:pt idx="355">
                  <c:v>3.5499999999999999E-6</c:v>
                </c:pt>
                <c:pt idx="356">
                  <c:v>3.5600000000000002E-6</c:v>
                </c:pt>
                <c:pt idx="357">
                  <c:v>3.5700000000000001E-6</c:v>
                </c:pt>
                <c:pt idx="358">
                  <c:v>3.58E-6</c:v>
                </c:pt>
                <c:pt idx="359">
                  <c:v>3.5899999999999999E-6</c:v>
                </c:pt>
                <c:pt idx="360">
                  <c:v>3.6000000000000003E-6</c:v>
                </c:pt>
                <c:pt idx="361">
                  <c:v>3.6100000000000002E-6</c:v>
                </c:pt>
                <c:pt idx="362">
                  <c:v>3.6200000000000001E-6</c:v>
                </c:pt>
                <c:pt idx="363">
                  <c:v>3.63E-6</c:v>
                </c:pt>
                <c:pt idx="364">
                  <c:v>3.6399999999999999E-6</c:v>
                </c:pt>
                <c:pt idx="365">
                  <c:v>3.6500000000000002E-6</c:v>
                </c:pt>
                <c:pt idx="366">
                  <c:v>3.6600000000000001E-6</c:v>
                </c:pt>
                <c:pt idx="367">
                  <c:v>3.67E-6</c:v>
                </c:pt>
                <c:pt idx="368">
                  <c:v>3.6799999999999999E-6</c:v>
                </c:pt>
                <c:pt idx="369">
                  <c:v>3.6900000000000002E-6</c:v>
                </c:pt>
                <c:pt idx="370">
                  <c:v>3.7000000000000002E-6</c:v>
                </c:pt>
                <c:pt idx="371">
                  <c:v>3.7100000000000001E-6</c:v>
                </c:pt>
                <c:pt idx="372">
                  <c:v>3.72E-6</c:v>
                </c:pt>
                <c:pt idx="373">
                  <c:v>3.7300000000000003E-6</c:v>
                </c:pt>
                <c:pt idx="374">
                  <c:v>3.7400000000000002E-6</c:v>
                </c:pt>
                <c:pt idx="375">
                  <c:v>3.7500000000000001E-6</c:v>
                </c:pt>
                <c:pt idx="376">
                  <c:v>3.76E-6</c:v>
                </c:pt>
                <c:pt idx="377">
                  <c:v>3.7699999999999999E-6</c:v>
                </c:pt>
                <c:pt idx="378">
                  <c:v>3.7800000000000002E-6</c:v>
                </c:pt>
                <c:pt idx="379">
                  <c:v>3.7900000000000001E-6</c:v>
                </c:pt>
                <c:pt idx="380">
                  <c:v>3.8E-6</c:v>
                </c:pt>
                <c:pt idx="381">
                  <c:v>3.8099999999999999E-6</c:v>
                </c:pt>
                <c:pt idx="382">
                  <c:v>3.8199999999999998E-6</c:v>
                </c:pt>
                <c:pt idx="383">
                  <c:v>3.8299999999999998E-6</c:v>
                </c:pt>
                <c:pt idx="384">
                  <c:v>3.8400000000000005E-6</c:v>
                </c:pt>
                <c:pt idx="385">
                  <c:v>3.8500000000000004E-6</c:v>
                </c:pt>
                <c:pt idx="386">
                  <c:v>3.8600000000000003E-6</c:v>
                </c:pt>
                <c:pt idx="387">
                  <c:v>3.8700000000000002E-6</c:v>
                </c:pt>
                <c:pt idx="388">
                  <c:v>3.8800000000000001E-6</c:v>
                </c:pt>
                <c:pt idx="389">
                  <c:v>3.89E-6</c:v>
                </c:pt>
                <c:pt idx="390">
                  <c:v>3.8999999999999999E-6</c:v>
                </c:pt>
                <c:pt idx="391">
                  <c:v>3.9099999999999998E-6</c:v>
                </c:pt>
                <c:pt idx="392">
                  <c:v>3.9199999999999997E-6</c:v>
                </c:pt>
                <c:pt idx="393">
                  <c:v>3.9300000000000005E-6</c:v>
                </c:pt>
                <c:pt idx="394">
                  <c:v>3.9400000000000004E-6</c:v>
                </c:pt>
                <c:pt idx="395">
                  <c:v>3.9500000000000003E-6</c:v>
                </c:pt>
                <c:pt idx="396">
                  <c:v>3.9600000000000002E-6</c:v>
                </c:pt>
                <c:pt idx="397">
                  <c:v>3.9700000000000001E-6</c:v>
                </c:pt>
                <c:pt idx="398">
                  <c:v>3.98E-6</c:v>
                </c:pt>
                <c:pt idx="399">
                  <c:v>3.9899999999999999E-6</c:v>
                </c:pt>
                <c:pt idx="400">
                  <c:v>3.9999999999999998E-6</c:v>
                </c:pt>
                <c:pt idx="401">
                  <c:v>4.0099999999999997E-6</c:v>
                </c:pt>
                <c:pt idx="402">
                  <c:v>4.0200000000000005E-6</c:v>
                </c:pt>
                <c:pt idx="403">
                  <c:v>4.0300000000000004E-6</c:v>
                </c:pt>
                <c:pt idx="404">
                  <c:v>4.0400000000000003E-6</c:v>
                </c:pt>
                <c:pt idx="405">
                  <c:v>4.0500000000000002E-6</c:v>
                </c:pt>
                <c:pt idx="406">
                  <c:v>4.0600000000000001E-6</c:v>
                </c:pt>
                <c:pt idx="407">
                  <c:v>4.07E-6</c:v>
                </c:pt>
                <c:pt idx="408">
                  <c:v>4.0799999999999999E-6</c:v>
                </c:pt>
                <c:pt idx="409">
                  <c:v>4.0899999999999998E-6</c:v>
                </c:pt>
                <c:pt idx="410">
                  <c:v>4.0999999999999997E-6</c:v>
                </c:pt>
                <c:pt idx="411">
                  <c:v>4.1100000000000005E-6</c:v>
                </c:pt>
                <c:pt idx="412">
                  <c:v>4.1200000000000004E-6</c:v>
                </c:pt>
                <c:pt idx="413">
                  <c:v>4.1300000000000003E-6</c:v>
                </c:pt>
                <c:pt idx="414">
                  <c:v>4.1400000000000002E-6</c:v>
                </c:pt>
                <c:pt idx="415">
                  <c:v>4.1500000000000001E-6</c:v>
                </c:pt>
                <c:pt idx="416">
                  <c:v>4.16E-6</c:v>
                </c:pt>
                <c:pt idx="417">
                  <c:v>4.1699999999999999E-6</c:v>
                </c:pt>
                <c:pt idx="418">
                  <c:v>4.1799999999999998E-6</c:v>
                </c:pt>
                <c:pt idx="419">
                  <c:v>4.1899999999999997E-6</c:v>
                </c:pt>
                <c:pt idx="420">
                  <c:v>4.2000000000000004E-6</c:v>
                </c:pt>
                <c:pt idx="421">
                  <c:v>4.2100000000000003E-6</c:v>
                </c:pt>
                <c:pt idx="422">
                  <c:v>4.2200000000000003E-6</c:v>
                </c:pt>
                <c:pt idx="423">
                  <c:v>4.2300000000000002E-6</c:v>
                </c:pt>
                <c:pt idx="424">
                  <c:v>4.2400000000000001E-6</c:v>
                </c:pt>
                <c:pt idx="425">
                  <c:v>4.25E-6</c:v>
                </c:pt>
                <c:pt idx="426">
                  <c:v>4.2599999999999999E-6</c:v>
                </c:pt>
                <c:pt idx="427">
                  <c:v>4.2699999999999998E-6</c:v>
                </c:pt>
                <c:pt idx="428">
                  <c:v>4.2799999999999997E-6</c:v>
                </c:pt>
                <c:pt idx="429">
                  <c:v>4.2900000000000004E-6</c:v>
                </c:pt>
                <c:pt idx="430">
                  <c:v>4.3000000000000003E-6</c:v>
                </c:pt>
                <c:pt idx="431">
                  <c:v>4.3100000000000002E-6</c:v>
                </c:pt>
                <c:pt idx="432">
                  <c:v>4.3200000000000001E-6</c:v>
                </c:pt>
                <c:pt idx="433">
                  <c:v>4.33E-6</c:v>
                </c:pt>
                <c:pt idx="434">
                  <c:v>4.34E-6</c:v>
                </c:pt>
                <c:pt idx="435">
                  <c:v>4.3499999999999999E-6</c:v>
                </c:pt>
                <c:pt idx="436">
                  <c:v>4.3599999999999998E-6</c:v>
                </c:pt>
                <c:pt idx="437">
                  <c:v>4.3700000000000005E-6</c:v>
                </c:pt>
                <c:pt idx="438">
                  <c:v>4.3800000000000004E-6</c:v>
                </c:pt>
                <c:pt idx="439">
                  <c:v>4.3900000000000003E-6</c:v>
                </c:pt>
                <c:pt idx="440">
                  <c:v>4.4000000000000002E-6</c:v>
                </c:pt>
                <c:pt idx="441">
                  <c:v>4.4100000000000001E-6</c:v>
                </c:pt>
                <c:pt idx="442">
                  <c:v>4.42E-6</c:v>
                </c:pt>
                <c:pt idx="443">
                  <c:v>4.4299999999999999E-6</c:v>
                </c:pt>
                <c:pt idx="444">
                  <c:v>4.4399999999999998E-6</c:v>
                </c:pt>
                <c:pt idx="445">
                  <c:v>4.4499999999999997E-6</c:v>
                </c:pt>
                <c:pt idx="446">
                  <c:v>4.4600000000000005E-6</c:v>
                </c:pt>
                <c:pt idx="447">
                  <c:v>4.4700000000000004E-6</c:v>
                </c:pt>
                <c:pt idx="448">
                  <c:v>4.4800000000000003E-6</c:v>
                </c:pt>
                <c:pt idx="449">
                  <c:v>4.4900000000000002E-6</c:v>
                </c:pt>
                <c:pt idx="450">
                  <c:v>4.5000000000000001E-6</c:v>
                </c:pt>
                <c:pt idx="451">
                  <c:v>4.51E-6</c:v>
                </c:pt>
                <c:pt idx="452">
                  <c:v>4.5199999999999999E-6</c:v>
                </c:pt>
                <c:pt idx="453">
                  <c:v>4.5299999999999998E-6</c:v>
                </c:pt>
                <c:pt idx="454">
                  <c:v>4.5399999999999997E-6</c:v>
                </c:pt>
                <c:pt idx="455">
                  <c:v>4.5500000000000005E-6</c:v>
                </c:pt>
                <c:pt idx="456">
                  <c:v>4.5600000000000004E-6</c:v>
                </c:pt>
                <c:pt idx="457">
                  <c:v>4.5700000000000003E-6</c:v>
                </c:pt>
                <c:pt idx="458">
                  <c:v>4.5800000000000002E-6</c:v>
                </c:pt>
                <c:pt idx="459">
                  <c:v>4.5900000000000001E-6</c:v>
                </c:pt>
                <c:pt idx="460">
                  <c:v>4.6E-6</c:v>
                </c:pt>
                <c:pt idx="461">
                  <c:v>4.6099999999999999E-6</c:v>
                </c:pt>
                <c:pt idx="462">
                  <c:v>4.6199999999999998E-6</c:v>
                </c:pt>
                <c:pt idx="463">
                  <c:v>4.6299999999999997E-6</c:v>
                </c:pt>
                <c:pt idx="464">
                  <c:v>4.6400000000000005E-6</c:v>
                </c:pt>
                <c:pt idx="465">
                  <c:v>4.6500000000000004E-6</c:v>
                </c:pt>
                <c:pt idx="466">
                  <c:v>4.6600000000000003E-6</c:v>
                </c:pt>
                <c:pt idx="467">
                  <c:v>4.6700000000000002E-6</c:v>
                </c:pt>
                <c:pt idx="468">
                  <c:v>4.6800000000000001E-6</c:v>
                </c:pt>
                <c:pt idx="469">
                  <c:v>4.69E-6</c:v>
                </c:pt>
                <c:pt idx="470">
                  <c:v>4.6999999999999999E-6</c:v>
                </c:pt>
                <c:pt idx="471">
                  <c:v>4.7099999999999998E-6</c:v>
                </c:pt>
                <c:pt idx="472">
                  <c:v>4.7199999999999997E-6</c:v>
                </c:pt>
                <c:pt idx="473">
                  <c:v>4.7300000000000005E-6</c:v>
                </c:pt>
                <c:pt idx="474">
                  <c:v>4.7400000000000004E-6</c:v>
                </c:pt>
                <c:pt idx="475">
                  <c:v>4.7500000000000003E-6</c:v>
                </c:pt>
                <c:pt idx="476">
                  <c:v>4.7600000000000002E-6</c:v>
                </c:pt>
                <c:pt idx="477">
                  <c:v>4.7700000000000001E-6</c:v>
                </c:pt>
                <c:pt idx="478">
                  <c:v>4.78E-6</c:v>
                </c:pt>
                <c:pt idx="479">
                  <c:v>4.7899999999999999E-6</c:v>
                </c:pt>
                <c:pt idx="480">
                  <c:v>4.7999999999999998E-6</c:v>
                </c:pt>
                <c:pt idx="481">
                  <c:v>4.8099999999999997E-6</c:v>
                </c:pt>
                <c:pt idx="482">
                  <c:v>4.8200000000000004E-6</c:v>
                </c:pt>
                <c:pt idx="483">
                  <c:v>4.8300000000000003E-6</c:v>
                </c:pt>
                <c:pt idx="484">
                  <c:v>4.8400000000000002E-6</c:v>
                </c:pt>
                <c:pt idx="485">
                  <c:v>4.8500000000000002E-6</c:v>
                </c:pt>
                <c:pt idx="486">
                  <c:v>4.8600000000000001E-6</c:v>
                </c:pt>
                <c:pt idx="487">
                  <c:v>4.87E-6</c:v>
                </c:pt>
                <c:pt idx="488">
                  <c:v>4.8799999999999999E-6</c:v>
                </c:pt>
                <c:pt idx="489">
                  <c:v>4.8899999999999998E-6</c:v>
                </c:pt>
                <c:pt idx="490">
                  <c:v>4.9000000000000005E-6</c:v>
                </c:pt>
                <c:pt idx="491">
                  <c:v>4.9100000000000004E-6</c:v>
                </c:pt>
                <c:pt idx="492">
                  <c:v>4.9200000000000003E-6</c:v>
                </c:pt>
                <c:pt idx="493">
                  <c:v>4.9300000000000002E-6</c:v>
                </c:pt>
                <c:pt idx="494">
                  <c:v>4.9400000000000001E-6</c:v>
                </c:pt>
                <c:pt idx="495">
                  <c:v>4.95E-6</c:v>
                </c:pt>
                <c:pt idx="496">
                  <c:v>4.9599999999999999E-6</c:v>
                </c:pt>
                <c:pt idx="497">
                  <c:v>4.9699999999999998E-6</c:v>
                </c:pt>
                <c:pt idx="498">
                  <c:v>4.9799999999999998E-6</c:v>
                </c:pt>
                <c:pt idx="499">
                  <c:v>4.9900000000000005E-6</c:v>
                </c:pt>
                <c:pt idx="500">
                  <c:v>5.0000000000000004E-6</c:v>
                </c:pt>
                <c:pt idx="501">
                  <c:v>5.0100000000000003E-6</c:v>
                </c:pt>
                <c:pt idx="502">
                  <c:v>5.0200000000000002E-6</c:v>
                </c:pt>
                <c:pt idx="503">
                  <c:v>5.0300000000000001E-6</c:v>
                </c:pt>
                <c:pt idx="504">
                  <c:v>5.04E-6</c:v>
                </c:pt>
                <c:pt idx="505">
                  <c:v>5.0499999999999999E-6</c:v>
                </c:pt>
                <c:pt idx="506">
                  <c:v>5.0599999999999998E-6</c:v>
                </c:pt>
                <c:pt idx="507">
                  <c:v>5.0699999999999997E-6</c:v>
                </c:pt>
                <c:pt idx="508">
                  <c:v>5.0800000000000005E-6</c:v>
                </c:pt>
                <c:pt idx="509">
                  <c:v>5.0900000000000004E-6</c:v>
                </c:pt>
                <c:pt idx="510">
                  <c:v>5.1000000000000003E-6</c:v>
                </c:pt>
                <c:pt idx="511">
                  <c:v>5.1100000000000002E-6</c:v>
                </c:pt>
                <c:pt idx="512">
                  <c:v>5.1200000000000001E-6</c:v>
                </c:pt>
                <c:pt idx="513">
                  <c:v>5.13E-6</c:v>
                </c:pt>
                <c:pt idx="514">
                  <c:v>5.1399999999999999E-6</c:v>
                </c:pt>
                <c:pt idx="515">
                  <c:v>5.1499999999999998E-6</c:v>
                </c:pt>
                <c:pt idx="516">
                  <c:v>5.1599999999999997E-6</c:v>
                </c:pt>
                <c:pt idx="517">
                  <c:v>5.1700000000000005E-6</c:v>
                </c:pt>
                <c:pt idx="518">
                  <c:v>5.1800000000000004E-6</c:v>
                </c:pt>
                <c:pt idx="519">
                  <c:v>5.1900000000000003E-6</c:v>
                </c:pt>
                <c:pt idx="520">
                  <c:v>5.2000000000000002E-6</c:v>
                </c:pt>
                <c:pt idx="521">
                  <c:v>5.2100000000000001E-6</c:v>
                </c:pt>
                <c:pt idx="522">
                  <c:v>5.22E-6</c:v>
                </c:pt>
                <c:pt idx="523">
                  <c:v>5.2299999999999999E-6</c:v>
                </c:pt>
                <c:pt idx="524">
                  <c:v>5.2399999999999998E-6</c:v>
                </c:pt>
                <c:pt idx="525">
                  <c:v>5.2499999999999997E-6</c:v>
                </c:pt>
                <c:pt idx="526">
                  <c:v>5.2600000000000005E-6</c:v>
                </c:pt>
                <c:pt idx="527">
                  <c:v>5.2700000000000004E-6</c:v>
                </c:pt>
                <c:pt idx="528">
                  <c:v>5.2800000000000003E-6</c:v>
                </c:pt>
                <c:pt idx="529">
                  <c:v>5.2900000000000002E-6</c:v>
                </c:pt>
                <c:pt idx="530">
                  <c:v>5.3000000000000001E-6</c:v>
                </c:pt>
                <c:pt idx="531">
                  <c:v>5.31E-6</c:v>
                </c:pt>
                <c:pt idx="532">
                  <c:v>5.3199999999999999E-6</c:v>
                </c:pt>
                <c:pt idx="533">
                  <c:v>5.3299999999999998E-6</c:v>
                </c:pt>
                <c:pt idx="534">
                  <c:v>5.3399999999999997E-6</c:v>
                </c:pt>
                <c:pt idx="535">
                  <c:v>5.3500000000000004E-6</c:v>
                </c:pt>
                <c:pt idx="536">
                  <c:v>5.3600000000000004E-6</c:v>
                </c:pt>
                <c:pt idx="537">
                  <c:v>5.3700000000000003E-6</c:v>
                </c:pt>
                <c:pt idx="538">
                  <c:v>5.3800000000000002E-6</c:v>
                </c:pt>
                <c:pt idx="539">
                  <c:v>5.3900000000000001E-6</c:v>
                </c:pt>
                <c:pt idx="540">
                  <c:v>5.4E-6</c:v>
                </c:pt>
                <c:pt idx="541">
                  <c:v>5.4099999999999999E-6</c:v>
                </c:pt>
                <c:pt idx="542">
                  <c:v>5.4199999999999998E-6</c:v>
                </c:pt>
                <c:pt idx="543">
                  <c:v>5.4300000000000005E-6</c:v>
                </c:pt>
                <c:pt idx="544">
                  <c:v>5.4400000000000004E-6</c:v>
                </c:pt>
                <c:pt idx="545">
                  <c:v>5.4500000000000003E-6</c:v>
                </c:pt>
                <c:pt idx="546">
                  <c:v>5.4600000000000002E-6</c:v>
                </c:pt>
                <c:pt idx="547">
                  <c:v>5.4700000000000001E-6</c:v>
                </c:pt>
                <c:pt idx="548">
                  <c:v>5.48E-6</c:v>
                </c:pt>
                <c:pt idx="549">
                  <c:v>5.49E-6</c:v>
                </c:pt>
                <c:pt idx="550">
                  <c:v>5.4999999999999999E-6</c:v>
                </c:pt>
                <c:pt idx="551">
                  <c:v>5.5099999999999998E-6</c:v>
                </c:pt>
                <c:pt idx="552">
                  <c:v>5.5200000000000005E-6</c:v>
                </c:pt>
                <c:pt idx="553">
                  <c:v>5.5300000000000004E-6</c:v>
                </c:pt>
                <c:pt idx="554">
                  <c:v>5.5400000000000003E-6</c:v>
                </c:pt>
                <c:pt idx="555">
                  <c:v>5.5500000000000002E-6</c:v>
                </c:pt>
                <c:pt idx="556">
                  <c:v>5.5600000000000001E-6</c:v>
                </c:pt>
                <c:pt idx="557">
                  <c:v>5.57E-6</c:v>
                </c:pt>
                <c:pt idx="558">
                  <c:v>5.5799999999999999E-6</c:v>
                </c:pt>
                <c:pt idx="559">
                  <c:v>5.5899999999999998E-6</c:v>
                </c:pt>
                <c:pt idx="560">
                  <c:v>5.5999999999999997E-6</c:v>
                </c:pt>
                <c:pt idx="561">
                  <c:v>5.6100000000000005E-6</c:v>
                </c:pt>
                <c:pt idx="562">
                  <c:v>5.6200000000000004E-6</c:v>
                </c:pt>
                <c:pt idx="563">
                  <c:v>5.6300000000000003E-6</c:v>
                </c:pt>
                <c:pt idx="564">
                  <c:v>5.6400000000000002E-6</c:v>
                </c:pt>
                <c:pt idx="565">
                  <c:v>5.6500000000000001E-6</c:v>
                </c:pt>
                <c:pt idx="566">
                  <c:v>5.66E-6</c:v>
                </c:pt>
                <c:pt idx="567">
                  <c:v>5.6699999999999999E-6</c:v>
                </c:pt>
                <c:pt idx="568">
                  <c:v>5.6799999999999998E-6</c:v>
                </c:pt>
                <c:pt idx="569">
                  <c:v>5.6899999999999997E-6</c:v>
                </c:pt>
                <c:pt idx="570">
                  <c:v>5.7000000000000005E-6</c:v>
                </c:pt>
                <c:pt idx="571">
                  <c:v>5.7100000000000004E-6</c:v>
                </c:pt>
                <c:pt idx="572">
                  <c:v>5.7200000000000003E-6</c:v>
                </c:pt>
                <c:pt idx="573">
                  <c:v>5.7300000000000002E-6</c:v>
                </c:pt>
                <c:pt idx="574">
                  <c:v>5.7400000000000001E-6</c:v>
                </c:pt>
                <c:pt idx="575">
                  <c:v>5.75E-6</c:v>
                </c:pt>
                <c:pt idx="576">
                  <c:v>5.7599999999999999E-6</c:v>
                </c:pt>
                <c:pt idx="577">
                  <c:v>5.7699999999999998E-6</c:v>
                </c:pt>
                <c:pt idx="578">
                  <c:v>5.7799999999999997E-6</c:v>
                </c:pt>
                <c:pt idx="579">
                  <c:v>5.7900000000000005E-6</c:v>
                </c:pt>
                <c:pt idx="580">
                  <c:v>5.8000000000000004E-6</c:v>
                </c:pt>
                <c:pt idx="581">
                  <c:v>5.8100000000000003E-6</c:v>
                </c:pt>
                <c:pt idx="582">
                  <c:v>5.8200000000000002E-6</c:v>
                </c:pt>
                <c:pt idx="583">
                  <c:v>5.8300000000000001E-6</c:v>
                </c:pt>
                <c:pt idx="584">
                  <c:v>5.84E-6</c:v>
                </c:pt>
                <c:pt idx="585">
                  <c:v>5.8499999999999999E-6</c:v>
                </c:pt>
                <c:pt idx="586">
                  <c:v>5.8599999999999998E-6</c:v>
                </c:pt>
                <c:pt idx="587">
                  <c:v>5.8699999999999997E-6</c:v>
                </c:pt>
                <c:pt idx="588">
                  <c:v>5.8800000000000005E-6</c:v>
                </c:pt>
                <c:pt idx="589">
                  <c:v>5.8900000000000004E-6</c:v>
                </c:pt>
                <c:pt idx="590">
                  <c:v>5.9000000000000003E-6</c:v>
                </c:pt>
                <c:pt idx="591">
                  <c:v>5.9100000000000002E-6</c:v>
                </c:pt>
                <c:pt idx="592">
                  <c:v>5.9200000000000001E-6</c:v>
                </c:pt>
                <c:pt idx="593">
                  <c:v>5.93E-6</c:v>
                </c:pt>
                <c:pt idx="594">
                  <c:v>5.9399999999999999E-6</c:v>
                </c:pt>
                <c:pt idx="595">
                  <c:v>5.9499999999999998E-6</c:v>
                </c:pt>
                <c:pt idx="596">
                  <c:v>5.9600000000000005E-6</c:v>
                </c:pt>
                <c:pt idx="597">
                  <c:v>5.9700000000000004E-6</c:v>
                </c:pt>
                <c:pt idx="598">
                  <c:v>5.9800000000000003E-6</c:v>
                </c:pt>
                <c:pt idx="599">
                  <c:v>5.9900000000000002E-6</c:v>
                </c:pt>
                <c:pt idx="600">
                  <c:v>6.0000000000000002E-6</c:v>
                </c:pt>
                <c:pt idx="601">
                  <c:v>6.0100000000000001E-6</c:v>
                </c:pt>
                <c:pt idx="602">
                  <c:v>6.02E-6</c:v>
                </c:pt>
                <c:pt idx="603">
                  <c:v>6.0299999999999999E-6</c:v>
                </c:pt>
                <c:pt idx="604">
                  <c:v>6.0399999999999998E-6</c:v>
                </c:pt>
                <c:pt idx="605">
                  <c:v>6.0500000000000005E-6</c:v>
                </c:pt>
                <c:pt idx="606">
                  <c:v>6.0600000000000004E-6</c:v>
                </c:pt>
                <c:pt idx="607">
                  <c:v>6.0700000000000003E-6</c:v>
                </c:pt>
                <c:pt idx="608">
                  <c:v>6.0800000000000002E-6</c:v>
                </c:pt>
                <c:pt idx="609">
                  <c:v>6.0900000000000001E-6</c:v>
                </c:pt>
                <c:pt idx="610">
                  <c:v>6.1E-6</c:v>
                </c:pt>
                <c:pt idx="611">
                  <c:v>6.1099999999999999E-6</c:v>
                </c:pt>
                <c:pt idx="612">
                  <c:v>6.1199999999999999E-6</c:v>
                </c:pt>
                <c:pt idx="613">
                  <c:v>6.1299999999999998E-6</c:v>
                </c:pt>
                <c:pt idx="614">
                  <c:v>6.1400000000000005E-6</c:v>
                </c:pt>
                <c:pt idx="615">
                  <c:v>6.1500000000000004E-6</c:v>
                </c:pt>
                <c:pt idx="616">
                  <c:v>6.1600000000000003E-6</c:v>
                </c:pt>
                <c:pt idx="617">
                  <c:v>6.1700000000000002E-6</c:v>
                </c:pt>
                <c:pt idx="618">
                  <c:v>6.1800000000000001E-6</c:v>
                </c:pt>
                <c:pt idx="619">
                  <c:v>6.19E-6</c:v>
                </c:pt>
                <c:pt idx="620">
                  <c:v>6.1999999999999999E-6</c:v>
                </c:pt>
                <c:pt idx="621">
                  <c:v>6.2099999999999998E-6</c:v>
                </c:pt>
                <c:pt idx="622">
                  <c:v>6.2199999999999997E-6</c:v>
                </c:pt>
                <c:pt idx="623">
                  <c:v>6.2300000000000005E-6</c:v>
                </c:pt>
                <c:pt idx="624">
                  <c:v>6.2400000000000004E-6</c:v>
                </c:pt>
                <c:pt idx="625">
                  <c:v>6.2500000000000003E-6</c:v>
                </c:pt>
                <c:pt idx="626">
                  <c:v>6.2600000000000002E-6</c:v>
                </c:pt>
                <c:pt idx="627">
                  <c:v>6.2700000000000001E-6</c:v>
                </c:pt>
                <c:pt idx="628">
                  <c:v>6.28E-6</c:v>
                </c:pt>
                <c:pt idx="629">
                  <c:v>6.2899999999999999E-6</c:v>
                </c:pt>
                <c:pt idx="630">
                  <c:v>6.2999999999999998E-6</c:v>
                </c:pt>
                <c:pt idx="631">
                  <c:v>6.3099999999999997E-6</c:v>
                </c:pt>
                <c:pt idx="632">
                  <c:v>6.3200000000000005E-6</c:v>
                </c:pt>
                <c:pt idx="633">
                  <c:v>6.3300000000000004E-6</c:v>
                </c:pt>
                <c:pt idx="634">
                  <c:v>6.3400000000000003E-6</c:v>
                </c:pt>
                <c:pt idx="635">
                  <c:v>6.3500000000000002E-6</c:v>
                </c:pt>
                <c:pt idx="636">
                  <c:v>6.3600000000000001E-6</c:v>
                </c:pt>
                <c:pt idx="637">
                  <c:v>6.37E-6</c:v>
                </c:pt>
                <c:pt idx="638">
                  <c:v>6.3799999999999999E-6</c:v>
                </c:pt>
                <c:pt idx="639">
                  <c:v>6.3899999999999998E-6</c:v>
                </c:pt>
                <c:pt idx="640">
                  <c:v>6.3999999999999997E-6</c:v>
                </c:pt>
                <c:pt idx="641">
                  <c:v>6.4100000000000005E-6</c:v>
                </c:pt>
                <c:pt idx="642">
                  <c:v>6.4200000000000004E-6</c:v>
                </c:pt>
                <c:pt idx="643">
                  <c:v>6.4300000000000003E-6</c:v>
                </c:pt>
                <c:pt idx="644">
                  <c:v>6.4400000000000002E-6</c:v>
                </c:pt>
                <c:pt idx="645">
                  <c:v>6.4500000000000001E-6</c:v>
                </c:pt>
                <c:pt idx="646">
                  <c:v>6.46E-6</c:v>
                </c:pt>
                <c:pt idx="647">
                  <c:v>6.4699999999999999E-6</c:v>
                </c:pt>
                <c:pt idx="648">
                  <c:v>6.4799999999999998E-6</c:v>
                </c:pt>
                <c:pt idx="649">
                  <c:v>6.4900000000000005E-6</c:v>
                </c:pt>
                <c:pt idx="650">
                  <c:v>6.5000000000000004E-6</c:v>
                </c:pt>
                <c:pt idx="651">
                  <c:v>6.5100000000000004E-6</c:v>
                </c:pt>
                <c:pt idx="652">
                  <c:v>6.5200000000000003E-6</c:v>
                </c:pt>
                <c:pt idx="653">
                  <c:v>6.5300000000000002E-6</c:v>
                </c:pt>
                <c:pt idx="654">
                  <c:v>6.5400000000000001E-6</c:v>
                </c:pt>
                <c:pt idx="655">
                  <c:v>6.55E-6</c:v>
                </c:pt>
                <c:pt idx="656">
                  <c:v>6.5599999999999999E-6</c:v>
                </c:pt>
                <c:pt idx="657">
                  <c:v>6.5699999999999998E-6</c:v>
                </c:pt>
                <c:pt idx="658">
                  <c:v>6.5800000000000005E-6</c:v>
                </c:pt>
                <c:pt idx="659">
                  <c:v>6.5900000000000004E-6</c:v>
                </c:pt>
                <c:pt idx="660">
                  <c:v>6.6000000000000003E-6</c:v>
                </c:pt>
                <c:pt idx="661">
                  <c:v>6.6100000000000002E-6</c:v>
                </c:pt>
                <c:pt idx="662">
                  <c:v>6.6200000000000001E-6</c:v>
                </c:pt>
                <c:pt idx="663">
                  <c:v>6.63E-6</c:v>
                </c:pt>
                <c:pt idx="664">
                  <c:v>6.64E-6</c:v>
                </c:pt>
                <c:pt idx="665">
                  <c:v>6.6499999999999999E-6</c:v>
                </c:pt>
                <c:pt idx="666">
                  <c:v>6.6599999999999998E-6</c:v>
                </c:pt>
                <c:pt idx="667">
                  <c:v>6.6700000000000005E-6</c:v>
                </c:pt>
                <c:pt idx="668">
                  <c:v>6.6800000000000004E-6</c:v>
                </c:pt>
                <c:pt idx="669">
                  <c:v>6.6900000000000003E-6</c:v>
                </c:pt>
                <c:pt idx="670">
                  <c:v>6.7000000000000002E-6</c:v>
                </c:pt>
                <c:pt idx="671">
                  <c:v>6.7100000000000001E-6</c:v>
                </c:pt>
                <c:pt idx="672">
                  <c:v>6.72E-6</c:v>
                </c:pt>
                <c:pt idx="673">
                  <c:v>6.7299999999999999E-6</c:v>
                </c:pt>
                <c:pt idx="674">
                  <c:v>6.7399999999999998E-6</c:v>
                </c:pt>
                <c:pt idx="675">
                  <c:v>6.7499999999999997E-6</c:v>
                </c:pt>
                <c:pt idx="676">
                  <c:v>6.7600000000000005E-6</c:v>
                </c:pt>
                <c:pt idx="677">
                  <c:v>6.7700000000000004E-6</c:v>
                </c:pt>
                <c:pt idx="678">
                  <c:v>6.7800000000000003E-6</c:v>
                </c:pt>
                <c:pt idx="679">
                  <c:v>6.7900000000000002E-6</c:v>
                </c:pt>
                <c:pt idx="680">
                  <c:v>6.8000000000000001E-6</c:v>
                </c:pt>
                <c:pt idx="681">
                  <c:v>6.81E-6</c:v>
                </c:pt>
                <c:pt idx="682">
                  <c:v>6.8199999999999999E-6</c:v>
                </c:pt>
                <c:pt idx="683">
                  <c:v>6.8299999999999998E-6</c:v>
                </c:pt>
                <c:pt idx="684">
                  <c:v>6.8399999999999997E-6</c:v>
                </c:pt>
                <c:pt idx="685">
                  <c:v>6.8500000000000005E-6</c:v>
                </c:pt>
                <c:pt idx="686">
                  <c:v>6.8600000000000004E-6</c:v>
                </c:pt>
                <c:pt idx="687">
                  <c:v>6.8700000000000003E-6</c:v>
                </c:pt>
                <c:pt idx="688">
                  <c:v>6.8800000000000002E-6</c:v>
                </c:pt>
                <c:pt idx="689">
                  <c:v>6.8900000000000001E-6</c:v>
                </c:pt>
                <c:pt idx="690">
                  <c:v>6.9E-6</c:v>
                </c:pt>
                <c:pt idx="691">
                  <c:v>6.9099999999999999E-6</c:v>
                </c:pt>
                <c:pt idx="692">
                  <c:v>6.9199999999999998E-6</c:v>
                </c:pt>
                <c:pt idx="693">
                  <c:v>6.9300000000000006E-6</c:v>
                </c:pt>
                <c:pt idx="694">
                  <c:v>6.9400000000000005E-6</c:v>
                </c:pt>
                <c:pt idx="695">
                  <c:v>6.9500000000000004E-6</c:v>
                </c:pt>
                <c:pt idx="696">
                  <c:v>6.9600000000000003E-6</c:v>
                </c:pt>
                <c:pt idx="697">
                  <c:v>6.9700000000000002E-6</c:v>
                </c:pt>
                <c:pt idx="698">
                  <c:v>6.9800000000000001E-6</c:v>
                </c:pt>
                <c:pt idx="699">
                  <c:v>6.99E-6</c:v>
                </c:pt>
                <c:pt idx="700">
                  <c:v>6.9999999999999999E-6</c:v>
                </c:pt>
                <c:pt idx="701">
                  <c:v>7.0099999999999998E-6</c:v>
                </c:pt>
                <c:pt idx="702">
                  <c:v>7.0200000000000006E-6</c:v>
                </c:pt>
                <c:pt idx="703">
                  <c:v>7.0300000000000005E-6</c:v>
                </c:pt>
                <c:pt idx="704">
                  <c:v>7.0400000000000004E-6</c:v>
                </c:pt>
                <c:pt idx="705">
                  <c:v>7.0500000000000003E-6</c:v>
                </c:pt>
                <c:pt idx="706">
                  <c:v>7.0600000000000002E-6</c:v>
                </c:pt>
                <c:pt idx="707">
                  <c:v>7.0700000000000001E-6</c:v>
                </c:pt>
                <c:pt idx="708">
                  <c:v>7.08E-6</c:v>
                </c:pt>
                <c:pt idx="709">
                  <c:v>7.0899999999999999E-6</c:v>
                </c:pt>
                <c:pt idx="710">
                  <c:v>7.0999999999999998E-6</c:v>
                </c:pt>
                <c:pt idx="711">
                  <c:v>7.1100000000000005E-6</c:v>
                </c:pt>
                <c:pt idx="712">
                  <c:v>7.1200000000000004E-6</c:v>
                </c:pt>
                <c:pt idx="713">
                  <c:v>7.1300000000000003E-6</c:v>
                </c:pt>
                <c:pt idx="714">
                  <c:v>7.1400000000000002E-6</c:v>
                </c:pt>
                <c:pt idx="715">
                  <c:v>7.1500000000000002E-6</c:v>
                </c:pt>
                <c:pt idx="716">
                  <c:v>7.1600000000000001E-6</c:v>
                </c:pt>
                <c:pt idx="717">
                  <c:v>7.17E-6</c:v>
                </c:pt>
                <c:pt idx="718">
                  <c:v>7.1799999999999999E-6</c:v>
                </c:pt>
                <c:pt idx="719">
                  <c:v>7.1899999999999998E-6</c:v>
                </c:pt>
                <c:pt idx="720">
                  <c:v>7.2000000000000005E-6</c:v>
                </c:pt>
                <c:pt idx="721">
                  <c:v>7.2100000000000004E-6</c:v>
                </c:pt>
                <c:pt idx="722">
                  <c:v>7.2200000000000003E-6</c:v>
                </c:pt>
                <c:pt idx="723">
                  <c:v>7.2300000000000002E-6</c:v>
                </c:pt>
                <c:pt idx="724">
                  <c:v>7.2400000000000001E-6</c:v>
                </c:pt>
                <c:pt idx="725">
                  <c:v>7.25E-6</c:v>
                </c:pt>
                <c:pt idx="726">
                  <c:v>7.2599999999999999E-6</c:v>
                </c:pt>
                <c:pt idx="727">
                  <c:v>7.2699999999999999E-6</c:v>
                </c:pt>
                <c:pt idx="728">
                  <c:v>7.2799999999999998E-6</c:v>
                </c:pt>
                <c:pt idx="729">
                  <c:v>7.2900000000000005E-6</c:v>
                </c:pt>
                <c:pt idx="730">
                  <c:v>7.3000000000000004E-6</c:v>
                </c:pt>
                <c:pt idx="731">
                  <c:v>7.3100000000000003E-6</c:v>
                </c:pt>
                <c:pt idx="732">
                  <c:v>7.3200000000000002E-6</c:v>
                </c:pt>
                <c:pt idx="733">
                  <c:v>7.3300000000000001E-6</c:v>
                </c:pt>
                <c:pt idx="734">
                  <c:v>7.34E-6</c:v>
                </c:pt>
                <c:pt idx="735">
                  <c:v>7.3499999999999999E-6</c:v>
                </c:pt>
                <c:pt idx="736">
                  <c:v>7.3599999999999998E-6</c:v>
                </c:pt>
                <c:pt idx="737">
                  <c:v>7.3699999999999997E-6</c:v>
                </c:pt>
                <c:pt idx="738">
                  <c:v>7.3800000000000005E-6</c:v>
                </c:pt>
                <c:pt idx="739">
                  <c:v>7.3900000000000004E-6</c:v>
                </c:pt>
                <c:pt idx="740">
                  <c:v>7.4000000000000003E-6</c:v>
                </c:pt>
                <c:pt idx="741">
                  <c:v>7.4100000000000002E-6</c:v>
                </c:pt>
                <c:pt idx="742">
                  <c:v>7.4200000000000001E-6</c:v>
                </c:pt>
                <c:pt idx="743">
                  <c:v>7.43E-6</c:v>
                </c:pt>
                <c:pt idx="744">
                  <c:v>7.4399999999999999E-6</c:v>
                </c:pt>
                <c:pt idx="745">
                  <c:v>7.4499999999999998E-6</c:v>
                </c:pt>
                <c:pt idx="746">
                  <c:v>7.4600000000000006E-6</c:v>
                </c:pt>
                <c:pt idx="747">
                  <c:v>7.4700000000000005E-6</c:v>
                </c:pt>
                <c:pt idx="748">
                  <c:v>7.4800000000000004E-6</c:v>
                </c:pt>
                <c:pt idx="749">
                  <c:v>7.4900000000000003E-6</c:v>
                </c:pt>
                <c:pt idx="750">
                  <c:v>7.5000000000000002E-6</c:v>
                </c:pt>
                <c:pt idx="751">
                  <c:v>7.5100000000000001E-6</c:v>
                </c:pt>
                <c:pt idx="752">
                  <c:v>7.52E-6</c:v>
                </c:pt>
                <c:pt idx="753">
                  <c:v>7.5299999999999999E-6</c:v>
                </c:pt>
                <c:pt idx="754">
                  <c:v>7.5399999999999998E-6</c:v>
                </c:pt>
                <c:pt idx="755">
                  <c:v>7.5500000000000006E-6</c:v>
                </c:pt>
                <c:pt idx="756">
                  <c:v>7.5600000000000005E-6</c:v>
                </c:pt>
                <c:pt idx="757">
                  <c:v>7.5700000000000004E-6</c:v>
                </c:pt>
                <c:pt idx="758">
                  <c:v>7.5800000000000003E-6</c:v>
                </c:pt>
                <c:pt idx="759">
                  <c:v>7.5900000000000002E-6</c:v>
                </c:pt>
                <c:pt idx="760">
                  <c:v>7.6000000000000001E-6</c:v>
                </c:pt>
                <c:pt idx="761">
                  <c:v>7.61E-6</c:v>
                </c:pt>
                <c:pt idx="762">
                  <c:v>7.6199999999999999E-6</c:v>
                </c:pt>
                <c:pt idx="763">
                  <c:v>7.6299999999999998E-6</c:v>
                </c:pt>
                <c:pt idx="764">
                  <c:v>7.6399999999999997E-6</c:v>
                </c:pt>
                <c:pt idx="765">
                  <c:v>7.6499999999999996E-6</c:v>
                </c:pt>
                <c:pt idx="766">
                  <c:v>7.6599999999999995E-6</c:v>
                </c:pt>
                <c:pt idx="767">
                  <c:v>7.6699999999999994E-6</c:v>
                </c:pt>
                <c:pt idx="768">
                  <c:v>7.680000000000001E-6</c:v>
                </c:pt>
                <c:pt idx="769">
                  <c:v>7.6900000000000009E-6</c:v>
                </c:pt>
                <c:pt idx="770">
                  <c:v>7.7000000000000008E-6</c:v>
                </c:pt>
                <c:pt idx="771">
                  <c:v>7.7100000000000007E-6</c:v>
                </c:pt>
                <c:pt idx="772">
                  <c:v>7.7200000000000006E-6</c:v>
                </c:pt>
                <c:pt idx="773">
                  <c:v>7.7300000000000005E-6</c:v>
                </c:pt>
                <c:pt idx="774">
                  <c:v>7.7400000000000004E-6</c:v>
                </c:pt>
                <c:pt idx="775">
                  <c:v>7.7500000000000003E-6</c:v>
                </c:pt>
                <c:pt idx="776">
                  <c:v>7.7600000000000002E-6</c:v>
                </c:pt>
                <c:pt idx="777">
                  <c:v>7.7700000000000001E-6</c:v>
                </c:pt>
                <c:pt idx="778">
                  <c:v>7.7800000000000001E-6</c:v>
                </c:pt>
                <c:pt idx="779">
                  <c:v>7.79E-6</c:v>
                </c:pt>
                <c:pt idx="780">
                  <c:v>7.7999999999999999E-6</c:v>
                </c:pt>
                <c:pt idx="781">
                  <c:v>7.8099999999999998E-6</c:v>
                </c:pt>
                <c:pt idx="782">
                  <c:v>7.8199999999999997E-6</c:v>
                </c:pt>
                <c:pt idx="783">
                  <c:v>7.8299999999999996E-6</c:v>
                </c:pt>
                <c:pt idx="784">
                  <c:v>7.8399999999999995E-6</c:v>
                </c:pt>
                <c:pt idx="785">
                  <c:v>7.8499999999999994E-6</c:v>
                </c:pt>
                <c:pt idx="786">
                  <c:v>7.860000000000001E-6</c:v>
                </c:pt>
                <c:pt idx="787">
                  <c:v>7.8700000000000009E-6</c:v>
                </c:pt>
                <c:pt idx="788">
                  <c:v>7.8800000000000008E-6</c:v>
                </c:pt>
                <c:pt idx="789">
                  <c:v>7.8900000000000007E-6</c:v>
                </c:pt>
                <c:pt idx="790">
                  <c:v>7.9000000000000006E-6</c:v>
                </c:pt>
                <c:pt idx="791">
                  <c:v>7.9100000000000005E-6</c:v>
                </c:pt>
                <c:pt idx="792">
                  <c:v>7.9200000000000004E-6</c:v>
                </c:pt>
                <c:pt idx="793">
                  <c:v>7.9300000000000003E-6</c:v>
                </c:pt>
                <c:pt idx="794">
                  <c:v>7.9400000000000002E-6</c:v>
                </c:pt>
                <c:pt idx="795">
                  <c:v>7.9500000000000001E-6</c:v>
                </c:pt>
                <c:pt idx="796">
                  <c:v>7.96E-6</c:v>
                </c:pt>
                <c:pt idx="797">
                  <c:v>7.9699999999999999E-6</c:v>
                </c:pt>
                <c:pt idx="798">
                  <c:v>7.9799999999999998E-6</c:v>
                </c:pt>
                <c:pt idx="799">
                  <c:v>7.9899999999999997E-6</c:v>
                </c:pt>
                <c:pt idx="800">
                  <c:v>7.9999999999999996E-6</c:v>
                </c:pt>
                <c:pt idx="801">
                  <c:v>8.0099999999999995E-6</c:v>
                </c:pt>
                <c:pt idx="802">
                  <c:v>8.0199999999999994E-6</c:v>
                </c:pt>
                <c:pt idx="803">
                  <c:v>8.0299999999999994E-6</c:v>
                </c:pt>
                <c:pt idx="804">
                  <c:v>8.0400000000000009E-6</c:v>
                </c:pt>
                <c:pt idx="805">
                  <c:v>8.0500000000000009E-6</c:v>
                </c:pt>
                <c:pt idx="806">
                  <c:v>8.0600000000000008E-6</c:v>
                </c:pt>
                <c:pt idx="807">
                  <c:v>8.0700000000000007E-6</c:v>
                </c:pt>
                <c:pt idx="808">
                  <c:v>8.0800000000000006E-6</c:v>
                </c:pt>
                <c:pt idx="809">
                  <c:v>8.0900000000000005E-6</c:v>
                </c:pt>
                <c:pt idx="810">
                  <c:v>8.1000000000000004E-6</c:v>
                </c:pt>
                <c:pt idx="811">
                  <c:v>8.1100000000000003E-6</c:v>
                </c:pt>
                <c:pt idx="812">
                  <c:v>8.1200000000000002E-6</c:v>
                </c:pt>
                <c:pt idx="813">
                  <c:v>8.1300000000000001E-6</c:v>
                </c:pt>
                <c:pt idx="814">
                  <c:v>8.14E-6</c:v>
                </c:pt>
                <c:pt idx="815">
                  <c:v>8.1499999999999999E-6</c:v>
                </c:pt>
                <c:pt idx="816">
                  <c:v>8.1599999999999998E-6</c:v>
                </c:pt>
                <c:pt idx="817">
                  <c:v>8.1699999999999997E-6</c:v>
                </c:pt>
                <c:pt idx="818">
                  <c:v>8.1799999999999996E-6</c:v>
                </c:pt>
                <c:pt idx="819">
                  <c:v>8.1899999999999995E-6</c:v>
                </c:pt>
                <c:pt idx="820">
                  <c:v>8.1999999999999994E-6</c:v>
                </c:pt>
                <c:pt idx="821">
                  <c:v>8.210000000000001E-6</c:v>
                </c:pt>
                <c:pt idx="822">
                  <c:v>8.2200000000000009E-6</c:v>
                </c:pt>
                <c:pt idx="823">
                  <c:v>8.2300000000000008E-6</c:v>
                </c:pt>
                <c:pt idx="824">
                  <c:v>8.2400000000000007E-6</c:v>
                </c:pt>
                <c:pt idx="825">
                  <c:v>8.2500000000000006E-6</c:v>
                </c:pt>
                <c:pt idx="826">
                  <c:v>8.2600000000000005E-6</c:v>
                </c:pt>
                <c:pt idx="827">
                  <c:v>8.2700000000000004E-6</c:v>
                </c:pt>
                <c:pt idx="828">
                  <c:v>8.2800000000000003E-6</c:v>
                </c:pt>
                <c:pt idx="829">
                  <c:v>8.2900000000000002E-6</c:v>
                </c:pt>
                <c:pt idx="830">
                  <c:v>8.3000000000000002E-6</c:v>
                </c:pt>
                <c:pt idx="831">
                  <c:v>8.3100000000000001E-6</c:v>
                </c:pt>
                <c:pt idx="832">
                  <c:v>8.32E-6</c:v>
                </c:pt>
                <c:pt idx="833">
                  <c:v>8.3299999999999999E-6</c:v>
                </c:pt>
                <c:pt idx="834">
                  <c:v>8.3399999999999998E-6</c:v>
                </c:pt>
                <c:pt idx="835">
                  <c:v>8.3499999999999997E-6</c:v>
                </c:pt>
                <c:pt idx="836">
                  <c:v>8.3599999999999996E-6</c:v>
                </c:pt>
                <c:pt idx="837">
                  <c:v>8.3699999999999995E-6</c:v>
                </c:pt>
                <c:pt idx="838">
                  <c:v>8.3799999999999994E-6</c:v>
                </c:pt>
                <c:pt idx="839">
                  <c:v>8.390000000000001E-6</c:v>
                </c:pt>
                <c:pt idx="840">
                  <c:v>8.4000000000000009E-6</c:v>
                </c:pt>
                <c:pt idx="841">
                  <c:v>8.4100000000000008E-6</c:v>
                </c:pt>
                <c:pt idx="842">
                  <c:v>8.4200000000000007E-6</c:v>
                </c:pt>
                <c:pt idx="843">
                  <c:v>8.4300000000000006E-6</c:v>
                </c:pt>
                <c:pt idx="844">
                  <c:v>8.4400000000000005E-6</c:v>
                </c:pt>
                <c:pt idx="845">
                  <c:v>8.4500000000000004E-6</c:v>
                </c:pt>
                <c:pt idx="846">
                  <c:v>8.4600000000000003E-6</c:v>
                </c:pt>
                <c:pt idx="847">
                  <c:v>8.4700000000000002E-6</c:v>
                </c:pt>
                <c:pt idx="848">
                  <c:v>8.4800000000000001E-6</c:v>
                </c:pt>
                <c:pt idx="849">
                  <c:v>8.49E-6</c:v>
                </c:pt>
                <c:pt idx="850">
                  <c:v>8.4999999999999999E-6</c:v>
                </c:pt>
                <c:pt idx="851">
                  <c:v>8.5099999999999998E-6</c:v>
                </c:pt>
                <c:pt idx="852">
                  <c:v>8.5199999999999997E-6</c:v>
                </c:pt>
                <c:pt idx="853">
                  <c:v>8.5299999999999996E-6</c:v>
                </c:pt>
                <c:pt idx="854">
                  <c:v>8.5399999999999996E-6</c:v>
                </c:pt>
                <c:pt idx="855">
                  <c:v>8.5499999999999995E-6</c:v>
                </c:pt>
                <c:pt idx="856">
                  <c:v>8.5599999999999994E-6</c:v>
                </c:pt>
                <c:pt idx="857">
                  <c:v>8.570000000000001E-6</c:v>
                </c:pt>
                <c:pt idx="858">
                  <c:v>8.5800000000000009E-6</c:v>
                </c:pt>
                <c:pt idx="859">
                  <c:v>8.5900000000000008E-6</c:v>
                </c:pt>
                <c:pt idx="860">
                  <c:v>8.6000000000000007E-6</c:v>
                </c:pt>
                <c:pt idx="861">
                  <c:v>8.6100000000000006E-6</c:v>
                </c:pt>
                <c:pt idx="862">
                  <c:v>8.6200000000000005E-6</c:v>
                </c:pt>
                <c:pt idx="863">
                  <c:v>8.6300000000000004E-6</c:v>
                </c:pt>
                <c:pt idx="864">
                  <c:v>8.6400000000000003E-6</c:v>
                </c:pt>
                <c:pt idx="865">
                  <c:v>8.6500000000000002E-6</c:v>
                </c:pt>
                <c:pt idx="866">
                  <c:v>8.6600000000000001E-6</c:v>
                </c:pt>
                <c:pt idx="867">
                  <c:v>8.67E-6</c:v>
                </c:pt>
                <c:pt idx="868">
                  <c:v>8.6799999999999999E-6</c:v>
                </c:pt>
                <c:pt idx="869">
                  <c:v>8.6899999999999998E-6</c:v>
                </c:pt>
                <c:pt idx="870">
                  <c:v>8.6999999999999997E-6</c:v>
                </c:pt>
                <c:pt idx="871">
                  <c:v>8.7099999999999996E-6</c:v>
                </c:pt>
                <c:pt idx="872">
                  <c:v>8.7199999999999995E-6</c:v>
                </c:pt>
                <c:pt idx="873">
                  <c:v>8.7299999999999994E-6</c:v>
                </c:pt>
                <c:pt idx="874">
                  <c:v>8.740000000000001E-6</c:v>
                </c:pt>
                <c:pt idx="875">
                  <c:v>8.7500000000000009E-6</c:v>
                </c:pt>
                <c:pt idx="876">
                  <c:v>8.7600000000000008E-6</c:v>
                </c:pt>
                <c:pt idx="877">
                  <c:v>8.7700000000000007E-6</c:v>
                </c:pt>
                <c:pt idx="878">
                  <c:v>8.7800000000000006E-6</c:v>
                </c:pt>
                <c:pt idx="879">
                  <c:v>8.7900000000000005E-6</c:v>
                </c:pt>
                <c:pt idx="880">
                  <c:v>8.8000000000000004E-6</c:v>
                </c:pt>
                <c:pt idx="881">
                  <c:v>8.8100000000000004E-6</c:v>
                </c:pt>
                <c:pt idx="882">
                  <c:v>8.8200000000000003E-6</c:v>
                </c:pt>
                <c:pt idx="883">
                  <c:v>8.8300000000000002E-6</c:v>
                </c:pt>
                <c:pt idx="884">
                  <c:v>8.8400000000000001E-6</c:v>
                </c:pt>
                <c:pt idx="885">
                  <c:v>8.85E-6</c:v>
                </c:pt>
                <c:pt idx="886">
                  <c:v>8.8599999999999999E-6</c:v>
                </c:pt>
                <c:pt idx="887">
                  <c:v>8.8699999999999998E-6</c:v>
                </c:pt>
                <c:pt idx="888">
                  <c:v>8.8799999999999997E-6</c:v>
                </c:pt>
                <c:pt idx="889">
                  <c:v>8.8899999999999996E-6</c:v>
                </c:pt>
                <c:pt idx="890">
                  <c:v>8.8999999999999995E-6</c:v>
                </c:pt>
                <c:pt idx="891">
                  <c:v>8.9099999999999994E-6</c:v>
                </c:pt>
                <c:pt idx="892">
                  <c:v>8.920000000000001E-6</c:v>
                </c:pt>
                <c:pt idx="893">
                  <c:v>8.9300000000000009E-6</c:v>
                </c:pt>
                <c:pt idx="894">
                  <c:v>8.9400000000000008E-6</c:v>
                </c:pt>
                <c:pt idx="895">
                  <c:v>8.9500000000000007E-6</c:v>
                </c:pt>
                <c:pt idx="896">
                  <c:v>8.9600000000000006E-6</c:v>
                </c:pt>
                <c:pt idx="897">
                  <c:v>8.9700000000000005E-6</c:v>
                </c:pt>
                <c:pt idx="898">
                  <c:v>8.9800000000000004E-6</c:v>
                </c:pt>
                <c:pt idx="899">
                  <c:v>8.9900000000000003E-6</c:v>
                </c:pt>
                <c:pt idx="900">
                  <c:v>9.0000000000000002E-6</c:v>
                </c:pt>
                <c:pt idx="901">
                  <c:v>9.0100000000000001E-6</c:v>
                </c:pt>
                <c:pt idx="902">
                  <c:v>9.02E-6</c:v>
                </c:pt>
                <c:pt idx="903">
                  <c:v>9.0299999999999999E-6</c:v>
                </c:pt>
                <c:pt idx="904">
                  <c:v>9.0399999999999998E-6</c:v>
                </c:pt>
                <c:pt idx="905">
                  <c:v>9.0499999999999997E-6</c:v>
                </c:pt>
                <c:pt idx="906">
                  <c:v>9.0599999999999997E-6</c:v>
                </c:pt>
                <c:pt idx="907">
                  <c:v>9.0699999999999996E-6</c:v>
                </c:pt>
                <c:pt idx="908">
                  <c:v>9.0799999999999995E-6</c:v>
                </c:pt>
                <c:pt idx="909">
                  <c:v>9.0899999999999994E-6</c:v>
                </c:pt>
                <c:pt idx="910">
                  <c:v>9.100000000000001E-6</c:v>
                </c:pt>
                <c:pt idx="911">
                  <c:v>9.1100000000000009E-6</c:v>
                </c:pt>
                <c:pt idx="912">
                  <c:v>9.1200000000000008E-6</c:v>
                </c:pt>
                <c:pt idx="913">
                  <c:v>9.1300000000000007E-6</c:v>
                </c:pt>
                <c:pt idx="914">
                  <c:v>9.1400000000000006E-6</c:v>
                </c:pt>
                <c:pt idx="915">
                  <c:v>9.1500000000000005E-6</c:v>
                </c:pt>
                <c:pt idx="916">
                  <c:v>9.1600000000000004E-6</c:v>
                </c:pt>
                <c:pt idx="917">
                  <c:v>9.1700000000000003E-6</c:v>
                </c:pt>
                <c:pt idx="918">
                  <c:v>9.1800000000000002E-6</c:v>
                </c:pt>
                <c:pt idx="919">
                  <c:v>9.1900000000000001E-6</c:v>
                </c:pt>
                <c:pt idx="920">
                  <c:v>9.2E-6</c:v>
                </c:pt>
                <c:pt idx="921">
                  <c:v>9.2099999999999999E-6</c:v>
                </c:pt>
                <c:pt idx="922">
                  <c:v>9.2199999999999998E-6</c:v>
                </c:pt>
                <c:pt idx="923">
                  <c:v>9.2299999999999997E-6</c:v>
                </c:pt>
                <c:pt idx="924">
                  <c:v>9.2399999999999996E-6</c:v>
                </c:pt>
                <c:pt idx="925">
                  <c:v>9.2499999999999995E-6</c:v>
                </c:pt>
                <c:pt idx="926">
                  <c:v>9.2599999999999994E-6</c:v>
                </c:pt>
                <c:pt idx="927">
                  <c:v>9.270000000000001E-6</c:v>
                </c:pt>
                <c:pt idx="928">
                  <c:v>9.2800000000000009E-6</c:v>
                </c:pt>
                <c:pt idx="929">
                  <c:v>9.2900000000000008E-6</c:v>
                </c:pt>
                <c:pt idx="930">
                  <c:v>9.3000000000000007E-6</c:v>
                </c:pt>
                <c:pt idx="931">
                  <c:v>9.3100000000000006E-6</c:v>
                </c:pt>
                <c:pt idx="932">
                  <c:v>9.3200000000000006E-6</c:v>
                </c:pt>
                <c:pt idx="933">
                  <c:v>9.3300000000000005E-6</c:v>
                </c:pt>
                <c:pt idx="934">
                  <c:v>9.3400000000000004E-6</c:v>
                </c:pt>
                <c:pt idx="935">
                  <c:v>9.3500000000000003E-6</c:v>
                </c:pt>
                <c:pt idx="936">
                  <c:v>9.3600000000000002E-6</c:v>
                </c:pt>
                <c:pt idx="937">
                  <c:v>9.3700000000000001E-6</c:v>
                </c:pt>
                <c:pt idx="938">
                  <c:v>9.38E-6</c:v>
                </c:pt>
                <c:pt idx="939">
                  <c:v>9.3899999999999999E-6</c:v>
                </c:pt>
                <c:pt idx="940">
                  <c:v>9.3999999999999998E-6</c:v>
                </c:pt>
                <c:pt idx="941">
                  <c:v>9.4099999999999997E-6</c:v>
                </c:pt>
                <c:pt idx="942">
                  <c:v>9.4199999999999996E-6</c:v>
                </c:pt>
                <c:pt idx="943">
                  <c:v>9.4299999999999995E-6</c:v>
                </c:pt>
                <c:pt idx="944">
                  <c:v>9.4399999999999994E-6</c:v>
                </c:pt>
                <c:pt idx="945">
                  <c:v>9.450000000000001E-6</c:v>
                </c:pt>
                <c:pt idx="946">
                  <c:v>9.4600000000000009E-6</c:v>
                </c:pt>
                <c:pt idx="947">
                  <c:v>9.4700000000000008E-6</c:v>
                </c:pt>
                <c:pt idx="948">
                  <c:v>9.4800000000000007E-6</c:v>
                </c:pt>
                <c:pt idx="949">
                  <c:v>9.4900000000000006E-6</c:v>
                </c:pt>
                <c:pt idx="950">
                  <c:v>9.5000000000000005E-6</c:v>
                </c:pt>
                <c:pt idx="951">
                  <c:v>9.5100000000000004E-6</c:v>
                </c:pt>
                <c:pt idx="952">
                  <c:v>9.5200000000000003E-6</c:v>
                </c:pt>
                <c:pt idx="953">
                  <c:v>9.5300000000000002E-6</c:v>
                </c:pt>
                <c:pt idx="954">
                  <c:v>9.5400000000000001E-6</c:v>
                </c:pt>
                <c:pt idx="955">
                  <c:v>9.55E-6</c:v>
                </c:pt>
                <c:pt idx="956">
                  <c:v>9.5599999999999999E-6</c:v>
                </c:pt>
                <c:pt idx="957">
                  <c:v>9.5699999999999999E-6</c:v>
                </c:pt>
                <c:pt idx="958">
                  <c:v>9.5799999999999998E-6</c:v>
                </c:pt>
                <c:pt idx="959">
                  <c:v>9.5899999999999997E-6</c:v>
                </c:pt>
                <c:pt idx="960">
                  <c:v>9.5999999999999996E-6</c:v>
                </c:pt>
                <c:pt idx="961">
                  <c:v>9.6099999999999995E-6</c:v>
                </c:pt>
                <c:pt idx="962">
                  <c:v>9.6199999999999994E-6</c:v>
                </c:pt>
                <c:pt idx="963">
                  <c:v>9.630000000000001E-6</c:v>
                </c:pt>
                <c:pt idx="964">
                  <c:v>9.6400000000000009E-6</c:v>
                </c:pt>
                <c:pt idx="965">
                  <c:v>9.6500000000000008E-6</c:v>
                </c:pt>
                <c:pt idx="966">
                  <c:v>9.6600000000000007E-6</c:v>
                </c:pt>
                <c:pt idx="967">
                  <c:v>9.6700000000000006E-6</c:v>
                </c:pt>
                <c:pt idx="968">
                  <c:v>9.6800000000000005E-6</c:v>
                </c:pt>
                <c:pt idx="969">
                  <c:v>9.6900000000000004E-6</c:v>
                </c:pt>
                <c:pt idx="970">
                  <c:v>9.7000000000000003E-6</c:v>
                </c:pt>
                <c:pt idx="971">
                  <c:v>9.7100000000000002E-6</c:v>
                </c:pt>
                <c:pt idx="972">
                  <c:v>9.7200000000000001E-6</c:v>
                </c:pt>
                <c:pt idx="973">
                  <c:v>9.73E-6</c:v>
                </c:pt>
                <c:pt idx="974">
                  <c:v>9.7399999999999999E-6</c:v>
                </c:pt>
                <c:pt idx="975">
                  <c:v>9.7499999999999998E-6</c:v>
                </c:pt>
                <c:pt idx="976">
                  <c:v>9.7599999999999997E-6</c:v>
                </c:pt>
                <c:pt idx="977">
                  <c:v>9.7699999999999996E-6</c:v>
                </c:pt>
                <c:pt idx="978">
                  <c:v>9.7799999999999995E-6</c:v>
                </c:pt>
                <c:pt idx="979">
                  <c:v>9.7899999999999994E-6</c:v>
                </c:pt>
                <c:pt idx="980">
                  <c:v>9.800000000000001E-6</c:v>
                </c:pt>
                <c:pt idx="981">
                  <c:v>9.8100000000000009E-6</c:v>
                </c:pt>
                <c:pt idx="982">
                  <c:v>9.8200000000000008E-6</c:v>
                </c:pt>
                <c:pt idx="983">
                  <c:v>9.8300000000000008E-6</c:v>
                </c:pt>
                <c:pt idx="984">
                  <c:v>9.8400000000000007E-6</c:v>
                </c:pt>
                <c:pt idx="985">
                  <c:v>9.8500000000000006E-6</c:v>
                </c:pt>
                <c:pt idx="986">
                  <c:v>9.8600000000000005E-6</c:v>
                </c:pt>
                <c:pt idx="987">
                  <c:v>9.8700000000000004E-6</c:v>
                </c:pt>
                <c:pt idx="988">
                  <c:v>9.8800000000000003E-6</c:v>
                </c:pt>
                <c:pt idx="989">
                  <c:v>9.8900000000000002E-6</c:v>
                </c:pt>
                <c:pt idx="990">
                  <c:v>9.9000000000000001E-6</c:v>
                </c:pt>
                <c:pt idx="991">
                  <c:v>9.91E-6</c:v>
                </c:pt>
                <c:pt idx="992">
                  <c:v>9.9199999999999999E-6</c:v>
                </c:pt>
                <c:pt idx="993">
                  <c:v>9.9299999999999998E-6</c:v>
                </c:pt>
                <c:pt idx="994">
                  <c:v>9.9399999999999997E-6</c:v>
                </c:pt>
                <c:pt idx="995">
                  <c:v>9.9499999999999996E-6</c:v>
                </c:pt>
                <c:pt idx="996">
                  <c:v>9.9599999999999995E-6</c:v>
                </c:pt>
                <c:pt idx="997">
                  <c:v>9.9699999999999994E-6</c:v>
                </c:pt>
                <c:pt idx="998">
                  <c:v>9.980000000000001E-6</c:v>
                </c:pt>
                <c:pt idx="999">
                  <c:v>9.9900000000000009E-6</c:v>
                </c:pt>
              </c:numCache>
            </c:numRef>
          </c:xVal>
          <c:yVal>
            <c:numRef>
              <c:f>'Impulsions Phase 1'!$K$10:$K$1009</c:f>
              <c:numCache>
                <c:formatCode>General</c:formatCode>
                <c:ptCount val="1000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9F40-554E-8664-99DB484E1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0509872"/>
        <c:axId val="290510432"/>
      </c:scatterChart>
      <c:valAx>
        <c:axId val="290509872"/>
        <c:scaling>
          <c:orientation val="minMax"/>
          <c:max val="1.0000000000000001E-5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1D1D7C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 dirty="0" err="1">
                    <a:solidFill>
                      <a:srgbClr val="1D1D7C"/>
                    </a:solidFill>
                  </a:rPr>
                  <a:t>Pulse</a:t>
                </a:r>
                <a:r>
                  <a:rPr lang="it-IT" b="1" dirty="0">
                    <a:solidFill>
                      <a:srgbClr val="1D1D7C"/>
                    </a:solidFill>
                  </a:rPr>
                  <a:t> </a:t>
                </a:r>
                <a:r>
                  <a:rPr lang="it-IT" b="1" dirty="0" err="1">
                    <a:solidFill>
                      <a:srgbClr val="1D1D7C"/>
                    </a:solidFill>
                  </a:rPr>
                  <a:t>width</a:t>
                </a:r>
                <a:r>
                  <a:rPr lang="it-IT" b="1" dirty="0">
                    <a:solidFill>
                      <a:srgbClr val="1D1D7C"/>
                    </a:solidFill>
                  </a:rPr>
                  <a:t> [</a:t>
                </a:r>
                <a:r>
                  <a:rPr lang="it-IT" sz="1200" b="1" dirty="0" err="1">
                    <a:solidFill>
                      <a:srgbClr val="1D1D7C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it-IT" b="1" dirty="0" err="1">
                    <a:solidFill>
                      <a:srgbClr val="1D1D7C"/>
                    </a:solidFill>
                  </a:rPr>
                  <a:t>sec</a:t>
                </a:r>
                <a:r>
                  <a:rPr lang="it-IT" b="1" dirty="0">
                    <a:solidFill>
                      <a:srgbClr val="1D1D7C"/>
                    </a:solidFill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36781788046647895"/>
              <c:y val="0.938880157577137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rgbClr val="1D1D7C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E+00" sourceLinked="0"/>
        <c:majorTickMark val="none"/>
        <c:minorTickMark val="none"/>
        <c:tickLblPos val="nextTo"/>
        <c:crossAx val="290510432"/>
        <c:crosses val="autoZero"/>
        <c:crossBetween val="midCat"/>
        <c:majorUnit val="9.9999999999999995E-7"/>
        <c:minorUnit val="1.9999999999999999E-7"/>
      </c:valAx>
      <c:valAx>
        <c:axId val="29051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1D1D7C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>
                    <a:solidFill>
                      <a:srgbClr val="1D1D7C"/>
                    </a:solidFill>
                  </a:rPr>
                  <a:t>Voltage [V]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rgbClr val="1D1D7C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90509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2416C-A88D-41F0-ABFB-5B214E1406E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73505-F0A7-43DF-8E7A-0C26EF0B8D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34bed799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34bed7999_0_112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652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34bed799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34bed7999_0_112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327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3505-F0A7-43DF-8E7A-0C26EF0B8D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2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34bed799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34bed7999_0_112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868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34bed799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34bed7999_0_112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3000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34bed799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34bed7999_0_112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115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19D00-5206-4E66-9C03-8131F92FD0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5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8F7F1-CD58-2167-455B-556DD1271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27BBA-4152-3669-A19B-36CC05A53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CBBB26-7039-5074-4903-994ADA4A867B}"/>
              </a:ext>
            </a:extLst>
          </p:cNvPr>
          <p:cNvSpPr txBox="1"/>
          <p:nvPr userDrawn="1"/>
        </p:nvSpPr>
        <p:spPr>
          <a:xfrm>
            <a:off x="7386" y="6485365"/>
            <a:ext cx="12191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</a:rPr>
              <a:t>L. Faillace                                     14th workshop on breakdown science and high gradient technology, HG2022                                    May 16-19, 2022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703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1067-8E96-C3D4-9D09-61BF95514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DF3D1-DD47-9119-78F8-87B75D5C0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FFBE9-4ADF-DBD5-F6BE-D19A6039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70682-62F7-9BB6-9562-B1DC67D1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49978-FB5B-315F-79BA-040A65BD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046451" y="4196033"/>
            <a:ext cx="6085200" cy="7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2060367" y="2616200"/>
            <a:ext cx="8071200" cy="12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04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67E0A-ECE1-F250-A993-7C2BA27D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1A9EB-E5CC-6B65-4E60-4DAA1E07D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00F2A-6EA3-E0F5-84CA-4A03FF77B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868F4-EE77-8C43-7A98-CFC2A03C8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82E5A-6E31-A156-FBB6-6AED26669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2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tiff"/><Relationship Id="rId7" Type="http://schemas.openxmlformats.org/officeDocument/2006/relationships/chart" Target="../charts/chart1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3">
            <a:extLst>
              <a:ext uri="{FF2B5EF4-FFF2-40B4-BE49-F238E27FC236}">
                <a16:creationId xmlns:a16="http://schemas.microsoft.com/office/drawing/2014/main" id="{840C481B-F334-43EA-BCC9-A255D3668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43" y="187947"/>
            <a:ext cx="2486345" cy="156562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E3C3CF5-D5A1-4725-B13D-773665A96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1" y="266561"/>
            <a:ext cx="3007439" cy="8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IC - logo.psd">
            <a:extLst>
              <a:ext uri="{FF2B5EF4-FFF2-40B4-BE49-F238E27FC236}">
                <a16:creationId xmlns:a16="http://schemas.microsoft.com/office/drawing/2014/main" id="{B540A0C3-9498-4FB5-ADAB-1F8A5AC5F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972" y="0"/>
            <a:ext cx="1560125" cy="15761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15CDDA-9B48-6EA8-AD6C-E6B9D0B892A5}"/>
              </a:ext>
            </a:extLst>
          </p:cNvPr>
          <p:cNvSpPr txBox="1"/>
          <p:nvPr/>
        </p:nvSpPr>
        <p:spPr>
          <a:xfrm>
            <a:off x="0" y="2146615"/>
            <a:ext cx="1219199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67" b="1" i="0" dirty="0">
                <a:solidFill>
                  <a:schemeClr val="accent2"/>
                </a:solidFill>
                <a:effectLst/>
              </a:rPr>
              <a:t>VHEE-FLASH radiotherapy facility</a:t>
            </a:r>
            <a:endParaRPr lang="en-US" sz="4267" b="1" dirty="0">
              <a:solidFill>
                <a:schemeClr val="accent2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9FA6C1F-1571-1625-66ED-0B40E94C254A}"/>
              </a:ext>
            </a:extLst>
          </p:cNvPr>
          <p:cNvSpPr txBox="1"/>
          <p:nvPr/>
        </p:nvSpPr>
        <p:spPr>
          <a:xfrm>
            <a:off x="2995612" y="3288642"/>
            <a:ext cx="6200774" cy="2927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fontAlgn="auto">
              <a:lnSpc>
                <a:spcPct val="90000"/>
              </a:lnSpc>
              <a:spcBef>
                <a:spcPts val="750"/>
              </a:spcBef>
            </a:pPr>
            <a:r>
              <a:rPr lang="en-US" sz="3600" b="1" dirty="0">
                <a:solidFill>
                  <a:srgbClr val="222222"/>
                </a:solidFill>
              </a:rPr>
              <a:t>Beam Delivery - WP2</a:t>
            </a:r>
          </a:p>
          <a:p>
            <a:pPr algn="ctr" defTabSz="1219170" fontAlgn="auto">
              <a:lnSpc>
                <a:spcPct val="90000"/>
              </a:lnSpc>
              <a:spcBef>
                <a:spcPts val="750"/>
              </a:spcBef>
            </a:pPr>
            <a:r>
              <a:rPr lang="en-US" sz="3600" b="1" dirty="0">
                <a:solidFill>
                  <a:srgbClr val="222222"/>
                </a:solidFill>
              </a:rPr>
              <a:t>FRIDA  meeting</a:t>
            </a:r>
          </a:p>
          <a:p>
            <a:pPr algn="ctr" defTabSz="1219170" fontAlgn="auto">
              <a:lnSpc>
                <a:spcPct val="90000"/>
              </a:lnSpc>
              <a:spcBef>
                <a:spcPts val="750"/>
              </a:spcBef>
            </a:pPr>
            <a:endParaRPr lang="en-US" sz="2400" b="1" dirty="0">
              <a:solidFill>
                <a:srgbClr val="222222"/>
              </a:solidFill>
            </a:endParaRPr>
          </a:p>
          <a:p>
            <a:pPr algn="ctr" defTabSz="1219170" fontAlgn="auto">
              <a:lnSpc>
                <a:spcPct val="90000"/>
              </a:lnSpc>
              <a:spcBef>
                <a:spcPts val="750"/>
              </a:spcBef>
            </a:pPr>
            <a:r>
              <a:rPr lang="en-US" sz="2400" b="1" dirty="0">
                <a:solidFill>
                  <a:srgbClr val="222222"/>
                </a:solidFill>
              </a:rPr>
              <a:t>Pisa 27-28 </a:t>
            </a:r>
            <a:r>
              <a:rPr lang="en-US" sz="2400" b="1" dirty="0" err="1">
                <a:solidFill>
                  <a:srgbClr val="222222"/>
                </a:solidFill>
              </a:rPr>
              <a:t>Settembre</a:t>
            </a:r>
            <a:r>
              <a:rPr lang="en-US" sz="2400" b="1" dirty="0">
                <a:solidFill>
                  <a:srgbClr val="222222"/>
                </a:solidFill>
              </a:rPr>
              <a:t> 2022 </a:t>
            </a:r>
          </a:p>
          <a:p>
            <a:pPr algn="ctr" defTabSz="1219170" fontAlgn="auto">
              <a:lnSpc>
                <a:spcPct val="90000"/>
              </a:lnSpc>
              <a:spcBef>
                <a:spcPts val="750"/>
              </a:spcBef>
            </a:pPr>
            <a:r>
              <a:rPr lang="en-US" sz="2400" b="1" dirty="0">
                <a:solidFill>
                  <a:srgbClr val="222222"/>
                </a:solidFill>
              </a:rPr>
              <a:t>Lucia Giuliano </a:t>
            </a:r>
          </a:p>
          <a:p>
            <a:pPr algn="ctr" eaLnBrk="1" fontAlgn="auto" hangingPunct="1"/>
            <a:endParaRPr lang="en-US" sz="2800" b="1" kern="0" dirty="0">
              <a:solidFill>
                <a:schemeClr val="accent1">
                  <a:lumMod val="25000"/>
                </a:schemeClr>
              </a:solidFill>
              <a:latin typeface="Abril Fatface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5565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95FF92-7B3B-4AEC-9D5F-E24119A394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3379903"/>
                  </p:ext>
                </p:extLst>
              </p:nvPr>
            </p:nvGraphicFramePr>
            <p:xfrm>
              <a:off x="6631912" y="1705519"/>
              <a:ext cx="5022735" cy="4121330"/>
            </p:xfrm>
            <a:graphic>
              <a:graphicData uri="http://schemas.openxmlformats.org/drawingml/2006/table">
                <a:tbl>
                  <a:tblPr firstRow="1" firstCol="1" bandRow="1">
                    <a:tableStyleId>{0660B408-B3CF-4A94-85FC-2B1E0A45F4A2}</a:tableStyleId>
                  </a:tblPr>
                  <a:tblGrid>
                    <a:gridCol w="700283">
                      <a:extLst>
                        <a:ext uri="{9D8B030D-6E8A-4147-A177-3AD203B41FA5}">
                          <a16:colId xmlns:a16="http://schemas.microsoft.com/office/drawing/2014/main" val="3458068224"/>
                        </a:ext>
                      </a:extLst>
                    </a:gridCol>
                    <a:gridCol w="2136609">
                      <a:extLst>
                        <a:ext uri="{9D8B030D-6E8A-4147-A177-3AD203B41FA5}">
                          <a16:colId xmlns:a16="http://schemas.microsoft.com/office/drawing/2014/main" val="1189558795"/>
                        </a:ext>
                      </a:extLst>
                    </a:gridCol>
                    <a:gridCol w="2185843">
                      <a:extLst>
                        <a:ext uri="{9D8B030D-6E8A-4147-A177-3AD203B41FA5}">
                          <a16:colId xmlns:a16="http://schemas.microsoft.com/office/drawing/2014/main" val="2527367455"/>
                        </a:ext>
                      </a:extLst>
                    </a:gridCol>
                  </a:tblGrid>
                  <a:tr h="58745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Description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Proposed Value for New Linac #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2688959"/>
                      </a:ext>
                    </a:extLst>
                  </a:tr>
                  <a:tr h="355383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Beam Energy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60 - 130 MeV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20757198"/>
                      </a:ext>
                    </a:extLst>
                  </a:tr>
                  <a:tr h="38025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f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RF frequency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5.712 GHz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57987951"/>
                      </a:ext>
                    </a:extLst>
                  </a:tr>
                  <a:tr h="689424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PRF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repetition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frequency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&gt;</a:t>
                          </a:r>
                          <a:r>
                            <a:rPr lang="it-IT" sz="1800" b="0" u="none" strike="noStrike" spc="4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100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Hz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1167080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</a:t>
                          </a:r>
                          <a:r>
                            <a:rPr lang="it-IT" sz="1800" b="0" u="none" strike="noStrike" spc="-1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width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1 - 3</a:t>
                          </a:r>
                          <a:r>
                            <a:rPr lang="it-IT" sz="1800" b="0" u="none" strike="noStrike" spc="5" dirty="0">
                              <a:solidFill>
                                <a:schemeClr val="tx1"/>
                              </a:solidFill>
                              <a:effectLst/>
                            </a:rPr>
                            <a:t> µ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s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3936465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Pulse Charge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200 - 600 nC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2635751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b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 Current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200 mA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9354837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Dose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in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single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200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Gy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 in </a:t>
                          </a:r>
                          <a:r>
                            <a:rPr lang="it-IT" sz="1800" dirty="0">
                              <a:solidFill>
                                <a:srgbClr val="000000"/>
                              </a:solidFill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∅ 5</a:t>
                          </a:r>
                          <a:r>
                            <a:rPr lang="it-IT" sz="1800" dirty="0"/>
                            <a:t> cm 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57286534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ar-AE" sz="1800" b="1" i="1" u="none" strike="noStrike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800" b="1" u="none" strike="noStrike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𝑫</m:t>
                                        </m:r>
                                      </m:e>
                                      <m:sub>
                                        <m:r>
                                          <a:rPr lang="ar-AE" sz="1800" b="1" u="none" strike="noStrike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In-Pulse Dose-Rate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Wingdings" panose="05000000000000000000" pitchFamily="2" charset="2"/>
                            <a:buNone/>
                          </a:pP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</a:rPr>
                            <a:t>&gt;&gt;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800" b="0" i="1" u="none" strike="noStrike" spc="-5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u="none" strike="noStrike" spc="-5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800" b="0" i="0" u="none" strike="noStrike" spc="-5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spc="-5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Gy/s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17236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95FF92-7B3B-4AEC-9D5F-E24119A394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3379903"/>
                  </p:ext>
                </p:extLst>
              </p:nvPr>
            </p:nvGraphicFramePr>
            <p:xfrm>
              <a:off x="6631912" y="1705519"/>
              <a:ext cx="5022735" cy="4121330"/>
            </p:xfrm>
            <a:graphic>
              <a:graphicData uri="http://schemas.openxmlformats.org/drawingml/2006/table">
                <a:tbl>
                  <a:tblPr firstRow="1" firstCol="1" bandRow="1">
                    <a:tableStyleId>{0660B408-B3CF-4A94-85FC-2B1E0A45F4A2}</a:tableStyleId>
                  </a:tblPr>
                  <a:tblGrid>
                    <a:gridCol w="700283">
                      <a:extLst>
                        <a:ext uri="{9D8B030D-6E8A-4147-A177-3AD203B41FA5}">
                          <a16:colId xmlns:a16="http://schemas.microsoft.com/office/drawing/2014/main" val="3458068224"/>
                        </a:ext>
                      </a:extLst>
                    </a:gridCol>
                    <a:gridCol w="2136609">
                      <a:extLst>
                        <a:ext uri="{9D8B030D-6E8A-4147-A177-3AD203B41FA5}">
                          <a16:colId xmlns:a16="http://schemas.microsoft.com/office/drawing/2014/main" val="1189558795"/>
                        </a:ext>
                      </a:extLst>
                    </a:gridCol>
                    <a:gridCol w="2185843">
                      <a:extLst>
                        <a:ext uri="{9D8B030D-6E8A-4147-A177-3AD203B41FA5}">
                          <a16:colId xmlns:a16="http://schemas.microsoft.com/office/drawing/2014/main" val="2527367455"/>
                        </a:ext>
                      </a:extLst>
                    </a:gridCol>
                  </a:tblGrid>
                  <a:tr h="58745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Description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Proposed Value for New Linac #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2688959"/>
                      </a:ext>
                    </a:extLst>
                  </a:tr>
                  <a:tr h="355383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Beam Energy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60 - 130 MeV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20757198"/>
                      </a:ext>
                    </a:extLst>
                  </a:tr>
                  <a:tr h="38025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f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RF frequency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5.712 GHz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57987951"/>
                      </a:ext>
                    </a:extLst>
                  </a:tr>
                  <a:tr h="689424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PRF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repetition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frequency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&gt;</a:t>
                          </a:r>
                          <a:r>
                            <a:rPr lang="it-IT" sz="1800" b="0" u="none" strike="noStrike" spc="4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100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Hz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1167080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8" t="-543333" r="-621818" b="-4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</a:t>
                          </a:r>
                          <a:r>
                            <a:rPr lang="it-IT" sz="1800" b="0" u="none" strike="noStrike" spc="-1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width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1 - 3</a:t>
                          </a:r>
                          <a:r>
                            <a:rPr lang="it-IT" sz="1800" b="0" u="none" strike="noStrike" spc="5" dirty="0">
                              <a:solidFill>
                                <a:schemeClr val="tx1"/>
                              </a:solidFill>
                              <a:effectLst/>
                            </a:rPr>
                            <a:t> µ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s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3936465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8" t="-643333" r="-621818" b="-3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Pulse Charge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200 - 600 nC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2635751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8" t="-719355" r="-621818" b="-25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 Current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200 mA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9354837"/>
                      </a:ext>
                    </a:extLst>
                  </a:tr>
                  <a:tr h="5671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8" t="-564444" r="-621818" b="-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Dose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in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single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200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Gy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 in </a:t>
                          </a:r>
                          <a:r>
                            <a:rPr lang="it-IT" sz="1800" dirty="0">
                              <a:solidFill>
                                <a:srgbClr val="000000"/>
                              </a:solidFill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∅ 5</a:t>
                          </a:r>
                          <a:r>
                            <a:rPr lang="it-IT" sz="1800" dirty="0"/>
                            <a:t> cm 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57286534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8" t="-996667" r="-621818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In-Pulse Dose-Rate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30814" t="-996667" r="-581" b="-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17236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B2BAF43C-AA41-446B-BE05-047FCB9A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809" y="-50590"/>
            <a:ext cx="10914743" cy="115827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+mn-lt"/>
              </a:rPr>
              <a:t>Possible b</a:t>
            </a:r>
            <a:r>
              <a:rPr lang="it-IT" sz="3200" b="1" dirty="0" err="1">
                <a:solidFill>
                  <a:srgbClr val="7030A0"/>
                </a:solidFill>
                <a:latin typeface="+mn-lt"/>
              </a:rPr>
              <a:t>eam</a:t>
            </a:r>
            <a:r>
              <a:rPr lang="it-IT" sz="3200" b="1" dirty="0">
                <a:solidFill>
                  <a:srgbClr val="7030A0"/>
                </a:solidFill>
                <a:latin typeface="+mn-lt"/>
              </a:rPr>
              <a:t> Parameters of the new VHEE-</a:t>
            </a:r>
            <a:r>
              <a:rPr lang="it-IT" sz="3200" b="1" dirty="0" err="1">
                <a:solidFill>
                  <a:srgbClr val="7030A0"/>
                </a:solidFill>
                <a:latin typeface="+mn-lt"/>
              </a:rPr>
              <a:t>Linac</a:t>
            </a:r>
            <a:endParaRPr lang="en-US" sz="3200" b="1" dirty="0">
              <a:solidFill>
                <a:srgbClr val="7030A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35613E9-CF1C-4B28-B637-DAFB37AD6C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4907956"/>
                  </p:ext>
                </p:extLst>
              </p:nvPr>
            </p:nvGraphicFramePr>
            <p:xfrm>
              <a:off x="531244" y="1117773"/>
              <a:ext cx="5007099" cy="3853137"/>
            </p:xfrm>
            <a:graphic>
              <a:graphicData uri="http://schemas.openxmlformats.org/drawingml/2006/table">
                <a:tbl>
                  <a:tblPr firstRow="1" firstCol="1" bandRow="1">
                    <a:tableStyleId>{91EBBBCC-DAD2-459C-BE2E-F6DE35CF9A28}</a:tableStyleId>
                  </a:tblPr>
                  <a:tblGrid>
                    <a:gridCol w="700283">
                      <a:extLst>
                        <a:ext uri="{9D8B030D-6E8A-4147-A177-3AD203B41FA5}">
                          <a16:colId xmlns:a16="http://schemas.microsoft.com/office/drawing/2014/main" val="3458068224"/>
                        </a:ext>
                      </a:extLst>
                    </a:gridCol>
                    <a:gridCol w="2176229">
                      <a:extLst>
                        <a:ext uri="{9D8B030D-6E8A-4147-A177-3AD203B41FA5}">
                          <a16:colId xmlns:a16="http://schemas.microsoft.com/office/drawing/2014/main" val="1189558795"/>
                        </a:ext>
                      </a:extLst>
                    </a:gridCol>
                    <a:gridCol w="2130587">
                      <a:extLst>
                        <a:ext uri="{9D8B030D-6E8A-4147-A177-3AD203B41FA5}">
                          <a16:colId xmlns:a16="http://schemas.microsoft.com/office/drawing/2014/main" val="2527367455"/>
                        </a:ext>
                      </a:extLst>
                    </a:gridCol>
                  </a:tblGrid>
                  <a:tr h="54681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Description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Measured Value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92688959"/>
                      </a:ext>
                    </a:extLst>
                  </a:tr>
                  <a:tr h="350495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Beam Energy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 MeV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20757198"/>
                      </a:ext>
                    </a:extLst>
                  </a:tr>
                  <a:tr h="30297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f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RF frequency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2.998 GHz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2569207"/>
                      </a:ext>
                    </a:extLst>
                  </a:tr>
                  <a:tr h="59761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PRF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repetition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frequency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&gt;</a:t>
                          </a:r>
                          <a:r>
                            <a:rPr lang="it-IT" sz="1800" b="0" u="none" strike="noStrike" spc="4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100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Hz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1167080"/>
                      </a:ext>
                    </a:extLst>
                  </a:tr>
                  <a:tr h="374603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r>
                            <a:rPr lang="it-IT" sz="1800" b="0" u="none" strike="noStrike" spc="-1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width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1 - 4</a:t>
                          </a:r>
                          <a:r>
                            <a:rPr lang="it-IT" sz="1800" b="0" u="none" strike="noStrike" spc="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µ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3936465"/>
                      </a:ext>
                    </a:extLst>
                  </a:tr>
                  <a:tr h="374603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 Charge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fontAlgn="t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500 nC</a:t>
                          </a:r>
                          <a:endParaRPr lang="it-IT" sz="1800" b="0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2635751"/>
                      </a:ext>
                    </a:extLst>
                  </a:tr>
                  <a:tr h="374603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b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 Current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125 mA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8310296"/>
                      </a:ext>
                    </a:extLst>
                  </a:tr>
                  <a:tr h="58745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Dose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in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single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19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Gy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in </a:t>
                          </a:r>
                          <a:r>
                            <a:rPr lang="it-IT" sz="1800" dirty="0">
                              <a:solidFill>
                                <a:srgbClr val="000000"/>
                              </a:solidFill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∅ </a:t>
                          </a:r>
                          <a:r>
                            <a:rPr lang="it-IT" sz="1800" dirty="0"/>
                            <a:t>3 cm applicator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09177309"/>
                      </a:ext>
                    </a:extLst>
                  </a:tr>
                  <a:tr h="34395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ar-AE" sz="1800" b="1" i="1" u="none" strike="noStrike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800" b="1" u="none" strike="noStrike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𝑫</m:t>
                                        </m:r>
                                      </m:e>
                                      <m:sub>
                                        <m:r>
                                          <a:rPr lang="ar-AE" sz="1800" b="1" u="none" strike="noStrike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In-Pulse Dose-Rate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Wingdings" panose="05000000000000000000" pitchFamily="2" charset="2"/>
                            <a:buNone/>
                          </a:pP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&gt;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800" b="0" i="1" u="none" strike="noStrike" spc="-5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u="none" strike="noStrike" spc="-5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800" b="0" i="1" u="none" strike="noStrike" spc="-5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spc="-5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Gy/s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1452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35613E9-CF1C-4B28-B637-DAFB37AD6C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4907956"/>
                  </p:ext>
                </p:extLst>
              </p:nvPr>
            </p:nvGraphicFramePr>
            <p:xfrm>
              <a:off x="531244" y="1117773"/>
              <a:ext cx="5007099" cy="3853137"/>
            </p:xfrm>
            <a:graphic>
              <a:graphicData uri="http://schemas.openxmlformats.org/drawingml/2006/table">
                <a:tbl>
                  <a:tblPr firstRow="1" firstCol="1" bandRow="1">
                    <a:tableStyleId>{91EBBBCC-DAD2-459C-BE2E-F6DE35CF9A28}</a:tableStyleId>
                  </a:tblPr>
                  <a:tblGrid>
                    <a:gridCol w="700283">
                      <a:extLst>
                        <a:ext uri="{9D8B030D-6E8A-4147-A177-3AD203B41FA5}">
                          <a16:colId xmlns:a16="http://schemas.microsoft.com/office/drawing/2014/main" val="3458068224"/>
                        </a:ext>
                      </a:extLst>
                    </a:gridCol>
                    <a:gridCol w="2176229">
                      <a:extLst>
                        <a:ext uri="{9D8B030D-6E8A-4147-A177-3AD203B41FA5}">
                          <a16:colId xmlns:a16="http://schemas.microsoft.com/office/drawing/2014/main" val="1189558795"/>
                        </a:ext>
                      </a:extLst>
                    </a:gridCol>
                    <a:gridCol w="2130587">
                      <a:extLst>
                        <a:ext uri="{9D8B030D-6E8A-4147-A177-3AD203B41FA5}">
                          <a16:colId xmlns:a16="http://schemas.microsoft.com/office/drawing/2014/main" val="2527367455"/>
                        </a:ext>
                      </a:extLst>
                    </a:gridCol>
                  </a:tblGrid>
                  <a:tr h="54681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Description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Measured Value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92688959"/>
                      </a:ext>
                    </a:extLst>
                  </a:tr>
                  <a:tr h="350495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Beam Energy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 MeV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20757198"/>
                      </a:ext>
                    </a:extLst>
                  </a:tr>
                  <a:tr h="30297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f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RF frequency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2.998 GHz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2569207"/>
                      </a:ext>
                    </a:extLst>
                  </a:tr>
                  <a:tr h="59761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PRF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repetition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frequency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&gt;</a:t>
                          </a:r>
                          <a:r>
                            <a:rPr lang="it-IT" sz="1800" b="0" u="none" strike="noStrike" spc="4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100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Hz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1167080"/>
                      </a:ext>
                    </a:extLst>
                  </a:tr>
                  <a:tr h="37460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506897" r="-621818" b="-4827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r>
                            <a:rPr lang="it-IT" sz="1800" b="0" u="none" strike="noStrike" spc="-1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width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1 - 4</a:t>
                          </a:r>
                          <a:r>
                            <a:rPr lang="it-IT" sz="1800" b="0" u="none" strike="noStrike" spc="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µ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3936465"/>
                      </a:ext>
                    </a:extLst>
                  </a:tr>
                  <a:tr h="37460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586667" r="-621818" b="-3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 Charge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fontAlgn="t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500 nC</a:t>
                          </a:r>
                          <a:endParaRPr lang="it-IT" sz="1800" b="0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2635751"/>
                      </a:ext>
                    </a:extLst>
                  </a:tr>
                  <a:tr h="37460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686667" r="-621818" b="-2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 Current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125 mA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8310296"/>
                      </a:ext>
                    </a:extLst>
                  </a:tr>
                  <a:tr h="58745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513043" r="-621818" b="-7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Dose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in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single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19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Gy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in </a:t>
                          </a:r>
                          <a:r>
                            <a:rPr lang="it-IT" sz="1800" dirty="0">
                              <a:solidFill>
                                <a:srgbClr val="000000"/>
                              </a:solidFill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∅ </a:t>
                          </a:r>
                          <a:r>
                            <a:rPr lang="it-IT" sz="1800" dirty="0"/>
                            <a:t>3 cm applicator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09177309"/>
                      </a:ext>
                    </a:extLst>
                  </a:tr>
                  <a:tr h="34395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1044444" r="-621818" b="-2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In-Pulse Dose-Rate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4320" t="-1044444" r="-592" b="-259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14520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13" descr="IC - logo.psd">
            <a:extLst>
              <a:ext uri="{FF2B5EF4-FFF2-40B4-BE49-F238E27FC236}">
                <a16:creationId xmlns:a16="http://schemas.microsoft.com/office/drawing/2014/main" id="{E3CE9220-E20F-4553-B836-1014D402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0" y="1073900"/>
            <a:ext cx="616865" cy="623197"/>
          </a:xfrm>
          <a:prstGeom prst="rect">
            <a:avLst/>
          </a:prstGeom>
        </p:spPr>
      </p:pic>
      <p:sp>
        <p:nvSpPr>
          <p:cNvPr id="8" name="Lightning Bolt 7">
            <a:extLst>
              <a:ext uri="{FF2B5EF4-FFF2-40B4-BE49-F238E27FC236}">
                <a16:creationId xmlns:a16="http://schemas.microsoft.com/office/drawing/2014/main" id="{25946B23-CC85-448D-9410-70B70964F185}"/>
              </a:ext>
            </a:extLst>
          </p:cNvPr>
          <p:cNvSpPr/>
          <p:nvPr/>
        </p:nvSpPr>
        <p:spPr>
          <a:xfrm>
            <a:off x="5547245" y="1873668"/>
            <a:ext cx="1075765" cy="957557"/>
          </a:xfrm>
          <a:prstGeom prst="lightningBol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822DEB-0585-4771-BF68-7BA2FF283FED}"/>
              </a:ext>
            </a:extLst>
          </p:cNvPr>
          <p:cNvSpPr txBox="1"/>
          <p:nvPr/>
        </p:nvSpPr>
        <p:spPr>
          <a:xfrm>
            <a:off x="537353" y="4976956"/>
            <a:ext cx="5179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* </a:t>
            </a:r>
            <a:r>
              <a:rPr lang="en-US" sz="1600" dirty="0">
                <a:solidFill>
                  <a:srgbClr val="000000"/>
                </a:solidFill>
              </a:rPr>
              <a:t>homogeneous (95%) field size at 55 cm of the exit window</a:t>
            </a:r>
            <a:endParaRPr lang="en-US" sz="160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66DB58E-5324-70D0-1E11-9F0B25ED756D}"/>
              </a:ext>
            </a:extLst>
          </p:cNvPr>
          <p:cNvSpPr txBox="1"/>
          <p:nvPr/>
        </p:nvSpPr>
        <p:spPr>
          <a:xfrm>
            <a:off x="6538134" y="928602"/>
            <a:ext cx="521028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Bell MT" panose="02020503060305020303" pitchFamily="18" charset="77"/>
              </a:rPr>
              <a:t>Scaling to high energy  the beam parameters for FLASH irradiation at 7MeV energy range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EFBD93B-C212-0EAD-C52D-468C0BF4360D}"/>
              </a:ext>
            </a:extLst>
          </p:cNvPr>
          <p:cNvSpPr/>
          <p:nvPr/>
        </p:nvSpPr>
        <p:spPr>
          <a:xfrm>
            <a:off x="263967" y="2909708"/>
            <a:ext cx="5452995" cy="8167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D7F8C9E-95B4-88ED-3BFF-01EBDE934696}"/>
              </a:ext>
            </a:extLst>
          </p:cNvPr>
          <p:cNvSpPr/>
          <p:nvPr/>
        </p:nvSpPr>
        <p:spPr>
          <a:xfrm>
            <a:off x="6388236" y="3726501"/>
            <a:ext cx="5433759" cy="8282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17CC773-2B7B-36D0-17C0-3FAB45953DD0}"/>
              </a:ext>
            </a:extLst>
          </p:cNvPr>
          <p:cNvSpPr txBox="1"/>
          <p:nvPr/>
        </p:nvSpPr>
        <p:spPr>
          <a:xfrm>
            <a:off x="6623010" y="5883655"/>
            <a:ext cx="556899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*</a:t>
            </a:r>
            <a:r>
              <a:rPr lang="it-IT" sz="1400" dirty="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Courtesy</a:t>
            </a:r>
            <a:r>
              <a:rPr lang="it-IT" sz="14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of WP4,</a:t>
            </a:r>
            <a:r>
              <a:rPr lang="en-GB" sz="1400" dirty="0"/>
              <a:t> “Beam characterization of the ultra-high dose rate research </a:t>
            </a:r>
            <a:r>
              <a:rPr lang="en-GB" sz="1400" dirty="0" err="1"/>
              <a:t>linac</a:t>
            </a:r>
            <a:r>
              <a:rPr lang="en-GB" sz="1400" dirty="0"/>
              <a:t> </a:t>
            </a:r>
            <a:r>
              <a:rPr lang="en-GB" sz="1400" dirty="0" err="1"/>
              <a:t>ElectronFLASH</a:t>
            </a:r>
            <a:r>
              <a:rPr lang="en-GB" sz="1400" dirty="0"/>
              <a:t> for preclinical study”</a:t>
            </a:r>
          </a:p>
          <a:p>
            <a:pPr algn="just"/>
            <a:r>
              <a:rPr lang="it-IT" sz="14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accepted</a:t>
            </a:r>
            <a:r>
              <a:rPr lang="it-IT" sz="14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in </a:t>
            </a:r>
            <a:r>
              <a:rPr lang="it-IT" sz="1400" dirty="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Physica</a:t>
            </a:r>
            <a:r>
              <a:rPr lang="it-IT" sz="14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Medica </a:t>
            </a:r>
            <a:endParaRPr lang="en-US" sz="1400" dirty="0"/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CB352EF7-2387-E618-2B2E-DE5E4B49C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665" y="1721986"/>
            <a:ext cx="478880" cy="5619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061177-7DDF-0E9A-09A1-BFCA6837F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0" y="5334358"/>
            <a:ext cx="5769115" cy="1491475"/>
          </a:xfrm>
          <a:solidFill>
            <a:srgbClr val="FFC4FF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Possibility of beam intensity modulation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Explore the FLASH effect both in the large field and pencil beam case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907D13EF-6E1B-4E12-5F69-615F4669EA05}"/>
              </a:ext>
            </a:extLst>
          </p:cNvPr>
          <p:cNvSpPr/>
          <p:nvPr/>
        </p:nvSpPr>
        <p:spPr>
          <a:xfrm rot="5400000">
            <a:off x="2969135" y="5675433"/>
            <a:ext cx="529417" cy="486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1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3" grpId="0" animBg="1"/>
      <p:bldP spid="4" grpId="0" animBg="1"/>
      <p:bldP spid="7" grpId="0" uiExpand="1" build="p"/>
      <p:bldP spid="7" grpId="1" uiExpand="1" build="p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95FF92-7B3B-4AEC-9D5F-E24119A394F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31912" y="1705519"/>
              <a:ext cx="5022735" cy="4121330"/>
            </p:xfrm>
            <a:graphic>
              <a:graphicData uri="http://schemas.openxmlformats.org/drawingml/2006/table">
                <a:tbl>
                  <a:tblPr firstRow="1" firstCol="1" bandRow="1">
                    <a:tableStyleId>{0660B408-B3CF-4A94-85FC-2B1E0A45F4A2}</a:tableStyleId>
                  </a:tblPr>
                  <a:tblGrid>
                    <a:gridCol w="700283">
                      <a:extLst>
                        <a:ext uri="{9D8B030D-6E8A-4147-A177-3AD203B41FA5}">
                          <a16:colId xmlns:a16="http://schemas.microsoft.com/office/drawing/2014/main" val="3458068224"/>
                        </a:ext>
                      </a:extLst>
                    </a:gridCol>
                    <a:gridCol w="2136609">
                      <a:extLst>
                        <a:ext uri="{9D8B030D-6E8A-4147-A177-3AD203B41FA5}">
                          <a16:colId xmlns:a16="http://schemas.microsoft.com/office/drawing/2014/main" val="1189558795"/>
                        </a:ext>
                      </a:extLst>
                    </a:gridCol>
                    <a:gridCol w="2185843">
                      <a:extLst>
                        <a:ext uri="{9D8B030D-6E8A-4147-A177-3AD203B41FA5}">
                          <a16:colId xmlns:a16="http://schemas.microsoft.com/office/drawing/2014/main" val="2527367455"/>
                        </a:ext>
                      </a:extLst>
                    </a:gridCol>
                  </a:tblGrid>
                  <a:tr h="58745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Description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Proposed Value for New Linac #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2688959"/>
                      </a:ext>
                    </a:extLst>
                  </a:tr>
                  <a:tr h="355383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Beam Energy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60 - 130 MeV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20757198"/>
                      </a:ext>
                    </a:extLst>
                  </a:tr>
                  <a:tr h="38025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f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RF frequency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5.712 GHz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57987951"/>
                      </a:ext>
                    </a:extLst>
                  </a:tr>
                  <a:tr h="689424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PRF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repetition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frequency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&gt;</a:t>
                          </a:r>
                          <a:r>
                            <a:rPr lang="it-IT" sz="1800" b="0" u="none" strike="noStrike" spc="4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100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Hz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1167080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</a:t>
                          </a:r>
                          <a:r>
                            <a:rPr lang="it-IT" sz="1800" b="0" u="none" strike="noStrike" spc="-1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width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1 - 3</a:t>
                          </a:r>
                          <a:r>
                            <a:rPr lang="it-IT" sz="1800" b="0" u="none" strike="noStrike" spc="5" dirty="0">
                              <a:solidFill>
                                <a:schemeClr val="tx1"/>
                              </a:solidFill>
                              <a:effectLst/>
                            </a:rPr>
                            <a:t> µ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s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3936465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Pulse Charge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200 - 600 nC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2635751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b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 Current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200 mA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9354837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ar-AE" sz="1800" b="1" u="none" strike="noStrike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Dose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in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single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200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Gy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 in </a:t>
                          </a:r>
                          <a:r>
                            <a:rPr lang="it-IT" sz="1800" dirty="0">
                              <a:solidFill>
                                <a:srgbClr val="000000"/>
                              </a:solidFill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∅ 5</a:t>
                          </a:r>
                          <a:r>
                            <a:rPr lang="it-IT" sz="1800" dirty="0"/>
                            <a:t> cm 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57286534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lang="ar-AE" sz="18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ar-AE" sz="1800" b="1" i="1" u="none" strike="noStrike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800" b="1" u="none" strike="noStrike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𝑫</m:t>
                                        </m:r>
                                      </m:e>
                                      <m:sub>
                                        <m:r>
                                          <a:rPr lang="ar-AE" sz="1800" b="1" u="none" strike="noStrike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ar-AE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In-Pulse Dose-Rate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Wingdings" panose="05000000000000000000" pitchFamily="2" charset="2"/>
                            <a:buNone/>
                          </a:pP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</a:rPr>
                            <a:t>&gt;&gt;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800" b="0" i="1" u="none" strike="noStrike" spc="-5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u="none" strike="noStrike" spc="-5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800" b="0" i="0" u="none" strike="noStrike" spc="-5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spc="-5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Gy/s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17236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95FF92-7B3B-4AEC-9D5F-E24119A394F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31912" y="1705519"/>
              <a:ext cx="5022735" cy="4121330"/>
            </p:xfrm>
            <a:graphic>
              <a:graphicData uri="http://schemas.openxmlformats.org/drawingml/2006/table">
                <a:tbl>
                  <a:tblPr firstRow="1" firstCol="1" bandRow="1">
                    <a:tableStyleId>{0660B408-B3CF-4A94-85FC-2B1E0A45F4A2}</a:tableStyleId>
                  </a:tblPr>
                  <a:tblGrid>
                    <a:gridCol w="700283">
                      <a:extLst>
                        <a:ext uri="{9D8B030D-6E8A-4147-A177-3AD203B41FA5}">
                          <a16:colId xmlns:a16="http://schemas.microsoft.com/office/drawing/2014/main" val="3458068224"/>
                        </a:ext>
                      </a:extLst>
                    </a:gridCol>
                    <a:gridCol w="2136609">
                      <a:extLst>
                        <a:ext uri="{9D8B030D-6E8A-4147-A177-3AD203B41FA5}">
                          <a16:colId xmlns:a16="http://schemas.microsoft.com/office/drawing/2014/main" val="1189558795"/>
                        </a:ext>
                      </a:extLst>
                    </a:gridCol>
                    <a:gridCol w="2185843">
                      <a:extLst>
                        <a:ext uri="{9D8B030D-6E8A-4147-A177-3AD203B41FA5}">
                          <a16:colId xmlns:a16="http://schemas.microsoft.com/office/drawing/2014/main" val="2527367455"/>
                        </a:ext>
                      </a:extLst>
                    </a:gridCol>
                  </a:tblGrid>
                  <a:tr h="587459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Description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Proposed Value for New Linac #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2688959"/>
                      </a:ext>
                    </a:extLst>
                  </a:tr>
                  <a:tr h="355383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Beam Energy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60 - 130 MeV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20757198"/>
                      </a:ext>
                    </a:extLst>
                  </a:tr>
                  <a:tr h="380257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f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RF frequency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5.712 GHz</a:t>
                          </a: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57987951"/>
                      </a:ext>
                    </a:extLst>
                  </a:tr>
                  <a:tr h="689424"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1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PRF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repetition</a:t>
                          </a:r>
                          <a:r>
                            <a:rPr lang="it-IT" sz="1800" b="0" u="none" strike="noStrike" spc="-2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frequency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&gt;</a:t>
                          </a:r>
                          <a:r>
                            <a:rPr lang="it-IT" sz="1800" b="0" u="none" strike="noStrike" spc="4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100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Hz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1167080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8" t="-543333" r="-621818" b="-4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</a:t>
                          </a:r>
                          <a:r>
                            <a:rPr lang="it-IT" sz="1800" b="0" u="none" strike="noStrike" spc="-15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width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1 - 3</a:t>
                          </a:r>
                          <a:r>
                            <a:rPr lang="it-IT" sz="1800" b="0" u="none" strike="noStrike" spc="5" dirty="0">
                              <a:solidFill>
                                <a:schemeClr val="tx1"/>
                              </a:solidFill>
                              <a:effectLst/>
                            </a:rPr>
                            <a:t> µ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s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3936465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8" t="-643333" r="-621818" b="-3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Pulse Charge</a:t>
                          </a:r>
                          <a:endParaRPr lang="it-IT" sz="3200" b="0" i="0" u="none" strike="noStrike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200 - 600 nC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2635751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8" t="-719355" r="-621818" b="-25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Pulse Current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200 mA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9354837"/>
                      </a:ext>
                    </a:extLst>
                  </a:tr>
                  <a:tr h="5671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8" t="-564444" r="-621818" b="-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Dose</a:t>
                          </a:r>
                          <a:r>
                            <a:rPr lang="it-IT" sz="1800" b="0" u="none" strike="noStrike" spc="-5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in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single</a:t>
                          </a:r>
                          <a:r>
                            <a:rPr lang="it-IT" sz="1800" b="0" u="none" strike="noStrike" spc="-1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pulse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200 </a:t>
                          </a:r>
                          <a:r>
                            <a:rPr lang="it-IT" sz="1800" b="0" u="none" strike="noStrike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Gy</a:t>
                          </a: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 in </a:t>
                          </a:r>
                          <a:r>
                            <a:rPr lang="it-IT" sz="1800" dirty="0">
                              <a:solidFill>
                                <a:srgbClr val="000000"/>
                              </a:solidFill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∅ 5</a:t>
                          </a:r>
                          <a:r>
                            <a:rPr lang="it-IT" sz="1800" dirty="0"/>
                            <a:t> cm </a:t>
                          </a:r>
                          <a:endParaRPr lang="it-IT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57286534"/>
                      </a:ext>
                    </a:extLst>
                  </a:tr>
                  <a:tr h="38541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8" t="-996667" r="-621818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800" b="0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In-Pulse Dose-Rate</a:t>
                          </a:r>
                          <a:endParaRPr lang="it-IT" sz="3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33183" marR="133183" marT="18499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0814" t="-996667" r="-581" b="-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17236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B2BAF43C-AA41-446B-BE05-047FCB9A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809" y="-50590"/>
            <a:ext cx="10914743" cy="115827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+mn-lt"/>
              </a:rPr>
              <a:t>Possible b</a:t>
            </a:r>
            <a:r>
              <a:rPr lang="it-IT" sz="3200" b="1" dirty="0" err="1">
                <a:solidFill>
                  <a:srgbClr val="7030A0"/>
                </a:solidFill>
                <a:latin typeface="+mn-lt"/>
              </a:rPr>
              <a:t>eam</a:t>
            </a:r>
            <a:r>
              <a:rPr lang="it-IT" sz="3200" b="1" dirty="0">
                <a:solidFill>
                  <a:srgbClr val="7030A0"/>
                </a:solidFill>
                <a:latin typeface="+mn-lt"/>
              </a:rPr>
              <a:t> Parameters of the new VHEE-</a:t>
            </a:r>
            <a:r>
              <a:rPr lang="it-IT" sz="3200" b="1" dirty="0" err="1">
                <a:solidFill>
                  <a:srgbClr val="7030A0"/>
                </a:solidFill>
                <a:latin typeface="+mn-lt"/>
              </a:rPr>
              <a:t>Linac</a:t>
            </a:r>
            <a:endParaRPr lang="en-US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17CC773-2B7B-36D0-17C0-3FAB45953DD0}"/>
              </a:ext>
            </a:extLst>
          </p:cNvPr>
          <p:cNvSpPr txBox="1"/>
          <p:nvPr/>
        </p:nvSpPr>
        <p:spPr>
          <a:xfrm>
            <a:off x="6631912" y="5883655"/>
            <a:ext cx="556008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dirty="0"/>
              <a:t>*</a:t>
            </a:r>
            <a:r>
              <a:rPr lang="it-IT" dirty="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Courtesy</a:t>
            </a:r>
            <a:r>
              <a:rPr lang="it-IT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of WP4,</a:t>
            </a:r>
            <a:r>
              <a:rPr lang="en-GB" dirty="0"/>
              <a:t> “Beam characterization of the ultra-high dose rate research </a:t>
            </a:r>
            <a:r>
              <a:rPr lang="en-GB" dirty="0" err="1"/>
              <a:t>linac</a:t>
            </a:r>
            <a:r>
              <a:rPr lang="en-GB" dirty="0"/>
              <a:t> </a:t>
            </a:r>
            <a:r>
              <a:rPr lang="en-GB" dirty="0" err="1"/>
              <a:t>ElectronFLASH</a:t>
            </a:r>
            <a:r>
              <a:rPr lang="en-GB" dirty="0"/>
              <a:t> for preclinical study</a:t>
            </a:r>
            <a:r>
              <a:rPr lang="it-IT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« </a:t>
            </a:r>
            <a:r>
              <a:rPr lang="it-IT" dirty="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submit</a:t>
            </a:r>
            <a:r>
              <a:rPr lang="it-IT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to </a:t>
            </a:r>
            <a:r>
              <a:rPr lang="it-IT" dirty="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physica</a:t>
            </a:r>
            <a:r>
              <a:rPr lang="it-IT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medica </a:t>
            </a:r>
            <a:endParaRPr lang="en-US" dirty="0"/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CB352EF7-2387-E618-2B2E-DE5E4B49C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665" y="1721986"/>
            <a:ext cx="478880" cy="561945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66DB58E-5324-70D0-1E11-9F0B25ED756D}"/>
              </a:ext>
            </a:extLst>
          </p:cNvPr>
          <p:cNvSpPr txBox="1"/>
          <p:nvPr/>
        </p:nvSpPr>
        <p:spPr>
          <a:xfrm>
            <a:off x="166803" y="2742574"/>
            <a:ext cx="521028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/>
              <a:t>We design accelerator by knowing the </a:t>
            </a:r>
            <a:r>
              <a:rPr lang="en-GB" sz="2400" b="1" dirty="0">
                <a:solidFill>
                  <a:srgbClr val="FF0000"/>
                </a:solidFill>
                <a:highlight>
                  <a:srgbClr val="CFD5EA"/>
                </a:highlight>
              </a:rPr>
              <a:t>CHARGES</a:t>
            </a:r>
          </a:p>
          <a:p>
            <a:pPr algn="r"/>
            <a:endParaRPr lang="en-GB" sz="2400" dirty="0"/>
          </a:p>
          <a:p>
            <a:pPr algn="r"/>
            <a:endParaRPr lang="en-GB" sz="2400" dirty="0"/>
          </a:p>
          <a:p>
            <a:pPr algn="r"/>
            <a:endParaRPr lang="en-GB" sz="2400" dirty="0"/>
          </a:p>
          <a:p>
            <a:pPr algn="r"/>
            <a:endParaRPr lang="en-GB" sz="2400" dirty="0"/>
          </a:p>
          <a:p>
            <a:pPr algn="r"/>
            <a:r>
              <a:rPr lang="en-GB" sz="2400" dirty="0"/>
              <a:t>               We use accelerator to deliver </a:t>
            </a:r>
            <a:r>
              <a:rPr lang="en-GB" sz="2400" b="1" dirty="0">
                <a:solidFill>
                  <a:srgbClr val="FF0000"/>
                </a:solidFill>
                <a:highlight>
                  <a:srgbClr val="CFD5EA"/>
                </a:highlight>
              </a:rPr>
              <a:t>DOSE</a:t>
            </a:r>
            <a:r>
              <a:rPr lang="en-GB" sz="240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</a:p>
        </p:txBody>
      </p:sp>
      <p:pic>
        <p:nvPicPr>
          <p:cNvPr id="14" name="Picture 3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77945772-327D-5A68-3D06-AA6F857D4B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830" y="3642159"/>
            <a:ext cx="1534886" cy="115116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DA4E3F6-DD9D-16F2-306E-564592BC8D3C}"/>
              </a:ext>
            </a:extLst>
          </p:cNvPr>
          <p:cNvSpPr txBox="1"/>
          <p:nvPr/>
        </p:nvSpPr>
        <p:spPr>
          <a:xfrm>
            <a:off x="5462512" y="4482436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FRIDA </a:t>
            </a:r>
          </a:p>
        </p:txBody>
      </p:sp>
      <p:sp>
        <p:nvSpPr>
          <p:cNvPr id="20" name="Freccia bidirezionale verticale 19">
            <a:extLst>
              <a:ext uri="{FF2B5EF4-FFF2-40B4-BE49-F238E27FC236}">
                <a16:creationId xmlns:a16="http://schemas.microsoft.com/office/drawing/2014/main" id="{949020E5-26D9-6A49-E8AC-A93C48BD8A94}"/>
              </a:ext>
            </a:extLst>
          </p:cNvPr>
          <p:cNvSpPr/>
          <p:nvPr/>
        </p:nvSpPr>
        <p:spPr>
          <a:xfrm>
            <a:off x="4660929" y="3657992"/>
            <a:ext cx="484632" cy="1216152"/>
          </a:xfrm>
          <a:prstGeom prst="upDownArrow">
            <a:avLst/>
          </a:prstGeom>
          <a:gradFill>
            <a:gsLst>
              <a:gs pos="0">
                <a:srgbClr val="FFA33A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ap="rnd">
            <a:solidFill>
              <a:schemeClr val="accent1">
                <a:shade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271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09D8FCD-E1A2-414F-8AE8-7A6F222BF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93"/>
          <a:stretch/>
        </p:blipFill>
        <p:spPr>
          <a:xfrm>
            <a:off x="2001591" y="856918"/>
            <a:ext cx="2291700" cy="3364171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12</a:t>
            </a:fld>
            <a:endParaRPr lang="it-IT" altLang="it-IT" dirty="0">
              <a:solidFill>
                <a:srgbClr val="1000AC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C624DF7-12B9-487C-BDF0-78403C8522DD}"/>
              </a:ext>
            </a:extLst>
          </p:cNvPr>
          <p:cNvSpPr/>
          <p:nvPr/>
        </p:nvSpPr>
        <p:spPr>
          <a:xfrm>
            <a:off x="1579058" y="88837"/>
            <a:ext cx="7519437" cy="51989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marL="457200" indent="-342900" algn="ctr" defTabSz="60958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34343"/>
              </a:buClr>
              <a:buSzPts val="1800"/>
            </a:pPr>
            <a:r>
              <a:rPr lang="en-US" sz="3200" b="1" dirty="0">
                <a:solidFill>
                  <a:srgbClr val="7030A0"/>
                </a:solidFill>
              </a:rPr>
              <a:t>Compact electron </a:t>
            </a:r>
            <a:r>
              <a:rPr lang="en-US" sz="3200" b="1" dirty="0" err="1">
                <a:solidFill>
                  <a:srgbClr val="7030A0"/>
                </a:solidFill>
              </a:rPr>
              <a:t>linac</a:t>
            </a:r>
            <a:r>
              <a:rPr lang="en-US" sz="3200" b="1" dirty="0">
                <a:solidFill>
                  <a:srgbClr val="7030A0"/>
                </a:solidFill>
              </a:rPr>
              <a:t> for FLASH-RT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C09A5E6-D51B-4804-933E-1D07FF6E9A76}"/>
                  </a:ext>
                </a:extLst>
              </p:cNvPr>
              <p:cNvSpPr txBox="1"/>
              <p:nvPr/>
            </p:nvSpPr>
            <p:spPr>
              <a:xfrm>
                <a:off x="6299095" y="856917"/>
                <a:ext cx="4368931" cy="2874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Clr>
                    <a:srgbClr val="002060"/>
                  </a:buCl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cs typeface="Calibri"/>
                  </a:rPr>
                  <a:t>Reduce the size </a:t>
                </a:r>
              </a:p>
              <a:p>
                <a:pPr algn="just">
                  <a:lnSpc>
                    <a:spcPct val="90000"/>
                  </a:lnSpc>
                  <a:spcAft>
                    <a:spcPts val="450"/>
                  </a:spcAft>
                  <a:buClr>
                    <a:srgbClr val="0F00A2"/>
                  </a:buClr>
                </a:pPr>
                <a:r>
                  <a:rPr lang="en-US" sz="2400" dirty="0">
                    <a:solidFill>
                      <a:srgbClr val="002060"/>
                    </a:solidFill>
                    <a:ea typeface="ＭＳ Ｐゴシック"/>
                    <a:cs typeface="Calibri"/>
                  </a:rPr>
                  <a:t>Starting from the S-band (2.998 GHz) accelerator’s structure I scale down the geometric dimensions to get C-band design (5,712 GHz).</a:t>
                </a:r>
              </a:p>
              <a:p>
                <a:pPr algn="just">
                  <a:lnSpc>
                    <a:spcPct val="90000"/>
                  </a:lnSpc>
                  <a:spcAft>
                    <a:spcPts val="450"/>
                  </a:spcAft>
                  <a:buClr>
                    <a:srgbClr val="0F00A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ea typeface="ＭＳ Ｐゴシック"/>
                  <a:cs typeface="Calibri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C09A5E6-D51B-4804-933E-1D07FF6E9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095" y="856917"/>
                <a:ext cx="4368931" cy="2874248"/>
              </a:xfrm>
              <a:prstGeom prst="rect">
                <a:avLst/>
              </a:prstGeom>
              <a:blipFill>
                <a:blip r:embed="rId3"/>
                <a:stretch>
                  <a:fillRect l="-2023" t="-1762" r="-2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89D0619-B3B4-475D-836B-941317D5828A}"/>
              </a:ext>
            </a:extLst>
          </p:cNvPr>
          <p:cNvSpPr txBox="1"/>
          <p:nvPr/>
        </p:nvSpPr>
        <p:spPr>
          <a:xfrm>
            <a:off x="1532326" y="3994706"/>
            <a:ext cx="9035743" cy="1135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ea typeface="ＭＳ Ｐゴシック"/>
                <a:cs typeface="Calibri"/>
              </a:rPr>
              <a:t>Increase Energy gradient </a:t>
            </a:r>
          </a:p>
          <a:p>
            <a:pPr algn="just">
              <a:lnSpc>
                <a:spcPct val="90000"/>
              </a:lnSpc>
              <a:spcAft>
                <a:spcPts val="450"/>
              </a:spcAft>
              <a:buClr>
                <a:srgbClr val="0F00A2"/>
              </a:buClr>
            </a:pPr>
            <a:r>
              <a:rPr lang="en-US" sz="2400" dirty="0">
                <a:solidFill>
                  <a:srgbClr val="002060"/>
                </a:solidFill>
                <a:ea typeface="ＭＳ Ｐゴシック"/>
                <a:cs typeface="Calibri"/>
              </a:rPr>
              <a:t>Increase the energy gain per meter (energy gradient) </a:t>
            </a:r>
          </a:p>
          <a:p>
            <a:endParaRPr lang="en-US" i="1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C3F9345-49EE-4893-8DFF-96C22EA3ECDF}"/>
              </a:ext>
            </a:extLst>
          </p:cNvPr>
          <p:cNvSpPr txBox="1"/>
          <p:nvPr/>
        </p:nvSpPr>
        <p:spPr>
          <a:xfrm>
            <a:off x="1577201" y="4763266"/>
            <a:ext cx="7992135" cy="2074350"/>
          </a:xfrm>
          <a:prstGeom prst="rect">
            <a:avLst/>
          </a:prstGeom>
          <a:noFill/>
          <a:ln>
            <a:solidFill>
              <a:srgbClr val="E90DBA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Example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3GHz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6GHz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s-band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= 7cm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D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C-band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=3,5 cm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Gradient</a:t>
            </a:r>
            <a:r>
              <a:rPr lang="en-US" sz="1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</a:t>
            </a:r>
            <a:r>
              <a:rPr lang="en-US" sz="1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-band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15 MV/m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Gradient</a:t>
            </a:r>
            <a:r>
              <a:rPr lang="en-US" sz="1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</a:t>
            </a:r>
            <a:r>
              <a:rPr lang="en-US" sz="1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-band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30MV/m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EAA205DE-11AF-4012-BB96-B5D60805D2BE}"/>
              </a:ext>
            </a:extLst>
          </p:cNvPr>
          <p:cNvSpPr/>
          <p:nvPr/>
        </p:nvSpPr>
        <p:spPr>
          <a:xfrm>
            <a:off x="9187414" y="21652"/>
            <a:ext cx="1480586" cy="531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4ED3C1-B92A-46D3-96AC-95EEB72352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21" r="13658"/>
          <a:stretch/>
        </p:blipFill>
        <p:spPr>
          <a:xfrm>
            <a:off x="4413040" y="860435"/>
            <a:ext cx="1826976" cy="2361848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E94A6997-F64A-44B5-BFCA-54538F40F4C5}"/>
              </a:ext>
            </a:extLst>
          </p:cNvPr>
          <p:cNvCxnSpPr/>
          <p:nvPr/>
        </p:nvCxnSpPr>
        <p:spPr bwMode="auto">
          <a:xfrm>
            <a:off x="2001589" y="1181173"/>
            <a:ext cx="1145852" cy="4674"/>
          </a:xfrm>
          <a:prstGeom prst="line">
            <a:avLst/>
          </a:prstGeom>
          <a:noFill/>
          <a:ln w="9525" cap="flat" cmpd="sng" algn="ctr">
            <a:solidFill>
              <a:srgbClr val="1D1D7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C4A07F4E-0559-43F1-91F0-B8449C334A2F}"/>
              </a:ext>
            </a:extLst>
          </p:cNvPr>
          <p:cNvCxnSpPr/>
          <p:nvPr/>
        </p:nvCxnSpPr>
        <p:spPr bwMode="auto">
          <a:xfrm>
            <a:off x="2068875" y="1006524"/>
            <a:ext cx="0" cy="2949549"/>
          </a:xfrm>
          <a:prstGeom prst="line">
            <a:avLst/>
          </a:prstGeom>
          <a:noFill/>
          <a:ln w="9525" cap="flat" cmpd="sng" algn="ctr">
            <a:solidFill>
              <a:srgbClr val="1D1D7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99BC99BA-1C90-4240-8D39-5C79391E1FC5}"/>
              </a:ext>
            </a:extLst>
          </p:cNvPr>
          <p:cNvCxnSpPr/>
          <p:nvPr/>
        </p:nvCxnSpPr>
        <p:spPr bwMode="auto">
          <a:xfrm>
            <a:off x="2001590" y="3838301"/>
            <a:ext cx="1430115" cy="0"/>
          </a:xfrm>
          <a:prstGeom prst="line">
            <a:avLst/>
          </a:prstGeom>
          <a:noFill/>
          <a:ln w="9525" cap="flat" cmpd="sng" algn="ctr">
            <a:solidFill>
              <a:srgbClr val="1D1D7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801A148-6D1E-4AFD-AAAC-046F8276B0EC}"/>
              </a:ext>
            </a:extLst>
          </p:cNvPr>
          <p:cNvSpPr txBox="1"/>
          <p:nvPr/>
        </p:nvSpPr>
        <p:spPr>
          <a:xfrm rot="5400000">
            <a:off x="335354" y="2153820"/>
            <a:ext cx="2963138" cy="369332"/>
          </a:xfrm>
          <a:prstGeom prst="rect">
            <a:avLst/>
          </a:prstGeom>
          <a:solidFill>
            <a:srgbClr val="BBC4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282A83"/>
                </a:solidFill>
              </a:rPr>
              <a:t>D=72.45 mm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5C0C2D8-BB75-4C0C-972A-8ED21895194F}"/>
              </a:ext>
            </a:extLst>
          </p:cNvPr>
          <p:cNvSpPr txBox="1"/>
          <p:nvPr/>
        </p:nvSpPr>
        <p:spPr>
          <a:xfrm rot="5400000">
            <a:off x="3672814" y="1924607"/>
            <a:ext cx="1794646" cy="307778"/>
          </a:xfrm>
          <a:prstGeom prst="rect">
            <a:avLst/>
          </a:prstGeom>
          <a:solidFill>
            <a:srgbClr val="BBC4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282A83"/>
                </a:solidFill>
              </a:rPr>
              <a:t>D=36,54 mm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C2EFF5DE-FA32-4050-906E-6A3A8AF5862E}"/>
              </a:ext>
            </a:extLst>
          </p:cNvPr>
          <p:cNvCxnSpPr/>
          <p:nvPr/>
        </p:nvCxnSpPr>
        <p:spPr bwMode="auto">
          <a:xfrm>
            <a:off x="4475326" y="1006523"/>
            <a:ext cx="0" cy="1999848"/>
          </a:xfrm>
          <a:prstGeom prst="line">
            <a:avLst/>
          </a:prstGeom>
          <a:noFill/>
          <a:ln w="9525" cap="flat" cmpd="sng" algn="ctr">
            <a:solidFill>
              <a:srgbClr val="1D1D7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7202A71-7E1B-49CB-BC11-50334D86EF26}"/>
              </a:ext>
            </a:extLst>
          </p:cNvPr>
          <p:cNvSpPr txBox="1"/>
          <p:nvPr/>
        </p:nvSpPr>
        <p:spPr>
          <a:xfrm>
            <a:off x="2827738" y="750563"/>
            <a:ext cx="4640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S-band                     C-band</a:t>
            </a:r>
            <a:r>
              <a:rPr lang="en-US" sz="2400" dirty="0">
                <a:solidFill>
                  <a:srgbClr val="FFFF0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endParaRPr lang="en-GB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7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stituto nazionale di fisica nucleare - Wikipedia">
            <a:extLst>
              <a:ext uri="{FF2B5EF4-FFF2-40B4-BE49-F238E27FC236}">
                <a16:creationId xmlns:a16="http://schemas.microsoft.com/office/drawing/2014/main" id="{02FA4C79-439B-7C19-9FAB-71956A4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1" y="93656"/>
            <a:ext cx="964305" cy="6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0B6B7421-103B-D538-6CE4-516CF19B90FD}"/>
              </a:ext>
            </a:extLst>
          </p:cNvPr>
          <p:cNvSpPr/>
          <p:nvPr/>
        </p:nvSpPr>
        <p:spPr>
          <a:xfrm>
            <a:off x="10427396" y="975437"/>
            <a:ext cx="1642744" cy="527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250DD7D-3F5B-9C48-2074-6D4ED71BE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41" y="1592566"/>
            <a:ext cx="11278472" cy="4638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ACC7B-83D2-0891-E702-4C5A50178D08}"/>
              </a:ext>
            </a:extLst>
          </p:cNvPr>
          <p:cNvSpPr txBox="1"/>
          <p:nvPr/>
        </p:nvSpPr>
        <p:spPr>
          <a:xfrm>
            <a:off x="3396698" y="328712"/>
            <a:ext cx="609765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 algn="ctr" defTabSz="609585">
              <a:buClr>
                <a:srgbClr val="434343"/>
              </a:buClr>
              <a:buSzPts val="1800"/>
            </a:pPr>
            <a:r>
              <a:rPr lang="en-US" sz="3200" b="1" dirty="0">
                <a:solidFill>
                  <a:srgbClr val="7030A0"/>
                </a:solidFill>
                <a:sym typeface="Roboto"/>
              </a:rPr>
              <a:t>VHEE </a:t>
            </a:r>
            <a:r>
              <a:rPr lang="en-US" sz="3200" b="1" dirty="0" err="1">
                <a:solidFill>
                  <a:srgbClr val="7030A0"/>
                </a:solidFill>
                <a:sym typeface="Roboto"/>
              </a:rPr>
              <a:t>Linac</a:t>
            </a:r>
            <a:r>
              <a:rPr lang="en-US" sz="3200" b="1" dirty="0">
                <a:solidFill>
                  <a:srgbClr val="7030A0"/>
                </a:solidFill>
                <a:sym typeface="Roboto"/>
              </a:rPr>
              <a:t> Layout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05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3A32FA-07D5-A56D-7729-4545B1B17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01486"/>
          </a:xfrm>
        </p:spPr>
        <p:txBody>
          <a:bodyPr>
            <a:normAutofit/>
          </a:bodyPr>
          <a:lstStyle/>
          <a:p>
            <a:pPr defTabSz="1219170">
              <a:spcBef>
                <a:spcPts val="0"/>
              </a:spcBef>
              <a:buSzPts val="1800"/>
            </a:pPr>
            <a:r>
              <a:rPr lang="it-IT" sz="32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VHEE </a:t>
            </a:r>
            <a:r>
              <a:rPr lang="it-IT" sz="3200" b="1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Linac</a:t>
            </a:r>
            <a:r>
              <a:rPr lang="it-IT" sz="32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modular Layout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4B8C27-215D-E5A8-0E21-4AF01CF4B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406" y="4809460"/>
            <a:ext cx="11740587" cy="1938581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l"/>
            <a:r>
              <a:rPr lang="it-IT" sz="2000" dirty="0"/>
              <a:t>The </a:t>
            </a:r>
            <a:r>
              <a:rPr lang="it-IT" sz="2000" b="1" i="1" dirty="0"/>
              <a:t>modular </a:t>
            </a:r>
            <a:r>
              <a:rPr lang="it-IT" sz="2000" b="1" i="1" dirty="0" err="1"/>
              <a:t>section</a:t>
            </a:r>
            <a:r>
              <a:rPr lang="it-IT" sz="2000" b="1" i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resulted</a:t>
            </a:r>
            <a:r>
              <a:rPr lang="it-IT" sz="2000" dirty="0"/>
              <a:t> the best </a:t>
            </a:r>
            <a:r>
              <a:rPr lang="it-IT" sz="2000" dirty="0" err="1"/>
              <a:t>choise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/>
              <a:t>In a </a:t>
            </a:r>
            <a:r>
              <a:rPr lang="it-IT" sz="2000" dirty="0" err="1"/>
              <a:t>constant</a:t>
            </a:r>
            <a:r>
              <a:rPr lang="it-IT" sz="2000" dirty="0"/>
              <a:t> </a:t>
            </a:r>
            <a:r>
              <a:rPr lang="it-IT" sz="2000" dirty="0" err="1"/>
              <a:t>impedance</a:t>
            </a:r>
            <a:r>
              <a:rPr lang="it-IT" sz="2000" dirty="0"/>
              <a:t> </a:t>
            </a:r>
            <a:r>
              <a:rPr lang="it-IT" sz="2000" dirty="0" err="1"/>
              <a:t>structure</a:t>
            </a:r>
            <a:r>
              <a:rPr lang="it-IT" sz="2000" dirty="0"/>
              <a:t> the </a:t>
            </a:r>
            <a:r>
              <a:rPr lang="it-IT" sz="2000" dirty="0" err="1"/>
              <a:t>gradient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decays</a:t>
            </a:r>
            <a:r>
              <a:rPr lang="it-IT" sz="2000" dirty="0"/>
              <a:t> </a:t>
            </a:r>
            <a:r>
              <a:rPr lang="it-IT" sz="2000" dirty="0" err="1"/>
              <a:t>exponentially</a:t>
            </a:r>
            <a:r>
              <a:rPr lang="it-IT" sz="2000" dirty="0"/>
              <a:t> with </a:t>
            </a:r>
            <a:r>
              <a:rPr lang="it-IT" sz="2000" dirty="0" err="1"/>
              <a:t>z</a:t>
            </a:r>
            <a:r>
              <a:rPr lang="it-IT" sz="2000" dirty="0"/>
              <a:t> (</a:t>
            </a:r>
            <a:r>
              <a:rPr lang="it-IT" sz="2000" dirty="0" err="1"/>
              <a:t>lorger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worst</a:t>
            </a:r>
            <a:r>
              <a:rPr lang="it-IT" sz="2000" dirty="0"/>
              <a:t>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/>
              <a:t>The </a:t>
            </a:r>
            <a:r>
              <a:rPr lang="it-IT" sz="2000" dirty="0" err="1"/>
              <a:t>brazing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easier</a:t>
            </a:r>
            <a:r>
              <a:rPr lang="it-IT" sz="2000" dirty="0"/>
              <a:t> and </a:t>
            </a:r>
            <a:r>
              <a:rPr lang="it-IT" sz="2000" dirty="0" err="1"/>
              <a:t>allows</a:t>
            </a:r>
            <a:r>
              <a:rPr lang="it-IT" sz="2000" dirty="0"/>
              <a:t> the use of </a:t>
            </a:r>
            <a:r>
              <a:rPr lang="it-IT" sz="2000" dirty="0" err="1"/>
              <a:t>smaller</a:t>
            </a:r>
            <a:r>
              <a:rPr lang="it-IT" sz="2000" dirty="0"/>
              <a:t> </a:t>
            </a:r>
            <a:r>
              <a:rPr lang="it-IT" sz="2000" dirty="0" err="1"/>
              <a:t>ovens</a:t>
            </a:r>
            <a:endParaRPr lang="it-IT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/>
              <a:t>The vacuum system </a:t>
            </a:r>
            <a:r>
              <a:rPr lang="it-IT" sz="2000" dirty="0" err="1"/>
              <a:t>is</a:t>
            </a:r>
            <a:r>
              <a:rPr lang="it-IT" sz="2000" dirty="0"/>
              <a:t> more </a:t>
            </a:r>
            <a:r>
              <a:rPr lang="it-IT" sz="2000" dirty="0" err="1"/>
              <a:t>efficient</a:t>
            </a:r>
            <a:endParaRPr lang="it-IT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8C8A7D-A958-15B7-010A-9D01B08D60DC}"/>
              </a:ext>
            </a:extLst>
          </p:cNvPr>
          <p:cNvSpPr txBox="1">
            <a:spLocks/>
          </p:cNvSpPr>
          <p:nvPr/>
        </p:nvSpPr>
        <p:spPr>
          <a:xfrm>
            <a:off x="0" y="238648"/>
            <a:ext cx="12192000" cy="51365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 lnSpcReduction="20000"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119FFFF-3E67-BF75-5403-01EAB5A5A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837" b="7742"/>
          <a:stretch/>
        </p:blipFill>
        <p:spPr>
          <a:xfrm>
            <a:off x="6408519" y="990955"/>
            <a:ext cx="5493933" cy="3584130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69C336D5-D26E-D6B9-743B-5A9BCD7BB85B}"/>
              </a:ext>
            </a:extLst>
          </p:cNvPr>
          <p:cNvGrpSpPr/>
          <p:nvPr/>
        </p:nvGrpSpPr>
        <p:grpSpPr>
          <a:xfrm>
            <a:off x="185374" y="986682"/>
            <a:ext cx="5324169" cy="3584130"/>
            <a:chOff x="393724" y="986682"/>
            <a:chExt cx="5324169" cy="3584130"/>
          </a:xfrm>
        </p:grpSpPr>
        <p:pic>
          <p:nvPicPr>
            <p:cNvPr id="6" name="Google Shape;67;p3">
              <a:extLst>
                <a:ext uri="{FF2B5EF4-FFF2-40B4-BE49-F238E27FC236}">
                  <a16:creationId xmlns:a16="http://schemas.microsoft.com/office/drawing/2014/main" id="{E037F0DC-EEDE-8747-3029-73E0B4E4BCC5}"/>
                </a:ext>
              </a:extLst>
            </p:cNvPr>
            <p:cNvPicPr/>
            <p:nvPr/>
          </p:nvPicPr>
          <p:blipFill>
            <a:blip r:embed="rId3"/>
            <a:srcRect l="5787"/>
            <a:stretch/>
          </p:blipFill>
          <p:spPr>
            <a:xfrm>
              <a:off x="393724" y="986682"/>
              <a:ext cx="5324169" cy="358413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B1B050D-1624-EB94-2E20-4D7046693F1B}"/>
                </a:ext>
              </a:extLst>
            </p:cNvPr>
            <p:cNvSpPr/>
            <p:nvPr/>
          </p:nvSpPr>
          <p:spPr>
            <a:xfrm>
              <a:off x="3727048" y="2720051"/>
              <a:ext cx="1840375" cy="844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ECDA63E-CFF9-91EA-8918-62E8667DDDE2}"/>
                </a:ext>
              </a:extLst>
            </p:cNvPr>
            <p:cNvSpPr/>
            <p:nvPr/>
          </p:nvSpPr>
          <p:spPr>
            <a:xfrm>
              <a:off x="1020501" y="3415430"/>
              <a:ext cx="1375458" cy="2545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81769E0-EB29-5FEE-6754-42971345AB29}"/>
                </a:ext>
              </a:extLst>
            </p:cNvPr>
            <p:cNvSpPr/>
            <p:nvPr/>
          </p:nvSpPr>
          <p:spPr>
            <a:xfrm>
              <a:off x="2830973" y="3450155"/>
              <a:ext cx="2083443" cy="194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4B54331-042E-18C6-C48A-4F804C2CD5DE}"/>
                </a:ext>
              </a:extLst>
            </p:cNvPr>
            <p:cNvSpPr/>
            <p:nvPr/>
          </p:nvSpPr>
          <p:spPr>
            <a:xfrm>
              <a:off x="1053293" y="3999906"/>
              <a:ext cx="1375459" cy="194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5A76D534-A81D-96DD-E58A-1F0C173D421F}"/>
                </a:ext>
              </a:extLst>
            </p:cNvPr>
            <p:cNvSpPr/>
            <p:nvPr/>
          </p:nvSpPr>
          <p:spPr>
            <a:xfrm>
              <a:off x="2685327" y="3999906"/>
              <a:ext cx="2083443" cy="194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86C802D-6628-F2D6-4D0A-86909475DFE8}"/>
                </a:ext>
              </a:extLst>
            </p:cNvPr>
            <p:cNvSpPr/>
            <p:nvPr/>
          </p:nvSpPr>
          <p:spPr>
            <a:xfrm>
              <a:off x="4723435" y="3615903"/>
              <a:ext cx="142566" cy="469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F72C6173-5AA8-297B-6396-FF18795A7BA6}"/>
                </a:ext>
              </a:extLst>
            </p:cNvPr>
            <p:cNvSpPr/>
            <p:nvPr/>
          </p:nvSpPr>
          <p:spPr>
            <a:xfrm>
              <a:off x="2769430" y="3570037"/>
              <a:ext cx="61543" cy="469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BEB57062-717B-DA32-D846-D3B258304EA7}"/>
                </a:ext>
              </a:extLst>
            </p:cNvPr>
            <p:cNvCxnSpPr>
              <a:cxnSpLocks/>
            </p:cNvCxnSpPr>
            <p:nvPr/>
          </p:nvCxnSpPr>
          <p:spPr>
            <a:xfrm>
              <a:off x="1736202" y="2303362"/>
              <a:ext cx="0" cy="13203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EB8D0B95-66D2-FE73-11A3-1EDEE474C561}"/>
                </a:ext>
              </a:extLst>
            </p:cNvPr>
            <p:cNvCxnSpPr/>
            <p:nvPr/>
          </p:nvCxnSpPr>
          <p:spPr>
            <a:xfrm>
              <a:off x="3011346" y="2289792"/>
              <a:ext cx="0" cy="13203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AD6E32A-0C01-9F35-F127-DE668E40EC84}"/>
              </a:ext>
            </a:extLst>
          </p:cNvPr>
          <p:cNvSpPr txBox="1"/>
          <p:nvPr/>
        </p:nvSpPr>
        <p:spPr>
          <a:xfrm>
            <a:off x="5648440" y="2476982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VS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6BA5CC-CE2E-030E-AF56-A7E46A694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542"/>
          <a:stretch/>
        </p:blipFill>
        <p:spPr>
          <a:xfrm>
            <a:off x="9010185" y="5528989"/>
            <a:ext cx="2909808" cy="1271671"/>
          </a:xfrm>
          <a:prstGeom prst="rect">
            <a:avLst/>
          </a:prstGeom>
        </p:spPr>
      </p:pic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DED85BB-D661-BB68-61F1-5E5921179C28}"/>
              </a:ext>
            </a:extLst>
          </p:cNvPr>
          <p:cNvCxnSpPr>
            <a:cxnSpLocks/>
          </p:cNvCxnSpPr>
          <p:nvPr/>
        </p:nvCxnSpPr>
        <p:spPr>
          <a:xfrm>
            <a:off x="9781082" y="5741171"/>
            <a:ext cx="1381289" cy="12587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771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stituto nazionale di fisica nucleare - Wikipedia">
            <a:extLst>
              <a:ext uri="{FF2B5EF4-FFF2-40B4-BE49-F238E27FC236}">
                <a16:creationId xmlns:a16="http://schemas.microsoft.com/office/drawing/2014/main" id="{02FA4C79-439B-7C19-9FAB-71956A4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1" y="93656"/>
            <a:ext cx="964305" cy="6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0B6B7421-103B-D538-6CE4-516CF19B90FD}"/>
              </a:ext>
            </a:extLst>
          </p:cNvPr>
          <p:cNvSpPr/>
          <p:nvPr/>
        </p:nvSpPr>
        <p:spPr>
          <a:xfrm>
            <a:off x="10427396" y="975437"/>
            <a:ext cx="1642744" cy="527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250DD7D-3F5B-9C48-2074-6D4ED71BE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41" y="1592566"/>
            <a:ext cx="11278472" cy="463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9D1011-A33D-43D1-FF2E-EEB2A0CF4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93"/>
            <a:ext cx="12192000" cy="91489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7030A0"/>
                </a:solidFill>
              </a:rPr>
              <a:t>VHEE </a:t>
            </a:r>
            <a:r>
              <a:rPr lang="it-IT" sz="3200" b="1" dirty="0" err="1">
                <a:solidFill>
                  <a:srgbClr val="7030A0"/>
                </a:solidFill>
              </a:rPr>
              <a:t>Linac</a:t>
            </a:r>
            <a:r>
              <a:rPr lang="it-IT" sz="3200" b="1" dirty="0">
                <a:solidFill>
                  <a:srgbClr val="7030A0"/>
                </a:solidFill>
              </a:rPr>
              <a:t> Layout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C7C45D-0A5B-75F8-4C7C-5E598F440BAC}"/>
              </a:ext>
            </a:extLst>
          </p:cNvPr>
          <p:cNvSpPr/>
          <p:nvPr/>
        </p:nvSpPr>
        <p:spPr>
          <a:xfrm>
            <a:off x="260059" y="3833769"/>
            <a:ext cx="3212983" cy="25670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CBB5A-6A0C-C195-E508-66E6B0374EE7}"/>
              </a:ext>
            </a:extLst>
          </p:cNvPr>
          <p:cNvSpPr txBox="1"/>
          <p:nvPr/>
        </p:nvSpPr>
        <p:spPr>
          <a:xfrm>
            <a:off x="1412259" y="6471248"/>
            <a:ext cx="923010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Injector</a:t>
            </a:r>
          </a:p>
        </p:txBody>
      </p:sp>
    </p:spTree>
    <p:extLst>
      <p:ext uri="{BB962C8B-B14F-4D97-AF65-F5344CB8AC3E}">
        <p14:creationId xmlns:p14="http://schemas.microsoft.com/office/powerpoint/2010/main" val="2375889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A2341AB-160E-4D0E-BDF1-4C225D96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075" y="60497"/>
            <a:ext cx="9313999" cy="111435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it-IT" sz="3200" b="1" dirty="0">
                <a:solidFill>
                  <a:srgbClr val="7030A0"/>
                </a:solidFill>
              </a:rPr>
              <a:t>Choice of main Accelerator structures:</a:t>
            </a:r>
            <a:br>
              <a:rPr lang="it-IT" sz="3200" b="1" dirty="0">
                <a:solidFill>
                  <a:srgbClr val="7030A0"/>
                </a:solidFill>
              </a:rPr>
            </a:br>
            <a:r>
              <a:rPr lang="it-IT" sz="3200" b="1" dirty="0">
                <a:solidFill>
                  <a:srgbClr val="7030A0"/>
                </a:solidFill>
              </a:rPr>
              <a:t>Source and </a:t>
            </a:r>
            <a:r>
              <a:rPr lang="it-IT" sz="3200" b="1" dirty="0" err="1">
                <a:solidFill>
                  <a:srgbClr val="7030A0"/>
                </a:solidFill>
              </a:rPr>
              <a:t>Injector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230683C-25CC-45D5-9987-FBFCA5CE6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3145" y="1013599"/>
            <a:ext cx="7826965" cy="3442948"/>
          </a:xfrm>
          <a:solidFill>
            <a:schemeClr val="bg1"/>
          </a:solidFill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rgbClr val="1D1D7C"/>
                </a:solidFill>
                <a:ea typeface="ＭＳ Ｐゴシック"/>
                <a:cs typeface="Calibri"/>
              </a:rPr>
              <a:t>Electron source: </a:t>
            </a:r>
            <a:r>
              <a:rPr lang="it-IT" sz="1900" dirty="0" err="1">
                <a:solidFill>
                  <a:srgbClr val="1D1D7C"/>
                </a:solidFill>
                <a:ea typeface="ＭＳ Ｐゴシック"/>
                <a:cs typeface="Calibri"/>
              </a:rPr>
              <a:t>pulsed</a:t>
            </a:r>
            <a:r>
              <a:rPr lang="it-IT" sz="1900" dirty="0">
                <a:solidFill>
                  <a:srgbClr val="1D1D7C"/>
                </a:solidFill>
                <a:ea typeface="ＭＳ Ｐゴシック"/>
                <a:cs typeface="Calibri"/>
              </a:rPr>
              <a:t> DC </a:t>
            </a:r>
            <a:r>
              <a:rPr lang="it-IT" sz="1900" dirty="0" err="1">
                <a:solidFill>
                  <a:srgbClr val="1D1D7C"/>
                </a:solidFill>
                <a:ea typeface="ＭＳ Ｐゴシック"/>
                <a:cs typeface="Calibri"/>
              </a:rPr>
              <a:t>thermionic</a:t>
            </a:r>
            <a:r>
              <a:rPr lang="it-IT" sz="1900" dirty="0">
                <a:solidFill>
                  <a:srgbClr val="1D1D7C"/>
                </a:solidFill>
                <a:ea typeface="ＭＳ Ｐゴシック"/>
                <a:cs typeface="Calibri"/>
              </a:rPr>
              <a:t> electron gun </a:t>
            </a:r>
            <a:r>
              <a:rPr lang="it-IT" sz="1900" dirty="0" err="1">
                <a:solidFill>
                  <a:srgbClr val="1D1D7C"/>
                </a:solidFill>
                <a:ea typeface="ＭＳ Ｐゴシック"/>
                <a:cs typeface="Calibri"/>
              </a:rPr>
              <a:t>at</a:t>
            </a:r>
            <a:r>
              <a:rPr lang="it-IT" sz="1900" dirty="0">
                <a:solidFill>
                  <a:srgbClr val="1D1D7C"/>
                </a:solidFill>
                <a:ea typeface="ＭＳ Ｐゴシック"/>
                <a:cs typeface="Calibri"/>
              </a:rPr>
              <a:t> 15 kV.</a:t>
            </a:r>
          </a:p>
          <a:p>
            <a:pPr marL="342900">
              <a:lnSpc>
                <a:spcPct val="170000"/>
              </a:lnSpc>
            </a:pPr>
            <a:r>
              <a:rPr lang="en-GB" sz="1900" dirty="0">
                <a:solidFill>
                  <a:srgbClr val="FF0000"/>
                </a:solidFill>
                <a:ea typeface="ＭＳ Ｐゴシック"/>
                <a:cs typeface="Calibri"/>
              </a:rPr>
              <a:t>Bunching section </a:t>
            </a:r>
            <a:r>
              <a:rPr lang="en-GB" sz="1900" dirty="0">
                <a:solidFill>
                  <a:srgbClr val="1D1D7C"/>
                </a:solidFill>
                <a:ea typeface="ＭＳ Ｐゴシック"/>
                <a:cs typeface="Calibri"/>
              </a:rPr>
              <a:t>is designed (</a:t>
            </a:r>
            <a:r>
              <a:rPr lang="en-GB" sz="1800" dirty="0">
                <a:solidFill>
                  <a:srgbClr val="1D1D7C"/>
                </a:solidFill>
                <a:ea typeface="ＭＳ Ｐゴシック"/>
                <a:cs typeface="Calibri"/>
              </a:rPr>
              <a:t>L</a:t>
            </a:r>
            <a:r>
              <a:rPr lang="en-GB" sz="1800" dirty="0">
                <a:solidFill>
                  <a:srgbClr val="1D1D7C"/>
                </a:solidFill>
                <a:latin typeface="Symbol" pitchFamily="2" charset="2"/>
                <a:ea typeface="ＭＳ Ｐゴシック"/>
                <a:cs typeface="Calibri"/>
              </a:rPr>
              <a:t>= lb</a:t>
            </a:r>
            <a:r>
              <a:rPr lang="en-GB" sz="1800" dirty="0">
                <a:solidFill>
                  <a:srgbClr val="1D1D7C"/>
                </a:solidFill>
                <a:ea typeface="ＭＳ Ｐゴシック"/>
                <a:cs typeface="Calibri"/>
              </a:rPr>
              <a:t>/2 </a:t>
            </a:r>
            <a:r>
              <a:rPr lang="en-GB" sz="1900" dirty="0">
                <a:solidFill>
                  <a:srgbClr val="1D1D7C"/>
                </a:solidFill>
                <a:ea typeface="ＭＳ Ｐゴシック"/>
                <a:cs typeface="Calibri"/>
              </a:rPr>
              <a:t>) to match the </a:t>
            </a:r>
            <a:r>
              <a:rPr lang="en-GB" sz="1900" i="1" dirty="0">
                <a:solidFill>
                  <a:srgbClr val="1D1D7C"/>
                </a:solidFill>
                <a:ea typeface="ＭＳ Ｐゴシック"/>
                <a:cs typeface="Calibri"/>
              </a:rPr>
              <a:t>low</a:t>
            </a:r>
            <a:r>
              <a:rPr lang="en-GB" sz="1900" dirty="0">
                <a:solidFill>
                  <a:srgbClr val="1D1D7C"/>
                </a:solidFill>
                <a:ea typeface="ＭＳ Ｐゴシック"/>
                <a:cs typeface="Calibri"/>
              </a:rPr>
              <a:t> </a:t>
            </a:r>
            <a:r>
              <a:rPr lang="en-GB" sz="1900" i="1" dirty="0">
                <a:solidFill>
                  <a:srgbClr val="1D1D7C"/>
                </a:solidFill>
                <a:ea typeface="ＭＳ Ｐゴシック"/>
                <a:cs typeface="Calibri"/>
              </a:rPr>
              <a:t>energy</a:t>
            </a:r>
            <a:r>
              <a:rPr lang="en-GB" sz="1900" dirty="0">
                <a:solidFill>
                  <a:srgbClr val="1D1D7C"/>
                </a:solidFill>
                <a:ea typeface="ＭＳ Ｐゴシック"/>
                <a:cs typeface="Calibri"/>
              </a:rPr>
              <a:t> </a:t>
            </a:r>
            <a:r>
              <a:rPr lang="en-GB" sz="1900" i="1" dirty="0">
                <a:solidFill>
                  <a:srgbClr val="1D1D7C"/>
                </a:solidFill>
                <a:ea typeface="ＭＳ Ｐゴシック"/>
                <a:cs typeface="Calibri"/>
              </a:rPr>
              <a:t>charges</a:t>
            </a:r>
            <a:r>
              <a:rPr lang="en-GB" sz="1900" dirty="0">
                <a:solidFill>
                  <a:srgbClr val="1D1D7C"/>
                </a:solidFill>
                <a:ea typeface="ＭＳ Ｐゴシック"/>
                <a:cs typeface="Calibri"/>
              </a:rPr>
              <a:t> continuously emitted by the gun  with the </a:t>
            </a:r>
            <a:r>
              <a:rPr lang="en-GB" sz="1900" dirty="0" err="1">
                <a:solidFill>
                  <a:srgbClr val="1D1D7C"/>
                </a:solidFill>
                <a:ea typeface="ＭＳ Ｐゴシック"/>
                <a:cs typeface="Calibri"/>
              </a:rPr>
              <a:t>linac</a:t>
            </a:r>
            <a:r>
              <a:rPr lang="en-GB" sz="1900" dirty="0">
                <a:solidFill>
                  <a:srgbClr val="1D1D7C"/>
                </a:solidFill>
                <a:ea typeface="ＭＳ Ｐゴシック"/>
                <a:cs typeface="Calibri"/>
              </a:rPr>
              <a:t> </a:t>
            </a:r>
          </a:p>
          <a:p>
            <a:pPr marL="342900">
              <a:lnSpc>
                <a:spcPct val="170000"/>
              </a:lnSpc>
            </a:pPr>
            <a:r>
              <a:rPr lang="en-GB" sz="1900" dirty="0">
                <a:solidFill>
                  <a:srgbClr val="1D1D7C"/>
                </a:solidFill>
                <a:ea typeface="ＭＳ Ｐゴシック"/>
                <a:cs typeface="Calibri"/>
              </a:rPr>
              <a:t>the particles lost at the entrance of the </a:t>
            </a:r>
            <a:r>
              <a:rPr lang="en-GB" sz="1900" dirty="0" err="1">
                <a:solidFill>
                  <a:srgbClr val="1D1D7C"/>
                </a:solidFill>
                <a:ea typeface="ＭＳ Ｐゴシック"/>
                <a:cs typeface="Calibri"/>
              </a:rPr>
              <a:t>linac</a:t>
            </a:r>
            <a:r>
              <a:rPr lang="en-GB" sz="1900" dirty="0">
                <a:solidFill>
                  <a:srgbClr val="1D1D7C"/>
                </a:solidFill>
                <a:ea typeface="ＭＳ Ｐゴシック"/>
                <a:cs typeface="Calibri"/>
              </a:rPr>
              <a:t> are dramatically reduced </a:t>
            </a:r>
            <a:r>
              <a:rPr lang="it-IT" sz="1900" b="1" dirty="0" err="1">
                <a:solidFill>
                  <a:srgbClr val="FF0000"/>
                </a:solidFill>
                <a:cs typeface="Calibri" panose="020F0502020204030204" pitchFamily="34" charset="0"/>
              </a:rPr>
              <a:t>beam</a:t>
            </a:r>
            <a:r>
              <a:rPr lang="it-IT" sz="19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it-IT" sz="1900" b="1" dirty="0" err="1">
                <a:solidFill>
                  <a:srgbClr val="FF0000"/>
                </a:solidFill>
                <a:cs typeface="Calibri" panose="020F0502020204030204" pitchFamily="34" charset="0"/>
              </a:rPr>
              <a:t>capture</a:t>
            </a:r>
            <a:r>
              <a:rPr lang="it-IT" sz="1900" b="1" dirty="0">
                <a:solidFill>
                  <a:srgbClr val="FF0000"/>
                </a:solidFill>
                <a:cs typeface="Calibri" panose="020F0502020204030204" pitchFamily="34" charset="0"/>
              </a:rPr>
              <a:t> (&gt; 40%) </a:t>
            </a:r>
            <a:r>
              <a:rPr lang="en-GB" sz="1900" dirty="0">
                <a:solidFill>
                  <a:srgbClr val="FF0000"/>
                </a:solidFill>
                <a:ea typeface="ＭＳ Ｐゴシック"/>
                <a:cs typeface="Calibri"/>
              </a:rPr>
              <a:t>.</a:t>
            </a:r>
            <a:endParaRPr lang="it-IT" sz="19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342900">
              <a:lnSpc>
                <a:spcPct val="170000"/>
              </a:lnSpc>
            </a:pPr>
            <a:r>
              <a:rPr lang="it-IT" sz="1900" dirty="0">
                <a:cs typeface="Calibri" panose="020F0502020204030204" pitchFamily="34" charset="0"/>
              </a:rPr>
              <a:t> </a:t>
            </a:r>
            <a:r>
              <a:rPr lang="it-IT" sz="1900" dirty="0" err="1">
                <a:solidFill>
                  <a:srgbClr val="1D1D7C"/>
                </a:solidFill>
                <a:ea typeface="ＭＳ Ｐゴシック"/>
                <a:cs typeface="Calibri"/>
              </a:rPr>
              <a:t>Injector</a:t>
            </a:r>
            <a:r>
              <a:rPr lang="it-IT" sz="1900" dirty="0">
                <a:solidFill>
                  <a:srgbClr val="1D1D7C"/>
                </a:solidFill>
                <a:ea typeface="ＭＳ Ｐゴシック"/>
                <a:cs typeface="Calibri"/>
              </a:rPr>
              <a:t> Linac with from e-gun up to ≈ </a:t>
            </a:r>
            <a:r>
              <a:rPr lang="it-IT" sz="1900" b="1" dirty="0">
                <a:solidFill>
                  <a:srgbClr val="FF0000"/>
                </a:solidFill>
                <a:cs typeface="Calibri" panose="020F0502020204030204" pitchFamily="34" charset="0"/>
              </a:rPr>
              <a:t>10 MeV and 200 </a:t>
            </a:r>
            <a:r>
              <a:rPr lang="it-IT" sz="1900" b="1" dirty="0" err="1">
                <a:solidFill>
                  <a:srgbClr val="FF0000"/>
                </a:solidFill>
                <a:cs typeface="Calibri" panose="020F0502020204030204" pitchFamily="34" charset="0"/>
              </a:rPr>
              <a:t>mA</a:t>
            </a:r>
            <a:r>
              <a:rPr lang="it-IT" sz="19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it-IT" sz="1900" dirty="0" err="1">
                <a:solidFill>
                  <a:srgbClr val="1D1D7C"/>
                </a:solidFill>
                <a:ea typeface="ＭＳ Ｐゴシック"/>
                <a:cs typeface="Calibri"/>
              </a:rPr>
              <a:t>beam</a:t>
            </a:r>
            <a:r>
              <a:rPr lang="it-IT" sz="1900" dirty="0">
                <a:solidFill>
                  <a:srgbClr val="1D1D7C"/>
                </a:solidFill>
                <a:ea typeface="ＭＳ Ｐゴシック"/>
                <a:cs typeface="Calibri"/>
              </a:rPr>
              <a:t> </a:t>
            </a:r>
            <a:r>
              <a:rPr lang="it-IT" sz="1900" dirty="0" err="1">
                <a:solidFill>
                  <a:srgbClr val="1D1D7C"/>
                </a:solidFill>
                <a:ea typeface="ＭＳ Ｐゴシック"/>
                <a:cs typeface="Calibri"/>
              </a:rPr>
              <a:t>peak</a:t>
            </a:r>
            <a:r>
              <a:rPr lang="it-IT" sz="1900" dirty="0">
                <a:solidFill>
                  <a:srgbClr val="1D1D7C"/>
                </a:solidFill>
                <a:ea typeface="ＭＳ Ｐゴシック"/>
                <a:cs typeface="Calibri"/>
              </a:rPr>
              <a:t> </a:t>
            </a:r>
            <a:r>
              <a:rPr lang="it-IT" sz="1900" dirty="0" err="1">
                <a:solidFill>
                  <a:srgbClr val="1D1D7C"/>
                </a:solidFill>
                <a:ea typeface="ＭＳ Ｐゴシック"/>
                <a:cs typeface="Calibri"/>
              </a:rPr>
              <a:t>current</a:t>
            </a:r>
            <a:r>
              <a:rPr lang="it-IT" sz="1900" dirty="0">
                <a:solidFill>
                  <a:srgbClr val="1D1D7C"/>
                </a:solidFill>
                <a:ea typeface="ＭＳ Ｐゴシック"/>
                <a:cs typeface="Calibri"/>
              </a:rPr>
              <a:t>.</a:t>
            </a:r>
          </a:p>
          <a:p>
            <a:pPr algn="just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FBB9E3-99C5-644F-A3A1-9969D01C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15" y="4774217"/>
            <a:ext cx="10495225" cy="2041325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7F0B511-D48D-51C5-8FDB-C8AFD95D4A47}"/>
              </a:ext>
            </a:extLst>
          </p:cNvPr>
          <p:cNvGrpSpPr/>
          <p:nvPr/>
        </p:nvGrpSpPr>
        <p:grpSpPr>
          <a:xfrm>
            <a:off x="9717455" y="1056056"/>
            <a:ext cx="2365237" cy="2378070"/>
            <a:chOff x="9440986" y="1448348"/>
            <a:chExt cx="3195307" cy="2946851"/>
          </a:xfrm>
        </p:grpSpPr>
        <p:pic>
          <p:nvPicPr>
            <p:cNvPr id="35" name="Picture 57">
              <a:extLst>
                <a:ext uri="{FF2B5EF4-FFF2-40B4-BE49-F238E27FC236}">
                  <a16:creationId xmlns:a16="http://schemas.microsoft.com/office/drawing/2014/main" id="{ED86E271-8067-4C6B-6F85-E12E1A964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0986" y="1448348"/>
              <a:ext cx="3195307" cy="2946851"/>
            </a:xfrm>
            <a:prstGeom prst="rect">
              <a:avLst/>
            </a:prstGeom>
          </p:spPr>
        </p:pic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E64B47CD-EC45-0A2C-F9A9-1F7B20B57564}"/>
                </a:ext>
              </a:extLst>
            </p:cNvPr>
            <p:cNvSpPr/>
            <p:nvPr/>
          </p:nvSpPr>
          <p:spPr>
            <a:xfrm>
              <a:off x="10659948" y="3548270"/>
              <a:ext cx="471877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675"/>
            </a:p>
          </p:txBody>
        </p:sp>
      </p:grpSp>
      <p:sp>
        <p:nvSpPr>
          <p:cNvPr id="37" name="Rettangolo 36">
            <a:extLst>
              <a:ext uri="{FF2B5EF4-FFF2-40B4-BE49-F238E27FC236}">
                <a16:creationId xmlns:a16="http://schemas.microsoft.com/office/drawing/2014/main" id="{0BC45DF4-2C45-C531-FBDC-8C1F4E2C2902}"/>
              </a:ext>
            </a:extLst>
          </p:cNvPr>
          <p:cNvSpPr/>
          <p:nvPr/>
        </p:nvSpPr>
        <p:spPr>
          <a:xfrm>
            <a:off x="9152730" y="2826282"/>
            <a:ext cx="277793" cy="95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75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EF23B5-9FAA-4B8F-455C-290B7CD00DDD}"/>
              </a:ext>
            </a:extLst>
          </p:cNvPr>
          <p:cNvSpPr txBox="1"/>
          <p:nvPr/>
        </p:nvSpPr>
        <p:spPr>
          <a:xfrm>
            <a:off x="6422591" y="4956218"/>
            <a:ext cx="408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ea typeface="ＭＳ Ｐゴシック"/>
                <a:cs typeface="Calibri"/>
              </a:rPr>
              <a:t>C-band </a:t>
            </a:r>
            <a:r>
              <a:rPr lang="it-IT" b="1" dirty="0" err="1">
                <a:solidFill>
                  <a:srgbClr val="FF0000"/>
                </a:solidFill>
                <a:ea typeface="ＭＳ Ｐゴシック"/>
                <a:cs typeface="Calibri"/>
              </a:rPr>
              <a:t>linac</a:t>
            </a:r>
            <a:r>
              <a:rPr lang="it-IT" b="1" dirty="0">
                <a:solidFill>
                  <a:srgbClr val="FF0000"/>
                </a:solidFill>
                <a:ea typeface="ＭＳ Ｐゴシック"/>
                <a:cs typeface="Calibri"/>
              </a:rPr>
              <a:t> (f=5,712 GHz)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ea typeface="ＭＳ Ｐゴシック"/>
                <a:cs typeface="Calibri"/>
              </a:rPr>
              <a:t>Standing </a:t>
            </a:r>
            <a:r>
              <a:rPr lang="it-IT" b="1" dirty="0" err="1">
                <a:solidFill>
                  <a:srgbClr val="FF0000"/>
                </a:solidFill>
                <a:ea typeface="ＭＳ Ｐゴシック"/>
                <a:cs typeface="Calibri"/>
              </a:rPr>
              <a:t>wave</a:t>
            </a:r>
            <a:r>
              <a:rPr lang="it-IT" b="1" dirty="0">
                <a:solidFill>
                  <a:srgbClr val="FF0000"/>
                </a:solidFill>
                <a:ea typeface="ＭＳ Ｐゴシック"/>
                <a:cs typeface="Calibri"/>
              </a:rPr>
              <a:t> </a:t>
            </a:r>
            <a:r>
              <a:rPr lang="it-IT" b="1" dirty="0" err="1">
                <a:solidFill>
                  <a:srgbClr val="FF0000"/>
                </a:solidFill>
                <a:ea typeface="ＭＳ Ｐゴシック"/>
                <a:cs typeface="Calibri"/>
              </a:rPr>
              <a:t>structure</a:t>
            </a:r>
            <a:r>
              <a:rPr lang="it-IT" b="1" dirty="0">
                <a:solidFill>
                  <a:srgbClr val="FF0000"/>
                </a:solidFill>
                <a:ea typeface="ＭＳ Ｐゴシック"/>
                <a:cs typeface="Calibri"/>
              </a:rPr>
              <a:t> (SW)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Symbol" pitchFamily="2" charset="2"/>
                <a:ea typeface="ＭＳ Ｐゴシック"/>
                <a:cs typeface="Calibri"/>
              </a:rPr>
              <a:t>p</a:t>
            </a:r>
            <a:r>
              <a:rPr lang="it-IT" b="1" dirty="0">
                <a:solidFill>
                  <a:srgbClr val="FF0000"/>
                </a:solidFill>
                <a:ea typeface="ＭＳ Ｐゴシック"/>
                <a:cs typeface="Calibri"/>
              </a:rPr>
              <a:t>/2 mode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ea typeface="ＭＳ Ｐゴシック"/>
                <a:cs typeface="Calibri"/>
              </a:rPr>
              <a:t>Bi-</a:t>
            </a:r>
            <a:r>
              <a:rPr lang="it-IT" b="1" dirty="0" err="1">
                <a:solidFill>
                  <a:srgbClr val="FF0000"/>
                </a:solidFill>
                <a:ea typeface="ＭＳ Ｐゴシック"/>
                <a:cs typeface="Calibri"/>
              </a:rPr>
              <a:t>periodic</a:t>
            </a:r>
            <a:r>
              <a:rPr lang="it-IT" b="1" dirty="0">
                <a:solidFill>
                  <a:srgbClr val="FF0000"/>
                </a:solidFill>
                <a:ea typeface="ＭＳ Ｐゴシック"/>
                <a:cs typeface="Calibri"/>
              </a:rPr>
              <a:t> </a:t>
            </a:r>
            <a:r>
              <a:rPr lang="it-IT" b="1" dirty="0" err="1">
                <a:solidFill>
                  <a:srgbClr val="FF0000"/>
                </a:solidFill>
                <a:ea typeface="ＭＳ Ｐゴシック"/>
                <a:cs typeface="Calibri"/>
              </a:rPr>
              <a:t>geometry</a:t>
            </a:r>
            <a:endParaRPr lang="it-IT" sz="1600" b="1" dirty="0">
              <a:solidFill>
                <a:srgbClr val="FF0000"/>
              </a:solidFill>
              <a:ea typeface="ＭＳ Ｐゴシック"/>
              <a:cs typeface="Calibri"/>
            </a:endParaRPr>
          </a:p>
        </p:txBody>
      </p:sp>
      <p:pic>
        <p:nvPicPr>
          <p:cNvPr id="34" name="Picture 45">
            <a:extLst>
              <a:ext uri="{FF2B5EF4-FFF2-40B4-BE49-F238E27FC236}">
                <a16:creationId xmlns:a16="http://schemas.microsoft.com/office/drawing/2014/main" id="{BF26024D-D7CC-A641-6336-405535C7D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9" r="4629"/>
          <a:stretch/>
        </p:blipFill>
        <p:spPr>
          <a:xfrm>
            <a:off x="7249520" y="974614"/>
            <a:ext cx="2493984" cy="25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3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stituto nazionale di fisica nucleare - Wikipedia">
            <a:extLst>
              <a:ext uri="{FF2B5EF4-FFF2-40B4-BE49-F238E27FC236}">
                <a16:creationId xmlns:a16="http://schemas.microsoft.com/office/drawing/2014/main" id="{02FA4C79-439B-7C19-9FAB-71956A4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61" y="93656"/>
            <a:ext cx="964305" cy="6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0B6B7421-103B-D538-6CE4-516CF19B90FD}"/>
              </a:ext>
            </a:extLst>
          </p:cNvPr>
          <p:cNvSpPr/>
          <p:nvPr/>
        </p:nvSpPr>
        <p:spPr>
          <a:xfrm>
            <a:off x="10427396" y="975437"/>
            <a:ext cx="1642744" cy="527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250DD7D-3F5B-9C48-2074-6D4ED71BE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41" y="1592566"/>
            <a:ext cx="11278472" cy="463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9D1011-A33D-43D1-FF2E-EEB2A0CF4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93"/>
            <a:ext cx="12192000" cy="91489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7030A0"/>
                </a:solidFill>
              </a:rPr>
              <a:t>VHEE </a:t>
            </a:r>
            <a:r>
              <a:rPr lang="it-IT" sz="3200" b="1" dirty="0" err="1">
                <a:solidFill>
                  <a:srgbClr val="7030A0"/>
                </a:solidFill>
              </a:rPr>
              <a:t>Linac</a:t>
            </a:r>
            <a:r>
              <a:rPr lang="it-IT" sz="3200" b="1" dirty="0">
                <a:solidFill>
                  <a:srgbClr val="7030A0"/>
                </a:solidFill>
              </a:rPr>
              <a:t> Layout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9D8AED-37AF-74DF-D493-293E00B05106}"/>
              </a:ext>
            </a:extLst>
          </p:cNvPr>
          <p:cNvSpPr/>
          <p:nvPr/>
        </p:nvSpPr>
        <p:spPr>
          <a:xfrm>
            <a:off x="3093618" y="3851189"/>
            <a:ext cx="1822332" cy="25670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A252C-87BD-F781-392F-6AE74BD7CD5E}"/>
              </a:ext>
            </a:extLst>
          </p:cNvPr>
          <p:cNvSpPr txBox="1"/>
          <p:nvPr/>
        </p:nvSpPr>
        <p:spPr>
          <a:xfrm>
            <a:off x="3322041" y="6488668"/>
            <a:ext cx="1447288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TW section</a:t>
            </a:r>
          </a:p>
        </p:txBody>
      </p:sp>
    </p:spTree>
    <p:extLst>
      <p:ext uri="{BB962C8B-B14F-4D97-AF65-F5344CB8AC3E}">
        <p14:creationId xmlns:p14="http://schemas.microsoft.com/office/powerpoint/2010/main" val="2407393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87DE7A-2A0B-51CB-15D7-943D496C1920}"/>
              </a:ext>
            </a:extLst>
          </p:cNvPr>
          <p:cNvSpPr txBox="1"/>
          <p:nvPr/>
        </p:nvSpPr>
        <p:spPr>
          <a:xfrm>
            <a:off x="123294" y="1089470"/>
            <a:ext cx="8380626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1D1D7C"/>
                </a:solidFill>
                <a:ea typeface="ＭＳ Ｐゴシック"/>
                <a:cs typeface="Calibri"/>
              </a:rPr>
              <a:t>The frequency </a:t>
            </a:r>
            <a:r>
              <a:rPr lang="it-IT" sz="2000" dirty="0" err="1">
                <a:solidFill>
                  <a:srgbClr val="1D1D7C"/>
                </a:solidFill>
                <a:ea typeface="ＭＳ Ｐゴシック"/>
                <a:cs typeface="Calibri"/>
              </a:rPr>
              <a:t>is</a:t>
            </a:r>
            <a:r>
              <a:rPr lang="it-IT" sz="2000" dirty="0">
                <a:solidFill>
                  <a:srgbClr val="1D1D7C"/>
                </a:solidFill>
                <a:ea typeface="ＭＳ Ｐゴシック"/>
                <a:cs typeface="Calibri"/>
              </a:rPr>
              <a:t> 5.712 GHz;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D1D7C"/>
                </a:solidFill>
                <a:ea typeface="ＭＳ Ｐゴシック"/>
                <a:cs typeface="Calibri"/>
              </a:rPr>
              <a:t>TW Constant Impedance: Iris aperture radius a = 5 mm;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D1D7C"/>
                </a:solidFill>
                <a:ea typeface="ＭＳ Ｐゴシック"/>
                <a:cs typeface="Calibri"/>
              </a:rPr>
              <a:t>d</a:t>
            </a:r>
            <a:r>
              <a:rPr lang="en-GB" sz="2000" dirty="0">
                <a:solidFill>
                  <a:srgbClr val="1D1D7C"/>
                </a:solidFill>
                <a:latin typeface="Symbol" pitchFamily="2" charset="2"/>
                <a:ea typeface="ＭＳ Ｐゴシック"/>
                <a:cs typeface="Calibri"/>
              </a:rPr>
              <a:t>= 2lb</a:t>
            </a:r>
            <a:r>
              <a:rPr lang="en-GB" sz="2000" dirty="0">
                <a:solidFill>
                  <a:srgbClr val="1D1D7C"/>
                </a:solidFill>
                <a:ea typeface="ＭＳ Ｐゴシック"/>
                <a:cs typeface="Calibri"/>
              </a:rPr>
              <a:t>/3 allows to synchronize the beam passage in each cell with the accelerating field;</a:t>
            </a:r>
            <a:endParaRPr lang="en-US" sz="2000" dirty="0">
              <a:solidFill>
                <a:srgbClr val="1D1D7C"/>
              </a:solidFill>
              <a:ea typeface="ＭＳ Ｐゴシック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E4945F-6871-85E3-5C79-0A5342724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293"/>
            <a:ext cx="12170529" cy="117106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ts val="1800"/>
            </a:pPr>
            <a:r>
              <a:rPr lang="it-IT" sz="3200" b="1" dirty="0">
                <a:solidFill>
                  <a:srgbClr val="7030A0"/>
                </a:solidFill>
              </a:rPr>
              <a:t>Choice of </a:t>
            </a:r>
            <a:r>
              <a:rPr lang="it-IT" sz="3200" b="1" dirty="0" err="1">
                <a:solidFill>
                  <a:srgbClr val="7030A0"/>
                </a:solidFill>
              </a:rPr>
              <a:t>main</a:t>
            </a:r>
            <a:r>
              <a:rPr lang="it-IT" sz="3200" b="1" dirty="0">
                <a:solidFill>
                  <a:srgbClr val="7030A0"/>
                </a:solidFill>
              </a:rPr>
              <a:t> Accelerator </a:t>
            </a:r>
            <a:r>
              <a:rPr lang="it-IT" sz="3200" b="1" dirty="0" err="1">
                <a:solidFill>
                  <a:srgbClr val="7030A0"/>
                </a:solidFill>
              </a:rPr>
              <a:t>structures</a:t>
            </a:r>
            <a:r>
              <a:rPr lang="it-IT" sz="3200" b="1" dirty="0">
                <a:solidFill>
                  <a:srgbClr val="7030A0"/>
                </a:solidFill>
              </a:rPr>
              <a:t>:</a:t>
            </a:r>
            <a:br>
              <a:rPr lang="en-US" sz="3200" b="1" dirty="0">
                <a:solidFill>
                  <a:srgbClr val="7030A0"/>
                </a:solidFill>
              </a:rPr>
            </a:br>
            <a:r>
              <a:rPr lang="it-IT" sz="3200" b="1" dirty="0">
                <a:solidFill>
                  <a:srgbClr val="7030A0"/>
                </a:solidFill>
              </a:rPr>
              <a:t>TW </a:t>
            </a:r>
            <a:r>
              <a:rPr lang="it-IT" sz="3200" b="1" dirty="0" err="1">
                <a:solidFill>
                  <a:srgbClr val="7030A0"/>
                </a:solidFill>
              </a:rPr>
              <a:t>linac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CFE724-EF8A-E034-5B9A-ECBE6F356FB8}"/>
              </a:ext>
            </a:extLst>
          </p:cNvPr>
          <p:cNvSpPr txBox="1"/>
          <p:nvPr/>
        </p:nvSpPr>
        <p:spPr>
          <a:xfrm>
            <a:off x="3334171" y="2995679"/>
            <a:ext cx="4086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b="1" dirty="0"/>
              <a:t>Initial single cell RF parameters simulations</a:t>
            </a:r>
            <a:endParaRPr lang="en-US" sz="11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A7821D-46A1-562B-B951-36B901701963}"/>
              </a:ext>
            </a:extLst>
          </p:cNvPr>
          <p:cNvSpPr txBox="1"/>
          <p:nvPr/>
        </p:nvSpPr>
        <p:spPr>
          <a:xfrm>
            <a:off x="934465" y="2980757"/>
            <a:ext cx="24915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2D side sketch of one single </a:t>
            </a:r>
            <a:r>
              <a:rPr lang="it-IT" sz="1100" b="1" dirty="0" err="1"/>
              <a:t>cell</a:t>
            </a:r>
            <a:endParaRPr lang="it-IT" sz="1100" b="1" dirty="0"/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A0DD1B61-87CC-6ABA-B1D1-51D1324BC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576280"/>
              </p:ext>
            </p:extLst>
          </p:nvPr>
        </p:nvGraphicFramePr>
        <p:xfrm>
          <a:off x="3867706" y="3233560"/>
          <a:ext cx="3088677" cy="283948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32353">
                  <a:extLst>
                    <a:ext uri="{9D8B030D-6E8A-4147-A177-3AD203B41FA5}">
                      <a16:colId xmlns:a16="http://schemas.microsoft.com/office/drawing/2014/main" val="1733784456"/>
                    </a:ext>
                  </a:extLst>
                </a:gridCol>
                <a:gridCol w="1556324">
                  <a:extLst>
                    <a:ext uri="{9D8B030D-6E8A-4147-A177-3AD203B41FA5}">
                      <a16:colId xmlns:a16="http://schemas.microsoft.com/office/drawing/2014/main" val="1136869663"/>
                    </a:ext>
                  </a:extLst>
                </a:gridCol>
              </a:tblGrid>
              <a:tr h="405641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Parameter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Size [mm]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385646"/>
                  </a:ext>
                </a:extLst>
              </a:tr>
              <a:tr h="405641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199400"/>
                  </a:ext>
                </a:extLst>
              </a:tr>
              <a:tr h="405641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21,03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28469"/>
                  </a:ext>
                </a:extLst>
              </a:tr>
              <a:tr h="405641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17,45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312627"/>
                  </a:ext>
                </a:extLst>
              </a:tr>
              <a:tr h="405641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575717"/>
                  </a:ext>
                </a:extLst>
              </a:tr>
              <a:tr h="405641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R</a:t>
                      </a:r>
                      <a:r>
                        <a:rPr lang="it-IT" sz="1400" dirty="0"/>
                        <a:t>0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063965"/>
                  </a:ext>
                </a:extLst>
              </a:tr>
              <a:tr h="405641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r</a:t>
                      </a:r>
                      <a:r>
                        <a:rPr lang="it-IT" sz="1200" dirty="0"/>
                        <a:t>1</a:t>
                      </a:r>
                      <a:r>
                        <a:rPr lang="it-IT" sz="1800" dirty="0"/>
                        <a:t>/r</a:t>
                      </a:r>
                      <a:r>
                        <a:rPr lang="it-IT" sz="1400" dirty="0"/>
                        <a:t>2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1,25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834586"/>
                  </a:ext>
                </a:extLst>
              </a:tr>
            </a:tbl>
          </a:graphicData>
        </a:graphic>
      </p:graphicFrame>
      <p:pic>
        <p:nvPicPr>
          <p:cNvPr id="17" name="Picture 11">
            <a:extLst>
              <a:ext uri="{FF2B5EF4-FFF2-40B4-BE49-F238E27FC236}">
                <a16:creationId xmlns:a16="http://schemas.microsoft.com/office/drawing/2014/main" id="{D336A1DC-C07A-26E7-ACD6-782DDF3A7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1" t="4133"/>
          <a:stretch/>
        </p:blipFill>
        <p:spPr>
          <a:xfrm>
            <a:off x="590974" y="3174357"/>
            <a:ext cx="2892571" cy="3273184"/>
          </a:xfrm>
          <a:prstGeom prst="rect">
            <a:avLst/>
          </a:prstGeom>
        </p:spPr>
      </p:pic>
      <p:pic>
        <p:nvPicPr>
          <p:cNvPr id="39" name="Immagine 26">
            <a:extLst>
              <a:ext uri="{FF2B5EF4-FFF2-40B4-BE49-F238E27FC236}">
                <a16:creationId xmlns:a16="http://schemas.microsoft.com/office/drawing/2014/main" id="{C804B596-0427-4394-BA56-73BBD5E20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28" y="3093680"/>
            <a:ext cx="4621776" cy="3723170"/>
          </a:xfrm>
          <a:prstGeom prst="rect">
            <a:avLst/>
          </a:prstGeom>
        </p:spPr>
      </p:pic>
      <p:sp>
        <p:nvSpPr>
          <p:cNvPr id="40" name="Freeform: Shape 8">
            <a:extLst>
              <a:ext uri="{FF2B5EF4-FFF2-40B4-BE49-F238E27FC236}">
                <a16:creationId xmlns:a16="http://schemas.microsoft.com/office/drawing/2014/main" id="{844A74D6-CC40-E29D-75EE-005A52BCB2DE}"/>
              </a:ext>
            </a:extLst>
          </p:cNvPr>
          <p:cNvSpPr/>
          <p:nvPr/>
        </p:nvSpPr>
        <p:spPr>
          <a:xfrm>
            <a:off x="7567098" y="5193801"/>
            <a:ext cx="2963429" cy="205262"/>
          </a:xfrm>
          <a:custGeom>
            <a:avLst/>
            <a:gdLst>
              <a:gd name="connsiteX0" fmla="*/ 0 w 3529013"/>
              <a:gd name="connsiteY0" fmla="*/ 43475 h 243500"/>
              <a:gd name="connsiteX1" fmla="*/ 1478756 w 3529013"/>
              <a:gd name="connsiteY1" fmla="*/ 613 h 243500"/>
              <a:gd name="connsiteX2" fmla="*/ 2578894 w 3529013"/>
              <a:gd name="connsiteY2" fmla="*/ 72050 h 243500"/>
              <a:gd name="connsiteX3" fmla="*/ 3107531 w 3529013"/>
              <a:gd name="connsiteY3" fmla="*/ 150632 h 243500"/>
              <a:gd name="connsiteX4" fmla="*/ 3529013 w 3529013"/>
              <a:gd name="connsiteY4" fmla="*/ 243500 h 2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9013" h="243500">
                <a:moveTo>
                  <a:pt x="0" y="43475"/>
                </a:moveTo>
                <a:cubicBezTo>
                  <a:pt x="524470" y="19662"/>
                  <a:pt x="1048940" y="-4150"/>
                  <a:pt x="1478756" y="613"/>
                </a:cubicBezTo>
                <a:cubicBezTo>
                  <a:pt x="1908572" y="5375"/>
                  <a:pt x="2307432" y="47047"/>
                  <a:pt x="2578894" y="72050"/>
                </a:cubicBezTo>
                <a:cubicBezTo>
                  <a:pt x="2850356" y="97053"/>
                  <a:pt x="2949178" y="122057"/>
                  <a:pt x="3107531" y="150632"/>
                </a:cubicBezTo>
                <a:cubicBezTo>
                  <a:pt x="3265884" y="179207"/>
                  <a:pt x="3397448" y="211353"/>
                  <a:pt x="3529013" y="24350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109A0A8B-90BE-084C-9ECD-A422D0577F54}"/>
              </a:ext>
            </a:extLst>
          </p:cNvPr>
          <p:cNvSpPr txBox="1"/>
          <p:nvPr/>
        </p:nvSpPr>
        <p:spPr>
          <a:xfrm>
            <a:off x="10596565" y="5046936"/>
            <a:ext cx="201085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67" dirty="0">
                <a:solidFill>
                  <a:srgbClr val="5F5388"/>
                </a:solidFill>
              </a:rPr>
              <a:t>Unloaded</a:t>
            </a:r>
          </a:p>
          <a:p>
            <a:r>
              <a:rPr lang="it-IT" sz="1867" dirty="0">
                <a:solidFill>
                  <a:srgbClr val="5F5388"/>
                </a:solidFill>
              </a:rPr>
              <a:t>gradient</a:t>
            </a:r>
            <a:endParaRPr lang="en-US" sz="1867" dirty="0">
              <a:solidFill>
                <a:srgbClr val="5F5388"/>
              </a:solidFill>
            </a:endParaRPr>
          </a:p>
        </p:txBody>
      </p:sp>
      <p:sp>
        <p:nvSpPr>
          <p:cNvPr id="42" name="Freeform: Shape 10">
            <a:extLst>
              <a:ext uri="{FF2B5EF4-FFF2-40B4-BE49-F238E27FC236}">
                <a16:creationId xmlns:a16="http://schemas.microsoft.com/office/drawing/2014/main" id="{3412EF2D-F6ED-4F09-A1A3-387B9F719F3B}"/>
              </a:ext>
            </a:extLst>
          </p:cNvPr>
          <p:cNvSpPr/>
          <p:nvPr/>
        </p:nvSpPr>
        <p:spPr>
          <a:xfrm>
            <a:off x="7575067" y="5668186"/>
            <a:ext cx="2919239" cy="205260"/>
          </a:xfrm>
          <a:custGeom>
            <a:avLst/>
            <a:gdLst>
              <a:gd name="connsiteX0" fmla="*/ 0 w 3529013"/>
              <a:gd name="connsiteY0" fmla="*/ 43475 h 243500"/>
              <a:gd name="connsiteX1" fmla="*/ 1478756 w 3529013"/>
              <a:gd name="connsiteY1" fmla="*/ 613 h 243500"/>
              <a:gd name="connsiteX2" fmla="*/ 2578894 w 3529013"/>
              <a:gd name="connsiteY2" fmla="*/ 72050 h 243500"/>
              <a:gd name="connsiteX3" fmla="*/ 3107531 w 3529013"/>
              <a:gd name="connsiteY3" fmla="*/ 150632 h 243500"/>
              <a:gd name="connsiteX4" fmla="*/ 3529013 w 3529013"/>
              <a:gd name="connsiteY4" fmla="*/ 243500 h 2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9013" h="243500">
                <a:moveTo>
                  <a:pt x="0" y="43475"/>
                </a:moveTo>
                <a:cubicBezTo>
                  <a:pt x="524470" y="19662"/>
                  <a:pt x="1048940" y="-4150"/>
                  <a:pt x="1478756" y="613"/>
                </a:cubicBezTo>
                <a:cubicBezTo>
                  <a:pt x="1908572" y="5375"/>
                  <a:pt x="2307432" y="47047"/>
                  <a:pt x="2578894" y="72050"/>
                </a:cubicBezTo>
                <a:cubicBezTo>
                  <a:pt x="2850356" y="97053"/>
                  <a:pt x="2949178" y="122057"/>
                  <a:pt x="3107531" y="150632"/>
                </a:cubicBezTo>
                <a:cubicBezTo>
                  <a:pt x="3265884" y="179207"/>
                  <a:pt x="3397448" y="211353"/>
                  <a:pt x="3529013" y="2435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7F31F6BF-7643-722C-9F4F-2AEEA5990621}"/>
              </a:ext>
            </a:extLst>
          </p:cNvPr>
          <p:cNvSpPr txBox="1"/>
          <p:nvPr/>
        </p:nvSpPr>
        <p:spPr>
          <a:xfrm>
            <a:off x="10564650" y="5660822"/>
            <a:ext cx="201085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67" dirty="0">
                <a:solidFill>
                  <a:srgbClr val="FF0000"/>
                </a:solidFill>
              </a:rPr>
              <a:t>loaded gradient</a:t>
            </a:r>
          </a:p>
          <a:p>
            <a:r>
              <a:rPr lang="it-IT" sz="1867" dirty="0">
                <a:solidFill>
                  <a:srgbClr val="FF0000"/>
                </a:solidFill>
              </a:rPr>
              <a:t>@I=200 mA</a:t>
            </a:r>
            <a:endParaRPr lang="en-US" sz="1867" dirty="0">
              <a:solidFill>
                <a:srgbClr val="FF0000"/>
              </a:solidFill>
            </a:endParaRPr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B7EF0249-63C0-6A42-E978-EF9D495417BB}"/>
              </a:ext>
            </a:extLst>
          </p:cNvPr>
          <p:cNvSpPr txBox="1"/>
          <p:nvPr/>
        </p:nvSpPr>
        <p:spPr>
          <a:xfrm>
            <a:off x="7845992" y="4115030"/>
            <a:ext cx="100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i="1" dirty="0"/>
              <a:t>a </a:t>
            </a:r>
            <a:r>
              <a:rPr lang="it-IT" sz="1800" dirty="0"/>
              <a:t>= 5mm</a:t>
            </a:r>
            <a:endParaRPr lang="en-US" sz="1800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F9C44764-EA63-52A3-77E9-ABF39BC554E2}"/>
              </a:ext>
            </a:extLst>
          </p:cNvPr>
          <p:cNvSpPr txBox="1">
            <a:spLocks/>
          </p:cNvSpPr>
          <p:nvPr/>
        </p:nvSpPr>
        <p:spPr>
          <a:xfrm>
            <a:off x="1" y="8293"/>
            <a:ext cx="12170529" cy="1231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b="1" dirty="0">
              <a:solidFill>
                <a:schemeClr val="accent2"/>
              </a:solidFill>
            </a:endParaRPr>
          </a:p>
        </p:txBody>
      </p:sp>
      <p:pic>
        <p:nvPicPr>
          <p:cNvPr id="4" name="image22.jpg" descr="Immagine che contiene testo, antenna&#10;&#10;Descrizione generata automaticamente">
            <a:extLst>
              <a:ext uri="{FF2B5EF4-FFF2-40B4-BE49-F238E27FC236}">
                <a16:creationId xmlns:a16="http://schemas.microsoft.com/office/drawing/2014/main" id="{68E2FF9F-8110-B785-A9C7-AD3AE4B441C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260311" y="1228826"/>
            <a:ext cx="3808395" cy="155791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633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 animBg="1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81EC9D81-7357-B80B-BF87-D8F849DA3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1" t="4133"/>
          <a:stretch/>
        </p:blipFill>
        <p:spPr>
          <a:xfrm>
            <a:off x="10376783" y="0"/>
            <a:ext cx="1637740" cy="18532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777B8B-7E3C-CE11-A7A7-F7EF60D5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0918"/>
            <a:ext cx="12192000" cy="363393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9538458-88A2-8589-7AB7-BF5B832E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76904"/>
            <a:ext cx="12170529" cy="117106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7030A0"/>
                </a:solidFill>
              </a:rPr>
              <a:t>RF </a:t>
            </a:r>
            <a:r>
              <a:rPr lang="it-IT" sz="3200" b="1" dirty="0" err="1">
                <a:solidFill>
                  <a:srgbClr val="7030A0"/>
                </a:solidFill>
              </a:rPr>
              <a:t>parameters</a:t>
            </a:r>
            <a:r>
              <a:rPr lang="it-IT" sz="3200" b="1" dirty="0">
                <a:solidFill>
                  <a:srgbClr val="7030A0"/>
                </a:solidFill>
              </a:rPr>
              <a:t> studies</a:t>
            </a:r>
            <a:endParaRPr lang="en-US" sz="32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id="{7019E601-88F8-C2DF-10B9-736FDF9F1904}"/>
                  </a:ext>
                </a:extLst>
              </p:cNvPr>
              <p:cNvSpPr txBox="1"/>
              <p:nvPr/>
            </p:nvSpPr>
            <p:spPr>
              <a:xfrm>
                <a:off x="69450" y="1168820"/>
                <a:ext cx="11945073" cy="187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43834" marR="0" lvl="0" indent="-243834" algn="just">
                  <a:spcBef>
                    <a:spcPts val="400"/>
                  </a:spcBef>
                  <a:spcAft>
                    <a:spcPts val="400"/>
                  </a:spcAft>
                  <a:buFont typeface="Symbol" panose="05050102010706020507" pitchFamily="18" charset="2"/>
                  <a:buChar char=""/>
                </a:pPr>
                <a:r>
                  <a:rPr lang="en-US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Structure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1D1D7C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</m:ctrlPr>
                      </m:sSubPr>
                      <m:e>
                        <m:r>
                          <a:rPr lang="it-IT" sz="2000">
                            <a:solidFill>
                              <a:srgbClr val="1D1D7C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  <m:t>𝐿</m:t>
                        </m:r>
                      </m:e>
                      <m:sub>
                        <m:r>
                          <a:rPr lang="it-IT" sz="2000">
                            <a:solidFill>
                              <a:srgbClr val="1D1D7C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  <m:t>𝑆</m:t>
                        </m:r>
                      </m:sub>
                    </m:sSub>
                    <m:r>
                      <a:rPr lang="it-IT" sz="2000">
                        <a:solidFill>
                          <a:srgbClr val="1D1D7C"/>
                        </a:solidFill>
                        <a:latin typeface="Cambria Math" panose="02040503050406030204" pitchFamily="18" charset="0"/>
                        <a:ea typeface="ＭＳ Ｐゴシック"/>
                        <a:cs typeface="Calibri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= 90 cm;</a:t>
                </a:r>
                <a:endParaRPr lang="it-IT" sz="2000" dirty="0">
                  <a:solidFill>
                    <a:srgbClr val="1D1D7C"/>
                  </a:solidFill>
                  <a:ea typeface="ＭＳ Ｐゴシック"/>
                  <a:cs typeface="Calibri"/>
                </a:endParaRPr>
              </a:p>
              <a:p>
                <a:pPr marL="243834" marR="0" lvl="0" indent="-243834" algn="just">
                  <a:spcBef>
                    <a:spcPts val="400"/>
                  </a:spcBef>
                  <a:spcAft>
                    <a:spcPts val="400"/>
                  </a:spcAft>
                  <a:buFont typeface="Symbol" panose="05050102010706020507" pitchFamily="18" charset="2"/>
                  <a:buChar char=""/>
                </a:pPr>
                <a:r>
                  <a:rPr lang="en-US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Average gradient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rgbClr val="1D1D7C"/>
                        </a:solidFill>
                        <a:latin typeface="Cambria Math" panose="02040503050406030204" pitchFamily="18" charset="0"/>
                        <a:ea typeface="ＭＳ Ｐゴシック"/>
                        <a:cs typeface="Calibri"/>
                      </a:rPr>
                      <m:t>a</m:t>
                    </m:r>
                    <m:r>
                      <a:rPr lang="en-US" sz="2000">
                        <a:solidFill>
                          <a:srgbClr val="1D1D7C"/>
                        </a:solidFill>
                        <a:latin typeface="Cambria Math" panose="02040503050406030204" pitchFamily="18" charset="0"/>
                        <a:ea typeface="ＭＳ Ｐゴシック"/>
                        <a:cs typeface="Calibri"/>
                      </a:rPr>
                      <m:t>=5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1D1D7C"/>
                        </a:solidFill>
                        <a:latin typeface="Cambria Math" panose="02040503050406030204" pitchFamily="18" charset="0"/>
                        <a:ea typeface="ＭＳ Ｐゴシック"/>
                        <a:cs typeface="Calibri"/>
                      </a:rPr>
                      <m:t>mm</m:t>
                    </m:r>
                  </m:oMath>
                </a14:m>
                <a:r>
                  <a:rPr lang="en-US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 is equal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1D1D7C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</m:ctrlPr>
                      </m:accPr>
                      <m:e>
                        <m:r>
                          <a:rPr lang="it-IT" sz="2000">
                            <a:solidFill>
                              <a:srgbClr val="1D1D7C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  <m:t>𝐺</m:t>
                        </m:r>
                      </m:e>
                    </m:acc>
                    <m:r>
                      <a:rPr lang="it-IT" sz="2000">
                        <a:solidFill>
                          <a:srgbClr val="1D1D7C"/>
                        </a:solidFill>
                        <a:latin typeface="Cambria Math" panose="02040503050406030204" pitchFamily="18" charset="0"/>
                        <a:ea typeface="ＭＳ Ｐゴシック"/>
                        <a:cs typeface="Calibri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= 40 MV/m, with an RF input power of P</a:t>
                </a:r>
                <a:r>
                  <a:rPr lang="en-US" sz="2800" i="1" baseline="-25000" dirty="0">
                    <a:effectLst/>
                    <a:ea typeface="Arial" panose="020B0604020202020204" pitchFamily="34" charset="0"/>
                  </a:rPr>
                  <a:t>rf</a:t>
                </a:r>
                <a:r>
                  <a:rPr lang="en-US" sz="2800" dirty="0">
                    <a:ea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= 22.5 MW;</a:t>
                </a:r>
              </a:p>
              <a:p>
                <a:pPr marL="243834" marR="0" lvl="0" indent="-243834" algn="just">
                  <a:spcBef>
                    <a:spcPts val="400"/>
                  </a:spcBef>
                  <a:spcAft>
                    <a:spcPts val="400"/>
                  </a:spcAft>
                  <a:buFont typeface="Symbol" panose="05050102010706020507" pitchFamily="18" charset="2"/>
                  <a:buChar char=""/>
                </a:pPr>
                <a:r>
                  <a:rPr lang="en-US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Modified Poynting vector</a:t>
                </a:r>
                <a:r>
                  <a:rPr lang="en-US" sz="2800" dirty="0"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1D1D7C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</m:ctrlPr>
                      </m:sSubPr>
                      <m:e>
                        <m:r>
                          <a:rPr lang="it-IT" sz="2000">
                            <a:solidFill>
                              <a:srgbClr val="1D1D7C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  <m:t>𝑆</m:t>
                        </m:r>
                      </m:e>
                      <m:sub>
                        <m:r>
                          <a:rPr lang="it-IT" sz="2000">
                            <a:solidFill>
                              <a:srgbClr val="1D1D7C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  <m:t>𝑐</m:t>
                        </m:r>
                      </m:sub>
                    </m:sSub>
                    <m:r>
                      <a:rPr lang="it-IT" sz="2000">
                        <a:solidFill>
                          <a:srgbClr val="1D1D7C"/>
                        </a:solidFill>
                        <a:latin typeface="Cambria Math" panose="02040503050406030204" pitchFamily="18" charset="0"/>
                        <a:ea typeface="ＭＳ Ｐゴシック"/>
                        <a:cs typeface="Calibri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below threshold of 2 MW/mm2</a:t>
                </a:r>
              </a:p>
              <a:p>
                <a:pPr marL="243834" marR="0" lvl="0" indent="-243834" algn="just">
                  <a:spcBef>
                    <a:spcPts val="400"/>
                  </a:spcBef>
                  <a:spcAft>
                    <a:spcPts val="400"/>
                  </a:spcAft>
                  <a:buFont typeface="Symbol" panose="05050102010706020507" pitchFamily="18" charset="2"/>
                  <a:buChar char=""/>
                </a:pPr>
                <a:r>
                  <a:rPr lang="it-IT" sz="2000" dirty="0" err="1">
                    <a:solidFill>
                      <a:srgbClr val="1D1D7C"/>
                    </a:solidFill>
                    <a:ea typeface="ＭＳ Ｐゴシック"/>
                    <a:cs typeface="Calibri"/>
                  </a:rPr>
                  <a:t>Eliptical</a:t>
                </a:r>
                <a:r>
                  <a:rPr lang="it-IT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 </a:t>
                </a:r>
                <a:r>
                  <a:rPr lang="it-IT" sz="2000" dirty="0" err="1">
                    <a:solidFill>
                      <a:srgbClr val="1D1D7C"/>
                    </a:solidFill>
                    <a:ea typeface="ＭＳ Ｐゴシック"/>
                    <a:cs typeface="Calibri"/>
                  </a:rPr>
                  <a:t>shape</a:t>
                </a:r>
                <a:r>
                  <a:rPr lang="it-IT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 to </a:t>
                </a:r>
                <a:r>
                  <a:rPr lang="it-IT" sz="2000" dirty="0" err="1">
                    <a:solidFill>
                      <a:srgbClr val="1D1D7C"/>
                    </a:solidFill>
                    <a:ea typeface="ＭＳ Ｐゴシック"/>
                    <a:cs typeface="Calibri"/>
                  </a:rPr>
                  <a:t>increase</a:t>
                </a:r>
                <a:r>
                  <a:rPr lang="it-IT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 the shunt </a:t>
                </a:r>
                <a:r>
                  <a:rPr lang="it-IT" sz="2000" dirty="0" err="1">
                    <a:solidFill>
                      <a:srgbClr val="1D1D7C"/>
                    </a:solidFill>
                    <a:ea typeface="ＭＳ Ｐゴシック"/>
                    <a:cs typeface="Calibri"/>
                  </a:rPr>
                  <a:t>impedance</a:t>
                </a:r>
                <a:r>
                  <a:rPr lang="it-IT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 (LINAC </a:t>
                </a:r>
                <a:r>
                  <a:rPr lang="it-IT" sz="2000" dirty="0" err="1">
                    <a:solidFill>
                      <a:srgbClr val="1D1D7C"/>
                    </a:solidFill>
                    <a:ea typeface="ＭＳ Ｐゴシック"/>
                    <a:cs typeface="Calibri"/>
                  </a:rPr>
                  <a:t>efficiency</a:t>
                </a:r>
                <a:r>
                  <a:rPr lang="it-IT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)</a:t>
                </a:r>
                <a:r>
                  <a:rPr lang="en-US" sz="2000" dirty="0">
                    <a:solidFill>
                      <a:srgbClr val="1D1D7C"/>
                    </a:solidFill>
                    <a:ea typeface="ＭＳ Ｐゴシック"/>
                    <a:cs typeface="Calibri"/>
                  </a:rPr>
                  <a:t>.</a:t>
                </a:r>
              </a:p>
            </p:txBody>
          </p:sp>
        </mc:Choice>
        <mc:Fallback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id="{7019E601-88F8-C2DF-10B9-736FDF9F1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0" y="1168820"/>
                <a:ext cx="11945073" cy="1877437"/>
              </a:xfrm>
              <a:prstGeom prst="rect">
                <a:avLst/>
              </a:prstGeom>
              <a:blipFill>
                <a:blip r:embed="rId4"/>
                <a:stretch>
                  <a:fillRect l="-531" t="-2685" b="-4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6C7A462-B89B-3E72-4CE8-3D5BCA0A5182}"/>
              </a:ext>
            </a:extLst>
          </p:cNvPr>
          <p:cNvSpPr txBox="1"/>
          <p:nvPr/>
        </p:nvSpPr>
        <p:spPr>
          <a:xfrm>
            <a:off x="69450" y="6577856"/>
            <a:ext cx="6181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 err="1"/>
              <a:t>Courtesy</a:t>
            </a:r>
            <a:r>
              <a:rPr lang="it-IT" sz="1200" dirty="0"/>
              <a:t> of D. De </a:t>
            </a:r>
            <a:r>
              <a:rPr lang="it-IT" sz="1200" dirty="0" err="1"/>
              <a:t>Arcangelis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3413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8C607059-F981-6F4B-BB68-8D3801406F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116633"/>
            <a:ext cx="1534886" cy="1151165"/>
          </a:xfrm>
          <a:prstGeom prst="rect">
            <a:avLst/>
          </a:prstGeom>
        </p:spPr>
      </p:pic>
      <p:sp>
        <p:nvSpPr>
          <p:cNvPr id="5" name="Google Shape;196;p33">
            <a:extLst>
              <a:ext uri="{FF2B5EF4-FFF2-40B4-BE49-F238E27FC236}">
                <a16:creationId xmlns:a16="http://schemas.microsoft.com/office/drawing/2014/main" id="{9F28AD32-C1DF-4E49-B813-047BADA4F5B9}"/>
              </a:ext>
            </a:extLst>
          </p:cNvPr>
          <p:cNvSpPr txBox="1">
            <a:spLocks/>
          </p:cNvSpPr>
          <p:nvPr/>
        </p:nvSpPr>
        <p:spPr>
          <a:xfrm>
            <a:off x="2025788" y="21566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  <a:ea typeface="+mj-ea"/>
                <a:cs typeface="+mj-cs"/>
              </a:rPr>
              <a:t>VHEE-FLASH radiotherapy facility</a:t>
            </a:r>
          </a:p>
        </p:txBody>
      </p:sp>
      <p:sp>
        <p:nvSpPr>
          <p:cNvPr id="7" name="Rettangolo 6"/>
          <p:cNvSpPr/>
          <p:nvPr/>
        </p:nvSpPr>
        <p:spPr>
          <a:xfrm>
            <a:off x="527351" y="2411514"/>
            <a:ext cx="11137297" cy="386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cs typeface="Calibri"/>
                <a:sym typeface="Arial"/>
              </a:rPr>
              <a:t>Dependence of FLASH effect on </a:t>
            </a:r>
            <a:r>
              <a:rPr lang="en-GB" sz="2400" b="1" dirty="0">
                <a:solidFill>
                  <a:srgbClr val="FF0000"/>
                </a:solidFill>
                <a:cs typeface="Calibri"/>
                <a:sym typeface="Arial"/>
              </a:rPr>
              <a:t>treatment parameters</a:t>
            </a:r>
          </a:p>
          <a:p>
            <a:pPr marL="342900" indent="-342900">
              <a:lnSpc>
                <a:spcPct val="160000"/>
              </a:lnSpc>
              <a:spcBef>
                <a:spcPts val="178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cs typeface="Calibri"/>
              </a:rPr>
              <a:t>7 MeV S-band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linac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for FLASH therapy: </a:t>
            </a:r>
            <a:r>
              <a:rPr lang="en-US" sz="2400" b="1" dirty="0">
                <a:solidFill>
                  <a:srgbClr val="FF0000"/>
                </a:solidFill>
                <a:cs typeface="Calibri"/>
              </a:rPr>
              <a:t>experience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in design and  realization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2060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cs typeface="Calibri"/>
              </a:rPr>
              <a:t>Compact </a:t>
            </a:r>
            <a:r>
              <a:rPr lang="it-IT" sz="2400" b="1" dirty="0">
                <a:solidFill>
                  <a:srgbClr val="FF0000"/>
                </a:solidFill>
                <a:cs typeface="Calibri"/>
              </a:rPr>
              <a:t>C-Band</a:t>
            </a:r>
            <a:r>
              <a:rPr lang="it-IT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it-IT" sz="2400" b="1" dirty="0">
                <a:solidFill>
                  <a:srgbClr val="FF0000"/>
                </a:solidFill>
                <a:cs typeface="Calibri"/>
              </a:rPr>
              <a:t>System</a:t>
            </a:r>
            <a:r>
              <a:rPr lang="it-IT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cs typeface="Calibri"/>
              </a:rPr>
              <a:t>at</a:t>
            </a:r>
            <a:r>
              <a:rPr lang="it-IT" sz="2400" dirty="0">
                <a:solidFill>
                  <a:srgbClr val="002060"/>
                </a:solidFill>
                <a:cs typeface="Calibri"/>
              </a:rPr>
              <a:t> 5.712 GHz</a:t>
            </a:r>
            <a:endParaRPr lang="en-GB" sz="2400" dirty="0">
              <a:solidFill>
                <a:srgbClr val="002060"/>
              </a:solidFill>
              <a:cs typeface="Calibri"/>
            </a:endParaRPr>
          </a:p>
          <a:p>
            <a:r>
              <a:rPr lang="en-GB" sz="2400" dirty="0">
                <a:solidFill>
                  <a:srgbClr val="002060"/>
                </a:solidFill>
                <a:cs typeface="Calibri"/>
              </a:rPr>
              <a:t>      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cs typeface="Calibri"/>
              </a:rPr>
              <a:t>C-band Very High Energy Electrons (</a:t>
            </a:r>
            <a:r>
              <a:rPr lang="en-GB" sz="2400" b="1" dirty="0">
                <a:solidFill>
                  <a:srgbClr val="FF0000"/>
                </a:solidFill>
                <a:cs typeface="Calibri"/>
              </a:rPr>
              <a:t>VHEEs</a:t>
            </a:r>
            <a:r>
              <a:rPr lang="en-GB" sz="2400" dirty="0">
                <a:solidFill>
                  <a:srgbClr val="002060"/>
                </a:solidFill>
                <a:cs typeface="Calibri"/>
              </a:rPr>
              <a:t>) LINAC for </a:t>
            </a:r>
            <a:r>
              <a:rPr lang="en-GB" sz="2400" b="1" dirty="0">
                <a:solidFill>
                  <a:srgbClr val="FF0000"/>
                </a:solidFill>
                <a:cs typeface="Calibri"/>
              </a:rPr>
              <a:t>FLASH</a:t>
            </a:r>
            <a:r>
              <a:rPr lang="en-GB" sz="2400" dirty="0">
                <a:solidFill>
                  <a:srgbClr val="002060"/>
                </a:solidFill>
                <a:cs typeface="Calibri"/>
              </a:rPr>
              <a:t> regime</a:t>
            </a:r>
          </a:p>
          <a:p>
            <a:pPr marL="800100" lvl="1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002060"/>
                </a:solidFill>
                <a:cs typeface="Calibri"/>
              </a:rPr>
              <a:t>Injector </a:t>
            </a:r>
          </a:p>
          <a:p>
            <a:pPr marL="800100" lvl="1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002060"/>
                </a:solidFill>
                <a:cs typeface="Calibri"/>
              </a:rPr>
              <a:t>TW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AFE407-3AFF-594F-AFCF-8CF0D462C28F}"/>
              </a:ext>
            </a:extLst>
          </p:cNvPr>
          <p:cNvSpPr txBox="1"/>
          <p:nvPr/>
        </p:nvSpPr>
        <p:spPr>
          <a:xfrm>
            <a:off x="3058320" y="1360225"/>
            <a:ext cx="223509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Goal of the talk: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DDE6D-A7CD-874F-AB5A-CDEC2F0D9A6F}"/>
              </a:ext>
            </a:extLst>
          </p:cNvPr>
          <p:cNvSpPr txBox="1"/>
          <p:nvPr/>
        </p:nvSpPr>
        <p:spPr>
          <a:xfrm>
            <a:off x="5781675" y="1206932"/>
            <a:ext cx="3948113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Where are we ?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Where are we going?</a:t>
            </a:r>
          </a:p>
        </p:txBody>
      </p:sp>
    </p:spTree>
    <p:extLst>
      <p:ext uri="{BB962C8B-B14F-4D97-AF65-F5344CB8AC3E}">
        <p14:creationId xmlns:p14="http://schemas.microsoft.com/office/powerpoint/2010/main" val="2123599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BDF4392-4FE3-4DF3-B9CB-A3A5F60D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832" y="75905"/>
            <a:ext cx="6580094" cy="71095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7030A0"/>
                </a:solidFill>
              </a:rPr>
              <a:t>VHEE C-band </a:t>
            </a:r>
            <a:r>
              <a:rPr lang="it-IT" sz="3200" b="1" dirty="0" err="1">
                <a:solidFill>
                  <a:srgbClr val="7030A0"/>
                </a:solidFill>
              </a:rPr>
              <a:t>Linac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7D244E-E085-47C9-E450-6C02AB653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099" y="644184"/>
            <a:ext cx="5591293" cy="792979"/>
          </a:xfrm>
          <a:noFill/>
        </p:spPr>
        <p:txBody>
          <a:bodyPr>
            <a:normAutofit fontScale="85000" lnSpcReduction="20000"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1D1D7C"/>
                </a:solidFill>
                <a:ea typeface="ＭＳ Ｐゴシック"/>
                <a:cs typeface="Calibri"/>
              </a:rPr>
              <a:t>Dual-feed input and output RF power couplers;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1D1D7C"/>
                </a:solidFill>
                <a:ea typeface="ＭＳ Ｐゴシック"/>
                <a:cs typeface="Calibri"/>
              </a:rPr>
              <a:t>Reflection</a:t>
            </a:r>
            <a:r>
              <a:rPr lang="it-IT" sz="2000" dirty="0">
                <a:solidFill>
                  <a:srgbClr val="1D1D7C"/>
                </a:solidFill>
                <a:ea typeface="ＭＳ Ｐゴシック"/>
                <a:cs typeface="Calibri"/>
              </a:rPr>
              <a:t> Coefficient S11 = -30 dB at 5.712 GHz : </a:t>
            </a:r>
            <a:r>
              <a:rPr lang="it-IT" sz="2000" dirty="0" err="1">
                <a:solidFill>
                  <a:srgbClr val="1D1D7C"/>
                </a:solidFill>
                <a:ea typeface="ＭＳ Ｐゴシック"/>
                <a:cs typeface="Calibri"/>
              </a:rPr>
              <a:t>very</a:t>
            </a:r>
            <a:r>
              <a:rPr lang="it-IT" sz="2000" dirty="0">
                <a:solidFill>
                  <a:srgbClr val="1D1D7C"/>
                </a:solidFill>
                <a:ea typeface="ＭＳ Ｐゴシック"/>
                <a:cs typeface="Calibri"/>
              </a:rPr>
              <a:t> low </a:t>
            </a:r>
            <a:r>
              <a:rPr lang="it-IT" sz="2000" dirty="0" err="1">
                <a:solidFill>
                  <a:srgbClr val="1D1D7C"/>
                </a:solidFill>
                <a:ea typeface="ＭＳ Ｐゴシック"/>
                <a:cs typeface="Calibri"/>
              </a:rPr>
              <a:t>reflective</a:t>
            </a:r>
            <a:r>
              <a:rPr lang="it-IT" sz="2000" dirty="0">
                <a:solidFill>
                  <a:srgbClr val="1D1D7C"/>
                </a:solidFill>
                <a:ea typeface="ＭＳ Ｐゴシック"/>
                <a:cs typeface="Calibri"/>
              </a:rPr>
              <a:t> power 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EC1F6-1890-6C4A-021A-547945900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87"/>
          <a:stretch/>
        </p:blipFill>
        <p:spPr>
          <a:xfrm>
            <a:off x="6158408" y="2248368"/>
            <a:ext cx="5358225" cy="206976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C294A4A-1260-05DE-A8DB-FFBE6C83884D}"/>
              </a:ext>
            </a:extLst>
          </p:cNvPr>
          <p:cNvSpPr txBox="1">
            <a:spLocks/>
          </p:cNvSpPr>
          <p:nvPr/>
        </p:nvSpPr>
        <p:spPr>
          <a:xfrm>
            <a:off x="2411574" y="937459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75" b="1" dirty="0">
              <a:solidFill>
                <a:schemeClr val="accent2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2F72EBF-DA51-673B-F0B4-463CCEE9FB95}"/>
              </a:ext>
            </a:extLst>
          </p:cNvPr>
          <p:cNvSpPr/>
          <p:nvPr/>
        </p:nvSpPr>
        <p:spPr>
          <a:xfrm>
            <a:off x="8254907" y="2153563"/>
            <a:ext cx="136753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S11 parameter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6F5CAA99-1C3A-FCA9-B00C-991EB782CAC6}"/>
              </a:ext>
            </a:extLst>
          </p:cNvPr>
          <p:cNvGrpSpPr/>
          <p:nvPr/>
        </p:nvGrpSpPr>
        <p:grpSpPr>
          <a:xfrm>
            <a:off x="487191" y="1672751"/>
            <a:ext cx="5219215" cy="2487642"/>
            <a:chOff x="-356219" y="1013598"/>
            <a:chExt cx="8649575" cy="4498716"/>
          </a:xfrm>
        </p:grpSpPr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FCA50D80-FC11-FE83-E80E-A43688EB1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88" y="1013598"/>
              <a:ext cx="8094868" cy="4498716"/>
            </a:xfrm>
            <a:prstGeom prst="rect">
              <a:avLst/>
            </a:prstGeom>
          </p:spPr>
        </p:pic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227689E-E197-0BB7-3A59-E95D8A2FFEA0}"/>
                </a:ext>
              </a:extLst>
            </p:cNvPr>
            <p:cNvSpPr txBox="1"/>
            <p:nvPr/>
          </p:nvSpPr>
          <p:spPr>
            <a:xfrm>
              <a:off x="-356219" y="1710356"/>
              <a:ext cx="1981076" cy="56454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Power  in</a:t>
              </a:r>
            </a:p>
          </p:txBody>
        </p:sp>
        <p:cxnSp>
          <p:nvCxnSpPr>
            <p:cNvPr id="20" name="Connector: Elbow 28">
              <a:extLst>
                <a:ext uri="{FF2B5EF4-FFF2-40B4-BE49-F238E27FC236}">
                  <a16:creationId xmlns:a16="http://schemas.microsoft.com/office/drawing/2014/main" id="{B97C8476-1519-2BEF-4273-A2B5E092E8A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303349" y="2240749"/>
              <a:ext cx="2003157" cy="672337"/>
            </a:xfrm>
            <a:prstGeom prst="bentConnector3">
              <a:avLst>
                <a:gd name="adj1" fmla="val 62111"/>
              </a:avLst>
            </a:prstGeom>
            <a:ln w="762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Elbow 35">
              <a:extLst>
                <a:ext uri="{FF2B5EF4-FFF2-40B4-BE49-F238E27FC236}">
                  <a16:creationId xmlns:a16="http://schemas.microsoft.com/office/drawing/2014/main" id="{316BE340-139B-6163-0E55-85635A6180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36278" y="2811620"/>
              <a:ext cx="755838" cy="709125"/>
            </a:xfrm>
            <a:prstGeom prst="bentConnector3">
              <a:avLst>
                <a:gd name="adj1" fmla="val 4325"/>
              </a:avLst>
            </a:prstGeom>
            <a:ln w="762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42">
              <a:extLst>
                <a:ext uri="{FF2B5EF4-FFF2-40B4-BE49-F238E27FC236}">
                  <a16:creationId xmlns:a16="http://schemas.microsoft.com/office/drawing/2014/main" id="{AFC2D045-45E4-3A9E-B44F-45091EB4A04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922184" y="2413719"/>
              <a:ext cx="2104513" cy="749084"/>
            </a:xfrm>
            <a:prstGeom prst="bentConnector3">
              <a:avLst>
                <a:gd name="adj1" fmla="val 44680"/>
              </a:avLst>
            </a:prstGeom>
            <a:ln w="762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43">
              <a:extLst>
                <a:ext uri="{FF2B5EF4-FFF2-40B4-BE49-F238E27FC236}">
                  <a16:creationId xmlns:a16="http://schemas.microsoft.com/office/drawing/2014/main" id="{26A3A2FA-67F9-86CC-34A3-4E2E4A78B1D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523243" y="2561742"/>
              <a:ext cx="2300454" cy="648980"/>
            </a:xfrm>
            <a:prstGeom prst="bentConnector3">
              <a:avLst>
                <a:gd name="adj1" fmla="val 49189"/>
              </a:avLst>
            </a:prstGeom>
            <a:ln w="762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68">
              <a:extLst>
                <a:ext uri="{FF2B5EF4-FFF2-40B4-BE49-F238E27FC236}">
                  <a16:creationId xmlns:a16="http://schemas.microsoft.com/office/drawing/2014/main" id="{BBE6F008-9FB7-9F1E-D50C-F174993DBD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8758" y="4602594"/>
              <a:ext cx="4380223" cy="1323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89E93A2B-3E82-3178-0709-042EB7B58B9A}"/>
                </a:ext>
              </a:extLst>
            </p:cNvPr>
            <p:cNvSpPr txBox="1"/>
            <p:nvPr/>
          </p:nvSpPr>
          <p:spPr>
            <a:xfrm>
              <a:off x="4234154" y="1736005"/>
              <a:ext cx="1794991" cy="56454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Power  out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1F01B73-6983-8C50-1B0A-B610360F33F8}"/>
              </a:ext>
            </a:extLst>
          </p:cNvPr>
          <p:cNvGrpSpPr/>
          <p:nvPr/>
        </p:nvGrpSpPr>
        <p:grpSpPr>
          <a:xfrm>
            <a:off x="561560" y="4350826"/>
            <a:ext cx="5401918" cy="2431270"/>
            <a:chOff x="1544981" y="4053331"/>
            <a:chExt cx="4476376" cy="1960336"/>
          </a:xfrm>
        </p:grpSpPr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CB9EBE1-760C-CDD1-2E1F-713697BB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4981" y="4480218"/>
              <a:ext cx="4476376" cy="153344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676F37-F53C-C183-8995-7F82F15559E7}"/>
                </a:ext>
              </a:extLst>
            </p:cNvPr>
            <p:cNvSpPr txBox="1"/>
            <p:nvPr/>
          </p:nvSpPr>
          <p:spPr>
            <a:xfrm>
              <a:off x="2185785" y="4053331"/>
              <a:ext cx="3124292" cy="260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500" b="1" dirty="0"/>
                <a:t>Electric field animation</a:t>
              </a:r>
              <a:endParaRPr lang="en-US" sz="1500" b="1" dirty="0"/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64D665AD-D920-EA48-38BD-940ACFE3C144}"/>
                </a:ext>
              </a:extLst>
            </p:cNvPr>
            <p:cNvSpPr txBox="1"/>
            <p:nvPr/>
          </p:nvSpPr>
          <p:spPr>
            <a:xfrm>
              <a:off x="2229631" y="4342591"/>
              <a:ext cx="922825" cy="2481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Power  in</a:t>
              </a:r>
            </a:p>
          </p:txBody>
        </p:sp>
        <p:cxnSp>
          <p:nvCxnSpPr>
            <p:cNvPr id="27" name="Connector: Elbow 35">
              <a:extLst>
                <a:ext uri="{FF2B5EF4-FFF2-40B4-BE49-F238E27FC236}">
                  <a16:creationId xmlns:a16="http://schemas.microsoft.com/office/drawing/2014/main" id="{A72B5643-966F-9FFF-FE81-391383F31E6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898820" y="4568621"/>
              <a:ext cx="521357" cy="1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4C4F8744-7258-188D-9043-34409FF942B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008877" y="4480216"/>
              <a:ext cx="488522" cy="2"/>
            </a:xfrm>
            <a:prstGeom prst="bentConnector3">
              <a:avLst>
                <a:gd name="adj1" fmla="val 57108"/>
              </a:avLst>
            </a:prstGeom>
            <a:ln w="762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5E93C427-91E1-897F-B597-76B2D74D52AF}"/>
                </a:ext>
              </a:extLst>
            </p:cNvPr>
            <p:cNvSpPr txBox="1"/>
            <p:nvPr/>
          </p:nvSpPr>
          <p:spPr>
            <a:xfrm>
              <a:off x="4202797" y="4350273"/>
              <a:ext cx="940721" cy="2481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Power  out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5E92606-CADE-95C7-EFDC-732FAB44DDAA}"/>
              </a:ext>
            </a:extLst>
          </p:cNvPr>
          <p:cNvSpPr txBox="1"/>
          <p:nvPr/>
        </p:nvSpPr>
        <p:spPr>
          <a:xfrm>
            <a:off x="1034812" y="6360831"/>
            <a:ext cx="46361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900" dirty="0"/>
              <a:t>L. Giuliano, D. De </a:t>
            </a:r>
            <a:r>
              <a:rPr lang="it-IT" sz="900" dirty="0" err="1"/>
              <a:t>Arcangelis</a:t>
            </a:r>
            <a:r>
              <a:rPr lang="it-IT" sz="900" dirty="0"/>
              <a:t>, D . Francescone </a:t>
            </a:r>
            <a:endParaRPr lang="en-US" sz="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27B7D4-4BD4-DBB7-6C33-E6C941539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285" y="4719103"/>
            <a:ext cx="5243290" cy="1901830"/>
          </a:xfrm>
          <a:prstGeom prst="rect">
            <a:avLst/>
          </a:prstGeom>
        </p:spPr>
      </p:pic>
      <p:sp>
        <p:nvSpPr>
          <p:cNvPr id="11" name="Rettangolo 15">
            <a:extLst>
              <a:ext uri="{FF2B5EF4-FFF2-40B4-BE49-F238E27FC236}">
                <a16:creationId xmlns:a16="http://schemas.microsoft.com/office/drawing/2014/main" id="{598A2DCC-48A0-94C3-BB86-26E95E6F88AA}"/>
              </a:ext>
            </a:extLst>
          </p:cNvPr>
          <p:cNvSpPr/>
          <p:nvPr/>
        </p:nvSpPr>
        <p:spPr>
          <a:xfrm rot="16200000">
            <a:off x="5179423" y="3105140"/>
            <a:ext cx="136753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dB</a:t>
            </a:r>
          </a:p>
        </p:txBody>
      </p:sp>
      <p:sp>
        <p:nvSpPr>
          <p:cNvPr id="28" name="Rettangolo 15">
            <a:extLst>
              <a:ext uri="{FF2B5EF4-FFF2-40B4-BE49-F238E27FC236}">
                <a16:creationId xmlns:a16="http://schemas.microsoft.com/office/drawing/2014/main" id="{AA2CD93F-AD55-768F-B3B1-6D136B41239F}"/>
              </a:ext>
            </a:extLst>
          </p:cNvPr>
          <p:cNvSpPr/>
          <p:nvPr/>
        </p:nvSpPr>
        <p:spPr>
          <a:xfrm>
            <a:off x="6251720" y="4136119"/>
            <a:ext cx="5451544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b="1" dirty="0"/>
              <a:t>5.57                                     5.65                                 5.711                     5.76                              5.8</a:t>
            </a:r>
          </a:p>
          <a:p>
            <a:pPr algn="ctr"/>
            <a:r>
              <a:rPr lang="en-US" sz="1100" b="1" dirty="0"/>
              <a:t>                    Frequency [GHz]</a:t>
            </a:r>
          </a:p>
        </p:txBody>
      </p:sp>
      <p:sp>
        <p:nvSpPr>
          <p:cNvPr id="30" name="Rettangolo 15">
            <a:extLst>
              <a:ext uri="{FF2B5EF4-FFF2-40B4-BE49-F238E27FC236}">
                <a16:creationId xmlns:a16="http://schemas.microsoft.com/office/drawing/2014/main" id="{9BF169B3-AECF-6C29-7AC0-E179F6382324}"/>
              </a:ext>
            </a:extLst>
          </p:cNvPr>
          <p:cNvSpPr/>
          <p:nvPr/>
        </p:nvSpPr>
        <p:spPr>
          <a:xfrm>
            <a:off x="8254907" y="4604453"/>
            <a:ext cx="183732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Electric field on the axis</a:t>
            </a:r>
          </a:p>
        </p:txBody>
      </p:sp>
      <p:sp>
        <p:nvSpPr>
          <p:cNvPr id="31" name="Rettangolo 15">
            <a:extLst>
              <a:ext uri="{FF2B5EF4-FFF2-40B4-BE49-F238E27FC236}">
                <a16:creationId xmlns:a16="http://schemas.microsoft.com/office/drawing/2014/main" id="{ADF0C7A0-8DCA-9E4E-0254-B9D9388C917C}"/>
              </a:ext>
            </a:extLst>
          </p:cNvPr>
          <p:cNvSpPr/>
          <p:nvPr/>
        </p:nvSpPr>
        <p:spPr>
          <a:xfrm>
            <a:off x="8347303" y="6553063"/>
            <a:ext cx="183732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 err="1"/>
              <a:t>Efield</a:t>
            </a:r>
            <a:endParaRPr lang="en-US" sz="1100" b="1" dirty="0"/>
          </a:p>
        </p:txBody>
      </p:sp>
      <p:sp>
        <p:nvSpPr>
          <p:cNvPr id="32" name="Rettangolo 15">
            <a:extLst>
              <a:ext uri="{FF2B5EF4-FFF2-40B4-BE49-F238E27FC236}">
                <a16:creationId xmlns:a16="http://schemas.microsoft.com/office/drawing/2014/main" id="{2F655F64-B9B4-6C58-1210-C3F4C618A853}"/>
              </a:ext>
            </a:extLst>
          </p:cNvPr>
          <p:cNvSpPr/>
          <p:nvPr/>
        </p:nvSpPr>
        <p:spPr>
          <a:xfrm rot="16200000">
            <a:off x="5611942" y="5426780"/>
            <a:ext cx="183732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Arbitrary Unit </a:t>
            </a:r>
          </a:p>
        </p:txBody>
      </p:sp>
      <p:sp>
        <p:nvSpPr>
          <p:cNvPr id="33" name="Rettangolo 15">
            <a:extLst>
              <a:ext uri="{FF2B5EF4-FFF2-40B4-BE49-F238E27FC236}">
                <a16:creationId xmlns:a16="http://schemas.microsoft.com/office/drawing/2014/main" id="{CD89C1DB-BABC-2DFF-F34F-B6C231A8A566}"/>
              </a:ext>
            </a:extLst>
          </p:cNvPr>
          <p:cNvSpPr/>
          <p:nvPr/>
        </p:nvSpPr>
        <p:spPr>
          <a:xfrm>
            <a:off x="5921608" y="2289179"/>
            <a:ext cx="433316" cy="1954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b="1" dirty="0"/>
              <a:t>0</a:t>
            </a:r>
          </a:p>
          <a:p>
            <a:endParaRPr lang="en-US" sz="1100" b="1" dirty="0"/>
          </a:p>
          <a:p>
            <a:endParaRPr lang="en-US" sz="1100" b="1" dirty="0"/>
          </a:p>
          <a:p>
            <a:r>
              <a:rPr lang="en-US" sz="1100" b="1" dirty="0"/>
              <a:t>-10</a:t>
            </a:r>
          </a:p>
          <a:p>
            <a:endParaRPr lang="en-US" sz="1100" b="1" dirty="0"/>
          </a:p>
          <a:p>
            <a:endParaRPr lang="en-US" sz="1100" b="1" dirty="0"/>
          </a:p>
          <a:p>
            <a:r>
              <a:rPr lang="en-US" sz="1100" b="1" dirty="0"/>
              <a:t>-20</a:t>
            </a:r>
          </a:p>
          <a:p>
            <a:endParaRPr lang="en-US" sz="1100" b="1" dirty="0"/>
          </a:p>
          <a:p>
            <a:endParaRPr lang="en-US" sz="1100" b="1" dirty="0"/>
          </a:p>
          <a:p>
            <a:r>
              <a:rPr lang="en-US" sz="1100" b="1" dirty="0"/>
              <a:t>-30</a:t>
            </a:r>
          </a:p>
          <a:p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767223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4.png">
            <a:extLst>
              <a:ext uri="{FF2B5EF4-FFF2-40B4-BE49-F238E27FC236}">
                <a16:creationId xmlns:a16="http://schemas.microsoft.com/office/drawing/2014/main" id="{6E27E049-FDDA-F680-8DB5-A8E42143E44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39297" y="988322"/>
            <a:ext cx="8161020" cy="5249333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6D2991-B8A9-F3CB-F1A1-FAE50EAEB16C}"/>
              </a:ext>
            </a:extLst>
          </p:cNvPr>
          <p:cNvSpPr txBox="1"/>
          <p:nvPr/>
        </p:nvSpPr>
        <p:spPr>
          <a:xfrm>
            <a:off x="1945443" y="2646970"/>
            <a:ext cx="328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Electron beam energy (MeV)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892E6-C495-2842-AB24-C1C27A06BE50}"/>
              </a:ext>
            </a:extLst>
          </p:cNvPr>
          <p:cNvSpPr txBox="1"/>
          <p:nvPr/>
        </p:nvSpPr>
        <p:spPr>
          <a:xfrm>
            <a:off x="1137574" y="4346204"/>
            <a:ext cx="169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I</a:t>
            </a:r>
            <a:r>
              <a:rPr lang="en-US" sz="1200" dirty="0" err="1"/>
              <a:t>inj</a:t>
            </a:r>
            <a:r>
              <a:rPr lang="en-US" sz="1800" dirty="0"/>
              <a:t> = 44 % </a:t>
            </a:r>
            <a:r>
              <a:rPr lang="en-US" sz="1800" dirty="0" err="1"/>
              <a:t>I</a:t>
            </a:r>
            <a:r>
              <a:rPr lang="en-US" sz="1200" dirty="0" err="1"/>
              <a:t>gun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336B36-0F67-C1D8-9658-B0F91771DB2E}"/>
              </a:ext>
            </a:extLst>
          </p:cNvPr>
          <p:cNvSpPr/>
          <p:nvPr/>
        </p:nvSpPr>
        <p:spPr>
          <a:xfrm>
            <a:off x="5996734" y="1481298"/>
            <a:ext cx="16761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I</a:t>
            </a:r>
            <a:r>
              <a:rPr lang="en-US" sz="1400" dirty="0" err="1"/>
              <a:t>out</a:t>
            </a:r>
            <a:r>
              <a:rPr lang="en-US" sz="1800" dirty="0"/>
              <a:t> = 90% of </a:t>
            </a:r>
            <a:r>
              <a:rPr lang="en-US" sz="1800" dirty="0" err="1"/>
              <a:t>I</a:t>
            </a:r>
            <a:r>
              <a:rPr lang="en-US" sz="1200" dirty="0" err="1"/>
              <a:t>inj</a:t>
            </a:r>
            <a:endParaRPr lang="en-US" sz="1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ADBA2E-585B-9269-80EA-B80629FA717B}"/>
              </a:ext>
            </a:extLst>
          </p:cNvPr>
          <p:cNvCxnSpPr>
            <a:cxnSpLocks/>
          </p:cNvCxnSpPr>
          <p:nvPr/>
        </p:nvCxnSpPr>
        <p:spPr>
          <a:xfrm flipH="1" flipV="1">
            <a:off x="2107580" y="4664168"/>
            <a:ext cx="306561" cy="638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F476CA-30EE-3EBF-1650-89035DF8168F}"/>
              </a:ext>
            </a:extLst>
          </p:cNvPr>
          <p:cNvCxnSpPr>
            <a:cxnSpLocks/>
          </p:cNvCxnSpPr>
          <p:nvPr/>
        </p:nvCxnSpPr>
        <p:spPr>
          <a:xfrm>
            <a:off x="7598279" y="1581344"/>
            <a:ext cx="3290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39B7347-1EB9-F906-AF5C-6D50FE42856B}"/>
              </a:ext>
            </a:extLst>
          </p:cNvPr>
          <p:cNvSpPr/>
          <p:nvPr/>
        </p:nvSpPr>
        <p:spPr>
          <a:xfrm>
            <a:off x="-47746" y="5614114"/>
            <a:ext cx="173603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I</a:t>
            </a:r>
            <a:r>
              <a:rPr lang="en-US" sz="1200" dirty="0" err="1"/>
              <a:t>gun</a:t>
            </a:r>
            <a:r>
              <a:rPr lang="en-US" sz="1800" dirty="0"/>
              <a:t> = 600 mA</a:t>
            </a:r>
          </a:p>
          <a:p>
            <a:r>
              <a:rPr lang="en-US" sz="1800" dirty="0"/>
              <a:t>Energy = 15 keV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FECF17-C6D8-08C6-2770-6A3FB51A07FC}"/>
              </a:ext>
            </a:extLst>
          </p:cNvPr>
          <p:cNvCxnSpPr>
            <a:cxnSpLocks/>
          </p:cNvCxnSpPr>
          <p:nvPr/>
        </p:nvCxnSpPr>
        <p:spPr>
          <a:xfrm flipV="1">
            <a:off x="951869" y="5542963"/>
            <a:ext cx="141641" cy="162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49CA12C4-8588-0862-7A0F-14F8F6087E2F}"/>
              </a:ext>
            </a:extLst>
          </p:cNvPr>
          <p:cNvSpPr txBox="1">
            <a:spLocks/>
          </p:cNvSpPr>
          <p:nvPr/>
        </p:nvSpPr>
        <p:spPr>
          <a:xfrm>
            <a:off x="3006370" y="335719"/>
            <a:ext cx="8357775" cy="694163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1" dirty="0">
                <a:solidFill>
                  <a:srgbClr val="7030A0"/>
                </a:solidFill>
              </a:rPr>
              <a:t>Beam Dynamics for the VHEE-</a:t>
            </a:r>
            <a:r>
              <a:rPr lang="it-IT" sz="3200" b="1" dirty="0" err="1">
                <a:solidFill>
                  <a:srgbClr val="7030A0"/>
                </a:solidFill>
              </a:rPr>
              <a:t>Linac</a:t>
            </a:r>
            <a:endParaRPr lang="it-IT" sz="3200" b="1" dirty="0">
              <a:solidFill>
                <a:srgbClr val="7030A0"/>
              </a:solidFill>
            </a:endParaRPr>
          </a:p>
          <a:p>
            <a:r>
              <a:rPr lang="it-IT" sz="3200" b="1" dirty="0">
                <a:solidFill>
                  <a:srgbClr val="7030A0"/>
                </a:solidFill>
              </a:rPr>
              <a:t> energy gain and </a:t>
            </a:r>
            <a:r>
              <a:rPr lang="it-IT" sz="3200" b="1" dirty="0" err="1">
                <a:solidFill>
                  <a:srgbClr val="7030A0"/>
                </a:solidFill>
              </a:rPr>
              <a:t>beam</a:t>
            </a:r>
            <a:r>
              <a:rPr lang="it-IT" sz="3200" b="1" dirty="0">
                <a:solidFill>
                  <a:srgbClr val="7030A0"/>
                </a:solidFill>
              </a:rPr>
              <a:t> </a:t>
            </a:r>
            <a:r>
              <a:rPr lang="it-IT" sz="3200" b="1" dirty="0" err="1">
                <a:solidFill>
                  <a:srgbClr val="7030A0"/>
                </a:solidFill>
              </a:rPr>
              <a:t>trasport</a:t>
            </a:r>
            <a:endParaRPr lang="en-US" sz="32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EBAD652F-EC3D-407C-3B94-994CC8EF16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69148" y="1395188"/>
                <a:ext cx="3798557" cy="4737689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Output e-beam </a:t>
                </a:r>
                <a:r>
                  <a:rPr lang="it-IT" sz="2000" dirty="0">
                    <a:solidFill>
                      <a:srgbClr val="FF0000"/>
                    </a:solidFill>
                  </a:rPr>
                  <a:t>&gt;130 MeV and 200 mA </a:t>
                </a:r>
                <a:r>
                  <a:rPr lang="it-IT" sz="2000" dirty="0"/>
                  <a:t>output e-</a:t>
                </a:r>
                <a:r>
                  <a:rPr lang="it-IT" sz="2000" dirty="0" err="1"/>
                  <a:t>beam</a:t>
                </a:r>
                <a:r>
                  <a:rPr lang="it-IT" sz="2000" dirty="0"/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Input e-gun current = 600 </a:t>
                </a:r>
                <a:r>
                  <a:rPr lang="it-IT" sz="2000" dirty="0" err="1"/>
                  <a:t>mA</a:t>
                </a:r>
                <a:r>
                  <a:rPr lang="it-IT" sz="2000" dirty="0"/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rgbClr val="FF0000"/>
                    </a:solidFill>
                  </a:rPr>
                  <a:t>No focusing solenoids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needed</a:t>
                </a:r>
                <a:r>
                  <a:rPr lang="it-IT" sz="2000" dirty="0"/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Total beam capture 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2000" dirty="0"/>
                  <a:t>40%;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Lost e-current phase-space evaluated for required radiosafety </a:t>
                </a:r>
                <a:r>
                  <a:rPr lang="it-IT" sz="2000" dirty="0" err="1"/>
                  <a:t>protocols</a:t>
                </a:r>
                <a:r>
                  <a:rPr lang="it-IT" sz="2000" dirty="0"/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rgbClr val="FF0000"/>
                    </a:solidFill>
                  </a:rPr>
                  <a:t>Very low energy spread </a:t>
                </a:r>
                <a:r>
                  <a:rPr lang="it-IT" sz="2000" dirty="0"/>
                  <a:t>200 keV @ 130 MeV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EBAD652F-EC3D-407C-3B94-994CC8EF1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9148" y="1395188"/>
                <a:ext cx="3798557" cy="4737689"/>
              </a:xfrm>
              <a:prstGeom prst="rect">
                <a:avLst/>
              </a:prstGeom>
              <a:blipFill>
                <a:blip r:embed="rId3"/>
                <a:stretch>
                  <a:fillRect l="-667" t="-267" r="-667" b="-10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3EF15FD-02BD-2161-F12E-EB7C221BE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318" y="2905849"/>
            <a:ext cx="2941999" cy="2105163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76A6CD3C-6BB8-F01D-AC77-A7E32AC3DBF0}"/>
              </a:ext>
            </a:extLst>
          </p:cNvPr>
          <p:cNvSpPr/>
          <p:nvPr/>
        </p:nvSpPr>
        <p:spPr>
          <a:xfrm rot="539437">
            <a:off x="7997072" y="1876668"/>
            <a:ext cx="236933" cy="9111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91BAD3-E699-C920-7AC3-DFB12E452C75}"/>
              </a:ext>
            </a:extLst>
          </p:cNvPr>
          <p:cNvCxnSpPr/>
          <p:nvPr/>
        </p:nvCxnSpPr>
        <p:spPr>
          <a:xfrm>
            <a:off x="7753473" y="3984333"/>
            <a:ext cx="2151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8C552A-D8B5-5BD1-31D7-1FFB5A153936}"/>
              </a:ext>
            </a:extLst>
          </p:cNvPr>
          <p:cNvCxnSpPr/>
          <p:nvPr/>
        </p:nvCxnSpPr>
        <p:spPr>
          <a:xfrm>
            <a:off x="8155889" y="3988321"/>
            <a:ext cx="215153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3C0F8E-95E6-9093-294B-BBF3AB63A601}"/>
              </a:ext>
            </a:extLst>
          </p:cNvPr>
          <p:cNvSpPr txBox="1"/>
          <p:nvPr/>
        </p:nvSpPr>
        <p:spPr>
          <a:xfrm>
            <a:off x="7084487" y="3612989"/>
            <a:ext cx="1284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accent1"/>
                </a:solidFill>
              </a:rPr>
              <a:t>200 keV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B3062-4E20-0A8D-01F1-FF143D2E2420}"/>
              </a:ext>
            </a:extLst>
          </p:cNvPr>
          <p:cNvSpPr txBox="1"/>
          <p:nvPr/>
        </p:nvSpPr>
        <p:spPr>
          <a:xfrm>
            <a:off x="6241966" y="3016874"/>
            <a:ext cx="188658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>
                <a:solidFill>
                  <a:srgbClr val="FF0000"/>
                </a:solidFill>
              </a:rPr>
              <a:t>Energy spectrum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DB5FE5-8280-52FA-DFB8-7F22A360DD15}"/>
              </a:ext>
            </a:extLst>
          </p:cNvPr>
          <p:cNvSpPr txBox="1"/>
          <p:nvPr/>
        </p:nvSpPr>
        <p:spPr>
          <a:xfrm>
            <a:off x="121932" y="6502278"/>
            <a:ext cx="6372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dirty="0" err="1"/>
              <a:t>courtesy</a:t>
            </a:r>
            <a:r>
              <a:rPr lang="it-IT" sz="1100" b="1" dirty="0"/>
              <a:t> of Luigi </a:t>
            </a:r>
            <a:r>
              <a:rPr lang="it-IT" sz="1100" b="1" dirty="0" err="1"/>
              <a:t>Faillace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72933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2EAF5D-9A0C-4770-B650-26938F1A0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9" y="647732"/>
            <a:ext cx="9971491" cy="619932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52F01E9-45B3-4E86-B3CE-426E349BE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889" r="11331" b="50000"/>
          <a:stretch/>
        </p:blipFill>
        <p:spPr>
          <a:xfrm>
            <a:off x="4081870" y="2089523"/>
            <a:ext cx="2643327" cy="174150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2ACCCC-270D-4109-8D38-E43F5CECB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12" t="52622" r="10891" b="6489"/>
          <a:stretch/>
        </p:blipFill>
        <p:spPr>
          <a:xfrm>
            <a:off x="8953186" y="3755955"/>
            <a:ext cx="3238815" cy="216548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4242B7A-8EEE-47F2-856E-38B9B8A40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23" t="8267" r="10725" b="49600"/>
          <a:stretch/>
        </p:blipFill>
        <p:spPr>
          <a:xfrm>
            <a:off x="8684586" y="827741"/>
            <a:ext cx="3507415" cy="2252731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FEA4154E-9615-4025-92EF-B36F1D850F4F}"/>
              </a:ext>
            </a:extLst>
          </p:cNvPr>
          <p:cNvGrpSpPr/>
          <p:nvPr/>
        </p:nvGrpSpPr>
        <p:grpSpPr>
          <a:xfrm>
            <a:off x="7402314" y="5106557"/>
            <a:ext cx="419919" cy="584836"/>
            <a:chOff x="7134450" y="4643735"/>
            <a:chExt cx="158163" cy="38916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1C3D171-886B-439F-AF20-F790F8D18384}"/>
                </a:ext>
              </a:extLst>
            </p:cNvPr>
            <p:cNvSpPr/>
            <p:nvPr/>
          </p:nvSpPr>
          <p:spPr>
            <a:xfrm>
              <a:off x="7134450" y="4643735"/>
              <a:ext cx="56699" cy="389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E79D2A9-C49A-4712-A641-87FB3D2C03F5}"/>
                </a:ext>
              </a:extLst>
            </p:cNvPr>
            <p:cNvSpPr/>
            <p:nvPr/>
          </p:nvSpPr>
          <p:spPr>
            <a:xfrm flipH="1">
              <a:off x="7235914" y="4643735"/>
              <a:ext cx="56699" cy="3891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B47A0BC4-093E-4A95-882E-B4BB56ED5FFE}"/>
              </a:ext>
            </a:extLst>
          </p:cNvPr>
          <p:cNvSpPr txBox="1"/>
          <p:nvPr/>
        </p:nvSpPr>
        <p:spPr>
          <a:xfrm>
            <a:off x="6941408" y="3388064"/>
            <a:ext cx="1660893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Quadrupole duplet</a:t>
            </a:r>
          </a:p>
          <a:p>
            <a:r>
              <a:rPr lang="it-IT" dirty="0"/>
              <a:t>Grad. 47 T/m</a:t>
            </a:r>
          </a:p>
          <a:p>
            <a:r>
              <a:rPr lang="it-IT" dirty="0"/>
              <a:t>3 cm bore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C1B6C0A-7DA2-4D79-AE76-F8379304470A}"/>
              </a:ext>
            </a:extLst>
          </p:cNvPr>
          <p:cNvCxnSpPr/>
          <p:nvPr/>
        </p:nvCxnSpPr>
        <p:spPr>
          <a:xfrm>
            <a:off x="6096001" y="3542250"/>
            <a:ext cx="822399" cy="1601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F857F0-9610-4402-818E-9817B7645E03}"/>
              </a:ext>
            </a:extLst>
          </p:cNvPr>
          <p:cNvCxnSpPr>
            <a:cxnSpLocks/>
          </p:cNvCxnSpPr>
          <p:nvPr/>
        </p:nvCxnSpPr>
        <p:spPr>
          <a:xfrm>
            <a:off x="4647476" y="2774266"/>
            <a:ext cx="0" cy="4745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CD2AD01-E2CC-4AB8-B9FB-551803B04723}"/>
              </a:ext>
            </a:extLst>
          </p:cNvPr>
          <p:cNvSpPr txBox="1"/>
          <p:nvPr/>
        </p:nvSpPr>
        <p:spPr>
          <a:xfrm>
            <a:off x="4248375" y="2440774"/>
            <a:ext cx="82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 mm</a:t>
            </a:r>
            <a:endParaRPr lang="en-US" dirty="0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73ADA38-802B-4834-8F2D-A74DF2488069}"/>
              </a:ext>
            </a:extLst>
          </p:cNvPr>
          <p:cNvCxnSpPr>
            <a:cxnSpLocks/>
          </p:cNvCxnSpPr>
          <p:nvPr/>
        </p:nvCxnSpPr>
        <p:spPr>
          <a:xfrm>
            <a:off x="9489863" y="1359843"/>
            <a:ext cx="0" cy="135129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D79AF6CD-BE27-4CD4-AF40-DFE9D64382D1}"/>
              </a:ext>
            </a:extLst>
          </p:cNvPr>
          <p:cNvSpPr txBox="1"/>
          <p:nvPr/>
        </p:nvSpPr>
        <p:spPr>
          <a:xfrm>
            <a:off x="8677330" y="1838813"/>
            <a:ext cx="111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3 cm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C0C73-3BE8-4750-9459-23B82FD98565}"/>
              </a:ext>
            </a:extLst>
          </p:cNvPr>
          <p:cNvSpPr txBox="1"/>
          <p:nvPr/>
        </p:nvSpPr>
        <p:spPr>
          <a:xfrm>
            <a:off x="5879900" y="3426978"/>
            <a:ext cx="92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 (cm)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1571FBD-831E-4033-8FF3-58F9D060A773}"/>
              </a:ext>
            </a:extLst>
          </p:cNvPr>
          <p:cNvSpPr txBox="1"/>
          <p:nvPr/>
        </p:nvSpPr>
        <p:spPr>
          <a:xfrm>
            <a:off x="4288692" y="2094352"/>
            <a:ext cx="1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Y (cm</a:t>
            </a:r>
            <a:r>
              <a:rPr lang="it-IT" dirty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CDEDAE-4477-4CAB-84AA-CC6CD585D249}"/>
              </a:ext>
            </a:extLst>
          </p:cNvPr>
          <p:cNvSpPr txBox="1"/>
          <p:nvPr/>
        </p:nvSpPr>
        <p:spPr>
          <a:xfrm>
            <a:off x="11249915" y="2642199"/>
            <a:ext cx="92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 (cm)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5B7A4FF-C4D7-426B-A9BD-55C377E8E918}"/>
              </a:ext>
            </a:extLst>
          </p:cNvPr>
          <p:cNvSpPr txBox="1"/>
          <p:nvPr/>
        </p:nvSpPr>
        <p:spPr>
          <a:xfrm>
            <a:off x="9077823" y="889540"/>
            <a:ext cx="106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Y (cm</a:t>
            </a:r>
            <a:r>
              <a:rPr lang="it-IT" dirty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9EBBE26-A2B6-4399-BC49-781C70714171}"/>
              </a:ext>
            </a:extLst>
          </p:cNvPr>
          <p:cNvSpPr txBox="1"/>
          <p:nvPr/>
        </p:nvSpPr>
        <p:spPr>
          <a:xfrm>
            <a:off x="11326996" y="4338049"/>
            <a:ext cx="92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 (cm)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E3E7801-F4FC-4614-B364-5EA12685BC93}"/>
              </a:ext>
            </a:extLst>
          </p:cNvPr>
          <p:cNvSpPr txBox="1"/>
          <p:nvPr/>
        </p:nvSpPr>
        <p:spPr>
          <a:xfrm>
            <a:off x="11326996" y="5459911"/>
            <a:ext cx="92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Y (cm)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9B92C7C-CAD2-46D7-B195-27A659F38C2B}"/>
              </a:ext>
            </a:extLst>
          </p:cNvPr>
          <p:cNvSpPr txBox="1"/>
          <p:nvPr/>
        </p:nvSpPr>
        <p:spPr>
          <a:xfrm>
            <a:off x="965358" y="1748185"/>
            <a:ext cx="2643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Beam Spot Evolution</a:t>
            </a:r>
          </a:p>
          <a:p>
            <a:r>
              <a:rPr lang="en-US" sz="2000" b="1" dirty="0" err="1">
                <a:solidFill>
                  <a:srgbClr val="0070C0"/>
                </a:solidFill>
              </a:rPr>
              <a:t>Xrms</a:t>
            </a:r>
            <a:r>
              <a:rPr lang="en-US" sz="2000" b="1" dirty="0">
                <a:solidFill>
                  <a:srgbClr val="0070C0"/>
                </a:solidFill>
              </a:rPr>
              <a:t>, </a:t>
            </a:r>
            <a:r>
              <a:rPr lang="en-US" sz="2000" b="1" dirty="0" err="1">
                <a:solidFill>
                  <a:srgbClr val="0070C0"/>
                </a:solidFill>
              </a:rPr>
              <a:t>Yrms</a:t>
            </a:r>
            <a:r>
              <a:rPr lang="en-US" sz="2000" b="1" dirty="0">
                <a:solidFill>
                  <a:srgbClr val="0070C0"/>
                </a:solidFill>
              </a:rPr>
              <a:t> (mm</a:t>
            </a:r>
            <a:r>
              <a:rPr lang="it-IT" sz="2000" b="1" dirty="0">
                <a:solidFill>
                  <a:srgbClr val="0070C0"/>
                </a:solidFill>
              </a:rPr>
              <a:t>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A3FB62-0848-4041-958E-6FC9779BC9ED}"/>
              </a:ext>
            </a:extLst>
          </p:cNvPr>
          <p:cNvCxnSpPr>
            <a:cxnSpLocks/>
            <a:stCxn id="98" idx="2"/>
          </p:cNvCxnSpPr>
          <p:nvPr/>
        </p:nvCxnSpPr>
        <p:spPr>
          <a:xfrm flipH="1">
            <a:off x="7677735" y="4588393"/>
            <a:ext cx="94120" cy="41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D338DC-18C5-4CF1-8A29-317638B19D4A}"/>
              </a:ext>
            </a:extLst>
          </p:cNvPr>
          <p:cNvCxnSpPr>
            <a:cxnSpLocks/>
          </p:cNvCxnSpPr>
          <p:nvPr/>
        </p:nvCxnSpPr>
        <p:spPr>
          <a:xfrm>
            <a:off x="7857797" y="6175011"/>
            <a:ext cx="1543772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B838753-CE38-4668-B1E7-1EB95306E399}"/>
              </a:ext>
            </a:extLst>
          </p:cNvPr>
          <p:cNvSpPr txBox="1"/>
          <p:nvPr/>
        </p:nvSpPr>
        <p:spPr>
          <a:xfrm>
            <a:off x="8381440" y="5754785"/>
            <a:ext cx="102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 m</a:t>
            </a:r>
            <a:endParaRPr lang="en-US" b="1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55194800-9858-4B2E-A9E3-78BCEA7C9F0F}"/>
              </a:ext>
            </a:extLst>
          </p:cNvPr>
          <p:cNvSpPr txBox="1">
            <a:spLocks/>
          </p:cNvSpPr>
          <p:nvPr/>
        </p:nvSpPr>
        <p:spPr>
          <a:xfrm>
            <a:off x="2838027" y="-179947"/>
            <a:ext cx="7218534" cy="86293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2B21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Beam Dynamics – Variable Field size</a:t>
            </a:r>
            <a:endParaRPr lang="en-US" sz="3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620A822-1D29-460A-94EB-B7101271F76A}"/>
              </a:ext>
            </a:extLst>
          </p:cNvPr>
          <p:cNvGrpSpPr/>
          <p:nvPr/>
        </p:nvGrpSpPr>
        <p:grpSpPr>
          <a:xfrm>
            <a:off x="428151" y="5034596"/>
            <a:ext cx="6177837" cy="721947"/>
            <a:chOff x="0" y="5153909"/>
            <a:chExt cx="11351538" cy="536689"/>
          </a:xfrm>
        </p:grpSpPr>
        <p:pic>
          <p:nvPicPr>
            <p:cNvPr id="38" name="Picture 3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DF4EC32-ADD0-4199-86CC-796DB8C49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65" b="14596"/>
            <a:stretch/>
          </p:blipFill>
          <p:spPr>
            <a:xfrm>
              <a:off x="0" y="5153909"/>
              <a:ext cx="7093596" cy="536688"/>
            </a:xfrm>
            <a:prstGeom prst="rect">
              <a:avLst/>
            </a:prstGeom>
          </p:spPr>
        </p:pic>
        <p:pic>
          <p:nvPicPr>
            <p:cNvPr id="39" name="Picture 3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5653C6FC-F6AE-4A03-BF34-E690E92A8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72" b="14522"/>
            <a:stretch/>
          </p:blipFill>
          <p:spPr>
            <a:xfrm>
              <a:off x="6930364" y="5172471"/>
              <a:ext cx="4421174" cy="51812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5232DE6-0354-407A-8B39-4169D56FACEF}"/>
              </a:ext>
            </a:extLst>
          </p:cNvPr>
          <p:cNvSpPr txBox="1"/>
          <p:nvPr/>
        </p:nvSpPr>
        <p:spPr>
          <a:xfrm>
            <a:off x="5859739" y="951209"/>
            <a:ext cx="154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130 MeV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99D956-E78D-D92A-4849-D166E4ACDBF1}"/>
              </a:ext>
            </a:extLst>
          </p:cNvPr>
          <p:cNvSpPr txBox="1"/>
          <p:nvPr/>
        </p:nvSpPr>
        <p:spPr>
          <a:xfrm>
            <a:off x="352973" y="6477729"/>
            <a:ext cx="6372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err="1"/>
              <a:t>courtesy</a:t>
            </a:r>
            <a:r>
              <a:rPr lang="it-IT" sz="1200" b="1" dirty="0"/>
              <a:t> of Luigi </a:t>
            </a:r>
            <a:r>
              <a:rPr lang="it-IT" sz="1200" b="1" dirty="0" err="1"/>
              <a:t>Faillace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6664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0" grpId="0"/>
      <p:bldP spid="15" grpId="0"/>
      <p:bldP spid="101" grpId="0"/>
      <p:bldP spid="102" grpId="0"/>
      <p:bldP spid="103" grpId="0"/>
      <p:bldP spid="104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A413BD8-DEB6-4529-9A88-C1267285034D}"/>
              </a:ext>
            </a:extLst>
          </p:cNvPr>
          <p:cNvGrpSpPr/>
          <p:nvPr/>
        </p:nvGrpSpPr>
        <p:grpSpPr>
          <a:xfrm>
            <a:off x="2318819" y="-35643"/>
            <a:ext cx="7212264" cy="6364433"/>
            <a:chOff x="2103296" y="-9957"/>
            <a:chExt cx="5409198" cy="477332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E87C230-A2CC-4E6A-BDCB-E22E2A8C5ED9}"/>
                </a:ext>
              </a:extLst>
            </p:cNvPr>
            <p:cNvGrpSpPr/>
            <p:nvPr/>
          </p:nvGrpSpPr>
          <p:grpSpPr>
            <a:xfrm>
              <a:off x="2103296" y="1"/>
              <a:ext cx="5409198" cy="4763367"/>
              <a:chOff x="2020094" y="128254"/>
              <a:chExt cx="5409198" cy="4763367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712152B-6550-4AA7-879C-EB1C365F6B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988" t="5994" r="14918" b="7430"/>
              <a:stretch/>
            </p:blipFill>
            <p:spPr>
              <a:xfrm rot="5400000">
                <a:off x="2551749" y="-84410"/>
                <a:ext cx="4664879" cy="5090207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82740ED-6B0B-4047-8D63-F1B98A42B0FB}"/>
                  </a:ext>
                </a:extLst>
              </p:cNvPr>
              <p:cNvSpPr/>
              <p:nvPr/>
            </p:nvSpPr>
            <p:spPr>
              <a:xfrm>
                <a:off x="5400166" y="2302181"/>
                <a:ext cx="605642" cy="5343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50B7119-FD21-4A62-A55E-3D410171D5F1}"/>
                  </a:ext>
                </a:extLst>
              </p:cNvPr>
              <p:cNvSpPr/>
              <p:nvPr/>
            </p:nvSpPr>
            <p:spPr>
              <a:xfrm rot="5400000">
                <a:off x="3387586" y="1244420"/>
                <a:ext cx="2529707" cy="394381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089CEA3-0E86-4A89-ABD6-F8E7BA74984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77156" y="3159481"/>
                <a:ext cx="2529707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A7613F6-3698-4511-A81C-958B50B7CA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40487" y="2885778"/>
                <a:ext cx="0" cy="394381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A57569B-5BD0-439F-81ED-4D45703EBCD4}"/>
                  </a:ext>
                </a:extLst>
              </p:cNvPr>
              <p:cNvSpPr txBox="1"/>
              <p:nvPr/>
            </p:nvSpPr>
            <p:spPr>
              <a:xfrm>
                <a:off x="4385654" y="4614622"/>
                <a:ext cx="4919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12 m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84B68FA-F617-4C0E-BDD4-E6CFE4192593}"/>
                  </a:ext>
                </a:extLst>
              </p:cNvPr>
              <p:cNvSpPr txBox="1"/>
              <p:nvPr/>
            </p:nvSpPr>
            <p:spPr>
              <a:xfrm>
                <a:off x="2020094" y="3049030"/>
                <a:ext cx="4041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7 m</a:t>
                </a:r>
              </a:p>
            </p:txBody>
          </p:sp>
          <p:sp>
            <p:nvSpPr>
              <p:cNvPr id="80" name="Trapezoid 79">
                <a:extLst>
                  <a:ext uri="{FF2B5EF4-FFF2-40B4-BE49-F238E27FC236}">
                    <a16:creationId xmlns:a16="http://schemas.microsoft.com/office/drawing/2014/main" id="{1F43AE45-4ADE-422D-8A68-E32DCBAF3106}"/>
                  </a:ext>
                </a:extLst>
              </p:cNvPr>
              <p:cNvSpPr/>
              <p:nvPr/>
            </p:nvSpPr>
            <p:spPr>
              <a:xfrm rot="9342065">
                <a:off x="5113976" y="3052849"/>
                <a:ext cx="135082" cy="114062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1" name="Trapezoid 80">
                <a:extLst>
                  <a:ext uri="{FF2B5EF4-FFF2-40B4-BE49-F238E27FC236}">
                    <a16:creationId xmlns:a16="http://schemas.microsoft.com/office/drawing/2014/main" id="{F7F520BE-D18A-40CA-9972-7B73655BEAFA}"/>
                  </a:ext>
                </a:extLst>
              </p:cNvPr>
              <p:cNvSpPr/>
              <p:nvPr/>
            </p:nvSpPr>
            <p:spPr>
              <a:xfrm rot="432311">
                <a:off x="4796304" y="3989566"/>
                <a:ext cx="135082" cy="114062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DD6CE02-19D6-41A3-B3E1-FB64A4728D02}"/>
                  </a:ext>
                </a:extLst>
              </p:cNvPr>
              <p:cNvGrpSpPr/>
              <p:nvPr/>
            </p:nvGrpSpPr>
            <p:grpSpPr>
              <a:xfrm>
                <a:off x="4938005" y="3985863"/>
                <a:ext cx="635047" cy="152436"/>
                <a:chOff x="6603832" y="4234775"/>
                <a:chExt cx="616215" cy="152735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2A45CC9D-1461-4702-B5A5-5236D21C38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3832" y="4319719"/>
                  <a:ext cx="616215" cy="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F407A7B9-F908-4A51-AFE0-3294D797434F}"/>
                    </a:ext>
                  </a:extLst>
                </p:cNvPr>
                <p:cNvSpPr/>
                <p:nvPr/>
              </p:nvSpPr>
              <p:spPr>
                <a:xfrm>
                  <a:off x="6743997" y="4234775"/>
                  <a:ext cx="45719" cy="15273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DAEC8CD-A9D8-4BDB-9638-F73743150A25}"/>
                  </a:ext>
                </a:extLst>
              </p:cNvPr>
              <p:cNvSpPr/>
              <p:nvPr/>
            </p:nvSpPr>
            <p:spPr>
              <a:xfrm>
                <a:off x="2765261" y="3701637"/>
                <a:ext cx="1186089" cy="26209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LINAC</a:t>
                </a:r>
              </a:p>
            </p:txBody>
          </p:sp>
          <p:sp>
            <p:nvSpPr>
              <p:cNvPr id="84" name="Trapezoid 83">
                <a:extLst>
                  <a:ext uri="{FF2B5EF4-FFF2-40B4-BE49-F238E27FC236}">
                    <a16:creationId xmlns:a16="http://schemas.microsoft.com/office/drawing/2014/main" id="{75604BB9-EEF5-4998-952F-9942B813B62C}"/>
                  </a:ext>
                </a:extLst>
              </p:cNvPr>
              <p:cNvSpPr/>
              <p:nvPr/>
            </p:nvSpPr>
            <p:spPr>
              <a:xfrm rot="16200000">
                <a:off x="3982375" y="3774575"/>
                <a:ext cx="135082" cy="114062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A89B34F-D743-4F98-A857-6159342E6D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5566" y="3059846"/>
                <a:ext cx="1141808" cy="75942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CBB38D4-4968-4502-AC19-75AADE2FBC34}"/>
                  </a:ext>
                </a:extLst>
              </p:cNvPr>
              <p:cNvSpPr/>
              <p:nvPr/>
            </p:nvSpPr>
            <p:spPr>
              <a:xfrm rot="19904835">
                <a:off x="4676076" y="3391480"/>
                <a:ext cx="34289" cy="1145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E227CC5-6CC9-4521-9C35-AB1DBDE11F62}"/>
                  </a:ext>
                </a:extLst>
              </p:cNvPr>
              <p:cNvSpPr/>
              <p:nvPr/>
            </p:nvSpPr>
            <p:spPr>
              <a:xfrm rot="19904835">
                <a:off x="4492348" y="3505723"/>
                <a:ext cx="34289" cy="1145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8DBC2E94-2975-49A0-8000-4EB0A21B78F4}"/>
                  </a:ext>
                </a:extLst>
              </p:cNvPr>
              <p:cNvGrpSpPr/>
              <p:nvPr/>
            </p:nvGrpSpPr>
            <p:grpSpPr>
              <a:xfrm rot="2570580">
                <a:off x="4073914" y="3818335"/>
                <a:ext cx="783368" cy="226305"/>
                <a:chOff x="5554764" y="4316221"/>
                <a:chExt cx="1044491" cy="301740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B4ABCAF-FE55-4460-B3BF-039EA4E42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029420">
                  <a:off x="5554764" y="4320598"/>
                  <a:ext cx="1044491" cy="297363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CEFAB85-301C-4670-9920-A6B21DD0D1D5}"/>
                    </a:ext>
                  </a:extLst>
                </p:cNvPr>
                <p:cNvSpPr/>
                <p:nvPr/>
              </p:nvSpPr>
              <p:spPr>
                <a:xfrm rot="19904835">
                  <a:off x="6238342" y="4316221"/>
                  <a:ext cx="45719" cy="15273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B262045F-610D-4076-9F4A-515661F6610D}"/>
                    </a:ext>
                  </a:extLst>
                </p:cNvPr>
                <p:cNvSpPr/>
                <p:nvPr/>
              </p:nvSpPr>
              <p:spPr>
                <a:xfrm rot="19904835">
                  <a:off x="5983981" y="4457790"/>
                  <a:ext cx="45719" cy="15273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5D565E1-6C72-45A6-87EA-024A07658F2F}"/>
                  </a:ext>
                </a:extLst>
              </p:cNvPr>
              <p:cNvGrpSpPr/>
              <p:nvPr/>
            </p:nvGrpSpPr>
            <p:grpSpPr>
              <a:xfrm>
                <a:off x="5168094" y="3034133"/>
                <a:ext cx="360784" cy="114551"/>
                <a:chOff x="6802379" y="3559283"/>
                <a:chExt cx="481045" cy="15273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F494C189-E199-4B32-AF2A-A187621D43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02379" y="3632752"/>
                  <a:ext cx="481045" cy="16199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9CEE058-D9D7-45C8-83A7-BBA3DC249E83}"/>
                    </a:ext>
                  </a:extLst>
                </p:cNvPr>
                <p:cNvSpPr/>
                <p:nvPr/>
              </p:nvSpPr>
              <p:spPr>
                <a:xfrm>
                  <a:off x="7111329" y="3559283"/>
                  <a:ext cx="45719" cy="15273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242F83D-2391-4F0D-9B45-3E62F0507254}"/>
                  </a:ext>
                </a:extLst>
              </p:cNvPr>
              <p:cNvSpPr/>
              <p:nvPr/>
            </p:nvSpPr>
            <p:spPr>
              <a:xfrm rot="16200000">
                <a:off x="3582368" y="1917595"/>
                <a:ext cx="69299" cy="1913693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E30DA72-73CE-402D-98DA-6CEF0A457CEE}"/>
                  </a:ext>
                </a:extLst>
              </p:cNvPr>
              <p:cNvSpPr/>
              <p:nvPr/>
            </p:nvSpPr>
            <p:spPr>
              <a:xfrm rot="10800000">
                <a:off x="5312480" y="2352897"/>
                <a:ext cx="66944" cy="2128283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F9F7C1-77DD-4434-BC88-058153E2ACE4}"/>
                  </a:ext>
                </a:extLst>
              </p:cNvPr>
              <p:cNvSpPr/>
              <p:nvPr/>
            </p:nvSpPr>
            <p:spPr>
              <a:xfrm>
                <a:off x="4551706" y="2812983"/>
                <a:ext cx="419840" cy="8110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2D1834-0506-499B-8F42-8C6A2682FBA9}"/>
                  </a:ext>
                </a:extLst>
              </p:cNvPr>
              <p:cNvSpPr/>
              <p:nvPr/>
            </p:nvSpPr>
            <p:spPr>
              <a:xfrm>
                <a:off x="5409427" y="4000687"/>
                <a:ext cx="34289" cy="1145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637B888-404B-45DA-901F-2E81B9B07AB0}"/>
                  </a:ext>
                </a:extLst>
              </p:cNvPr>
              <p:cNvSpPr/>
              <p:nvPr/>
            </p:nvSpPr>
            <p:spPr>
              <a:xfrm rot="10800000">
                <a:off x="4971546" y="2350825"/>
                <a:ext cx="1161833" cy="67367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13D075FC-823E-4BC1-944D-36420A1B6B65}"/>
                  </a:ext>
                </a:extLst>
              </p:cNvPr>
              <p:cNvSpPr/>
              <p:nvPr/>
            </p:nvSpPr>
            <p:spPr>
              <a:xfrm rot="10800000">
                <a:off x="4534258" y="2295012"/>
                <a:ext cx="70769" cy="60690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CE84126-0B18-4D84-B1F5-9C22A8C7899F}"/>
                  </a:ext>
                </a:extLst>
              </p:cNvPr>
              <p:cNvSpPr/>
              <p:nvPr/>
            </p:nvSpPr>
            <p:spPr>
              <a:xfrm rot="5400000" flipV="1">
                <a:off x="4364882" y="2123045"/>
                <a:ext cx="404017" cy="8665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D6831A4-9057-413E-8A22-0E8D952C78B5}"/>
                  </a:ext>
                </a:extLst>
              </p:cNvPr>
              <p:cNvSpPr/>
              <p:nvPr/>
            </p:nvSpPr>
            <p:spPr>
              <a:xfrm rot="5400000" flipV="1">
                <a:off x="2376072" y="3157258"/>
                <a:ext cx="404017" cy="8665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8A74C76-F266-4D62-A369-656800602DA8}"/>
                  </a:ext>
                </a:extLst>
              </p:cNvPr>
              <p:cNvSpPr/>
              <p:nvPr/>
            </p:nvSpPr>
            <p:spPr>
              <a:xfrm flipV="1">
                <a:off x="5261605" y="1877079"/>
                <a:ext cx="581717" cy="884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7CE3CE5B-A55A-4F03-A513-70E410DBBA74}"/>
                  </a:ext>
                </a:extLst>
              </p:cNvPr>
              <p:cNvSpPr/>
              <p:nvPr/>
            </p:nvSpPr>
            <p:spPr>
              <a:xfrm rot="10800000">
                <a:off x="5703455" y="3436300"/>
                <a:ext cx="970382" cy="6812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F0EB3C7-DF3D-4C7F-B127-327C8C55946B}"/>
                </a:ext>
              </a:extLst>
            </p:cNvPr>
            <p:cNvSpPr/>
            <p:nvPr/>
          </p:nvSpPr>
          <p:spPr>
            <a:xfrm>
              <a:off x="2761873" y="-9957"/>
              <a:ext cx="2244310" cy="112259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0A69D92-E170-4661-818F-75A6A7E5BCFC}"/>
              </a:ext>
            </a:extLst>
          </p:cNvPr>
          <p:cNvSpPr/>
          <p:nvPr/>
        </p:nvSpPr>
        <p:spPr>
          <a:xfrm>
            <a:off x="3127777" y="3864797"/>
            <a:ext cx="2616648" cy="17977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7FD34-208B-43D3-9407-44A8CBB735F7}"/>
              </a:ext>
            </a:extLst>
          </p:cNvPr>
          <p:cNvSpPr txBox="1"/>
          <p:nvPr/>
        </p:nvSpPr>
        <p:spPr>
          <a:xfrm>
            <a:off x="608353" y="1626435"/>
            <a:ext cx="214152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Y dipole</a:t>
            </a:r>
          </a:p>
          <a:p>
            <a:r>
              <a:rPr lang="it-IT" dirty="0"/>
              <a:t>Magnetic field 1.6 T</a:t>
            </a:r>
          </a:p>
          <a:p>
            <a:r>
              <a:rPr lang="it-IT" dirty="0"/>
              <a:t>Bore 3 cm</a:t>
            </a:r>
          </a:p>
          <a:p>
            <a:r>
              <a:rPr lang="it-IT" dirty="0"/>
              <a:t>35deg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5439CA-6A8A-44FB-90EC-421B798C2FF8}"/>
              </a:ext>
            </a:extLst>
          </p:cNvPr>
          <p:cNvSpPr txBox="1"/>
          <p:nvPr/>
        </p:nvSpPr>
        <p:spPr>
          <a:xfrm>
            <a:off x="2384677" y="5743185"/>
            <a:ext cx="743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1 m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33BE151-F66C-4A4E-B650-D4FD9F843EBF}"/>
              </a:ext>
            </a:extLst>
          </p:cNvPr>
          <p:cNvCxnSpPr/>
          <p:nvPr/>
        </p:nvCxnSpPr>
        <p:spPr>
          <a:xfrm>
            <a:off x="5776939" y="5428384"/>
            <a:ext cx="6583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237AC5-2053-4882-A4DA-A7044A343A6D}"/>
              </a:ext>
            </a:extLst>
          </p:cNvPr>
          <p:cNvSpPr txBox="1"/>
          <p:nvPr/>
        </p:nvSpPr>
        <p:spPr>
          <a:xfrm>
            <a:off x="5744424" y="5345014"/>
            <a:ext cx="89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1.5 m</a:t>
            </a:r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DBB232-C685-4015-A48C-D204305E2779}"/>
              </a:ext>
            </a:extLst>
          </p:cNvPr>
          <p:cNvCxnSpPr>
            <a:cxnSpLocks/>
          </p:cNvCxnSpPr>
          <p:nvPr/>
        </p:nvCxnSpPr>
        <p:spPr>
          <a:xfrm>
            <a:off x="3127975" y="6408055"/>
            <a:ext cx="52866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2253722-BAF7-4787-B5BF-8A1438AB3F83}"/>
              </a:ext>
            </a:extLst>
          </p:cNvPr>
          <p:cNvCxnSpPr>
            <a:cxnSpLocks/>
          </p:cNvCxnSpPr>
          <p:nvPr/>
        </p:nvCxnSpPr>
        <p:spPr>
          <a:xfrm>
            <a:off x="3189448" y="4143085"/>
            <a:ext cx="26334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E180573-2D07-4A71-BB9F-79D651771752}"/>
              </a:ext>
            </a:extLst>
          </p:cNvPr>
          <p:cNvSpPr txBox="1"/>
          <p:nvPr/>
        </p:nvSpPr>
        <p:spPr>
          <a:xfrm>
            <a:off x="4196192" y="3807653"/>
            <a:ext cx="64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 m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BAFDC93-C9D0-4E4F-BCEE-8EE8BD7D758D}"/>
              </a:ext>
            </a:extLst>
          </p:cNvPr>
          <p:cNvSpPr/>
          <p:nvPr/>
        </p:nvSpPr>
        <p:spPr>
          <a:xfrm>
            <a:off x="6866348" y="4037435"/>
            <a:ext cx="1590931" cy="147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25500B-0215-445D-BB27-48A51E9F56EA}"/>
              </a:ext>
            </a:extLst>
          </p:cNvPr>
          <p:cNvGrpSpPr/>
          <p:nvPr/>
        </p:nvGrpSpPr>
        <p:grpSpPr>
          <a:xfrm>
            <a:off x="6827495" y="4942575"/>
            <a:ext cx="158163" cy="389160"/>
            <a:chOff x="7134450" y="4643735"/>
            <a:chExt cx="158163" cy="38916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251FFA8-9D20-41B7-A30F-28319C60F999}"/>
                </a:ext>
              </a:extLst>
            </p:cNvPr>
            <p:cNvSpPr/>
            <p:nvPr/>
          </p:nvSpPr>
          <p:spPr>
            <a:xfrm>
              <a:off x="7134450" y="4643735"/>
              <a:ext cx="56699" cy="389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19BD7A-6C3E-4FE2-9009-0CC18A6D782C}"/>
                </a:ext>
              </a:extLst>
            </p:cNvPr>
            <p:cNvSpPr/>
            <p:nvPr/>
          </p:nvSpPr>
          <p:spPr>
            <a:xfrm flipH="1">
              <a:off x="7235914" y="4643735"/>
              <a:ext cx="56699" cy="3891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C8907D3-5DFF-4E17-B82F-70B90C4AD06B}"/>
              </a:ext>
            </a:extLst>
          </p:cNvPr>
          <p:cNvCxnSpPr>
            <a:cxnSpLocks/>
          </p:cNvCxnSpPr>
          <p:nvPr/>
        </p:nvCxnSpPr>
        <p:spPr>
          <a:xfrm>
            <a:off x="6972072" y="5650136"/>
            <a:ext cx="4276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8FC52E7-FFC2-4956-9528-4BC4592B38E0}"/>
              </a:ext>
            </a:extLst>
          </p:cNvPr>
          <p:cNvSpPr txBox="1"/>
          <p:nvPr/>
        </p:nvSpPr>
        <p:spPr>
          <a:xfrm>
            <a:off x="7363686" y="5438615"/>
            <a:ext cx="86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1 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6A441-CA46-4616-865D-242280304484}"/>
              </a:ext>
            </a:extLst>
          </p:cNvPr>
          <p:cNvSpPr/>
          <p:nvPr/>
        </p:nvSpPr>
        <p:spPr>
          <a:xfrm>
            <a:off x="3393599" y="2594212"/>
            <a:ext cx="1871819" cy="77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28F3AB6-A5BD-4EC9-83B4-BEBC053F5286}"/>
              </a:ext>
            </a:extLst>
          </p:cNvPr>
          <p:cNvSpPr txBox="1"/>
          <p:nvPr/>
        </p:nvSpPr>
        <p:spPr>
          <a:xfrm>
            <a:off x="8840090" y="3394192"/>
            <a:ext cx="2002887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Quadrupole duplet</a:t>
            </a:r>
          </a:p>
          <a:p>
            <a:r>
              <a:rPr lang="it-IT" dirty="0"/>
              <a:t>Gradient 47 T/m</a:t>
            </a:r>
          </a:p>
          <a:p>
            <a:r>
              <a:rPr lang="it-IT" dirty="0"/>
              <a:t>Bore 3 cm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C9AB5A78-76A2-4956-AF57-9B0653010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23" t="8267" r="10725" b="49600"/>
          <a:stretch/>
        </p:blipFill>
        <p:spPr>
          <a:xfrm>
            <a:off x="7026843" y="4829440"/>
            <a:ext cx="1121397" cy="5932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4311BF-0475-4620-895C-D5D107154A3F}"/>
              </a:ext>
            </a:extLst>
          </p:cNvPr>
          <p:cNvGrpSpPr/>
          <p:nvPr/>
        </p:nvGrpSpPr>
        <p:grpSpPr>
          <a:xfrm>
            <a:off x="3041441" y="2547133"/>
            <a:ext cx="2760315" cy="2982924"/>
            <a:chOff x="0" y="1475115"/>
            <a:chExt cx="11351538" cy="4931638"/>
          </a:xfrm>
        </p:grpSpPr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626C824-62AB-4C30-8445-D3456074B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00191"/>
              <a:ext cx="7093596" cy="4906562"/>
            </a:xfrm>
            <a:prstGeom prst="rect">
              <a:avLst/>
            </a:prstGeom>
          </p:spPr>
        </p:pic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4985E9F-2D79-4816-86BD-A2356C76E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364" y="1475115"/>
              <a:ext cx="4421174" cy="4931638"/>
            </a:xfrm>
            <a:prstGeom prst="rect">
              <a:avLst/>
            </a:prstGeom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62E354-0AE4-4B4C-923F-9E60523EC7D9}"/>
              </a:ext>
            </a:extLst>
          </p:cNvPr>
          <p:cNvCxnSpPr>
            <a:cxnSpLocks/>
          </p:cNvCxnSpPr>
          <p:nvPr/>
        </p:nvCxnSpPr>
        <p:spPr>
          <a:xfrm flipV="1">
            <a:off x="2480374" y="5755199"/>
            <a:ext cx="388465" cy="10917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itle 1">
            <a:extLst>
              <a:ext uri="{FF2B5EF4-FFF2-40B4-BE49-F238E27FC236}">
                <a16:creationId xmlns:a16="http://schemas.microsoft.com/office/drawing/2014/main" id="{F77AB0D1-B4DF-4243-AC5A-FB3210436E72}"/>
              </a:ext>
            </a:extLst>
          </p:cNvPr>
          <p:cNvSpPr txBox="1">
            <a:spLocks/>
          </p:cNvSpPr>
          <p:nvPr/>
        </p:nvSpPr>
        <p:spPr>
          <a:xfrm>
            <a:off x="2024947" y="-85997"/>
            <a:ext cx="5586009" cy="1134823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2B21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Infrastructure Layout @ Sapienza University</a:t>
            </a:r>
            <a:endParaRPr lang="en-US" sz="3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B855E-D07B-49C1-94C8-CB9ABA3EE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3845" y="3811179"/>
            <a:ext cx="955252" cy="1559677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4287F0-BDF6-4DF6-ABE5-F044915815C1}"/>
              </a:ext>
            </a:extLst>
          </p:cNvPr>
          <p:cNvCxnSpPr>
            <a:cxnSpLocks/>
          </p:cNvCxnSpPr>
          <p:nvPr/>
        </p:nvCxnSpPr>
        <p:spPr>
          <a:xfrm flipH="1" flipV="1">
            <a:off x="2761479" y="2662181"/>
            <a:ext cx="2992504" cy="2109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EFA2F3D-B7C5-4CEE-B64B-4C2DF88C7E75}"/>
              </a:ext>
            </a:extLst>
          </p:cNvPr>
          <p:cNvCxnSpPr>
            <a:cxnSpLocks/>
          </p:cNvCxnSpPr>
          <p:nvPr/>
        </p:nvCxnSpPr>
        <p:spPr>
          <a:xfrm flipV="1">
            <a:off x="7056096" y="4207361"/>
            <a:ext cx="1747939" cy="763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27A9DEBD-07CA-41F4-8F53-89277792ACE0}"/>
              </a:ext>
            </a:extLst>
          </p:cNvPr>
          <p:cNvSpPr txBox="1"/>
          <p:nvPr/>
        </p:nvSpPr>
        <p:spPr>
          <a:xfrm>
            <a:off x="6968231" y="839275"/>
            <a:ext cx="1285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TECHNICAL ROOM</a:t>
            </a:r>
            <a:endParaRPr lang="en-US" sz="16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968C31-34F3-D025-D479-6E8E423CFE66}"/>
              </a:ext>
            </a:extLst>
          </p:cNvPr>
          <p:cNvSpPr txBox="1"/>
          <p:nvPr/>
        </p:nvSpPr>
        <p:spPr>
          <a:xfrm>
            <a:off x="125307" y="6487939"/>
            <a:ext cx="637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/>
              <a:t>courtesy</a:t>
            </a:r>
            <a:r>
              <a:rPr lang="it-IT" sz="1400" b="1" dirty="0"/>
              <a:t> of Luigi </a:t>
            </a:r>
            <a:r>
              <a:rPr lang="it-IT" sz="1400" b="1" dirty="0" err="1"/>
              <a:t>Faillace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530892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57D4D-274F-3392-C2F0-77F9576AC3CF}"/>
              </a:ext>
            </a:extLst>
          </p:cNvPr>
          <p:cNvSpPr txBox="1">
            <a:spLocks/>
          </p:cNvSpPr>
          <p:nvPr/>
        </p:nvSpPr>
        <p:spPr>
          <a:xfrm>
            <a:off x="571769" y="192578"/>
            <a:ext cx="10909640" cy="781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Cell mechanical structure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582E6F-8BE9-6121-D689-01D7A603A837}"/>
              </a:ext>
            </a:extLst>
          </p:cNvPr>
          <p:cNvGrpSpPr/>
          <p:nvPr/>
        </p:nvGrpSpPr>
        <p:grpSpPr>
          <a:xfrm>
            <a:off x="6279991" y="1070920"/>
            <a:ext cx="1879853" cy="4438650"/>
            <a:chOff x="1087184" y="1122363"/>
            <a:chExt cx="1879853" cy="4438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13CCAC-D44A-0991-B032-255C04267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865"/>
            <a:stretch/>
          </p:blipFill>
          <p:spPr>
            <a:xfrm>
              <a:off x="1087184" y="1122363"/>
              <a:ext cx="1879853" cy="44386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7A65E2-A6C2-0E31-6FB9-8A115F875344}"/>
                </a:ext>
              </a:extLst>
            </p:cNvPr>
            <p:cNvSpPr txBox="1"/>
            <p:nvPr/>
          </p:nvSpPr>
          <p:spPr>
            <a:xfrm rot="16200000">
              <a:off x="1519457" y="2835253"/>
              <a:ext cx="12562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42.049 mm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F20513-3AF1-CB71-54E0-A4A2092860F4}"/>
              </a:ext>
            </a:extLst>
          </p:cNvPr>
          <p:cNvGrpSpPr/>
          <p:nvPr/>
        </p:nvGrpSpPr>
        <p:grpSpPr>
          <a:xfrm>
            <a:off x="8151782" y="1048508"/>
            <a:ext cx="3438525" cy="4760983"/>
            <a:chOff x="3655283" y="1312863"/>
            <a:chExt cx="3438525" cy="47609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DDD317-3569-BCF1-3228-915A22F4D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5283" y="1312863"/>
              <a:ext cx="3438525" cy="405765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2853E9D-BBC0-728B-C8B0-5B330292282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009" y="4655890"/>
              <a:ext cx="855677" cy="1048624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77EA88-344F-2FFB-1581-C85261515194}"/>
                </a:ext>
              </a:extLst>
            </p:cNvPr>
            <p:cNvSpPr txBox="1"/>
            <p:nvPr/>
          </p:nvSpPr>
          <p:spPr>
            <a:xfrm>
              <a:off x="5840658" y="5704514"/>
              <a:ext cx="700833" cy="36933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tuner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976912-29ED-B570-FBBF-57F85CA6E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8" y="1048508"/>
            <a:ext cx="5543550" cy="4629150"/>
          </a:xfrm>
          <a:prstGeom prst="rect">
            <a:avLst/>
          </a:prstGeom>
          <a:ln w="6350"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E84CCC-2F65-3C7B-3B65-01FF84CBAA36}"/>
              </a:ext>
            </a:extLst>
          </p:cNvPr>
          <p:cNvSpPr/>
          <p:nvPr/>
        </p:nvSpPr>
        <p:spPr>
          <a:xfrm>
            <a:off x="2039457" y="1317072"/>
            <a:ext cx="1727200" cy="419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8EE898-00E3-284A-ECC1-419B5FC3AF7F}"/>
              </a:ext>
            </a:extLst>
          </p:cNvPr>
          <p:cNvSpPr/>
          <p:nvPr/>
        </p:nvSpPr>
        <p:spPr>
          <a:xfrm>
            <a:off x="1753299" y="2776756"/>
            <a:ext cx="2072081" cy="1484851"/>
          </a:xfrm>
          <a:prstGeom prst="rect">
            <a:avLst/>
          </a:prstGeom>
          <a:noFill/>
          <a:ln w="1905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D9132-42D1-FE22-C306-36374A9F1D81}"/>
              </a:ext>
            </a:extLst>
          </p:cNvPr>
          <p:cNvSpPr txBox="1"/>
          <p:nvPr/>
        </p:nvSpPr>
        <p:spPr>
          <a:xfrm>
            <a:off x="4012977" y="4391535"/>
            <a:ext cx="1523757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Water holes in rectangular configuration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7B204-331D-8CD3-7260-5C80DC47D7D3}"/>
              </a:ext>
            </a:extLst>
          </p:cNvPr>
          <p:cNvSpPr txBox="1"/>
          <p:nvPr/>
        </p:nvSpPr>
        <p:spPr>
          <a:xfrm rot="20794761">
            <a:off x="4981365" y="2512147"/>
            <a:ext cx="950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10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4A5C2A-1A9D-1147-E2D2-8C0D77C3C3F9}"/>
              </a:ext>
            </a:extLst>
          </p:cNvPr>
          <p:cNvSpPr txBox="1"/>
          <p:nvPr/>
        </p:nvSpPr>
        <p:spPr>
          <a:xfrm>
            <a:off x="296934" y="1136359"/>
            <a:ext cx="525187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DE1C29-A159-D2E2-BF5D-ECD0702455EA}"/>
              </a:ext>
            </a:extLst>
          </p:cNvPr>
          <p:cNvSpPr txBox="1"/>
          <p:nvPr/>
        </p:nvSpPr>
        <p:spPr>
          <a:xfrm>
            <a:off x="447780" y="5440159"/>
            <a:ext cx="2130070" cy="36933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bolts to join the cells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1D95FB-5E72-8D43-43B1-F53079E2E01A}"/>
              </a:ext>
            </a:extLst>
          </p:cNvPr>
          <p:cNvCxnSpPr>
            <a:cxnSpLocks/>
          </p:cNvCxnSpPr>
          <p:nvPr/>
        </p:nvCxnSpPr>
        <p:spPr>
          <a:xfrm flipH="1">
            <a:off x="998290" y="3527190"/>
            <a:ext cx="514525" cy="1912969"/>
          </a:xfrm>
          <a:prstGeom prst="straightConnector1">
            <a:avLst/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3F12685-A665-A9C5-1FE2-699A65920330}"/>
              </a:ext>
            </a:extLst>
          </p:cNvPr>
          <p:cNvCxnSpPr>
            <a:cxnSpLocks/>
          </p:cNvCxnSpPr>
          <p:nvPr/>
        </p:nvCxnSpPr>
        <p:spPr>
          <a:xfrm flipH="1">
            <a:off x="998290" y="4663146"/>
            <a:ext cx="1097621" cy="777013"/>
          </a:xfrm>
          <a:prstGeom prst="straightConnector1">
            <a:avLst/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38C3D4-A245-E7F2-B398-8A8CA2174B6C}"/>
              </a:ext>
            </a:extLst>
          </p:cNvPr>
          <p:cNvSpPr txBox="1"/>
          <p:nvPr/>
        </p:nvSpPr>
        <p:spPr>
          <a:xfrm>
            <a:off x="133458" y="6496139"/>
            <a:ext cx="6372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err="1"/>
              <a:t>courtesy</a:t>
            </a:r>
            <a:r>
              <a:rPr lang="it-IT" sz="1200" b="1" dirty="0"/>
              <a:t> of Marco Magi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2609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0897-1168-ADD7-27D0-936D50F36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769" y="192578"/>
            <a:ext cx="10909640" cy="781220"/>
          </a:xfrm>
        </p:spPr>
        <p:txBody>
          <a:bodyPr anchor="ctr">
            <a:norm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Mechanical structure</a:t>
            </a:r>
            <a:endParaRPr lang="en-US" sz="4800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D209A-BF31-AB72-892E-0085ED40C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194" y="2231449"/>
            <a:ext cx="6441680" cy="436829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5BC9A9-2ACB-3EC5-6499-1D0133054C2A}"/>
              </a:ext>
            </a:extLst>
          </p:cNvPr>
          <p:cNvCxnSpPr>
            <a:cxnSpLocks/>
          </p:cNvCxnSpPr>
          <p:nvPr/>
        </p:nvCxnSpPr>
        <p:spPr>
          <a:xfrm flipH="1">
            <a:off x="8310848" y="4330114"/>
            <a:ext cx="1203886" cy="106782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EFA640-CD28-0478-6F9B-740ECDB49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79" y="2231449"/>
            <a:ext cx="5359037" cy="436829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73DACE-0368-87E3-E400-70BD5D6514F0}"/>
              </a:ext>
            </a:extLst>
          </p:cNvPr>
          <p:cNvCxnSpPr/>
          <p:nvPr/>
        </p:nvCxnSpPr>
        <p:spPr>
          <a:xfrm>
            <a:off x="4683690" y="3856735"/>
            <a:ext cx="0" cy="81373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AE93FF-E98D-EC08-F2C9-AEF6E441E85D}"/>
              </a:ext>
            </a:extLst>
          </p:cNvPr>
          <p:cNvSpPr txBox="1"/>
          <p:nvPr/>
        </p:nvSpPr>
        <p:spPr>
          <a:xfrm>
            <a:off x="3741122" y="3484700"/>
            <a:ext cx="1775294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water for cooling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753A7-1584-EAB7-EBB2-BFC557F3997D}"/>
              </a:ext>
            </a:extLst>
          </p:cNvPr>
          <p:cNvSpPr txBox="1"/>
          <p:nvPr/>
        </p:nvSpPr>
        <p:spPr>
          <a:xfrm>
            <a:off x="9117988" y="3960782"/>
            <a:ext cx="761117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tuner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6D8F0B7-21E9-1AD5-EB53-68F185458330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14837" y="1713328"/>
            <a:ext cx="1972" cy="14681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2ACE463-1C4F-283A-1C01-23AE46D523E5}"/>
              </a:ext>
            </a:extLst>
          </p:cNvPr>
          <p:cNvSpPr txBox="1"/>
          <p:nvPr/>
        </p:nvSpPr>
        <p:spPr>
          <a:xfrm>
            <a:off x="83522" y="1343996"/>
            <a:ext cx="106657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power in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6C8752-6B79-89FE-3103-FECB913BAB95}"/>
              </a:ext>
            </a:extLst>
          </p:cNvPr>
          <p:cNvSpPr/>
          <p:nvPr/>
        </p:nvSpPr>
        <p:spPr>
          <a:xfrm>
            <a:off x="4222376" y="1737519"/>
            <a:ext cx="3732367" cy="44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C126C57-5014-53AE-EC5C-E0C7081ED40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6992609" y="1850683"/>
            <a:ext cx="1972" cy="14681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463A71-1568-18C6-513C-0FFBCFE88E09}"/>
              </a:ext>
            </a:extLst>
          </p:cNvPr>
          <p:cNvSpPr txBox="1"/>
          <p:nvPr/>
        </p:nvSpPr>
        <p:spPr>
          <a:xfrm>
            <a:off x="6461294" y="1481351"/>
            <a:ext cx="106657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power in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7F155F-F32F-825E-B7FE-1E7BFD15578D}"/>
              </a:ext>
            </a:extLst>
          </p:cNvPr>
          <p:cNvSpPr txBox="1"/>
          <p:nvPr/>
        </p:nvSpPr>
        <p:spPr>
          <a:xfrm>
            <a:off x="169126" y="6490400"/>
            <a:ext cx="637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/>
              <a:t>courtesy</a:t>
            </a:r>
            <a:r>
              <a:rPr lang="it-IT" sz="1400" b="1" dirty="0"/>
              <a:t> of Marco Magi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84163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E0C3D-83B0-2E43-B614-1D077B856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4563" y="-1923114"/>
            <a:ext cx="9020628" cy="3004145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Nearest future 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227812-CE15-0C23-DE0D-2A3956A3D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3192" y="2519400"/>
            <a:ext cx="6659708" cy="218921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Optimization of mechanical structure with Marco Magi, D. </a:t>
            </a:r>
            <a:r>
              <a:rPr lang="en-US" dirty="0" err="1"/>
              <a:t>Alesini</a:t>
            </a:r>
            <a:r>
              <a:rPr lang="en-US" dirty="0"/>
              <a:t>, L. </a:t>
            </a:r>
            <a:r>
              <a:rPr lang="en-US" dirty="0" err="1"/>
              <a:t>Faillace</a:t>
            </a:r>
            <a:r>
              <a:rPr lang="en-US" dirty="0"/>
              <a:t>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Production of the prototype -&gt; </a:t>
            </a:r>
            <a:r>
              <a:rPr lang="en-US" b="1" dirty="0"/>
              <a:t>brazing tests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RF measurement </a:t>
            </a:r>
            <a:r>
              <a:rPr lang="en-US" dirty="0"/>
              <a:t>on the prototype </a:t>
            </a: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F5844-9635-7D82-BEFA-68F0AD502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97"/>
          <a:stretch/>
        </p:blipFill>
        <p:spPr>
          <a:xfrm>
            <a:off x="631840" y="1451046"/>
            <a:ext cx="4325923" cy="432592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8007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4">
            <a:extLst>
              <a:ext uri="{FF2B5EF4-FFF2-40B4-BE49-F238E27FC236}">
                <a16:creationId xmlns:a16="http://schemas.microsoft.com/office/drawing/2014/main" id="{55C6CAB2-607E-0562-7CF3-E8A6C4C1C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84" y="711126"/>
            <a:ext cx="11841232" cy="58252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2AA0A36-ABD5-5D46-514B-1CFBD671700F}"/>
              </a:ext>
            </a:extLst>
          </p:cNvPr>
          <p:cNvSpPr txBox="1">
            <a:spLocks/>
          </p:cNvSpPr>
          <p:nvPr/>
        </p:nvSpPr>
        <p:spPr>
          <a:xfrm>
            <a:off x="1498394" y="62151"/>
            <a:ext cx="10081259" cy="96408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2500" lnSpcReduction="20000"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it-IT" sz="3400" b="1" dirty="0">
                <a:solidFill>
                  <a:srgbClr val="7030A0"/>
                </a:solidFill>
              </a:rPr>
              <a:t>VHEE </a:t>
            </a:r>
            <a:r>
              <a:rPr lang="it-IT" sz="3400" b="1" dirty="0" err="1">
                <a:solidFill>
                  <a:srgbClr val="7030A0"/>
                </a:solidFill>
              </a:rPr>
              <a:t>Linac</a:t>
            </a:r>
            <a:r>
              <a:rPr lang="it-IT" sz="3400" b="1" dirty="0">
                <a:solidFill>
                  <a:srgbClr val="7030A0"/>
                </a:solidFill>
              </a:rPr>
              <a:t> Layout</a:t>
            </a: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it-IT" sz="3400" b="1" dirty="0" err="1">
                <a:solidFill>
                  <a:srgbClr val="7030A0"/>
                </a:solidFill>
              </a:rPr>
              <a:t>Pulse</a:t>
            </a:r>
            <a:r>
              <a:rPr lang="it-IT" sz="3400" b="1" dirty="0">
                <a:solidFill>
                  <a:srgbClr val="7030A0"/>
                </a:solidFill>
              </a:rPr>
              <a:t> </a:t>
            </a:r>
            <a:r>
              <a:rPr lang="it-IT" sz="3400" b="1" dirty="0" err="1">
                <a:solidFill>
                  <a:srgbClr val="7030A0"/>
                </a:solidFill>
              </a:rPr>
              <a:t>compressor</a:t>
            </a:r>
            <a:r>
              <a:rPr lang="it-IT" sz="3400" b="1" dirty="0">
                <a:solidFill>
                  <a:srgbClr val="7030A0"/>
                </a:solidFill>
              </a:rPr>
              <a:t> </a:t>
            </a:r>
            <a:r>
              <a:rPr lang="it-IT" sz="3400" b="1" dirty="0" err="1">
                <a:solidFill>
                  <a:srgbClr val="7030A0"/>
                </a:solidFill>
              </a:rPr>
              <a:t>possibility</a:t>
            </a:r>
            <a:endParaRPr lang="en-US" sz="3400" b="1" dirty="0">
              <a:solidFill>
                <a:srgbClr val="7030A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379E4CC-4932-67D5-A476-1546B5AD9580}"/>
              </a:ext>
            </a:extLst>
          </p:cNvPr>
          <p:cNvSpPr/>
          <p:nvPr/>
        </p:nvSpPr>
        <p:spPr>
          <a:xfrm>
            <a:off x="1105786" y="4551593"/>
            <a:ext cx="1711842" cy="41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A9DF8F6-9DF2-3FB3-58CD-7B2DF7A688E4}"/>
              </a:ext>
            </a:extLst>
          </p:cNvPr>
          <p:cNvSpPr/>
          <p:nvPr/>
        </p:nvSpPr>
        <p:spPr>
          <a:xfrm>
            <a:off x="3352800" y="4710223"/>
            <a:ext cx="1314893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2A4B280-2AE7-C21B-0B75-5BE8229FC85A}"/>
              </a:ext>
            </a:extLst>
          </p:cNvPr>
          <p:cNvSpPr/>
          <p:nvPr/>
        </p:nvSpPr>
        <p:spPr>
          <a:xfrm>
            <a:off x="5224131" y="4667693"/>
            <a:ext cx="1314893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29095DB-8306-6906-9208-0904F512D2C5}"/>
              </a:ext>
            </a:extLst>
          </p:cNvPr>
          <p:cNvSpPr/>
          <p:nvPr/>
        </p:nvSpPr>
        <p:spPr>
          <a:xfrm>
            <a:off x="7885937" y="4667693"/>
            <a:ext cx="1314893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A144D60-87A8-1B4D-0469-2DCC3120AF57}"/>
              </a:ext>
            </a:extLst>
          </p:cNvPr>
          <p:cNvSpPr/>
          <p:nvPr/>
        </p:nvSpPr>
        <p:spPr>
          <a:xfrm>
            <a:off x="3352800" y="5438209"/>
            <a:ext cx="1314893" cy="225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EC17D45-A861-7E00-FFF8-686E81882B8C}"/>
              </a:ext>
            </a:extLst>
          </p:cNvPr>
          <p:cNvSpPr/>
          <p:nvPr/>
        </p:nvSpPr>
        <p:spPr>
          <a:xfrm>
            <a:off x="5213497" y="5439804"/>
            <a:ext cx="1314893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44A8036-86D9-1FF6-9813-6B89EC81249E}"/>
              </a:ext>
            </a:extLst>
          </p:cNvPr>
          <p:cNvSpPr/>
          <p:nvPr/>
        </p:nvSpPr>
        <p:spPr>
          <a:xfrm>
            <a:off x="7495954" y="5450436"/>
            <a:ext cx="1715386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475E359-B678-4015-848F-80B496213870}"/>
              </a:ext>
            </a:extLst>
          </p:cNvPr>
          <p:cNvSpPr/>
          <p:nvPr/>
        </p:nvSpPr>
        <p:spPr>
          <a:xfrm>
            <a:off x="1096926" y="5452030"/>
            <a:ext cx="1710069" cy="35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067D6EDB-BE27-019D-5AAC-2EE4AC2F96CD}"/>
              </a:ext>
            </a:extLst>
          </p:cNvPr>
          <p:cNvCxnSpPr>
            <a:cxnSpLocks/>
          </p:cNvCxnSpPr>
          <p:nvPr/>
        </p:nvCxnSpPr>
        <p:spPr>
          <a:xfrm>
            <a:off x="8133907" y="3891516"/>
            <a:ext cx="0" cy="11057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89745C9-54F8-97AB-2660-0A6EA5E1856B}"/>
              </a:ext>
            </a:extLst>
          </p:cNvPr>
          <p:cNvCxnSpPr>
            <a:cxnSpLocks/>
          </p:cNvCxnSpPr>
          <p:nvPr/>
        </p:nvCxnSpPr>
        <p:spPr>
          <a:xfrm>
            <a:off x="3597334" y="3905691"/>
            <a:ext cx="0" cy="11057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F11B717-3B0F-39E1-135F-A77508E3130A}"/>
              </a:ext>
            </a:extLst>
          </p:cNvPr>
          <p:cNvCxnSpPr>
            <a:cxnSpLocks/>
          </p:cNvCxnSpPr>
          <p:nvPr/>
        </p:nvCxnSpPr>
        <p:spPr>
          <a:xfrm>
            <a:off x="5372986" y="4157329"/>
            <a:ext cx="0" cy="85414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32C0AF4-46D6-E225-44AC-842CD45311E5}"/>
              </a:ext>
            </a:extLst>
          </p:cNvPr>
          <p:cNvCxnSpPr>
            <a:cxnSpLocks/>
          </p:cNvCxnSpPr>
          <p:nvPr/>
        </p:nvCxnSpPr>
        <p:spPr>
          <a:xfrm>
            <a:off x="1931581" y="3051542"/>
            <a:ext cx="0" cy="194576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B7E71195-67DE-BD2C-DADF-7571D06DCB1B}"/>
              </a:ext>
            </a:extLst>
          </p:cNvPr>
          <p:cNvSpPr/>
          <p:nvPr/>
        </p:nvSpPr>
        <p:spPr>
          <a:xfrm>
            <a:off x="3352799" y="873120"/>
            <a:ext cx="1314893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EC8FFDB-35E6-C082-2EF5-9622C712858F}"/>
              </a:ext>
            </a:extLst>
          </p:cNvPr>
          <p:cNvSpPr/>
          <p:nvPr/>
        </p:nvSpPr>
        <p:spPr>
          <a:xfrm>
            <a:off x="8553893" y="861428"/>
            <a:ext cx="1314893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4B36876-5FA1-588C-B652-06677CBC4AF7}"/>
              </a:ext>
            </a:extLst>
          </p:cNvPr>
          <p:cNvSpPr txBox="1"/>
          <p:nvPr/>
        </p:nvSpPr>
        <p:spPr>
          <a:xfrm>
            <a:off x="3995377" y="3014353"/>
            <a:ext cx="4876886" cy="1754326"/>
          </a:xfrm>
          <a:prstGeom prst="rect">
            <a:avLst/>
          </a:prstGeom>
          <a:solidFill>
            <a:srgbClr val="FFC4FF"/>
          </a:solidFill>
        </p:spPr>
        <p:txBody>
          <a:bodyPr wrap="square" rtlCol="0">
            <a:spAutoFit/>
          </a:bodyPr>
          <a:lstStyle/>
          <a:p>
            <a:r>
              <a:rPr lang="en-GB" sz="5400" dirty="0"/>
              <a:t>Giuseppe </a:t>
            </a:r>
            <a:r>
              <a:rPr lang="en-GB" sz="5400" dirty="0" err="1"/>
              <a:t>Torrisi</a:t>
            </a:r>
            <a:r>
              <a:rPr lang="en-GB" sz="5400" dirty="0"/>
              <a:t> </a:t>
            </a:r>
          </a:p>
          <a:p>
            <a:pPr algn="ctr"/>
            <a:r>
              <a:rPr lang="en-GB" sz="5400" dirty="0"/>
              <a:t>Talk</a:t>
            </a:r>
          </a:p>
        </p:txBody>
      </p:sp>
    </p:spTree>
    <p:extLst>
      <p:ext uri="{BB962C8B-B14F-4D97-AF65-F5344CB8AC3E}">
        <p14:creationId xmlns:p14="http://schemas.microsoft.com/office/powerpoint/2010/main" val="103272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89FE6-80DA-FFD0-EC26-2A36C8279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732" y="1412295"/>
            <a:ext cx="9144000" cy="2387600"/>
          </a:xfrm>
        </p:spPr>
        <p:txBody>
          <a:bodyPr anchor="t">
            <a:normAutofit/>
          </a:bodyPr>
          <a:lstStyle/>
          <a:p>
            <a:pPr algn="l"/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endParaRPr lang="en-GB" sz="2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E9EE48-A96A-72F8-BD5B-B679B5474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482"/>
            <a:ext cx="9144000" cy="776036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7030A0"/>
                </a:solidFill>
              </a:rPr>
              <a:t>Conclusions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B4DDA4-AB02-BAE4-A568-ABA5B24EB32B}"/>
              </a:ext>
            </a:extLst>
          </p:cNvPr>
          <p:cNvSpPr txBox="1"/>
          <p:nvPr/>
        </p:nvSpPr>
        <p:spPr>
          <a:xfrm>
            <a:off x="786161" y="1628077"/>
            <a:ext cx="102851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designed and developed (SIT-Sapienza University cooperation) </a:t>
            </a:r>
            <a:r>
              <a:rPr lang="en-GB" sz="2000" b="1" dirty="0">
                <a:solidFill>
                  <a:srgbClr val="FF0000"/>
                </a:solidFill>
              </a:rPr>
              <a:t>LOW energy </a:t>
            </a:r>
            <a:r>
              <a:rPr lang="en-GB" sz="2000" b="1" dirty="0"/>
              <a:t>S-band</a:t>
            </a:r>
            <a:r>
              <a:rPr lang="en-GB" sz="2000" dirty="0"/>
              <a:t> </a:t>
            </a:r>
            <a:r>
              <a:rPr lang="en-GB" sz="2000" dirty="0" err="1"/>
              <a:t>linac</a:t>
            </a:r>
            <a:r>
              <a:rPr lang="en-GB" sz="2000" dirty="0"/>
              <a:t> for FLASH preclinical irradiation;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set design parameters for novel accelerator </a:t>
            </a:r>
            <a:r>
              <a:rPr lang="en-GB" sz="2000" dirty="0" err="1"/>
              <a:t>fo</a:t>
            </a:r>
            <a:r>
              <a:rPr lang="en-GB" sz="2000" dirty="0"/>
              <a:t> FLASH RT according with measurements performed at </a:t>
            </a:r>
            <a:r>
              <a:rPr lang="en-GB" sz="2000" dirty="0" err="1"/>
              <a:t>Institut</a:t>
            </a:r>
            <a:r>
              <a:rPr lang="en-GB" sz="2000" dirty="0"/>
              <a:t> Curie (Orsay - France)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did the </a:t>
            </a:r>
            <a:r>
              <a:rPr lang="en-GB" sz="2000" b="1" dirty="0"/>
              <a:t>upgrade to C-band </a:t>
            </a:r>
            <a:r>
              <a:rPr lang="en-GB" sz="2000" dirty="0"/>
              <a:t>technology (5.712 GHz) to reduce the size, the weight and increase the energy gradient;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Design and study of C-band </a:t>
            </a:r>
            <a:r>
              <a:rPr lang="en-GB" sz="2000" b="1" dirty="0">
                <a:solidFill>
                  <a:srgbClr val="FF0000"/>
                </a:solidFill>
              </a:rPr>
              <a:t>Very High </a:t>
            </a:r>
            <a:r>
              <a:rPr lang="en-GB" sz="2000" dirty="0"/>
              <a:t>Electron </a:t>
            </a:r>
            <a:r>
              <a:rPr lang="en-GB" sz="2000" b="1" dirty="0">
                <a:solidFill>
                  <a:srgbClr val="FF0000"/>
                </a:solidFill>
              </a:rPr>
              <a:t>Energy</a:t>
            </a:r>
            <a:r>
              <a:rPr lang="en-GB" sz="2000" dirty="0"/>
              <a:t> </a:t>
            </a:r>
            <a:r>
              <a:rPr lang="en-GB" sz="2000" dirty="0" err="1"/>
              <a:t>linac</a:t>
            </a:r>
            <a:r>
              <a:rPr lang="en-GB" sz="2000" dirty="0"/>
              <a:t> is under study at Sapienza University, in collaboration with INFN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RF and beam dynamics design are been performed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Mechanical design is been realized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 prototype is under 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C9C0613-6839-B3F4-7485-84D963D55621}"/>
              </a:ext>
            </a:extLst>
          </p:cNvPr>
          <p:cNvGrpSpPr/>
          <p:nvPr/>
        </p:nvGrpSpPr>
        <p:grpSpPr>
          <a:xfrm>
            <a:off x="6174057" y="5552393"/>
            <a:ext cx="6023518" cy="1219984"/>
            <a:chOff x="6174057" y="5552393"/>
            <a:chExt cx="6023518" cy="1219984"/>
          </a:xfrm>
        </p:grpSpPr>
        <p:sp>
          <p:nvSpPr>
            <p:cNvPr id="8" name="Titolo 1">
              <a:extLst>
                <a:ext uri="{FF2B5EF4-FFF2-40B4-BE49-F238E27FC236}">
                  <a16:creationId xmlns:a16="http://schemas.microsoft.com/office/drawing/2014/main" id="{15CD6173-3248-3345-650B-F387E820C014}"/>
                </a:ext>
              </a:extLst>
            </p:cNvPr>
            <p:cNvSpPr txBox="1">
              <a:spLocks/>
            </p:cNvSpPr>
            <p:nvPr/>
          </p:nvSpPr>
          <p:spPr>
            <a:xfrm>
              <a:off x="6174057" y="5552393"/>
              <a:ext cx="6017943" cy="75952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b">
              <a:normAutofit fontScale="92500" lnSpcReduction="20000"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dirty="0">
                  <a:solidFill>
                    <a:srgbClr val="E63ADD"/>
                  </a:solidFill>
                </a:rPr>
                <a:t>Thank you</a:t>
              </a:r>
            </a:p>
          </p:txBody>
        </p:sp>
        <p:sp>
          <p:nvSpPr>
            <p:cNvPr id="9" name="Sottotitolo 2">
              <a:extLst>
                <a:ext uri="{FF2B5EF4-FFF2-40B4-BE49-F238E27FC236}">
                  <a16:creationId xmlns:a16="http://schemas.microsoft.com/office/drawing/2014/main" id="{07FDB28B-0297-5982-E6EC-B29EA74EB9C2}"/>
                </a:ext>
              </a:extLst>
            </p:cNvPr>
            <p:cNvSpPr txBox="1">
              <a:spLocks/>
            </p:cNvSpPr>
            <p:nvPr/>
          </p:nvSpPr>
          <p:spPr>
            <a:xfrm>
              <a:off x="6174058" y="6267638"/>
              <a:ext cx="6023517" cy="5047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400" dirty="0">
                  <a:solidFill>
                    <a:srgbClr val="E63ADD"/>
                  </a:solidFill>
                </a:rPr>
                <a:t>L. </a:t>
              </a:r>
              <a:r>
                <a:rPr lang="en-GB" sz="1400" dirty="0" err="1">
                  <a:solidFill>
                    <a:srgbClr val="E63ADD"/>
                  </a:solidFill>
                </a:rPr>
                <a:t>Faillace</a:t>
              </a:r>
              <a:r>
                <a:rPr lang="en-GB" sz="1400" dirty="0">
                  <a:solidFill>
                    <a:srgbClr val="E63ADD"/>
                  </a:solidFill>
                </a:rPr>
                <a:t>, L. </a:t>
              </a:r>
              <a:r>
                <a:rPr lang="en-GB" sz="1400" dirty="0" err="1">
                  <a:solidFill>
                    <a:srgbClr val="E63ADD"/>
                  </a:solidFill>
                </a:rPr>
                <a:t>Ficcadenti</a:t>
              </a:r>
              <a:r>
                <a:rPr lang="en-GB" sz="1400" dirty="0">
                  <a:solidFill>
                    <a:srgbClr val="E63ADD"/>
                  </a:solidFill>
                </a:rPr>
                <a:t>, D. </a:t>
              </a:r>
              <a:r>
                <a:rPr lang="en-GB" sz="1400" dirty="0" err="1">
                  <a:solidFill>
                    <a:srgbClr val="E63ADD"/>
                  </a:solidFill>
                </a:rPr>
                <a:t>Francescone</a:t>
              </a:r>
              <a:r>
                <a:rPr lang="en-GB" sz="1400" dirty="0">
                  <a:solidFill>
                    <a:srgbClr val="E63ADD"/>
                  </a:solidFill>
                </a:rPr>
                <a:t>, M. </a:t>
              </a:r>
              <a:r>
                <a:rPr lang="en-GB" sz="1400" dirty="0" err="1">
                  <a:solidFill>
                    <a:srgbClr val="E63ADD"/>
                  </a:solidFill>
                </a:rPr>
                <a:t>Migliorati</a:t>
              </a:r>
              <a:r>
                <a:rPr lang="en-GB" sz="1400" dirty="0">
                  <a:solidFill>
                    <a:srgbClr val="E63ADD"/>
                  </a:solidFill>
                </a:rPr>
                <a:t>, A. </a:t>
              </a:r>
              <a:r>
                <a:rPr lang="en-GB" sz="1400" dirty="0" err="1">
                  <a:solidFill>
                    <a:srgbClr val="E63ADD"/>
                  </a:solidFill>
                </a:rPr>
                <a:t>Mostacci</a:t>
              </a:r>
              <a:r>
                <a:rPr lang="en-GB" sz="1400" dirty="0">
                  <a:solidFill>
                    <a:srgbClr val="E63ADD"/>
                  </a:solidFill>
                </a:rPr>
                <a:t>, L. Palumbo, </a:t>
              </a:r>
              <a:br>
                <a:rPr lang="en-GB" sz="1400" dirty="0">
                  <a:solidFill>
                    <a:srgbClr val="E63ADD"/>
                  </a:solidFill>
                </a:rPr>
              </a:br>
              <a:r>
                <a:rPr lang="en-GB" sz="1400" dirty="0">
                  <a:solidFill>
                    <a:srgbClr val="E63ADD"/>
                  </a:solidFill>
                </a:rPr>
                <a:t>V. </a:t>
              </a:r>
              <a:r>
                <a:rPr lang="en-GB" sz="1400" dirty="0" err="1">
                  <a:solidFill>
                    <a:srgbClr val="E63ADD"/>
                  </a:solidFill>
                </a:rPr>
                <a:t>Favaudon</a:t>
              </a:r>
              <a:r>
                <a:rPr lang="en-GB" sz="1400" dirty="0">
                  <a:solidFill>
                    <a:srgbClr val="E63ADD"/>
                  </a:solidFill>
                </a:rPr>
                <a:t>, S. Heinrich, A. </a:t>
              </a:r>
              <a:r>
                <a:rPr lang="en-GB" sz="1400" dirty="0" err="1">
                  <a:solidFill>
                    <a:srgbClr val="E63ADD"/>
                  </a:solidFill>
                </a:rPr>
                <a:t>Patriarca</a:t>
              </a:r>
              <a:r>
                <a:rPr lang="en-GB" sz="1400" dirty="0">
                  <a:solidFill>
                    <a:srgbClr val="E63ADD"/>
                  </a:solidFill>
                </a:rPr>
                <a:t>, </a:t>
              </a:r>
              <a:br>
                <a:rPr lang="en-GB" sz="1400" dirty="0">
                  <a:solidFill>
                    <a:srgbClr val="E63ADD"/>
                  </a:solidFill>
                </a:rPr>
              </a:br>
              <a:br>
                <a:rPr lang="en-GB" sz="1400" dirty="0">
                  <a:solidFill>
                    <a:srgbClr val="E63ADD"/>
                  </a:solidFill>
                </a:rPr>
              </a:br>
              <a:br>
                <a:rPr lang="en-GB" sz="1400" dirty="0">
                  <a:solidFill>
                    <a:srgbClr val="E63ADD"/>
                  </a:solidFill>
                </a:rPr>
              </a:br>
              <a:endParaRPr lang="en-GB" sz="1400" dirty="0">
                <a:solidFill>
                  <a:srgbClr val="E63A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2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C7943-FA02-DAF6-AC21-0F2A22F09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8166" y="185455"/>
            <a:ext cx="4035669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DB614-FDCE-BA41-742C-EED8FCC22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2077" y="2897285"/>
            <a:ext cx="4747846" cy="3960715"/>
          </a:xfrm>
          <a:noFill/>
        </p:spPr>
        <p:txBody>
          <a:bodyPr/>
          <a:lstStyle/>
          <a:p>
            <a:endParaRPr lang="en-US" dirty="0">
              <a:solidFill>
                <a:srgbClr val="721B1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EBF6C-547A-5834-EE54-BC344A7E4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3"/>
          <a:stretch/>
        </p:blipFill>
        <p:spPr>
          <a:xfrm>
            <a:off x="3708888" y="0"/>
            <a:ext cx="5025010" cy="3057972"/>
          </a:xfrm>
          <a:prstGeom prst="rect">
            <a:avLst/>
          </a:prstGeom>
          <a:effectLst>
            <a:glow rad="127000">
              <a:schemeClr val="accent1">
                <a:alpha val="12000"/>
              </a:schemeClr>
            </a:glow>
            <a:softEdge rad="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73A5CD-918D-B1C1-5689-DE66E5C11CBE}"/>
              </a:ext>
            </a:extLst>
          </p:cNvPr>
          <p:cNvGrpSpPr>
            <a:grpSpLocks/>
          </p:cNvGrpSpPr>
          <p:nvPr/>
        </p:nvGrpSpPr>
        <p:grpSpPr bwMode="auto">
          <a:xfrm>
            <a:off x="3708838" y="2434369"/>
            <a:ext cx="5025271" cy="4423631"/>
            <a:chOff x="-20" y="262"/>
            <a:chExt cx="4555" cy="4025"/>
          </a:xfrm>
        </p:grpSpPr>
        <p:pic>
          <p:nvPicPr>
            <p:cNvPr id="7" name="Picture 6" descr="Fondino">
              <a:extLst>
                <a:ext uri="{FF2B5EF4-FFF2-40B4-BE49-F238E27FC236}">
                  <a16:creationId xmlns:a16="http://schemas.microsoft.com/office/drawing/2014/main" id="{6555486C-74D2-4E1B-AD26-9435DE36C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" y="1292"/>
              <a:ext cx="4534" cy="299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ogo +marchio">
              <a:extLst>
                <a:ext uri="{FF2B5EF4-FFF2-40B4-BE49-F238E27FC236}">
                  <a16:creationId xmlns:a16="http://schemas.microsoft.com/office/drawing/2014/main" id="{952A8315-837F-892E-E4DD-5BD178A261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5" t="-1652" r="11376" b="1652"/>
            <a:stretch/>
          </p:blipFill>
          <p:spPr bwMode="auto">
            <a:xfrm>
              <a:off x="-20" y="623"/>
              <a:ext cx="4555" cy="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fascia">
              <a:extLst>
                <a:ext uri="{FF2B5EF4-FFF2-40B4-BE49-F238E27FC236}">
                  <a16:creationId xmlns:a16="http://schemas.microsoft.com/office/drawing/2014/main" id="{AB37798A-01BE-C6FA-44BE-096992915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262"/>
              <a:ext cx="2935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C84FC3-3022-DD5F-8716-26DA39B0DDDA}"/>
              </a:ext>
            </a:extLst>
          </p:cNvPr>
          <p:cNvSpPr txBox="1"/>
          <p:nvPr/>
        </p:nvSpPr>
        <p:spPr>
          <a:xfrm>
            <a:off x="4893329" y="5671841"/>
            <a:ext cx="3017164" cy="1186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i="1" dirty="0" err="1">
                <a:solidFill>
                  <a:srgbClr val="FFFFFF"/>
                </a:solidFill>
                <a:effectLst/>
                <a:latin typeface="Helvetica" pitchFamily="2" charset="0"/>
              </a:rPr>
              <a:t>Tuesday</a:t>
            </a:r>
            <a:r>
              <a:rPr lang="it-IT" sz="1200" i="1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it-IT" sz="1200" i="1" dirty="0" err="1">
                <a:solidFill>
                  <a:srgbClr val="FFFFFF"/>
                </a:solidFill>
                <a:effectLst/>
                <a:latin typeface="Helvetica" pitchFamily="2" charset="0"/>
              </a:rPr>
              <a:t>October</a:t>
            </a:r>
            <a:r>
              <a:rPr lang="it-IT" sz="1200" i="1" dirty="0">
                <a:solidFill>
                  <a:srgbClr val="FFFFFF"/>
                </a:solidFill>
                <a:effectLst/>
                <a:latin typeface="Helvetica" pitchFamily="2" charset="0"/>
              </a:rPr>
              <a:t> 25, 2022</a:t>
            </a:r>
            <a:endParaRPr lang="it-IT" sz="12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algn="ctr"/>
            <a:r>
              <a:rPr lang="it-IT" sz="1200" i="1" dirty="0">
                <a:solidFill>
                  <a:srgbClr val="FFFFFF"/>
                </a:solidFill>
                <a:effectLst/>
                <a:latin typeface="Helvetica" pitchFamily="2" charset="0"/>
              </a:rPr>
              <a:t>12.00 </a:t>
            </a:r>
            <a:r>
              <a:rPr lang="it-IT" sz="1200" i="1" dirty="0" err="1">
                <a:solidFill>
                  <a:srgbClr val="FFFFFF"/>
                </a:solidFill>
                <a:effectLst/>
                <a:latin typeface="Helvetica" pitchFamily="2" charset="0"/>
              </a:rPr>
              <a:t>pm</a:t>
            </a:r>
            <a:endParaRPr lang="it-IT" sz="12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algn="ctr"/>
            <a:r>
              <a:rPr lang="it-IT" sz="1200" i="1" dirty="0">
                <a:solidFill>
                  <a:srgbClr val="FFFFFF"/>
                </a:solidFill>
                <a:effectLst/>
                <a:latin typeface="Helvetica" pitchFamily="2" charset="0"/>
              </a:rPr>
              <a:t>Aula Francesco Calasso -</a:t>
            </a:r>
            <a:r>
              <a:rPr lang="it-IT" sz="1200" i="1" dirty="0" err="1">
                <a:solidFill>
                  <a:srgbClr val="FFFFFF"/>
                </a:solidFill>
                <a:effectLst/>
                <a:latin typeface="Helvetica" pitchFamily="2" charset="0"/>
              </a:rPr>
              <a:t>Law</a:t>
            </a:r>
            <a:r>
              <a:rPr lang="it-IT" sz="1200" i="1" dirty="0">
                <a:solidFill>
                  <a:srgbClr val="FFFFFF"/>
                </a:solidFill>
                <a:effectLst/>
                <a:latin typeface="Helvetica" pitchFamily="2" charset="0"/>
              </a:rPr>
              <a:t> Building</a:t>
            </a:r>
            <a:endParaRPr lang="it-IT" sz="12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algn="ctr"/>
            <a:r>
              <a:rPr lang="it-IT" sz="1200" i="1" dirty="0">
                <a:solidFill>
                  <a:srgbClr val="FFFFFF"/>
                </a:solidFill>
                <a:effectLst/>
                <a:latin typeface="Helvetica" pitchFamily="2" charset="0"/>
              </a:rPr>
              <a:t>(Edificio di Giurisprudenza)</a:t>
            </a:r>
            <a:endParaRPr lang="it-IT" sz="12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algn="ctr"/>
            <a:r>
              <a:rPr lang="it-IT" sz="1200" i="1" dirty="0">
                <a:solidFill>
                  <a:srgbClr val="FFFFFF"/>
                </a:solidFill>
                <a:effectLst/>
                <a:latin typeface="Helvetica" pitchFamily="2" charset="0"/>
              </a:rPr>
              <a:t>piazzale Aldo Moro 5, Roma</a:t>
            </a:r>
            <a:endParaRPr lang="it-IT" sz="12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algn="ctr"/>
            <a:endParaRPr lang="en-US" sz="1108" i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AFB55-B369-98F2-9BA0-EF8D8E0D350B}"/>
              </a:ext>
            </a:extLst>
          </p:cNvPr>
          <p:cNvSpPr txBox="1"/>
          <p:nvPr/>
        </p:nvSpPr>
        <p:spPr>
          <a:xfrm>
            <a:off x="3981626" y="3672091"/>
            <a:ext cx="4228748" cy="1839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8" b="1" i="1" dirty="0">
                <a:solidFill>
                  <a:schemeClr val="bg1"/>
                </a:solidFill>
              </a:rPr>
              <a:t>LECTIO MAGISTRALIS</a:t>
            </a:r>
          </a:p>
          <a:p>
            <a:pPr algn="ctr"/>
            <a:endParaRPr lang="en-US" sz="1246" b="1" i="1" dirty="0">
              <a:solidFill>
                <a:schemeClr val="bg1"/>
              </a:solidFill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Vincent </a:t>
            </a:r>
            <a:r>
              <a:rPr lang="en-US" sz="2400" b="1" i="1" dirty="0" err="1">
                <a:solidFill>
                  <a:schemeClr val="bg1"/>
                </a:solidFill>
              </a:rPr>
              <a:t>Favaudon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969" i="1" dirty="0" err="1">
                <a:solidFill>
                  <a:schemeClr val="bg1"/>
                </a:solidFill>
              </a:rPr>
              <a:t>Institut</a:t>
            </a:r>
            <a:r>
              <a:rPr lang="en-US" sz="969" i="1" dirty="0">
                <a:solidFill>
                  <a:schemeClr val="bg1"/>
                </a:solidFill>
              </a:rPr>
              <a:t> Curie (Orsay- France)</a:t>
            </a:r>
          </a:p>
          <a:p>
            <a:pPr algn="ctr"/>
            <a:endParaRPr lang="en-US" sz="831" b="1" i="1" dirty="0">
              <a:solidFill>
                <a:schemeClr val="bg1"/>
              </a:solidFill>
            </a:endParaRPr>
          </a:p>
          <a:p>
            <a:pPr algn="ctr"/>
            <a:r>
              <a:rPr lang="en-US" sz="1385" dirty="0">
                <a:solidFill>
                  <a:schemeClr val="bg1"/>
                </a:solidFill>
                <a:latin typeface="Arial" panose="020B0604020202020204" pitchFamily="34" charset="0"/>
              </a:rPr>
              <a:t>"</a:t>
            </a:r>
            <a:r>
              <a:rPr lang="en-US" sz="1600" i="1" dirty="0">
                <a:solidFill>
                  <a:schemeClr val="bg1"/>
                </a:solidFill>
              </a:rPr>
              <a:t>From conventional dose-rate to FLASH radiotherapy: unveiled aspects of the dynamic of cell and tissue response to ionizing radiation".</a:t>
            </a:r>
            <a:endParaRPr lang="en-US" sz="1246" i="1" dirty="0">
              <a:solidFill>
                <a:schemeClr val="bg1"/>
              </a:solidFill>
            </a:endParaRPr>
          </a:p>
        </p:txBody>
      </p:sp>
      <p:pic>
        <p:nvPicPr>
          <p:cNvPr id="4" name="Picture 13" descr="IC - logo.psd">
            <a:extLst>
              <a:ext uri="{FF2B5EF4-FFF2-40B4-BE49-F238E27FC236}">
                <a16:creationId xmlns:a16="http://schemas.microsoft.com/office/drawing/2014/main" id="{C2075799-9707-C950-ADE8-72E2242767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56" y="2605609"/>
            <a:ext cx="1578719" cy="15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3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75551" y="2696746"/>
            <a:ext cx="8640897" cy="1944216"/>
          </a:xfrm>
        </p:spPr>
        <p:txBody>
          <a:bodyPr/>
          <a:lstStyle/>
          <a:p>
            <a:pPr algn="ctr"/>
            <a:r>
              <a:rPr lang="en-US" sz="1800" b="1" dirty="0">
                <a:solidFill>
                  <a:schemeClr val="tx2">
                    <a:lumMod val="25000"/>
                  </a:schemeClr>
                </a:solidFill>
                <a:ea typeface="ＭＳ Ｐゴシック" charset="-128"/>
                <a:cs typeface="Calibri"/>
              </a:rPr>
              <a:t>The </a:t>
            </a:r>
            <a:r>
              <a:rPr lang="en-US" sz="1800" b="1" dirty="0">
                <a:solidFill>
                  <a:srgbClr val="FF0000"/>
                </a:solidFill>
                <a:ea typeface="ＭＳ Ｐゴシック" charset="-128"/>
                <a:cs typeface="Calibri"/>
              </a:rPr>
              <a:t>mean dose-rate </a:t>
            </a:r>
            <a:r>
              <a:rPr lang="en-US" sz="1800" b="1" dirty="0">
                <a:solidFill>
                  <a:schemeClr val="tx2">
                    <a:lumMod val="25000"/>
                  </a:schemeClr>
                </a:solidFill>
                <a:ea typeface="ＭＳ Ｐゴシック" charset="-128"/>
                <a:cs typeface="Calibri"/>
              </a:rPr>
              <a:t>was initially used as a simplistic definition for FLASH irradiation (&gt;40 </a:t>
            </a:r>
            <a:r>
              <a:rPr lang="en-US" sz="1800" b="1" dirty="0" err="1">
                <a:solidFill>
                  <a:schemeClr val="tx2">
                    <a:lumMod val="25000"/>
                  </a:schemeClr>
                </a:solidFill>
                <a:ea typeface="ＭＳ Ｐゴシック" charset="-128"/>
                <a:cs typeface="Calibri"/>
              </a:rPr>
              <a:t>Gy</a:t>
            </a:r>
            <a:r>
              <a:rPr lang="en-US" sz="1800" b="1" dirty="0">
                <a:solidFill>
                  <a:schemeClr val="tx2">
                    <a:lumMod val="25000"/>
                  </a:schemeClr>
                </a:solidFill>
                <a:ea typeface="ＭＳ Ｐゴシック" charset="-128"/>
                <a:cs typeface="Calibri"/>
              </a:rPr>
              <a:t>/s).</a:t>
            </a:r>
          </a:p>
          <a:p>
            <a:pPr algn="ctr"/>
            <a:r>
              <a:rPr lang="en-US" sz="1800" b="1" dirty="0">
                <a:solidFill>
                  <a:schemeClr val="tx2">
                    <a:lumMod val="25000"/>
                  </a:schemeClr>
                </a:solidFill>
                <a:ea typeface="ＭＳ Ｐゴシック" charset="-128"/>
                <a:cs typeface="Calibri"/>
              </a:rPr>
              <a:t> </a:t>
            </a:r>
          </a:p>
          <a:p>
            <a:pPr algn="ctr"/>
            <a:r>
              <a:rPr lang="en-US" sz="1800" b="1" dirty="0">
                <a:solidFill>
                  <a:schemeClr val="tx2">
                    <a:lumMod val="25000"/>
                  </a:schemeClr>
                </a:solidFill>
                <a:ea typeface="ＭＳ Ｐゴシック" charset="-128"/>
                <a:cs typeface="Calibri"/>
              </a:rPr>
              <a:t>However, the </a:t>
            </a:r>
            <a:r>
              <a:rPr lang="en-US" sz="1800" b="1" dirty="0">
                <a:solidFill>
                  <a:srgbClr val="FF0000"/>
                </a:solidFill>
                <a:ea typeface="ＭＳ Ｐゴシック" charset="-128"/>
                <a:cs typeface="Calibri"/>
              </a:rPr>
              <a:t>instantaneous dose rate </a:t>
            </a:r>
            <a:r>
              <a:rPr lang="en-US" sz="1800" b="1" dirty="0">
                <a:solidFill>
                  <a:schemeClr val="tx2">
                    <a:lumMod val="25000"/>
                  </a:schemeClr>
                </a:solidFill>
                <a:ea typeface="ＭＳ Ｐゴシック" charset="-128"/>
                <a:cs typeface="Calibri"/>
              </a:rPr>
              <a:t>and the </a:t>
            </a:r>
            <a:r>
              <a:rPr lang="en-US" sz="1800" b="1" dirty="0">
                <a:solidFill>
                  <a:srgbClr val="FF0000"/>
                </a:solidFill>
                <a:ea typeface="ＭＳ Ｐゴシック" charset="-128"/>
                <a:cs typeface="Calibri"/>
              </a:rPr>
              <a:t>total treatment time </a:t>
            </a:r>
            <a:r>
              <a:rPr lang="en-US" sz="1800" b="1" dirty="0">
                <a:solidFill>
                  <a:schemeClr val="tx2">
                    <a:lumMod val="25000"/>
                  </a:schemeClr>
                </a:solidFill>
                <a:ea typeface="ＭＳ Ｐゴシック" charset="-128"/>
                <a:cs typeface="Calibri"/>
              </a:rPr>
              <a:t>appear to be the most critical beam parameters.</a:t>
            </a:r>
            <a:endParaRPr lang="it-IT" sz="1800" b="1" dirty="0">
              <a:solidFill>
                <a:schemeClr val="tx2">
                  <a:lumMod val="25000"/>
                </a:schemeClr>
              </a:solidFill>
              <a:ea typeface="ＭＳ Ｐゴシック" charset="-128"/>
              <a:cs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6627967"/>
            <a:ext cx="83529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Friedl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 AA,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Prise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 KM,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Butterworth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 KT,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Montay-Gruel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 P,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Favaudon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 V.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Radiobiology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 of the FLASH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effect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Med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Phys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. 2022 Mar;49(3):1993-2013.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Epub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 2021 </a:t>
            </a:r>
            <a:r>
              <a:rPr lang="it-IT" sz="800" b="1" dirty="0" err="1">
                <a:solidFill>
                  <a:schemeClr val="accent1">
                    <a:lumMod val="50000"/>
                  </a:schemeClr>
                </a:solidFill>
              </a:rPr>
              <a:t>Sep</a:t>
            </a:r>
            <a:r>
              <a:rPr lang="it-IT" sz="800" b="1" dirty="0">
                <a:solidFill>
                  <a:schemeClr val="accent1">
                    <a:lumMod val="50000"/>
                  </a:schemeClr>
                </a:solidFill>
              </a:rPr>
              <a:t> 20.</a:t>
            </a:r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EB3BDDD5-BE82-CE44-BC2C-F26A34A9349A}"/>
              </a:ext>
            </a:extLst>
          </p:cNvPr>
          <p:cNvSpPr/>
          <p:nvPr/>
        </p:nvSpPr>
        <p:spPr>
          <a:xfrm>
            <a:off x="2476125" y="1308456"/>
            <a:ext cx="3686182" cy="1496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FF0000"/>
                </a:solidFill>
                <a:cs typeface="Calibri"/>
              </a:rPr>
              <a:t>Total dose</a:t>
            </a:r>
          </a:p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FF0000"/>
                </a:solidFill>
                <a:cs typeface="Calibri"/>
              </a:rPr>
              <a:t>Dose per pulse</a:t>
            </a:r>
          </a:p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FF0000"/>
                </a:solidFill>
                <a:cs typeface="Calibri"/>
              </a:rPr>
              <a:t>Mean dose rate</a:t>
            </a:r>
          </a:p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FF0000"/>
                </a:solidFill>
                <a:cs typeface="Calibri"/>
              </a:rPr>
              <a:t>Instantaneous dose rate</a:t>
            </a:r>
          </a:p>
        </p:txBody>
      </p:sp>
      <p:sp>
        <p:nvSpPr>
          <p:cNvPr id="7" name="Rettangolo 3">
            <a:extLst>
              <a:ext uri="{FF2B5EF4-FFF2-40B4-BE49-F238E27FC236}">
                <a16:creationId xmlns:a16="http://schemas.microsoft.com/office/drawing/2014/main" id="{E4746B42-AFC3-E14F-A74C-63BEA098E8E5}"/>
              </a:ext>
            </a:extLst>
          </p:cNvPr>
          <p:cNvSpPr/>
          <p:nvPr/>
        </p:nvSpPr>
        <p:spPr>
          <a:xfrm>
            <a:off x="6240016" y="1445128"/>
            <a:ext cx="3686182" cy="113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FF0000"/>
                </a:solidFill>
                <a:cs typeface="Calibri"/>
              </a:rPr>
              <a:t>Pulse length</a:t>
            </a:r>
          </a:p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FF0000"/>
                </a:solidFill>
                <a:cs typeface="Calibri"/>
              </a:rPr>
              <a:t>Pulse Repetition Frequency</a:t>
            </a:r>
          </a:p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FF0000"/>
                </a:solidFill>
                <a:cs typeface="Calibri"/>
              </a:rPr>
              <a:t>Number of the pulses</a:t>
            </a:r>
          </a:p>
        </p:txBody>
      </p:sp>
      <p:sp>
        <p:nvSpPr>
          <p:cNvPr id="8" name="Rettangolo 12">
            <a:extLst>
              <a:ext uri="{FF2B5EF4-FFF2-40B4-BE49-F238E27FC236}">
                <a16:creationId xmlns:a16="http://schemas.microsoft.com/office/drawing/2014/main" id="{A25867C4-0147-F74B-AF8E-73B769FB0FB5}"/>
              </a:ext>
            </a:extLst>
          </p:cNvPr>
          <p:cNvSpPr/>
          <p:nvPr/>
        </p:nvSpPr>
        <p:spPr>
          <a:xfrm>
            <a:off x="1592093" y="1081862"/>
            <a:ext cx="91404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25000"/>
                  </a:schemeClr>
                </a:solidFill>
                <a:cs typeface="Calibri"/>
              </a:rPr>
              <a:t>FLASH effect depends on </a:t>
            </a:r>
            <a:r>
              <a:rPr lang="en-GB" b="1" dirty="0">
                <a:solidFill>
                  <a:srgbClr val="FF0000"/>
                </a:solidFill>
                <a:cs typeface="Calibri"/>
              </a:rPr>
              <a:t>different </a:t>
            </a:r>
            <a:r>
              <a:rPr lang="en-GB" b="1" u="sng" dirty="0">
                <a:solidFill>
                  <a:srgbClr val="FF0000"/>
                </a:solidFill>
                <a:cs typeface="Calibri"/>
              </a:rPr>
              <a:t>inter-dependent</a:t>
            </a:r>
            <a:r>
              <a:rPr lang="en-GB" b="1" dirty="0">
                <a:solidFill>
                  <a:srgbClr val="FF0000"/>
                </a:solidFill>
                <a:cs typeface="Calibri"/>
              </a:rPr>
              <a:t> parameters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A34036-EC22-67C0-6426-C08235F7C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856" y="4307005"/>
            <a:ext cx="4914900" cy="2324100"/>
          </a:xfrm>
          <a:prstGeom prst="rect">
            <a:avLst/>
          </a:prstGeom>
        </p:spPr>
      </p:pic>
      <p:sp>
        <p:nvSpPr>
          <p:cNvPr id="11" name="Sottotitolo 2">
            <a:extLst>
              <a:ext uri="{FF2B5EF4-FFF2-40B4-BE49-F238E27FC236}">
                <a16:creationId xmlns:a16="http://schemas.microsoft.com/office/drawing/2014/main" id="{2C3E040F-546F-8146-DB8C-3444BAB2D3C7}"/>
              </a:ext>
            </a:extLst>
          </p:cNvPr>
          <p:cNvSpPr txBox="1">
            <a:spLocks/>
          </p:cNvSpPr>
          <p:nvPr/>
        </p:nvSpPr>
        <p:spPr>
          <a:xfrm>
            <a:off x="1303354" y="28442"/>
            <a:ext cx="10583137" cy="128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lvl="0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24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Clr>
                <a:schemeClr val="dk1"/>
              </a:buClr>
            </a:pPr>
            <a:r>
              <a:rPr lang="en-US" sz="3200" b="1" dirty="0">
                <a:solidFill>
                  <a:srgbClr val="7030A0"/>
                </a:solidFill>
                <a:sym typeface="Abril Fatface"/>
              </a:rPr>
              <a:t>Beam parameters to induce the FLASH effect with </a:t>
            </a:r>
            <a:r>
              <a:rPr lang="en-US" sz="3200" b="1" i="1" dirty="0">
                <a:solidFill>
                  <a:srgbClr val="7030A0"/>
                </a:solidFill>
                <a:sym typeface="Abril Fatface"/>
              </a:rPr>
              <a:t>electrons</a:t>
            </a:r>
            <a:r>
              <a:rPr lang="en-US" sz="3200" b="1" dirty="0">
                <a:solidFill>
                  <a:srgbClr val="7030A0"/>
                </a:solidFill>
                <a:sym typeface="Abril Fatface"/>
              </a:rPr>
              <a:t> </a:t>
            </a:r>
            <a:endParaRPr lang="it-IT" sz="3200" b="1" dirty="0">
              <a:solidFill>
                <a:srgbClr val="7030A0"/>
              </a:solidFill>
              <a:sym typeface="Abril Fatface"/>
            </a:endParaRPr>
          </a:p>
        </p:txBody>
      </p:sp>
    </p:spTree>
    <p:extLst>
      <p:ext uri="{BB962C8B-B14F-4D97-AF65-F5344CB8AC3E}">
        <p14:creationId xmlns:p14="http://schemas.microsoft.com/office/powerpoint/2010/main" val="3534825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8C607059-F981-6F4B-BB68-8D3801406F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023" y="241244"/>
            <a:ext cx="1534886" cy="1151165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27BAE629-E128-45A8-8CED-4D08DF71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878" y="14589"/>
            <a:ext cx="6818530" cy="1206246"/>
          </a:xfrm>
        </p:spPr>
        <p:txBody>
          <a:bodyPr spcFirstLastPara="1"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  <a:sym typeface="Arial"/>
              </a:rPr>
              <a:t>Conditions to obtain or miss the FLASH effect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524000" y="5791458"/>
            <a:ext cx="9160008" cy="1066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744" y="1762003"/>
            <a:ext cx="8929349" cy="440028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569748" y="6617132"/>
            <a:ext cx="90982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 err="1">
                <a:solidFill>
                  <a:schemeClr val="accent1">
                    <a:lumMod val="50000"/>
                  </a:schemeClr>
                </a:solidFill>
              </a:rPr>
              <a:t>Montay-Gruel</a:t>
            </a:r>
            <a:r>
              <a:rPr lang="it-IT" sz="700" dirty="0">
                <a:solidFill>
                  <a:schemeClr val="accent1">
                    <a:lumMod val="50000"/>
                  </a:schemeClr>
                </a:solidFill>
              </a:rPr>
              <a:t> P, </a:t>
            </a:r>
            <a:r>
              <a:rPr lang="it-IT" sz="700" dirty="0" err="1">
                <a:solidFill>
                  <a:schemeClr val="accent1">
                    <a:lumMod val="50000"/>
                  </a:schemeClr>
                </a:solidFill>
              </a:rPr>
              <a:t>Acharya</a:t>
            </a:r>
            <a:r>
              <a:rPr lang="it-IT" sz="700" dirty="0">
                <a:solidFill>
                  <a:schemeClr val="accent1">
                    <a:lumMod val="50000"/>
                  </a:schemeClr>
                </a:solidFill>
              </a:rPr>
              <a:t> MM, Jorge PG, et al. </a:t>
            </a:r>
            <a:r>
              <a:rPr lang="it-IT" sz="700" dirty="0" err="1">
                <a:solidFill>
                  <a:schemeClr val="accent1">
                    <a:lumMod val="50000"/>
                  </a:schemeClr>
                </a:solidFill>
              </a:rPr>
              <a:t>Hypofractionated</a:t>
            </a:r>
            <a:r>
              <a:rPr lang="it-IT" sz="7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700" dirty="0">
                <a:solidFill>
                  <a:schemeClr val="accent1">
                    <a:lumMod val="50000"/>
                  </a:schemeClr>
                </a:solidFill>
              </a:rPr>
              <a:t>FLASH-RT as an effective treatment against glioblastoma that reduces neurocognitive side effects in mice. </a:t>
            </a:r>
            <a:r>
              <a:rPr lang="en-US" sz="700" i="1" dirty="0" err="1">
                <a:solidFill>
                  <a:schemeClr val="accent1">
                    <a:lumMod val="50000"/>
                  </a:schemeClr>
                </a:solidFill>
              </a:rPr>
              <a:t>Clin</a:t>
            </a:r>
            <a:r>
              <a:rPr lang="en-US" sz="700" i="1" dirty="0">
                <a:solidFill>
                  <a:schemeClr val="accent1">
                    <a:lumMod val="50000"/>
                  </a:schemeClr>
                </a:solidFill>
              </a:rPr>
              <a:t> Cancer Res</a:t>
            </a:r>
            <a:r>
              <a:rPr lang="en-US" sz="7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sz="700" dirty="0">
                <a:solidFill>
                  <a:schemeClr val="accent1">
                    <a:lumMod val="50000"/>
                  </a:schemeClr>
                </a:solidFill>
              </a:rPr>
              <a:t>2021;27(3):775-784.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40610" y="1260499"/>
            <a:ext cx="8956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Available data on FLASH radiotherapy from </a:t>
            </a:r>
            <a:r>
              <a:rPr lang="en-US" b="1" dirty="0">
                <a:solidFill>
                  <a:srgbClr val="FF0000"/>
                </a:solidFill>
                <a:latin typeface="Bell MT" panose="02020503060305020303" pitchFamily="18" charset="0"/>
                <a:cs typeface="Calibri"/>
              </a:rPr>
              <a:t>in vivo and in vitro experiments</a:t>
            </a:r>
            <a:endParaRPr lang="it-IT" b="1" dirty="0">
              <a:solidFill>
                <a:srgbClr val="FF0000"/>
              </a:solidFill>
              <a:latin typeface="Bell MT" panose="02020503060305020303" pitchFamily="18" charset="0"/>
              <a:cs typeface="Calibri"/>
            </a:endParaRPr>
          </a:p>
        </p:txBody>
      </p:sp>
      <p:cxnSp>
        <p:nvCxnSpPr>
          <p:cNvPr id="10" name="Connettore 2 9"/>
          <p:cNvCxnSpPr/>
          <p:nvPr/>
        </p:nvCxnSpPr>
        <p:spPr bwMode="auto">
          <a:xfrm>
            <a:off x="2639616" y="2200759"/>
            <a:ext cx="5650" cy="3258650"/>
          </a:xfrm>
          <a:prstGeom prst="straightConnector1">
            <a:avLst/>
          </a:prstGeom>
          <a:noFill/>
          <a:ln w="38100" cap="flat" cmpd="sng" algn="ctr">
            <a:solidFill>
              <a:srgbClr val="E76A12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" name="Connettore 2 8"/>
          <p:cNvCxnSpPr/>
          <p:nvPr/>
        </p:nvCxnSpPr>
        <p:spPr bwMode="auto">
          <a:xfrm>
            <a:off x="2880148" y="5661248"/>
            <a:ext cx="4847528" cy="0"/>
          </a:xfrm>
          <a:prstGeom prst="straightConnector1">
            <a:avLst/>
          </a:prstGeom>
          <a:noFill/>
          <a:ln w="38100" cap="flat" cmpd="sng" algn="ctr">
            <a:solidFill>
              <a:srgbClr val="E90DBA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" name="Rettangolo 10"/>
          <p:cNvSpPr/>
          <p:nvPr/>
        </p:nvSpPr>
        <p:spPr>
          <a:xfrm>
            <a:off x="2210551" y="5996598"/>
            <a:ext cx="3699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0DBA"/>
                </a:solidFill>
                <a:latin typeface="Bell MT" panose="02020503060305020303" pitchFamily="18" charset="0"/>
                <a:cs typeface="Calibri"/>
              </a:rPr>
              <a:t>Highest dose rate in the pulse,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76A12"/>
                </a:solidFill>
                <a:latin typeface="Bell MT" panose="02020503060305020303" pitchFamily="18" charset="0"/>
                <a:cs typeface="Calibri"/>
              </a:rPr>
              <a:t>Shortest irradiation time,</a:t>
            </a:r>
            <a:endParaRPr lang="it-IT" b="1" dirty="0">
              <a:solidFill>
                <a:srgbClr val="E76A12"/>
              </a:solidFill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79584" y="1779105"/>
            <a:ext cx="4628994" cy="290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1 14"/>
          <p:cNvCxnSpPr/>
          <p:nvPr/>
        </p:nvCxnSpPr>
        <p:spPr>
          <a:xfrm>
            <a:off x="5015880" y="2202636"/>
            <a:ext cx="0" cy="326531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76468F-AD62-084C-8A60-D3E64AF2CE8F}"/>
              </a:ext>
            </a:extLst>
          </p:cNvPr>
          <p:cNvGrpSpPr/>
          <p:nvPr/>
        </p:nvGrpSpPr>
        <p:grpSpPr>
          <a:xfrm>
            <a:off x="3070330" y="3340433"/>
            <a:ext cx="1297479" cy="797428"/>
            <a:chOff x="1546329" y="3340433"/>
            <a:chExt cx="1297479" cy="7974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B44852-ADA0-4148-9476-13E61636E561}"/>
                </a:ext>
              </a:extLst>
            </p:cNvPr>
            <p:cNvSpPr txBox="1"/>
            <p:nvPr/>
          </p:nvSpPr>
          <p:spPr>
            <a:xfrm>
              <a:off x="1546329" y="3830084"/>
              <a:ext cx="683585" cy="3077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Bell MT" panose="02020503060305020303" pitchFamily="18" charset="77"/>
                </a:rPr>
                <a:t>X rays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0B8C806-10D4-7D43-A435-A4EA6F8079E0}"/>
                </a:ext>
              </a:extLst>
            </p:cNvPr>
            <p:cNvCxnSpPr/>
            <p:nvPr/>
          </p:nvCxnSpPr>
          <p:spPr>
            <a:xfrm flipV="1">
              <a:off x="2018541" y="3340433"/>
              <a:ext cx="288032" cy="5046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9D94CDF-93BF-C84B-8A0D-714ED098C2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9914" y="3547809"/>
              <a:ext cx="613894" cy="4361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6BF0FD-9ED9-9841-BFF4-3B6FE07E65B5}"/>
              </a:ext>
            </a:extLst>
          </p:cNvPr>
          <p:cNvGrpSpPr/>
          <p:nvPr/>
        </p:nvGrpSpPr>
        <p:grpSpPr>
          <a:xfrm>
            <a:off x="2949878" y="1776902"/>
            <a:ext cx="808042" cy="902446"/>
            <a:chOff x="1425878" y="1776902"/>
            <a:chExt cx="808042" cy="90244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7091D5-8009-5844-B070-7BD107FFA61A}"/>
                </a:ext>
              </a:extLst>
            </p:cNvPr>
            <p:cNvSpPr txBox="1"/>
            <p:nvPr/>
          </p:nvSpPr>
          <p:spPr>
            <a:xfrm>
              <a:off x="1425878" y="1776902"/>
              <a:ext cx="808042" cy="307777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B050"/>
                  </a:solidFill>
                  <a:latin typeface="Bell MT" panose="02020503060305020303" pitchFamily="18" charset="77"/>
                </a:rPr>
                <a:t>Protons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726C6D0-6D26-0546-B4CE-3B627D95E4B5}"/>
                </a:ext>
              </a:extLst>
            </p:cNvPr>
            <p:cNvCxnSpPr>
              <a:cxnSpLocks/>
            </p:cNvCxnSpPr>
            <p:nvPr/>
          </p:nvCxnSpPr>
          <p:spPr>
            <a:xfrm>
              <a:off x="1857843" y="2067103"/>
              <a:ext cx="49264" cy="61224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FA851C1-F34D-044A-8E93-2E30DFA1F162}"/>
              </a:ext>
            </a:extLst>
          </p:cNvPr>
          <p:cNvSpPr/>
          <p:nvPr/>
        </p:nvSpPr>
        <p:spPr>
          <a:xfrm>
            <a:off x="6118874" y="6179384"/>
            <a:ext cx="3059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latin typeface="Bell MT" panose="02020503060305020303" pitchFamily="18" charset="0"/>
                <a:cs typeface="Calibri"/>
              </a:rPr>
              <a:t>highest is the FLASH effect.</a:t>
            </a:r>
          </a:p>
        </p:txBody>
      </p:sp>
    </p:spTree>
    <p:extLst>
      <p:ext uri="{BB962C8B-B14F-4D97-AF65-F5344CB8AC3E}">
        <p14:creationId xmlns:p14="http://schemas.microsoft.com/office/powerpoint/2010/main" val="171438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56D78B37-3A91-1384-A977-63A3E0004E49}"/>
              </a:ext>
            </a:extLst>
          </p:cNvPr>
          <p:cNvGrpSpPr/>
          <p:nvPr/>
        </p:nvGrpSpPr>
        <p:grpSpPr>
          <a:xfrm>
            <a:off x="-71752" y="4292508"/>
            <a:ext cx="5838825" cy="2462664"/>
            <a:chOff x="1755926" y="517571"/>
            <a:chExt cx="8152718" cy="410032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19217E4-A715-E3B4-4892-CD084ECE4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35"/>
            <a:stretch/>
          </p:blipFill>
          <p:spPr>
            <a:xfrm>
              <a:off x="2035940" y="517571"/>
              <a:ext cx="7872704" cy="3935424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E6E4F53-6639-F4DE-A1E9-D8353302A74B}"/>
                </a:ext>
              </a:extLst>
            </p:cNvPr>
            <p:cNvSpPr txBox="1"/>
            <p:nvPr/>
          </p:nvSpPr>
          <p:spPr>
            <a:xfrm>
              <a:off x="1755926" y="4340892"/>
              <a:ext cx="105486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en-GB" sz="1200" b="1" dirty="0">
                  <a:solidFill>
                    <a:srgbClr val="000000"/>
                  </a:solidFill>
                  <a:ea typeface="ヒラギノ角ゴ Pro W3" charset="-128"/>
                </a:rPr>
                <a:t>Cathode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BA886F87-88F3-4E41-1945-C5031A2A584B}"/>
                </a:ext>
              </a:extLst>
            </p:cNvPr>
            <p:cNvCxnSpPr/>
            <p:nvPr/>
          </p:nvCxnSpPr>
          <p:spPr bwMode="auto">
            <a:xfrm flipH="1">
              <a:off x="2207568" y="3861049"/>
              <a:ext cx="216024" cy="47984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BA98EC-750E-4D58-8A9B-27E005A87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745" y="2863014"/>
            <a:ext cx="3686667" cy="2391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57300B-1C0D-4353-9C2B-D38798BB0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-60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7030A0"/>
                </a:solidFill>
                <a:latin typeface="+mn-lt"/>
              </a:rPr>
              <a:t>Experience with 7 MeV FLASH LINAC</a:t>
            </a:r>
            <a:endParaRPr lang="en-US" sz="36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2D220-A8E6-407F-B379-56145EC94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855" y="1205459"/>
            <a:ext cx="5730824" cy="1378824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76189317-A498-1EFE-7C81-0ECB703EC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4" y="1416393"/>
            <a:ext cx="2860297" cy="214524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68D797B-B91C-0DD2-8D8D-D51795C550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23"/>
          <a:stretch/>
        </p:blipFill>
        <p:spPr>
          <a:xfrm>
            <a:off x="8684679" y="1114402"/>
            <a:ext cx="3372334" cy="1620823"/>
          </a:xfrm>
          <a:prstGeom prst="rect">
            <a:avLst/>
          </a:prstGeom>
        </p:spPr>
      </p:pic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D9353E8A-20ED-6C0F-4948-CC259A5ABD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5639933"/>
              </p:ext>
            </p:extLst>
          </p:nvPr>
        </p:nvGraphicFramePr>
        <p:xfrm>
          <a:off x="7690937" y="3349220"/>
          <a:ext cx="4366076" cy="3394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6A1F820-F086-4EC7-9B53-BD844B16BA2A}"/>
              </a:ext>
            </a:extLst>
          </p:cNvPr>
          <p:cNvSpPr txBox="1"/>
          <p:nvPr/>
        </p:nvSpPr>
        <p:spPr>
          <a:xfrm>
            <a:off x="9447307" y="4977901"/>
            <a:ext cx="1890261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Es: 2,75V/25W = 110 </a:t>
            </a:r>
            <a:r>
              <a:rPr lang="it-IT" sz="12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mA</a:t>
            </a:r>
            <a:r>
              <a:rPr lang="it-IT" sz="12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endParaRPr lang="en-GB" sz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630BFC-23C6-861F-DF0B-082C007E2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3042" y="5206488"/>
            <a:ext cx="1591241" cy="144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2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E15B0305-AABA-43B0-A58D-60AE9CF6B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0701" r="20863" b="15224"/>
          <a:stretch/>
        </p:blipFill>
        <p:spPr>
          <a:xfrm>
            <a:off x="2592083" y="804028"/>
            <a:ext cx="8052621" cy="406513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0DE9EA-613E-40FC-ABC7-4CA49320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6</a:t>
            </a:fld>
            <a:endParaRPr lang="it-IT" altLang="it-IT" dirty="0">
              <a:solidFill>
                <a:srgbClr val="FFFFFF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78F043B4-0726-4741-A5C7-09D260878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978" y="1350155"/>
            <a:ext cx="5015300" cy="1920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defRPr/>
            </a:pPr>
            <a:r>
              <a:rPr lang="it-IT" sz="1800" dirty="0">
                <a:solidFill>
                  <a:srgbClr val="002060"/>
                </a:solidFill>
                <a:latin typeface="+mn-lt"/>
                <a:ea typeface="ＭＳ Ｐゴシック"/>
                <a:cs typeface="Calibri"/>
              </a:rPr>
              <a:t>E field </a:t>
            </a:r>
            <a:r>
              <a:rPr lang="it-IT" sz="1800" dirty="0" err="1">
                <a:solidFill>
                  <a:srgbClr val="002060"/>
                </a:solidFill>
                <a:latin typeface="+mn-lt"/>
                <a:ea typeface="ＭＳ Ｐゴシック"/>
                <a:cs typeface="Calibri"/>
              </a:rPr>
              <a:t>accelerates</a:t>
            </a:r>
            <a:r>
              <a:rPr lang="it-IT" sz="1800" dirty="0">
                <a:solidFill>
                  <a:srgbClr val="002060"/>
                </a:solidFill>
                <a:latin typeface="+mn-lt"/>
                <a:ea typeface="ＭＳ Ｐゴシック"/>
                <a:cs typeface="Calibri"/>
              </a:rPr>
              <a:t> the </a:t>
            </a:r>
            <a:r>
              <a:rPr lang="it-IT" sz="1800" dirty="0" err="1">
                <a:solidFill>
                  <a:srgbClr val="002060"/>
                </a:solidFill>
                <a:latin typeface="+mn-lt"/>
                <a:ea typeface="ＭＳ Ｐゴシック"/>
                <a:cs typeface="Calibri"/>
              </a:rPr>
              <a:t>particles</a:t>
            </a:r>
            <a:r>
              <a:rPr lang="it-IT" sz="1800" dirty="0">
                <a:solidFill>
                  <a:srgbClr val="002060"/>
                </a:solidFill>
                <a:latin typeface="+mn-lt"/>
                <a:ea typeface="ＭＳ Ｐゴシック"/>
                <a:cs typeface="Calibri"/>
              </a:rPr>
              <a:t> inside the LINAC</a:t>
            </a:r>
            <a:endParaRPr lang="en-GB" sz="1800" dirty="0">
              <a:solidFill>
                <a:srgbClr val="002060"/>
              </a:solidFill>
              <a:latin typeface="+mn-lt"/>
              <a:ea typeface="ＭＳ Ｐゴシック"/>
              <a:cs typeface="Calibri"/>
            </a:endParaRPr>
          </a:p>
          <a:p>
            <a:pPr marL="342900" indent="-342900">
              <a:defRPr/>
            </a:pPr>
            <a:r>
              <a:rPr lang="en-GB" sz="1800" dirty="0">
                <a:solidFill>
                  <a:srgbClr val="002060"/>
                </a:solidFill>
                <a:latin typeface="+mn-lt"/>
                <a:ea typeface="ＭＳ Ｐゴシック"/>
                <a:cs typeface="Calibri"/>
              </a:rPr>
              <a:t>The resonant modes have a fixed spatial configuration </a:t>
            </a:r>
          </a:p>
          <a:p>
            <a:pPr marL="342900" indent="-342900">
              <a:defRPr/>
            </a:pPr>
            <a:r>
              <a:rPr lang="en-GB" sz="1800" dirty="0">
                <a:solidFill>
                  <a:srgbClr val="002060"/>
                </a:solidFill>
                <a:latin typeface="+mn-lt"/>
                <a:ea typeface="ＭＳ Ｐゴシック"/>
                <a:cs typeface="Calibri"/>
              </a:rPr>
              <a:t>They oscillate in time </a:t>
            </a:r>
          </a:p>
          <a:p>
            <a:pPr marL="342900" indent="-342900">
              <a:defRPr/>
            </a:pPr>
            <a:r>
              <a:rPr lang="en-GB" sz="1800" dirty="0">
                <a:solidFill>
                  <a:srgbClr val="002060"/>
                </a:solidFill>
                <a:latin typeface="+mn-lt"/>
                <a:ea typeface="ＭＳ Ｐゴシック"/>
                <a:cs typeface="Calibri"/>
              </a:rPr>
              <a:t>The electromagnetic energy is reflected back and forth at both ends of the cavity</a:t>
            </a:r>
            <a:endParaRPr lang="it-IT" altLang="it-IT" sz="1800" dirty="0">
              <a:solidFill>
                <a:srgbClr val="002060"/>
              </a:solidFill>
              <a:latin typeface="+mn-lt"/>
              <a:ea typeface="ＭＳ Ｐゴシック"/>
              <a:cs typeface="Calibri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23AF58A4-2444-48CD-A059-31E9C9BCEAE1}"/>
              </a:ext>
            </a:extLst>
          </p:cNvPr>
          <p:cNvSpPr/>
          <p:nvPr/>
        </p:nvSpPr>
        <p:spPr>
          <a:xfrm>
            <a:off x="9779278" y="0"/>
            <a:ext cx="2008925" cy="7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BDC45A8-6B64-494B-ACA1-01E35E607515}"/>
              </a:ext>
            </a:extLst>
          </p:cNvPr>
          <p:cNvSpPr txBox="1"/>
          <p:nvPr/>
        </p:nvSpPr>
        <p:spPr>
          <a:xfrm>
            <a:off x="1555717" y="4760258"/>
            <a:ext cx="8928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S-band </a:t>
            </a:r>
            <a:r>
              <a:rPr lang="it-IT" sz="2400" dirty="0" err="1">
                <a:solidFill>
                  <a:srgbClr val="002060"/>
                </a:solidFill>
                <a:ea typeface="ＭＳ Ｐゴシック"/>
                <a:cs typeface="Calibri"/>
              </a:rPr>
              <a:t>linac</a:t>
            </a: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 (f=2,998 GHz)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Bi-</a:t>
            </a:r>
            <a:r>
              <a:rPr lang="it-IT" sz="2400" dirty="0" err="1">
                <a:solidFill>
                  <a:srgbClr val="002060"/>
                </a:solidFill>
                <a:ea typeface="ＭＳ Ｐゴシック"/>
                <a:cs typeface="Calibri"/>
              </a:rPr>
              <a:t>periodic</a:t>
            </a: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ea typeface="ＭＳ Ｐゴシック"/>
                <a:cs typeface="Calibri"/>
              </a:rPr>
              <a:t>geometry</a:t>
            </a:r>
            <a:endParaRPr lang="it-IT" sz="2400" dirty="0">
              <a:solidFill>
                <a:srgbClr val="002060"/>
              </a:solidFill>
              <a:ea typeface="ＭＳ Ｐゴシック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Standing </a:t>
            </a:r>
            <a:r>
              <a:rPr lang="it-IT" sz="2400" dirty="0" err="1">
                <a:solidFill>
                  <a:srgbClr val="002060"/>
                </a:solidFill>
                <a:ea typeface="ＭＳ Ｐゴシック"/>
                <a:cs typeface="Calibri"/>
              </a:rPr>
              <a:t>wave</a:t>
            </a: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ea typeface="ＭＳ Ｐゴシック"/>
                <a:cs typeface="Calibri"/>
              </a:rPr>
              <a:t>structure</a:t>
            </a: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 (SW)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A8A3A5"/>
                </a:solidFill>
                <a:latin typeface="Symbol" pitchFamily="2" charset="2"/>
                <a:ea typeface="ＭＳ Ｐゴシック"/>
                <a:cs typeface="Calibri"/>
              </a:rPr>
              <a:t>p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/2 mode: </a:t>
            </a:r>
            <a:r>
              <a:rPr lang="en-GB" sz="2400" dirty="0">
                <a:solidFill>
                  <a:srgbClr val="A8A3A5"/>
                </a:solidFill>
                <a:ea typeface="ＭＳ Ｐゴシック"/>
                <a:cs typeface="Calibri"/>
              </a:rPr>
              <a:t>Coupling cells are empty (no field inside)</a:t>
            </a:r>
            <a:endParaRPr lang="it-IT" sz="2400" dirty="0">
              <a:solidFill>
                <a:srgbClr val="A8A3A5"/>
              </a:solidFill>
              <a:ea typeface="ＭＳ Ｐゴシック"/>
              <a:cs typeface="Calibri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4D06DF2-9D87-4361-B722-8C68DFE4B175}"/>
              </a:ext>
            </a:extLst>
          </p:cNvPr>
          <p:cNvSpPr/>
          <p:nvPr/>
        </p:nvSpPr>
        <p:spPr>
          <a:xfrm>
            <a:off x="1557137" y="6207696"/>
            <a:ext cx="8852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Magnetic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coupling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with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hole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off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axis</a:t>
            </a:r>
            <a:endParaRPr lang="it-IT" sz="2400" dirty="0">
              <a:solidFill>
                <a:srgbClr val="A8A3A5"/>
              </a:solidFill>
              <a:ea typeface="ＭＳ Ｐゴシック"/>
              <a:cs typeface="Calibri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10BC0E2-44A0-4BCC-959D-542F0BF64F59}"/>
              </a:ext>
            </a:extLst>
          </p:cNvPr>
          <p:cNvSpPr txBox="1"/>
          <p:nvPr/>
        </p:nvSpPr>
        <p:spPr>
          <a:xfrm>
            <a:off x="5447929" y="548680"/>
            <a:ext cx="180020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ea typeface="ヒラギノ角ゴ Pro W3" charset="-128"/>
              </a:rPr>
              <a:t>Input power</a:t>
            </a:r>
          </a:p>
        </p:txBody>
      </p:sp>
      <p:cxnSp>
        <p:nvCxnSpPr>
          <p:cNvPr id="19" name="Straight Arrow Connector 12">
            <a:extLst>
              <a:ext uri="{FF2B5EF4-FFF2-40B4-BE49-F238E27FC236}">
                <a16:creationId xmlns:a16="http://schemas.microsoft.com/office/drawing/2014/main" id="{67A43F27-8DEA-40C8-9B2B-62C8573AFD9A}"/>
              </a:ext>
            </a:extLst>
          </p:cNvPr>
          <p:cNvCxnSpPr>
            <a:cxnSpLocks/>
          </p:cNvCxnSpPr>
          <p:nvPr/>
        </p:nvCxnSpPr>
        <p:spPr>
          <a:xfrm>
            <a:off x="6369737" y="919766"/>
            <a:ext cx="0" cy="56949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26" name="Group 14">
            <a:extLst>
              <a:ext uri="{FF2B5EF4-FFF2-40B4-BE49-F238E27FC236}">
                <a16:creationId xmlns:a16="http://schemas.microsoft.com/office/drawing/2014/main" id="{692B0142-6601-46F2-B765-02C61E866C53}"/>
              </a:ext>
            </a:extLst>
          </p:cNvPr>
          <p:cNvGrpSpPr/>
          <p:nvPr/>
        </p:nvGrpSpPr>
        <p:grpSpPr>
          <a:xfrm>
            <a:off x="1673942" y="2319980"/>
            <a:ext cx="1206172" cy="1517261"/>
            <a:chOff x="125028" y="5568544"/>
            <a:chExt cx="1332865" cy="1479085"/>
          </a:xfrm>
        </p:grpSpPr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C433B735-9FAE-4BF8-A598-0AAD75C37EE8}"/>
                </a:ext>
              </a:extLst>
            </p:cNvPr>
            <p:cNvSpPr txBox="1"/>
            <p:nvPr/>
          </p:nvSpPr>
          <p:spPr>
            <a:xfrm>
              <a:off x="125028" y="5568544"/>
              <a:ext cx="1332865" cy="36003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GB" b="1" kern="0" dirty="0">
                  <a:solidFill>
                    <a:prstClr val="white"/>
                  </a:solidFill>
                  <a:ea typeface="ヒラギノ角ゴ Pro W3" charset="-128"/>
                </a:rPr>
                <a:t>Cathode</a:t>
              </a:r>
            </a:p>
          </p:txBody>
        </p:sp>
        <p:cxnSp>
          <p:nvCxnSpPr>
            <p:cNvPr id="28" name="Straight Arrow Connector 16">
              <a:extLst>
                <a:ext uri="{FF2B5EF4-FFF2-40B4-BE49-F238E27FC236}">
                  <a16:creationId xmlns:a16="http://schemas.microsoft.com/office/drawing/2014/main" id="{4F89AAB4-3FE9-4118-815B-896738C59985}"/>
                </a:ext>
              </a:extLst>
            </p:cNvPr>
            <p:cNvCxnSpPr>
              <a:cxnSpLocks/>
            </p:cNvCxnSpPr>
            <p:nvPr/>
          </p:nvCxnSpPr>
          <p:spPr>
            <a:xfrm>
              <a:off x="805898" y="5934743"/>
              <a:ext cx="624950" cy="1112886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0A994E1-FE0C-44F0-AF9A-A741777CFB0C}"/>
              </a:ext>
            </a:extLst>
          </p:cNvPr>
          <p:cNvSpPr txBox="1"/>
          <p:nvPr/>
        </p:nvSpPr>
        <p:spPr>
          <a:xfrm>
            <a:off x="3146869" y="-127119"/>
            <a:ext cx="6943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Standing </a:t>
            </a:r>
            <a:r>
              <a:rPr lang="it-IT" sz="3600" b="1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wave</a:t>
            </a:r>
            <a:r>
              <a:rPr lang="it-IT" sz="36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it-IT" sz="3600" b="1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structure</a:t>
            </a:r>
            <a:endParaRPr lang="it-IT" sz="3600" b="1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6A6E59B2-7F78-4E60-B04E-75C8FB29B992}"/>
              </a:ext>
            </a:extLst>
          </p:cNvPr>
          <p:cNvSpPr txBox="1"/>
          <p:nvPr/>
        </p:nvSpPr>
        <p:spPr>
          <a:xfrm>
            <a:off x="3111711" y="2744296"/>
            <a:ext cx="774571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 field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A9B0D6DA-E11B-4F7E-B166-5E8B1BB5A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078" y="83321"/>
            <a:ext cx="587125" cy="579400"/>
          </a:xfrm>
          <a:prstGeom prst="rect">
            <a:avLst/>
          </a:prstGeom>
        </p:spPr>
      </p:pic>
      <p:cxnSp>
        <p:nvCxnSpPr>
          <p:cNvPr id="2" name="Straight Arrow Connector 16">
            <a:extLst>
              <a:ext uri="{FF2B5EF4-FFF2-40B4-BE49-F238E27FC236}">
                <a16:creationId xmlns:a16="http://schemas.microsoft.com/office/drawing/2014/main" id="{12CA64AA-52E0-F1DC-FB62-9ADE6FE91F6F}"/>
              </a:ext>
            </a:extLst>
          </p:cNvPr>
          <p:cNvCxnSpPr>
            <a:cxnSpLocks/>
          </p:cNvCxnSpPr>
          <p:nvPr/>
        </p:nvCxnSpPr>
        <p:spPr>
          <a:xfrm>
            <a:off x="2034022" y="3994400"/>
            <a:ext cx="8749718" cy="2225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extBox 15">
            <a:extLst>
              <a:ext uri="{FF2B5EF4-FFF2-40B4-BE49-F238E27FC236}">
                <a16:creationId xmlns:a16="http://schemas.microsoft.com/office/drawing/2014/main" id="{B3868617-6A91-D253-619C-DEFB48E8B03A}"/>
              </a:ext>
            </a:extLst>
          </p:cNvPr>
          <p:cNvSpPr txBox="1"/>
          <p:nvPr/>
        </p:nvSpPr>
        <p:spPr>
          <a:xfrm>
            <a:off x="10409181" y="3577792"/>
            <a:ext cx="12061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b="1" kern="0" dirty="0">
                <a:solidFill>
                  <a:prstClr val="white"/>
                </a:solidFill>
                <a:ea typeface="ヒラギノ角ゴ Pro W3" charset="-128"/>
              </a:rPr>
              <a:t>Beam axis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7890BB3-FDB8-94A1-C698-62FD15A4C393}"/>
              </a:ext>
            </a:extLst>
          </p:cNvPr>
          <p:cNvSpPr/>
          <p:nvPr/>
        </p:nvSpPr>
        <p:spPr>
          <a:xfrm>
            <a:off x="1794871" y="3927493"/>
            <a:ext cx="239151" cy="142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F375339B-4435-F918-25E5-F231C7CF0DB1}"/>
              </a:ext>
            </a:extLst>
          </p:cNvPr>
          <p:cNvSpPr txBox="1"/>
          <p:nvPr/>
        </p:nvSpPr>
        <p:spPr>
          <a:xfrm>
            <a:off x="6475348" y="5115659"/>
            <a:ext cx="2319941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Accelerating cell </a:t>
            </a:r>
            <a:endParaRPr lang="en-GB" sz="1800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12">
            <a:extLst>
              <a:ext uri="{FF2B5EF4-FFF2-40B4-BE49-F238E27FC236}">
                <a16:creationId xmlns:a16="http://schemas.microsoft.com/office/drawing/2014/main" id="{EFA083E4-39CF-2C85-3F79-C087AC086934}"/>
              </a:ext>
            </a:extLst>
          </p:cNvPr>
          <p:cNvCxnSpPr>
            <a:cxnSpLocks/>
          </p:cNvCxnSpPr>
          <p:nvPr/>
        </p:nvCxnSpPr>
        <p:spPr>
          <a:xfrm flipV="1">
            <a:off x="7635319" y="4510788"/>
            <a:ext cx="0" cy="600236"/>
          </a:xfrm>
          <a:prstGeom prst="straightConnector1">
            <a:avLst/>
          </a:prstGeom>
          <a:noFill/>
          <a:ln w="76200" cap="flat" cmpd="sng" algn="ctr">
            <a:solidFill>
              <a:srgbClr val="0332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" name="TextBox 16">
            <a:extLst>
              <a:ext uri="{FF2B5EF4-FFF2-40B4-BE49-F238E27FC236}">
                <a16:creationId xmlns:a16="http://schemas.microsoft.com/office/drawing/2014/main" id="{01805DBD-E816-7B2A-D61D-793827AC0E4D}"/>
              </a:ext>
            </a:extLst>
          </p:cNvPr>
          <p:cNvSpPr txBox="1"/>
          <p:nvPr/>
        </p:nvSpPr>
        <p:spPr>
          <a:xfrm>
            <a:off x="8915841" y="5148912"/>
            <a:ext cx="1620084" cy="369332"/>
          </a:xfrm>
          <a:prstGeom prst="rect">
            <a:avLst/>
          </a:prstGeom>
          <a:solidFill>
            <a:srgbClr val="22E600"/>
          </a:solidFill>
          <a:ln>
            <a:solidFill>
              <a:srgbClr val="22E6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332FF"/>
                </a:solidFill>
              </a:rPr>
              <a:t>Coupling cell</a:t>
            </a:r>
            <a:endParaRPr lang="en-GB" sz="1800" b="1" dirty="0">
              <a:solidFill>
                <a:srgbClr val="0332FF"/>
              </a:solidFill>
            </a:endParaRPr>
          </a:p>
        </p:txBody>
      </p:sp>
      <p:cxnSp>
        <p:nvCxnSpPr>
          <p:cNvPr id="24" name="Straight Arrow Connector 12">
            <a:extLst>
              <a:ext uri="{FF2B5EF4-FFF2-40B4-BE49-F238E27FC236}">
                <a16:creationId xmlns:a16="http://schemas.microsoft.com/office/drawing/2014/main" id="{546F13CD-1320-C033-B044-736975D0DCF7}"/>
              </a:ext>
            </a:extLst>
          </p:cNvPr>
          <p:cNvCxnSpPr>
            <a:cxnSpLocks/>
          </p:cNvCxnSpPr>
          <p:nvPr/>
        </p:nvCxnSpPr>
        <p:spPr>
          <a:xfrm flipV="1">
            <a:off x="9354536" y="4584485"/>
            <a:ext cx="0" cy="542125"/>
          </a:xfrm>
          <a:prstGeom prst="straightConnector1">
            <a:avLst/>
          </a:prstGeom>
          <a:noFill/>
          <a:ln w="76200" cap="flat" cmpd="sng" algn="ctr">
            <a:solidFill>
              <a:srgbClr val="20E7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385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6 -0.00046 L 0.72748 0.0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E15B0305-AABA-43B0-A58D-60AE9CF6B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0701" r="20863" b="15224"/>
          <a:stretch/>
        </p:blipFill>
        <p:spPr>
          <a:xfrm>
            <a:off x="2592081" y="828520"/>
            <a:ext cx="8052621" cy="406513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0DE9EA-613E-40FC-ABC7-4CA49320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7</a:t>
            </a:fld>
            <a:endParaRPr lang="it-IT" altLang="it-IT" dirty="0">
              <a:solidFill>
                <a:srgbClr val="FFFFFF"/>
              </a:solidFill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23AF58A4-2444-48CD-A059-31E9C9BCEAE1}"/>
              </a:ext>
            </a:extLst>
          </p:cNvPr>
          <p:cNvSpPr/>
          <p:nvPr/>
        </p:nvSpPr>
        <p:spPr>
          <a:xfrm>
            <a:off x="8597034" y="-9340"/>
            <a:ext cx="2008925" cy="7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BDC45A8-6B64-494B-ACA1-01E35E607515}"/>
              </a:ext>
            </a:extLst>
          </p:cNvPr>
          <p:cNvSpPr txBox="1"/>
          <p:nvPr/>
        </p:nvSpPr>
        <p:spPr>
          <a:xfrm>
            <a:off x="1555717" y="4760258"/>
            <a:ext cx="8928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S-band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linac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(f=2,998 GHz)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Standing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wave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structure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(SW)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Bi-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periodic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geometry</a:t>
            </a:r>
            <a:endParaRPr lang="it-IT" sz="2400" dirty="0">
              <a:solidFill>
                <a:srgbClr val="A8A3A5"/>
              </a:solidFill>
              <a:ea typeface="ＭＳ Ｐゴシック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D1D7C"/>
                </a:solidFill>
                <a:latin typeface="Symbol" pitchFamily="2" charset="2"/>
                <a:ea typeface="ＭＳ Ｐゴシック"/>
                <a:cs typeface="Calibri"/>
              </a:rPr>
              <a:t>p</a:t>
            </a:r>
            <a:r>
              <a:rPr lang="it-IT" sz="2400" dirty="0">
                <a:solidFill>
                  <a:srgbClr val="1D1D7C"/>
                </a:solidFill>
                <a:ea typeface="ＭＳ Ｐゴシック"/>
                <a:cs typeface="Calibri"/>
              </a:rPr>
              <a:t>/2 mode: </a:t>
            </a:r>
            <a:r>
              <a:rPr lang="en-GB" sz="2400" dirty="0">
                <a:solidFill>
                  <a:srgbClr val="1D1D7C"/>
                </a:solidFill>
                <a:ea typeface="ＭＳ Ｐゴシック"/>
                <a:cs typeface="Calibri"/>
              </a:rPr>
              <a:t>Coupling cells are empty (no field inside)</a:t>
            </a:r>
            <a:endParaRPr lang="it-IT" sz="2400" dirty="0">
              <a:solidFill>
                <a:srgbClr val="1D1D7C"/>
              </a:solidFill>
              <a:ea typeface="ＭＳ Ｐゴシック"/>
              <a:cs typeface="Calibri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4D06DF2-9D87-4361-B722-8C68DFE4B175}"/>
              </a:ext>
            </a:extLst>
          </p:cNvPr>
          <p:cNvSpPr/>
          <p:nvPr/>
        </p:nvSpPr>
        <p:spPr>
          <a:xfrm>
            <a:off x="1557137" y="6207696"/>
            <a:ext cx="8852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Magnetic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coupling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with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hole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off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axis</a:t>
            </a:r>
            <a:endParaRPr lang="it-IT" sz="2400" dirty="0">
              <a:solidFill>
                <a:srgbClr val="A8A3A5"/>
              </a:solidFill>
              <a:ea typeface="ＭＳ Ｐゴシック"/>
              <a:cs typeface="Calibri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10BC0E2-44A0-4BCC-959D-542F0BF64F59}"/>
              </a:ext>
            </a:extLst>
          </p:cNvPr>
          <p:cNvSpPr txBox="1"/>
          <p:nvPr/>
        </p:nvSpPr>
        <p:spPr>
          <a:xfrm>
            <a:off x="5447929" y="611396"/>
            <a:ext cx="180020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ea typeface="ヒラギノ角ゴ Pro W3" charset="-128"/>
              </a:rPr>
              <a:t>Input power</a:t>
            </a:r>
          </a:p>
        </p:txBody>
      </p:sp>
      <p:cxnSp>
        <p:nvCxnSpPr>
          <p:cNvPr id="19" name="Straight Arrow Connector 12">
            <a:extLst>
              <a:ext uri="{FF2B5EF4-FFF2-40B4-BE49-F238E27FC236}">
                <a16:creationId xmlns:a16="http://schemas.microsoft.com/office/drawing/2014/main" id="{67A43F27-8DEA-40C8-9B2B-62C8573AFD9A}"/>
              </a:ext>
            </a:extLst>
          </p:cNvPr>
          <p:cNvCxnSpPr>
            <a:cxnSpLocks/>
          </p:cNvCxnSpPr>
          <p:nvPr/>
        </p:nvCxnSpPr>
        <p:spPr>
          <a:xfrm>
            <a:off x="6369737" y="919766"/>
            <a:ext cx="0" cy="56949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26" name="Group 14">
            <a:extLst>
              <a:ext uri="{FF2B5EF4-FFF2-40B4-BE49-F238E27FC236}">
                <a16:creationId xmlns:a16="http://schemas.microsoft.com/office/drawing/2014/main" id="{692B0142-6601-46F2-B765-02C61E866C53}"/>
              </a:ext>
            </a:extLst>
          </p:cNvPr>
          <p:cNvGrpSpPr/>
          <p:nvPr/>
        </p:nvGrpSpPr>
        <p:grpSpPr>
          <a:xfrm>
            <a:off x="1325960" y="2949562"/>
            <a:ext cx="1495879" cy="956121"/>
            <a:chOff x="-5615" y="6584569"/>
            <a:chExt cx="1653002" cy="932063"/>
          </a:xfrm>
        </p:grpSpPr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C433B735-9FAE-4BF8-A598-0AAD75C37EE8}"/>
                </a:ext>
              </a:extLst>
            </p:cNvPr>
            <p:cNvSpPr txBox="1"/>
            <p:nvPr/>
          </p:nvSpPr>
          <p:spPr>
            <a:xfrm>
              <a:off x="-5615" y="6584569"/>
              <a:ext cx="1332865" cy="36003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GB" b="1" kern="0" dirty="0">
                  <a:solidFill>
                    <a:prstClr val="white"/>
                  </a:solidFill>
                  <a:ea typeface="ヒラギノ角ゴ Pro W3" charset="-128"/>
                </a:rPr>
                <a:t>Cathode</a:t>
              </a:r>
            </a:p>
          </p:txBody>
        </p:sp>
        <p:cxnSp>
          <p:nvCxnSpPr>
            <p:cNvPr id="28" name="Straight Arrow Connector 16">
              <a:extLst>
                <a:ext uri="{FF2B5EF4-FFF2-40B4-BE49-F238E27FC236}">
                  <a16:creationId xmlns:a16="http://schemas.microsoft.com/office/drawing/2014/main" id="{4F89AAB4-3FE9-4118-815B-896738C59985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660817" y="6944608"/>
              <a:ext cx="986570" cy="572024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0A994E1-FE0C-44F0-AF9A-A741777CFB0C}"/>
              </a:ext>
            </a:extLst>
          </p:cNvPr>
          <p:cNvSpPr txBox="1"/>
          <p:nvPr/>
        </p:nvSpPr>
        <p:spPr>
          <a:xfrm>
            <a:off x="3051596" y="-87671"/>
            <a:ext cx="6943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7030A0"/>
                </a:solidFill>
                <a:latin typeface="Symbol" panose="05050102010706020507" pitchFamily="18" charset="2"/>
                <a:ea typeface="ＭＳ Ｐゴシック"/>
                <a:cs typeface="Calibri"/>
              </a:rPr>
              <a:t>p</a:t>
            </a:r>
            <a:r>
              <a:rPr lang="it-IT" sz="3200" b="1" dirty="0">
                <a:solidFill>
                  <a:srgbClr val="7030A0"/>
                </a:solidFill>
              </a:rPr>
              <a:t>/2 mode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737AD5D7-EDCF-4620-AB53-6362550A6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7" t="58147" r="32487" b="20317"/>
          <a:stretch/>
        </p:blipFill>
        <p:spPr>
          <a:xfrm>
            <a:off x="8941899" y="692696"/>
            <a:ext cx="1542365" cy="247781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A8B02B8-8EBE-4C6C-9395-073FC9741F4B}"/>
              </a:ext>
            </a:extLst>
          </p:cNvPr>
          <p:cNvSpPr/>
          <p:nvPr/>
        </p:nvSpPr>
        <p:spPr bwMode="auto">
          <a:xfrm>
            <a:off x="8328248" y="3111042"/>
            <a:ext cx="792088" cy="168611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13F8B896-3A00-4789-98A7-04FC516E1850}"/>
              </a:ext>
            </a:extLst>
          </p:cNvPr>
          <p:cNvSpPr txBox="1"/>
          <p:nvPr/>
        </p:nvSpPr>
        <p:spPr>
          <a:xfrm>
            <a:off x="3111711" y="2744296"/>
            <a:ext cx="774571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 field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4AD497DC-CDF7-41AB-9D41-8C9AA4920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980" y="147423"/>
            <a:ext cx="587125" cy="5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D7671F2-CCE0-43EA-9D0A-971EEA18D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5920"/>
          <a:stretch/>
        </p:blipFill>
        <p:spPr>
          <a:xfrm>
            <a:off x="2794314" y="176842"/>
            <a:ext cx="7942690" cy="4646548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0DE9EA-613E-40FC-ABC7-4CA49320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8</a:t>
            </a:fld>
            <a:endParaRPr lang="it-IT" altLang="it-IT" dirty="0">
              <a:solidFill>
                <a:srgbClr val="FFFFFF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78F043B4-0726-4741-A5C7-09D260878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40" y="-75876"/>
            <a:ext cx="89285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+mn-lt"/>
                <a:ea typeface="+mn-ea"/>
              </a:rPr>
              <a:t>Magnetic coupling with off axis holes</a:t>
            </a:r>
            <a:endParaRPr lang="it-IT" altLang="it-IT" sz="3200" b="1" dirty="0">
              <a:solidFill>
                <a:srgbClr val="7030A0"/>
              </a:solidFill>
              <a:latin typeface="+mn-lt"/>
              <a:ea typeface="+mn-e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23AF58A4-2444-48CD-A059-31E9C9BCEAE1}"/>
              </a:ext>
            </a:extLst>
          </p:cNvPr>
          <p:cNvSpPr/>
          <p:nvPr/>
        </p:nvSpPr>
        <p:spPr>
          <a:xfrm>
            <a:off x="8597034" y="-9340"/>
            <a:ext cx="2008925" cy="7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BDC45A8-6B64-494B-ACA1-01E35E607515}"/>
              </a:ext>
            </a:extLst>
          </p:cNvPr>
          <p:cNvSpPr txBox="1"/>
          <p:nvPr/>
        </p:nvSpPr>
        <p:spPr>
          <a:xfrm>
            <a:off x="1555718" y="4760258"/>
            <a:ext cx="8352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S-band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linac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(f=2,998 GHz)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Standing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wave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structure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(SW)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Bi-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periodic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A8A3A5"/>
                </a:solidFill>
                <a:ea typeface="ＭＳ Ｐゴシック"/>
                <a:cs typeface="Calibri"/>
              </a:rPr>
              <a:t>geometry</a:t>
            </a:r>
            <a:endParaRPr lang="it-IT" sz="2400" dirty="0">
              <a:solidFill>
                <a:srgbClr val="A8A3A5"/>
              </a:solidFill>
              <a:ea typeface="ＭＳ Ｐゴシック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A8A3A5"/>
                </a:solidFill>
                <a:latin typeface="Symbol" pitchFamily="2" charset="2"/>
                <a:ea typeface="ＭＳ Ｐゴシック"/>
                <a:cs typeface="Calibri"/>
              </a:rPr>
              <a:t>p</a:t>
            </a:r>
            <a:r>
              <a:rPr lang="it-IT" sz="2400" dirty="0">
                <a:solidFill>
                  <a:srgbClr val="A8A3A5"/>
                </a:solidFill>
                <a:ea typeface="ＭＳ Ｐゴシック"/>
                <a:cs typeface="Calibri"/>
              </a:rPr>
              <a:t>/2 mode: </a:t>
            </a:r>
            <a:r>
              <a:rPr lang="en-GB" sz="2400" dirty="0">
                <a:solidFill>
                  <a:srgbClr val="A8A3A5"/>
                </a:solidFill>
                <a:ea typeface="ＭＳ Ｐゴシック"/>
                <a:cs typeface="Calibri"/>
              </a:rPr>
              <a:t>Coupling cells are empty (no field inside)</a:t>
            </a:r>
            <a:endParaRPr lang="it-IT" sz="2400" dirty="0">
              <a:solidFill>
                <a:srgbClr val="A8A3A5"/>
              </a:solidFill>
              <a:ea typeface="ＭＳ Ｐゴシック"/>
              <a:cs typeface="Calibri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4D06DF2-9D87-4361-B722-8C68DFE4B175}"/>
              </a:ext>
            </a:extLst>
          </p:cNvPr>
          <p:cNvSpPr/>
          <p:nvPr/>
        </p:nvSpPr>
        <p:spPr>
          <a:xfrm>
            <a:off x="1557137" y="6207696"/>
            <a:ext cx="8852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2060"/>
                </a:solidFill>
                <a:ea typeface="ＭＳ Ｐゴシック"/>
                <a:cs typeface="Calibri"/>
              </a:rPr>
              <a:t>Magnetic</a:t>
            </a: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ea typeface="ＭＳ Ｐゴシック"/>
                <a:cs typeface="Calibri"/>
              </a:rPr>
              <a:t>coupling</a:t>
            </a: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 with </a:t>
            </a:r>
            <a:r>
              <a:rPr lang="it-IT" sz="2400" dirty="0" err="1">
                <a:solidFill>
                  <a:srgbClr val="002060"/>
                </a:solidFill>
                <a:ea typeface="ＭＳ Ｐゴシック"/>
                <a:cs typeface="Calibri"/>
              </a:rPr>
              <a:t>hole</a:t>
            </a:r>
            <a:r>
              <a:rPr lang="it-IT" sz="2400" dirty="0">
                <a:solidFill>
                  <a:srgbClr val="002060"/>
                </a:solidFill>
                <a:ea typeface="ＭＳ Ｐゴシック"/>
                <a:cs typeface="Calibri"/>
              </a:rPr>
              <a:t> off </a:t>
            </a:r>
            <a:r>
              <a:rPr lang="it-IT" sz="2400" dirty="0" err="1">
                <a:solidFill>
                  <a:srgbClr val="002060"/>
                </a:solidFill>
                <a:ea typeface="ＭＳ Ｐゴシック"/>
                <a:cs typeface="Calibri"/>
              </a:rPr>
              <a:t>axis</a:t>
            </a:r>
            <a:endParaRPr lang="it-IT" sz="2400" dirty="0">
              <a:solidFill>
                <a:srgbClr val="002060"/>
              </a:solidFill>
              <a:ea typeface="ＭＳ Ｐゴシック"/>
              <a:cs typeface="Calibri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E44BD68-E777-46B5-8676-F82E46564B17}"/>
              </a:ext>
            </a:extLst>
          </p:cNvPr>
          <p:cNvSpPr/>
          <p:nvPr/>
        </p:nvSpPr>
        <p:spPr bwMode="auto">
          <a:xfrm>
            <a:off x="10668000" y="4823390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3E2D2A7-A0F3-4588-87EC-B2B4D0AD3008}"/>
                  </a:ext>
                </a:extLst>
              </p:cNvPr>
              <p:cNvSpPr txBox="1"/>
              <p:nvPr/>
            </p:nvSpPr>
            <p:spPr>
              <a:xfrm>
                <a:off x="2999657" y="2707161"/>
                <a:ext cx="279179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3E2D2A7-A0F3-4588-87EC-B2B4D0AD3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57" y="2707161"/>
                <a:ext cx="279179" cy="414088"/>
              </a:xfrm>
              <a:prstGeom prst="rect">
                <a:avLst/>
              </a:prstGeom>
              <a:blipFill>
                <a:blip r:embed="rId4"/>
                <a:stretch>
                  <a:fillRect l="-26087" r="-21739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67DDB91-72E8-4F5B-950D-45958784F98E}"/>
              </a:ext>
            </a:extLst>
          </p:cNvPr>
          <p:cNvCxnSpPr/>
          <p:nvPr/>
        </p:nvCxnSpPr>
        <p:spPr bwMode="auto">
          <a:xfrm flipH="1">
            <a:off x="6744072" y="4221088"/>
            <a:ext cx="144016" cy="93610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" name="TextBox 19">
            <a:extLst>
              <a:ext uri="{FF2B5EF4-FFF2-40B4-BE49-F238E27FC236}">
                <a16:creationId xmlns:a16="http://schemas.microsoft.com/office/drawing/2014/main" id="{0657EBFE-0086-45BD-B18D-C6257F382B5E}"/>
              </a:ext>
            </a:extLst>
          </p:cNvPr>
          <p:cNvSpPr txBox="1"/>
          <p:nvPr/>
        </p:nvSpPr>
        <p:spPr>
          <a:xfrm>
            <a:off x="5911691" y="4995320"/>
            <a:ext cx="1952795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Off axis magnetic coupling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69EBAB8-C758-4FC3-B6B4-83762228C175}"/>
              </a:ext>
            </a:extLst>
          </p:cNvPr>
          <p:cNvSpPr/>
          <p:nvPr/>
        </p:nvSpPr>
        <p:spPr bwMode="auto">
          <a:xfrm>
            <a:off x="7209085" y="2927056"/>
            <a:ext cx="792088" cy="168611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AAD0129-671C-4201-B2AF-5381BFC75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5" t="63067" r="35185" b="10363"/>
          <a:stretch/>
        </p:blipFill>
        <p:spPr>
          <a:xfrm>
            <a:off x="8185131" y="636992"/>
            <a:ext cx="2141216" cy="3208867"/>
          </a:xfrm>
          <a:prstGeom prst="rect">
            <a:avLst/>
          </a:prstGeom>
        </p:spPr>
      </p:pic>
      <p:sp>
        <p:nvSpPr>
          <p:cNvPr id="22" name="TextBox 16">
            <a:extLst>
              <a:ext uri="{FF2B5EF4-FFF2-40B4-BE49-F238E27FC236}">
                <a16:creationId xmlns:a16="http://schemas.microsoft.com/office/drawing/2014/main" id="{83D8E8E6-6787-4A6B-9709-47B150108B53}"/>
              </a:ext>
            </a:extLst>
          </p:cNvPr>
          <p:cNvSpPr txBox="1"/>
          <p:nvPr/>
        </p:nvSpPr>
        <p:spPr>
          <a:xfrm>
            <a:off x="2999657" y="2735395"/>
            <a:ext cx="808235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 field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1C81C2B-8105-4A1B-9077-E7083045B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356" y="3931388"/>
            <a:ext cx="587125" cy="5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9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9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77513B9C-E0A4-442A-9F2E-205F512A6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654" y="-37172"/>
            <a:ext cx="892854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en-GB" sz="3200" b="1" dirty="0">
                <a:solidFill>
                  <a:srgbClr val="7030A0"/>
                </a:solidFill>
                <a:latin typeface="+mn-lt"/>
                <a:ea typeface="+mn-ea"/>
              </a:rPr>
              <a:t>Nose-cone type geometry</a:t>
            </a:r>
            <a:endParaRPr lang="it-IT" altLang="it-IT" sz="3200" b="1" dirty="0">
              <a:solidFill>
                <a:srgbClr val="7030A0"/>
              </a:solidFill>
              <a:latin typeface="+mn-lt"/>
              <a:ea typeface="+mn-ea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4F2EC771-FC33-491A-B239-0A469D1DE7F6}"/>
              </a:ext>
            </a:extLst>
          </p:cNvPr>
          <p:cNvSpPr/>
          <p:nvPr/>
        </p:nvSpPr>
        <p:spPr>
          <a:xfrm>
            <a:off x="8400257" y="81301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5AB4DC53-2BD6-4201-9C6C-3D12B2D7A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393" y="159157"/>
            <a:ext cx="587125" cy="579400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F87B1E28-3C3A-42AB-B695-9792262D4185}"/>
              </a:ext>
            </a:extLst>
          </p:cNvPr>
          <p:cNvSpPr txBox="1"/>
          <p:nvPr/>
        </p:nvSpPr>
        <p:spPr>
          <a:xfrm>
            <a:off x="0" y="6048106"/>
            <a:ext cx="12192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2400" b="1" dirty="0">
                <a:solidFill>
                  <a:srgbClr val="FF0000"/>
                </a:solidFill>
                <a:ea typeface="ＭＳ Ｐゴシック"/>
                <a:cs typeface="Calibri"/>
              </a:rPr>
              <a:t>Nose-cone type geometry         </a:t>
            </a:r>
            <a:r>
              <a:rPr lang="en-GB" sz="2400" dirty="0">
                <a:solidFill>
                  <a:srgbClr val="1D1D7C"/>
                </a:solidFill>
                <a:ea typeface="ＭＳ Ｐゴシック"/>
                <a:cs typeface="Calibri"/>
              </a:rPr>
              <a:t>very high electric field in the middle of the accelerating cells                 				   very efficient acceleration of the beam</a:t>
            </a: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B9D3FF2B-D991-46DF-AC93-733C06D59D84}"/>
              </a:ext>
            </a:extLst>
          </p:cNvPr>
          <p:cNvCxnSpPr/>
          <p:nvPr/>
        </p:nvCxnSpPr>
        <p:spPr bwMode="auto">
          <a:xfrm flipV="1">
            <a:off x="3387814" y="6327577"/>
            <a:ext cx="432048" cy="1"/>
          </a:xfrm>
          <a:prstGeom prst="straightConnector1">
            <a:avLst/>
          </a:prstGeom>
          <a:noFill/>
          <a:ln w="38100" cap="flat" cmpd="sng" algn="ctr">
            <a:solidFill>
              <a:srgbClr val="282A8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8802E101-1AE6-4738-B415-07EDF33F83A3}"/>
              </a:ext>
            </a:extLst>
          </p:cNvPr>
          <p:cNvCxnSpPr/>
          <p:nvPr/>
        </p:nvCxnSpPr>
        <p:spPr bwMode="auto">
          <a:xfrm flipV="1">
            <a:off x="3400798" y="6654439"/>
            <a:ext cx="419064" cy="1"/>
          </a:xfrm>
          <a:prstGeom prst="straightConnector1">
            <a:avLst/>
          </a:prstGeom>
          <a:noFill/>
          <a:ln w="38100" cap="flat" cmpd="sng" algn="ctr">
            <a:solidFill>
              <a:srgbClr val="282A8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" name="Immagine 2" descr="Immagine che contiene testo, colorato&#10;&#10;Descrizione generata automaticamente">
            <a:extLst>
              <a:ext uri="{FF2B5EF4-FFF2-40B4-BE49-F238E27FC236}">
                <a16:creationId xmlns:a16="http://schemas.microsoft.com/office/drawing/2014/main" id="{B0BFF8D8-7104-47A6-9182-05C9E554C5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12988"/>
          <a:stretch/>
        </p:blipFill>
        <p:spPr>
          <a:xfrm>
            <a:off x="653974" y="1767263"/>
            <a:ext cx="7156700" cy="397062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F21E8B6-8233-4763-8640-3CD75A5C1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970" y="850708"/>
            <a:ext cx="3468885" cy="30557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4861E21-3559-4937-A3FD-643037008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073" y="859222"/>
            <a:ext cx="2855039" cy="2918268"/>
          </a:xfrm>
          <a:prstGeom prst="rect">
            <a:avLst/>
          </a:prstGeom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683AAEAF-DF13-4361-BC64-17404A38EBB3}"/>
              </a:ext>
            </a:extLst>
          </p:cNvPr>
          <p:cNvSpPr txBox="1"/>
          <p:nvPr/>
        </p:nvSpPr>
        <p:spPr>
          <a:xfrm>
            <a:off x="870821" y="3721820"/>
            <a:ext cx="774571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 field</a:t>
            </a:r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216BA9B7-CCBE-4F42-BA09-7B942D7670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994"/>
          <a:stretch/>
        </p:blipFill>
        <p:spPr>
          <a:xfrm>
            <a:off x="9007062" y="3720753"/>
            <a:ext cx="2682794" cy="2317782"/>
          </a:xfrm>
          <a:prstGeom prst="rect">
            <a:avLst/>
          </a:prstGeom>
          <a:ln>
            <a:solidFill>
              <a:srgbClr val="1D1D7C"/>
            </a:solidFill>
          </a:ln>
        </p:spPr>
      </p:pic>
    </p:spTree>
    <p:extLst>
      <p:ext uri="{BB962C8B-B14F-4D97-AF65-F5344CB8AC3E}">
        <p14:creationId xmlns:p14="http://schemas.microsoft.com/office/powerpoint/2010/main" val="2692373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3694</TotalTime>
  <Words>1786</Words>
  <Application>Microsoft Macintosh PowerPoint</Application>
  <PresentationFormat>Widescreen</PresentationFormat>
  <Paragraphs>382</Paragraphs>
  <Slides>29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2" baseType="lpstr">
      <vt:lpstr>MS Mincho</vt:lpstr>
      <vt:lpstr>Abril Fatface</vt:lpstr>
      <vt:lpstr>Arial</vt:lpstr>
      <vt:lpstr>Bell MT</vt:lpstr>
      <vt:lpstr>Calibri</vt:lpstr>
      <vt:lpstr>Calibri Light</vt:lpstr>
      <vt:lpstr>Cambria</vt:lpstr>
      <vt:lpstr>Cambria Math</vt:lpstr>
      <vt:lpstr>Courier New</vt:lpstr>
      <vt:lpstr>Helvetica</vt:lpstr>
      <vt:lpstr>Symbol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Conditions to obtain or miss the FLASH effect </vt:lpstr>
      <vt:lpstr>Experience with 7 MeV FLASH LINAC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Possible beam Parameters of the new VHEE-Linac</vt:lpstr>
      <vt:lpstr>Possible beam Parameters of the new VHEE-Linac</vt:lpstr>
      <vt:lpstr>Presentazione standard di PowerPoint</vt:lpstr>
      <vt:lpstr>Presentazione standard di PowerPoint</vt:lpstr>
      <vt:lpstr>VHEE Linac modular Layout</vt:lpstr>
      <vt:lpstr>VHEE Linac Layout</vt:lpstr>
      <vt:lpstr>Choice of main Accelerator structures: Source and Injector</vt:lpstr>
      <vt:lpstr>VHEE Linac Layout</vt:lpstr>
      <vt:lpstr>Choice of main Accelerator structures: TW linac</vt:lpstr>
      <vt:lpstr>RF parameters studies</vt:lpstr>
      <vt:lpstr>VHEE C-band Linac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Mechanical structure</vt:lpstr>
      <vt:lpstr>Nearest future work</vt:lpstr>
      <vt:lpstr>Presentazione standard di PowerPoint</vt:lpstr>
      <vt:lpstr>  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 giuliano</dc:creator>
  <cp:lastModifiedBy>lucia giuliano</cp:lastModifiedBy>
  <cp:revision>133</cp:revision>
  <dcterms:created xsi:type="dcterms:W3CDTF">2022-06-22T13:53:39Z</dcterms:created>
  <dcterms:modified xsi:type="dcterms:W3CDTF">2022-09-28T06:00:05Z</dcterms:modified>
</cp:coreProperties>
</file>