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61" r:id="rId2"/>
    <p:sldId id="256" r:id="rId3"/>
    <p:sldId id="280" r:id="rId4"/>
    <p:sldId id="325" r:id="rId5"/>
    <p:sldId id="326" r:id="rId6"/>
    <p:sldId id="288" r:id="rId7"/>
    <p:sldId id="259" r:id="rId8"/>
    <p:sldId id="260" r:id="rId9"/>
    <p:sldId id="32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5E3014-9FC5-4B2C-8B64-785BC68E9930}" v="9" dt="2022-08-29T14:28:49.9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>
        <p:scale>
          <a:sx n="120" d="100"/>
          <a:sy n="120" d="100"/>
        </p:scale>
        <p:origin x="490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o Fransesini" userId="f4b06c69-b125-4814-a67d-adf8dc91bd7e" providerId="ADAL" clId="{93BCE4EC-B65E-427A-9804-C94C52862EF7}"/>
    <pc:docChg chg="modSld">
      <pc:chgData name="Francesco Fransesini" userId="f4b06c69-b125-4814-a67d-adf8dc91bd7e" providerId="ADAL" clId="{93BCE4EC-B65E-427A-9804-C94C52862EF7}" dt="2022-03-16T16:14:31.192" v="14" actId="1076"/>
      <pc:docMkLst>
        <pc:docMk/>
      </pc:docMkLst>
      <pc:sldChg chg="modSp mod">
        <pc:chgData name="Francesco Fransesini" userId="f4b06c69-b125-4814-a67d-adf8dc91bd7e" providerId="ADAL" clId="{93BCE4EC-B65E-427A-9804-C94C52862EF7}" dt="2022-03-16T16:11:50.171" v="2" actId="6549"/>
        <pc:sldMkLst>
          <pc:docMk/>
          <pc:sldMk cId="878448370" sldId="256"/>
        </pc:sldMkLst>
        <pc:spChg chg="mod">
          <ac:chgData name="Francesco Fransesini" userId="f4b06c69-b125-4814-a67d-adf8dc91bd7e" providerId="ADAL" clId="{93BCE4EC-B65E-427A-9804-C94C52862EF7}" dt="2022-03-16T16:11:50.171" v="2" actId="6549"/>
          <ac:spMkLst>
            <pc:docMk/>
            <pc:sldMk cId="878448370" sldId="256"/>
            <ac:spMk id="23" creationId="{9F453BBD-45FC-45B2-ADC8-642423246F2F}"/>
          </ac:spMkLst>
        </pc:spChg>
      </pc:sldChg>
      <pc:sldChg chg="modSp mod">
        <pc:chgData name="Francesco Fransesini" userId="f4b06c69-b125-4814-a67d-adf8dc91bd7e" providerId="ADAL" clId="{93BCE4EC-B65E-427A-9804-C94C52862EF7}" dt="2022-03-16T16:14:31.192" v="14" actId="1076"/>
        <pc:sldMkLst>
          <pc:docMk/>
          <pc:sldMk cId="3494881180" sldId="257"/>
        </pc:sldMkLst>
        <pc:spChg chg="mod">
          <ac:chgData name="Francesco Fransesini" userId="f4b06c69-b125-4814-a67d-adf8dc91bd7e" providerId="ADAL" clId="{93BCE4EC-B65E-427A-9804-C94C52862EF7}" dt="2022-03-16T16:14:28.256" v="13" actId="1076"/>
          <ac:spMkLst>
            <pc:docMk/>
            <pc:sldMk cId="3494881180" sldId="257"/>
            <ac:spMk id="14" creationId="{36A899E5-5C68-43C3-920D-F4EC41457EA8}"/>
          </ac:spMkLst>
        </pc:spChg>
        <pc:spChg chg="mod">
          <ac:chgData name="Francesco Fransesini" userId="f4b06c69-b125-4814-a67d-adf8dc91bd7e" providerId="ADAL" clId="{93BCE4EC-B65E-427A-9804-C94C52862EF7}" dt="2022-03-16T16:14:31.192" v="14" actId="1076"/>
          <ac:spMkLst>
            <pc:docMk/>
            <pc:sldMk cId="3494881180" sldId="257"/>
            <ac:spMk id="32" creationId="{D65A37BE-E136-407A-8596-23E15FD4C699}"/>
          </ac:spMkLst>
        </pc:spChg>
      </pc:sldChg>
      <pc:sldChg chg="modSp mod">
        <pc:chgData name="Francesco Fransesini" userId="f4b06c69-b125-4814-a67d-adf8dc91bd7e" providerId="ADAL" clId="{93BCE4EC-B65E-427A-9804-C94C52862EF7}" dt="2022-03-16T16:14:06.889" v="12" actId="1076"/>
        <pc:sldMkLst>
          <pc:docMk/>
          <pc:sldMk cId="1846197634" sldId="259"/>
        </pc:sldMkLst>
        <pc:spChg chg="mod">
          <ac:chgData name="Francesco Fransesini" userId="f4b06c69-b125-4814-a67d-adf8dc91bd7e" providerId="ADAL" clId="{93BCE4EC-B65E-427A-9804-C94C52862EF7}" dt="2022-03-16T16:13:44.126" v="8" actId="404"/>
          <ac:spMkLst>
            <pc:docMk/>
            <pc:sldMk cId="1846197634" sldId="259"/>
            <ac:spMk id="8" creationId="{B9B23A6C-A7A9-47DC-81B6-8C5D44212EE0}"/>
          </ac:spMkLst>
        </pc:spChg>
        <pc:spChg chg="mod">
          <ac:chgData name="Francesco Fransesini" userId="f4b06c69-b125-4814-a67d-adf8dc91bd7e" providerId="ADAL" clId="{93BCE4EC-B65E-427A-9804-C94C52862EF7}" dt="2022-03-16T16:13:44.126" v="8" actId="404"/>
          <ac:spMkLst>
            <pc:docMk/>
            <pc:sldMk cId="1846197634" sldId="259"/>
            <ac:spMk id="9" creationId="{12C91AF6-45C0-4A3A-B2D1-5555A4E745DF}"/>
          </ac:spMkLst>
        </pc:spChg>
        <pc:spChg chg="mod">
          <ac:chgData name="Francesco Fransesini" userId="f4b06c69-b125-4814-a67d-adf8dc91bd7e" providerId="ADAL" clId="{93BCE4EC-B65E-427A-9804-C94C52862EF7}" dt="2022-03-16T16:13:44.126" v="8" actId="404"/>
          <ac:spMkLst>
            <pc:docMk/>
            <pc:sldMk cId="1846197634" sldId="259"/>
            <ac:spMk id="10" creationId="{BF885169-C2E0-468F-A8A4-611A9B60122B}"/>
          </ac:spMkLst>
        </pc:spChg>
        <pc:spChg chg="mod">
          <ac:chgData name="Francesco Fransesini" userId="f4b06c69-b125-4814-a67d-adf8dc91bd7e" providerId="ADAL" clId="{93BCE4EC-B65E-427A-9804-C94C52862EF7}" dt="2022-03-16T16:13:44.126" v="8" actId="404"/>
          <ac:spMkLst>
            <pc:docMk/>
            <pc:sldMk cId="1846197634" sldId="259"/>
            <ac:spMk id="11" creationId="{8080569B-AE9B-4611-B8E8-8DCB229FB6AF}"/>
          </ac:spMkLst>
        </pc:spChg>
        <pc:spChg chg="mod">
          <ac:chgData name="Francesco Fransesini" userId="f4b06c69-b125-4814-a67d-adf8dc91bd7e" providerId="ADAL" clId="{93BCE4EC-B65E-427A-9804-C94C52862EF7}" dt="2022-03-16T16:13:44.126" v="8" actId="404"/>
          <ac:spMkLst>
            <pc:docMk/>
            <pc:sldMk cId="1846197634" sldId="259"/>
            <ac:spMk id="15" creationId="{B54489A3-6898-4B27-A2FD-4093C5A70D17}"/>
          </ac:spMkLst>
        </pc:spChg>
        <pc:spChg chg="mod">
          <ac:chgData name="Francesco Fransesini" userId="f4b06c69-b125-4814-a67d-adf8dc91bd7e" providerId="ADAL" clId="{93BCE4EC-B65E-427A-9804-C94C52862EF7}" dt="2022-03-16T16:14:01.976" v="11" actId="1076"/>
          <ac:spMkLst>
            <pc:docMk/>
            <pc:sldMk cId="1846197634" sldId="259"/>
            <ac:spMk id="18" creationId="{0669CD97-24A7-4B3E-AB88-1205728551E9}"/>
          </ac:spMkLst>
        </pc:spChg>
        <pc:spChg chg="mod">
          <ac:chgData name="Francesco Fransesini" userId="f4b06c69-b125-4814-a67d-adf8dc91bd7e" providerId="ADAL" clId="{93BCE4EC-B65E-427A-9804-C94C52862EF7}" dt="2022-03-16T16:14:06.889" v="12" actId="1076"/>
          <ac:spMkLst>
            <pc:docMk/>
            <pc:sldMk cId="1846197634" sldId="259"/>
            <ac:spMk id="20" creationId="{29C76067-DAEF-4D4A-8425-84CF05392B52}"/>
          </ac:spMkLst>
        </pc:spChg>
        <pc:spChg chg="mod">
          <ac:chgData name="Francesco Fransesini" userId="f4b06c69-b125-4814-a67d-adf8dc91bd7e" providerId="ADAL" clId="{93BCE4EC-B65E-427A-9804-C94C52862EF7}" dt="2022-03-16T16:13:44.126" v="8" actId="404"/>
          <ac:spMkLst>
            <pc:docMk/>
            <pc:sldMk cId="1846197634" sldId="259"/>
            <ac:spMk id="24" creationId="{6CED4E08-62F9-4350-AB88-2CFA59AD9E1E}"/>
          </ac:spMkLst>
        </pc:spChg>
        <pc:spChg chg="mod">
          <ac:chgData name="Francesco Fransesini" userId="f4b06c69-b125-4814-a67d-adf8dc91bd7e" providerId="ADAL" clId="{93BCE4EC-B65E-427A-9804-C94C52862EF7}" dt="2022-03-16T16:13:56.736" v="9" actId="1076"/>
          <ac:spMkLst>
            <pc:docMk/>
            <pc:sldMk cId="1846197634" sldId="259"/>
            <ac:spMk id="25" creationId="{7DCCF681-7D21-413C-934B-2A3C4F18D5AD}"/>
          </ac:spMkLst>
        </pc:spChg>
        <pc:spChg chg="mod">
          <ac:chgData name="Francesco Fransesini" userId="f4b06c69-b125-4814-a67d-adf8dc91bd7e" providerId="ADAL" clId="{93BCE4EC-B65E-427A-9804-C94C52862EF7}" dt="2022-03-16T16:13:58.656" v="10" actId="1076"/>
          <ac:spMkLst>
            <pc:docMk/>
            <pc:sldMk cId="1846197634" sldId="259"/>
            <ac:spMk id="26" creationId="{1321A4FF-C5DF-4206-90C2-E5FB57F9E639}"/>
          </ac:spMkLst>
        </pc:spChg>
        <pc:cxnChg chg="mod">
          <ac:chgData name="Francesco Fransesini" userId="f4b06c69-b125-4814-a67d-adf8dc91bd7e" providerId="ADAL" clId="{93BCE4EC-B65E-427A-9804-C94C52862EF7}" dt="2022-03-16T16:13:44.126" v="8" actId="404"/>
          <ac:cxnSpMkLst>
            <pc:docMk/>
            <pc:sldMk cId="1846197634" sldId="259"/>
            <ac:cxnSpMk id="12" creationId="{28974F71-F7A8-4F99-A514-6268F6421C8D}"/>
          </ac:cxnSpMkLst>
        </pc:cxnChg>
        <pc:cxnChg chg="mod">
          <ac:chgData name="Francesco Fransesini" userId="f4b06c69-b125-4814-a67d-adf8dc91bd7e" providerId="ADAL" clId="{93BCE4EC-B65E-427A-9804-C94C52862EF7}" dt="2022-03-16T16:13:44.126" v="8" actId="404"/>
          <ac:cxnSpMkLst>
            <pc:docMk/>
            <pc:sldMk cId="1846197634" sldId="259"/>
            <ac:cxnSpMk id="13" creationId="{91490B4B-F9E2-4ADE-97B5-8164E44EDF69}"/>
          </ac:cxnSpMkLst>
        </pc:cxnChg>
        <pc:cxnChg chg="mod">
          <ac:chgData name="Francesco Fransesini" userId="f4b06c69-b125-4814-a67d-adf8dc91bd7e" providerId="ADAL" clId="{93BCE4EC-B65E-427A-9804-C94C52862EF7}" dt="2022-03-16T16:14:01.976" v="11" actId="1076"/>
          <ac:cxnSpMkLst>
            <pc:docMk/>
            <pc:sldMk cId="1846197634" sldId="259"/>
            <ac:cxnSpMk id="19" creationId="{70769431-95BA-4E4E-9A4F-B39607B8C9C9}"/>
          </ac:cxnSpMkLst>
        </pc:cxnChg>
        <pc:cxnChg chg="mod">
          <ac:chgData name="Francesco Fransesini" userId="f4b06c69-b125-4814-a67d-adf8dc91bd7e" providerId="ADAL" clId="{93BCE4EC-B65E-427A-9804-C94C52862EF7}" dt="2022-03-16T16:14:06.889" v="12" actId="1076"/>
          <ac:cxnSpMkLst>
            <pc:docMk/>
            <pc:sldMk cId="1846197634" sldId="259"/>
            <ac:cxnSpMk id="21" creationId="{7F6E4C79-2465-4F1C-AA3D-898C7149B2AD}"/>
          </ac:cxnSpMkLst>
        </pc:cxnChg>
      </pc:sldChg>
    </pc:docChg>
  </pc:docChgLst>
  <pc:docChgLst>
    <pc:chgData name="Francesco Fransesini" userId="f4b06c69-b125-4814-a67d-adf8dc91bd7e" providerId="ADAL" clId="{705E3014-9FC5-4B2C-8B64-785BC68E9930}"/>
    <pc:docChg chg="undo custSel addSld delSld modSld">
      <pc:chgData name="Francesco Fransesini" userId="f4b06c69-b125-4814-a67d-adf8dc91bd7e" providerId="ADAL" clId="{705E3014-9FC5-4B2C-8B64-785BC68E9930}" dt="2022-08-29T14:29:47.815" v="283" actId="47"/>
      <pc:docMkLst>
        <pc:docMk/>
      </pc:docMkLst>
      <pc:sldChg chg="del">
        <pc:chgData name="Francesco Fransesini" userId="f4b06c69-b125-4814-a67d-adf8dc91bd7e" providerId="ADAL" clId="{705E3014-9FC5-4B2C-8B64-785BC68E9930}" dt="2022-08-29T07:27:37.714" v="121" actId="47"/>
        <pc:sldMkLst>
          <pc:docMk/>
          <pc:sldMk cId="3494881180" sldId="257"/>
        </pc:sldMkLst>
      </pc:sldChg>
      <pc:sldChg chg="del">
        <pc:chgData name="Francesco Fransesini" userId="f4b06c69-b125-4814-a67d-adf8dc91bd7e" providerId="ADAL" clId="{705E3014-9FC5-4B2C-8B64-785BC68E9930}" dt="2022-08-29T07:28:57.486" v="122" actId="47"/>
        <pc:sldMkLst>
          <pc:docMk/>
          <pc:sldMk cId="1066702448" sldId="258"/>
        </pc:sldMkLst>
      </pc:sldChg>
      <pc:sldChg chg="addSp delSp modSp mod">
        <pc:chgData name="Francesco Fransesini" userId="f4b06c69-b125-4814-a67d-adf8dc91bd7e" providerId="ADAL" clId="{705E3014-9FC5-4B2C-8B64-785BC68E9930}" dt="2022-08-29T08:15:28.666" v="266" actId="108"/>
        <pc:sldMkLst>
          <pc:docMk/>
          <pc:sldMk cId="1846197634" sldId="259"/>
        </pc:sldMkLst>
        <pc:spChg chg="mod">
          <ac:chgData name="Francesco Fransesini" userId="f4b06c69-b125-4814-a67d-adf8dc91bd7e" providerId="ADAL" clId="{705E3014-9FC5-4B2C-8B64-785BC68E9930}" dt="2022-08-29T08:15:28.666" v="266" actId="108"/>
          <ac:spMkLst>
            <pc:docMk/>
            <pc:sldMk cId="1846197634" sldId="259"/>
            <ac:spMk id="6" creationId="{C3C35064-19CD-4BF1-A207-192F96B9B8BE}"/>
          </ac:spMkLst>
        </pc:spChg>
        <pc:spChg chg="mod">
          <ac:chgData name="Francesco Fransesini" userId="f4b06c69-b125-4814-a67d-adf8dc91bd7e" providerId="ADAL" clId="{705E3014-9FC5-4B2C-8B64-785BC68E9930}" dt="2022-08-29T07:54:28.185" v="169" actId="1076"/>
          <ac:spMkLst>
            <pc:docMk/>
            <pc:sldMk cId="1846197634" sldId="259"/>
            <ac:spMk id="9" creationId="{12C91AF6-45C0-4A3A-B2D1-5555A4E745DF}"/>
          </ac:spMkLst>
        </pc:spChg>
        <pc:spChg chg="mod">
          <ac:chgData name="Francesco Fransesini" userId="f4b06c69-b125-4814-a67d-adf8dc91bd7e" providerId="ADAL" clId="{705E3014-9FC5-4B2C-8B64-785BC68E9930}" dt="2022-08-29T07:54:34.576" v="172" actId="1076"/>
          <ac:spMkLst>
            <pc:docMk/>
            <pc:sldMk cId="1846197634" sldId="259"/>
            <ac:spMk id="10" creationId="{BF885169-C2E0-468F-A8A4-611A9B60122B}"/>
          </ac:spMkLst>
        </pc:spChg>
        <pc:spChg chg="mod">
          <ac:chgData name="Francesco Fransesini" userId="f4b06c69-b125-4814-a67d-adf8dc91bd7e" providerId="ADAL" clId="{705E3014-9FC5-4B2C-8B64-785BC68E9930}" dt="2022-08-29T07:54:38.505" v="174" actId="1076"/>
          <ac:spMkLst>
            <pc:docMk/>
            <pc:sldMk cId="1846197634" sldId="259"/>
            <ac:spMk id="11" creationId="{8080569B-AE9B-4611-B8E8-8DCB229FB6AF}"/>
          </ac:spMkLst>
        </pc:spChg>
        <pc:spChg chg="mod">
          <ac:chgData name="Francesco Fransesini" userId="f4b06c69-b125-4814-a67d-adf8dc91bd7e" providerId="ADAL" clId="{705E3014-9FC5-4B2C-8B64-785BC68E9930}" dt="2022-08-29T07:54:22.232" v="167" actId="1076"/>
          <ac:spMkLst>
            <pc:docMk/>
            <pc:sldMk cId="1846197634" sldId="259"/>
            <ac:spMk id="15" creationId="{B54489A3-6898-4B27-A2FD-4093C5A70D17}"/>
          </ac:spMkLst>
        </pc:spChg>
        <pc:spChg chg="mod">
          <ac:chgData name="Francesco Fransesini" userId="f4b06c69-b125-4814-a67d-adf8dc91bd7e" providerId="ADAL" clId="{705E3014-9FC5-4B2C-8B64-785BC68E9930}" dt="2022-08-29T07:53:53.424" v="158" actId="1076"/>
          <ac:spMkLst>
            <pc:docMk/>
            <pc:sldMk cId="1846197634" sldId="259"/>
            <ac:spMk id="18" creationId="{0669CD97-24A7-4B3E-AB88-1205728551E9}"/>
          </ac:spMkLst>
        </pc:spChg>
        <pc:spChg chg="mod">
          <ac:chgData name="Francesco Fransesini" userId="f4b06c69-b125-4814-a67d-adf8dc91bd7e" providerId="ADAL" clId="{705E3014-9FC5-4B2C-8B64-785BC68E9930}" dt="2022-08-29T07:53:51.097" v="157" actId="1076"/>
          <ac:spMkLst>
            <pc:docMk/>
            <pc:sldMk cId="1846197634" sldId="259"/>
            <ac:spMk id="20" creationId="{29C76067-DAEF-4D4A-8425-84CF05392B52}"/>
          </ac:spMkLst>
        </pc:spChg>
        <pc:spChg chg="mod">
          <ac:chgData name="Francesco Fransesini" userId="f4b06c69-b125-4814-a67d-adf8dc91bd7e" providerId="ADAL" clId="{705E3014-9FC5-4B2C-8B64-785BC68E9930}" dt="2022-08-29T07:54:09.552" v="163" actId="1076"/>
          <ac:spMkLst>
            <pc:docMk/>
            <pc:sldMk cId="1846197634" sldId="259"/>
            <ac:spMk id="24" creationId="{6CED4E08-62F9-4350-AB88-2CFA59AD9E1E}"/>
          </ac:spMkLst>
        </pc:spChg>
        <pc:spChg chg="mod">
          <ac:chgData name="Francesco Fransesini" userId="f4b06c69-b125-4814-a67d-adf8dc91bd7e" providerId="ADAL" clId="{705E3014-9FC5-4B2C-8B64-785BC68E9930}" dt="2022-08-29T07:54:12.713" v="164" actId="1076"/>
          <ac:spMkLst>
            <pc:docMk/>
            <pc:sldMk cId="1846197634" sldId="259"/>
            <ac:spMk id="32" creationId="{22A65DFF-0EA9-4B72-AA39-0C6DFE139ABC}"/>
          </ac:spMkLst>
        </pc:spChg>
        <pc:picChg chg="add mod ord">
          <ac:chgData name="Francesco Fransesini" userId="f4b06c69-b125-4814-a67d-adf8dc91bd7e" providerId="ADAL" clId="{705E3014-9FC5-4B2C-8B64-785BC68E9930}" dt="2022-08-29T07:53:58.800" v="161" actId="1076"/>
          <ac:picMkLst>
            <pc:docMk/>
            <pc:sldMk cId="1846197634" sldId="259"/>
            <ac:picMk id="3" creationId="{423DC7E6-5884-3297-0FD0-284034392781}"/>
          </ac:picMkLst>
        </pc:picChg>
        <pc:picChg chg="del">
          <ac:chgData name="Francesco Fransesini" userId="f4b06c69-b125-4814-a67d-adf8dc91bd7e" providerId="ADAL" clId="{705E3014-9FC5-4B2C-8B64-785BC68E9930}" dt="2022-08-29T07:53:31.754" v="153" actId="478"/>
          <ac:picMkLst>
            <pc:docMk/>
            <pc:sldMk cId="1846197634" sldId="259"/>
            <ac:picMk id="31" creationId="{DEC4D36D-6265-4FFC-A490-95A51D61A0B8}"/>
          </ac:picMkLst>
        </pc:picChg>
        <pc:cxnChg chg="mod">
          <ac:chgData name="Francesco Fransesini" userId="f4b06c69-b125-4814-a67d-adf8dc91bd7e" providerId="ADAL" clId="{705E3014-9FC5-4B2C-8B64-785BC68E9930}" dt="2022-08-29T07:55:04.381" v="177" actId="1582"/>
          <ac:cxnSpMkLst>
            <pc:docMk/>
            <pc:sldMk cId="1846197634" sldId="259"/>
            <ac:cxnSpMk id="12" creationId="{28974F71-F7A8-4F99-A514-6268F6421C8D}"/>
          </ac:cxnSpMkLst>
        </pc:cxnChg>
        <pc:cxnChg chg="mod">
          <ac:chgData name="Francesco Fransesini" userId="f4b06c69-b125-4814-a67d-adf8dc91bd7e" providerId="ADAL" clId="{705E3014-9FC5-4B2C-8B64-785BC68E9930}" dt="2022-08-29T07:55:04.381" v="177" actId="1582"/>
          <ac:cxnSpMkLst>
            <pc:docMk/>
            <pc:sldMk cId="1846197634" sldId="259"/>
            <ac:cxnSpMk id="13" creationId="{91490B4B-F9E2-4ADE-97B5-8164E44EDF69}"/>
          </ac:cxnSpMkLst>
        </pc:cxnChg>
        <pc:cxnChg chg="mod">
          <ac:chgData name="Francesco Fransesini" userId="f4b06c69-b125-4814-a67d-adf8dc91bd7e" providerId="ADAL" clId="{705E3014-9FC5-4B2C-8B64-785BC68E9930}" dt="2022-08-29T07:55:04.381" v="177" actId="1582"/>
          <ac:cxnSpMkLst>
            <pc:docMk/>
            <pc:sldMk cId="1846197634" sldId="259"/>
            <ac:cxnSpMk id="14" creationId="{D7281439-9B90-4076-9678-549DAFB1599B}"/>
          </ac:cxnSpMkLst>
        </pc:cxnChg>
        <pc:cxnChg chg="mod">
          <ac:chgData name="Francesco Fransesini" userId="f4b06c69-b125-4814-a67d-adf8dc91bd7e" providerId="ADAL" clId="{705E3014-9FC5-4B2C-8B64-785BC68E9930}" dt="2022-08-29T07:55:04.381" v="177" actId="1582"/>
          <ac:cxnSpMkLst>
            <pc:docMk/>
            <pc:sldMk cId="1846197634" sldId="259"/>
            <ac:cxnSpMk id="16" creationId="{EC849896-3057-49B1-813D-B82B53CFF2C1}"/>
          </ac:cxnSpMkLst>
        </pc:cxnChg>
        <pc:cxnChg chg="mod">
          <ac:chgData name="Francesco Fransesini" userId="f4b06c69-b125-4814-a67d-adf8dc91bd7e" providerId="ADAL" clId="{705E3014-9FC5-4B2C-8B64-785BC68E9930}" dt="2022-08-29T07:55:04.381" v="177" actId="1582"/>
          <ac:cxnSpMkLst>
            <pc:docMk/>
            <pc:sldMk cId="1846197634" sldId="259"/>
            <ac:cxnSpMk id="17" creationId="{C28A2282-118F-4B14-8938-1D5FBB5907F0}"/>
          </ac:cxnSpMkLst>
        </pc:cxnChg>
        <pc:cxnChg chg="mod">
          <ac:chgData name="Francesco Fransesini" userId="f4b06c69-b125-4814-a67d-adf8dc91bd7e" providerId="ADAL" clId="{705E3014-9FC5-4B2C-8B64-785BC68E9930}" dt="2022-08-29T07:55:04.381" v="177" actId="1582"/>
          <ac:cxnSpMkLst>
            <pc:docMk/>
            <pc:sldMk cId="1846197634" sldId="259"/>
            <ac:cxnSpMk id="19" creationId="{70769431-95BA-4E4E-9A4F-B39607B8C9C9}"/>
          </ac:cxnSpMkLst>
        </pc:cxnChg>
        <pc:cxnChg chg="mod">
          <ac:chgData name="Francesco Fransesini" userId="f4b06c69-b125-4814-a67d-adf8dc91bd7e" providerId="ADAL" clId="{705E3014-9FC5-4B2C-8B64-785BC68E9930}" dt="2022-08-29T07:55:04.381" v="177" actId="1582"/>
          <ac:cxnSpMkLst>
            <pc:docMk/>
            <pc:sldMk cId="1846197634" sldId="259"/>
            <ac:cxnSpMk id="21" creationId="{7F6E4C79-2465-4F1C-AA3D-898C7149B2AD}"/>
          </ac:cxnSpMkLst>
        </pc:cxnChg>
        <pc:cxnChg chg="mod">
          <ac:chgData name="Francesco Fransesini" userId="f4b06c69-b125-4814-a67d-adf8dc91bd7e" providerId="ADAL" clId="{705E3014-9FC5-4B2C-8B64-785BC68E9930}" dt="2022-08-29T07:55:04.381" v="177" actId="1582"/>
          <ac:cxnSpMkLst>
            <pc:docMk/>
            <pc:sldMk cId="1846197634" sldId="259"/>
            <ac:cxnSpMk id="27" creationId="{589FD9B1-15A3-4F2B-A788-15FCF1C71C00}"/>
          </ac:cxnSpMkLst>
        </pc:cxnChg>
        <pc:cxnChg chg="mod">
          <ac:chgData name="Francesco Fransesini" userId="f4b06c69-b125-4814-a67d-adf8dc91bd7e" providerId="ADAL" clId="{705E3014-9FC5-4B2C-8B64-785BC68E9930}" dt="2022-08-29T07:55:04.381" v="177" actId="1582"/>
          <ac:cxnSpMkLst>
            <pc:docMk/>
            <pc:sldMk cId="1846197634" sldId="259"/>
            <ac:cxnSpMk id="29" creationId="{B402A5A0-66B6-4EAA-9B2D-3E8633792806}"/>
          </ac:cxnSpMkLst>
        </pc:cxnChg>
      </pc:sldChg>
      <pc:sldChg chg="modSp new mod">
        <pc:chgData name="Francesco Fransesini" userId="f4b06c69-b125-4814-a67d-adf8dc91bd7e" providerId="ADAL" clId="{705E3014-9FC5-4B2C-8B64-785BC68E9930}" dt="2022-08-29T07:24:11.690" v="108" actId="242"/>
        <pc:sldMkLst>
          <pc:docMk/>
          <pc:sldMk cId="3728652388" sldId="261"/>
        </pc:sldMkLst>
        <pc:spChg chg="mod">
          <ac:chgData name="Francesco Fransesini" userId="f4b06c69-b125-4814-a67d-adf8dc91bd7e" providerId="ADAL" clId="{705E3014-9FC5-4B2C-8B64-785BC68E9930}" dt="2022-08-29T07:22:41.829" v="1"/>
          <ac:spMkLst>
            <pc:docMk/>
            <pc:sldMk cId="3728652388" sldId="261"/>
            <ac:spMk id="2" creationId="{89410C45-5890-7423-39FC-20EC1EE08642}"/>
          </ac:spMkLst>
        </pc:spChg>
        <pc:spChg chg="mod">
          <ac:chgData name="Francesco Fransesini" userId="f4b06c69-b125-4814-a67d-adf8dc91bd7e" providerId="ADAL" clId="{705E3014-9FC5-4B2C-8B64-785BC68E9930}" dt="2022-08-29T07:24:11.690" v="108" actId="242"/>
          <ac:spMkLst>
            <pc:docMk/>
            <pc:sldMk cId="3728652388" sldId="261"/>
            <ac:spMk id="3" creationId="{681251B0-39D5-A3F6-C664-F21D3BEC796C}"/>
          </ac:spMkLst>
        </pc:spChg>
      </pc:sldChg>
      <pc:sldChg chg="delSp modSp add mod">
        <pc:chgData name="Francesco Fransesini" userId="f4b06c69-b125-4814-a67d-adf8dc91bd7e" providerId="ADAL" clId="{705E3014-9FC5-4B2C-8B64-785BC68E9930}" dt="2022-08-29T07:30:05.969" v="151" actId="108"/>
        <pc:sldMkLst>
          <pc:docMk/>
          <pc:sldMk cId="2231268605" sldId="280"/>
        </pc:sldMkLst>
        <pc:spChg chg="mod">
          <ac:chgData name="Francesco Fransesini" userId="f4b06c69-b125-4814-a67d-adf8dc91bd7e" providerId="ADAL" clId="{705E3014-9FC5-4B2C-8B64-785BC68E9930}" dt="2022-08-29T07:30:05.969" v="151" actId="108"/>
          <ac:spMkLst>
            <pc:docMk/>
            <pc:sldMk cId="2231268605" sldId="280"/>
            <ac:spMk id="2" creationId="{9A33B05A-ECC6-4AD4-8603-270C969F2EEC}"/>
          </ac:spMkLst>
        </pc:spChg>
        <pc:spChg chg="del">
          <ac:chgData name="Francesco Fransesini" userId="f4b06c69-b125-4814-a67d-adf8dc91bd7e" providerId="ADAL" clId="{705E3014-9FC5-4B2C-8B64-785BC68E9930}" dt="2022-08-29T07:27:18.370" v="119" actId="478"/>
          <ac:spMkLst>
            <pc:docMk/>
            <pc:sldMk cId="2231268605" sldId="280"/>
            <ac:spMk id="16" creationId="{C8C369C3-15F5-1A4D-8B97-D661AEEC91C1}"/>
          </ac:spMkLst>
        </pc:spChg>
        <pc:spChg chg="del mod">
          <ac:chgData name="Francesco Fransesini" userId="f4b06c69-b125-4814-a67d-adf8dc91bd7e" providerId="ADAL" clId="{705E3014-9FC5-4B2C-8B64-785BC68E9930}" dt="2022-08-29T07:27:17.346" v="118" actId="478"/>
          <ac:spMkLst>
            <pc:docMk/>
            <pc:sldMk cId="2231268605" sldId="280"/>
            <ac:spMk id="17" creationId="{E97878A2-55E5-5546-A045-CCC248DB1D4F}"/>
          </ac:spMkLst>
        </pc:spChg>
        <pc:spChg chg="mod">
          <ac:chgData name="Francesco Fransesini" userId="f4b06c69-b125-4814-a67d-adf8dc91bd7e" providerId="ADAL" clId="{705E3014-9FC5-4B2C-8B64-785BC68E9930}" dt="2022-08-29T07:27:08.393" v="116" actId="1076"/>
          <ac:spMkLst>
            <pc:docMk/>
            <pc:sldMk cId="2231268605" sldId="280"/>
            <ac:spMk id="36" creationId="{269063F0-295E-AE48-9EFD-B8A05C43D2DB}"/>
          </ac:spMkLst>
        </pc:spChg>
        <pc:spChg chg="mod">
          <ac:chgData name="Francesco Fransesini" userId="f4b06c69-b125-4814-a67d-adf8dc91bd7e" providerId="ADAL" clId="{705E3014-9FC5-4B2C-8B64-785BC68E9930}" dt="2022-08-29T07:27:05.064" v="114" actId="1076"/>
          <ac:spMkLst>
            <pc:docMk/>
            <pc:sldMk cId="2231268605" sldId="280"/>
            <ac:spMk id="43" creationId="{62383BCC-95E8-A912-C20C-5CBB6C3FC8DE}"/>
          </ac:spMkLst>
        </pc:spChg>
        <pc:picChg chg="del">
          <ac:chgData name="Francesco Fransesini" userId="f4b06c69-b125-4814-a67d-adf8dc91bd7e" providerId="ADAL" clId="{705E3014-9FC5-4B2C-8B64-785BC68E9930}" dt="2022-08-29T07:27:19.802" v="120" actId="478"/>
          <ac:picMkLst>
            <pc:docMk/>
            <pc:sldMk cId="2231268605" sldId="280"/>
            <ac:picMk id="14" creationId="{B844C1E5-8253-EF40-9F2D-72122BDD2622}"/>
          </ac:picMkLst>
        </pc:picChg>
      </pc:sldChg>
      <pc:sldChg chg="modSp add mod">
        <pc:chgData name="Francesco Fransesini" userId="f4b06c69-b125-4814-a67d-adf8dc91bd7e" providerId="ADAL" clId="{705E3014-9FC5-4B2C-8B64-785BC68E9930}" dt="2022-08-29T14:29:43.661" v="282" actId="108"/>
        <pc:sldMkLst>
          <pc:docMk/>
          <pc:sldMk cId="1325422352" sldId="288"/>
        </pc:sldMkLst>
        <pc:spChg chg="mod">
          <ac:chgData name="Francesco Fransesini" userId="f4b06c69-b125-4814-a67d-adf8dc91bd7e" providerId="ADAL" clId="{705E3014-9FC5-4B2C-8B64-785BC68E9930}" dt="2022-08-29T14:29:43.661" v="282" actId="108"/>
          <ac:spMkLst>
            <pc:docMk/>
            <pc:sldMk cId="1325422352" sldId="288"/>
            <ac:spMk id="2" creationId="{9A33B05A-ECC6-4AD4-8603-270C969F2EEC}"/>
          </ac:spMkLst>
        </pc:spChg>
        <pc:picChg chg="mod">
          <ac:chgData name="Francesco Fransesini" userId="f4b06c69-b125-4814-a67d-adf8dc91bd7e" providerId="ADAL" clId="{705E3014-9FC5-4B2C-8B64-785BC68E9930}" dt="2022-08-29T14:29:32.169" v="281" actId="1076"/>
          <ac:picMkLst>
            <pc:docMk/>
            <pc:sldMk cId="1325422352" sldId="288"/>
            <ac:picMk id="8" creationId="{5483B47A-E006-7F19-DE68-D619426B0AF5}"/>
          </ac:picMkLst>
        </pc:picChg>
        <pc:picChg chg="mod">
          <ac:chgData name="Francesco Fransesini" userId="f4b06c69-b125-4814-a67d-adf8dc91bd7e" providerId="ADAL" clId="{705E3014-9FC5-4B2C-8B64-785BC68E9930}" dt="2022-08-29T14:29:31.586" v="280" actId="1076"/>
          <ac:picMkLst>
            <pc:docMk/>
            <pc:sldMk cId="1325422352" sldId="288"/>
            <ac:picMk id="20" creationId="{A54CBCD6-F7F5-B9CB-9EF7-2F30DFDC5FA1}"/>
          </ac:picMkLst>
        </pc:picChg>
        <pc:picChg chg="mod">
          <ac:chgData name="Francesco Fransesini" userId="f4b06c69-b125-4814-a67d-adf8dc91bd7e" providerId="ADAL" clId="{705E3014-9FC5-4B2C-8B64-785BC68E9930}" dt="2022-08-29T14:29:29.619" v="279" actId="1076"/>
          <ac:picMkLst>
            <pc:docMk/>
            <pc:sldMk cId="1325422352" sldId="288"/>
            <ac:picMk id="23" creationId="{E8428886-CCFC-AD48-B2C0-29D96F170967}"/>
          </ac:picMkLst>
        </pc:picChg>
      </pc:sldChg>
      <pc:sldChg chg="delSp modSp add del mod">
        <pc:chgData name="Francesco Fransesini" userId="f4b06c69-b125-4814-a67d-adf8dc91bd7e" providerId="ADAL" clId="{705E3014-9FC5-4B2C-8B64-785BC68E9930}" dt="2022-08-29T14:29:47.815" v="283" actId="47"/>
        <pc:sldMkLst>
          <pc:docMk/>
          <pc:sldMk cId="3443271767" sldId="322"/>
        </pc:sldMkLst>
        <pc:spChg chg="del">
          <ac:chgData name="Francesco Fransesini" userId="f4b06c69-b125-4814-a67d-adf8dc91bd7e" providerId="ADAL" clId="{705E3014-9FC5-4B2C-8B64-785BC68E9930}" dt="2022-08-29T14:00:25.539" v="268" actId="478"/>
          <ac:spMkLst>
            <pc:docMk/>
            <pc:sldMk cId="3443271767" sldId="322"/>
            <ac:spMk id="10" creationId="{4F769AF9-9998-4535-A0B8-F7AC06DA6FDC}"/>
          </ac:spMkLst>
        </pc:spChg>
        <pc:spChg chg="del">
          <ac:chgData name="Francesco Fransesini" userId="f4b06c69-b125-4814-a67d-adf8dc91bd7e" providerId="ADAL" clId="{705E3014-9FC5-4B2C-8B64-785BC68E9930}" dt="2022-08-29T14:00:27.210" v="269" actId="478"/>
          <ac:spMkLst>
            <pc:docMk/>
            <pc:sldMk cId="3443271767" sldId="322"/>
            <ac:spMk id="13" creationId="{E06DF78F-9D72-66E3-B39F-B5D8171B5E1E}"/>
          </ac:spMkLst>
        </pc:spChg>
        <pc:spChg chg="mod">
          <ac:chgData name="Francesco Fransesini" userId="f4b06c69-b125-4814-a67d-adf8dc91bd7e" providerId="ADAL" clId="{705E3014-9FC5-4B2C-8B64-785BC68E9930}" dt="2022-08-29T14:00:42.729" v="273" actId="1076"/>
          <ac:spMkLst>
            <pc:docMk/>
            <pc:sldMk cId="3443271767" sldId="322"/>
            <ac:spMk id="25" creationId="{A9D3C1A8-2E04-8F91-3156-C1A7DB034066}"/>
          </ac:spMkLst>
        </pc:spChg>
        <pc:spChg chg="mod">
          <ac:chgData name="Francesco Fransesini" userId="f4b06c69-b125-4814-a67d-adf8dc91bd7e" providerId="ADAL" clId="{705E3014-9FC5-4B2C-8B64-785BC68E9930}" dt="2022-08-29T14:00:39.904" v="272" actId="1076"/>
          <ac:spMkLst>
            <pc:docMk/>
            <pc:sldMk cId="3443271767" sldId="322"/>
            <ac:spMk id="49" creationId="{9C0437E8-F3C7-49BE-85BF-948370FA1007}"/>
          </ac:spMkLst>
        </pc:spChg>
        <pc:picChg chg="del">
          <ac:chgData name="Francesco Fransesini" userId="f4b06c69-b125-4814-a67d-adf8dc91bd7e" providerId="ADAL" clId="{705E3014-9FC5-4B2C-8B64-785BC68E9930}" dt="2022-08-29T14:00:28.897" v="271" actId="478"/>
          <ac:picMkLst>
            <pc:docMk/>
            <pc:sldMk cId="3443271767" sldId="322"/>
            <ac:picMk id="14" creationId="{F1A22F1C-EDDA-4E9F-919B-67715B6A2B41}"/>
          </ac:picMkLst>
        </pc:picChg>
        <pc:picChg chg="del">
          <ac:chgData name="Francesco Fransesini" userId="f4b06c69-b125-4814-a67d-adf8dc91bd7e" providerId="ADAL" clId="{705E3014-9FC5-4B2C-8B64-785BC68E9930}" dt="2022-08-29T14:00:28.113" v="270" actId="478"/>
          <ac:picMkLst>
            <pc:docMk/>
            <pc:sldMk cId="3443271767" sldId="322"/>
            <ac:picMk id="17" creationId="{B0E04706-7174-46D3-AF9A-00DC7EBFFA67}"/>
          </ac:picMkLst>
        </pc:picChg>
      </pc:sldChg>
      <pc:sldChg chg="delSp modSp add mod">
        <pc:chgData name="Francesco Fransesini" userId="f4b06c69-b125-4814-a67d-adf8dc91bd7e" providerId="ADAL" clId="{705E3014-9FC5-4B2C-8B64-785BC68E9930}" dt="2022-08-29T07:55:20.723" v="178" actId="478"/>
        <pc:sldMkLst>
          <pc:docMk/>
          <pc:sldMk cId="4131138683" sldId="325"/>
        </pc:sldMkLst>
        <pc:spChg chg="mod">
          <ac:chgData name="Francesco Fransesini" userId="f4b06c69-b125-4814-a67d-adf8dc91bd7e" providerId="ADAL" clId="{705E3014-9FC5-4B2C-8B64-785BC68E9930}" dt="2022-08-29T07:29:22.963" v="145" actId="6549"/>
          <ac:spMkLst>
            <pc:docMk/>
            <pc:sldMk cId="4131138683" sldId="325"/>
            <ac:spMk id="3" creationId="{E723A631-27FF-5310-6AAF-C4192E06D96E}"/>
          </ac:spMkLst>
        </pc:spChg>
        <pc:spChg chg="del">
          <ac:chgData name="Francesco Fransesini" userId="f4b06c69-b125-4814-a67d-adf8dc91bd7e" providerId="ADAL" clId="{705E3014-9FC5-4B2C-8B64-785BC68E9930}" dt="2022-08-29T07:55:20.723" v="178" actId="478"/>
          <ac:spMkLst>
            <pc:docMk/>
            <pc:sldMk cId="4131138683" sldId="325"/>
            <ac:spMk id="10" creationId="{4F769AF9-9998-4535-A0B8-F7AC06DA6FDC}"/>
          </ac:spMkLst>
        </pc:spChg>
        <pc:spChg chg="mod">
          <ac:chgData name="Francesco Fransesini" userId="f4b06c69-b125-4814-a67d-adf8dc91bd7e" providerId="ADAL" clId="{705E3014-9FC5-4B2C-8B64-785BC68E9930}" dt="2022-08-29T07:29:08.977" v="143" actId="20577"/>
          <ac:spMkLst>
            <pc:docMk/>
            <pc:sldMk cId="4131138683" sldId="325"/>
            <ac:spMk id="49" creationId="{9C0437E8-F3C7-49BE-85BF-948370FA1007}"/>
          </ac:spMkLst>
        </pc:spChg>
      </pc:sldChg>
      <pc:sldChg chg="delSp modSp add mod">
        <pc:chgData name="Francesco Fransesini" userId="f4b06c69-b125-4814-a67d-adf8dc91bd7e" providerId="ADAL" clId="{705E3014-9FC5-4B2C-8B64-785BC68E9930}" dt="2022-08-29T07:55:26.433" v="179" actId="478"/>
        <pc:sldMkLst>
          <pc:docMk/>
          <pc:sldMk cId="611459877" sldId="326"/>
        </pc:sldMkLst>
        <pc:spChg chg="del">
          <ac:chgData name="Francesco Fransesini" userId="f4b06c69-b125-4814-a67d-adf8dc91bd7e" providerId="ADAL" clId="{705E3014-9FC5-4B2C-8B64-785BC68E9930}" dt="2022-08-29T07:55:26.433" v="179" actId="478"/>
          <ac:spMkLst>
            <pc:docMk/>
            <pc:sldMk cId="611459877" sldId="326"/>
            <ac:spMk id="10" creationId="{4F769AF9-9998-4535-A0B8-F7AC06DA6FDC}"/>
          </ac:spMkLst>
        </pc:spChg>
        <pc:spChg chg="mod">
          <ac:chgData name="Francesco Fransesini" userId="f4b06c69-b125-4814-a67d-adf8dc91bd7e" providerId="ADAL" clId="{705E3014-9FC5-4B2C-8B64-785BC68E9930}" dt="2022-08-29T07:30:20.993" v="152" actId="1076"/>
          <ac:spMkLst>
            <pc:docMk/>
            <pc:sldMk cId="611459877" sldId="326"/>
            <ac:spMk id="49" creationId="{9C0437E8-F3C7-49BE-85BF-948370FA1007}"/>
          </ac:spMkLst>
        </pc:spChg>
      </pc:sldChg>
      <pc:sldChg chg="addSp delSp modSp add mod">
        <pc:chgData name="Francesco Fransesini" userId="f4b06c69-b125-4814-a67d-adf8dc91bd7e" providerId="ADAL" clId="{705E3014-9FC5-4B2C-8B64-785BC68E9930}" dt="2022-08-29T08:14:36.572" v="262" actId="20577"/>
        <pc:sldMkLst>
          <pc:docMk/>
          <pc:sldMk cId="1274454521" sldId="327"/>
        </pc:sldMkLst>
        <pc:spChg chg="del mod">
          <ac:chgData name="Francesco Fransesini" userId="f4b06c69-b125-4814-a67d-adf8dc91bd7e" providerId="ADAL" clId="{705E3014-9FC5-4B2C-8B64-785BC68E9930}" dt="2022-08-29T07:56:09.425" v="198" actId="478"/>
          <ac:spMkLst>
            <pc:docMk/>
            <pc:sldMk cId="1274454521" sldId="327"/>
            <ac:spMk id="4" creationId="{AD85EDE6-05A1-422B-AB3C-791955DFE0A0}"/>
          </ac:spMkLst>
        </pc:spChg>
        <pc:spChg chg="del">
          <ac:chgData name="Francesco Fransesini" userId="f4b06c69-b125-4814-a67d-adf8dc91bd7e" providerId="ADAL" clId="{705E3014-9FC5-4B2C-8B64-785BC68E9930}" dt="2022-08-29T07:56:05.377" v="194" actId="478"/>
          <ac:spMkLst>
            <pc:docMk/>
            <pc:sldMk cId="1274454521" sldId="327"/>
            <ac:spMk id="7" creationId="{0370D1E2-718C-44FE-A114-E139AE1A79DF}"/>
          </ac:spMkLst>
        </pc:spChg>
        <pc:spChg chg="mod">
          <ac:chgData name="Francesco Fransesini" userId="f4b06c69-b125-4814-a67d-adf8dc91bd7e" providerId="ADAL" clId="{705E3014-9FC5-4B2C-8B64-785BC68E9930}" dt="2022-08-29T07:57:49.145" v="209" actId="1076"/>
          <ac:spMkLst>
            <pc:docMk/>
            <pc:sldMk cId="1274454521" sldId="327"/>
            <ac:spMk id="10" creationId="{83417FED-FC27-476F-A7BA-66AB903031C3}"/>
          </ac:spMkLst>
        </pc:spChg>
        <pc:spChg chg="add mod">
          <ac:chgData name="Francesco Fransesini" userId="f4b06c69-b125-4814-a67d-adf8dc91bd7e" providerId="ADAL" clId="{705E3014-9FC5-4B2C-8B64-785BC68E9930}" dt="2022-08-29T08:10:04.520" v="240" actId="1076"/>
          <ac:spMkLst>
            <pc:docMk/>
            <pc:sldMk cId="1274454521" sldId="327"/>
            <ac:spMk id="25" creationId="{74404B26-1EBA-A604-9D03-31517D743690}"/>
          </ac:spMkLst>
        </pc:spChg>
        <pc:spChg chg="del">
          <ac:chgData name="Francesco Fransesini" userId="f4b06c69-b125-4814-a67d-adf8dc91bd7e" providerId="ADAL" clId="{705E3014-9FC5-4B2C-8B64-785BC68E9930}" dt="2022-08-29T07:56:07.962" v="196" actId="478"/>
          <ac:spMkLst>
            <pc:docMk/>
            <pc:sldMk cId="1274454521" sldId="327"/>
            <ac:spMk id="31" creationId="{F0BFF02D-01AF-4FF3-BBDA-811C69428135}"/>
          </ac:spMkLst>
        </pc:spChg>
        <pc:spChg chg="del">
          <ac:chgData name="Francesco Fransesini" userId="f4b06c69-b125-4814-a67d-adf8dc91bd7e" providerId="ADAL" clId="{705E3014-9FC5-4B2C-8B64-785BC68E9930}" dt="2022-08-29T07:56:07.962" v="196" actId="478"/>
          <ac:spMkLst>
            <pc:docMk/>
            <pc:sldMk cId="1274454521" sldId="327"/>
            <ac:spMk id="32" creationId="{4287442D-40A8-4D14-8451-FE0FEE722FAE}"/>
          </ac:spMkLst>
        </pc:spChg>
        <pc:spChg chg="add mod">
          <ac:chgData name="Francesco Fransesini" userId="f4b06c69-b125-4814-a67d-adf8dc91bd7e" providerId="ADAL" clId="{705E3014-9FC5-4B2C-8B64-785BC68E9930}" dt="2022-08-29T08:14:36.572" v="262" actId="20577"/>
          <ac:spMkLst>
            <pc:docMk/>
            <pc:sldMk cId="1274454521" sldId="327"/>
            <ac:spMk id="35" creationId="{C32F663F-A7B6-B49D-D04F-E1913C56743C}"/>
          </ac:spMkLst>
        </pc:spChg>
        <pc:picChg chg="add mod modCrop">
          <ac:chgData name="Francesco Fransesini" userId="f4b06c69-b125-4814-a67d-adf8dc91bd7e" providerId="ADAL" clId="{705E3014-9FC5-4B2C-8B64-785BC68E9930}" dt="2022-08-29T08:08:53.809" v="226" actId="14100"/>
          <ac:picMkLst>
            <pc:docMk/>
            <pc:sldMk cId="1274454521" sldId="327"/>
            <ac:picMk id="3" creationId="{34AA9657-F873-060D-3054-5A4045F533E0}"/>
          </ac:picMkLst>
        </pc:picChg>
        <pc:picChg chg="del">
          <ac:chgData name="Francesco Fransesini" userId="f4b06c69-b125-4814-a67d-adf8dc91bd7e" providerId="ADAL" clId="{705E3014-9FC5-4B2C-8B64-785BC68E9930}" dt="2022-08-29T07:56:04.737" v="193" actId="478"/>
          <ac:picMkLst>
            <pc:docMk/>
            <pc:sldMk cId="1274454521" sldId="327"/>
            <ac:picMk id="5" creationId="{153580A0-FB88-432C-AA57-21E41666C33B}"/>
          </ac:picMkLst>
        </pc:picChg>
        <pc:picChg chg="add mod">
          <ac:chgData name="Francesco Fransesini" userId="f4b06c69-b125-4814-a67d-adf8dc91bd7e" providerId="ADAL" clId="{705E3014-9FC5-4B2C-8B64-785BC68E9930}" dt="2022-08-29T08:01:44.632" v="216" actId="1076"/>
          <ac:picMkLst>
            <pc:docMk/>
            <pc:sldMk cId="1274454521" sldId="327"/>
            <ac:picMk id="11" creationId="{DA092F6E-A7D6-80C7-DFB9-85E4BAE5DCED}"/>
          </ac:picMkLst>
        </pc:picChg>
        <pc:cxnChg chg="del mod">
          <ac:chgData name="Francesco Fransesini" userId="f4b06c69-b125-4814-a67d-adf8dc91bd7e" providerId="ADAL" clId="{705E3014-9FC5-4B2C-8B64-785BC68E9930}" dt="2022-08-29T07:56:07.962" v="196" actId="478"/>
          <ac:cxnSpMkLst>
            <pc:docMk/>
            <pc:sldMk cId="1274454521" sldId="327"/>
            <ac:cxnSpMk id="6" creationId="{A7ED39BB-3A78-494D-9F7C-8324E06B4FD1}"/>
          </ac:cxnSpMkLst>
        </pc:cxnChg>
        <pc:cxnChg chg="del">
          <ac:chgData name="Francesco Fransesini" userId="f4b06c69-b125-4814-a67d-adf8dc91bd7e" providerId="ADAL" clId="{705E3014-9FC5-4B2C-8B64-785BC68E9930}" dt="2022-08-29T07:56:06.680" v="195" actId="478"/>
          <ac:cxnSpMkLst>
            <pc:docMk/>
            <pc:sldMk cId="1274454521" sldId="327"/>
            <ac:cxnSpMk id="8" creationId="{9035CC51-F5EA-4152-B91C-933E3091B39C}"/>
          </ac:cxnSpMkLst>
        </pc:cxnChg>
        <pc:cxnChg chg="del">
          <ac:chgData name="Francesco Fransesini" userId="f4b06c69-b125-4814-a67d-adf8dc91bd7e" providerId="ADAL" clId="{705E3014-9FC5-4B2C-8B64-785BC68E9930}" dt="2022-08-29T07:56:07.962" v="196" actId="478"/>
          <ac:cxnSpMkLst>
            <pc:docMk/>
            <pc:sldMk cId="1274454521" sldId="327"/>
            <ac:cxnSpMk id="12" creationId="{A12A0A13-B469-4871-B59D-0149AA636334}"/>
          </ac:cxnSpMkLst>
        </pc:cxnChg>
        <pc:cxnChg chg="del">
          <ac:chgData name="Francesco Fransesini" userId="f4b06c69-b125-4814-a67d-adf8dc91bd7e" providerId="ADAL" clId="{705E3014-9FC5-4B2C-8B64-785BC68E9930}" dt="2022-08-29T07:56:07.962" v="196" actId="478"/>
          <ac:cxnSpMkLst>
            <pc:docMk/>
            <pc:sldMk cId="1274454521" sldId="327"/>
            <ac:cxnSpMk id="14" creationId="{F51D7E18-E314-4527-B9E1-090CAB5CD593}"/>
          </ac:cxnSpMkLst>
        </pc:cxnChg>
        <pc:cxnChg chg="del">
          <ac:chgData name="Francesco Fransesini" userId="f4b06c69-b125-4814-a67d-adf8dc91bd7e" providerId="ADAL" clId="{705E3014-9FC5-4B2C-8B64-785BC68E9930}" dt="2022-08-29T07:56:07.962" v="196" actId="478"/>
          <ac:cxnSpMkLst>
            <pc:docMk/>
            <pc:sldMk cId="1274454521" sldId="327"/>
            <ac:cxnSpMk id="15" creationId="{0D9A4259-323F-4111-ABD6-342C023FAB6C}"/>
          </ac:cxnSpMkLst>
        </pc:cxnChg>
        <pc:cxnChg chg="add del mod">
          <ac:chgData name="Francesco Fransesini" userId="f4b06c69-b125-4814-a67d-adf8dc91bd7e" providerId="ADAL" clId="{705E3014-9FC5-4B2C-8B64-785BC68E9930}" dt="2022-08-29T08:02:32.402" v="220" actId="478"/>
          <ac:cxnSpMkLst>
            <pc:docMk/>
            <pc:sldMk cId="1274454521" sldId="327"/>
            <ac:cxnSpMk id="16" creationId="{8DE7595A-A01C-AEB8-69FE-8F9FF88C8869}"/>
          </ac:cxnSpMkLst>
        </pc:cxnChg>
        <pc:cxnChg chg="del">
          <ac:chgData name="Francesco Fransesini" userId="f4b06c69-b125-4814-a67d-adf8dc91bd7e" providerId="ADAL" clId="{705E3014-9FC5-4B2C-8B64-785BC68E9930}" dt="2022-08-29T07:56:07.962" v="196" actId="478"/>
          <ac:cxnSpMkLst>
            <pc:docMk/>
            <pc:sldMk cId="1274454521" sldId="327"/>
            <ac:cxnSpMk id="17" creationId="{918C24E0-F77C-4752-B685-3E29FB36E99D}"/>
          </ac:cxnSpMkLst>
        </pc:cxnChg>
        <pc:cxnChg chg="del">
          <ac:chgData name="Francesco Fransesini" userId="f4b06c69-b125-4814-a67d-adf8dc91bd7e" providerId="ADAL" clId="{705E3014-9FC5-4B2C-8B64-785BC68E9930}" dt="2022-08-29T07:56:07.962" v="196" actId="478"/>
          <ac:cxnSpMkLst>
            <pc:docMk/>
            <pc:sldMk cId="1274454521" sldId="327"/>
            <ac:cxnSpMk id="18" creationId="{E5E3A796-A9FA-473F-AFF6-4790B7C410FA}"/>
          </ac:cxnSpMkLst>
        </pc:cxnChg>
        <pc:cxnChg chg="del">
          <ac:chgData name="Francesco Fransesini" userId="f4b06c69-b125-4814-a67d-adf8dc91bd7e" providerId="ADAL" clId="{705E3014-9FC5-4B2C-8B64-785BC68E9930}" dt="2022-08-29T07:56:07.962" v="196" actId="478"/>
          <ac:cxnSpMkLst>
            <pc:docMk/>
            <pc:sldMk cId="1274454521" sldId="327"/>
            <ac:cxnSpMk id="20" creationId="{69ECC585-5683-4F69-ABD6-E80CEF1141F3}"/>
          </ac:cxnSpMkLst>
        </pc:cxnChg>
        <pc:cxnChg chg="add mod">
          <ac:chgData name="Francesco Fransesini" userId="f4b06c69-b125-4814-a67d-adf8dc91bd7e" providerId="ADAL" clId="{705E3014-9FC5-4B2C-8B64-785BC68E9930}" dt="2022-08-29T08:09:17.179" v="229" actId="1582"/>
          <ac:cxnSpMkLst>
            <pc:docMk/>
            <pc:sldMk cId="1274454521" sldId="327"/>
            <ac:cxnSpMk id="21" creationId="{11453DE2-B3C1-9C6B-3C40-3E63DD5BA7B4}"/>
          </ac:cxnSpMkLst>
        </pc:cxnChg>
        <pc:cxnChg chg="add mod">
          <ac:chgData name="Francesco Fransesini" userId="f4b06c69-b125-4814-a67d-adf8dc91bd7e" providerId="ADAL" clId="{705E3014-9FC5-4B2C-8B64-785BC68E9930}" dt="2022-08-29T08:09:17.179" v="229" actId="1582"/>
          <ac:cxnSpMkLst>
            <pc:docMk/>
            <pc:sldMk cId="1274454521" sldId="327"/>
            <ac:cxnSpMk id="22" creationId="{FE73340C-C267-8294-C7FF-B594D86C8F5F}"/>
          </ac:cxnSpMkLst>
        </pc:cxnChg>
        <pc:cxnChg chg="add mod">
          <ac:chgData name="Francesco Fransesini" userId="f4b06c69-b125-4814-a67d-adf8dc91bd7e" providerId="ADAL" clId="{705E3014-9FC5-4B2C-8B64-785BC68E9930}" dt="2022-08-29T08:09:39.618" v="232" actId="1582"/>
          <ac:cxnSpMkLst>
            <pc:docMk/>
            <pc:sldMk cId="1274454521" sldId="327"/>
            <ac:cxnSpMk id="24" creationId="{502CD03F-8DB0-4564-1CB1-E25F150CFC5D}"/>
          </ac:cxnSpMkLst>
        </pc:cxnChg>
        <pc:cxnChg chg="add mod">
          <ac:chgData name="Francesco Fransesini" userId="f4b06c69-b125-4814-a67d-adf8dc91bd7e" providerId="ADAL" clId="{705E3014-9FC5-4B2C-8B64-785BC68E9930}" dt="2022-08-29T08:11:53.826" v="249" actId="1076"/>
          <ac:cxnSpMkLst>
            <pc:docMk/>
            <pc:sldMk cId="1274454521" sldId="327"/>
            <ac:cxnSpMk id="26" creationId="{DDAA4D96-F5E9-AC2F-2DCB-62621AA37CF9}"/>
          </ac:cxnSpMkLst>
        </pc:cxnChg>
        <pc:cxnChg chg="add mod">
          <ac:chgData name="Francesco Fransesini" userId="f4b06c69-b125-4814-a67d-adf8dc91bd7e" providerId="ADAL" clId="{705E3014-9FC5-4B2C-8B64-785BC68E9930}" dt="2022-08-29T08:11:57.569" v="250" actId="1076"/>
          <ac:cxnSpMkLst>
            <pc:docMk/>
            <pc:sldMk cId="1274454521" sldId="327"/>
            <ac:cxnSpMk id="27" creationId="{CE7F0CB4-D055-562A-6935-3FA1156CED08}"/>
          </ac:cxnSpMkLst>
        </pc:cxnChg>
        <pc:cxnChg chg="add mod">
          <ac:chgData name="Francesco Fransesini" userId="f4b06c69-b125-4814-a67d-adf8dc91bd7e" providerId="ADAL" clId="{705E3014-9FC5-4B2C-8B64-785BC68E9930}" dt="2022-08-29T08:12:02.489" v="252" actId="14100"/>
          <ac:cxnSpMkLst>
            <pc:docMk/>
            <pc:sldMk cId="1274454521" sldId="327"/>
            <ac:cxnSpMk id="28" creationId="{2004FBA8-E17D-A669-6EE4-D7069B7DC0C2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94A70-CB04-4A31-BDF8-17D6BDC361DD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C7542-F94B-432E-9B05-9CF0F2240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85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A preliminary design of the bellow is under investigation in order to stay in the space </a:t>
            </a:r>
            <a:r>
              <a:rPr lang="en-US" sz="800" err="1"/>
              <a:t>contraints</a:t>
            </a:r>
            <a:endParaRPr lang="en-US" sz="8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EBA44-2749-4505-B776-1307762B45EE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0966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F9017-A8E4-425B-87F2-EB0C328BB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F685AA-D570-43F9-BC72-001E8E9227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922E1-377F-444D-9DD0-9C92739AB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3C203-73AD-4865-9667-F0ECB116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2CCC1-8C61-4883-9BDD-30D91EF2F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18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6CE3C-719A-4D0C-8209-D2E1B6E4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B439A1-BA04-4E3A-A9E8-5D72CF638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2C0FB-13F4-4395-A842-08B6967AD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27BAE-8497-44D6-A6C3-881F473C6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80809-9D52-4394-9C86-A191CC6E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4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A16B4A-E328-4B2D-96EB-59E4752B9B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81D72C-4BD9-4077-9E6B-3B29D21367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77946-4D89-40C4-A707-B930DE372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88A28-C79F-44CB-B0D8-49D3C154E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DEAEF-1570-463B-AD90-92E4C7D05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26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7B513B95-6E82-47E2-A6D3-36A6144EE1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87400" y="1904399"/>
            <a:ext cx="5272200" cy="3810855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Add Image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0374397B-2532-4487-8D82-80CE5B6055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0400" y="1872797"/>
            <a:ext cx="5364000" cy="283411"/>
          </a:xfrm>
        </p:spPr>
        <p:txBody>
          <a:bodyPr>
            <a:noAutofit/>
          </a:bodyPr>
          <a:lstStyle>
            <a:lvl1pPr>
              <a:defRPr sz="1867" b="1"/>
            </a:lvl1pPr>
            <a:lvl2pPr marL="0" indent="0">
              <a:buFontTx/>
              <a:buNone/>
              <a:defRPr sz="1800" b="1"/>
            </a:lvl2pPr>
            <a:lvl3pPr marL="0" indent="0">
              <a:buFontTx/>
              <a:buNone/>
              <a:defRPr sz="1800" b="1"/>
            </a:lvl3pPr>
            <a:lvl4pPr marL="0" indent="0">
              <a:buFontTx/>
              <a:buNone/>
              <a:defRPr sz="1800" b="1"/>
            </a:lvl4pPr>
            <a:lvl5pPr marL="0" indent="0">
              <a:buFontTx/>
              <a:buNone/>
              <a:defRPr sz="1800" b="1"/>
            </a:lvl5pPr>
          </a:lstStyle>
          <a:p>
            <a:pPr lvl="0"/>
            <a:r>
              <a:rPr lang="en-US" noProof="0"/>
              <a:t>Add </a:t>
            </a:r>
            <a:r>
              <a:rPr lang="de-DE" err="1"/>
              <a:t>Subtitle</a:t>
            </a:r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49D831AE-EA9C-43ED-94DA-503FA68F90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0400" y="2327400"/>
            <a:ext cx="5364000" cy="366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First Level (Running Text)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4359674F-CF32-4FA5-9124-DD44149261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0016" y="5823266"/>
            <a:ext cx="5364000" cy="278063"/>
          </a:xfrm>
        </p:spPr>
        <p:txBody>
          <a:bodyPr wrap="none">
            <a:noAutofit/>
          </a:bodyPr>
          <a:lstStyle>
            <a:lvl1pPr>
              <a:lnSpc>
                <a:spcPts val="1351"/>
              </a:lnSpc>
              <a:defRPr sz="1333" b="0"/>
            </a:lvl1pPr>
            <a:lvl2pPr marL="0" indent="0">
              <a:lnSpc>
                <a:spcPts val="1351"/>
              </a:lnSpc>
              <a:buFontTx/>
              <a:buNone/>
              <a:defRPr sz="1000" b="0"/>
            </a:lvl2pPr>
            <a:lvl3pPr marL="0" indent="0">
              <a:lnSpc>
                <a:spcPts val="1351"/>
              </a:lnSpc>
              <a:buFontTx/>
              <a:buNone/>
              <a:defRPr sz="1000" b="0"/>
            </a:lvl3pPr>
            <a:lvl4pPr marL="0" indent="0">
              <a:lnSpc>
                <a:spcPts val="1351"/>
              </a:lnSpc>
              <a:buFontTx/>
              <a:buNone/>
              <a:defRPr sz="1000" b="0"/>
            </a:lvl4pPr>
            <a:lvl5pPr marL="0" indent="0">
              <a:lnSpc>
                <a:spcPts val="1351"/>
              </a:lnSpc>
              <a:buFontTx/>
              <a:buNone/>
              <a:defRPr sz="1000" b="0"/>
            </a:lvl5pPr>
            <a:lvl6pPr marL="2285943" indent="0">
              <a:buNone/>
              <a:defRPr/>
            </a:lvl6pPr>
          </a:lstStyle>
          <a:p>
            <a:pPr lvl="0"/>
            <a:r>
              <a:rPr lang="en-US" noProof="0"/>
              <a:t>Caption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5D6EFE5-C676-44A1-95E3-7BF41C1B22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Add Title</a:t>
            </a:r>
            <a:endParaRPr lang="de-AT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798E3C2C-C457-4971-B195-C7CE1F911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551" y="6165000"/>
            <a:ext cx="5364163" cy="455400"/>
          </a:xfrm>
        </p:spPr>
        <p:txBody>
          <a:bodyPr>
            <a:noAutofit/>
          </a:bodyPr>
          <a:lstStyle>
            <a:lvl1pPr>
              <a:lnSpc>
                <a:spcPts val="1351"/>
              </a:lnSpc>
              <a:defRPr sz="1333"/>
            </a:lvl1pPr>
            <a:lvl2pPr marL="0" indent="0">
              <a:lnSpc>
                <a:spcPts val="1351"/>
              </a:lnSpc>
              <a:buNone/>
              <a:defRPr sz="1000"/>
            </a:lvl2pPr>
            <a:lvl3pPr marL="0" indent="0">
              <a:lnSpc>
                <a:spcPts val="1351"/>
              </a:lnSpc>
              <a:buFont typeface="Arial" panose="020B0604020202020204" pitchFamily="34" charset="0"/>
              <a:buNone/>
              <a:defRPr sz="1000"/>
            </a:lvl3pPr>
            <a:lvl4pPr marL="0" indent="0">
              <a:lnSpc>
                <a:spcPts val="1351"/>
              </a:lnSpc>
              <a:buFont typeface="Arial" panose="020B0604020202020204" pitchFamily="34" charset="0"/>
              <a:buNone/>
              <a:defRPr sz="1000"/>
            </a:lvl4pPr>
            <a:lvl5pPr marL="0" indent="0">
              <a:lnSpc>
                <a:spcPts val="1351"/>
              </a:lnSpc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de-DE" err="1"/>
              <a:t>Footnote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05591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20A4B97-3F05-4D38-BDB5-6178874012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0400" y="1872000"/>
            <a:ext cx="5364000" cy="4118400"/>
          </a:xfrm>
        </p:spPr>
        <p:txBody>
          <a:bodyPr/>
          <a:lstStyle>
            <a:lvl1pPr>
              <a:spcBef>
                <a:spcPts val="1851"/>
              </a:spcBef>
              <a:defRPr sz="1867" b="1"/>
            </a:lvl1pPr>
            <a:lvl2pPr marL="629984" indent="0">
              <a:buNone/>
              <a:tabLst>
                <a:tab pos="5273868" algn="r"/>
              </a:tabLst>
              <a:defRPr/>
            </a:lvl2pPr>
            <a:lvl3pPr marL="1493963" indent="0">
              <a:buFont typeface="Arial" panose="020B0604020202020204" pitchFamily="34" charset="0"/>
              <a:buNone/>
              <a:tabLst>
                <a:tab pos="5273868" algn="r"/>
              </a:tabLst>
              <a:defRPr/>
            </a:lvl3pPr>
            <a:lvl4pPr marL="1493963" indent="0">
              <a:buFont typeface="Arial" panose="020B0604020202020204" pitchFamily="34" charset="0"/>
              <a:buNone/>
              <a:tabLst>
                <a:tab pos="5273868" algn="r"/>
              </a:tabLst>
              <a:defRPr/>
            </a:lvl4pPr>
            <a:lvl5pPr marL="1493963" indent="0">
              <a:buFont typeface="Arial" panose="020B0604020202020204" pitchFamily="34" charset="0"/>
              <a:buNone/>
              <a:tabLst>
                <a:tab pos="5273868" algn="r"/>
              </a:tabLst>
              <a:defRPr/>
            </a:lvl5pPr>
          </a:lstStyle>
          <a:p>
            <a:pPr lvl="0"/>
            <a:r>
              <a:rPr lang="en-US" noProof="0"/>
              <a:t>Chapter Title</a:t>
            </a:r>
          </a:p>
          <a:p>
            <a:pPr lvl="1"/>
            <a:r>
              <a:rPr lang="en-US" noProof="0"/>
              <a:t>Subchapter Level 1	1</a:t>
            </a:r>
          </a:p>
          <a:p>
            <a:pPr lvl="2"/>
            <a:r>
              <a:rPr lang="en-US" noProof="0"/>
              <a:t>Subchapter Level 2	1</a:t>
            </a:r>
          </a:p>
          <a:p>
            <a:pPr lvl="3"/>
            <a:r>
              <a:rPr lang="en-US" noProof="0"/>
              <a:t>Subchapter Level 2	1</a:t>
            </a:r>
          </a:p>
          <a:p>
            <a:pPr lvl="4"/>
            <a:r>
              <a:rPr lang="en-US" noProof="0"/>
              <a:t>Subchapter Level 2	1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E69F34A5-EA9B-4A0A-A8FB-63CF2456D5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9600" y="1872000"/>
            <a:ext cx="5364000" cy="4118400"/>
          </a:xfrm>
        </p:spPr>
        <p:txBody>
          <a:bodyPr/>
          <a:lstStyle>
            <a:lvl1pPr>
              <a:spcBef>
                <a:spcPts val="1851"/>
              </a:spcBef>
              <a:defRPr sz="1867" b="1"/>
            </a:lvl1pPr>
            <a:lvl2pPr marL="629984" indent="0">
              <a:buNone/>
              <a:tabLst>
                <a:tab pos="5273868" algn="r"/>
              </a:tabLst>
              <a:defRPr/>
            </a:lvl2pPr>
            <a:lvl3pPr marL="1493963" indent="0">
              <a:buFont typeface="Arial" panose="020B0604020202020204" pitchFamily="34" charset="0"/>
              <a:buNone/>
              <a:tabLst>
                <a:tab pos="5273868" algn="r"/>
              </a:tabLst>
              <a:defRPr/>
            </a:lvl3pPr>
            <a:lvl4pPr marL="1493963" indent="0">
              <a:buFont typeface="Arial" panose="020B0604020202020204" pitchFamily="34" charset="0"/>
              <a:buNone/>
              <a:tabLst>
                <a:tab pos="5273868" algn="r"/>
              </a:tabLst>
              <a:defRPr/>
            </a:lvl4pPr>
            <a:lvl5pPr marL="1493963" indent="0">
              <a:buFont typeface="Arial" panose="020B0604020202020204" pitchFamily="34" charset="0"/>
              <a:buNone/>
              <a:tabLst>
                <a:tab pos="5273868" algn="r"/>
              </a:tabLst>
              <a:defRPr/>
            </a:lvl5pPr>
          </a:lstStyle>
          <a:p>
            <a:pPr lvl="0"/>
            <a:r>
              <a:rPr lang="en-US" noProof="0"/>
              <a:t>Chapter Title</a:t>
            </a:r>
          </a:p>
          <a:p>
            <a:pPr lvl="1"/>
            <a:r>
              <a:rPr lang="en-US" noProof="0"/>
              <a:t>Subchapter Level 1	1</a:t>
            </a:r>
          </a:p>
          <a:p>
            <a:pPr lvl="2"/>
            <a:r>
              <a:rPr lang="en-US" noProof="0"/>
              <a:t>Subchapter Level 2	1</a:t>
            </a:r>
          </a:p>
          <a:p>
            <a:pPr lvl="3"/>
            <a:r>
              <a:rPr lang="en-US" noProof="0"/>
              <a:t>Subchapter Level 2	1</a:t>
            </a:r>
          </a:p>
          <a:p>
            <a:pPr lvl="4"/>
            <a:r>
              <a:rPr lang="en-US" noProof="0"/>
              <a:t>Subchapter Level 2	1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4C33D56-EDA7-4D6B-80CE-52842ECCEC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400" y="770400"/>
            <a:ext cx="11017800" cy="1072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087931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72CE6-EC3D-4F8D-A743-B196428AD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54DCA-258D-483D-89BB-2C9E3AE29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C636A-1A5D-4D9D-A6BA-898277768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359D1-31AE-4DAB-B88F-C0251C3F4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DF3DC-2506-4AFC-9B2E-3887D79AF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52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DA9BC-188C-4820-9001-D54E174DF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2D053-D780-4D34-8A0D-760FD8A00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9D8F7-4FD5-4048-ADF9-9A8859590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0CD3E-6B0C-4055-8CDC-CEA372024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5D199-5649-4C52-8F46-6210B6C7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ADE70-F576-406D-A5E8-D115DE35A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D02CD-7EFE-41E8-85CB-8296488ACB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DAF6A-50A1-478A-BE0F-D51773D48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16DC8-1166-45C8-8EAC-6390644CD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358A0-478E-45A6-A806-5D8BC6282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BF0CA-398B-4C4A-BCB7-BE99EFE63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49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509A4-105E-42BF-929A-EBB58EC6C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E8DE5-6C69-4BEC-9D00-AE3FB08BA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1A180-A1B9-41F5-8F6A-31D3043830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A0C85D-510E-4DC3-A08E-63ECEF3136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C0CC08-89AE-4B29-A6D7-9503BA062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A9ACB-7275-479A-B398-FD9853960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4FD130-D532-4C35-8FD4-E9048ED19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1697F2-E57F-4FCF-8C5F-9C9042AE6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8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CE85F-80F6-4C24-81C0-7501EE4CD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F08738-AE94-41E2-B67F-A50327F42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C966D4-AF0A-4462-A07D-BF0A26740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1DB63-33AC-4869-9859-28038D0A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4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614F1C-E84F-4E1B-AFF6-8B34AD78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50BA6C-DBEF-440D-AC86-3704CDEB9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1EAD4-FDC6-4F64-916F-53057C89B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1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2FD4D-951D-4AF0-B416-252404ECA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C52A4-793C-4603-93E7-C5E77DDF3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5FE8C9-7546-4D2A-93E7-9CD9160A4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CD6DF9-935B-45BE-8160-5B007E148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B282A-76C0-4BF7-A0FE-408C9B6D4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592B82-8C7C-4E8A-808A-A46848775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7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3B9F-B441-4C6F-A3E6-489B33837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2B64BE-DCA0-4CD6-9B10-A4B66E6A9D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7B18A8-0FBD-4E81-84AE-EFDE78EF4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ADE2D9-EE35-420D-A88E-F30D7763F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87CFF-579D-4630-91C3-26B3FA8C6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C2B7FC-C0C1-47BE-A459-E9A164895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68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B74B88-63D2-4980-902E-2D652012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61D48-48B4-4C6D-9158-708315FE2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7A009-32BE-4973-B1FD-619A7E6C5F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2A123-95C1-4166-AE2A-9ED6BFA6BE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EFF6E-FFED-49EB-B7EA-697BCA2A77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1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5.png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10C45-5890-7423-39FC-20EC1EE086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Riunione WP acceleratore RD_FCC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1251B0-39D5-A3F6-C664-F21D3BEC7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7024"/>
            <a:ext cx="9144000" cy="1655762"/>
          </a:xfrm>
        </p:spPr>
        <p:txBody>
          <a:bodyPr anchor="ctr"/>
          <a:lstStyle/>
          <a:p>
            <a:r>
              <a:rPr lang="en-US" dirty="0"/>
              <a:t>M. </a:t>
            </a:r>
            <a:r>
              <a:rPr lang="en-US" dirty="0" err="1"/>
              <a:t>Boscolo</a:t>
            </a:r>
            <a:r>
              <a:rPr lang="en-US" dirty="0"/>
              <a:t>, L. Pellegrino, S. </a:t>
            </a:r>
            <a:r>
              <a:rPr lang="en-US" dirty="0" err="1"/>
              <a:t>Lauciani</a:t>
            </a:r>
            <a:r>
              <a:rPr lang="en-US" dirty="0"/>
              <a:t>, F. Fransesini, G. </a:t>
            </a:r>
            <a:r>
              <a:rPr lang="en-US" dirty="0" err="1"/>
              <a:t>Sensolini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652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93C142-B200-4397-A44A-0F19F3692FA6}"/>
              </a:ext>
            </a:extLst>
          </p:cNvPr>
          <p:cNvSpPr txBox="1"/>
          <p:nvPr/>
        </p:nvSpPr>
        <p:spPr>
          <a:xfrm>
            <a:off x="2428461" y="107967"/>
            <a:ext cx="7335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Mechanical design of the interaction region of the Future Circular Collider</a:t>
            </a:r>
          </a:p>
        </p:txBody>
      </p:sp>
      <p:pic>
        <p:nvPicPr>
          <p:cNvPr id="20" name="Immagine 10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3AD71E39-A725-4A62-B25E-469A939DE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355" y="473929"/>
            <a:ext cx="1056160" cy="488141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D7A78742-A264-4512-8BA4-C371DC45A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907" y="1"/>
            <a:ext cx="2646093" cy="11967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5F6588-28D9-42C5-914E-8711D64E3FD6}"/>
              </a:ext>
            </a:extLst>
          </p:cNvPr>
          <p:cNvSpPr txBox="1"/>
          <p:nvPr/>
        </p:nvSpPr>
        <p:spPr>
          <a:xfrm>
            <a:off x="900953" y="1559178"/>
            <a:ext cx="874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453BBD-45FC-45B2-ADC8-642423246F2F}"/>
              </a:ext>
            </a:extLst>
          </p:cNvPr>
          <p:cNvSpPr txBox="1"/>
          <p:nvPr/>
        </p:nvSpPr>
        <p:spPr>
          <a:xfrm>
            <a:off x="522130" y="1018304"/>
            <a:ext cx="9023777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/>
              <a:t>Main activities: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Beam pipe design: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chamber engineering and prototyping; 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bellows engineering and prototyping; 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cooling system.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Component integration: 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magnets;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shielding; 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diagnostics;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detectors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;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luminosity calorimeter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;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vacuum system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;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Design of supporting  structures.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Mechanical IR assembly, disassembly &amp; repair procedures.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3DC3B9E-D60A-43A3-8BEC-AAE94C37E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647" y="2290899"/>
            <a:ext cx="5905500" cy="329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48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33B05A-ECC6-4AD4-8603-270C969F2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85" y="-61935"/>
            <a:ext cx="11017800" cy="1072088"/>
          </a:xfrm>
        </p:spPr>
        <p:txBody>
          <a:bodyPr/>
          <a:lstStyle/>
          <a:p>
            <a:r>
              <a:rPr lang="en-US" b="1" dirty="0"/>
              <a:t>Central chamber</a:t>
            </a:r>
          </a:p>
        </p:txBody>
      </p:sp>
      <p:sp>
        <p:nvSpPr>
          <p:cNvPr id="13" name="Foliennummernplatzhalter 1">
            <a:extLst>
              <a:ext uri="{FF2B5EF4-FFF2-40B4-BE49-F238E27FC236}">
                <a16:creationId xmlns:a16="http://schemas.microsoft.com/office/drawing/2014/main" id="{E4694725-FA47-3543-B064-92559E587D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60401" y="129898"/>
            <a:ext cx="385972" cy="226761"/>
          </a:xfrm>
        </p:spPr>
        <p:txBody>
          <a:bodyPr/>
          <a:lstStyle/>
          <a:p>
            <a:fld id="{88A1DFE4-5FC5-43BD-BB7E-75EAD82B965F}" type="slidenum">
              <a:rPr lang="en-US" noProof="0" smtClean="0"/>
              <a:pPr/>
              <a:t>3</a:t>
            </a:fld>
            <a:endParaRPr lang="en-US" noProof="0"/>
          </a:p>
        </p:txBody>
      </p:sp>
      <p:pic>
        <p:nvPicPr>
          <p:cNvPr id="18" name="Immagine 14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4D18B48D-2653-8185-E671-80A4A8E3E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868" y="-9775"/>
            <a:ext cx="1056160" cy="4881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6C7D63-D583-94D4-87C2-C095ACE18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1" y="1161741"/>
            <a:ext cx="5615947" cy="7336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04E708D-AD71-1FD8-AF0C-656CADE35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833" y="1041362"/>
            <a:ext cx="5519936" cy="974373"/>
          </a:xfrm>
          <a:prstGeom prst="rect">
            <a:avLst/>
          </a:prstGeom>
        </p:spPr>
      </p:pic>
      <p:sp>
        <p:nvSpPr>
          <p:cNvPr id="35" name="Arrow: Right 34">
            <a:extLst>
              <a:ext uri="{FF2B5EF4-FFF2-40B4-BE49-F238E27FC236}">
                <a16:creationId xmlns:a16="http://schemas.microsoft.com/office/drawing/2014/main" id="{9F85F16F-DDE2-A0C4-6D89-42F4B1D14C1C}"/>
              </a:ext>
            </a:extLst>
          </p:cNvPr>
          <p:cNvSpPr/>
          <p:nvPr/>
        </p:nvSpPr>
        <p:spPr>
          <a:xfrm>
            <a:off x="6095636" y="1353391"/>
            <a:ext cx="287877" cy="2381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9063F0-295E-AE48-9EFD-B8A05C43D2DB}"/>
              </a:ext>
            </a:extLst>
          </p:cNvPr>
          <p:cNvSpPr txBox="1"/>
          <p:nvPr/>
        </p:nvSpPr>
        <p:spPr>
          <a:xfrm>
            <a:off x="4736435" y="532471"/>
            <a:ext cx="4534988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Insertion of the internal part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450AF2F-F06E-290D-03D7-E2D428779C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1"/>
          <a:stretch/>
        </p:blipFill>
        <p:spPr>
          <a:xfrm>
            <a:off x="118299" y="2438399"/>
            <a:ext cx="5535839" cy="96385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F7A4BF7-2AF4-6497-7B05-545678B85C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1487" y="2333906"/>
            <a:ext cx="6336704" cy="1245876"/>
          </a:xfrm>
          <a:prstGeom prst="rect">
            <a:avLst/>
          </a:prstGeom>
        </p:spPr>
      </p:pic>
      <p:sp>
        <p:nvSpPr>
          <p:cNvPr id="41" name="Arrow: Right 40">
            <a:extLst>
              <a:ext uri="{FF2B5EF4-FFF2-40B4-BE49-F238E27FC236}">
                <a16:creationId xmlns:a16="http://schemas.microsoft.com/office/drawing/2014/main" id="{E829127A-CE6A-8446-A915-621D8B9798CC}"/>
              </a:ext>
            </a:extLst>
          </p:cNvPr>
          <p:cNvSpPr/>
          <p:nvPr/>
        </p:nvSpPr>
        <p:spPr>
          <a:xfrm>
            <a:off x="5623171" y="2851460"/>
            <a:ext cx="259376" cy="145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2383BCC-95E8-A912-C20C-5CBB6C3FC8DE}"/>
              </a:ext>
            </a:extLst>
          </p:cNvPr>
          <p:cNvSpPr txBox="1"/>
          <p:nvPr/>
        </p:nvSpPr>
        <p:spPr>
          <a:xfrm>
            <a:off x="1839006" y="1942582"/>
            <a:ext cx="7842324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>
            <a:defPPr>
              <a:defRPr lang="it-IT"/>
            </a:defPPr>
          </a:lstStyle>
          <a:p>
            <a:pPr algn="ctr"/>
            <a:r>
              <a:rPr lang="en-US" sz="2400" i="1"/>
              <a:t>Thick copper deposition </a:t>
            </a:r>
            <a:r>
              <a:rPr lang="en-US" sz="2400"/>
              <a:t>to create the cooling inlet and outlet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39F6DD33-2F39-F2D4-D57A-96CB258B96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4654" y="3381355"/>
            <a:ext cx="9951669" cy="188935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1148239-288C-6375-CDA0-FD43380EC7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299" y="4617885"/>
            <a:ext cx="1604716" cy="1566048"/>
          </a:xfrm>
          <a:prstGeom prst="ellipse">
            <a:avLst/>
          </a:prstGeom>
          <a:ln w="38100">
            <a:solidFill>
              <a:srgbClr val="FF0000"/>
            </a:solidFill>
          </a:ln>
        </p:spPr>
      </p:pic>
      <p:sp>
        <p:nvSpPr>
          <p:cNvPr id="46" name="Oval 45">
            <a:extLst>
              <a:ext uri="{FF2B5EF4-FFF2-40B4-BE49-F238E27FC236}">
                <a16:creationId xmlns:a16="http://schemas.microsoft.com/office/drawing/2014/main" id="{15B64309-EEB4-D3BF-4804-B9BEEA9B5660}"/>
              </a:ext>
            </a:extLst>
          </p:cNvPr>
          <p:cNvSpPr/>
          <p:nvPr/>
        </p:nvSpPr>
        <p:spPr>
          <a:xfrm>
            <a:off x="857584" y="5105105"/>
            <a:ext cx="301227" cy="301227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3078ABF-2F11-85D5-9155-4878EC2BD586}"/>
              </a:ext>
            </a:extLst>
          </p:cNvPr>
          <p:cNvCxnSpPr>
            <a:cxnSpLocks/>
          </p:cNvCxnSpPr>
          <p:nvPr/>
        </p:nvCxnSpPr>
        <p:spPr>
          <a:xfrm flipV="1">
            <a:off x="1008198" y="4170989"/>
            <a:ext cx="1069137" cy="696737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582DDE76-2591-191A-7E2E-AB1EE519A30A}"/>
              </a:ext>
            </a:extLst>
          </p:cNvPr>
          <p:cNvSpPr/>
          <p:nvPr/>
        </p:nvSpPr>
        <p:spPr>
          <a:xfrm>
            <a:off x="661517" y="4773949"/>
            <a:ext cx="356916" cy="35691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36E568C-7FED-0D6F-899F-7FF8F7807562}"/>
              </a:ext>
            </a:extLst>
          </p:cNvPr>
          <p:cNvCxnSpPr>
            <a:cxnSpLocks/>
          </p:cNvCxnSpPr>
          <p:nvPr/>
        </p:nvCxnSpPr>
        <p:spPr>
          <a:xfrm>
            <a:off x="1108759" y="5400286"/>
            <a:ext cx="2298943" cy="717013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Arrow: Bent-Up 54">
            <a:extLst>
              <a:ext uri="{FF2B5EF4-FFF2-40B4-BE49-F238E27FC236}">
                <a16:creationId xmlns:a16="http://schemas.microsoft.com/office/drawing/2014/main" id="{B5202DDC-CFE0-0EB1-B54D-DCD65E564115}"/>
              </a:ext>
            </a:extLst>
          </p:cNvPr>
          <p:cNvSpPr/>
          <p:nvPr/>
        </p:nvSpPr>
        <p:spPr>
          <a:xfrm rot="5400000">
            <a:off x="2393656" y="3595679"/>
            <a:ext cx="212816" cy="21409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6" name="Arrow: Bent-Up 55">
            <a:extLst>
              <a:ext uri="{FF2B5EF4-FFF2-40B4-BE49-F238E27FC236}">
                <a16:creationId xmlns:a16="http://schemas.microsoft.com/office/drawing/2014/main" id="{E834FF45-0EA5-76EE-F190-52DC1CA7D411}"/>
              </a:ext>
            </a:extLst>
          </p:cNvPr>
          <p:cNvSpPr/>
          <p:nvPr/>
        </p:nvSpPr>
        <p:spPr>
          <a:xfrm rot="16200000" flipV="1">
            <a:off x="2434804" y="4765222"/>
            <a:ext cx="212816" cy="21409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7" name="Arrow: Down 56">
            <a:extLst>
              <a:ext uri="{FF2B5EF4-FFF2-40B4-BE49-F238E27FC236}">
                <a16:creationId xmlns:a16="http://schemas.microsoft.com/office/drawing/2014/main" id="{78F24247-F38E-0B0B-ABC1-138814CE320D}"/>
              </a:ext>
            </a:extLst>
          </p:cNvPr>
          <p:cNvSpPr/>
          <p:nvPr/>
        </p:nvSpPr>
        <p:spPr>
          <a:xfrm rot="16200000">
            <a:off x="3556889" y="3469334"/>
            <a:ext cx="101795" cy="679143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8" name="Arrow: Down 57">
            <a:extLst>
              <a:ext uri="{FF2B5EF4-FFF2-40B4-BE49-F238E27FC236}">
                <a16:creationId xmlns:a16="http://schemas.microsoft.com/office/drawing/2014/main" id="{7E1FEA4E-394A-F683-1A4F-95E640732732}"/>
              </a:ext>
            </a:extLst>
          </p:cNvPr>
          <p:cNvSpPr/>
          <p:nvPr/>
        </p:nvSpPr>
        <p:spPr>
          <a:xfrm rot="16200000">
            <a:off x="6960740" y="3469335"/>
            <a:ext cx="101795" cy="679143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60" name="Arrow: Down 59">
            <a:extLst>
              <a:ext uri="{FF2B5EF4-FFF2-40B4-BE49-F238E27FC236}">
                <a16:creationId xmlns:a16="http://schemas.microsoft.com/office/drawing/2014/main" id="{F0F7ED95-BDE3-652D-BF24-ED5643D94B81}"/>
              </a:ext>
            </a:extLst>
          </p:cNvPr>
          <p:cNvSpPr/>
          <p:nvPr/>
        </p:nvSpPr>
        <p:spPr>
          <a:xfrm rot="16200000">
            <a:off x="6960739" y="4477189"/>
            <a:ext cx="101795" cy="679143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63" name="Arrow: Bent-Up 62">
            <a:extLst>
              <a:ext uri="{FF2B5EF4-FFF2-40B4-BE49-F238E27FC236}">
                <a16:creationId xmlns:a16="http://schemas.microsoft.com/office/drawing/2014/main" id="{ABF603FA-9C0D-474E-B7C1-276819D74C0B}"/>
              </a:ext>
            </a:extLst>
          </p:cNvPr>
          <p:cNvSpPr/>
          <p:nvPr/>
        </p:nvSpPr>
        <p:spPr>
          <a:xfrm flipV="1">
            <a:off x="10902485" y="4807185"/>
            <a:ext cx="204500" cy="222800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64" name="Arrow: Bent-Up 63">
            <a:extLst>
              <a:ext uri="{FF2B5EF4-FFF2-40B4-BE49-F238E27FC236}">
                <a16:creationId xmlns:a16="http://schemas.microsoft.com/office/drawing/2014/main" id="{2742640C-3AFA-B246-C5C5-1FE811E2A5F4}"/>
              </a:ext>
            </a:extLst>
          </p:cNvPr>
          <p:cNvSpPr/>
          <p:nvPr/>
        </p:nvSpPr>
        <p:spPr>
          <a:xfrm>
            <a:off x="10922598" y="3644655"/>
            <a:ext cx="204500" cy="222800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5E908C3-1D87-C665-CBD2-04A3A470904E}"/>
              </a:ext>
            </a:extLst>
          </p:cNvPr>
          <p:cNvSpPr txBox="1"/>
          <p:nvPr/>
        </p:nvSpPr>
        <p:spPr>
          <a:xfrm>
            <a:off x="3763387" y="3139408"/>
            <a:ext cx="5657725" cy="63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33"/>
              </a:lnSpc>
            </a:pPr>
            <a:r>
              <a:rPr lang="en-US" sz="2133" dirty="0">
                <a:solidFill>
                  <a:srgbClr val="FF0000"/>
                </a:solidFill>
              </a:rPr>
              <a:t>Section with cavities for the paraffin flow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A49FF5F2-D457-2A9A-BEE1-2EF227C4DAA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589" b="8341"/>
          <a:stretch/>
        </p:blipFill>
        <p:spPr>
          <a:xfrm>
            <a:off x="3401047" y="4923647"/>
            <a:ext cx="2481500" cy="1906724"/>
          </a:xfrm>
          <a:prstGeom prst="rect">
            <a:avLst/>
          </a:prstGeom>
        </p:spPr>
      </p:pic>
      <p:sp>
        <p:nvSpPr>
          <p:cNvPr id="59" name="Arrow: Down 58">
            <a:extLst>
              <a:ext uri="{FF2B5EF4-FFF2-40B4-BE49-F238E27FC236}">
                <a16:creationId xmlns:a16="http://schemas.microsoft.com/office/drawing/2014/main" id="{69973877-C17A-0887-A073-897BEFE04488}"/>
              </a:ext>
            </a:extLst>
          </p:cNvPr>
          <p:cNvSpPr/>
          <p:nvPr/>
        </p:nvSpPr>
        <p:spPr>
          <a:xfrm rot="16200000">
            <a:off x="3556889" y="4465557"/>
            <a:ext cx="101795" cy="679143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70" name="Arrow: Down 69">
            <a:extLst>
              <a:ext uri="{FF2B5EF4-FFF2-40B4-BE49-F238E27FC236}">
                <a16:creationId xmlns:a16="http://schemas.microsoft.com/office/drawing/2014/main" id="{B95F5800-39F8-5317-E52C-B38E04D46ED3}"/>
              </a:ext>
            </a:extLst>
          </p:cNvPr>
          <p:cNvSpPr/>
          <p:nvPr/>
        </p:nvSpPr>
        <p:spPr>
          <a:xfrm rot="16200000">
            <a:off x="9800064" y="3467382"/>
            <a:ext cx="101795" cy="67914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71" name="Arrow: Down 70">
            <a:extLst>
              <a:ext uri="{FF2B5EF4-FFF2-40B4-BE49-F238E27FC236}">
                <a16:creationId xmlns:a16="http://schemas.microsoft.com/office/drawing/2014/main" id="{2ED8C3DF-06F2-9F0B-0AD0-C23469CF437F}"/>
              </a:ext>
            </a:extLst>
          </p:cNvPr>
          <p:cNvSpPr/>
          <p:nvPr/>
        </p:nvSpPr>
        <p:spPr>
          <a:xfrm rot="16200000">
            <a:off x="9833165" y="4477187"/>
            <a:ext cx="101795" cy="67914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EA2FA2B-99CD-A0AA-6FD9-DE74A6F11B2D}"/>
              </a:ext>
            </a:extLst>
          </p:cNvPr>
          <p:cNvCxnSpPr>
            <a:cxnSpLocks/>
          </p:cNvCxnSpPr>
          <p:nvPr/>
        </p:nvCxnSpPr>
        <p:spPr>
          <a:xfrm flipH="1">
            <a:off x="4061776" y="5120567"/>
            <a:ext cx="306033" cy="1501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031F4F4-1F4C-B8E0-8F03-15B8B33EB977}"/>
              </a:ext>
            </a:extLst>
          </p:cNvPr>
          <p:cNvCxnSpPr>
            <a:cxnSpLocks/>
          </p:cNvCxnSpPr>
          <p:nvPr/>
        </p:nvCxnSpPr>
        <p:spPr>
          <a:xfrm>
            <a:off x="4175787" y="6501341"/>
            <a:ext cx="192021" cy="96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4CBC094-78A5-6D3B-2CE6-9E3B02A37E3C}"/>
              </a:ext>
            </a:extLst>
          </p:cNvPr>
          <p:cNvCxnSpPr>
            <a:cxnSpLocks/>
          </p:cNvCxnSpPr>
          <p:nvPr/>
        </p:nvCxnSpPr>
        <p:spPr>
          <a:xfrm flipH="1">
            <a:off x="3904681" y="5271609"/>
            <a:ext cx="1570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E986E9B-A9FD-C9D7-7896-CB6E7AFC139E}"/>
              </a:ext>
            </a:extLst>
          </p:cNvPr>
          <p:cNvCxnSpPr>
            <a:cxnSpLocks/>
          </p:cNvCxnSpPr>
          <p:nvPr/>
        </p:nvCxnSpPr>
        <p:spPr>
          <a:xfrm flipH="1">
            <a:off x="3904680" y="6501341"/>
            <a:ext cx="2711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E8A4A055-16E7-8D9F-AA96-C005E980B3C1}"/>
              </a:ext>
            </a:extLst>
          </p:cNvPr>
          <p:cNvSpPr txBox="1"/>
          <p:nvPr/>
        </p:nvSpPr>
        <p:spPr>
          <a:xfrm>
            <a:off x="4736435" y="5478897"/>
            <a:ext cx="4550403" cy="63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33"/>
              </a:lnSpc>
            </a:pPr>
            <a:r>
              <a:rPr lang="en-US" sz="2133"/>
              <a:t>Hydraulic tightness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19C3616-723A-31D2-E90E-58D24FB645A3}"/>
              </a:ext>
            </a:extLst>
          </p:cNvPr>
          <p:cNvCxnSpPr>
            <a:cxnSpLocks/>
          </p:cNvCxnSpPr>
          <p:nvPr/>
        </p:nvCxnSpPr>
        <p:spPr>
          <a:xfrm flipH="1" flipV="1">
            <a:off x="4214791" y="5290511"/>
            <a:ext cx="633071" cy="405749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F52BCBBB-EABC-38C0-0E38-10C8C3DF1422}"/>
              </a:ext>
            </a:extLst>
          </p:cNvPr>
          <p:cNvCxnSpPr>
            <a:cxnSpLocks/>
          </p:cNvCxnSpPr>
          <p:nvPr/>
        </p:nvCxnSpPr>
        <p:spPr>
          <a:xfrm flipH="1">
            <a:off x="4271797" y="6105365"/>
            <a:ext cx="627056" cy="395977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7F50E6F3-B5F7-F667-D182-2AB72A934B2E}"/>
              </a:ext>
            </a:extLst>
          </p:cNvPr>
          <p:cNvSpPr txBox="1"/>
          <p:nvPr/>
        </p:nvSpPr>
        <p:spPr>
          <a:xfrm>
            <a:off x="7238489" y="5245322"/>
            <a:ext cx="4816983" cy="1569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600"/>
              <a:t>The channel for paraffin is opened only in the part where the internal central chamber has cavities. </a:t>
            </a:r>
          </a:p>
          <a:p>
            <a:r>
              <a:rPr lang="en-US" sz="1600"/>
              <a:t>Using the “</a:t>
            </a:r>
            <a:r>
              <a:rPr lang="en-US" sz="1600" i="1"/>
              <a:t>thick copper deposition</a:t>
            </a:r>
            <a:r>
              <a:rPr lang="en-US" sz="1600"/>
              <a:t>” the </a:t>
            </a:r>
          </a:p>
          <a:p>
            <a:r>
              <a:rPr lang="en-US" sz="1600"/>
              <a:t>hydraulic tightness is assured in the parts in contact with </a:t>
            </a:r>
            <a:r>
              <a:rPr lang="en-US" sz="1600" err="1"/>
              <a:t>AlBeMet</a:t>
            </a:r>
            <a:endParaRPr lang="en-US" sz="1600"/>
          </a:p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231268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6D589A-6F73-E9A2-514B-692F86674E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086" t="-625" r="1086" b="8905"/>
          <a:stretch/>
        </p:blipFill>
        <p:spPr>
          <a:xfrm>
            <a:off x="6202995" y="1325878"/>
            <a:ext cx="5934187" cy="3939278"/>
          </a:xfrm>
          <a:prstGeom prst="rect">
            <a:avLst/>
          </a:prstGeom>
        </p:spPr>
      </p:pic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F1A22F1C-EDDA-4E9F-919B-67715B6A2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537" y="99799"/>
            <a:ext cx="960107" cy="339920"/>
          </a:xfrm>
          <a:prstGeom prst="rect">
            <a:avLst/>
          </a:prstGeom>
        </p:spPr>
      </p:pic>
      <p:pic>
        <p:nvPicPr>
          <p:cNvPr id="17" name="Immagine 16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B0E04706-7174-46D3-AF9A-00DC7EBFFA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700" y="-4070"/>
            <a:ext cx="1056160" cy="488141"/>
          </a:xfrm>
          <a:prstGeom prst="rect">
            <a:avLst/>
          </a:prstGeom>
        </p:spPr>
      </p:pic>
      <p:sp>
        <p:nvSpPr>
          <p:cNvPr id="49" name="Titel 1">
            <a:extLst>
              <a:ext uri="{FF2B5EF4-FFF2-40B4-BE49-F238E27FC236}">
                <a16:creationId xmlns:a16="http://schemas.microsoft.com/office/drawing/2014/main" id="{9C0437E8-F3C7-49BE-85BF-948370FA1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87" y="72629"/>
            <a:ext cx="11017800" cy="1072088"/>
          </a:xfrm>
        </p:spPr>
        <p:txBody>
          <a:bodyPr>
            <a:normAutofit/>
          </a:bodyPr>
          <a:lstStyle/>
          <a:p>
            <a:r>
              <a:rPr lang="en-GB" sz="4400" b="1" dirty="0"/>
              <a:t>Trapezoidal chamber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EECCE0-EE73-4445-9918-67BB009FDB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4</a:t>
            </a:fld>
            <a:endParaRPr lang="en-US" noProof="0"/>
          </a:p>
        </p:txBody>
      </p:sp>
      <p:sp>
        <p:nvSpPr>
          <p:cNvPr id="13" name="Textfeld 2">
            <a:extLst>
              <a:ext uri="{FF2B5EF4-FFF2-40B4-BE49-F238E27FC236}">
                <a16:creationId xmlns:a16="http://schemas.microsoft.com/office/drawing/2014/main" id="{E06DF78F-9D72-66E3-B39F-B5D8171B5E1E}"/>
              </a:ext>
            </a:extLst>
          </p:cNvPr>
          <p:cNvSpPr txBox="1"/>
          <p:nvPr/>
        </p:nvSpPr>
        <p:spPr>
          <a:xfrm>
            <a:off x="5476513" y="99799"/>
            <a:ext cx="3532237" cy="2267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marL="0" algn="l" defTabSz="91428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9" algn="l" defTabSz="91428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0" algn="l" defTabSz="91428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0" algn="l" defTabSz="91428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60" algn="l" defTabSz="91428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00" algn="l" defTabSz="91428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9" algn="l" defTabSz="91428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80" algn="l" defTabSz="91428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9" algn="l" defTabSz="91428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>
                <a:solidFill>
                  <a:schemeClr val="bg1"/>
                </a:solidFill>
              </a:rPr>
              <a:t>Francesco Fransesini</a:t>
            </a:r>
            <a:endParaRPr lang="en-US" sz="1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23A631-27FF-5310-6AAF-C4192E06D96E}"/>
              </a:ext>
            </a:extLst>
          </p:cNvPr>
          <p:cNvSpPr txBox="1"/>
          <p:nvPr/>
        </p:nvSpPr>
        <p:spPr>
          <a:xfrm>
            <a:off x="208782" y="944761"/>
            <a:ext cx="90751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000" dirty="0"/>
              <a:t>The cooling is based on an asymmetric solution, using the 50 </a:t>
            </a:r>
            <a:r>
              <a:rPr lang="en-GB" sz="2000" dirty="0" err="1"/>
              <a:t>mrad</a:t>
            </a:r>
            <a:r>
              <a:rPr lang="en-GB" sz="2000" dirty="0"/>
              <a:t> cone as the cutting profile, to assure the respect of the spatial constraint.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000" dirty="0"/>
              <a:t>To reduce the cooling material, the design provides five couples of channels for each side; in this way is possible to use the needed quantity of coolant and reduce the material, creating a light structure. 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769FF-73C6-74A2-FF89-C9164F48DF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7681" y="3316630"/>
            <a:ext cx="5934187" cy="35413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91BB99-A7B8-9386-8275-B4DF9F1ADE3F}"/>
              </a:ext>
            </a:extLst>
          </p:cNvPr>
          <p:cNvSpPr txBox="1"/>
          <p:nvPr/>
        </p:nvSpPr>
        <p:spPr>
          <a:xfrm>
            <a:off x="3943422" y="6047564"/>
            <a:ext cx="3209365" cy="535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700"/>
              </a:lnSpc>
            </a:pPr>
            <a:r>
              <a:rPr lang="en-US" sz="3000"/>
              <a:t>Cooling channel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AE4B752-1416-A2B6-ED02-16BD2D1236DB}"/>
              </a:ext>
            </a:extLst>
          </p:cNvPr>
          <p:cNvCxnSpPr>
            <a:cxnSpLocks/>
          </p:cNvCxnSpPr>
          <p:nvPr/>
        </p:nvCxnSpPr>
        <p:spPr>
          <a:xfrm flipH="1" flipV="1">
            <a:off x="3698387" y="5605929"/>
            <a:ext cx="346635" cy="4416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CA264A8-0AB0-BA0E-E623-1B28D8064550}"/>
              </a:ext>
            </a:extLst>
          </p:cNvPr>
          <p:cNvCxnSpPr>
            <a:cxnSpLocks/>
          </p:cNvCxnSpPr>
          <p:nvPr/>
        </p:nvCxnSpPr>
        <p:spPr>
          <a:xfrm flipH="1" flipV="1">
            <a:off x="4872763" y="5181809"/>
            <a:ext cx="170330" cy="9560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ABD0C2C-6BCD-9F3A-A8A8-AEFBE22EFAA1}"/>
              </a:ext>
            </a:extLst>
          </p:cNvPr>
          <p:cNvCxnSpPr>
            <a:cxnSpLocks/>
          </p:cNvCxnSpPr>
          <p:nvPr/>
        </p:nvCxnSpPr>
        <p:spPr>
          <a:xfrm flipH="1" flipV="1">
            <a:off x="2785481" y="5847121"/>
            <a:ext cx="1157941" cy="3923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152A403-6619-6CA2-1647-E744EB3D0BA8}"/>
              </a:ext>
            </a:extLst>
          </p:cNvPr>
          <p:cNvSpPr txBox="1"/>
          <p:nvPr/>
        </p:nvSpPr>
        <p:spPr>
          <a:xfrm>
            <a:off x="7586020" y="4257086"/>
            <a:ext cx="46274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/>
              <a:t>To create the channel embedded it is necessary an additive manufacturing technique, like the “</a:t>
            </a:r>
            <a:r>
              <a:rPr lang="en-US" sz="2400" i="1"/>
              <a:t>thick copper deposition”</a:t>
            </a:r>
            <a:r>
              <a:rPr lang="en-US" sz="2400"/>
              <a:t>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A863268-B3A2-10E6-EDBF-4DD27FB28F73}"/>
              </a:ext>
            </a:extLst>
          </p:cNvPr>
          <p:cNvCxnSpPr>
            <a:stCxn id="20" idx="2"/>
          </p:cNvCxnSpPr>
          <p:nvPr/>
        </p:nvCxnSpPr>
        <p:spPr>
          <a:xfrm flipH="1">
            <a:off x="9899747" y="5826746"/>
            <a:ext cx="1" cy="3110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DB45586-8DBE-D609-7292-1B84F17E44A0}"/>
              </a:ext>
            </a:extLst>
          </p:cNvPr>
          <p:cNvSpPr txBox="1"/>
          <p:nvPr/>
        </p:nvSpPr>
        <p:spPr>
          <a:xfrm>
            <a:off x="8331339" y="6125690"/>
            <a:ext cx="3136816" cy="535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700"/>
              </a:lnSpc>
            </a:pPr>
            <a:r>
              <a:rPr lang="en-US" sz="3000"/>
              <a:t>Prototype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1E4508F-66BC-46A2-F9FF-DF6E284EEE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918" b="16370"/>
          <a:stretch/>
        </p:blipFill>
        <p:spPr>
          <a:xfrm>
            <a:off x="231709" y="3498584"/>
            <a:ext cx="3057967" cy="1658412"/>
          </a:xfrm>
          <a:prstGeom prst="snipRoundRect">
            <a:avLst>
              <a:gd name="adj1" fmla="val 16667"/>
              <a:gd name="adj2" fmla="val 2056"/>
            </a:avLst>
          </a:prstGeom>
        </p:spPr>
      </p:pic>
    </p:spTree>
    <p:extLst>
      <p:ext uri="{BB962C8B-B14F-4D97-AF65-F5344CB8AC3E}">
        <p14:creationId xmlns:p14="http://schemas.microsoft.com/office/powerpoint/2010/main" val="4131138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F1A22F1C-EDDA-4E9F-919B-67715B6A2B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537" y="99799"/>
            <a:ext cx="960107" cy="339920"/>
          </a:xfrm>
          <a:prstGeom prst="rect">
            <a:avLst/>
          </a:prstGeom>
        </p:spPr>
      </p:pic>
      <p:pic>
        <p:nvPicPr>
          <p:cNvPr id="17" name="Immagine 16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B0E04706-7174-46D3-AF9A-00DC7EBFFA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700" y="-4070"/>
            <a:ext cx="1056160" cy="488141"/>
          </a:xfrm>
          <a:prstGeom prst="rect">
            <a:avLst/>
          </a:prstGeom>
        </p:spPr>
      </p:pic>
      <p:sp>
        <p:nvSpPr>
          <p:cNvPr id="49" name="Titel 1">
            <a:extLst>
              <a:ext uri="{FF2B5EF4-FFF2-40B4-BE49-F238E27FC236}">
                <a16:creationId xmlns:a16="http://schemas.microsoft.com/office/drawing/2014/main" id="{9C0437E8-F3C7-49BE-85BF-948370FA1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27" y="326560"/>
            <a:ext cx="11017800" cy="1072088"/>
          </a:xfrm>
        </p:spPr>
        <p:txBody>
          <a:bodyPr>
            <a:normAutofit/>
          </a:bodyPr>
          <a:lstStyle/>
          <a:p>
            <a:r>
              <a:rPr lang="en-GB" sz="4400" b="1" dirty="0"/>
              <a:t>Cooling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EECCE0-EE73-4445-9918-67BB009FDB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5</a:t>
            </a:fld>
            <a:endParaRPr lang="en-US" noProof="0"/>
          </a:p>
        </p:txBody>
      </p:sp>
      <p:sp>
        <p:nvSpPr>
          <p:cNvPr id="13" name="Textfeld 2">
            <a:extLst>
              <a:ext uri="{FF2B5EF4-FFF2-40B4-BE49-F238E27FC236}">
                <a16:creationId xmlns:a16="http://schemas.microsoft.com/office/drawing/2014/main" id="{E06DF78F-9D72-66E3-B39F-B5D8171B5E1E}"/>
              </a:ext>
            </a:extLst>
          </p:cNvPr>
          <p:cNvSpPr txBox="1"/>
          <p:nvPr/>
        </p:nvSpPr>
        <p:spPr>
          <a:xfrm>
            <a:off x="5476513" y="99799"/>
            <a:ext cx="3532237" cy="2267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marL="0" algn="l" defTabSz="91428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9" algn="l" defTabSz="91428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0" algn="l" defTabSz="91428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0" algn="l" defTabSz="91428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60" algn="l" defTabSz="91428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00" algn="l" defTabSz="91428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9" algn="l" defTabSz="91428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80" algn="l" defTabSz="91428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9" algn="l" defTabSz="91428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>
                <a:solidFill>
                  <a:schemeClr val="bg1"/>
                </a:solidFill>
              </a:rPr>
              <a:t>Francesco Fransesini</a:t>
            </a:r>
            <a:endParaRPr lang="en-US" sz="1200"/>
          </a:p>
        </p:txBody>
      </p:sp>
      <p:pic>
        <p:nvPicPr>
          <p:cNvPr id="5" name="chamber">
            <a:hlinkClick r:id="" action="ppaction://media"/>
            <a:extLst>
              <a:ext uri="{FF2B5EF4-FFF2-40B4-BE49-F238E27FC236}">
                <a16:creationId xmlns:a16="http://schemas.microsoft.com/office/drawing/2014/main" id="{B97696D1-0205-040B-4050-7E44ABB72A0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4158" t="7414" r="26591" b="10833"/>
          <a:stretch/>
        </p:blipFill>
        <p:spPr>
          <a:xfrm flipH="1">
            <a:off x="5921147" y="569151"/>
            <a:ext cx="6125226" cy="58463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23A631-27FF-5310-6AAF-C4192E06D96E}"/>
              </a:ext>
            </a:extLst>
          </p:cNvPr>
          <p:cNvSpPr txBox="1"/>
          <p:nvPr/>
        </p:nvSpPr>
        <p:spPr>
          <a:xfrm>
            <a:off x="275572" y="1328881"/>
            <a:ext cx="7578579" cy="3857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3000"/>
              <a:t>To assure the structural thickness of the cooling channels walls and to create the structure less massive possible, the channels start at different distance from the IP, creating the following design. </a:t>
            </a:r>
          </a:p>
          <a:p>
            <a:pPr marL="457200" indent="-457200" algn="l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3000"/>
              <a:t>This solution creates an asymmetric behavior but still effective.  </a:t>
            </a:r>
          </a:p>
          <a:p>
            <a:pPr algn="l">
              <a:lnSpc>
                <a:spcPts val="3700"/>
              </a:lnSpc>
            </a:pPr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61145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40307A2-9401-8753-518A-6B10C7824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030" y="528390"/>
            <a:ext cx="5423925" cy="262632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A33B05A-ECC6-4AD4-8603-270C969F2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374" y="69024"/>
            <a:ext cx="11809312" cy="1072088"/>
          </a:xfrm>
        </p:spPr>
        <p:txBody>
          <a:bodyPr>
            <a:normAutofit/>
          </a:bodyPr>
          <a:lstStyle/>
          <a:p>
            <a:r>
              <a:rPr lang="en-US" b="1" dirty="0"/>
              <a:t>Bellow</a:t>
            </a:r>
          </a:p>
        </p:txBody>
      </p:sp>
      <p:sp>
        <p:nvSpPr>
          <p:cNvPr id="13" name="Foliennummernplatzhalter 1">
            <a:extLst>
              <a:ext uri="{FF2B5EF4-FFF2-40B4-BE49-F238E27FC236}">
                <a16:creationId xmlns:a16="http://schemas.microsoft.com/office/drawing/2014/main" id="{E4694725-FA47-3543-B064-92559E587D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60401" y="129898"/>
            <a:ext cx="385972" cy="226761"/>
          </a:xfrm>
        </p:spPr>
        <p:txBody>
          <a:bodyPr/>
          <a:lstStyle/>
          <a:p>
            <a:fld id="{88A1DFE4-5FC5-43BD-BB7E-75EAD82B965F}" type="slidenum">
              <a:rPr lang="en-US" noProof="0" smtClean="0"/>
              <a:pPr/>
              <a:t>6</a:t>
            </a:fld>
            <a:endParaRPr lang="en-US" noProof="0"/>
          </a:p>
        </p:txBody>
      </p:sp>
      <p:sp>
        <p:nvSpPr>
          <p:cNvPr id="16" name="Textfeld 3">
            <a:extLst>
              <a:ext uri="{FF2B5EF4-FFF2-40B4-BE49-F238E27FC236}">
                <a16:creationId xmlns:a16="http://schemas.microsoft.com/office/drawing/2014/main" id="{C8C369C3-15F5-1A4D-8B97-D661AEEC91C1}"/>
              </a:ext>
            </a:extLst>
          </p:cNvPr>
          <p:cNvSpPr txBox="1"/>
          <p:nvPr/>
        </p:nvSpPr>
        <p:spPr>
          <a:xfrm>
            <a:off x="5106192" y="129898"/>
            <a:ext cx="2718000" cy="2267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1651"/>
              </a:lnSpc>
            </a:pPr>
            <a:r>
              <a:rPr lang="en-US" sz="1200">
                <a:solidFill>
                  <a:schemeClr val="bg1"/>
                </a:solidFill>
              </a:rPr>
              <a:t>Francesco Fransesini </a:t>
            </a:r>
          </a:p>
        </p:txBody>
      </p:sp>
      <p:sp>
        <p:nvSpPr>
          <p:cNvPr id="17" name="Textfeld 4">
            <a:extLst>
              <a:ext uri="{FF2B5EF4-FFF2-40B4-BE49-F238E27FC236}">
                <a16:creationId xmlns:a16="http://schemas.microsoft.com/office/drawing/2014/main" id="{E97878A2-55E5-5546-A045-CCC248DB1D4F}"/>
              </a:ext>
            </a:extLst>
          </p:cNvPr>
          <p:cNvSpPr txBox="1"/>
          <p:nvPr/>
        </p:nvSpPr>
        <p:spPr>
          <a:xfrm>
            <a:off x="1343775" y="129898"/>
            <a:ext cx="2718000" cy="2267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1651"/>
              </a:lnSpc>
            </a:pPr>
            <a:r>
              <a:rPr lang="en-US" sz="1200" dirty="0">
                <a:solidFill>
                  <a:schemeClr val="bg1"/>
                </a:solidFill>
              </a:rPr>
              <a:t>02/06/2022 / FCC week 2022</a:t>
            </a:r>
          </a:p>
        </p:txBody>
      </p:sp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B844C1E5-8253-EF40-9F2D-72122BDD26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537" y="99799"/>
            <a:ext cx="960107" cy="339920"/>
          </a:xfrm>
          <a:prstGeom prst="rect">
            <a:avLst/>
          </a:prstGeom>
        </p:spPr>
      </p:pic>
      <p:pic>
        <p:nvPicPr>
          <p:cNvPr id="18" name="Immagine 14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4D18B48D-2653-8185-E671-80A4A8E3EA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868" y="-9775"/>
            <a:ext cx="1056160" cy="48814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B4469E5-BE43-7B63-93BE-DA0CF31E0D52}"/>
              </a:ext>
            </a:extLst>
          </p:cNvPr>
          <p:cNvSpPr txBox="1"/>
          <p:nvPr/>
        </p:nvSpPr>
        <p:spPr>
          <a:xfrm>
            <a:off x="4927" y="1312228"/>
            <a:ext cx="6545813" cy="1528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867" dirty="0"/>
              <a:t>1</a:t>
            </a:r>
            <a:r>
              <a:rPr lang="en-US" sz="1867" dirty="0"/>
              <a:t>2 RF copper spring (can be increased to 16)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867" dirty="0"/>
              <a:t>Compact size in length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867" dirty="0"/>
              <a:t>8mm stroke (-5mm +3mm)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867" dirty="0"/>
              <a:t>Finger to ensure contact between RF-spring to bellow (like ESRF bellow)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052BC13-35AC-93B5-BAEF-9AE12C407417}"/>
              </a:ext>
            </a:extLst>
          </p:cNvPr>
          <p:cNvCxnSpPr>
            <a:cxnSpLocks/>
          </p:cNvCxnSpPr>
          <p:nvPr/>
        </p:nvCxnSpPr>
        <p:spPr>
          <a:xfrm flipV="1">
            <a:off x="6096000" y="1208680"/>
            <a:ext cx="2592288" cy="116420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483B47A-E006-7F19-DE68-D619426B0A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823" y="3429000"/>
            <a:ext cx="2435467" cy="294894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66904BE-BDA3-E4BA-3BD8-61C2D609E363}"/>
              </a:ext>
            </a:extLst>
          </p:cNvPr>
          <p:cNvSpPr txBox="1"/>
          <p:nvPr/>
        </p:nvSpPr>
        <p:spPr>
          <a:xfrm>
            <a:off x="7728181" y="3956771"/>
            <a:ext cx="4006859" cy="181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867" dirty="0"/>
              <a:t>Future steps for the bellow: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867" dirty="0"/>
              <a:t>Simulation to validate the design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867" dirty="0"/>
              <a:t>Optimization of the size and the convolutions number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867" dirty="0"/>
              <a:t>Inclusion of cooling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867" dirty="0"/>
              <a:t>Evaluation of different designs</a:t>
            </a:r>
            <a:endParaRPr lang="en-US" sz="1867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54CBCD6-F7F5-B9CB-9EF7-2F30DFDC5F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6290" y="3315645"/>
            <a:ext cx="2128455" cy="33212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8428886-CCFC-AD48-B2C0-29D96F1709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6192" y="3094576"/>
            <a:ext cx="2252728" cy="376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22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3DC7E6-5884-3297-0FD0-284034392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2700"/>
            <a:ext cx="12192000" cy="56844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C35064-19CD-4BF1-A207-192F96B9B8BE}"/>
              </a:ext>
            </a:extLst>
          </p:cNvPr>
          <p:cNvSpPr txBox="1"/>
          <p:nvPr/>
        </p:nvSpPr>
        <p:spPr>
          <a:xfrm>
            <a:off x="222002" y="140839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+mj-lt"/>
                <a:ea typeface="+mj-ea"/>
                <a:cs typeface="+mj-cs"/>
              </a:rPr>
              <a:t>Assembly</a:t>
            </a:r>
            <a:r>
              <a:rPr lang="en-US" sz="3200" b="1" dirty="0"/>
              <a:t> </a:t>
            </a:r>
            <a:r>
              <a:rPr lang="en-US" sz="4400" b="1" dirty="0">
                <a:latin typeface="+mj-lt"/>
                <a:ea typeface="+mj-ea"/>
                <a:cs typeface="+mj-cs"/>
              </a:rPr>
              <a:t>of IR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41794A-8373-4221-B2DE-51DF8E3B509E}"/>
              </a:ext>
            </a:extLst>
          </p:cNvPr>
          <p:cNvSpPr txBox="1"/>
          <p:nvPr/>
        </p:nvSpPr>
        <p:spPr>
          <a:xfrm>
            <a:off x="7174006" y="86854"/>
            <a:ext cx="5197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Assembly updated with the last design of the chamber and the last version of the components</a:t>
            </a:r>
          </a:p>
        </p:txBody>
      </p:sp>
      <p:sp>
        <p:nvSpPr>
          <p:cNvPr id="8" name="CasellaDiTesto 12">
            <a:extLst>
              <a:ext uri="{FF2B5EF4-FFF2-40B4-BE49-F238E27FC236}">
                <a16:creationId xmlns:a16="http://schemas.microsoft.com/office/drawing/2014/main" id="{B9B23A6C-A7A9-47DC-81B6-8C5D44212EE0}"/>
              </a:ext>
            </a:extLst>
          </p:cNvPr>
          <p:cNvSpPr txBox="1"/>
          <p:nvPr/>
        </p:nvSpPr>
        <p:spPr>
          <a:xfrm>
            <a:off x="3100114" y="3343965"/>
            <a:ext cx="22322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de-DE"/>
            </a:defPPr>
            <a:lvl1pPr algn="ctr">
              <a:defRPr sz="1600" b="1"/>
            </a:lvl1pPr>
          </a:lstStyle>
          <a:p>
            <a:r>
              <a:rPr lang="en-US" sz="2000" dirty="0" err="1"/>
              <a:t>LumiCal</a:t>
            </a:r>
            <a:endParaRPr lang="en-US" sz="2000" dirty="0"/>
          </a:p>
        </p:txBody>
      </p:sp>
      <p:sp>
        <p:nvSpPr>
          <p:cNvPr id="9" name="CasellaDiTesto 16">
            <a:extLst>
              <a:ext uri="{FF2B5EF4-FFF2-40B4-BE49-F238E27FC236}">
                <a16:creationId xmlns:a16="http://schemas.microsoft.com/office/drawing/2014/main" id="{12C91AF6-45C0-4A3A-B2D1-5555A4E745DF}"/>
              </a:ext>
            </a:extLst>
          </p:cNvPr>
          <p:cNvSpPr txBox="1"/>
          <p:nvPr/>
        </p:nvSpPr>
        <p:spPr>
          <a:xfrm>
            <a:off x="7494742" y="3968378"/>
            <a:ext cx="98193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/>
              <a:t>QC1L1</a:t>
            </a:r>
            <a:endParaRPr lang="en-GB" sz="2000" dirty="0"/>
          </a:p>
        </p:txBody>
      </p:sp>
      <p:sp>
        <p:nvSpPr>
          <p:cNvPr id="10" name="CasellaDiTesto 19">
            <a:extLst>
              <a:ext uri="{FF2B5EF4-FFF2-40B4-BE49-F238E27FC236}">
                <a16:creationId xmlns:a16="http://schemas.microsoft.com/office/drawing/2014/main" id="{BF885169-C2E0-468F-A8A4-611A9B60122B}"/>
              </a:ext>
            </a:extLst>
          </p:cNvPr>
          <p:cNvSpPr txBox="1"/>
          <p:nvPr/>
        </p:nvSpPr>
        <p:spPr>
          <a:xfrm>
            <a:off x="9217428" y="3327905"/>
            <a:ext cx="98193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de-DE"/>
            </a:defPPr>
            <a:lvl1pPr algn="ctr">
              <a:defRPr sz="1600" b="1"/>
            </a:lvl1pPr>
          </a:lstStyle>
          <a:p>
            <a:r>
              <a:rPr lang="en-GB" sz="2000" dirty="0"/>
              <a:t>QC1L2</a:t>
            </a:r>
          </a:p>
        </p:txBody>
      </p:sp>
      <p:sp>
        <p:nvSpPr>
          <p:cNvPr id="11" name="CasellaDiTesto 20">
            <a:extLst>
              <a:ext uri="{FF2B5EF4-FFF2-40B4-BE49-F238E27FC236}">
                <a16:creationId xmlns:a16="http://schemas.microsoft.com/office/drawing/2014/main" id="{8080569B-AE9B-4611-B8E8-8DCB229FB6AF}"/>
              </a:ext>
            </a:extLst>
          </p:cNvPr>
          <p:cNvSpPr txBox="1"/>
          <p:nvPr/>
        </p:nvSpPr>
        <p:spPr>
          <a:xfrm>
            <a:off x="10697484" y="2759363"/>
            <a:ext cx="98193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de-DE"/>
            </a:defPPr>
            <a:lvl1pPr algn="ctr">
              <a:defRPr sz="1600" b="1"/>
            </a:lvl1pPr>
          </a:lstStyle>
          <a:p>
            <a:r>
              <a:rPr lang="en-GB" sz="2000" dirty="0"/>
              <a:t>QC1L3</a:t>
            </a:r>
          </a:p>
        </p:txBody>
      </p:sp>
      <p:cxnSp>
        <p:nvCxnSpPr>
          <p:cNvPr id="12" name="Connettore 2 32">
            <a:extLst>
              <a:ext uri="{FF2B5EF4-FFF2-40B4-BE49-F238E27FC236}">
                <a16:creationId xmlns:a16="http://schemas.microsoft.com/office/drawing/2014/main" id="{28974F71-F7A8-4F99-A514-6268F6421C8D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10903907" y="2329841"/>
            <a:ext cx="284546" cy="42952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34">
            <a:extLst>
              <a:ext uri="{FF2B5EF4-FFF2-40B4-BE49-F238E27FC236}">
                <a16:creationId xmlns:a16="http://schemas.microsoft.com/office/drawing/2014/main" id="{91490B4B-F9E2-4ADE-97B5-8164E44EDF69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9294312" y="2880986"/>
            <a:ext cx="414085" cy="44691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35">
            <a:extLst>
              <a:ext uri="{FF2B5EF4-FFF2-40B4-BE49-F238E27FC236}">
                <a16:creationId xmlns:a16="http://schemas.microsoft.com/office/drawing/2014/main" id="{D7281439-9B90-4076-9678-549DAFB1599B}"/>
              </a:ext>
            </a:extLst>
          </p:cNvPr>
          <p:cNvCxnSpPr>
            <a:cxnSpLocks/>
          </p:cNvCxnSpPr>
          <p:nvPr/>
        </p:nvCxnSpPr>
        <p:spPr>
          <a:xfrm flipH="1" flipV="1">
            <a:off x="7526804" y="3544020"/>
            <a:ext cx="370585" cy="46144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48">
            <a:extLst>
              <a:ext uri="{FF2B5EF4-FFF2-40B4-BE49-F238E27FC236}">
                <a16:creationId xmlns:a16="http://schemas.microsoft.com/office/drawing/2014/main" id="{B54489A3-6898-4B27-A2FD-4093C5A70D17}"/>
              </a:ext>
            </a:extLst>
          </p:cNvPr>
          <p:cNvSpPr txBox="1"/>
          <p:nvPr/>
        </p:nvSpPr>
        <p:spPr>
          <a:xfrm>
            <a:off x="6096000" y="4432381"/>
            <a:ext cx="98193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/>
              <a:t>BPM</a:t>
            </a:r>
            <a:endParaRPr lang="en-GB" sz="2000" dirty="0"/>
          </a:p>
        </p:txBody>
      </p:sp>
      <p:cxnSp>
        <p:nvCxnSpPr>
          <p:cNvPr id="16" name="Connettore 2 49">
            <a:extLst>
              <a:ext uri="{FF2B5EF4-FFF2-40B4-BE49-F238E27FC236}">
                <a16:creationId xmlns:a16="http://schemas.microsoft.com/office/drawing/2014/main" id="{EC849896-3057-49B1-813D-B82B53CFF2C1}"/>
              </a:ext>
            </a:extLst>
          </p:cNvPr>
          <p:cNvCxnSpPr>
            <a:cxnSpLocks/>
          </p:cNvCxnSpPr>
          <p:nvPr/>
        </p:nvCxnSpPr>
        <p:spPr>
          <a:xfrm flipH="1" flipV="1">
            <a:off x="6572272" y="3992100"/>
            <a:ext cx="14696" cy="41104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26">
            <a:extLst>
              <a:ext uri="{FF2B5EF4-FFF2-40B4-BE49-F238E27FC236}">
                <a16:creationId xmlns:a16="http://schemas.microsoft.com/office/drawing/2014/main" id="{C28A2282-118F-4B14-8938-1D5FBB5907F0}"/>
              </a:ext>
            </a:extLst>
          </p:cNvPr>
          <p:cNvCxnSpPr>
            <a:cxnSpLocks/>
          </p:cNvCxnSpPr>
          <p:nvPr/>
        </p:nvCxnSpPr>
        <p:spPr>
          <a:xfrm>
            <a:off x="4376035" y="3684517"/>
            <a:ext cx="321225" cy="27489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669CD97-24A7-4B3E-AB88-1205728551E9}"/>
              </a:ext>
            </a:extLst>
          </p:cNvPr>
          <p:cNvSpPr txBox="1"/>
          <p:nvPr/>
        </p:nvSpPr>
        <p:spPr>
          <a:xfrm>
            <a:off x="6838009" y="1743678"/>
            <a:ext cx="232049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de-DE"/>
            </a:defPPr>
            <a:lvl1pPr algn="ctr">
              <a:defRPr sz="1600" b="1"/>
            </a:lvl1pPr>
          </a:lstStyle>
          <a:p>
            <a:r>
              <a:rPr lang="it-IT" sz="2000" dirty="0"/>
              <a:t>Screening solenoid</a:t>
            </a:r>
          </a:p>
        </p:txBody>
      </p:sp>
      <p:cxnSp>
        <p:nvCxnSpPr>
          <p:cNvPr id="19" name="Connettore 2 30">
            <a:extLst>
              <a:ext uri="{FF2B5EF4-FFF2-40B4-BE49-F238E27FC236}">
                <a16:creationId xmlns:a16="http://schemas.microsoft.com/office/drawing/2014/main" id="{70769431-95BA-4E4E-9A4F-B39607B8C9C9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7998258" y="2143788"/>
            <a:ext cx="174975" cy="4079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5">
            <a:extLst>
              <a:ext uri="{FF2B5EF4-FFF2-40B4-BE49-F238E27FC236}">
                <a16:creationId xmlns:a16="http://schemas.microsoft.com/office/drawing/2014/main" id="{29C76067-DAEF-4D4A-8425-84CF05392B52}"/>
              </a:ext>
            </a:extLst>
          </p:cNvPr>
          <p:cNvSpPr txBox="1"/>
          <p:nvPr/>
        </p:nvSpPr>
        <p:spPr>
          <a:xfrm>
            <a:off x="4489071" y="1669856"/>
            <a:ext cx="23489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de-DE"/>
            </a:defPPr>
            <a:lvl1pPr algn="ctr">
              <a:defRPr sz="1600" b="1"/>
            </a:lvl1pPr>
          </a:lstStyle>
          <a:p>
            <a:r>
              <a:rPr lang="it-IT" sz="2000" dirty="0" err="1"/>
              <a:t>Compensation</a:t>
            </a:r>
            <a:r>
              <a:rPr lang="it-IT" sz="2000" dirty="0"/>
              <a:t> </a:t>
            </a:r>
            <a:r>
              <a:rPr lang="it-IT" sz="2000" dirty="0" err="1"/>
              <a:t>solenoid</a:t>
            </a:r>
            <a:endParaRPr lang="en-GB" sz="2000" dirty="0"/>
          </a:p>
        </p:txBody>
      </p:sp>
      <p:cxnSp>
        <p:nvCxnSpPr>
          <p:cNvPr id="21" name="Connettore 2 28">
            <a:extLst>
              <a:ext uri="{FF2B5EF4-FFF2-40B4-BE49-F238E27FC236}">
                <a16:creationId xmlns:a16="http://schemas.microsoft.com/office/drawing/2014/main" id="{7F6E4C79-2465-4F1C-AA3D-898C7149B2AD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5294556" y="2377742"/>
            <a:ext cx="368984" cy="13157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18">
            <a:extLst>
              <a:ext uri="{FF2B5EF4-FFF2-40B4-BE49-F238E27FC236}">
                <a16:creationId xmlns:a16="http://schemas.microsoft.com/office/drawing/2014/main" id="{6CED4E08-62F9-4350-AB88-2CFA59AD9E1E}"/>
              </a:ext>
            </a:extLst>
          </p:cNvPr>
          <p:cNvSpPr txBox="1"/>
          <p:nvPr/>
        </p:nvSpPr>
        <p:spPr>
          <a:xfrm>
            <a:off x="2829195" y="4432471"/>
            <a:ext cx="50405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de-DE"/>
            </a:defPPr>
            <a:lvl1pPr algn="ctr">
              <a:defRPr sz="1600" b="1"/>
            </a:lvl1pPr>
          </a:lstStyle>
          <a:p>
            <a:r>
              <a:rPr lang="en-GB" sz="2000" dirty="0"/>
              <a:t>IP</a:t>
            </a:r>
          </a:p>
        </p:txBody>
      </p:sp>
      <p:sp>
        <p:nvSpPr>
          <p:cNvPr id="25" name="CasellaDiTesto 12">
            <a:extLst>
              <a:ext uri="{FF2B5EF4-FFF2-40B4-BE49-F238E27FC236}">
                <a16:creationId xmlns:a16="http://schemas.microsoft.com/office/drawing/2014/main" id="{7DCCF681-7D21-413C-934B-2A3C4F18D5AD}"/>
              </a:ext>
            </a:extLst>
          </p:cNvPr>
          <p:cNvSpPr txBox="1"/>
          <p:nvPr/>
        </p:nvSpPr>
        <p:spPr>
          <a:xfrm>
            <a:off x="3647222" y="5300667"/>
            <a:ext cx="22322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de-DE"/>
            </a:defPPr>
            <a:lvl1pPr algn="ctr">
              <a:defRPr sz="1600" b="1"/>
            </a:lvl1pPr>
          </a:lstStyle>
          <a:p>
            <a:r>
              <a:rPr lang="en-US" sz="2000" dirty="0"/>
              <a:t>Trapezoidal chamber</a:t>
            </a:r>
          </a:p>
        </p:txBody>
      </p:sp>
      <p:sp>
        <p:nvSpPr>
          <p:cNvPr id="26" name="CasellaDiTesto 12">
            <a:extLst>
              <a:ext uri="{FF2B5EF4-FFF2-40B4-BE49-F238E27FC236}">
                <a16:creationId xmlns:a16="http://schemas.microsoft.com/office/drawing/2014/main" id="{1321A4FF-C5DF-4206-90C2-E5FB57F9E639}"/>
              </a:ext>
            </a:extLst>
          </p:cNvPr>
          <p:cNvSpPr txBox="1"/>
          <p:nvPr/>
        </p:nvSpPr>
        <p:spPr>
          <a:xfrm>
            <a:off x="2604432" y="5718257"/>
            <a:ext cx="133114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de-DE"/>
            </a:defPPr>
            <a:lvl1pPr algn="ctr">
              <a:defRPr sz="1600" b="1"/>
            </a:lvl1pPr>
          </a:lstStyle>
          <a:p>
            <a:r>
              <a:rPr lang="en-US" sz="2000" dirty="0"/>
              <a:t>Central chamber</a:t>
            </a: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589FD9B1-15A3-4F2B-A788-15FCF1C71C00}"/>
              </a:ext>
            </a:extLst>
          </p:cNvPr>
          <p:cNvCxnSpPr>
            <a:cxnSpLocks/>
          </p:cNvCxnSpPr>
          <p:nvPr/>
        </p:nvCxnSpPr>
        <p:spPr>
          <a:xfrm flipH="1" flipV="1">
            <a:off x="4290164" y="4519007"/>
            <a:ext cx="216773" cy="75811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6">
            <a:extLst>
              <a:ext uri="{FF2B5EF4-FFF2-40B4-BE49-F238E27FC236}">
                <a16:creationId xmlns:a16="http://schemas.microsoft.com/office/drawing/2014/main" id="{B402A5A0-66B6-4EAA-9B2D-3E8633792806}"/>
              </a:ext>
            </a:extLst>
          </p:cNvPr>
          <p:cNvCxnSpPr>
            <a:cxnSpLocks/>
          </p:cNvCxnSpPr>
          <p:nvPr/>
        </p:nvCxnSpPr>
        <p:spPr>
          <a:xfrm flipH="1" flipV="1">
            <a:off x="3081223" y="4983545"/>
            <a:ext cx="188780" cy="7416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22A65DFF-0EA9-4B72-AA39-0C6DFE139ABC}"/>
              </a:ext>
            </a:extLst>
          </p:cNvPr>
          <p:cNvSpPr/>
          <p:nvPr/>
        </p:nvSpPr>
        <p:spPr>
          <a:xfrm>
            <a:off x="3100036" y="4832581"/>
            <a:ext cx="55722" cy="557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97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2">
            <a:extLst>
              <a:ext uri="{FF2B5EF4-FFF2-40B4-BE49-F238E27FC236}">
                <a16:creationId xmlns:a16="http://schemas.microsoft.com/office/drawing/2014/main" id="{AD85EDE6-05A1-422B-AB3C-791955DFE0A0}"/>
              </a:ext>
            </a:extLst>
          </p:cNvPr>
          <p:cNvSpPr txBox="1"/>
          <p:nvPr/>
        </p:nvSpPr>
        <p:spPr>
          <a:xfrm>
            <a:off x="10161943" y="1891507"/>
            <a:ext cx="1366067" cy="55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700"/>
              </a:lnSpc>
            </a:pPr>
            <a:r>
              <a:rPr lang="en-GB" sz="3000" dirty="0"/>
              <a:t>IDEA</a:t>
            </a:r>
          </a:p>
        </p:txBody>
      </p:sp>
      <p:pic>
        <p:nvPicPr>
          <p:cNvPr id="5" name="Immagine 60">
            <a:extLst>
              <a:ext uri="{FF2B5EF4-FFF2-40B4-BE49-F238E27FC236}">
                <a16:creationId xmlns:a16="http://schemas.microsoft.com/office/drawing/2014/main" id="{153580A0-FB88-432C-AA57-21E41666C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809" y="1255732"/>
            <a:ext cx="7102129" cy="5290458"/>
          </a:xfrm>
          <a:prstGeom prst="rect">
            <a:avLst/>
          </a:prstGeom>
        </p:spPr>
      </p:pic>
      <p:cxnSp>
        <p:nvCxnSpPr>
          <p:cNvPr id="6" name="Connettore 2 8">
            <a:extLst>
              <a:ext uri="{FF2B5EF4-FFF2-40B4-BE49-F238E27FC236}">
                <a16:creationId xmlns:a16="http://schemas.microsoft.com/office/drawing/2014/main" id="{A7ED39BB-3A78-494D-9F7C-8324E06B4FD1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9179933" y="2035524"/>
            <a:ext cx="982010" cy="135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370D1E2-718C-44FE-A114-E139AE1A79DF}"/>
              </a:ext>
            </a:extLst>
          </p:cNvPr>
          <p:cNvSpPr txBox="1"/>
          <p:nvPr/>
        </p:nvSpPr>
        <p:spPr>
          <a:xfrm>
            <a:off x="398627" y="1255732"/>
            <a:ext cx="1366067" cy="55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700"/>
              </a:lnSpc>
            </a:pPr>
            <a:r>
              <a:rPr lang="en-GB" sz="3000" dirty="0"/>
              <a:t>CLD</a:t>
            </a:r>
          </a:p>
        </p:txBody>
      </p:sp>
      <p:cxnSp>
        <p:nvCxnSpPr>
          <p:cNvPr id="8" name="Connettore 2 15">
            <a:extLst>
              <a:ext uri="{FF2B5EF4-FFF2-40B4-BE49-F238E27FC236}">
                <a16:creationId xmlns:a16="http://schemas.microsoft.com/office/drawing/2014/main" id="{9035CC51-F5EA-4152-B91C-933E3091B39C}"/>
              </a:ext>
            </a:extLst>
          </p:cNvPr>
          <p:cNvCxnSpPr>
            <a:cxnSpLocks/>
          </p:cNvCxnSpPr>
          <p:nvPr/>
        </p:nvCxnSpPr>
        <p:spPr>
          <a:xfrm>
            <a:off x="1371603" y="1535159"/>
            <a:ext cx="2076991" cy="149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1">
            <a:extLst>
              <a:ext uri="{FF2B5EF4-FFF2-40B4-BE49-F238E27FC236}">
                <a16:creationId xmlns:a16="http://schemas.microsoft.com/office/drawing/2014/main" id="{83417FED-FC27-476F-A7BA-66AB903031C3}"/>
              </a:ext>
            </a:extLst>
          </p:cNvPr>
          <p:cNvSpPr txBox="1"/>
          <p:nvPr/>
        </p:nvSpPr>
        <p:spPr>
          <a:xfrm>
            <a:off x="91439" y="202236"/>
            <a:ext cx="9908177" cy="566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700"/>
              </a:lnSpc>
            </a:pPr>
            <a:r>
              <a:rPr lang="en-US" sz="3200" dirty="0"/>
              <a:t>Assembly of the IR with the two concept of the detector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2A0A13-B469-4871-B59D-0149AA636334}"/>
              </a:ext>
            </a:extLst>
          </p:cNvPr>
          <p:cNvCxnSpPr>
            <a:cxnSpLocks/>
          </p:cNvCxnSpPr>
          <p:nvPr/>
        </p:nvCxnSpPr>
        <p:spPr>
          <a:xfrm>
            <a:off x="6244046" y="3827417"/>
            <a:ext cx="0" cy="18679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1D7E18-E314-4527-B9E1-090CAB5CD593}"/>
              </a:ext>
            </a:extLst>
          </p:cNvPr>
          <p:cNvCxnSpPr>
            <a:cxnSpLocks/>
          </p:cNvCxnSpPr>
          <p:nvPr/>
        </p:nvCxnSpPr>
        <p:spPr>
          <a:xfrm>
            <a:off x="8943703" y="3607526"/>
            <a:ext cx="0" cy="17771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9A4259-323F-4111-ABD6-342C023FAB6C}"/>
              </a:ext>
            </a:extLst>
          </p:cNvPr>
          <p:cNvCxnSpPr>
            <a:cxnSpLocks/>
          </p:cNvCxnSpPr>
          <p:nvPr/>
        </p:nvCxnSpPr>
        <p:spPr>
          <a:xfrm flipH="1">
            <a:off x="6244046" y="1891507"/>
            <a:ext cx="8708" cy="19398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18C24E0-F77C-4752-B685-3E29FB36E99D}"/>
              </a:ext>
            </a:extLst>
          </p:cNvPr>
          <p:cNvCxnSpPr>
            <a:cxnSpLocks/>
          </p:cNvCxnSpPr>
          <p:nvPr/>
        </p:nvCxnSpPr>
        <p:spPr>
          <a:xfrm flipV="1">
            <a:off x="6252754" y="2084951"/>
            <a:ext cx="2159726" cy="169817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5E3A796-A9FA-473F-AFF6-4790B7C410FA}"/>
              </a:ext>
            </a:extLst>
          </p:cNvPr>
          <p:cNvCxnSpPr>
            <a:cxnSpLocks/>
          </p:cNvCxnSpPr>
          <p:nvPr/>
        </p:nvCxnSpPr>
        <p:spPr>
          <a:xfrm flipV="1">
            <a:off x="6244046" y="5283404"/>
            <a:ext cx="2671102" cy="202474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9ECC585-5683-4F69-ABD6-E80CEF1141F3}"/>
              </a:ext>
            </a:extLst>
          </p:cNvPr>
          <p:cNvCxnSpPr>
            <a:cxnSpLocks/>
          </p:cNvCxnSpPr>
          <p:nvPr/>
        </p:nvCxnSpPr>
        <p:spPr>
          <a:xfrm flipH="1">
            <a:off x="8403771" y="1814587"/>
            <a:ext cx="8709" cy="17353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0BFF02D-01AF-4FF3-BBDA-811C69428135}"/>
              </a:ext>
            </a:extLst>
          </p:cNvPr>
          <p:cNvSpPr txBox="1"/>
          <p:nvPr/>
        </p:nvSpPr>
        <p:spPr>
          <a:xfrm rot="21352964">
            <a:off x="6963530" y="4991831"/>
            <a:ext cx="1940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6500 mm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287442D-40A8-4D14-8451-FE0FEE722FAE}"/>
              </a:ext>
            </a:extLst>
          </p:cNvPr>
          <p:cNvSpPr txBox="1"/>
          <p:nvPr/>
        </p:nvSpPr>
        <p:spPr>
          <a:xfrm rot="21352964">
            <a:off x="6754513" y="1828269"/>
            <a:ext cx="1940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5300 mm</a:t>
            </a:r>
          </a:p>
        </p:txBody>
      </p:sp>
    </p:spTree>
    <p:extLst>
      <p:ext uri="{BB962C8B-B14F-4D97-AF65-F5344CB8AC3E}">
        <p14:creationId xmlns:p14="http://schemas.microsoft.com/office/powerpoint/2010/main" val="641008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1">
            <a:extLst>
              <a:ext uri="{FF2B5EF4-FFF2-40B4-BE49-F238E27FC236}">
                <a16:creationId xmlns:a16="http://schemas.microsoft.com/office/drawing/2014/main" id="{83417FED-FC27-476F-A7BA-66AB903031C3}"/>
              </a:ext>
            </a:extLst>
          </p:cNvPr>
          <p:cNvSpPr txBox="1"/>
          <p:nvPr/>
        </p:nvSpPr>
        <p:spPr>
          <a:xfrm>
            <a:off x="917128" y="94482"/>
            <a:ext cx="9908177" cy="566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700"/>
              </a:lnSpc>
            </a:pPr>
            <a:r>
              <a:rPr lang="en-US" sz="3200" dirty="0"/>
              <a:t>Assembly of the IR with CLD detector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AA9657-F873-060D-3054-5A4045F533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0" t="3219" r="3210" b="1205"/>
          <a:stretch/>
        </p:blipFill>
        <p:spPr>
          <a:xfrm>
            <a:off x="663884" y="631208"/>
            <a:ext cx="4760614" cy="56336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092F6E-A7D6-80C7-DFB9-85E4BAE5D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617" y="631208"/>
            <a:ext cx="5247075" cy="599819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1453DE2-B3C1-9C6B-3C40-3E63DD5BA7B4}"/>
              </a:ext>
            </a:extLst>
          </p:cNvPr>
          <p:cNvCxnSpPr/>
          <p:nvPr/>
        </p:nvCxnSpPr>
        <p:spPr>
          <a:xfrm>
            <a:off x="853691" y="6031281"/>
            <a:ext cx="0" cy="6826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73340C-C267-8294-C7FF-B594D86C8F5F}"/>
              </a:ext>
            </a:extLst>
          </p:cNvPr>
          <p:cNvCxnSpPr/>
          <p:nvPr/>
        </p:nvCxnSpPr>
        <p:spPr>
          <a:xfrm>
            <a:off x="5218371" y="6031281"/>
            <a:ext cx="0" cy="6826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02CD03F-8DB0-4564-1CB1-E25F150CFC5D}"/>
              </a:ext>
            </a:extLst>
          </p:cNvPr>
          <p:cNvCxnSpPr/>
          <p:nvPr/>
        </p:nvCxnSpPr>
        <p:spPr>
          <a:xfrm>
            <a:off x="853691" y="6629399"/>
            <a:ext cx="4364680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4404B26-1EBA-A604-9D03-31517D743690}"/>
              </a:ext>
            </a:extLst>
          </p:cNvPr>
          <p:cNvSpPr txBox="1"/>
          <p:nvPr/>
        </p:nvSpPr>
        <p:spPr>
          <a:xfrm>
            <a:off x="2492679" y="6287506"/>
            <a:ext cx="1471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10,6 m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DAA4D96-F5E9-AC2F-2DCB-62621AA37CF9}"/>
              </a:ext>
            </a:extLst>
          </p:cNvPr>
          <p:cNvCxnSpPr>
            <a:cxnSpLocks/>
          </p:cNvCxnSpPr>
          <p:nvPr/>
        </p:nvCxnSpPr>
        <p:spPr>
          <a:xfrm flipH="1">
            <a:off x="5218371" y="6198141"/>
            <a:ext cx="6826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E7F0CB4-D055-562A-6935-3FA1156CED08}"/>
              </a:ext>
            </a:extLst>
          </p:cNvPr>
          <p:cNvCxnSpPr>
            <a:cxnSpLocks/>
          </p:cNvCxnSpPr>
          <p:nvPr/>
        </p:nvCxnSpPr>
        <p:spPr>
          <a:xfrm flipH="1">
            <a:off x="5188547" y="669108"/>
            <a:ext cx="6826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004FBA8-E17D-A669-6EE4-D7069B7DC0C2}"/>
              </a:ext>
            </a:extLst>
          </p:cNvPr>
          <p:cNvCxnSpPr>
            <a:cxnSpLocks/>
          </p:cNvCxnSpPr>
          <p:nvPr/>
        </p:nvCxnSpPr>
        <p:spPr>
          <a:xfrm>
            <a:off x="5764104" y="694912"/>
            <a:ext cx="0" cy="5503229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32F663F-A7B6-B49D-D04F-E1913C56743C}"/>
              </a:ext>
            </a:extLst>
          </p:cNvPr>
          <p:cNvSpPr txBox="1"/>
          <p:nvPr/>
        </p:nvSpPr>
        <p:spPr>
          <a:xfrm rot="16200000">
            <a:off x="4858397" y="2868128"/>
            <a:ext cx="1471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13 m</a:t>
            </a:r>
          </a:p>
        </p:txBody>
      </p:sp>
    </p:spTree>
    <p:extLst>
      <p:ext uri="{BB962C8B-B14F-4D97-AF65-F5344CB8AC3E}">
        <p14:creationId xmlns:p14="http://schemas.microsoft.com/office/powerpoint/2010/main" val="1274454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444</Words>
  <Application>Microsoft Office PowerPoint</Application>
  <PresentationFormat>Widescreen</PresentationFormat>
  <Paragraphs>74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Riunione WP acceleratore RD_FCC</vt:lpstr>
      <vt:lpstr>PowerPoint Presentation</vt:lpstr>
      <vt:lpstr>Central chamber</vt:lpstr>
      <vt:lpstr>Trapezoidal chamber</vt:lpstr>
      <vt:lpstr>Cooling</vt:lpstr>
      <vt:lpstr>Bellow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Francesco Fransesini</dc:creator>
  <cp:lastModifiedBy>Francesco Fransesini</cp:lastModifiedBy>
  <cp:revision>1</cp:revision>
  <dcterms:created xsi:type="dcterms:W3CDTF">2022-03-16T14:46:38Z</dcterms:created>
  <dcterms:modified xsi:type="dcterms:W3CDTF">2022-08-29T14:29:53Z</dcterms:modified>
</cp:coreProperties>
</file>