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14" y="11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CA89D-6762-4D8D-BF3A-A4D60C16AA89}" type="datetimeFigureOut">
              <a:rPr lang="zh-CN" altLang="en-US" smtClean="0"/>
              <a:t>2022/9/19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C785-C48D-47E4-97F6-6B8DEA9694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6362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CA89D-6762-4D8D-BF3A-A4D60C16AA89}" type="datetimeFigureOut">
              <a:rPr lang="zh-CN" altLang="en-US" smtClean="0"/>
              <a:t>2022/9/19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C785-C48D-47E4-97F6-6B8DEA9694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4559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CA89D-6762-4D8D-BF3A-A4D60C16AA89}" type="datetimeFigureOut">
              <a:rPr lang="zh-CN" altLang="en-US" smtClean="0"/>
              <a:t>2022/9/19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C785-C48D-47E4-97F6-6B8DEA9694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2981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CA89D-6762-4D8D-BF3A-A4D60C16AA89}" type="datetimeFigureOut">
              <a:rPr lang="zh-CN" altLang="en-US" smtClean="0"/>
              <a:t>2022/9/19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C785-C48D-47E4-97F6-6B8DEA9694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6511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CA89D-6762-4D8D-BF3A-A4D60C16AA89}" type="datetimeFigureOut">
              <a:rPr lang="zh-CN" altLang="en-US" smtClean="0"/>
              <a:t>2022/9/19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C785-C48D-47E4-97F6-6B8DEA9694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6364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CA89D-6762-4D8D-BF3A-A4D60C16AA89}" type="datetimeFigureOut">
              <a:rPr lang="zh-CN" altLang="en-US" smtClean="0"/>
              <a:t>2022/9/19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C785-C48D-47E4-97F6-6B8DEA9694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912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CA89D-6762-4D8D-BF3A-A4D60C16AA89}" type="datetimeFigureOut">
              <a:rPr lang="zh-CN" altLang="en-US" smtClean="0"/>
              <a:t>2022/9/19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C785-C48D-47E4-97F6-6B8DEA9694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2609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CA89D-6762-4D8D-BF3A-A4D60C16AA89}" type="datetimeFigureOut">
              <a:rPr lang="zh-CN" altLang="en-US" smtClean="0"/>
              <a:t>2022/9/19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C785-C48D-47E4-97F6-6B8DEA9694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5419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CA89D-6762-4D8D-BF3A-A4D60C16AA89}" type="datetimeFigureOut">
              <a:rPr lang="zh-CN" altLang="en-US" smtClean="0"/>
              <a:t>2022/9/19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C785-C48D-47E4-97F6-6B8DEA9694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7298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CA89D-6762-4D8D-BF3A-A4D60C16AA89}" type="datetimeFigureOut">
              <a:rPr lang="zh-CN" altLang="en-US" smtClean="0"/>
              <a:t>2022/9/19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C785-C48D-47E4-97F6-6B8DEA9694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9904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CA89D-6762-4D8D-BF3A-A4D60C16AA89}" type="datetimeFigureOut">
              <a:rPr lang="zh-CN" altLang="en-US" smtClean="0"/>
              <a:t>2022/9/19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4C785-C48D-47E4-97F6-6B8DEA9694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600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CA89D-6762-4D8D-BF3A-A4D60C16AA89}" type="datetimeFigureOut">
              <a:rPr lang="zh-CN" altLang="en-US" smtClean="0"/>
              <a:t>2022/9/19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4C785-C48D-47E4-97F6-6B8DEA9694B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9774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mini_TRB</a:t>
            </a:r>
            <a:r>
              <a:rPr lang="en-US" altLang="zh-CN" dirty="0"/>
              <a:t> (IHEP) hardware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8104909" y="1690688"/>
            <a:ext cx="366799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After installing the ladder, you need to connect and configure the DAQ system.</a:t>
            </a:r>
          </a:p>
          <a:p>
            <a:endParaRPr lang="en-US" altLang="zh-CN" dirty="0"/>
          </a:p>
          <a:p>
            <a:r>
              <a:rPr lang="en-US" altLang="zh-CN" dirty="0"/>
              <a:t>There are 4 different type of cables need to be connected to the </a:t>
            </a:r>
            <a:r>
              <a:rPr lang="en-US" altLang="zh-CN" dirty="0" err="1"/>
              <a:t>mini_TRB</a:t>
            </a:r>
            <a:r>
              <a:rPr lang="en-US" altLang="zh-CN" dirty="0"/>
              <a:t>.</a:t>
            </a:r>
          </a:p>
          <a:p>
            <a:endParaRPr lang="en-US" altLang="zh-CN" dirty="0"/>
          </a:p>
          <a:p>
            <a:r>
              <a:rPr lang="en-US" altLang="zh-CN" dirty="0"/>
              <a:t>1 .Power cable </a:t>
            </a:r>
          </a:p>
          <a:p>
            <a:r>
              <a:rPr lang="en-US" altLang="zh-CN" dirty="0"/>
              <a:t>2.Trigger cable</a:t>
            </a:r>
          </a:p>
          <a:p>
            <a:r>
              <a:rPr lang="en-US" altLang="zh-CN" dirty="0"/>
              <a:t>3.USB cable</a:t>
            </a:r>
          </a:p>
          <a:p>
            <a:r>
              <a:rPr lang="en-US" altLang="zh-CN" dirty="0"/>
              <a:t>4.Cable to</a:t>
            </a:r>
            <a:r>
              <a:rPr lang="zh-CN" altLang="en-US" dirty="0"/>
              <a:t> </a:t>
            </a:r>
            <a:r>
              <a:rPr lang="en-US" altLang="zh-CN" dirty="0"/>
              <a:t>the Ladder </a:t>
            </a:r>
          </a:p>
          <a:p>
            <a:endParaRPr lang="en-US" altLang="zh-CN" dirty="0"/>
          </a:p>
          <a:p>
            <a:r>
              <a:rPr lang="en-US" altLang="zh-CN" dirty="0"/>
              <a:t>all the DC power source , PC , connectors and cables will be provided by IHEP</a:t>
            </a:r>
            <a:endParaRPr lang="zh-CN" altLang="en-US" dirty="0"/>
          </a:p>
        </p:txBody>
      </p:sp>
      <p:pic>
        <p:nvPicPr>
          <p:cNvPr id="4" name="内容占位符 3">
            <a:extLst>
              <a:ext uri="{FF2B5EF4-FFF2-40B4-BE49-F238E27FC236}">
                <a16:creationId xmlns:a16="http://schemas.microsoft.com/office/drawing/2014/main" id="{1A26852B-2B22-4FD2-8090-357668831A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68431" y="1295524"/>
            <a:ext cx="3909629" cy="5214881"/>
          </a:xfrm>
        </p:spPr>
      </p:pic>
      <p:cxnSp>
        <p:nvCxnSpPr>
          <p:cNvPr id="14" name="直接箭头连接符 13">
            <a:extLst>
              <a:ext uri="{FF2B5EF4-FFF2-40B4-BE49-F238E27FC236}">
                <a16:creationId xmlns:a16="http://schemas.microsoft.com/office/drawing/2014/main" id="{0E69133D-AEDD-452E-AC52-DB6A9FE77EFF}"/>
              </a:ext>
            </a:extLst>
          </p:cNvPr>
          <p:cNvCxnSpPr>
            <a:cxnSpLocks/>
          </p:cNvCxnSpPr>
          <p:nvPr/>
        </p:nvCxnSpPr>
        <p:spPr>
          <a:xfrm flipH="1">
            <a:off x="5174964" y="3381215"/>
            <a:ext cx="405368" cy="49237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8F150CE1-0B7F-4650-8570-39C8146796DD}"/>
              </a:ext>
            </a:extLst>
          </p:cNvPr>
          <p:cNvCxnSpPr>
            <a:cxnSpLocks/>
          </p:cNvCxnSpPr>
          <p:nvPr/>
        </p:nvCxnSpPr>
        <p:spPr>
          <a:xfrm flipH="1">
            <a:off x="3720561" y="2534859"/>
            <a:ext cx="405368" cy="49237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>
            <a:extLst>
              <a:ext uri="{FF2B5EF4-FFF2-40B4-BE49-F238E27FC236}">
                <a16:creationId xmlns:a16="http://schemas.microsoft.com/office/drawing/2014/main" id="{64CB4D80-9BF6-422B-A7DE-6B7973779963}"/>
              </a:ext>
            </a:extLst>
          </p:cNvPr>
          <p:cNvCxnSpPr>
            <a:cxnSpLocks/>
          </p:cNvCxnSpPr>
          <p:nvPr/>
        </p:nvCxnSpPr>
        <p:spPr>
          <a:xfrm flipH="1" flipV="1">
            <a:off x="2614245" y="4794740"/>
            <a:ext cx="445477" cy="40151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B9EAE0C3-6E11-4431-9B15-6521AE064919}"/>
              </a:ext>
            </a:extLst>
          </p:cNvPr>
          <p:cNvCxnSpPr>
            <a:cxnSpLocks/>
          </p:cNvCxnSpPr>
          <p:nvPr/>
        </p:nvCxnSpPr>
        <p:spPr>
          <a:xfrm flipV="1">
            <a:off x="5125915" y="4656738"/>
            <a:ext cx="251733" cy="417889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>
            <a:extLst>
              <a:ext uri="{FF2B5EF4-FFF2-40B4-BE49-F238E27FC236}">
                <a16:creationId xmlns:a16="http://schemas.microsoft.com/office/drawing/2014/main" id="{30262959-6256-4361-AC05-C6FF9C5D9477}"/>
              </a:ext>
            </a:extLst>
          </p:cNvPr>
          <p:cNvSpPr txBox="1"/>
          <p:nvPr/>
        </p:nvSpPr>
        <p:spPr>
          <a:xfrm>
            <a:off x="4082442" y="2350193"/>
            <a:ext cx="778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Power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9CDF695F-B276-4690-A81D-0DD4D0D0F103}"/>
              </a:ext>
            </a:extLst>
          </p:cNvPr>
          <p:cNvSpPr txBox="1"/>
          <p:nvPr/>
        </p:nvSpPr>
        <p:spPr>
          <a:xfrm>
            <a:off x="5377648" y="3027229"/>
            <a:ext cx="82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FF0000"/>
                </a:solidFill>
              </a:rPr>
              <a:t>Trigger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1DC1B6AF-93CA-481D-8379-AC0264A7BE55}"/>
              </a:ext>
            </a:extLst>
          </p:cNvPr>
          <p:cNvSpPr txBox="1"/>
          <p:nvPr/>
        </p:nvSpPr>
        <p:spPr>
          <a:xfrm>
            <a:off x="2772624" y="5157685"/>
            <a:ext cx="574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</a:rPr>
              <a:t>USB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0E9860B5-417E-4532-BAFD-40588BB51877}"/>
              </a:ext>
            </a:extLst>
          </p:cNvPr>
          <p:cNvSpPr txBox="1"/>
          <p:nvPr/>
        </p:nvSpPr>
        <p:spPr>
          <a:xfrm>
            <a:off x="4860668" y="5096871"/>
            <a:ext cx="1110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b="1" dirty="0">
                <a:solidFill>
                  <a:srgbClr val="FF0000"/>
                </a:solidFill>
              </a:rPr>
              <a:t>To Ladder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49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2354" y="120866"/>
            <a:ext cx="10515600" cy="1325563"/>
          </a:xfrm>
        </p:spPr>
        <p:txBody>
          <a:bodyPr/>
          <a:lstStyle/>
          <a:p>
            <a:r>
              <a:rPr lang="en-US" altLang="zh-CN" dirty="0" err="1"/>
              <a:t>mini_TRB</a:t>
            </a:r>
            <a:r>
              <a:rPr lang="en-US" altLang="zh-CN" dirty="0"/>
              <a:t>(IHEP) software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1258" y="1446429"/>
            <a:ext cx="6229350" cy="3590925"/>
          </a:xfrm>
          <a:prstGeom prst="rect">
            <a:avLst/>
          </a:prstGeom>
        </p:spPr>
      </p:pic>
      <p:sp>
        <p:nvSpPr>
          <p:cNvPr id="7" name="圆角矩形 6"/>
          <p:cNvSpPr/>
          <p:nvPr/>
        </p:nvSpPr>
        <p:spPr>
          <a:xfrm>
            <a:off x="5654386" y="3794279"/>
            <a:ext cx="883227" cy="342901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1A4A9D57-0D43-4EB4-9A0C-8BDF7A4CFD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396" y="1191444"/>
            <a:ext cx="4752346" cy="5205670"/>
          </a:xfrm>
          <a:prstGeom prst="rect">
            <a:avLst/>
          </a:prstGeom>
        </p:spPr>
      </p:pic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8701DBB1-9BD2-4FC1-84DD-64BEE946B4F6}"/>
              </a:ext>
            </a:extLst>
          </p:cNvPr>
          <p:cNvCxnSpPr>
            <a:cxnSpLocks/>
          </p:cNvCxnSpPr>
          <p:nvPr/>
        </p:nvCxnSpPr>
        <p:spPr>
          <a:xfrm flipV="1">
            <a:off x="6095999" y="1446429"/>
            <a:ext cx="2599593" cy="234785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矩形 10">
            <a:extLst>
              <a:ext uri="{FF2B5EF4-FFF2-40B4-BE49-F238E27FC236}">
                <a16:creationId xmlns:a16="http://schemas.microsoft.com/office/drawing/2014/main" id="{73992B2F-21E0-4F9B-A67C-DAF7CEABE7EB}"/>
              </a:ext>
            </a:extLst>
          </p:cNvPr>
          <p:cNvSpPr/>
          <p:nvPr/>
        </p:nvSpPr>
        <p:spPr>
          <a:xfrm>
            <a:off x="476198" y="5213031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dirty="0"/>
              <a:t>The </a:t>
            </a:r>
            <a:r>
              <a:rPr lang="en-US" altLang="zh-CN" dirty="0"/>
              <a:t>use</a:t>
            </a:r>
            <a:r>
              <a:rPr lang="zh-CN" altLang="en-US" dirty="0"/>
              <a:t> of the software is </a:t>
            </a:r>
            <a:r>
              <a:rPr lang="en-US" altLang="zh-CN" dirty="0"/>
              <a:t>quit</a:t>
            </a:r>
            <a:r>
              <a:rPr lang="zh-CN" altLang="en-US" dirty="0"/>
              <a:t> simple. </a:t>
            </a:r>
            <a:r>
              <a:rPr lang="en-US" altLang="zh-CN" dirty="0">
                <a:solidFill>
                  <a:srgbClr val="FF0000"/>
                </a:solidFill>
              </a:rPr>
              <a:t>Just </a:t>
            </a:r>
            <a:r>
              <a:rPr lang="zh-CN" altLang="en-US" dirty="0">
                <a:solidFill>
                  <a:srgbClr val="FF0000"/>
                </a:solidFill>
              </a:rPr>
              <a:t>Click the </a:t>
            </a:r>
            <a:r>
              <a:rPr lang="en-US" altLang="zh-CN" dirty="0">
                <a:solidFill>
                  <a:srgbClr val="FF0000"/>
                </a:solidFill>
              </a:rPr>
              <a:t>listen TCP </a:t>
            </a:r>
            <a:r>
              <a:rPr lang="zh-CN" altLang="en-US" dirty="0">
                <a:solidFill>
                  <a:srgbClr val="FF0000"/>
                </a:solidFill>
              </a:rPr>
              <a:t>button</a:t>
            </a:r>
            <a:r>
              <a:rPr lang="en-US" altLang="zh-CN" dirty="0">
                <a:solidFill>
                  <a:srgbClr val="FF0000"/>
                </a:solidFill>
              </a:rPr>
              <a:t> after each power on</a:t>
            </a:r>
            <a:r>
              <a:rPr lang="en-US" altLang="zh-CN" dirty="0"/>
              <a:t> and then wait.</a:t>
            </a:r>
          </a:p>
          <a:p>
            <a:endParaRPr lang="en-US" altLang="zh-CN" dirty="0"/>
          </a:p>
          <a:p>
            <a:r>
              <a:rPr lang="en-US" altLang="zh-CN" dirty="0"/>
              <a:t>I will provide a more detailed operation manual before the beam test.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4678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121</Words>
  <Application>Microsoft Office PowerPoint</Application>
  <PresentationFormat>宽屏</PresentationFormat>
  <Paragraphs>19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宋体</vt:lpstr>
      <vt:lpstr>Arial</vt:lpstr>
      <vt:lpstr>Calibri</vt:lpstr>
      <vt:lpstr>Calibri Light</vt:lpstr>
      <vt:lpstr>Office 主题</vt:lpstr>
      <vt:lpstr>mini_TRB (IHEP) hardware</vt:lpstr>
      <vt:lpstr>mini_TRB(IHEP) software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gong_win7</dc:creator>
  <cp:lastModifiedBy>Gong Andson</cp:lastModifiedBy>
  <cp:revision>13</cp:revision>
  <dcterms:created xsi:type="dcterms:W3CDTF">2022-09-19T01:53:55Z</dcterms:created>
  <dcterms:modified xsi:type="dcterms:W3CDTF">2022-09-19T03:04:10Z</dcterms:modified>
</cp:coreProperties>
</file>