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4051-98E4-587C-1866-59D62E43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A5F5F-1A67-02F2-5E36-09D47BCFD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F03BF-A098-0252-1DE3-BED42013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BCF-6B7E-4815-828E-16664A32C3D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1A31D-0FA5-2510-7F80-150DC8F88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5AF9-BF16-BBDF-7B96-E1B7F540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3E2-F08F-4F16-8D0F-91D9663C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6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498B-E2F9-CBF6-FBB0-8CBDDC7C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DECF8-3B12-55B6-1E9D-2812E1AD4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5502C-0189-2CCC-A83F-4042ED8D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BCF-6B7E-4815-828E-16664A32C3D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6AB1E-B2DD-2218-7644-BF9CC965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1D140-384D-DE1B-9E06-3621926F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3E2-F08F-4F16-8D0F-91D9663C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8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5A842-3676-F181-7042-21CBBEF6D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4B5BD-0CB1-817A-0053-44BF5878C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B860D-3FD7-654E-80B1-A8CDD4E6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BCF-6B7E-4815-828E-16664A32C3D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724FA-33D0-6EAF-86DA-C5E69671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F24CA-8D3D-C674-B3CB-EDC901CA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3E2-F08F-4F16-8D0F-91D9663C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6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8713-6783-8CCB-B9F1-C9830D0F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40296-5703-5DBD-3D0D-E95D09B41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0DA5A-15A0-E066-5C97-BF860512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BCF-6B7E-4815-828E-16664A32C3D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A829-E9BA-7A3B-FC83-E31E5C94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F21DD-EADD-A213-12FB-24BD54CB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3E2-F08F-4F16-8D0F-91D9663C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9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8C51C-C0F2-2CBF-BF15-58F474BA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61AA7-CC72-B31A-DAE3-71E851946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7B9FB-8CDC-0A89-CAD6-34D973F1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BCF-6B7E-4815-828E-16664A32C3D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47514-4259-F0B3-A29F-04AA3A31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28DAE-744F-87F8-BD29-60CD91CB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3E2-F08F-4F16-8D0F-91D9663C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3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2959C-28B6-B3F7-50E8-3920651B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CE24F-C266-9901-54A9-F5200662A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30CD7-933C-A79A-62B8-995BF4D46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DB60C-53AB-1882-7620-3E6CF0BED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BCF-6B7E-4815-828E-16664A32C3D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593F8-85C2-2C83-E182-74E551AE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CA095-190F-49AD-0B64-B589EA2E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3E2-F08F-4F16-8D0F-91D9663C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5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05D2-D555-ECE7-7FE2-99504721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EEEF4-6E5D-C375-6895-C4386049D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7B4E9-C22A-FF7F-BF00-51DF1CC66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9EC3C-F733-CB7B-4377-771A3B4BC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75A23-D29B-6752-3BA4-4CA33E67B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62176-31A7-E699-EA79-8A4CDBFB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BCF-6B7E-4815-828E-16664A32C3D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B0201-0E8A-6F79-83D5-C531997A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72205-D5B2-CF41-4632-ADB5E084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3E2-F08F-4F16-8D0F-91D9663C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6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999A-18D1-A83C-CE6E-F40AD880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529BF-1C03-4213-2D06-FDDD0784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BCF-6B7E-4815-828E-16664A32C3D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632D2-3E22-BE24-9BC1-A17ABE59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334A6-230A-FDC0-66EE-A4A98C01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3E2-F08F-4F16-8D0F-91D9663C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0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198B2-AF81-4AB0-313A-0D6F2D7A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BCF-6B7E-4815-828E-16664A32C3D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510DC-879B-2737-C024-21A1DA5A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67341-B889-4A29-A48D-867B1ADC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3E2-F08F-4F16-8D0F-91D9663C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0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CB80-E0E4-DE04-274B-A9F174F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BBD17-8B37-2A0A-6F3F-ADB133760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FC22E-1517-3168-859F-1492C38D0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44F03-6845-72F6-1996-8ED40F66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BCF-6B7E-4815-828E-16664A32C3D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A63BD-5107-ABA1-8D6C-0C44E9913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442DA-3C57-F74F-BEA3-3D1FFC02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3E2-F08F-4F16-8D0F-91D9663C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2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67A4-E84A-9BAA-9C70-C5F9C62F4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67D12-8BFB-53E2-CA00-6535EA95E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E75A9-1848-4E8A-BAAA-153C55228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932A5-C317-CF91-2C92-2E1BC1214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ABCF-6B7E-4815-828E-16664A32C3D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880D8-1824-F51C-AACC-853AA6D9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791A7-A64E-599D-9B77-1E6C94DD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3E2-F08F-4F16-8D0F-91D9663C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9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5A1708-F869-1A2E-1321-FD330A6A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A42E9-E4A4-4FF5-2DB6-6E8C8301F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1817A-1FED-F2E9-E795-614B3C99B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FABCF-6B7E-4815-828E-16664A32C3D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5A587-D398-4CAD-5756-2E9B3E323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517B1-84BC-5197-7EF7-A7B386418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433E2-F08F-4F16-8D0F-91D9663C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1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ba.web.cern.ch/sba/Documentations/Eastdocs/docs/T10_Guide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61BE-5073-F2EB-62F0-428D23B93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5DE75-E4CD-CB8B-5355-D503067317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3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7C3036-D905-CC76-953A-62BC6C04B402}"/>
              </a:ext>
            </a:extLst>
          </p:cNvPr>
          <p:cNvSpPr txBox="1"/>
          <p:nvPr/>
        </p:nvSpPr>
        <p:spPr>
          <a:xfrm>
            <a:off x="6945311" y="23874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T10_Guide.pdf (cern.ch)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7BF0FC-C25E-F94B-086B-9509F6BD1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701" y="754715"/>
            <a:ext cx="6109890" cy="168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E14D9D-7E7A-B2FC-4D97-C1707ACAA446}"/>
              </a:ext>
            </a:extLst>
          </p:cNvPr>
          <p:cNvSpPr txBox="1"/>
          <p:nvPr/>
        </p:nvSpPr>
        <p:spPr>
          <a:xfrm>
            <a:off x="6009086" y="2782668"/>
            <a:ext cx="563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the nominal beam line around 2.505 m from the floor?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We need around 130 cm extension to reach the </a:t>
            </a:r>
            <a:r>
              <a:rPr lang="en-US" dirty="0" err="1">
                <a:sym typeface="Wingdings" panose="05000000000000000000" pitchFamily="2" charset="2"/>
              </a:rPr>
              <a:t>centre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D1B3A7-3B7C-07CC-4F14-D9E4C25F7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09" y="423411"/>
            <a:ext cx="4791871" cy="60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6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1E40F-4B83-6221-6C64-39F72905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36" y="158750"/>
            <a:ext cx="2838450" cy="6334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F71591-6850-8E3C-F1BA-6FE8F9E6E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079" y="600075"/>
            <a:ext cx="6791325" cy="5657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03F97B-1C3A-EE63-0CC0-57B04BA22063}"/>
              </a:ext>
            </a:extLst>
          </p:cNvPr>
          <p:cNvSpPr txBox="1"/>
          <p:nvPr/>
        </p:nvSpPr>
        <p:spPr>
          <a:xfrm>
            <a:off x="6387547" y="5605671"/>
            <a:ext cx="240495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~10 cm fine adjustment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A5A79F-098E-497B-02FD-93A0C87E1ED5}"/>
              </a:ext>
            </a:extLst>
          </p:cNvPr>
          <p:cNvCxnSpPr/>
          <p:nvPr/>
        </p:nvCxnSpPr>
        <p:spPr>
          <a:xfrm flipH="1" flipV="1">
            <a:off x="5340626" y="4346713"/>
            <a:ext cx="1736035" cy="12457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958B76-44C4-49A9-F6F2-7BC46A532D59}"/>
              </a:ext>
            </a:extLst>
          </p:cNvPr>
          <p:cNvCxnSpPr>
            <a:cxnSpLocks/>
          </p:cNvCxnSpPr>
          <p:nvPr/>
        </p:nvCxnSpPr>
        <p:spPr>
          <a:xfrm flipV="1">
            <a:off x="7165923" y="4194313"/>
            <a:ext cx="1947374" cy="1398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8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40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Chandradoy Chatterjee</dc:creator>
  <cp:lastModifiedBy>Chandradoy Chatterjee</cp:lastModifiedBy>
  <cp:revision>1</cp:revision>
  <dcterms:created xsi:type="dcterms:W3CDTF">2022-10-04T11:49:04Z</dcterms:created>
  <dcterms:modified xsi:type="dcterms:W3CDTF">2022-10-04T12:18:16Z</dcterms:modified>
</cp:coreProperties>
</file>