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7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1E28D1-D66E-D321-1BC1-6640AF85FCB9}"/>
              </a:ext>
            </a:extLst>
          </p:cNvPr>
          <p:cNvSpPr txBox="1"/>
          <p:nvPr userDrawn="1"/>
        </p:nvSpPr>
        <p:spPr>
          <a:xfrm flipH="1">
            <a:off x="82665" y="6359361"/>
            <a:ext cx="3722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Bahnschrift SemiBold" panose="020B0502040204020203" pitchFamily="34" charset="0"/>
              </a:rPr>
              <a:t>ROMA, 26-27 </a:t>
            </a:r>
            <a:r>
              <a:rPr lang="en-US" sz="2000" b="1" dirty="0" err="1">
                <a:solidFill>
                  <a:srgbClr val="FFFF00"/>
                </a:solidFill>
                <a:latin typeface="Bahnschrift SemiBold" panose="020B0502040204020203" pitchFamily="34" charset="0"/>
              </a:rPr>
              <a:t>settembre</a:t>
            </a:r>
            <a:r>
              <a:rPr lang="en-US" sz="2000" b="1" dirty="0">
                <a:solidFill>
                  <a:srgbClr val="FFFF00"/>
                </a:solidFill>
                <a:latin typeface="Bahnschrift SemiBold" panose="020B0502040204020203" pitchFamily="34" charset="0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B751F-4750-0EFF-8F66-BB23002B86F4}"/>
              </a:ext>
            </a:extLst>
          </p:cNvPr>
          <p:cNvSpPr txBox="1"/>
          <p:nvPr userDrawn="1"/>
        </p:nvSpPr>
        <p:spPr>
          <a:xfrm flipH="1">
            <a:off x="10505902" y="6359361"/>
            <a:ext cx="160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Bahnschrift SemiBold" panose="020B0502040204020203" pitchFamily="34" charset="0"/>
              </a:rPr>
              <a:t>n_TOF</a:t>
            </a:r>
            <a:r>
              <a:rPr lang="en-US" sz="2000" b="1" dirty="0">
                <a:solidFill>
                  <a:srgbClr val="FFFF00"/>
                </a:solidFill>
                <a:latin typeface="Bahnschrift SemiBold" panose="020B0502040204020203" pitchFamily="34" charset="0"/>
              </a:rPr>
              <a:t> Italia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1402A-36D4-D0E2-5F14-6FD2DB5DD4C1}"/>
              </a:ext>
            </a:extLst>
          </p:cNvPr>
          <p:cNvSpPr txBox="1"/>
          <p:nvPr userDrawn="1"/>
        </p:nvSpPr>
        <p:spPr>
          <a:xfrm flipH="1">
            <a:off x="11633200" y="98529"/>
            <a:ext cx="47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Bahnschrift SemiBold" panose="020B0502040204020203" pitchFamily="34" charset="0"/>
              </a:rPr>
              <a:t>TS</a:t>
            </a:r>
          </a:p>
        </p:txBody>
      </p:sp>
    </p:spTree>
    <p:extLst>
      <p:ext uri="{BB962C8B-B14F-4D97-AF65-F5344CB8AC3E}">
        <p14:creationId xmlns:p14="http://schemas.microsoft.com/office/powerpoint/2010/main" val="323647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F58B-ADB2-008C-9524-1A2877FE4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33D82-B9A9-3C75-FE54-AD08120A7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A8E3B-2154-30D7-4911-F018B8FF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C78C-BAEE-472B-9C92-6A6EA0D217A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C97C4-10E2-33B4-F4FE-174C6388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A6DBC-62D0-4600-562F-163753CB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78E-AB11-4381-B848-14329AE6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1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034C1-50F5-A442-A6D0-4BEB8AA5F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FB098-9E4A-BF87-3514-919E817C1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A0E7B-AF3F-3A03-D87C-E5984B42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C78C-BAEE-472B-9C92-6A6EA0D217A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20D5-B24F-95EE-D2B5-89410BC1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2BE61-13EA-5715-B186-CEA0DD4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78E-AB11-4381-B848-14329AE6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5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AAC3F-E0FD-97A9-778A-12B58380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BEE2D-81DD-125E-6DB7-6C9752FC1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63021-22A2-969A-C63D-91BDDC16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C78C-BAEE-472B-9C92-6A6EA0D217A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747F8-A2E8-FAF2-4DEB-35637CCD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00E3-E72A-2C1A-1A8E-8F2FC881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78E-AB11-4381-B848-14329AE6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6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FF59-BE52-4D9A-6850-57B3C595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76BC1-1067-3B39-AB3D-2B447D70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FA251-1244-B929-0F2F-20941D41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C78C-BAEE-472B-9C92-6A6EA0D217A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373BD-48F2-29C6-52AD-32CC2713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C94C2-3F43-8F78-8917-A5ADAC94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78E-AB11-4381-B848-14329AE6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4520-F2B3-07DA-DF84-EBAF8F4D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86DAD-E8AD-D66B-F200-F16BC0105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5D68C-96D8-1D45-249F-9B58618D4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A0F7B-1A7B-08D4-2CE2-6B2CD88F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C78C-BAEE-472B-9C92-6A6EA0D217A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3EB73-8C34-7BA7-3175-8E439057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21902-8E04-FC20-F1EB-57E297B3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78E-AB11-4381-B848-14329AE6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4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423D-E72D-1A60-FA5B-9BBE6412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407CD-54E6-A3C3-57FF-CA0991106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D0208-CE4C-9454-8D5E-9F39D1884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DCA35-7D67-27AA-9733-B510F7611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9BFB4-943C-473B-4CC8-76420DF39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1389A-597F-AECA-3FCF-83920EE0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C78C-BAEE-472B-9C92-6A6EA0D217A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38211-FBE6-F69F-B916-F10C4F8F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06887E-DF91-1ACE-2159-C0DA39AB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78E-AB11-4381-B848-14329AE6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D24A-8C28-68D7-492D-48A6C82F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B69DD-7825-C8DF-E74B-F066534E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C78C-BAEE-472B-9C92-6A6EA0D217A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C627E-1A15-56DC-3337-B9E42D25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9A969-3346-269F-21F8-BDEE9C6A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78E-AB11-4381-B848-14329AE6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4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AED20-10B5-EB81-DDD2-20A9BCB7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C78C-BAEE-472B-9C92-6A6EA0D217A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D0EBE-9629-20F5-E71B-58D8ADC1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7FEDB-E15C-F8FE-C7A4-6AD2B8A0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78E-AB11-4381-B848-14329AE6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5045-7958-FD76-B1A4-99C251CB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73C80-4848-4E33-120A-2B7A73DE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4569A-42C8-3F0E-D080-FFE99A39B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2A0D7-BD47-D4B4-A40D-BC2DB2C9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C78C-BAEE-472B-9C92-6A6EA0D217A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CEE80-DE02-A53A-BCCC-9C408A4F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8B9C7-04D7-EC9F-56E0-D5B4EA0E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78E-AB11-4381-B848-14329AE6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2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A201-C411-91EB-05F7-741E916E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8A144-CDF7-134E-0852-B459B5520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196CF-316B-91B4-A465-A263E747B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B5702-8358-14FB-EAB4-3C79E5F5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C78C-BAEE-472B-9C92-6A6EA0D217A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75717-59C1-3B67-1BBB-6EA5CB88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87567-4A35-EE9F-C7BB-A9ECAFBE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78E-AB11-4381-B848-14329AE6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FA13F-C448-D5D7-AF70-530ADD3E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68873-BF45-AA2D-952C-470EC0715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EC3CF-76FE-DD00-52D7-C7B05F895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C78C-BAEE-472B-9C92-6A6EA0D217A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E16D5-56A5-41D7-A0C2-213D0764B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ED311-F660-4A4E-EEAB-4005DC2B9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6778E-AB11-4381-B848-14329AE65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66EB85-15A6-CC2E-1354-1638D02C0373}"/>
              </a:ext>
            </a:extLst>
          </p:cNvPr>
          <p:cNvSpPr txBox="1"/>
          <p:nvPr/>
        </p:nvSpPr>
        <p:spPr>
          <a:xfrm>
            <a:off x="251668" y="407297"/>
            <a:ext cx="4563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Attività</a:t>
            </a:r>
            <a:r>
              <a:rPr lang="en-US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2022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D986BDC-DABC-5439-0B18-03EEF7EE3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r="6541"/>
          <a:stretch/>
        </p:blipFill>
        <p:spPr>
          <a:xfrm>
            <a:off x="251668" y="2180191"/>
            <a:ext cx="5292000" cy="3086216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46B7D30-AC8E-C7DC-A392-ADFA7F4BE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41" y="407297"/>
            <a:ext cx="5376519" cy="55762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8FEB51-DEBA-AA89-4BD6-5095B5A67913}"/>
              </a:ext>
            </a:extLst>
          </p:cNvPr>
          <p:cNvSpPr txBox="1"/>
          <p:nvPr/>
        </p:nvSpPr>
        <p:spPr>
          <a:xfrm flipH="1">
            <a:off x="251668" y="5398788"/>
            <a:ext cx="1020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92</a:t>
            </a:r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Zr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D11DF-58A6-6388-C166-3B2B8B8F3DCB}"/>
              </a:ext>
            </a:extLst>
          </p:cNvPr>
          <p:cNvSpPr txBox="1"/>
          <p:nvPr/>
        </p:nvSpPr>
        <p:spPr>
          <a:xfrm flipH="1">
            <a:off x="6002541" y="6158315"/>
            <a:ext cx="89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89</a:t>
            </a:r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5769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10E09-5C25-234B-CD71-B0820336A6F0}"/>
              </a:ext>
            </a:extLst>
          </p:cNvPr>
          <p:cNvSpPr txBox="1"/>
          <p:nvPr/>
        </p:nvSpPr>
        <p:spPr>
          <a:xfrm>
            <a:off x="251668" y="407297"/>
            <a:ext cx="4563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Bahnschrift SemiBold" panose="020B0502040204020203" pitchFamily="34" charset="0"/>
              </a:rPr>
              <a:t>Attività 2022</a:t>
            </a:r>
            <a:endParaRPr lang="en-US" sz="6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3" descr="A picture containing indoor, metalware, gear&#10;&#10;Description automatically generated">
            <a:extLst>
              <a:ext uri="{FF2B5EF4-FFF2-40B4-BE49-F238E27FC236}">
                <a16:creationId xmlns:a16="http://schemas.microsoft.com/office/drawing/2014/main" id="{D236800A-A123-BE6A-92A5-A83E05BC2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7" y="1681377"/>
            <a:ext cx="5964753" cy="44834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563838-151C-536A-6586-7D2DADCC7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4" t="11727" r="4287" b="2370"/>
          <a:stretch/>
        </p:blipFill>
        <p:spPr>
          <a:xfrm>
            <a:off x="6216420" y="1681377"/>
            <a:ext cx="5326887" cy="4483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413869-0520-07EE-F64C-D0BC8E2DCA18}"/>
              </a:ext>
            </a:extLst>
          </p:cNvPr>
          <p:cNvSpPr txBox="1"/>
          <p:nvPr/>
        </p:nvSpPr>
        <p:spPr>
          <a:xfrm flipH="1">
            <a:off x="6216419" y="1096602"/>
            <a:ext cx="3921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Assemblaggio</a:t>
            </a:r>
            <a:r>
              <a:rPr lang="en-US" sz="3200" b="1" baseline="30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n-US" sz="3200" b="1" baseline="30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nuovi</a:t>
            </a:r>
            <a:r>
              <a:rPr lang="en-US" sz="3200" b="1" baseline="30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L6D6</a:t>
            </a:r>
            <a:endParaRPr lang="en-US" sz="32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2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A1674A-72EF-258E-212E-BD919A064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553" r="89" b="87"/>
          <a:stretch/>
        </p:blipFill>
        <p:spPr>
          <a:xfrm>
            <a:off x="998298" y="437320"/>
            <a:ext cx="10362128" cy="58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7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18A93F22-A188-C724-DEF1-CDCF33633328}"/>
              </a:ext>
            </a:extLst>
          </p:cNvPr>
          <p:cNvSpPr/>
          <p:nvPr/>
        </p:nvSpPr>
        <p:spPr>
          <a:xfrm>
            <a:off x="119270" y="636107"/>
            <a:ext cx="6559826" cy="5416826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512266-990E-AB5E-623D-F63D67B73582}"/>
              </a:ext>
            </a:extLst>
          </p:cNvPr>
          <p:cNvSpPr/>
          <p:nvPr/>
        </p:nvSpPr>
        <p:spPr>
          <a:xfrm>
            <a:off x="119270" y="636107"/>
            <a:ext cx="5148469" cy="54168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AC130-57AD-D585-A922-7A485953C114}"/>
              </a:ext>
            </a:extLst>
          </p:cNvPr>
          <p:cNvSpPr txBox="1"/>
          <p:nvPr/>
        </p:nvSpPr>
        <p:spPr>
          <a:xfrm>
            <a:off x="238539" y="805072"/>
            <a:ext cx="4820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2022</a:t>
            </a:r>
          </a:p>
          <a:p>
            <a:endParaRPr lang="en-US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Gabriele CESCUTTI        50%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Francesca MATTEUCCI  25%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PMM                              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F77F9-26B1-D80C-EAB4-6FC4968F4CB3}"/>
              </a:ext>
            </a:extLst>
          </p:cNvPr>
          <p:cNvSpPr txBox="1"/>
          <p:nvPr/>
        </p:nvSpPr>
        <p:spPr>
          <a:xfrm>
            <a:off x="6758608" y="818325"/>
            <a:ext cx="48204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2023</a:t>
            </a:r>
          </a:p>
          <a:p>
            <a:endParaRPr lang="en-US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Gabriele CESCUTTI       100%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Francesca MATTEUCCI  25%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PMM                              100%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Michele SPELTA           100%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just"/>
            <a:endParaRPr lang="en-US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just"/>
            <a:endParaRPr lang="en-US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just"/>
            <a:endParaRPr lang="en-US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just"/>
            <a:endParaRPr lang="en-US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FTE 1.75           3.25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F398CC-9D93-C782-17F4-A1A7C506C858}"/>
              </a:ext>
            </a:extLst>
          </p:cNvPr>
          <p:cNvCxnSpPr>
            <a:cxnSpLocks/>
          </p:cNvCxnSpPr>
          <p:nvPr/>
        </p:nvCxnSpPr>
        <p:spPr>
          <a:xfrm>
            <a:off x="8209721" y="5774635"/>
            <a:ext cx="79513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7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567C567B-C0BF-71E0-92BB-4174F81A3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7" y="1562107"/>
            <a:ext cx="8057445" cy="3975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03CD8-4B08-43BB-5ACC-085EDBC849B4}"/>
              </a:ext>
            </a:extLst>
          </p:cNvPr>
          <p:cNvSpPr txBox="1"/>
          <p:nvPr/>
        </p:nvSpPr>
        <p:spPr>
          <a:xfrm>
            <a:off x="251667" y="407297"/>
            <a:ext cx="6218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Prospettive</a:t>
            </a:r>
            <a:r>
              <a:rPr lang="en-US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80B6D-4559-4611-573A-8DE38AE62021}"/>
              </a:ext>
            </a:extLst>
          </p:cNvPr>
          <p:cNvSpPr txBox="1"/>
          <p:nvPr/>
        </p:nvSpPr>
        <p:spPr>
          <a:xfrm flipH="1">
            <a:off x="8401755" y="5537920"/>
            <a:ext cx="1020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64</a:t>
            </a:r>
            <a:r>
              <a:rPr lang="en-US" sz="32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Ni</a:t>
            </a:r>
          </a:p>
        </p:txBody>
      </p:sp>
    </p:spTree>
    <p:extLst>
      <p:ext uri="{BB962C8B-B14F-4D97-AF65-F5344CB8AC3E}">
        <p14:creationId xmlns:p14="http://schemas.microsoft.com/office/powerpoint/2010/main" val="298196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44CD6D0-28CF-684B-C28A-A65CBEA4E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676"/>
          <a:stretch/>
        </p:blipFill>
        <p:spPr bwMode="auto">
          <a:xfrm>
            <a:off x="57174" y="965764"/>
            <a:ext cx="7446869" cy="37286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CF6637-ECB7-3208-67FC-47EAE03D759C}"/>
              </a:ext>
            </a:extLst>
          </p:cNvPr>
          <p:cNvSpPr txBox="1"/>
          <p:nvPr/>
        </p:nvSpPr>
        <p:spPr>
          <a:xfrm>
            <a:off x="77052" y="19674"/>
            <a:ext cx="6218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Prospettive</a:t>
            </a:r>
            <a:r>
              <a:rPr lang="en-US" sz="6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5B9C1-B728-BD57-87DE-919273F24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/>
          <a:stretch/>
        </p:blipFill>
        <p:spPr bwMode="auto">
          <a:xfrm>
            <a:off x="3665694" y="1679671"/>
            <a:ext cx="8449253" cy="517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tangolo arrotondato 5">
            <a:extLst>
              <a:ext uri="{FF2B5EF4-FFF2-40B4-BE49-F238E27FC236}">
                <a16:creationId xmlns:a16="http://schemas.microsoft.com/office/drawing/2014/main" id="{8BBFBCCB-601A-2409-7CFA-19FDFA280E2E}"/>
              </a:ext>
            </a:extLst>
          </p:cNvPr>
          <p:cNvSpPr/>
          <p:nvPr/>
        </p:nvSpPr>
        <p:spPr>
          <a:xfrm>
            <a:off x="3675836" y="4422912"/>
            <a:ext cx="8439111" cy="685801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4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45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Bahnschrift SemiBold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maria milazzo</dc:creator>
  <cp:lastModifiedBy>paolo maria milazzo</cp:lastModifiedBy>
  <cp:revision>5</cp:revision>
  <dcterms:created xsi:type="dcterms:W3CDTF">2022-09-22T07:23:01Z</dcterms:created>
  <dcterms:modified xsi:type="dcterms:W3CDTF">2022-09-22T08:25:15Z</dcterms:modified>
</cp:coreProperties>
</file>