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2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27757-0075-DE44-8936-6D87A5BF96E3}" type="datetimeFigureOut">
              <a:rPr lang="en-IT" smtClean="0"/>
              <a:t>08/09/22</a:t>
            </a:fld>
            <a:endParaRPr lang="en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BDF87-541E-FA4D-B6DA-7C3EB53F7998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597257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DCAE0-BE90-C559-C4F0-E4910578F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6FBE07-A4A9-BE02-7610-A59F8F72E3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D6EB34-22E5-C0C2-3007-D71B3E9EB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E4ECE-F8E0-8BEA-C531-68B807EB5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FFDEE-0F86-B7E5-C79A-E8F67B8EA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151485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0458-3972-0585-5751-73F0D3240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ACE33-4589-084B-FDF2-096441D963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CF8F6-B08A-3073-AB91-B4DC9A77D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4BAD9-1A5A-6BB5-A29A-D8269EFF9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C6670-E034-0668-C18E-79E436ADB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7584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733965-611A-9059-0A66-95E70AD95F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186E3C-AFC5-5500-BCBF-BCED341E22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CE160-BB6B-AF26-217C-4BF7C7CD5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39E90-BF2B-7200-9AEE-3C41F3EFB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89FC5-BF74-55B1-3688-9FAB6A0B1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742080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144DC-A0C4-160D-D24C-7E9536494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FBFF4-87E4-4422-6D60-65037D421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7E696-DB54-A6A5-2FF2-E844BA9DC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BAB61-0BBC-DD8E-35AF-5C3A036D7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47B0A-5468-FE64-F820-E0580719C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713667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4F968-0C8E-2BA0-3468-650E09B44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61BD35-1D55-7D1B-1C09-F622A705B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EAB42-F4C5-A7FB-9CBD-4E3055812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1A2F4-D93E-4FE5-4338-BDF3C0446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605C4-76C8-D1FA-9193-1360D38EE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08993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E9D48-E16E-A5E3-D7BC-57699DDBC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5ABAD-BCFE-EC9D-6264-EEBB6800C7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E68FD1-3616-EC5B-3521-BE1088C590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3F9078-88FA-6824-EFF4-504790175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461239-E2B2-F10E-AEEC-AC5F2EDD2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9F4560-F038-D14E-B91D-6C966870F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452746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E0D39-0305-5C77-A026-10C3742C8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5BA87E-CD1F-4522-C81E-F0D01551D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4E7AFA-1095-2F5A-1DA3-C04AF1356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D423D7-784F-BC54-942F-E4C96F131F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E09825-32A2-A9CC-8B6C-B89F19A77E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93B19E-DAFE-79F4-251A-1C5BD7FB8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D79A54-AB88-9E7D-F7AA-0DA34B33F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C76FB7-DEFB-8D5D-875F-9F2DFD63E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7379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0499D-41DD-923B-2ADD-61654981E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9CEB3D-656B-19DD-AEEA-81C970841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2AB2AA-F4F7-D3F9-3905-01D16DAF7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C7714A-E719-A380-9752-00767F359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06004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EE0A66-9167-FF84-1444-580B20E21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26AF01-2837-FA32-C92F-F99FEC445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A2A108-9730-6CFC-B4BC-215555EDE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264592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9A082-6670-8088-72A9-41397D518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A2BEC-C320-3E35-8640-4D23639B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91AF6E-028A-1060-ECF9-A2067F076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586854-C5D3-F4E5-BA0E-A686A8DC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DB3545-9E9A-23A0-B620-1A5C35018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2A71AA-8E42-3526-5C40-4CBDF5005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47388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5B778-5FC0-D013-CB62-2DE3B0C97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71E41E-9F12-B405-AD2D-4BA488736A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2567B4-AF0A-6EEF-2ADB-817047B560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26AF33-C738-2840-575B-EEAA19B3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E1A0F2-859B-78EE-82F2-CBA813DEC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D26E56-DCCB-609B-CEAB-5C374E816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96839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76A619-B1C1-9A60-8320-CD4B3FE5C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1D00DE-7445-D42B-DF09-2E202A63A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1F35E-E405-72AC-F451-BA50460313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E5441-B998-AF23-1465-6FFD647D26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3A103-A1A8-889D-7CC7-A06A47AC43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99483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genda.infn.it/e/conper.openscience/8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A6055-4ACD-FDF8-B84D-58D7D93D30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9614" y="1137542"/>
            <a:ext cx="9144000" cy="377664"/>
          </a:xfrm>
        </p:spPr>
        <p:txBody>
          <a:bodyPr>
            <a:noAutofit/>
          </a:bodyPr>
          <a:lstStyle/>
          <a:p>
            <a:r>
              <a:rPr lang="en-IT" sz="4400" dirty="0"/>
              <a:t>Open Science ConPER n.9</a:t>
            </a:r>
            <a:br>
              <a:rPr lang="en-IT" sz="4400" dirty="0"/>
            </a:br>
            <a:r>
              <a:rPr lang="en-GB" sz="2000" dirty="0">
                <a:hlinkClick r:id="rId2"/>
              </a:rPr>
              <a:t>https://agenda.infn.it/e/conper.openscience</a:t>
            </a:r>
            <a:r>
              <a:rPr lang="en-GB" sz="1400" dirty="0">
                <a:hlinkClick r:id="rId2"/>
              </a:rPr>
              <a:t>/</a:t>
            </a:r>
            <a:r>
              <a:rPr lang="en-GB" sz="1400" dirty="0"/>
              <a:t>9</a:t>
            </a:r>
            <a:br>
              <a:rPr lang="en-GB" sz="1400" dirty="0"/>
            </a:br>
            <a:r>
              <a:rPr lang="en-GB" sz="1600" b="1" dirty="0"/>
              <a:t>https://</a:t>
            </a:r>
            <a:r>
              <a:rPr lang="en-GB" sz="1600" b="1" dirty="0" err="1"/>
              <a:t>home.infn.it</a:t>
            </a:r>
            <a:r>
              <a:rPr lang="en-GB" sz="1600" b="1" dirty="0"/>
              <a:t>/</a:t>
            </a:r>
            <a:r>
              <a:rPr lang="en-GB" sz="1600" b="1" dirty="0" err="1"/>
              <a:t>conper</a:t>
            </a:r>
            <a:r>
              <a:rPr lang="en-GB" sz="1600" b="1" dirty="0"/>
              <a:t>/</a:t>
            </a:r>
            <a:r>
              <a:rPr lang="en-GB" sz="1600" b="1" dirty="0" err="1"/>
              <a:t>openscience.html</a:t>
            </a:r>
            <a:endParaRPr lang="en-IT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CF4433-F85D-FBC2-67BC-00F167C6AE6E}"/>
              </a:ext>
            </a:extLst>
          </p:cNvPr>
          <p:cNvSpPr txBox="1"/>
          <p:nvPr/>
        </p:nvSpPr>
        <p:spPr>
          <a:xfrm>
            <a:off x="4335695" y="1416597"/>
            <a:ext cx="28052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S</a:t>
            </a:r>
            <a:r>
              <a:rPr lang="en-IT" dirty="0"/>
              <a:t>tefano, Anna Grazia, Mario</a:t>
            </a:r>
          </a:p>
          <a:p>
            <a:pPr algn="ctr"/>
            <a:r>
              <a:rPr lang="en-IT" dirty="0"/>
              <a:t>20220908</a:t>
            </a:r>
          </a:p>
          <a:p>
            <a:pPr algn="ctr"/>
            <a:endParaRPr lang="en-IT" dirty="0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F4640291-855E-5D30-2963-34CF8275FC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T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299590-619B-52C5-17AC-9949CA58F0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700" y="346702"/>
            <a:ext cx="1498600" cy="9271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C8083CE-77B8-316A-C218-5D57777B1F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3487" y="326774"/>
            <a:ext cx="1498600" cy="9271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07C2190-5E1F-DF9C-59F5-D17753C8A3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795" y="1993129"/>
            <a:ext cx="10037638" cy="4873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837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FF4F9-D74B-0934-76DE-FE2F8BDE6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0646"/>
          </a:xfrm>
        </p:spPr>
        <p:txBody>
          <a:bodyPr>
            <a:normAutofit fontScale="90000"/>
          </a:bodyPr>
          <a:lstStyle/>
          <a:p>
            <a:r>
              <a:rPr lang="en-IT" b="1"/>
              <a:t>CoseDaFare e appunti di oggi</a:t>
            </a:r>
            <a:endParaRPr lang="en-IT" b="1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9ECBA24-707F-DE6A-AF5B-1B4DA09659E5}"/>
              </a:ext>
            </a:extLst>
          </p:cNvPr>
          <p:cNvSpPr txBox="1">
            <a:spLocks/>
          </p:cNvSpPr>
          <p:nvPr/>
        </p:nvSpPr>
        <p:spPr>
          <a:xfrm>
            <a:off x="838200" y="1629398"/>
            <a:ext cx="10638034" cy="4726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IT" dirty="0"/>
              <a:t>Lettera al MUR su PNSA con richiesta di incontro - ?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Pagina web pubblica - in corso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Utilizzo</a:t>
            </a:r>
            <a:r>
              <a:rPr lang="en-US" dirty="0"/>
              <a:t> di SW open source per </a:t>
            </a:r>
            <a:r>
              <a:rPr lang="en-US" dirty="0" err="1"/>
              <a:t>videoconferenze</a:t>
            </a:r>
            <a:r>
              <a:rPr lang="en-US" dirty="0"/>
              <a:t> – in </a:t>
            </a:r>
            <a:r>
              <a:rPr lang="en-US" dirty="0" err="1"/>
              <a:t>corso</a:t>
            </a:r>
            <a:endParaRPr lang="en-IT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</a:t>
            </a:r>
            <a:r>
              <a:rPr lang="en-IT" dirty="0"/>
              <a:t>rossime riunioni: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T</a:t>
            </a:r>
            <a:r>
              <a:rPr lang="en-IT" dirty="0"/>
              <a:t>ecnica per il convegno fra due settimane   20 settembre 11:00-12:30  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M</a:t>
            </a:r>
            <a:r>
              <a:rPr lang="en-IT" dirty="0"/>
              <a:t>ensile @primi di ottobre </a:t>
            </a:r>
            <a:r>
              <a:rPr lang="en-IT" dirty="0">
                <a:sym typeface="Wingdings" pitchFamily="2" charset="2"/>
              </a:rPr>
              <a:t></a:t>
            </a:r>
            <a:r>
              <a:rPr lang="en-IT" dirty="0"/>
              <a:t>doodle </a:t>
            </a:r>
          </a:p>
          <a:p>
            <a:pPr marL="971550" lvl="1" indent="-514350">
              <a:buFont typeface="+mj-lt"/>
              <a:buAutoNum type="arabicPeriod"/>
            </a:pPr>
            <a:endParaRPr lang="en-IT" dirty="0"/>
          </a:p>
          <a:p>
            <a:pPr marL="514350" indent="-514350">
              <a:buFont typeface="+mj-lt"/>
              <a:buAutoNum type="arabicPeriod"/>
            </a:pPr>
            <a:r>
              <a:rPr lang="en-IT" sz="1200" dirty="0"/>
              <a:t>Chat di oggi:</a:t>
            </a:r>
            <a:endParaRPr lang="en-GB" sz="1200" dirty="0"/>
          </a:p>
          <a:p>
            <a:pPr lvl="1"/>
            <a:r>
              <a:rPr lang="en-GB" sz="1100" dirty="0"/>
              <a:t>	</a:t>
            </a:r>
            <a:r>
              <a:rPr lang="en-GB" sz="1100" dirty="0" err="1"/>
              <a:t>convegno</a:t>
            </a:r>
            <a:r>
              <a:rPr lang="en-GB" sz="1100" dirty="0"/>
              <a:t> AISA a Roma al CNR il 21 </a:t>
            </a:r>
            <a:r>
              <a:rPr lang="en-GB" sz="1100" dirty="0" err="1"/>
              <a:t>ottobre</a:t>
            </a:r>
            <a:r>
              <a:rPr lang="en-GB" sz="1100" dirty="0"/>
              <a:t> </a:t>
            </a:r>
            <a:r>
              <a:rPr lang="en-GB" sz="1100" dirty="0" err="1"/>
              <a:t>mattina</a:t>
            </a:r>
            <a:endParaRPr lang="en-GB" sz="1100" dirty="0"/>
          </a:p>
          <a:p>
            <a:pPr lvl="1"/>
            <a:r>
              <a:rPr lang="en-GB" sz="1100" dirty="0"/>
              <a:t>11:25:29 From Mario </a:t>
            </a:r>
            <a:r>
              <a:rPr lang="en-GB" sz="1100" dirty="0" err="1"/>
              <a:t>Locati</a:t>
            </a:r>
            <a:r>
              <a:rPr lang="en-GB" sz="1100" dirty="0"/>
              <a:t> INGV to Everyone:</a:t>
            </a:r>
          </a:p>
          <a:p>
            <a:pPr lvl="1"/>
            <a:r>
              <a:rPr lang="en-GB" sz="1100" dirty="0"/>
              <a:t>	</a:t>
            </a:r>
            <a:r>
              <a:rPr lang="en-GB" sz="1100" dirty="0" err="1"/>
              <a:t>appunti</a:t>
            </a:r>
            <a:r>
              <a:rPr lang="en-GB" sz="1100" dirty="0"/>
              <a:t> </a:t>
            </a:r>
            <a:r>
              <a:rPr lang="en-GB" sz="1100" dirty="0" err="1"/>
              <a:t>condivisi</a:t>
            </a:r>
            <a:r>
              <a:rPr lang="en-GB" sz="1100" dirty="0"/>
              <a:t> per la </a:t>
            </a:r>
            <a:r>
              <a:rPr lang="en-GB" sz="1100" dirty="0" err="1"/>
              <a:t>sezione</a:t>
            </a:r>
            <a:r>
              <a:rPr lang="en-GB" sz="1100" dirty="0"/>
              <a:t> open data (</a:t>
            </a:r>
            <a:r>
              <a:rPr lang="en-GB" sz="1100" dirty="0" err="1"/>
              <a:t>potete</a:t>
            </a:r>
            <a:r>
              <a:rPr lang="en-GB" sz="1100" dirty="0"/>
              <a:t> </a:t>
            </a:r>
            <a:r>
              <a:rPr lang="en-GB" sz="1100" dirty="0" err="1"/>
              <a:t>aggiungere</a:t>
            </a:r>
            <a:r>
              <a:rPr lang="en-GB" sz="1100" dirty="0"/>
              <a:t> </a:t>
            </a:r>
            <a:r>
              <a:rPr lang="en-GB" sz="1100" dirty="0" err="1"/>
              <a:t>commenti</a:t>
            </a:r>
            <a:r>
              <a:rPr lang="en-GB" sz="1100" dirty="0"/>
              <a:t>) https://</a:t>
            </a:r>
            <a:r>
              <a:rPr lang="en-GB" sz="1100" dirty="0" err="1"/>
              <a:t>docs.google.com</a:t>
            </a:r>
            <a:r>
              <a:rPr lang="en-GB" sz="1100" dirty="0"/>
              <a:t>/document/d/1gLl0djfVHNDXEtksZ8UC9S0f29uX3Ik8YvOXVjjXCGs/edit</a:t>
            </a:r>
          </a:p>
          <a:p>
            <a:pPr lvl="1"/>
            <a:r>
              <a:rPr lang="en-GB" sz="1100" dirty="0"/>
              <a:t>11:51:30 From Mario </a:t>
            </a:r>
            <a:r>
              <a:rPr lang="en-GB" sz="1100" dirty="0" err="1"/>
              <a:t>Locati</a:t>
            </a:r>
            <a:r>
              <a:rPr lang="en-GB" sz="1100" dirty="0"/>
              <a:t> INGV to Everyone:</a:t>
            </a:r>
          </a:p>
          <a:p>
            <a:pPr lvl="1"/>
            <a:r>
              <a:rPr lang="en-GB" sz="1100" dirty="0"/>
              <a:t>	https://</a:t>
            </a:r>
            <a:r>
              <a:rPr lang="en-GB" sz="1100" dirty="0" err="1"/>
              <a:t>www.icdi.it</a:t>
            </a:r>
            <a:r>
              <a:rPr lang="en-GB" sz="1100" dirty="0"/>
              <a:t>/it/</a:t>
            </a:r>
            <a:r>
              <a:rPr lang="en-GB" sz="1100" dirty="0" err="1"/>
              <a:t>attivita</a:t>
            </a:r>
            <a:r>
              <a:rPr lang="en-GB" sz="1100" dirty="0"/>
              <a:t>/competence-centre</a:t>
            </a:r>
          </a:p>
          <a:p>
            <a:pPr lvl="1"/>
            <a:endParaRPr lang="en-IT" dirty="0"/>
          </a:p>
          <a:p>
            <a:pPr marL="342900" indent="-342900"/>
            <a:endParaRPr lang="en-IT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EA8151-2D94-88E7-194A-C697CFDEE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1F2143-75D0-DDBE-F2FE-A76192098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00844C-C0D4-510A-AAFC-4E5E58015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2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114620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</TotalTime>
  <Words>181</Words>
  <Application>Microsoft Macintosh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Open Science ConPER n.9 https://agenda.infn.it/e/conper.openscience/9 https://home.infn.it/conper/openscience.html</vt:lpstr>
      <vt:lpstr>CoseDaFare e appunti di oggi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19</cp:revision>
  <dcterms:created xsi:type="dcterms:W3CDTF">2022-07-12T07:40:53Z</dcterms:created>
  <dcterms:modified xsi:type="dcterms:W3CDTF">2022-09-08T10:04:27Z</dcterms:modified>
</cp:coreProperties>
</file>