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1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02/08/22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20220802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genda.infn.it/e/conper.openscience/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614" y="1137542"/>
            <a:ext cx="9144000" cy="377664"/>
          </a:xfrm>
        </p:spPr>
        <p:txBody>
          <a:bodyPr>
            <a:noAutofit/>
          </a:bodyPr>
          <a:lstStyle/>
          <a:p>
            <a:r>
              <a:rPr lang="en-IT" sz="4400" dirty="0"/>
              <a:t>Open Science ConPER n.8</a:t>
            </a:r>
            <a:br>
              <a:rPr lang="en-IT" sz="4400" dirty="0"/>
            </a:br>
            <a:r>
              <a:rPr lang="en-GB" sz="2000" dirty="0">
                <a:hlinkClick r:id="rId2"/>
              </a:rPr>
              <a:t>https://agenda.infn.it/e/conper.openscience</a:t>
            </a:r>
            <a:r>
              <a:rPr lang="en-GB" sz="1400" dirty="0">
                <a:hlinkClick r:id="rId2"/>
              </a:rPr>
              <a:t>/8</a:t>
            </a:r>
            <a:br>
              <a:rPr lang="en-GB" sz="1400" dirty="0"/>
            </a:br>
            <a:r>
              <a:rPr lang="en-GB" sz="1600" b="1" dirty="0"/>
              <a:t>https://</a:t>
            </a:r>
            <a:r>
              <a:rPr lang="en-GB" sz="1600" b="1" dirty="0" err="1"/>
              <a:t>home.infn.it</a:t>
            </a:r>
            <a:r>
              <a:rPr lang="en-GB" sz="1600" b="1" dirty="0"/>
              <a:t>/</a:t>
            </a:r>
            <a:r>
              <a:rPr lang="en-GB" sz="1600" b="1" dirty="0" err="1"/>
              <a:t>conper</a:t>
            </a:r>
            <a:r>
              <a:rPr lang="en-GB" sz="1600" b="1" dirty="0"/>
              <a:t>/</a:t>
            </a:r>
            <a:r>
              <a:rPr lang="en-GB" sz="1600" b="1" dirty="0" err="1"/>
              <a:t>openscience.html</a:t>
            </a:r>
            <a:endParaRPr lang="en-IT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4335695" y="1570707"/>
            <a:ext cx="28052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S</a:t>
            </a:r>
            <a:r>
              <a:rPr lang="en-IT" dirty="0"/>
              <a:t>tefano, Anna Grazia, Mario</a:t>
            </a:r>
          </a:p>
          <a:p>
            <a:pPr algn="ctr"/>
            <a:r>
              <a:rPr lang="en-IT" dirty="0"/>
              <a:t>20220802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4640291-855E-5D30-2963-34CF8275F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299590-619B-52C5-17AC-9949CA58F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00" y="346702"/>
            <a:ext cx="1498600" cy="927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8083CE-77B8-316A-C218-5D57777B1F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487" y="326774"/>
            <a:ext cx="1498600" cy="927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81000F7-DE3D-AACA-A3C4-53C32313F9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00" y="2027111"/>
            <a:ext cx="10918004" cy="412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</a:t>
            </a:r>
            <a:r>
              <a:rPr lang="en-IT" b="1" dirty="0"/>
              <a:t>ggiornamenti (1/2)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3898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ISS (Paola De Castro) entra nel gdl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Sondaggio (Anna Grazia, Mario, Antonella)</a:t>
            </a:r>
          </a:p>
          <a:p>
            <a:pPr lvl="1"/>
            <a:r>
              <a:rPr lang="en-GB" dirty="0"/>
              <a:t>I</a:t>
            </a:r>
            <a:r>
              <a:rPr lang="en-IT" dirty="0"/>
              <a:t>nviato, pubblicato annuncio su pagina web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Monitoring Open APC (Giovanni, Emanuela, Silvia, Roberta M.)</a:t>
            </a:r>
          </a:p>
          <a:p>
            <a:pPr lvl="1"/>
            <a:r>
              <a:rPr lang="en-IT" dirty="0"/>
              <a:t>Documento completo ! </a:t>
            </a:r>
          </a:p>
          <a:p>
            <a:pPr lvl="1"/>
            <a:r>
              <a:rPr lang="en-GB" dirty="0"/>
              <a:t>M</a:t>
            </a:r>
            <a:r>
              <a:rPr lang="en-IT" dirty="0"/>
              <a:t>essaggio con informazione da T. Morocutti (v. email)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Pagina web (Roberta V.) </a:t>
            </a:r>
          </a:p>
          <a:p>
            <a:pPr lvl="1"/>
            <a:r>
              <a:rPr lang="en-GB" dirty="0"/>
              <a:t>O</a:t>
            </a:r>
            <a:r>
              <a:rPr lang="en-IT" dirty="0"/>
              <a:t>k del Presidente all’ apertura dei contenuti, salvo eccezioni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Convegno dicembre (Giovanni, Susanna, et al.)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Prossima riunione </a:t>
            </a:r>
          </a:p>
          <a:p>
            <a:pPr lvl="1"/>
            <a:r>
              <a:rPr lang="en-GB" dirty="0"/>
              <a:t>A </a:t>
            </a:r>
            <a:r>
              <a:rPr lang="en-GB" dirty="0" err="1"/>
              <a:t>seguito</a:t>
            </a:r>
            <a:r>
              <a:rPr lang="en-GB" dirty="0"/>
              <a:t> del doodle:</a:t>
            </a:r>
            <a:r>
              <a:rPr lang="en-IT" dirty="0"/>
              <a:t> giovedi 8 settembre 1100-1230</a:t>
            </a:r>
          </a:p>
          <a:p>
            <a:pPr marL="0" indent="0">
              <a:buNone/>
            </a:pPr>
            <a:endParaRPr lang="en-IT" dirty="0"/>
          </a:p>
          <a:p>
            <a:pPr marL="342900" indent="-342900"/>
            <a:endParaRPr lang="en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8151-2D94-88E7-194A-C697CFDE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F2143-75D0-DDBE-F2FE-A7619209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0844C-C0D4-510A-AAFC-4E5E5801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</a:t>
            </a:r>
            <a:r>
              <a:rPr lang="en-IT" b="1" dirty="0"/>
              <a:t>ggiornamenti (2/2)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725183" y="1038241"/>
            <a:ext cx="9836649" cy="5318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85950" lvl="3" indent="-514350">
              <a:buFont typeface="+mj-lt"/>
              <a:buAutoNum type="arabicPeriod"/>
            </a:pPr>
            <a:endParaRPr lang="en-IT" dirty="0"/>
          </a:p>
          <a:p>
            <a:r>
              <a:rPr lang="en-GB" dirty="0"/>
              <a:t>C</a:t>
            </a:r>
            <a:r>
              <a:rPr lang="en-IT" dirty="0"/>
              <a:t>onvegno ConPER open science dicembre 2022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T" dirty="0"/>
              <a:t>Dove ?</a:t>
            </a:r>
          </a:p>
          <a:p>
            <a:pPr lvl="3"/>
            <a:r>
              <a:rPr lang="en-IT" dirty="0"/>
              <a:t>A Roma CNR (Giovanni et al.)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T" dirty="0"/>
              <a:t>Quando ?</a:t>
            </a:r>
          </a:p>
          <a:p>
            <a:pPr lvl="3"/>
            <a:r>
              <a:rPr lang="en-IT" dirty="0"/>
              <a:t>Uno o due giorni ? Sala comunque opzionata 6 e 7 dicembre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IT" dirty="0"/>
              <a:t>Cosa ? Sessione interesse generale + sessione tecnica</a:t>
            </a:r>
          </a:p>
          <a:p>
            <a:pPr lvl="3"/>
            <a:r>
              <a:rPr lang="en-IT" dirty="0"/>
              <a:t>Valutazione e openscience (Susanna, …) pubblica + contatto gdl conper valutazione + documento UE nuovi criteri, contatto con Francesca Di Donato</a:t>
            </a:r>
          </a:p>
          <a:p>
            <a:pPr lvl="4"/>
            <a:r>
              <a:rPr lang="en-GB" sz="1000" dirty="0"/>
              <a:t>https://</a:t>
            </a:r>
            <a:r>
              <a:rPr lang="en-GB" sz="1000" dirty="0" err="1"/>
              <a:t>www.eua.eu</a:t>
            </a:r>
            <a:r>
              <a:rPr lang="en-GB" sz="1000" dirty="0"/>
              <a:t>/news/922:reforming-research-assessment-the-agreement-is-now-final.html?utm_source=</a:t>
            </a:r>
            <a:r>
              <a:rPr lang="en-GB" sz="1000" dirty="0" err="1"/>
              <a:t>flexmail&amp;utm_medium</a:t>
            </a:r>
            <a:r>
              <a:rPr lang="en-GB" sz="1000" dirty="0"/>
              <a:t>=</a:t>
            </a:r>
            <a:r>
              <a:rPr lang="en-GB" sz="1000" dirty="0" err="1"/>
              <a:t>e-mail&amp;utm_campaign</a:t>
            </a:r>
            <a:r>
              <a:rPr lang="en-GB" sz="1000" dirty="0"/>
              <a:t>=mailing20julyagreementonreformingresearchassesment1211publicationoftheagreem2&amp;utm_content=published</a:t>
            </a:r>
            <a:endParaRPr lang="en-IT" sz="1000" dirty="0"/>
          </a:p>
          <a:p>
            <a:pPr lvl="3"/>
            <a:r>
              <a:rPr lang="en-IT" dirty="0"/>
              <a:t>Legge diritto autore (Stefano, …) pubblica</a:t>
            </a:r>
          </a:p>
          <a:p>
            <a:pPr lvl="3"/>
            <a:r>
              <a:rPr lang="en-IT" dirty="0"/>
              <a:t>PNSA  (?    pubblica</a:t>
            </a:r>
          </a:p>
          <a:p>
            <a:pPr lvl="3"/>
            <a:r>
              <a:rPr lang="en-IT" dirty="0"/>
              <a:t>Infrastruttura nazionale di archivi (?</a:t>
            </a:r>
          </a:p>
          <a:p>
            <a:pPr lvl="3"/>
            <a:r>
              <a:rPr lang="en-IT" dirty="0"/>
              <a:t>Open data (Mario, Alessandra G, Angela,…) agid</a:t>
            </a:r>
          </a:p>
          <a:p>
            <a:pPr lvl="3"/>
            <a:r>
              <a:rPr lang="en-IT" dirty="0"/>
              <a:t>Risultati del sondaggio (Anna Grazia, …  pubblica+privata</a:t>
            </a:r>
          </a:p>
          <a:p>
            <a:pPr lvl="3"/>
            <a:r>
              <a:rPr lang="en-GB" dirty="0"/>
              <a:t>E</a:t>
            </a:r>
            <a:r>
              <a:rPr lang="en-IT" dirty="0"/>
              <a:t> mercato delle pubblicazioni (Emanuela, Roberta M…,Silvia,...) (cnrs + nazionale) APC  pubblica + Bibliosan ?</a:t>
            </a:r>
          </a:p>
          <a:p>
            <a:pPr lvl="3"/>
            <a:r>
              <a:rPr lang="en-IT" dirty="0"/>
              <a:t>Monitoring openAPC (? +privato</a:t>
            </a:r>
          </a:p>
          <a:p>
            <a:pPr lvl="3"/>
            <a:r>
              <a:rPr lang="en-IT" dirty="0"/>
              <a:t>Contatto con AIE (? </a:t>
            </a:r>
            <a:r>
              <a:rPr lang="en-GB" dirty="0"/>
              <a:t>P</a:t>
            </a:r>
            <a:r>
              <a:rPr lang="en-IT"/>
              <a:t>rivato ……</a:t>
            </a:r>
            <a:endParaRPr lang="en-IT" dirty="0"/>
          </a:p>
          <a:p>
            <a:pPr marL="0" indent="0">
              <a:buNone/>
            </a:pPr>
            <a:endParaRPr lang="en-IT" dirty="0"/>
          </a:p>
          <a:p>
            <a:pPr marL="342900" indent="-342900"/>
            <a:endParaRPr lang="en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8151-2D94-88E7-194A-C697CFDE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20220802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F2143-75D0-DDBE-F2FE-A7619209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0844C-C0D4-510A-AAFC-4E5E5801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16627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340</Words>
  <Application>Microsoft Macintosh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Open Science ConPER n.8 https://agenda.infn.it/e/conper.openscience/8 https://home.infn.it/conper/openscience.html</vt:lpstr>
      <vt:lpstr>Aggiornamenti (1/2)</vt:lpstr>
      <vt:lpstr>Aggiornamenti 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14</cp:revision>
  <dcterms:created xsi:type="dcterms:W3CDTF">2022-07-12T07:40:53Z</dcterms:created>
  <dcterms:modified xsi:type="dcterms:W3CDTF">2022-08-02T09:54:00Z</dcterms:modified>
</cp:coreProperties>
</file>