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69756F-2A9A-206F-0167-1EC7E6105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E11887E-16DE-C307-341C-DC55DCC61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F3FCA5-FA2F-1C4F-092D-501AD184A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1ED192-7F9F-3557-2CC9-956BF7BBC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058A2E-A61E-623D-5A59-B5E6E3DE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4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E8928A-AE44-5FD4-D3D7-B55ACD1B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AD7E83-82C1-12F3-5D7C-0B10570BE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AF6AE9-3E82-FE07-28D5-ED1E8C2C6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6E3AFA-355E-02D8-8A74-4BCA96D8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CAAE6E-F675-B227-31FE-14A3B58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01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D8EC1D5-90F1-04D9-AD2B-3CA17C2AD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B77A3E-96C6-C21D-54A8-681E50678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23CA53-22C0-CA1B-8FA5-52AE97D9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03E6F0-6422-1ED6-582D-305CACD09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C515B4-C0B4-A6EF-7ECD-03E73E64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4F2E9A-2110-F744-A819-068A66E97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313082-F4C8-F7F1-D4D2-B6C7A1965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5ECEEF-673D-3A4F-DF1F-4E06A4791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87F8D8-76FF-BB63-B0E7-703B9E00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F8C918-2AC4-592F-ED12-20EFA23F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5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1858B4-72DC-E2F6-7662-1DA6CD691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0F594F-093D-A7E1-1547-B73363206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A79315-729D-21E4-3B47-100BE0248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B8F1FA-3858-3328-2D20-0EF5C69C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22792D-5024-1E29-CCFB-9181A670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67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48C114-71AE-D7C4-1609-6E42CFA7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74DF7F-BD1A-C565-0CB2-23EE68267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EA46E4-BDCD-278E-2495-42EFE55DB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E2E88D-0167-1375-BB61-B769CF06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E14A1C-E17F-999F-912B-630E5398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C4FE46-9ED7-17D9-422C-B3B1671A5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09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B974F-80E6-BDB9-4594-954C6AA49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6956D8-DA42-7656-E171-7CC938352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5B1CB27-7B1A-3E00-197F-E451C1AA0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92E93EC-D765-DACE-DC1B-056D4C6C2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16512D-DFC4-66CC-E5DC-FB8DFF1F97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8FB9DE0-5F48-375E-9F25-99FE3310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99DA66D-BAB3-8E2F-857F-0D2EAA96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7F3A327-0306-5D81-3B18-2B7E2F9C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7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73D4A-87BA-3B54-36E9-E0C6A51D8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86D4546-E348-771B-4BA2-2F4A5B29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2C453FD-F38F-DD26-520C-4AB46CFFD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A9A7A44-E4C0-4F66-F5AD-9D6B5C9BF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9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92F6DC-8475-F55D-4B11-C47B6863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46A24A9-9715-8728-4852-EB4C440BB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17D6E38-FEEC-334E-2197-B5CFD9FB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02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71217-B5AC-EA2E-057D-59FABF1E5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08C78B-2B0E-CD0F-9B45-85F0FCA80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8803DAD-FE91-0DB1-C5FA-ABC23152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EC4A4A-5C38-31DB-6E56-3C68A1516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9EDFE4C-01EF-BBA0-171E-F1AE12B5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EC6F2D-3097-6A6D-DCAD-0B5CB973C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65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6D8368-9270-F0ED-80AF-32F8D9B10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55AF3F8-53C0-889D-24D9-D8C0DE2B6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8D697B7-268B-C017-F761-E33F71B63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34C3E1-E755-C235-0E57-D4FEB4835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F81B6F-1F3D-3972-DED9-BF491540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B912DE-4FCC-E844-5C00-B7398F02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66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8C63686-75CF-3082-19C4-E89C99AB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9D8E4B-635D-9E03-836A-21D7B8444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943000-8CC7-9637-0803-0388F22B3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486C-46A2-406A-B590-86EED3340328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64C5A1-269D-0F8E-9B5A-2342A9766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9A97FC-DECC-D6DF-FDC8-8ACEA89CD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C7272-D13B-47B4-A750-C8371CA2F24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6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ximeter-dist.web.cern.ch/" TargetMode="External"/><Relationship Id="rId2" Type="http://schemas.openxmlformats.org/officeDocument/2006/relationships/hyperlink" Target="https://cern.service-now.com/service-portal/Useful?id=functional_element&amp;name=proximeter-servic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dico.cern.ch/event/700663/contributions/2874577/attachments/1617340/2571297/Test_beam_check_list.pdf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84579C0-1BAB-4F75-945C-AC8F75F0DA90}"/>
              </a:ext>
            </a:extLst>
          </p:cNvPr>
          <p:cNvSpPr txBox="1"/>
          <p:nvPr/>
        </p:nvSpPr>
        <p:spPr>
          <a:xfrm>
            <a:off x="394392" y="1375766"/>
            <a:ext cx="1004274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1) Nota: GREEN PASS, OK Director, Idoneità medica da capire la situazione </a:t>
            </a:r>
            <a:r>
              <a:rPr lang="it-IT"/>
              <a:t>a Ottobre </a:t>
            </a:r>
            <a:endParaRPr lang="it-IT" dirty="0"/>
          </a:p>
          <a:p>
            <a:endParaRPr lang="it-IT" dirty="0"/>
          </a:p>
          <a:p>
            <a:r>
              <a:rPr lang="it-IT" dirty="0"/>
              <a:t>2) </a:t>
            </a:r>
            <a:r>
              <a:rPr lang="en-US" dirty="0"/>
              <a:t>Each people must check if the CERN association, the badge and personal dosimeter are not expired.</a:t>
            </a:r>
          </a:p>
          <a:p>
            <a:endParaRPr lang="en-US" dirty="0"/>
          </a:p>
          <a:p>
            <a:r>
              <a:rPr lang="en-US" dirty="0"/>
              <a:t> 3) Safety courses @ SIR:</a:t>
            </a:r>
          </a:p>
          <a:p>
            <a:pPr marL="285750" indent="-285750">
              <a:buFontTx/>
              <a:buChar char="-"/>
            </a:pPr>
            <a:r>
              <a:rPr lang="it-IT" dirty="0"/>
              <a:t>CERN </a:t>
            </a:r>
            <a:r>
              <a:rPr lang="en-GB" dirty="0"/>
              <a:t>Safety</a:t>
            </a:r>
            <a:r>
              <a:rPr lang="it-IT" dirty="0"/>
              <a:t> </a:t>
            </a:r>
            <a:r>
              <a:rPr lang="en-GB" dirty="0"/>
              <a:t>introduction</a:t>
            </a:r>
          </a:p>
          <a:p>
            <a:pPr marL="285750" indent="-285750">
              <a:buFontTx/>
              <a:buChar char="-"/>
            </a:pPr>
            <a:r>
              <a:rPr lang="en-GB" dirty="0"/>
              <a:t>Electrical</a:t>
            </a:r>
            <a:r>
              <a:rPr lang="it-IT" dirty="0"/>
              <a:t> </a:t>
            </a:r>
            <a:r>
              <a:rPr lang="en-GB" dirty="0"/>
              <a:t>Safety</a:t>
            </a:r>
            <a:r>
              <a:rPr lang="it-IT" dirty="0"/>
              <a:t> – </a:t>
            </a:r>
            <a:r>
              <a:rPr lang="en-GB" dirty="0"/>
              <a:t>Awareness</a:t>
            </a:r>
          </a:p>
          <a:p>
            <a:pPr marL="285750" indent="-285750">
              <a:buFontTx/>
              <a:buChar char="-"/>
            </a:pPr>
            <a:r>
              <a:rPr lang="en-GB" dirty="0"/>
              <a:t>Radiation</a:t>
            </a:r>
            <a:r>
              <a:rPr lang="it-IT" dirty="0"/>
              <a:t> </a:t>
            </a:r>
            <a:r>
              <a:rPr lang="en-GB" dirty="0"/>
              <a:t>Protection</a:t>
            </a:r>
            <a:r>
              <a:rPr lang="it-IT" dirty="0"/>
              <a:t> – </a:t>
            </a:r>
            <a:r>
              <a:rPr lang="en-GB" dirty="0"/>
              <a:t>Supervised</a:t>
            </a:r>
            <a:r>
              <a:rPr lang="it-IT" dirty="0"/>
              <a:t> Area</a:t>
            </a:r>
          </a:p>
          <a:p>
            <a:pPr marL="285750" indent="-285750">
              <a:buFontTx/>
              <a:buChar char="-"/>
            </a:pPr>
            <a:r>
              <a:rPr lang="it-IT" dirty="0"/>
              <a:t>CERN – </a:t>
            </a:r>
            <a:r>
              <a:rPr lang="en-GB" dirty="0"/>
              <a:t>beam</a:t>
            </a:r>
            <a:r>
              <a:rPr lang="it-IT" dirty="0"/>
              <a:t> facilities</a:t>
            </a:r>
          </a:p>
          <a:p>
            <a:endParaRPr lang="it-IT" dirty="0"/>
          </a:p>
          <a:p>
            <a:r>
              <a:rPr lang="it-IT" dirty="0"/>
              <a:t>4) EDH-Access </a:t>
            </a:r>
            <a:r>
              <a:rPr lang="en-GB" dirty="0"/>
              <a:t>request</a:t>
            </a:r>
            <a:r>
              <a:rPr lang="it-IT" dirty="0"/>
              <a:t> for the control room and for </a:t>
            </a:r>
            <a:r>
              <a:rPr lang="en-GB" dirty="0"/>
              <a:t>patrol</a:t>
            </a:r>
            <a:r>
              <a:rPr lang="it-IT" dirty="0"/>
              <a:t> </a:t>
            </a:r>
            <a:r>
              <a:rPr lang="en-GB" dirty="0"/>
              <a:t>rights</a:t>
            </a:r>
            <a:r>
              <a:rPr lang="it-IT" dirty="0"/>
              <a:t> + COVID rules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5) </a:t>
            </a:r>
            <a:r>
              <a:rPr lang="it-IT" dirty="0" err="1"/>
              <a:t>Require</a:t>
            </a:r>
            <a:r>
              <a:rPr lang="it-IT" dirty="0"/>
              <a:t> an </a:t>
            </a:r>
            <a:r>
              <a:rPr lang="it-IT" dirty="0" err="1"/>
              <a:t>appointment</a:t>
            </a:r>
            <a:r>
              <a:rPr lang="it-IT" dirty="0"/>
              <a:t> for the </a:t>
            </a:r>
            <a:r>
              <a:rPr lang="it-IT" dirty="0" err="1"/>
              <a:t>Proximeter</a:t>
            </a:r>
            <a:endParaRPr lang="it-IT" dirty="0"/>
          </a:p>
          <a:p>
            <a:r>
              <a:rPr lang="it-IT" dirty="0"/>
              <a:t> (</a:t>
            </a:r>
            <a:r>
              <a:rPr lang="it-IT" dirty="0">
                <a:hlinkClick r:id="rId2"/>
              </a:rPr>
              <a:t>https://cern.service-now.com/service-portal/Useful?id=functional_element&amp;name=proximeter-services</a:t>
            </a:r>
            <a:endParaRPr lang="it-IT" dirty="0"/>
          </a:p>
          <a:p>
            <a:r>
              <a:rPr lang="it-IT" dirty="0"/>
              <a:t>And/Or </a:t>
            </a:r>
          </a:p>
          <a:p>
            <a:r>
              <a:rPr lang="en-GB" dirty="0">
                <a:hlinkClick r:id="rId3"/>
              </a:rPr>
              <a:t>https://proximeter-dist.web.cern.ch/</a:t>
            </a:r>
            <a:r>
              <a:rPr lang="en-GB" dirty="0"/>
              <a:t>)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FA5D35D-7D51-432E-9EF4-07A513DC2E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99"/>
          <a:stretch/>
        </p:blipFill>
        <p:spPr>
          <a:xfrm>
            <a:off x="9378919" y="3144403"/>
            <a:ext cx="2539777" cy="210531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5156395C-7FFF-499F-9795-B37CD8A3B788}"/>
              </a:ext>
            </a:extLst>
          </p:cNvPr>
          <p:cNvSpPr txBox="1"/>
          <p:nvPr/>
        </p:nvSpPr>
        <p:spPr>
          <a:xfrm>
            <a:off x="542907" y="4429574"/>
            <a:ext cx="71149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hlinkClick r:id="rId5"/>
              </a:rPr>
              <a:t>https://indico.cern.ch/event/700663/contributions/2874577/attachments/1617340/2571297/Test_beam_check_list.pdf</a:t>
            </a:r>
            <a:endParaRPr lang="it-IT" sz="1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26EB95D-9B1A-4D2C-B3B0-84265E2B21A5}"/>
              </a:ext>
            </a:extLst>
          </p:cNvPr>
          <p:cNvSpPr txBox="1"/>
          <p:nvPr/>
        </p:nvSpPr>
        <p:spPr>
          <a:xfrm>
            <a:off x="4881509" y="2727226"/>
            <a:ext cx="426257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Check all directly by Adams CERN web page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638F629-0B1B-405C-9E9A-00E4B89B7387}"/>
              </a:ext>
            </a:extLst>
          </p:cNvPr>
          <p:cNvCxnSpPr/>
          <p:nvPr/>
        </p:nvCxnSpPr>
        <p:spPr>
          <a:xfrm flipH="1" flipV="1">
            <a:off x="5935286" y="2362702"/>
            <a:ext cx="640080" cy="359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E68A57CE-BB48-4F43-98A6-98197649EE51}"/>
              </a:ext>
            </a:extLst>
          </p:cNvPr>
          <p:cNvCxnSpPr/>
          <p:nvPr/>
        </p:nvCxnSpPr>
        <p:spPr>
          <a:xfrm flipH="1">
            <a:off x="4000360" y="2959737"/>
            <a:ext cx="881149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21AF71EA-DC8F-476A-B31E-5972DCC9878C}"/>
              </a:ext>
            </a:extLst>
          </p:cNvPr>
          <p:cNvCxnSpPr>
            <a:cxnSpLocks/>
          </p:cNvCxnSpPr>
          <p:nvPr/>
        </p:nvCxnSpPr>
        <p:spPr>
          <a:xfrm flipH="1">
            <a:off x="6756114" y="3096558"/>
            <a:ext cx="241069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9C54B39-A1D1-42A6-BBFB-6B6B780D51E0}"/>
              </a:ext>
            </a:extLst>
          </p:cNvPr>
          <p:cNvSpPr txBox="1"/>
          <p:nvPr/>
        </p:nvSpPr>
        <p:spPr>
          <a:xfrm>
            <a:off x="516138" y="448887"/>
            <a:ext cx="3353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Mission rules INFN+CERN</a:t>
            </a:r>
          </a:p>
        </p:txBody>
      </p:sp>
    </p:spTree>
    <p:extLst>
      <p:ext uri="{BB962C8B-B14F-4D97-AF65-F5344CB8AC3E}">
        <p14:creationId xmlns:p14="http://schemas.microsoft.com/office/powerpoint/2010/main" val="1151264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Poli Lener</dc:creator>
  <cp:lastModifiedBy>Marco Poli Lener</cp:lastModifiedBy>
  <cp:revision>1</cp:revision>
  <dcterms:created xsi:type="dcterms:W3CDTF">2022-07-20T14:35:30Z</dcterms:created>
  <dcterms:modified xsi:type="dcterms:W3CDTF">2022-07-20T14:37:37Z</dcterms:modified>
</cp:coreProperties>
</file>