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95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A21956-AB11-4563-BCDB-6B5970CACFC8}" v="117" dt="2022-07-15T07:17:30.3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149" autoAdjust="0"/>
  </p:normalViewPr>
  <p:slideViewPr>
    <p:cSldViewPr>
      <p:cViewPr varScale="1">
        <p:scale>
          <a:sx n="57" d="100"/>
          <a:sy n="57" d="100"/>
        </p:scale>
        <p:origin x="87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635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Piersanti" userId="a382b928-e522-4481-ad91-0d587872ea02" providerId="ADAL" clId="{EDA21956-AB11-4563-BCDB-6B5970CACFC8}"/>
    <pc:docChg chg="undo custSel addSld modSld addMainMaster delMainMaster modMainMaster modNotesMaster">
      <pc:chgData name="Luca Piersanti" userId="a382b928-e522-4481-ad91-0d587872ea02" providerId="ADAL" clId="{EDA21956-AB11-4563-BCDB-6B5970CACFC8}" dt="2022-07-15T07:36:36.557" v="3114" actId="5793"/>
      <pc:docMkLst>
        <pc:docMk/>
      </pc:docMkLst>
      <pc:sldChg chg="modSp mod">
        <pc:chgData name="Luca Piersanti" userId="a382b928-e522-4481-ad91-0d587872ea02" providerId="ADAL" clId="{EDA21956-AB11-4563-BCDB-6B5970CACFC8}" dt="2022-07-14T08:46:56.439" v="469" actId="255"/>
        <pc:sldMkLst>
          <pc:docMk/>
          <pc:sldMk cId="3395693010" sldId="295"/>
        </pc:sldMkLst>
        <pc:spChg chg="mod">
          <ac:chgData name="Luca Piersanti" userId="a382b928-e522-4481-ad91-0d587872ea02" providerId="ADAL" clId="{EDA21956-AB11-4563-BCDB-6B5970CACFC8}" dt="2022-07-14T08:46:56.439" v="469" actId="255"/>
          <ac:spMkLst>
            <pc:docMk/>
            <pc:sldMk cId="3395693010" sldId="295"/>
            <ac:spMk id="4" creationId="{00000000-0000-0000-0000-000000000000}"/>
          </ac:spMkLst>
        </pc:spChg>
        <pc:spChg chg="mod">
          <ac:chgData name="Luca Piersanti" userId="a382b928-e522-4481-ad91-0d587872ea02" providerId="ADAL" clId="{EDA21956-AB11-4563-BCDB-6B5970CACFC8}" dt="2022-07-14T08:46:41.658" v="467" actId="1076"/>
          <ac:spMkLst>
            <pc:docMk/>
            <pc:sldMk cId="3395693010" sldId="295"/>
            <ac:spMk id="5" creationId="{00000000-0000-0000-0000-000000000000}"/>
          </ac:spMkLst>
        </pc:spChg>
      </pc:sldChg>
      <pc:sldChg chg="addSp delSp modSp mod">
        <pc:chgData name="Luca Piersanti" userId="a382b928-e522-4481-ad91-0d587872ea02" providerId="ADAL" clId="{EDA21956-AB11-4563-BCDB-6B5970CACFC8}" dt="2022-07-15T07:18:07.066" v="2788" actId="207"/>
        <pc:sldMkLst>
          <pc:docMk/>
          <pc:sldMk cId="2196935340" sldId="302"/>
        </pc:sldMkLst>
        <pc:spChg chg="mod">
          <ac:chgData name="Luca Piersanti" userId="a382b928-e522-4481-ad91-0d587872ea02" providerId="ADAL" clId="{EDA21956-AB11-4563-BCDB-6B5970CACFC8}" dt="2022-07-14T08:34:44.424" v="286" actId="20577"/>
          <ac:spMkLst>
            <pc:docMk/>
            <pc:sldMk cId="2196935340" sldId="302"/>
            <ac:spMk id="2" creationId="{00000000-0000-0000-0000-000000000000}"/>
          </ac:spMkLst>
        </pc:spChg>
        <pc:spChg chg="del">
          <ac:chgData name="Luca Piersanti" userId="a382b928-e522-4481-ad91-0d587872ea02" providerId="ADAL" clId="{EDA21956-AB11-4563-BCDB-6B5970CACFC8}" dt="2022-07-14T08:34:49.004" v="287" actId="478"/>
          <ac:spMkLst>
            <pc:docMk/>
            <pc:sldMk cId="2196935340" sldId="302"/>
            <ac:spMk id="3" creationId="{00000000-0000-0000-0000-000000000000}"/>
          </ac:spMkLst>
        </pc:spChg>
        <pc:spChg chg="add del mod">
          <ac:chgData name="Luca Piersanti" userId="a382b928-e522-4481-ad91-0d587872ea02" providerId="ADAL" clId="{EDA21956-AB11-4563-BCDB-6B5970CACFC8}" dt="2022-07-14T08:37:04.268" v="358" actId="478"/>
          <ac:spMkLst>
            <pc:docMk/>
            <pc:sldMk cId="2196935340" sldId="302"/>
            <ac:spMk id="5" creationId="{D908CC44-AD77-E63B-A845-B45E02956C1F}"/>
          </ac:spMkLst>
        </pc:spChg>
        <pc:spChg chg="add mod">
          <ac:chgData name="Luca Piersanti" userId="a382b928-e522-4481-ad91-0d587872ea02" providerId="ADAL" clId="{EDA21956-AB11-4563-BCDB-6B5970CACFC8}" dt="2022-07-14T08:47:44.564" v="487" actId="1037"/>
          <ac:spMkLst>
            <pc:docMk/>
            <pc:sldMk cId="2196935340" sldId="302"/>
            <ac:spMk id="8" creationId="{7F8ADB88-31A6-1216-55A7-376A07F94F24}"/>
          </ac:spMkLst>
        </pc:spChg>
        <pc:spChg chg="add mod">
          <ac:chgData name="Luca Piersanti" userId="a382b928-e522-4481-ad91-0d587872ea02" providerId="ADAL" clId="{EDA21956-AB11-4563-BCDB-6B5970CACFC8}" dt="2022-07-14T08:47:37.770" v="478" actId="1037"/>
          <ac:spMkLst>
            <pc:docMk/>
            <pc:sldMk cId="2196935340" sldId="302"/>
            <ac:spMk id="9" creationId="{3493C4A8-844B-D2EA-ADC6-CD58F05B8C03}"/>
          </ac:spMkLst>
        </pc:spChg>
        <pc:spChg chg="add mod">
          <ac:chgData name="Luca Piersanti" userId="a382b928-e522-4481-ad91-0d587872ea02" providerId="ADAL" clId="{EDA21956-AB11-4563-BCDB-6B5970CACFC8}" dt="2022-07-15T07:18:07.066" v="2788" actId="207"/>
          <ac:spMkLst>
            <pc:docMk/>
            <pc:sldMk cId="2196935340" sldId="302"/>
            <ac:spMk id="10" creationId="{189F1149-60A1-25CA-0288-5C5CC5FEE333}"/>
          </ac:spMkLst>
        </pc:spChg>
        <pc:spChg chg="add mod">
          <ac:chgData name="Luca Piersanti" userId="a382b928-e522-4481-ad91-0d587872ea02" providerId="ADAL" clId="{EDA21956-AB11-4563-BCDB-6B5970CACFC8}" dt="2022-07-14T08:47:41.143" v="482" actId="1036"/>
          <ac:spMkLst>
            <pc:docMk/>
            <pc:sldMk cId="2196935340" sldId="302"/>
            <ac:spMk id="11" creationId="{61968267-304C-F80B-7922-E86C7123A98D}"/>
          </ac:spMkLst>
        </pc:spChg>
        <pc:spChg chg="add mod">
          <ac:chgData name="Luca Piersanti" userId="a382b928-e522-4481-ad91-0d587872ea02" providerId="ADAL" clId="{EDA21956-AB11-4563-BCDB-6B5970CACFC8}" dt="2022-07-14T08:47:34.893" v="477" actId="1037"/>
          <ac:spMkLst>
            <pc:docMk/>
            <pc:sldMk cId="2196935340" sldId="302"/>
            <ac:spMk id="12" creationId="{9B25E803-C976-D55F-0B34-1177D3DA79BB}"/>
          </ac:spMkLst>
        </pc:spChg>
        <pc:spChg chg="add mod">
          <ac:chgData name="Luca Piersanti" userId="a382b928-e522-4481-ad91-0d587872ea02" providerId="ADAL" clId="{EDA21956-AB11-4563-BCDB-6B5970CACFC8}" dt="2022-07-14T08:46:31.492" v="465"/>
          <ac:spMkLst>
            <pc:docMk/>
            <pc:sldMk cId="2196935340" sldId="302"/>
            <ac:spMk id="13" creationId="{31F84495-4EDD-2FBC-6513-794D1553320C}"/>
          </ac:spMkLst>
        </pc:spChg>
        <pc:spChg chg="add mod">
          <ac:chgData name="Luca Piersanti" userId="a382b928-e522-4481-ad91-0d587872ea02" providerId="ADAL" clId="{EDA21956-AB11-4563-BCDB-6B5970CACFC8}" dt="2022-07-14T08:46:31.492" v="465"/>
          <ac:spMkLst>
            <pc:docMk/>
            <pc:sldMk cId="2196935340" sldId="302"/>
            <ac:spMk id="14" creationId="{57AF1428-D40E-3F84-8D4A-DE8B160045F8}"/>
          </ac:spMkLst>
        </pc:spChg>
        <pc:spChg chg="add mod">
          <ac:chgData name="Luca Piersanti" userId="a382b928-e522-4481-ad91-0d587872ea02" providerId="ADAL" clId="{EDA21956-AB11-4563-BCDB-6B5970CACFC8}" dt="2022-07-14T08:46:31.492" v="465"/>
          <ac:spMkLst>
            <pc:docMk/>
            <pc:sldMk cId="2196935340" sldId="302"/>
            <ac:spMk id="15" creationId="{194E7E15-50C8-5C06-A2DE-4DA52339D66A}"/>
          </ac:spMkLst>
        </pc:spChg>
        <pc:spChg chg="add mod">
          <ac:chgData name="Luca Piersanti" userId="a382b928-e522-4481-ad91-0d587872ea02" providerId="ADAL" clId="{EDA21956-AB11-4563-BCDB-6B5970CACFC8}" dt="2022-07-14T08:46:31.492" v="465"/>
          <ac:spMkLst>
            <pc:docMk/>
            <pc:sldMk cId="2196935340" sldId="302"/>
            <ac:spMk id="16" creationId="{710F2E39-982A-4880-C511-59E88F25D118}"/>
          </ac:spMkLst>
        </pc:spChg>
        <pc:spChg chg="add mod">
          <ac:chgData name="Luca Piersanti" userId="a382b928-e522-4481-ad91-0d587872ea02" providerId="ADAL" clId="{EDA21956-AB11-4563-BCDB-6B5970CACFC8}" dt="2022-07-14T08:46:31.492" v="465"/>
          <ac:spMkLst>
            <pc:docMk/>
            <pc:sldMk cId="2196935340" sldId="302"/>
            <ac:spMk id="17" creationId="{4121442F-D402-C301-A047-F33AB3DBAE3C}"/>
          </ac:spMkLst>
        </pc:spChg>
        <pc:spChg chg="add mod">
          <ac:chgData name="Luca Piersanti" userId="a382b928-e522-4481-ad91-0d587872ea02" providerId="ADAL" clId="{EDA21956-AB11-4563-BCDB-6B5970CACFC8}" dt="2022-07-14T08:46:31.492" v="465"/>
          <ac:spMkLst>
            <pc:docMk/>
            <pc:sldMk cId="2196935340" sldId="302"/>
            <ac:spMk id="18" creationId="{07EB64B9-CFDE-B479-DB1E-65E24D18EDB6}"/>
          </ac:spMkLst>
        </pc:spChg>
        <pc:spChg chg="add mod">
          <ac:chgData name="Luca Piersanti" userId="a382b928-e522-4481-ad91-0d587872ea02" providerId="ADAL" clId="{EDA21956-AB11-4563-BCDB-6B5970CACFC8}" dt="2022-07-14T08:46:31.492" v="465"/>
          <ac:spMkLst>
            <pc:docMk/>
            <pc:sldMk cId="2196935340" sldId="302"/>
            <ac:spMk id="19" creationId="{93A7CCF3-63D3-CF09-A40E-689F7F6F0ADB}"/>
          </ac:spMkLst>
        </pc:spChg>
        <pc:spChg chg="add mod">
          <ac:chgData name="Luca Piersanti" userId="a382b928-e522-4481-ad91-0d587872ea02" providerId="ADAL" clId="{EDA21956-AB11-4563-BCDB-6B5970CACFC8}" dt="2022-07-14T08:46:31.492" v="465"/>
          <ac:spMkLst>
            <pc:docMk/>
            <pc:sldMk cId="2196935340" sldId="302"/>
            <ac:spMk id="23" creationId="{64D57CD5-ABB7-C917-ECEC-37AFD9063E19}"/>
          </ac:spMkLst>
        </pc:spChg>
        <pc:spChg chg="add mod">
          <ac:chgData name="Luca Piersanti" userId="a382b928-e522-4481-ad91-0d587872ea02" providerId="ADAL" clId="{EDA21956-AB11-4563-BCDB-6B5970CACFC8}" dt="2022-07-15T07:17:59.486" v="2787" actId="208"/>
          <ac:spMkLst>
            <pc:docMk/>
            <pc:sldMk cId="2196935340" sldId="302"/>
            <ac:spMk id="24" creationId="{AD82DCC0-7A28-E34F-4F05-2CEC6EB651AC}"/>
          </ac:spMkLst>
        </pc:spChg>
        <pc:picChg chg="add del mod">
          <ac:chgData name="Luca Piersanti" userId="a382b928-e522-4481-ad91-0d587872ea02" providerId="ADAL" clId="{EDA21956-AB11-4563-BCDB-6B5970CACFC8}" dt="2022-07-14T08:39:06.049" v="362" actId="478"/>
          <ac:picMkLst>
            <pc:docMk/>
            <pc:sldMk cId="2196935340" sldId="302"/>
            <ac:picMk id="6" creationId="{A267528B-8AAD-5AF2-9603-171CD06A0BF1}"/>
          </ac:picMkLst>
        </pc:picChg>
        <pc:picChg chg="add mod ord">
          <ac:chgData name="Luca Piersanti" userId="a382b928-e522-4481-ad91-0d587872ea02" providerId="ADAL" clId="{EDA21956-AB11-4563-BCDB-6B5970CACFC8}" dt="2022-07-14T08:47:27.596" v="471" actId="1076"/>
          <ac:picMkLst>
            <pc:docMk/>
            <pc:sldMk cId="2196935340" sldId="302"/>
            <ac:picMk id="7" creationId="{9AF0BFBF-C13C-31EB-CCE2-E52AF38EF03F}"/>
          </ac:picMkLst>
        </pc:picChg>
        <pc:cxnChg chg="add mod">
          <ac:chgData name="Luca Piersanti" userId="a382b928-e522-4481-ad91-0d587872ea02" providerId="ADAL" clId="{EDA21956-AB11-4563-BCDB-6B5970CACFC8}" dt="2022-07-14T08:46:31.492" v="465"/>
          <ac:cxnSpMkLst>
            <pc:docMk/>
            <pc:sldMk cId="2196935340" sldId="302"/>
            <ac:cxnSpMk id="20" creationId="{B8941538-AE12-1FE2-C0D6-0A23BAFDF004}"/>
          </ac:cxnSpMkLst>
        </pc:cxnChg>
        <pc:cxnChg chg="add mod">
          <ac:chgData name="Luca Piersanti" userId="a382b928-e522-4481-ad91-0d587872ea02" providerId="ADAL" clId="{EDA21956-AB11-4563-BCDB-6B5970CACFC8}" dt="2022-07-14T08:46:31.492" v="465"/>
          <ac:cxnSpMkLst>
            <pc:docMk/>
            <pc:sldMk cId="2196935340" sldId="302"/>
            <ac:cxnSpMk id="21" creationId="{6645B2BE-F349-28A6-65F9-F67CDADFFF48}"/>
          </ac:cxnSpMkLst>
        </pc:cxnChg>
        <pc:cxnChg chg="add mod">
          <ac:chgData name="Luca Piersanti" userId="a382b928-e522-4481-ad91-0d587872ea02" providerId="ADAL" clId="{EDA21956-AB11-4563-BCDB-6B5970CACFC8}" dt="2022-07-14T08:46:31.492" v="465"/>
          <ac:cxnSpMkLst>
            <pc:docMk/>
            <pc:sldMk cId="2196935340" sldId="302"/>
            <ac:cxnSpMk id="22" creationId="{9E54EEE5-0A20-BF0F-A343-7E8F5FBC6A2D}"/>
          </ac:cxnSpMkLst>
        </pc:cxnChg>
      </pc:sldChg>
      <pc:sldChg chg="addSp delSp modSp new mod">
        <pc:chgData name="Luca Piersanti" userId="a382b928-e522-4481-ad91-0d587872ea02" providerId="ADAL" clId="{EDA21956-AB11-4563-BCDB-6B5970CACFC8}" dt="2022-07-14T08:49:36.237" v="549" actId="1035"/>
        <pc:sldMkLst>
          <pc:docMk/>
          <pc:sldMk cId="2778395417" sldId="303"/>
        </pc:sldMkLst>
        <pc:spChg chg="mod">
          <ac:chgData name="Luca Piersanti" userId="a382b928-e522-4481-ad91-0d587872ea02" providerId="ADAL" clId="{EDA21956-AB11-4563-BCDB-6B5970CACFC8}" dt="2022-07-14T08:45:28.799" v="462"/>
          <ac:spMkLst>
            <pc:docMk/>
            <pc:sldMk cId="2778395417" sldId="303"/>
            <ac:spMk id="2" creationId="{AAB0D026-8E4F-41E3-EDD3-646725C813F7}"/>
          </ac:spMkLst>
        </pc:spChg>
        <pc:spChg chg="del">
          <ac:chgData name="Luca Piersanti" userId="a382b928-e522-4481-ad91-0d587872ea02" providerId="ADAL" clId="{EDA21956-AB11-4563-BCDB-6B5970CACFC8}" dt="2022-07-14T08:45:32.955" v="463" actId="478"/>
          <ac:spMkLst>
            <pc:docMk/>
            <pc:sldMk cId="2778395417" sldId="303"/>
            <ac:spMk id="3" creationId="{0F023C94-23CA-9AC3-09AB-87037040C535}"/>
          </ac:spMkLst>
        </pc:spChg>
        <pc:spChg chg="add mod">
          <ac:chgData name="Luca Piersanti" userId="a382b928-e522-4481-ad91-0d587872ea02" providerId="ADAL" clId="{EDA21956-AB11-4563-BCDB-6B5970CACFC8}" dt="2022-07-14T08:48:19.908" v="520" actId="1038"/>
          <ac:spMkLst>
            <pc:docMk/>
            <pc:sldMk cId="2778395417" sldId="303"/>
            <ac:spMk id="4" creationId="{89B9EABF-B8C2-F464-B06F-72A5FB924B38}"/>
          </ac:spMkLst>
        </pc:spChg>
        <pc:spChg chg="add mod">
          <ac:chgData name="Luca Piersanti" userId="a382b928-e522-4481-ad91-0d587872ea02" providerId="ADAL" clId="{EDA21956-AB11-4563-BCDB-6B5970CACFC8}" dt="2022-07-14T08:48:19.908" v="520" actId="1038"/>
          <ac:spMkLst>
            <pc:docMk/>
            <pc:sldMk cId="2778395417" sldId="303"/>
            <ac:spMk id="5" creationId="{1CD4EC8B-F2CF-F175-805B-0FC6EDBEA322}"/>
          </ac:spMkLst>
        </pc:spChg>
        <pc:spChg chg="add mod">
          <ac:chgData name="Luca Piersanti" userId="a382b928-e522-4481-ad91-0d587872ea02" providerId="ADAL" clId="{EDA21956-AB11-4563-BCDB-6B5970CACFC8}" dt="2022-07-14T08:48:19.908" v="520" actId="1038"/>
          <ac:spMkLst>
            <pc:docMk/>
            <pc:sldMk cId="2778395417" sldId="303"/>
            <ac:spMk id="6" creationId="{AF6DF2AE-38F9-74A5-D341-7FF8E3F8066A}"/>
          </ac:spMkLst>
        </pc:spChg>
        <pc:spChg chg="add mod">
          <ac:chgData name="Luca Piersanti" userId="a382b928-e522-4481-ad91-0d587872ea02" providerId="ADAL" clId="{EDA21956-AB11-4563-BCDB-6B5970CACFC8}" dt="2022-07-14T08:48:19.908" v="520" actId="1038"/>
          <ac:spMkLst>
            <pc:docMk/>
            <pc:sldMk cId="2778395417" sldId="303"/>
            <ac:spMk id="7" creationId="{906D90C4-99E3-6630-125C-EE802EDD5799}"/>
          </ac:spMkLst>
        </pc:spChg>
        <pc:spChg chg="add mod">
          <ac:chgData name="Luca Piersanti" userId="a382b928-e522-4481-ad91-0d587872ea02" providerId="ADAL" clId="{EDA21956-AB11-4563-BCDB-6B5970CACFC8}" dt="2022-07-14T08:48:19.908" v="520" actId="1038"/>
          <ac:spMkLst>
            <pc:docMk/>
            <pc:sldMk cId="2778395417" sldId="303"/>
            <ac:spMk id="8" creationId="{25EDCB59-1FC9-CC5A-7863-EC7F1B76CE1E}"/>
          </ac:spMkLst>
        </pc:spChg>
        <pc:spChg chg="add mod">
          <ac:chgData name="Luca Piersanti" userId="a382b928-e522-4481-ad91-0d587872ea02" providerId="ADAL" clId="{EDA21956-AB11-4563-BCDB-6B5970CACFC8}" dt="2022-07-14T08:48:19.908" v="520" actId="1038"/>
          <ac:spMkLst>
            <pc:docMk/>
            <pc:sldMk cId="2778395417" sldId="303"/>
            <ac:spMk id="9" creationId="{9B5239EC-E0B9-4168-04D7-D4B9661FD3E7}"/>
          </ac:spMkLst>
        </pc:spChg>
        <pc:spChg chg="add mod">
          <ac:chgData name="Luca Piersanti" userId="a382b928-e522-4481-ad91-0d587872ea02" providerId="ADAL" clId="{EDA21956-AB11-4563-BCDB-6B5970CACFC8}" dt="2022-07-14T08:48:19.908" v="520" actId="1038"/>
          <ac:spMkLst>
            <pc:docMk/>
            <pc:sldMk cId="2778395417" sldId="303"/>
            <ac:spMk id="11" creationId="{C878FC2B-04AF-DF04-9F79-AED397F39F0A}"/>
          </ac:spMkLst>
        </pc:spChg>
        <pc:spChg chg="add mod">
          <ac:chgData name="Luca Piersanti" userId="a382b928-e522-4481-ad91-0d587872ea02" providerId="ADAL" clId="{EDA21956-AB11-4563-BCDB-6B5970CACFC8}" dt="2022-07-14T08:48:19.908" v="520" actId="1038"/>
          <ac:spMkLst>
            <pc:docMk/>
            <pc:sldMk cId="2778395417" sldId="303"/>
            <ac:spMk id="12" creationId="{AE16A337-71A7-DADE-D5A9-9556245AAE38}"/>
          </ac:spMkLst>
        </pc:spChg>
        <pc:spChg chg="add mod">
          <ac:chgData name="Luca Piersanti" userId="a382b928-e522-4481-ad91-0d587872ea02" providerId="ADAL" clId="{EDA21956-AB11-4563-BCDB-6B5970CACFC8}" dt="2022-07-14T08:48:39.252" v="541" actId="1076"/>
          <ac:spMkLst>
            <pc:docMk/>
            <pc:sldMk cId="2778395417" sldId="303"/>
            <ac:spMk id="13" creationId="{30D27A88-9282-ED23-E378-3E7D0D329C34}"/>
          </ac:spMkLst>
        </pc:spChg>
        <pc:spChg chg="add mod">
          <ac:chgData name="Luca Piersanti" userId="a382b928-e522-4481-ad91-0d587872ea02" providerId="ADAL" clId="{EDA21956-AB11-4563-BCDB-6B5970CACFC8}" dt="2022-07-14T08:48:19.908" v="520" actId="1038"/>
          <ac:spMkLst>
            <pc:docMk/>
            <pc:sldMk cId="2778395417" sldId="303"/>
            <ac:spMk id="14" creationId="{7A235438-7018-D51A-38AF-DCDC8BF40B95}"/>
          </ac:spMkLst>
        </pc:spChg>
        <pc:spChg chg="add mod">
          <ac:chgData name="Luca Piersanti" userId="a382b928-e522-4481-ad91-0d587872ea02" providerId="ADAL" clId="{EDA21956-AB11-4563-BCDB-6B5970CACFC8}" dt="2022-07-14T08:48:19.908" v="520" actId="1038"/>
          <ac:spMkLst>
            <pc:docMk/>
            <pc:sldMk cId="2778395417" sldId="303"/>
            <ac:spMk id="24" creationId="{78832E52-44C4-F6F7-21DD-284B0074B874}"/>
          </ac:spMkLst>
        </pc:spChg>
        <pc:spChg chg="add mod">
          <ac:chgData name="Luca Piersanti" userId="a382b928-e522-4481-ad91-0d587872ea02" providerId="ADAL" clId="{EDA21956-AB11-4563-BCDB-6B5970CACFC8}" dt="2022-07-14T08:48:19.908" v="520" actId="1038"/>
          <ac:spMkLst>
            <pc:docMk/>
            <pc:sldMk cId="2778395417" sldId="303"/>
            <ac:spMk id="25" creationId="{04193E79-2F5F-B0E8-A1B8-F3972A62C617}"/>
          </ac:spMkLst>
        </pc:spChg>
        <pc:spChg chg="add mod">
          <ac:chgData name="Luca Piersanti" userId="a382b928-e522-4481-ad91-0d587872ea02" providerId="ADAL" clId="{EDA21956-AB11-4563-BCDB-6B5970CACFC8}" dt="2022-07-14T08:48:19.908" v="520" actId="1038"/>
          <ac:spMkLst>
            <pc:docMk/>
            <pc:sldMk cId="2778395417" sldId="303"/>
            <ac:spMk id="30" creationId="{14A547F4-3386-6D9E-28AF-AE43367C3032}"/>
          </ac:spMkLst>
        </pc:spChg>
        <pc:spChg chg="add mod">
          <ac:chgData name="Luca Piersanti" userId="a382b928-e522-4481-ad91-0d587872ea02" providerId="ADAL" clId="{EDA21956-AB11-4563-BCDB-6B5970CACFC8}" dt="2022-07-14T08:48:19.908" v="520" actId="1038"/>
          <ac:spMkLst>
            <pc:docMk/>
            <pc:sldMk cId="2778395417" sldId="303"/>
            <ac:spMk id="31" creationId="{38E52443-323D-1FBB-5EF1-74631CE68C83}"/>
          </ac:spMkLst>
        </pc:spChg>
        <pc:spChg chg="add mod">
          <ac:chgData name="Luca Piersanti" userId="a382b928-e522-4481-ad91-0d587872ea02" providerId="ADAL" clId="{EDA21956-AB11-4563-BCDB-6B5970CACFC8}" dt="2022-07-14T08:48:19.908" v="520" actId="1038"/>
          <ac:spMkLst>
            <pc:docMk/>
            <pc:sldMk cId="2778395417" sldId="303"/>
            <ac:spMk id="32" creationId="{A50E0590-B20D-07CA-FD6D-03624D116386}"/>
          </ac:spMkLst>
        </pc:spChg>
        <pc:spChg chg="add mod">
          <ac:chgData name="Luca Piersanti" userId="a382b928-e522-4481-ad91-0d587872ea02" providerId="ADAL" clId="{EDA21956-AB11-4563-BCDB-6B5970CACFC8}" dt="2022-07-14T08:48:19.908" v="520" actId="1038"/>
          <ac:spMkLst>
            <pc:docMk/>
            <pc:sldMk cId="2778395417" sldId="303"/>
            <ac:spMk id="33" creationId="{DD0F0C09-C72F-9D78-DF9B-EB44C0D87B0B}"/>
          </ac:spMkLst>
        </pc:spChg>
        <pc:spChg chg="add mod">
          <ac:chgData name="Luca Piersanti" userId="a382b928-e522-4481-ad91-0d587872ea02" providerId="ADAL" clId="{EDA21956-AB11-4563-BCDB-6B5970CACFC8}" dt="2022-07-14T08:48:26.221" v="539" actId="1037"/>
          <ac:spMkLst>
            <pc:docMk/>
            <pc:sldMk cId="2778395417" sldId="303"/>
            <ac:spMk id="34" creationId="{6ECEDB3C-3FE2-9534-7985-C7CA80C49091}"/>
          </ac:spMkLst>
        </pc:spChg>
        <pc:spChg chg="add mod">
          <ac:chgData name="Luca Piersanti" userId="a382b928-e522-4481-ad91-0d587872ea02" providerId="ADAL" clId="{EDA21956-AB11-4563-BCDB-6B5970CACFC8}" dt="2022-07-14T08:48:34.127" v="540" actId="1076"/>
          <ac:spMkLst>
            <pc:docMk/>
            <pc:sldMk cId="2778395417" sldId="303"/>
            <ac:spMk id="35" creationId="{053C1907-0242-DAD4-9B53-6D5D4DD3B68C}"/>
          </ac:spMkLst>
        </pc:spChg>
        <pc:spChg chg="add mod">
          <ac:chgData name="Luca Piersanti" userId="a382b928-e522-4481-ad91-0d587872ea02" providerId="ADAL" clId="{EDA21956-AB11-4563-BCDB-6B5970CACFC8}" dt="2022-07-14T08:48:47.940" v="542" actId="1076"/>
          <ac:spMkLst>
            <pc:docMk/>
            <pc:sldMk cId="2778395417" sldId="303"/>
            <ac:spMk id="37" creationId="{F3C90404-EC14-8681-B97D-60FD0E4E8940}"/>
          </ac:spMkLst>
        </pc:spChg>
        <pc:cxnChg chg="add mod">
          <ac:chgData name="Luca Piersanti" userId="a382b928-e522-4481-ad91-0d587872ea02" providerId="ADAL" clId="{EDA21956-AB11-4563-BCDB-6B5970CACFC8}" dt="2022-07-14T08:48:19.908" v="520" actId="1038"/>
          <ac:cxnSpMkLst>
            <pc:docMk/>
            <pc:sldMk cId="2778395417" sldId="303"/>
            <ac:cxnSpMk id="10" creationId="{9B888B32-04B5-3EC2-A46E-B42C6817710F}"/>
          </ac:cxnSpMkLst>
        </pc:cxnChg>
        <pc:cxnChg chg="add mod">
          <ac:chgData name="Luca Piersanti" userId="a382b928-e522-4481-ad91-0d587872ea02" providerId="ADAL" clId="{EDA21956-AB11-4563-BCDB-6B5970CACFC8}" dt="2022-07-14T08:48:19.908" v="520" actId="1038"/>
          <ac:cxnSpMkLst>
            <pc:docMk/>
            <pc:sldMk cId="2778395417" sldId="303"/>
            <ac:cxnSpMk id="15" creationId="{ABB2BBAB-BE13-502F-3420-6A80609E0C16}"/>
          </ac:cxnSpMkLst>
        </pc:cxnChg>
        <pc:cxnChg chg="add mod">
          <ac:chgData name="Luca Piersanti" userId="a382b928-e522-4481-ad91-0d587872ea02" providerId="ADAL" clId="{EDA21956-AB11-4563-BCDB-6B5970CACFC8}" dt="2022-07-14T08:48:19.908" v="520" actId="1038"/>
          <ac:cxnSpMkLst>
            <pc:docMk/>
            <pc:sldMk cId="2778395417" sldId="303"/>
            <ac:cxnSpMk id="16" creationId="{9CA558E0-CDED-6817-86B9-7C129C119CE0}"/>
          </ac:cxnSpMkLst>
        </pc:cxnChg>
        <pc:cxnChg chg="add mod">
          <ac:chgData name="Luca Piersanti" userId="a382b928-e522-4481-ad91-0d587872ea02" providerId="ADAL" clId="{EDA21956-AB11-4563-BCDB-6B5970CACFC8}" dt="2022-07-14T08:48:19.908" v="520" actId="1038"/>
          <ac:cxnSpMkLst>
            <pc:docMk/>
            <pc:sldMk cId="2778395417" sldId="303"/>
            <ac:cxnSpMk id="17" creationId="{A79B5531-B389-37A5-1191-9C4E3B06F75C}"/>
          </ac:cxnSpMkLst>
        </pc:cxnChg>
        <pc:cxnChg chg="add mod">
          <ac:chgData name="Luca Piersanti" userId="a382b928-e522-4481-ad91-0d587872ea02" providerId="ADAL" clId="{EDA21956-AB11-4563-BCDB-6B5970CACFC8}" dt="2022-07-14T08:48:19.908" v="520" actId="1038"/>
          <ac:cxnSpMkLst>
            <pc:docMk/>
            <pc:sldMk cId="2778395417" sldId="303"/>
            <ac:cxnSpMk id="18" creationId="{D3E8F541-C979-92F7-75E8-ACFE47810ADC}"/>
          </ac:cxnSpMkLst>
        </pc:cxnChg>
        <pc:cxnChg chg="add mod">
          <ac:chgData name="Luca Piersanti" userId="a382b928-e522-4481-ad91-0d587872ea02" providerId="ADAL" clId="{EDA21956-AB11-4563-BCDB-6B5970CACFC8}" dt="2022-07-14T08:48:19.908" v="520" actId="1038"/>
          <ac:cxnSpMkLst>
            <pc:docMk/>
            <pc:sldMk cId="2778395417" sldId="303"/>
            <ac:cxnSpMk id="19" creationId="{A0B984D7-A432-1388-F5DD-D2D5DBB93649}"/>
          </ac:cxnSpMkLst>
        </pc:cxnChg>
        <pc:cxnChg chg="add mod">
          <ac:chgData name="Luca Piersanti" userId="a382b928-e522-4481-ad91-0d587872ea02" providerId="ADAL" clId="{EDA21956-AB11-4563-BCDB-6B5970CACFC8}" dt="2022-07-14T08:48:19.908" v="520" actId="1038"/>
          <ac:cxnSpMkLst>
            <pc:docMk/>
            <pc:sldMk cId="2778395417" sldId="303"/>
            <ac:cxnSpMk id="20" creationId="{5DFDD677-43A3-F46A-A481-D36509D07EE5}"/>
          </ac:cxnSpMkLst>
        </pc:cxnChg>
        <pc:cxnChg chg="add mod">
          <ac:chgData name="Luca Piersanti" userId="a382b928-e522-4481-ad91-0d587872ea02" providerId="ADAL" clId="{EDA21956-AB11-4563-BCDB-6B5970CACFC8}" dt="2022-07-14T08:48:19.908" v="520" actId="1038"/>
          <ac:cxnSpMkLst>
            <pc:docMk/>
            <pc:sldMk cId="2778395417" sldId="303"/>
            <ac:cxnSpMk id="21" creationId="{0D61E7CD-1C3D-E0CF-C5E9-BD71A47E3C88}"/>
          </ac:cxnSpMkLst>
        </pc:cxnChg>
        <pc:cxnChg chg="add mod">
          <ac:chgData name="Luca Piersanti" userId="a382b928-e522-4481-ad91-0d587872ea02" providerId="ADAL" clId="{EDA21956-AB11-4563-BCDB-6B5970CACFC8}" dt="2022-07-14T08:48:19.908" v="520" actId="1038"/>
          <ac:cxnSpMkLst>
            <pc:docMk/>
            <pc:sldMk cId="2778395417" sldId="303"/>
            <ac:cxnSpMk id="22" creationId="{484823E9-8FE2-1CF1-CF3C-FFC2BC52822E}"/>
          </ac:cxnSpMkLst>
        </pc:cxnChg>
        <pc:cxnChg chg="add mod">
          <ac:chgData name="Luca Piersanti" userId="a382b928-e522-4481-ad91-0d587872ea02" providerId="ADAL" clId="{EDA21956-AB11-4563-BCDB-6B5970CACFC8}" dt="2022-07-14T08:48:19.908" v="520" actId="1038"/>
          <ac:cxnSpMkLst>
            <pc:docMk/>
            <pc:sldMk cId="2778395417" sldId="303"/>
            <ac:cxnSpMk id="23" creationId="{2DE0E5D2-6408-10AD-291E-3C8A19FCC278}"/>
          </ac:cxnSpMkLst>
        </pc:cxnChg>
        <pc:cxnChg chg="add mod">
          <ac:chgData name="Luca Piersanti" userId="a382b928-e522-4481-ad91-0d587872ea02" providerId="ADAL" clId="{EDA21956-AB11-4563-BCDB-6B5970CACFC8}" dt="2022-07-14T08:48:19.908" v="520" actId="1038"/>
          <ac:cxnSpMkLst>
            <pc:docMk/>
            <pc:sldMk cId="2778395417" sldId="303"/>
            <ac:cxnSpMk id="26" creationId="{141E9552-E94F-884D-B381-209B435D4DD3}"/>
          </ac:cxnSpMkLst>
        </pc:cxnChg>
        <pc:cxnChg chg="add del mod">
          <ac:chgData name="Luca Piersanti" userId="a382b928-e522-4481-ad91-0d587872ea02" providerId="ADAL" clId="{EDA21956-AB11-4563-BCDB-6B5970CACFC8}" dt="2022-07-14T08:49:16.189" v="545" actId="478"/>
          <ac:cxnSpMkLst>
            <pc:docMk/>
            <pc:sldMk cId="2778395417" sldId="303"/>
            <ac:cxnSpMk id="27" creationId="{159EF2A6-1FFD-A6AD-E0A6-2BE6E605DEDF}"/>
          </ac:cxnSpMkLst>
        </pc:cxnChg>
        <pc:cxnChg chg="add mod">
          <ac:chgData name="Luca Piersanti" userId="a382b928-e522-4481-ad91-0d587872ea02" providerId="ADAL" clId="{EDA21956-AB11-4563-BCDB-6B5970CACFC8}" dt="2022-07-14T08:48:19.908" v="520" actId="1038"/>
          <ac:cxnSpMkLst>
            <pc:docMk/>
            <pc:sldMk cId="2778395417" sldId="303"/>
            <ac:cxnSpMk id="28" creationId="{C460161C-4C66-0B88-8158-62E05790A4F9}"/>
          </ac:cxnSpMkLst>
        </pc:cxnChg>
        <pc:cxnChg chg="add mod">
          <ac:chgData name="Luca Piersanti" userId="a382b928-e522-4481-ad91-0d587872ea02" providerId="ADAL" clId="{EDA21956-AB11-4563-BCDB-6B5970CACFC8}" dt="2022-07-14T08:48:19.908" v="520" actId="1038"/>
          <ac:cxnSpMkLst>
            <pc:docMk/>
            <pc:sldMk cId="2778395417" sldId="303"/>
            <ac:cxnSpMk id="29" creationId="{4331AFA7-5675-414C-6D70-03E5BCFDE172}"/>
          </ac:cxnSpMkLst>
        </pc:cxnChg>
        <pc:cxnChg chg="add mod">
          <ac:chgData name="Luca Piersanti" userId="a382b928-e522-4481-ad91-0d587872ea02" providerId="ADAL" clId="{EDA21956-AB11-4563-BCDB-6B5970CACFC8}" dt="2022-07-14T08:48:26.221" v="539" actId="1037"/>
          <ac:cxnSpMkLst>
            <pc:docMk/>
            <pc:sldMk cId="2778395417" sldId="303"/>
            <ac:cxnSpMk id="36" creationId="{3ED96517-61E9-3101-B40F-782E81951057}"/>
          </ac:cxnSpMkLst>
        </pc:cxnChg>
        <pc:cxnChg chg="add mod">
          <ac:chgData name="Luca Piersanti" userId="a382b928-e522-4481-ad91-0d587872ea02" providerId="ADAL" clId="{EDA21956-AB11-4563-BCDB-6B5970CACFC8}" dt="2022-07-14T08:49:36.237" v="549" actId="1035"/>
          <ac:cxnSpMkLst>
            <pc:docMk/>
            <pc:sldMk cId="2778395417" sldId="303"/>
            <ac:cxnSpMk id="38" creationId="{407845B4-3584-F509-1F29-A3B521595843}"/>
          </ac:cxnSpMkLst>
        </pc:cxnChg>
      </pc:sldChg>
      <pc:sldChg chg="addSp delSp modSp new mod">
        <pc:chgData name="Luca Piersanti" userId="a382b928-e522-4481-ad91-0d587872ea02" providerId="ADAL" clId="{EDA21956-AB11-4563-BCDB-6B5970CACFC8}" dt="2022-07-14T10:40:31.377" v="1884" actId="404"/>
        <pc:sldMkLst>
          <pc:docMk/>
          <pc:sldMk cId="426862815" sldId="304"/>
        </pc:sldMkLst>
        <pc:spChg chg="mod">
          <ac:chgData name="Luca Piersanti" userId="a382b928-e522-4481-ad91-0d587872ea02" providerId="ADAL" clId="{EDA21956-AB11-4563-BCDB-6B5970CACFC8}" dt="2022-07-14T08:50:16.174" v="583" actId="20577"/>
          <ac:spMkLst>
            <pc:docMk/>
            <pc:sldMk cId="426862815" sldId="304"/>
            <ac:spMk id="2" creationId="{9FEB46AF-7A01-61A9-6C95-277E9FAE012F}"/>
          </ac:spMkLst>
        </pc:spChg>
        <pc:spChg chg="add del mod">
          <ac:chgData name="Luca Piersanti" userId="a382b928-e522-4481-ad91-0d587872ea02" providerId="ADAL" clId="{EDA21956-AB11-4563-BCDB-6B5970CACFC8}" dt="2022-07-14T10:40:31.377" v="1884" actId="404"/>
          <ac:spMkLst>
            <pc:docMk/>
            <pc:sldMk cId="426862815" sldId="304"/>
            <ac:spMk id="3" creationId="{B99B1573-CE7F-5405-2A80-6CCB0D1F63F9}"/>
          </ac:spMkLst>
        </pc:spChg>
        <pc:picChg chg="add mod">
          <ac:chgData name="Luca Piersanti" userId="a382b928-e522-4481-ad91-0d587872ea02" providerId="ADAL" clId="{EDA21956-AB11-4563-BCDB-6B5970CACFC8}" dt="2022-07-14T08:52:39.143" v="615" actId="1035"/>
          <ac:picMkLst>
            <pc:docMk/>
            <pc:sldMk cId="426862815" sldId="304"/>
            <ac:picMk id="4" creationId="{497B7F87-BE14-7E51-953B-243890D9A146}"/>
          </ac:picMkLst>
        </pc:picChg>
        <pc:picChg chg="add mod">
          <ac:chgData name="Luca Piersanti" userId="a382b928-e522-4481-ad91-0d587872ea02" providerId="ADAL" clId="{EDA21956-AB11-4563-BCDB-6B5970CACFC8}" dt="2022-07-14T08:52:39.143" v="615" actId="1035"/>
          <ac:picMkLst>
            <pc:docMk/>
            <pc:sldMk cId="426862815" sldId="304"/>
            <ac:picMk id="5" creationId="{C232309C-E88D-521E-DE9E-9B1402A738DA}"/>
          </ac:picMkLst>
        </pc:picChg>
        <pc:picChg chg="add mod">
          <ac:chgData name="Luca Piersanti" userId="a382b928-e522-4481-ad91-0d587872ea02" providerId="ADAL" clId="{EDA21956-AB11-4563-BCDB-6B5970CACFC8}" dt="2022-07-14T08:52:39.143" v="615" actId="1035"/>
          <ac:picMkLst>
            <pc:docMk/>
            <pc:sldMk cId="426862815" sldId="304"/>
            <ac:picMk id="6" creationId="{A4EFC456-9E40-0136-9201-BE03C7425A6B}"/>
          </ac:picMkLst>
        </pc:picChg>
      </pc:sldChg>
      <pc:sldChg chg="addSp modSp new mod">
        <pc:chgData name="Luca Piersanti" userId="a382b928-e522-4481-ad91-0d587872ea02" providerId="ADAL" clId="{EDA21956-AB11-4563-BCDB-6B5970CACFC8}" dt="2022-07-14T09:09:08.518" v="844" actId="14100"/>
        <pc:sldMkLst>
          <pc:docMk/>
          <pc:sldMk cId="3383224352" sldId="305"/>
        </pc:sldMkLst>
        <pc:spChg chg="mod">
          <ac:chgData name="Luca Piersanti" userId="a382b928-e522-4481-ad91-0d587872ea02" providerId="ADAL" clId="{EDA21956-AB11-4563-BCDB-6B5970CACFC8}" dt="2022-07-14T09:07:20.377" v="804" actId="1076"/>
          <ac:spMkLst>
            <pc:docMk/>
            <pc:sldMk cId="3383224352" sldId="305"/>
            <ac:spMk id="2" creationId="{372781C8-EA4D-F74F-507E-D8362DB2B746}"/>
          </ac:spMkLst>
        </pc:spChg>
        <pc:spChg chg="mod">
          <ac:chgData name="Luca Piersanti" userId="a382b928-e522-4481-ad91-0d587872ea02" providerId="ADAL" clId="{EDA21956-AB11-4563-BCDB-6B5970CACFC8}" dt="2022-07-14T09:06:46.330" v="799" actId="1036"/>
          <ac:spMkLst>
            <pc:docMk/>
            <pc:sldMk cId="3383224352" sldId="305"/>
            <ac:spMk id="3" creationId="{4D39B0F0-61B2-5C78-823D-B3E5961F6A7A}"/>
          </ac:spMkLst>
        </pc:spChg>
        <pc:spChg chg="add mod">
          <ac:chgData name="Luca Piersanti" userId="a382b928-e522-4481-ad91-0d587872ea02" providerId="ADAL" clId="{EDA21956-AB11-4563-BCDB-6B5970CACFC8}" dt="2022-07-14T09:06:27.705" v="793"/>
          <ac:spMkLst>
            <pc:docMk/>
            <pc:sldMk cId="3383224352" sldId="305"/>
            <ac:spMk id="5" creationId="{5DCB5AA4-385C-0095-D114-B7EA854A7405}"/>
          </ac:spMkLst>
        </pc:spChg>
        <pc:spChg chg="add mod">
          <ac:chgData name="Luca Piersanti" userId="a382b928-e522-4481-ad91-0d587872ea02" providerId="ADAL" clId="{EDA21956-AB11-4563-BCDB-6B5970CACFC8}" dt="2022-07-14T09:07:30.189" v="811" actId="1037"/>
          <ac:spMkLst>
            <pc:docMk/>
            <pc:sldMk cId="3383224352" sldId="305"/>
            <ac:spMk id="7" creationId="{777B4BC6-D94D-C5BF-DDAB-BD912717DE27}"/>
          </ac:spMkLst>
        </pc:spChg>
        <pc:spChg chg="add mod">
          <ac:chgData name="Luca Piersanti" userId="a382b928-e522-4481-ad91-0d587872ea02" providerId="ADAL" clId="{EDA21956-AB11-4563-BCDB-6B5970CACFC8}" dt="2022-07-14T09:08:34.158" v="830" actId="1035"/>
          <ac:spMkLst>
            <pc:docMk/>
            <pc:sldMk cId="3383224352" sldId="305"/>
            <ac:spMk id="8" creationId="{E0117FF9-C5AE-BD15-AA48-FF369DAD230F}"/>
          </ac:spMkLst>
        </pc:spChg>
        <pc:spChg chg="add mod">
          <ac:chgData name="Luca Piersanti" userId="a382b928-e522-4481-ad91-0d587872ea02" providerId="ADAL" clId="{EDA21956-AB11-4563-BCDB-6B5970CACFC8}" dt="2022-07-14T09:07:30.189" v="811" actId="1037"/>
          <ac:spMkLst>
            <pc:docMk/>
            <pc:sldMk cId="3383224352" sldId="305"/>
            <ac:spMk id="9" creationId="{60D482FF-76A7-7A4F-3E1A-F4E40039D431}"/>
          </ac:spMkLst>
        </pc:spChg>
        <pc:spChg chg="add mod">
          <ac:chgData name="Luca Piersanti" userId="a382b928-e522-4481-ad91-0d587872ea02" providerId="ADAL" clId="{EDA21956-AB11-4563-BCDB-6B5970CACFC8}" dt="2022-07-14T09:08:26.220" v="827" actId="1076"/>
          <ac:spMkLst>
            <pc:docMk/>
            <pc:sldMk cId="3383224352" sldId="305"/>
            <ac:spMk id="13" creationId="{EE00D4CC-6F44-CCFD-2D9F-21F6685F33F3}"/>
          </ac:spMkLst>
        </pc:spChg>
        <pc:spChg chg="add mod">
          <ac:chgData name="Luca Piersanti" userId="a382b928-e522-4481-ad91-0d587872ea02" providerId="ADAL" clId="{EDA21956-AB11-4563-BCDB-6B5970CACFC8}" dt="2022-07-14T09:09:01.080" v="842" actId="1037"/>
          <ac:spMkLst>
            <pc:docMk/>
            <pc:sldMk cId="3383224352" sldId="305"/>
            <ac:spMk id="14" creationId="{892A0E56-D33D-6A43-C5FD-33AF8C89F22D}"/>
          </ac:spMkLst>
        </pc:spChg>
        <pc:spChg chg="add mod">
          <ac:chgData name="Luca Piersanti" userId="a382b928-e522-4481-ad91-0d587872ea02" providerId="ADAL" clId="{EDA21956-AB11-4563-BCDB-6B5970CACFC8}" dt="2022-07-14T09:08:56.877" v="835" actId="1038"/>
          <ac:spMkLst>
            <pc:docMk/>
            <pc:sldMk cId="3383224352" sldId="305"/>
            <ac:spMk id="15" creationId="{B1344E17-F10E-C03A-316B-6AB2850179E9}"/>
          </ac:spMkLst>
        </pc:spChg>
        <pc:picChg chg="add mod">
          <ac:chgData name="Luca Piersanti" userId="a382b928-e522-4481-ad91-0d587872ea02" providerId="ADAL" clId="{EDA21956-AB11-4563-BCDB-6B5970CACFC8}" dt="2022-07-14T09:06:42.549" v="795" actId="1076"/>
          <ac:picMkLst>
            <pc:docMk/>
            <pc:sldMk cId="3383224352" sldId="305"/>
            <ac:picMk id="4" creationId="{D305C2D9-804C-8CFF-F64D-5313E1FDD512}"/>
          </ac:picMkLst>
        </pc:picChg>
        <pc:picChg chg="add mod">
          <ac:chgData name="Luca Piersanti" userId="a382b928-e522-4481-ad91-0d587872ea02" providerId="ADAL" clId="{EDA21956-AB11-4563-BCDB-6B5970CACFC8}" dt="2022-07-14T09:06:56.626" v="800" actId="1076"/>
          <ac:picMkLst>
            <pc:docMk/>
            <pc:sldMk cId="3383224352" sldId="305"/>
            <ac:picMk id="6" creationId="{71F3E1E4-B083-A5C7-2B18-F9DA0F31C3E3}"/>
          </ac:picMkLst>
        </pc:picChg>
        <pc:cxnChg chg="add mod">
          <ac:chgData name="Luca Piersanti" userId="a382b928-e522-4481-ad91-0d587872ea02" providerId="ADAL" clId="{EDA21956-AB11-4563-BCDB-6B5970CACFC8}" dt="2022-07-14T09:08:29.783" v="828" actId="14100"/>
          <ac:cxnSpMkLst>
            <pc:docMk/>
            <pc:sldMk cId="3383224352" sldId="305"/>
            <ac:cxnSpMk id="10" creationId="{F5C2E20C-C8FA-BBAC-C5F6-1D1AB539C2E7}"/>
          </ac:cxnSpMkLst>
        </pc:cxnChg>
        <pc:cxnChg chg="add mod">
          <ac:chgData name="Luca Piersanti" userId="a382b928-e522-4481-ad91-0d587872ea02" providerId="ADAL" clId="{EDA21956-AB11-4563-BCDB-6B5970CACFC8}" dt="2022-07-14T09:09:05.174" v="843" actId="14100"/>
          <ac:cxnSpMkLst>
            <pc:docMk/>
            <pc:sldMk cId="3383224352" sldId="305"/>
            <ac:cxnSpMk id="11" creationId="{76E63441-26BC-F28D-1682-4B8779AF59BE}"/>
          </ac:cxnSpMkLst>
        </pc:cxnChg>
        <pc:cxnChg chg="add mod">
          <ac:chgData name="Luca Piersanti" userId="a382b928-e522-4481-ad91-0d587872ea02" providerId="ADAL" clId="{EDA21956-AB11-4563-BCDB-6B5970CACFC8}" dt="2022-07-14T09:09:08.518" v="844" actId="14100"/>
          <ac:cxnSpMkLst>
            <pc:docMk/>
            <pc:sldMk cId="3383224352" sldId="305"/>
            <ac:cxnSpMk id="12" creationId="{D1B1CA03-D218-DB7D-0586-458FD1180F6D}"/>
          </ac:cxnSpMkLst>
        </pc:cxnChg>
      </pc:sldChg>
      <pc:sldChg chg="addSp delSp modSp new mod">
        <pc:chgData name="Luca Piersanti" userId="a382b928-e522-4481-ad91-0d587872ea02" providerId="ADAL" clId="{EDA21956-AB11-4563-BCDB-6B5970CACFC8}" dt="2022-07-14T14:59:52.142" v="2386" actId="255"/>
        <pc:sldMkLst>
          <pc:docMk/>
          <pc:sldMk cId="4135850115" sldId="306"/>
        </pc:sldMkLst>
        <pc:spChg chg="mod">
          <ac:chgData name="Luca Piersanti" userId="a382b928-e522-4481-ad91-0d587872ea02" providerId="ADAL" clId="{EDA21956-AB11-4563-BCDB-6B5970CACFC8}" dt="2022-07-14T09:10:10.955" v="868" actId="20577"/>
          <ac:spMkLst>
            <pc:docMk/>
            <pc:sldMk cId="4135850115" sldId="306"/>
            <ac:spMk id="2" creationId="{CB6402A5-94B0-5263-5827-FDC1B64E9C2E}"/>
          </ac:spMkLst>
        </pc:spChg>
        <pc:spChg chg="mod">
          <ac:chgData name="Luca Piersanti" userId="a382b928-e522-4481-ad91-0d587872ea02" providerId="ADAL" clId="{EDA21956-AB11-4563-BCDB-6B5970CACFC8}" dt="2022-07-14T09:12:35.783" v="882" actId="14100"/>
          <ac:spMkLst>
            <pc:docMk/>
            <pc:sldMk cId="4135850115" sldId="306"/>
            <ac:spMk id="3" creationId="{04A07E67-5806-3C7E-830D-A00755AD7993}"/>
          </ac:spMkLst>
        </pc:spChg>
        <pc:spChg chg="add mod">
          <ac:chgData name="Luca Piersanti" userId="a382b928-e522-4481-ad91-0d587872ea02" providerId="ADAL" clId="{EDA21956-AB11-4563-BCDB-6B5970CACFC8}" dt="2022-07-14T09:15:49.861" v="923" actId="1076"/>
          <ac:spMkLst>
            <pc:docMk/>
            <pc:sldMk cId="4135850115" sldId="306"/>
            <ac:spMk id="4" creationId="{9E697188-6F33-7487-6647-4AFF4FE53295}"/>
          </ac:spMkLst>
        </pc:spChg>
        <pc:spChg chg="add mod">
          <ac:chgData name="Luca Piersanti" userId="a382b928-e522-4481-ad91-0d587872ea02" providerId="ADAL" clId="{EDA21956-AB11-4563-BCDB-6B5970CACFC8}" dt="2022-07-14T09:15:49.861" v="923" actId="1076"/>
          <ac:spMkLst>
            <pc:docMk/>
            <pc:sldMk cId="4135850115" sldId="306"/>
            <ac:spMk id="5" creationId="{3C7595DD-7842-2C08-8060-395179DFB224}"/>
          </ac:spMkLst>
        </pc:spChg>
        <pc:spChg chg="mod">
          <ac:chgData name="Luca Piersanti" userId="a382b928-e522-4481-ad91-0d587872ea02" providerId="ADAL" clId="{EDA21956-AB11-4563-BCDB-6B5970CACFC8}" dt="2022-07-14T09:15:49.861" v="923" actId="1076"/>
          <ac:spMkLst>
            <pc:docMk/>
            <pc:sldMk cId="4135850115" sldId="306"/>
            <ac:spMk id="8" creationId="{52760128-E3BD-48B9-7139-C44D0F007565}"/>
          </ac:spMkLst>
        </pc:spChg>
        <pc:spChg chg="mod">
          <ac:chgData name="Luca Piersanti" userId="a382b928-e522-4481-ad91-0d587872ea02" providerId="ADAL" clId="{EDA21956-AB11-4563-BCDB-6B5970CACFC8}" dt="2022-07-14T09:15:49.861" v="923" actId="1076"/>
          <ac:spMkLst>
            <pc:docMk/>
            <pc:sldMk cId="4135850115" sldId="306"/>
            <ac:spMk id="9" creationId="{20287547-58FC-EA9C-BDB9-D81A404A2411}"/>
          </ac:spMkLst>
        </pc:spChg>
        <pc:spChg chg="mod">
          <ac:chgData name="Luca Piersanti" userId="a382b928-e522-4481-ad91-0d587872ea02" providerId="ADAL" clId="{EDA21956-AB11-4563-BCDB-6B5970CACFC8}" dt="2022-07-14T09:15:49.861" v="923" actId="1076"/>
          <ac:spMkLst>
            <pc:docMk/>
            <pc:sldMk cId="4135850115" sldId="306"/>
            <ac:spMk id="10" creationId="{94FA08F9-84E8-284C-1B0F-F5C5FD098AC9}"/>
          </ac:spMkLst>
        </pc:spChg>
        <pc:spChg chg="mod">
          <ac:chgData name="Luca Piersanti" userId="a382b928-e522-4481-ad91-0d587872ea02" providerId="ADAL" clId="{EDA21956-AB11-4563-BCDB-6B5970CACFC8}" dt="2022-07-14T09:15:49.861" v="923" actId="1076"/>
          <ac:spMkLst>
            <pc:docMk/>
            <pc:sldMk cId="4135850115" sldId="306"/>
            <ac:spMk id="11" creationId="{840562A5-1E60-365E-B0C6-8C274F15B7DF}"/>
          </ac:spMkLst>
        </pc:spChg>
        <pc:spChg chg="add mod">
          <ac:chgData name="Luca Piersanti" userId="a382b928-e522-4481-ad91-0d587872ea02" providerId="ADAL" clId="{EDA21956-AB11-4563-BCDB-6B5970CACFC8}" dt="2022-07-14T09:15:49.861" v="923" actId="1076"/>
          <ac:spMkLst>
            <pc:docMk/>
            <pc:sldMk cId="4135850115" sldId="306"/>
            <ac:spMk id="12" creationId="{E38B6F02-3BCF-EA09-1676-AFA17B134434}"/>
          </ac:spMkLst>
        </pc:spChg>
        <pc:spChg chg="add mod">
          <ac:chgData name="Luca Piersanti" userId="a382b928-e522-4481-ad91-0d587872ea02" providerId="ADAL" clId="{EDA21956-AB11-4563-BCDB-6B5970CACFC8}" dt="2022-07-14T09:15:49.861" v="923" actId="1076"/>
          <ac:spMkLst>
            <pc:docMk/>
            <pc:sldMk cId="4135850115" sldId="306"/>
            <ac:spMk id="13" creationId="{07179E96-F056-4F9A-541C-A452992EBD3B}"/>
          </ac:spMkLst>
        </pc:spChg>
        <pc:spChg chg="add mod">
          <ac:chgData name="Luca Piersanti" userId="a382b928-e522-4481-ad91-0d587872ea02" providerId="ADAL" clId="{EDA21956-AB11-4563-BCDB-6B5970CACFC8}" dt="2022-07-14T09:15:56.634" v="926" actId="20577"/>
          <ac:spMkLst>
            <pc:docMk/>
            <pc:sldMk cId="4135850115" sldId="306"/>
            <ac:spMk id="15" creationId="{C58AD28B-C660-61F1-DF0C-2A527AAEFEB9}"/>
          </ac:spMkLst>
        </pc:spChg>
        <pc:spChg chg="add mod">
          <ac:chgData name="Luca Piersanti" userId="a382b928-e522-4481-ad91-0d587872ea02" providerId="ADAL" clId="{EDA21956-AB11-4563-BCDB-6B5970CACFC8}" dt="2022-07-14T14:59:52.142" v="2386" actId="255"/>
          <ac:spMkLst>
            <pc:docMk/>
            <pc:sldMk cId="4135850115" sldId="306"/>
            <ac:spMk id="16" creationId="{4AB7C0DF-7750-2D82-B9D7-0368C138A81F}"/>
          </ac:spMkLst>
        </pc:spChg>
        <pc:spChg chg="add mod">
          <ac:chgData name="Luca Piersanti" userId="a382b928-e522-4481-ad91-0d587872ea02" providerId="ADAL" clId="{EDA21956-AB11-4563-BCDB-6B5970CACFC8}" dt="2022-07-14T09:15:49.861" v="923" actId="1076"/>
          <ac:spMkLst>
            <pc:docMk/>
            <pc:sldMk cId="4135850115" sldId="306"/>
            <ac:spMk id="19" creationId="{7032612C-B81F-BE12-2833-A8ACAB1ED763}"/>
          </ac:spMkLst>
        </pc:spChg>
        <pc:spChg chg="add mod">
          <ac:chgData name="Luca Piersanti" userId="a382b928-e522-4481-ad91-0d587872ea02" providerId="ADAL" clId="{EDA21956-AB11-4563-BCDB-6B5970CACFC8}" dt="2022-07-14T09:15:49.861" v="923" actId="1076"/>
          <ac:spMkLst>
            <pc:docMk/>
            <pc:sldMk cId="4135850115" sldId="306"/>
            <ac:spMk id="20" creationId="{0144AF0D-980B-680F-E24A-069ED0FBE9D4}"/>
          </ac:spMkLst>
        </pc:spChg>
        <pc:spChg chg="add del mod">
          <ac:chgData name="Luca Piersanti" userId="a382b928-e522-4481-ad91-0d587872ea02" providerId="ADAL" clId="{EDA21956-AB11-4563-BCDB-6B5970CACFC8}" dt="2022-07-14T09:13:11.189" v="888" actId="478"/>
          <ac:spMkLst>
            <pc:docMk/>
            <pc:sldMk cId="4135850115" sldId="306"/>
            <ac:spMk id="21" creationId="{4A25E4C0-993D-AE7F-F565-1A9C3E012BB6}"/>
          </ac:spMkLst>
        </pc:spChg>
        <pc:spChg chg="add mod">
          <ac:chgData name="Luca Piersanti" userId="a382b928-e522-4481-ad91-0d587872ea02" providerId="ADAL" clId="{EDA21956-AB11-4563-BCDB-6B5970CACFC8}" dt="2022-07-14T09:15:49.861" v="923" actId="1076"/>
          <ac:spMkLst>
            <pc:docMk/>
            <pc:sldMk cId="4135850115" sldId="306"/>
            <ac:spMk id="23" creationId="{123BEE30-1FD0-857B-E22E-BA22C01C4A23}"/>
          </ac:spMkLst>
        </pc:spChg>
        <pc:spChg chg="add mod">
          <ac:chgData name="Luca Piersanti" userId="a382b928-e522-4481-ad91-0d587872ea02" providerId="ADAL" clId="{EDA21956-AB11-4563-BCDB-6B5970CACFC8}" dt="2022-07-14T09:15:49.861" v="923" actId="1076"/>
          <ac:spMkLst>
            <pc:docMk/>
            <pc:sldMk cId="4135850115" sldId="306"/>
            <ac:spMk id="24" creationId="{890619E1-46BE-9775-16CB-104798A810A5}"/>
          </ac:spMkLst>
        </pc:spChg>
        <pc:spChg chg="add mod">
          <ac:chgData name="Luca Piersanti" userId="a382b928-e522-4481-ad91-0d587872ea02" providerId="ADAL" clId="{EDA21956-AB11-4563-BCDB-6B5970CACFC8}" dt="2022-07-14T09:15:49.861" v="923" actId="1076"/>
          <ac:spMkLst>
            <pc:docMk/>
            <pc:sldMk cId="4135850115" sldId="306"/>
            <ac:spMk id="25" creationId="{D3CEBE6E-FD5F-21BA-88A3-F123E96BDC08}"/>
          </ac:spMkLst>
        </pc:spChg>
        <pc:spChg chg="add mod">
          <ac:chgData name="Luca Piersanti" userId="a382b928-e522-4481-ad91-0d587872ea02" providerId="ADAL" clId="{EDA21956-AB11-4563-BCDB-6B5970CACFC8}" dt="2022-07-14T09:15:49.861" v="923" actId="1076"/>
          <ac:spMkLst>
            <pc:docMk/>
            <pc:sldMk cId="4135850115" sldId="306"/>
            <ac:spMk id="26" creationId="{532ED4DB-B1AB-74C3-9413-E89F7748FFB9}"/>
          </ac:spMkLst>
        </pc:spChg>
        <pc:spChg chg="add mod">
          <ac:chgData name="Luca Piersanti" userId="a382b928-e522-4481-ad91-0d587872ea02" providerId="ADAL" clId="{EDA21956-AB11-4563-BCDB-6B5970CACFC8}" dt="2022-07-14T09:15:49.861" v="923" actId="1076"/>
          <ac:spMkLst>
            <pc:docMk/>
            <pc:sldMk cId="4135850115" sldId="306"/>
            <ac:spMk id="27" creationId="{C07180B1-D1C4-16E1-FAD2-DA2C2DEEF122}"/>
          </ac:spMkLst>
        </pc:spChg>
        <pc:spChg chg="add mod">
          <ac:chgData name="Luca Piersanti" userId="a382b928-e522-4481-ad91-0d587872ea02" providerId="ADAL" clId="{EDA21956-AB11-4563-BCDB-6B5970CACFC8}" dt="2022-07-14T09:15:49.861" v="923" actId="1076"/>
          <ac:spMkLst>
            <pc:docMk/>
            <pc:sldMk cId="4135850115" sldId="306"/>
            <ac:spMk id="28" creationId="{F603308C-6AB2-4AFA-C01F-58B1B1D81B5F}"/>
          </ac:spMkLst>
        </pc:spChg>
        <pc:spChg chg="add mod">
          <ac:chgData name="Luca Piersanti" userId="a382b928-e522-4481-ad91-0d587872ea02" providerId="ADAL" clId="{EDA21956-AB11-4563-BCDB-6B5970CACFC8}" dt="2022-07-14T09:15:49.861" v="923" actId="1076"/>
          <ac:spMkLst>
            <pc:docMk/>
            <pc:sldMk cId="4135850115" sldId="306"/>
            <ac:spMk id="29" creationId="{162FC687-639C-3B67-8875-A24ABA54DA22}"/>
          </ac:spMkLst>
        </pc:spChg>
        <pc:spChg chg="add mod">
          <ac:chgData name="Luca Piersanti" userId="a382b928-e522-4481-ad91-0d587872ea02" providerId="ADAL" clId="{EDA21956-AB11-4563-BCDB-6B5970CACFC8}" dt="2022-07-14T09:15:49.861" v="923" actId="1076"/>
          <ac:spMkLst>
            <pc:docMk/>
            <pc:sldMk cId="4135850115" sldId="306"/>
            <ac:spMk id="34" creationId="{6B22E138-C26B-CE5A-8A8C-6365DBA84684}"/>
          </ac:spMkLst>
        </pc:spChg>
        <pc:spChg chg="add mod">
          <ac:chgData name="Luca Piersanti" userId="a382b928-e522-4481-ad91-0d587872ea02" providerId="ADAL" clId="{EDA21956-AB11-4563-BCDB-6B5970CACFC8}" dt="2022-07-14T09:15:49.861" v="923" actId="1076"/>
          <ac:spMkLst>
            <pc:docMk/>
            <pc:sldMk cId="4135850115" sldId="306"/>
            <ac:spMk id="36" creationId="{40FD5432-0B95-193C-9AB8-CC95FB719C41}"/>
          </ac:spMkLst>
        </pc:spChg>
        <pc:grpChg chg="add mod">
          <ac:chgData name="Luca Piersanti" userId="a382b928-e522-4481-ad91-0d587872ea02" providerId="ADAL" clId="{EDA21956-AB11-4563-BCDB-6B5970CACFC8}" dt="2022-07-14T09:15:49.861" v="923" actId="1076"/>
          <ac:grpSpMkLst>
            <pc:docMk/>
            <pc:sldMk cId="4135850115" sldId="306"/>
            <ac:grpSpMk id="7" creationId="{F38ED3EC-9EE9-0F62-FF03-80D7FC0FDF8C}"/>
          </ac:grpSpMkLst>
        </pc:grpChg>
        <pc:grpChg chg="add mod">
          <ac:chgData name="Luca Piersanti" userId="a382b928-e522-4481-ad91-0d587872ea02" providerId="ADAL" clId="{EDA21956-AB11-4563-BCDB-6B5970CACFC8}" dt="2022-07-14T09:15:49.861" v="923" actId="1076"/>
          <ac:grpSpMkLst>
            <pc:docMk/>
            <pc:sldMk cId="4135850115" sldId="306"/>
            <ac:grpSpMk id="40" creationId="{675F6715-D63C-710A-1DE3-7EA1DB6A89A0}"/>
          </ac:grpSpMkLst>
        </pc:grpChg>
        <pc:picChg chg="add mod">
          <ac:chgData name="Luca Piersanti" userId="a382b928-e522-4481-ad91-0d587872ea02" providerId="ADAL" clId="{EDA21956-AB11-4563-BCDB-6B5970CACFC8}" dt="2022-07-14T09:12:30.205" v="881" actId="1076"/>
          <ac:picMkLst>
            <pc:docMk/>
            <pc:sldMk cId="4135850115" sldId="306"/>
            <ac:picMk id="42" creationId="{83AD547A-474B-2383-5A3F-BB81B1B0F94D}"/>
          </ac:picMkLst>
        </pc:picChg>
        <pc:cxnChg chg="add mod">
          <ac:chgData name="Luca Piersanti" userId="a382b928-e522-4481-ad91-0d587872ea02" providerId="ADAL" clId="{EDA21956-AB11-4563-BCDB-6B5970CACFC8}" dt="2022-07-14T09:15:49.861" v="923" actId="1076"/>
          <ac:cxnSpMkLst>
            <pc:docMk/>
            <pc:sldMk cId="4135850115" sldId="306"/>
            <ac:cxnSpMk id="6" creationId="{C6DA5CA2-1BD2-D28F-3D28-80D0488D560D}"/>
          </ac:cxnSpMkLst>
        </pc:cxnChg>
        <pc:cxnChg chg="add mod">
          <ac:chgData name="Luca Piersanti" userId="a382b928-e522-4481-ad91-0d587872ea02" providerId="ADAL" clId="{EDA21956-AB11-4563-BCDB-6B5970CACFC8}" dt="2022-07-14T09:15:49.861" v="923" actId="1076"/>
          <ac:cxnSpMkLst>
            <pc:docMk/>
            <pc:sldMk cId="4135850115" sldId="306"/>
            <ac:cxnSpMk id="14" creationId="{72839300-B4CA-59F2-AE01-AAE12B4A36EA}"/>
          </ac:cxnSpMkLst>
        </pc:cxnChg>
        <pc:cxnChg chg="add mod">
          <ac:chgData name="Luca Piersanti" userId="a382b928-e522-4481-ad91-0d587872ea02" providerId="ADAL" clId="{EDA21956-AB11-4563-BCDB-6B5970CACFC8}" dt="2022-07-14T09:15:49.861" v="923" actId="1076"/>
          <ac:cxnSpMkLst>
            <pc:docMk/>
            <pc:sldMk cId="4135850115" sldId="306"/>
            <ac:cxnSpMk id="17" creationId="{2FEDDB1B-7022-1A69-DBAE-820294AA8506}"/>
          </ac:cxnSpMkLst>
        </pc:cxnChg>
        <pc:cxnChg chg="add mod">
          <ac:chgData name="Luca Piersanti" userId="a382b928-e522-4481-ad91-0d587872ea02" providerId="ADAL" clId="{EDA21956-AB11-4563-BCDB-6B5970CACFC8}" dt="2022-07-14T09:15:49.861" v="923" actId="1076"/>
          <ac:cxnSpMkLst>
            <pc:docMk/>
            <pc:sldMk cId="4135850115" sldId="306"/>
            <ac:cxnSpMk id="18" creationId="{70B914D3-B857-47C8-1202-8FF774D678BB}"/>
          </ac:cxnSpMkLst>
        </pc:cxnChg>
        <pc:cxnChg chg="add mod">
          <ac:chgData name="Luca Piersanti" userId="a382b928-e522-4481-ad91-0d587872ea02" providerId="ADAL" clId="{EDA21956-AB11-4563-BCDB-6B5970CACFC8}" dt="2022-07-14T09:15:49.861" v="923" actId="1076"/>
          <ac:cxnSpMkLst>
            <pc:docMk/>
            <pc:sldMk cId="4135850115" sldId="306"/>
            <ac:cxnSpMk id="22" creationId="{2E451C53-B89B-83B3-E04B-7D71A47BB3F9}"/>
          </ac:cxnSpMkLst>
        </pc:cxnChg>
        <pc:cxnChg chg="add mod">
          <ac:chgData name="Luca Piersanti" userId="a382b928-e522-4481-ad91-0d587872ea02" providerId="ADAL" clId="{EDA21956-AB11-4563-BCDB-6B5970CACFC8}" dt="2022-07-14T09:15:49.861" v="923" actId="1076"/>
          <ac:cxnSpMkLst>
            <pc:docMk/>
            <pc:sldMk cId="4135850115" sldId="306"/>
            <ac:cxnSpMk id="30" creationId="{B1FED47A-15C7-9011-BF0A-4EF0F0AD446D}"/>
          </ac:cxnSpMkLst>
        </pc:cxnChg>
        <pc:cxnChg chg="add mod">
          <ac:chgData name="Luca Piersanti" userId="a382b928-e522-4481-ad91-0d587872ea02" providerId="ADAL" clId="{EDA21956-AB11-4563-BCDB-6B5970CACFC8}" dt="2022-07-14T09:15:49.861" v="923" actId="1076"/>
          <ac:cxnSpMkLst>
            <pc:docMk/>
            <pc:sldMk cId="4135850115" sldId="306"/>
            <ac:cxnSpMk id="31" creationId="{88282B8B-3273-5FAD-4D5F-5AE56E3BF043}"/>
          </ac:cxnSpMkLst>
        </pc:cxnChg>
        <pc:cxnChg chg="add mod">
          <ac:chgData name="Luca Piersanti" userId="a382b928-e522-4481-ad91-0d587872ea02" providerId="ADAL" clId="{EDA21956-AB11-4563-BCDB-6B5970CACFC8}" dt="2022-07-14T09:15:49.861" v="923" actId="1076"/>
          <ac:cxnSpMkLst>
            <pc:docMk/>
            <pc:sldMk cId="4135850115" sldId="306"/>
            <ac:cxnSpMk id="32" creationId="{D704F55F-2716-F3F7-E07F-733CBF482D92}"/>
          </ac:cxnSpMkLst>
        </pc:cxnChg>
        <pc:cxnChg chg="add mod">
          <ac:chgData name="Luca Piersanti" userId="a382b928-e522-4481-ad91-0d587872ea02" providerId="ADAL" clId="{EDA21956-AB11-4563-BCDB-6B5970CACFC8}" dt="2022-07-14T09:15:49.861" v="923" actId="1076"/>
          <ac:cxnSpMkLst>
            <pc:docMk/>
            <pc:sldMk cId="4135850115" sldId="306"/>
            <ac:cxnSpMk id="33" creationId="{BA1F602A-58AD-F345-4286-0215DCFB5F5D}"/>
          </ac:cxnSpMkLst>
        </pc:cxnChg>
        <pc:cxnChg chg="add mod">
          <ac:chgData name="Luca Piersanti" userId="a382b928-e522-4481-ad91-0d587872ea02" providerId="ADAL" clId="{EDA21956-AB11-4563-BCDB-6B5970CACFC8}" dt="2022-07-14T09:15:49.861" v="923" actId="1076"/>
          <ac:cxnSpMkLst>
            <pc:docMk/>
            <pc:sldMk cId="4135850115" sldId="306"/>
            <ac:cxnSpMk id="35" creationId="{0C216EDD-E0BE-5E19-212B-51BE59F9E76E}"/>
          </ac:cxnSpMkLst>
        </pc:cxnChg>
        <pc:cxnChg chg="add mod">
          <ac:chgData name="Luca Piersanti" userId="a382b928-e522-4481-ad91-0d587872ea02" providerId="ADAL" clId="{EDA21956-AB11-4563-BCDB-6B5970CACFC8}" dt="2022-07-14T09:15:49.861" v="923" actId="1076"/>
          <ac:cxnSpMkLst>
            <pc:docMk/>
            <pc:sldMk cId="4135850115" sldId="306"/>
            <ac:cxnSpMk id="37" creationId="{DA01D1E8-3450-78A7-34D6-48AFC137CFA3}"/>
          </ac:cxnSpMkLst>
        </pc:cxnChg>
        <pc:cxnChg chg="add mod">
          <ac:chgData name="Luca Piersanti" userId="a382b928-e522-4481-ad91-0d587872ea02" providerId="ADAL" clId="{EDA21956-AB11-4563-BCDB-6B5970CACFC8}" dt="2022-07-14T09:15:49.861" v="923" actId="1076"/>
          <ac:cxnSpMkLst>
            <pc:docMk/>
            <pc:sldMk cId="4135850115" sldId="306"/>
            <ac:cxnSpMk id="38" creationId="{C1849F6C-4AE6-2691-1859-9D4BD63B70E6}"/>
          </ac:cxnSpMkLst>
        </pc:cxnChg>
        <pc:cxnChg chg="add mod">
          <ac:chgData name="Luca Piersanti" userId="a382b928-e522-4481-ad91-0d587872ea02" providerId="ADAL" clId="{EDA21956-AB11-4563-BCDB-6B5970CACFC8}" dt="2022-07-14T09:15:49.861" v="923" actId="1076"/>
          <ac:cxnSpMkLst>
            <pc:docMk/>
            <pc:sldMk cId="4135850115" sldId="306"/>
            <ac:cxnSpMk id="39" creationId="{B9823A79-1EE0-33F9-6433-FB5EF0C85F08}"/>
          </ac:cxnSpMkLst>
        </pc:cxnChg>
        <pc:cxnChg chg="add del mod">
          <ac:chgData name="Luca Piersanti" userId="a382b928-e522-4481-ad91-0d587872ea02" providerId="ADAL" clId="{EDA21956-AB11-4563-BCDB-6B5970CACFC8}" dt="2022-07-14T09:28:22.986" v="930" actId="478"/>
          <ac:cxnSpMkLst>
            <pc:docMk/>
            <pc:sldMk cId="4135850115" sldId="306"/>
            <ac:cxnSpMk id="49" creationId="{D7E4ACE7-51FC-81D5-E4AE-E5748FB3A0E1}"/>
          </ac:cxnSpMkLst>
        </pc:cxnChg>
      </pc:sldChg>
      <pc:sldChg chg="addSp delSp modSp new mod">
        <pc:chgData name="Luca Piersanti" userId="a382b928-e522-4481-ad91-0d587872ea02" providerId="ADAL" clId="{EDA21956-AB11-4563-BCDB-6B5970CACFC8}" dt="2022-07-15T07:23:48.980" v="2834" actId="27636"/>
        <pc:sldMkLst>
          <pc:docMk/>
          <pc:sldMk cId="3396819731" sldId="307"/>
        </pc:sldMkLst>
        <pc:spChg chg="mod">
          <ac:chgData name="Luca Piersanti" userId="a382b928-e522-4481-ad91-0d587872ea02" providerId="ADAL" clId="{EDA21956-AB11-4563-BCDB-6B5970CACFC8}" dt="2022-07-14T10:14:20.393" v="979" actId="20577"/>
          <ac:spMkLst>
            <pc:docMk/>
            <pc:sldMk cId="3396819731" sldId="307"/>
            <ac:spMk id="2" creationId="{DEC91F49-B9F8-2DBE-C2DA-E3C099F7913D}"/>
          </ac:spMkLst>
        </pc:spChg>
        <pc:spChg chg="mod">
          <ac:chgData name="Luca Piersanti" userId="a382b928-e522-4481-ad91-0d587872ea02" providerId="ADAL" clId="{EDA21956-AB11-4563-BCDB-6B5970CACFC8}" dt="2022-07-15T07:23:48.980" v="2834" actId="27636"/>
          <ac:spMkLst>
            <pc:docMk/>
            <pc:sldMk cId="3396819731" sldId="307"/>
            <ac:spMk id="3" creationId="{FFBB9A4C-22F8-0414-0AF6-95AC1C6B73C9}"/>
          </ac:spMkLst>
        </pc:spChg>
        <pc:spChg chg="add mod">
          <ac:chgData name="Luca Piersanti" userId="a382b928-e522-4481-ad91-0d587872ea02" providerId="ADAL" clId="{EDA21956-AB11-4563-BCDB-6B5970CACFC8}" dt="2022-07-14T10:21:44.656" v="1095" actId="164"/>
          <ac:spMkLst>
            <pc:docMk/>
            <pc:sldMk cId="3396819731" sldId="307"/>
            <ac:spMk id="4" creationId="{884E2655-1F84-FEC1-96FD-7ABE028EFCE0}"/>
          </ac:spMkLst>
        </pc:spChg>
        <pc:spChg chg="add mod">
          <ac:chgData name="Luca Piersanti" userId="a382b928-e522-4481-ad91-0d587872ea02" providerId="ADAL" clId="{EDA21956-AB11-4563-BCDB-6B5970CACFC8}" dt="2022-07-14T10:21:44.656" v="1095" actId="164"/>
          <ac:spMkLst>
            <pc:docMk/>
            <pc:sldMk cId="3396819731" sldId="307"/>
            <ac:spMk id="8" creationId="{608D7994-8E80-3550-4746-D7DFCAB6B9DE}"/>
          </ac:spMkLst>
        </pc:spChg>
        <pc:spChg chg="add mod">
          <ac:chgData name="Luca Piersanti" userId="a382b928-e522-4481-ad91-0d587872ea02" providerId="ADAL" clId="{EDA21956-AB11-4563-BCDB-6B5970CACFC8}" dt="2022-07-14T10:21:44.656" v="1095" actId="164"/>
          <ac:spMkLst>
            <pc:docMk/>
            <pc:sldMk cId="3396819731" sldId="307"/>
            <ac:spMk id="9" creationId="{F1BDBAD2-29D6-2146-39A5-DF64BB13AD0E}"/>
          </ac:spMkLst>
        </pc:spChg>
        <pc:grpChg chg="add mod">
          <ac:chgData name="Luca Piersanti" userId="a382b928-e522-4481-ad91-0d587872ea02" providerId="ADAL" clId="{EDA21956-AB11-4563-BCDB-6B5970CACFC8}" dt="2022-07-14T10:23:59.001" v="1146" actId="1076"/>
          <ac:grpSpMkLst>
            <pc:docMk/>
            <pc:sldMk cId="3396819731" sldId="307"/>
            <ac:grpSpMk id="13" creationId="{0D361FBC-2764-F5A6-3711-6695DCDA35DA}"/>
          </ac:grpSpMkLst>
        </pc:grpChg>
        <pc:picChg chg="add mod">
          <ac:chgData name="Luca Piersanti" userId="a382b928-e522-4481-ad91-0d587872ea02" providerId="ADAL" clId="{EDA21956-AB11-4563-BCDB-6B5970CACFC8}" dt="2022-07-14T10:24:02.314" v="1147" actId="1076"/>
          <ac:picMkLst>
            <pc:docMk/>
            <pc:sldMk cId="3396819731" sldId="307"/>
            <ac:picMk id="5" creationId="{8D85EA69-C252-0E81-3604-1D8D2115AF6A}"/>
          </ac:picMkLst>
        </pc:picChg>
        <pc:picChg chg="add mod">
          <ac:chgData name="Luca Piersanti" userId="a382b928-e522-4481-ad91-0d587872ea02" providerId="ADAL" clId="{EDA21956-AB11-4563-BCDB-6B5970CACFC8}" dt="2022-07-14T10:21:44.656" v="1095" actId="164"/>
          <ac:picMkLst>
            <pc:docMk/>
            <pc:sldMk cId="3396819731" sldId="307"/>
            <ac:picMk id="6" creationId="{B2A8EE8E-0696-B305-66AF-340282CC68F9}"/>
          </ac:picMkLst>
        </pc:picChg>
        <pc:picChg chg="add del mod">
          <ac:chgData name="Luca Piersanti" userId="a382b928-e522-4481-ad91-0d587872ea02" providerId="ADAL" clId="{EDA21956-AB11-4563-BCDB-6B5970CACFC8}" dt="2022-07-14T10:23:50.189" v="1145" actId="478"/>
          <ac:picMkLst>
            <pc:docMk/>
            <pc:sldMk cId="3396819731" sldId="307"/>
            <ac:picMk id="14" creationId="{CFB799F3-84B9-FC18-EC55-13896E84E92F}"/>
          </ac:picMkLst>
        </pc:picChg>
        <pc:cxnChg chg="add mod">
          <ac:chgData name="Luca Piersanti" userId="a382b928-e522-4481-ad91-0d587872ea02" providerId="ADAL" clId="{EDA21956-AB11-4563-BCDB-6B5970CACFC8}" dt="2022-07-14T10:21:44.656" v="1095" actId="164"/>
          <ac:cxnSpMkLst>
            <pc:docMk/>
            <pc:sldMk cId="3396819731" sldId="307"/>
            <ac:cxnSpMk id="7" creationId="{B42CABF4-DD99-1857-0C12-F3148442702E}"/>
          </ac:cxnSpMkLst>
        </pc:cxnChg>
        <pc:cxnChg chg="add mod">
          <ac:chgData name="Luca Piersanti" userId="a382b928-e522-4481-ad91-0d587872ea02" providerId="ADAL" clId="{EDA21956-AB11-4563-BCDB-6B5970CACFC8}" dt="2022-07-14T10:21:44.656" v="1095" actId="164"/>
          <ac:cxnSpMkLst>
            <pc:docMk/>
            <pc:sldMk cId="3396819731" sldId="307"/>
            <ac:cxnSpMk id="10" creationId="{97359984-B6C9-0D8C-D632-E4FD6A0F1CC5}"/>
          </ac:cxnSpMkLst>
        </pc:cxnChg>
        <pc:cxnChg chg="add mod">
          <ac:chgData name="Luca Piersanti" userId="a382b928-e522-4481-ad91-0d587872ea02" providerId="ADAL" clId="{EDA21956-AB11-4563-BCDB-6B5970CACFC8}" dt="2022-07-14T10:21:44.656" v="1095" actId="164"/>
          <ac:cxnSpMkLst>
            <pc:docMk/>
            <pc:sldMk cId="3396819731" sldId="307"/>
            <ac:cxnSpMk id="11" creationId="{63C718D5-FF00-2EE1-7142-581A770C6285}"/>
          </ac:cxnSpMkLst>
        </pc:cxnChg>
        <pc:cxnChg chg="add mod">
          <ac:chgData name="Luca Piersanti" userId="a382b928-e522-4481-ad91-0d587872ea02" providerId="ADAL" clId="{EDA21956-AB11-4563-BCDB-6B5970CACFC8}" dt="2022-07-14T10:21:44.656" v="1095" actId="164"/>
          <ac:cxnSpMkLst>
            <pc:docMk/>
            <pc:sldMk cId="3396819731" sldId="307"/>
            <ac:cxnSpMk id="12" creationId="{B899F986-1F39-8321-0D3C-FA229C884A61}"/>
          </ac:cxnSpMkLst>
        </pc:cxnChg>
      </pc:sldChg>
      <pc:sldChg chg="addSp delSp modSp add mod">
        <pc:chgData name="Luca Piersanti" userId="a382b928-e522-4481-ad91-0d587872ea02" providerId="ADAL" clId="{EDA21956-AB11-4563-BCDB-6B5970CACFC8}" dt="2022-07-14T10:23:41.689" v="1144" actId="14100"/>
        <pc:sldMkLst>
          <pc:docMk/>
          <pc:sldMk cId="849214972" sldId="308"/>
        </pc:sldMkLst>
        <pc:spChg chg="mod">
          <ac:chgData name="Luca Piersanti" userId="a382b928-e522-4481-ad91-0d587872ea02" providerId="ADAL" clId="{EDA21956-AB11-4563-BCDB-6B5970CACFC8}" dt="2022-07-14T10:22:56.643" v="1135" actId="20577"/>
          <ac:spMkLst>
            <pc:docMk/>
            <pc:sldMk cId="849214972" sldId="308"/>
            <ac:spMk id="2" creationId="{DEC91F49-B9F8-2DBE-C2DA-E3C099F7913D}"/>
          </ac:spMkLst>
        </pc:spChg>
        <pc:spChg chg="del">
          <ac:chgData name="Luca Piersanti" userId="a382b928-e522-4481-ad91-0d587872ea02" providerId="ADAL" clId="{EDA21956-AB11-4563-BCDB-6B5970CACFC8}" dt="2022-07-14T10:22:46.549" v="1108" actId="478"/>
          <ac:spMkLst>
            <pc:docMk/>
            <pc:sldMk cId="849214972" sldId="308"/>
            <ac:spMk id="3" creationId="{FFBB9A4C-22F8-0414-0AF6-95AC1C6B73C9}"/>
          </ac:spMkLst>
        </pc:spChg>
        <pc:spChg chg="add del mod">
          <ac:chgData name="Luca Piersanti" userId="a382b928-e522-4481-ad91-0d587872ea02" providerId="ADAL" clId="{EDA21956-AB11-4563-BCDB-6B5970CACFC8}" dt="2022-07-14T10:23:00.845" v="1136" actId="478"/>
          <ac:spMkLst>
            <pc:docMk/>
            <pc:sldMk cId="849214972" sldId="308"/>
            <ac:spMk id="16" creationId="{B3891D90-5A80-866A-1557-725E0A982C46}"/>
          </ac:spMkLst>
        </pc:spChg>
        <pc:spChg chg="add mod">
          <ac:chgData name="Luca Piersanti" userId="a382b928-e522-4481-ad91-0d587872ea02" providerId="ADAL" clId="{EDA21956-AB11-4563-BCDB-6B5970CACFC8}" dt="2022-07-14T10:23:41.689" v="1144" actId="14100"/>
          <ac:spMkLst>
            <pc:docMk/>
            <pc:sldMk cId="849214972" sldId="308"/>
            <ac:spMk id="17" creationId="{CA07376A-8E7B-5F62-1C43-38EFFD060C00}"/>
          </ac:spMkLst>
        </pc:spChg>
        <pc:grpChg chg="del">
          <ac:chgData name="Luca Piersanti" userId="a382b928-e522-4481-ad91-0d587872ea02" providerId="ADAL" clId="{EDA21956-AB11-4563-BCDB-6B5970CACFC8}" dt="2022-07-14T10:22:40.190" v="1106" actId="478"/>
          <ac:grpSpMkLst>
            <pc:docMk/>
            <pc:sldMk cId="849214972" sldId="308"/>
            <ac:grpSpMk id="13" creationId="{0D361FBC-2764-F5A6-3711-6695DCDA35DA}"/>
          </ac:grpSpMkLst>
        </pc:grpChg>
        <pc:picChg chg="del">
          <ac:chgData name="Luca Piersanti" userId="a382b928-e522-4481-ad91-0d587872ea02" providerId="ADAL" clId="{EDA21956-AB11-4563-BCDB-6B5970CACFC8}" dt="2022-07-14T10:22:37.679" v="1105" actId="478"/>
          <ac:picMkLst>
            <pc:docMk/>
            <pc:sldMk cId="849214972" sldId="308"/>
            <ac:picMk id="5" creationId="{8D85EA69-C252-0E81-3604-1D8D2115AF6A}"/>
          </ac:picMkLst>
        </pc:picChg>
        <pc:picChg chg="mod">
          <ac:chgData name="Luca Piersanti" userId="a382b928-e522-4481-ad91-0d587872ea02" providerId="ADAL" clId="{EDA21956-AB11-4563-BCDB-6B5970CACFC8}" dt="2022-07-14T10:22:44.111" v="1107" actId="1076"/>
          <ac:picMkLst>
            <pc:docMk/>
            <pc:sldMk cId="849214972" sldId="308"/>
            <ac:picMk id="14" creationId="{CFB799F3-84B9-FC18-EC55-13896E84E92F}"/>
          </ac:picMkLst>
        </pc:picChg>
        <pc:cxnChg chg="mod">
          <ac:chgData name="Luca Piersanti" userId="a382b928-e522-4481-ad91-0d587872ea02" providerId="ADAL" clId="{EDA21956-AB11-4563-BCDB-6B5970CACFC8}" dt="2022-07-14T10:22:40.190" v="1106" actId="478"/>
          <ac:cxnSpMkLst>
            <pc:docMk/>
            <pc:sldMk cId="849214972" sldId="308"/>
            <ac:cxnSpMk id="11" creationId="{63C718D5-FF00-2EE1-7142-581A770C6285}"/>
          </ac:cxnSpMkLst>
        </pc:cxnChg>
      </pc:sldChg>
      <pc:sldChg chg="addSp modSp new mod">
        <pc:chgData name="Luca Piersanti" userId="a382b928-e522-4481-ad91-0d587872ea02" providerId="ADAL" clId="{EDA21956-AB11-4563-BCDB-6B5970CACFC8}" dt="2022-07-14T10:26:41.252" v="1248" actId="1036"/>
        <pc:sldMkLst>
          <pc:docMk/>
          <pc:sldMk cId="3352211198" sldId="309"/>
        </pc:sldMkLst>
        <pc:spChg chg="mod">
          <ac:chgData name="Luca Piersanti" userId="a382b928-e522-4481-ad91-0d587872ea02" providerId="ADAL" clId="{EDA21956-AB11-4563-BCDB-6B5970CACFC8}" dt="2022-07-14T10:25:34.674" v="1228" actId="20577"/>
          <ac:spMkLst>
            <pc:docMk/>
            <pc:sldMk cId="3352211198" sldId="309"/>
            <ac:spMk id="2" creationId="{24F87291-464B-4CCB-E15F-78FB4AACEF3F}"/>
          </ac:spMkLst>
        </pc:spChg>
        <pc:spChg chg="mod">
          <ac:chgData name="Luca Piersanti" userId="a382b928-e522-4481-ad91-0d587872ea02" providerId="ADAL" clId="{EDA21956-AB11-4563-BCDB-6B5970CACFC8}" dt="2022-07-14T10:26:38.533" v="1245" actId="1035"/>
          <ac:spMkLst>
            <pc:docMk/>
            <pc:sldMk cId="3352211198" sldId="309"/>
            <ac:spMk id="3" creationId="{9B9EBF79-A9AA-313E-8B9A-6304BEDB15DB}"/>
          </ac:spMkLst>
        </pc:spChg>
        <pc:spChg chg="add mod">
          <ac:chgData name="Luca Piersanti" userId="a382b928-e522-4481-ad91-0d587872ea02" providerId="ADAL" clId="{EDA21956-AB11-4563-BCDB-6B5970CACFC8}" dt="2022-07-14T10:26:30.439" v="1239"/>
          <ac:spMkLst>
            <pc:docMk/>
            <pc:sldMk cId="3352211198" sldId="309"/>
            <ac:spMk id="6" creationId="{0F41E09E-F301-BA78-E17A-00CF30BC619D}"/>
          </ac:spMkLst>
        </pc:spChg>
        <pc:spChg chg="add mod">
          <ac:chgData name="Luca Piersanti" userId="a382b928-e522-4481-ad91-0d587872ea02" providerId="ADAL" clId="{EDA21956-AB11-4563-BCDB-6B5970CACFC8}" dt="2022-07-14T10:26:30.439" v="1239"/>
          <ac:spMkLst>
            <pc:docMk/>
            <pc:sldMk cId="3352211198" sldId="309"/>
            <ac:spMk id="7" creationId="{E5FCC4B9-00AA-27C3-6A05-209949C9A86A}"/>
          </ac:spMkLst>
        </pc:spChg>
        <pc:picChg chg="add mod">
          <ac:chgData name="Luca Piersanti" userId="a382b928-e522-4481-ad91-0d587872ea02" providerId="ADAL" clId="{EDA21956-AB11-4563-BCDB-6B5970CACFC8}" dt="2022-07-14T10:26:41.252" v="1248" actId="1036"/>
          <ac:picMkLst>
            <pc:docMk/>
            <pc:sldMk cId="3352211198" sldId="309"/>
            <ac:picMk id="4" creationId="{D081C209-F2E6-2CF9-EEA3-C8CF357303BB}"/>
          </ac:picMkLst>
        </pc:picChg>
        <pc:picChg chg="add mod">
          <ac:chgData name="Luca Piersanti" userId="a382b928-e522-4481-ad91-0d587872ea02" providerId="ADAL" clId="{EDA21956-AB11-4563-BCDB-6B5970CACFC8}" dt="2022-07-14T10:26:30.439" v="1239"/>
          <ac:picMkLst>
            <pc:docMk/>
            <pc:sldMk cId="3352211198" sldId="309"/>
            <ac:picMk id="5" creationId="{8E7EC8DE-2744-7FEB-7D4B-A48F22470680}"/>
          </ac:picMkLst>
        </pc:picChg>
      </pc:sldChg>
      <pc:sldChg chg="addSp delSp modSp new mod">
        <pc:chgData name="Luca Piersanti" userId="a382b928-e522-4481-ad91-0d587872ea02" providerId="ADAL" clId="{EDA21956-AB11-4563-BCDB-6B5970CACFC8}" dt="2022-07-14T10:39:52.533" v="1883" actId="20577"/>
        <pc:sldMkLst>
          <pc:docMk/>
          <pc:sldMk cId="1603702417" sldId="310"/>
        </pc:sldMkLst>
        <pc:spChg chg="mod">
          <ac:chgData name="Luca Piersanti" userId="a382b928-e522-4481-ad91-0d587872ea02" providerId="ADAL" clId="{EDA21956-AB11-4563-BCDB-6B5970CACFC8}" dt="2022-07-14T10:36:15.549" v="1864" actId="20577"/>
          <ac:spMkLst>
            <pc:docMk/>
            <pc:sldMk cId="1603702417" sldId="310"/>
            <ac:spMk id="2" creationId="{9488CEA1-B55F-A2BD-BE19-F1209BE8080D}"/>
          </ac:spMkLst>
        </pc:spChg>
        <pc:spChg chg="add del mod">
          <ac:chgData name="Luca Piersanti" userId="a382b928-e522-4481-ad91-0d587872ea02" providerId="ADAL" clId="{EDA21956-AB11-4563-BCDB-6B5970CACFC8}" dt="2022-07-14T10:39:52.533" v="1883" actId="20577"/>
          <ac:spMkLst>
            <pc:docMk/>
            <pc:sldMk cId="1603702417" sldId="310"/>
            <ac:spMk id="3" creationId="{47CAD20C-550D-C146-CD3D-803536F51722}"/>
          </ac:spMkLst>
        </pc:spChg>
        <pc:spChg chg="add mod">
          <ac:chgData name="Luca Piersanti" userId="a382b928-e522-4481-ad91-0d587872ea02" providerId="ADAL" clId="{EDA21956-AB11-4563-BCDB-6B5970CACFC8}" dt="2022-07-14T10:37:49.720" v="1873" actId="14100"/>
          <ac:spMkLst>
            <pc:docMk/>
            <pc:sldMk cId="1603702417" sldId="310"/>
            <ac:spMk id="8" creationId="{751E7983-39C4-1610-A7A4-9CDB3ABEBB8B}"/>
          </ac:spMkLst>
        </pc:spChg>
        <pc:spChg chg="add mod">
          <ac:chgData name="Luca Piersanti" userId="a382b928-e522-4481-ad91-0d587872ea02" providerId="ADAL" clId="{EDA21956-AB11-4563-BCDB-6B5970CACFC8}" dt="2022-07-14T10:38:02.299" v="1875" actId="1076"/>
          <ac:spMkLst>
            <pc:docMk/>
            <pc:sldMk cId="1603702417" sldId="310"/>
            <ac:spMk id="9" creationId="{9E79848B-C3AC-D372-EE5A-CC448CD133D4}"/>
          </ac:spMkLst>
        </pc:spChg>
        <pc:picChg chg="add del mod">
          <ac:chgData name="Luca Piersanti" userId="a382b928-e522-4481-ad91-0d587872ea02" providerId="ADAL" clId="{EDA21956-AB11-4563-BCDB-6B5970CACFC8}" dt="2022-07-14T10:28:50.768" v="1252"/>
          <ac:picMkLst>
            <pc:docMk/>
            <pc:sldMk cId="1603702417" sldId="310"/>
            <ac:picMk id="4" creationId="{3F30D958-642C-1772-1148-3C3BE3D70E78}"/>
          </ac:picMkLst>
        </pc:picChg>
        <pc:picChg chg="add del mod">
          <ac:chgData name="Luca Piersanti" userId="a382b928-e522-4481-ad91-0d587872ea02" providerId="ADAL" clId="{EDA21956-AB11-4563-BCDB-6B5970CACFC8}" dt="2022-07-14T10:28:50.768" v="1252"/>
          <ac:picMkLst>
            <pc:docMk/>
            <pc:sldMk cId="1603702417" sldId="310"/>
            <ac:picMk id="5" creationId="{EA19CD8A-5A0F-65A6-8E57-414B306A299B}"/>
          </ac:picMkLst>
        </pc:picChg>
        <pc:picChg chg="add mod">
          <ac:chgData name="Luca Piersanti" userId="a382b928-e522-4481-ad91-0d587872ea02" providerId="ADAL" clId="{EDA21956-AB11-4563-BCDB-6B5970CACFC8}" dt="2022-07-14T10:28:53.064" v="1254"/>
          <ac:picMkLst>
            <pc:docMk/>
            <pc:sldMk cId="1603702417" sldId="310"/>
            <ac:picMk id="6" creationId="{1E2CA2AB-A414-99C3-D4BF-3CED2D47F2B2}"/>
          </ac:picMkLst>
        </pc:picChg>
        <pc:picChg chg="add mod">
          <ac:chgData name="Luca Piersanti" userId="a382b928-e522-4481-ad91-0d587872ea02" providerId="ADAL" clId="{EDA21956-AB11-4563-BCDB-6B5970CACFC8}" dt="2022-07-14T10:28:53.064" v="1254"/>
          <ac:picMkLst>
            <pc:docMk/>
            <pc:sldMk cId="1603702417" sldId="310"/>
            <ac:picMk id="7" creationId="{3A67C8A8-AA01-3EFB-D2CA-2CE5A4A6524F}"/>
          </ac:picMkLst>
        </pc:picChg>
      </pc:sldChg>
      <pc:sldChg chg="modSp new mod">
        <pc:chgData name="Luca Piersanti" userId="a382b928-e522-4481-ad91-0d587872ea02" providerId="ADAL" clId="{EDA21956-AB11-4563-BCDB-6B5970CACFC8}" dt="2022-07-15T07:36:36.557" v="3114" actId="5793"/>
        <pc:sldMkLst>
          <pc:docMk/>
          <pc:sldMk cId="1406325904" sldId="311"/>
        </pc:sldMkLst>
        <pc:spChg chg="mod">
          <ac:chgData name="Luca Piersanti" userId="a382b928-e522-4481-ad91-0d587872ea02" providerId="ADAL" clId="{EDA21956-AB11-4563-BCDB-6B5970CACFC8}" dt="2022-07-14T10:41:17.751" v="1937" actId="20577"/>
          <ac:spMkLst>
            <pc:docMk/>
            <pc:sldMk cId="1406325904" sldId="311"/>
            <ac:spMk id="2" creationId="{86254E58-C351-915C-538C-86D85A9C52A6}"/>
          </ac:spMkLst>
        </pc:spChg>
        <pc:spChg chg="mod">
          <ac:chgData name="Luca Piersanti" userId="a382b928-e522-4481-ad91-0d587872ea02" providerId="ADAL" clId="{EDA21956-AB11-4563-BCDB-6B5970CACFC8}" dt="2022-07-15T07:36:36.557" v="3114" actId="5793"/>
          <ac:spMkLst>
            <pc:docMk/>
            <pc:sldMk cId="1406325904" sldId="311"/>
            <ac:spMk id="3" creationId="{7701EABE-48DD-AF9A-45BA-0DFD95BE1B71}"/>
          </ac:spMkLst>
        </pc:spChg>
      </pc:sldChg>
      <pc:sldMasterChg chg="modSp modSldLayout">
        <pc:chgData name="Luca Piersanti" userId="a382b928-e522-4481-ad91-0d587872ea02" providerId="ADAL" clId="{EDA21956-AB11-4563-BCDB-6B5970CACFC8}" dt="2022-07-14T08:46:31.492" v="465"/>
        <pc:sldMasterMkLst>
          <pc:docMk/>
          <pc:sldMasterMk cId="2057533513" sldId="2147483660"/>
        </pc:sldMasterMkLst>
        <pc:spChg chg="mod">
          <ac:chgData name="Luca Piersanti" userId="a382b928-e522-4481-ad91-0d587872ea02" providerId="ADAL" clId="{EDA21956-AB11-4563-BCDB-6B5970CACFC8}" dt="2022-07-14T08:46:31.492" v="465"/>
          <ac:spMkLst>
            <pc:docMk/>
            <pc:sldMasterMk cId="2057533513" sldId="2147483660"/>
            <ac:spMk id="3" creationId="{00000000-0000-0000-0000-000000000000}"/>
          </ac:spMkLst>
        </pc:spChg>
        <pc:spChg chg="mod">
          <ac:chgData name="Luca Piersanti" userId="a382b928-e522-4481-ad91-0d587872ea02" providerId="ADAL" clId="{EDA21956-AB11-4563-BCDB-6B5970CACFC8}" dt="2022-07-14T08:46:31.492" v="465"/>
          <ac:spMkLst>
            <pc:docMk/>
            <pc:sldMasterMk cId="2057533513" sldId="2147483660"/>
            <ac:spMk id="4" creationId="{00000000-0000-0000-0000-000000000000}"/>
          </ac:spMkLst>
        </pc:spChg>
        <pc:spChg chg="mod">
          <ac:chgData name="Luca Piersanti" userId="a382b928-e522-4481-ad91-0d587872ea02" providerId="ADAL" clId="{EDA21956-AB11-4563-BCDB-6B5970CACFC8}" dt="2022-07-14T08:46:31.492" v="465"/>
          <ac:spMkLst>
            <pc:docMk/>
            <pc:sldMasterMk cId="2057533513" sldId="2147483660"/>
            <ac:spMk id="5" creationId="{00000000-0000-0000-0000-000000000000}"/>
          </ac:spMkLst>
        </pc:spChg>
        <pc:spChg chg="mod">
          <ac:chgData name="Luca Piersanti" userId="a382b928-e522-4481-ad91-0d587872ea02" providerId="ADAL" clId="{EDA21956-AB11-4563-BCDB-6B5970CACFC8}" dt="2022-07-14T08:46:31.492" v="465"/>
          <ac:spMkLst>
            <pc:docMk/>
            <pc:sldMasterMk cId="2057533513" sldId="2147483660"/>
            <ac:spMk id="6" creationId="{00000000-0000-0000-0000-000000000000}"/>
          </ac:spMkLst>
        </pc:spChg>
        <pc:sldLayoutChg chg="modSp mod">
          <pc:chgData name="Luca Piersanti" userId="a382b928-e522-4481-ad91-0d587872ea02" providerId="ADAL" clId="{EDA21956-AB11-4563-BCDB-6B5970CACFC8}" dt="2022-07-14T08:46:31.492" v="465"/>
          <pc:sldLayoutMkLst>
            <pc:docMk/>
            <pc:sldMasterMk cId="2057533513" sldId="2147483660"/>
            <pc:sldLayoutMk cId="2624619804" sldId="2147483661"/>
          </pc:sldLayoutMkLst>
          <pc:spChg chg="mod">
            <ac:chgData name="Luca Piersanti" userId="a382b928-e522-4481-ad91-0d587872ea02" providerId="ADAL" clId="{EDA21956-AB11-4563-BCDB-6B5970CACFC8}" dt="2022-07-14T08:46:31.492" v="465"/>
            <ac:spMkLst>
              <pc:docMk/>
              <pc:sldMasterMk cId="2057533513" sldId="2147483660"/>
              <pc:sldLayoutMk cId="2624619804" sldId="2147483661"/>
              <ac:spMk id="2" creationId="{00000000-0000-0000-0000-000000000000}"/>
            </ac:spMkLst>
          </pc:spChg>
          <pc:spChg chg="mod">
            <ac:chgData name="Luca Piersanti" userId="a382b928-e522-4481-ad91-0d587872ea02" providerId="ADAL" clId="{EDA21956-AB11-4563-BCDB-6B5970CACFC8}" dt="2022-07-14T08:46:31.492" v="465"/>
            <ac:spMkLst>
              <pc:docMk/>
              <pc:sldMasterMk cId="2057533513" sldId="2147483660"/>
              <pc:sldLayoutMk cId="2624619804" sldId="2147483661"/>
              <ac:spMk id="3" creationId="{00000000-0000-0000-0000-000000000000}"/>
            </ac:spMkLst>
          </pc:spChg>
          <pc:spChg chg="mod">
            <ac:chgData name="Luca Piersanti" userId="a382b928-e522-4481-ad91-0d587872ea02" providerId="ADAL" clId="{EDA21956-AB11-4563-BCDB-6B5970CACFC8}" dt="2022-07-14T08:46:31.492" v="465"/>
            <ac:spMkLst>
              <pc:docMk/>
              <pc:sldMasterMk cId="2057533513" sldId="2147483660"/>
              <pc:sldLayoutMk cId="2624619804" sldId="2147483661"/>
              <ac:spMk id="9" creationId="{00000000-0000-0000-0000-000000000000}"/>
            </ac:spMkLst>
          </pc:spChg>
          <pc:spChg chg="mod">
            <ac:chgData name="Luca Piersanti" userId="a382b928-e522-4481-ad91-0d587872ea02" providerId="ADAL" clId="{EDA21956-AB11-4563-BCDB-6B5970CACFC8}" dt="2022-07-14T08:46:31.492" v="465"/>
            <ac:spMkLst>
              <pc:docMk/>
              <pc:sldMasterMk cId="2057533513" sldId="2147483660"/>
              <pc:sldLayoutMk cId="2624619804" sldId="2147483661"/>
              <ac:spMk id="10" creationId="{00000000-0000-0000-0000-000000000000}"/>
            </ac:spMkLst>
          </pc:spChg>
          <pc:picChg chg="mod">
            <ac:chgData name="Luca Piersanti" userId="a382b928-e522-4481-ad91-0d587872ea02" providerId="ADAL" clId="{EDA21956-AB11-4563-BCDB-6B5970CACFC8}" dt="2022-07-14T08:46:31.492" v="465"/>
            <ac:picMkLst>
              <pc:docMk/>
              <pc:sldMasterMk cId="2057533513" sldId="2147483660"/>
              <pc:sldLayoutMk cId="2624619804" sldId="2147483661"/>
              <ac:picMk id="8" creationId="{26E96663-B87A-48D4-8D57-B7BE1096107A}"/>
            </ac:picMkLst>
          </pc:picChg>
          <pc:cxnChg chg="mod">
            <ac:chgData name="Luca Piersanti" userId="a382b928-e522-4481-ad91-0d587872ea02" providerId="ADAL" clId="{EDA21956-AB11-4563-BCDB-6B5970CACFC8}" dt="2022-07-14T08:46:31.492" v="465"/>
            <ac:cxnSpMkLst>
              <pc:docMk/>
              <pc:sldMasterMk cId="2057533513" sldId="2147483660"/>
              <pc:sldLayoutMk cId="2624619804" sldId="2147483661"/>
              <ac:cxnSpMk id="11" creationId="{00000000-0000-0000-0000-000000000000}"/>
            </ac:cxnSpMkLst>
          </pc:cxnChg>
        </pc:sldLayoutChg>
        <pc:sldLayoutChg chg="modSp mod">
          <pc:chgData name="Luca Piersanti" userId="a382b928-e522-4481-ad91-0d587872ea02" providerId="ADAL" clId="{EDA21956-AB11-4563-BCDB-6B5970CACFC8}" dt="2022-07-14T08:46:31.492" v="465"/>
          <pc:sldLayoutMkLst>
            <pc:docMk/>
            <pc:sldMasterMk cId="2057533513" sldId="2147483660"/>
            <pc:sldLayoutMk cId="3578010100" sldId="2147483663"/>
          </pc:sldLayoutMkLst>
          <pc:spChg chg="mod">
            <ac:chgData name="Luca Piersanti" userId="a382b928-e522-4481-ad91-0d587872ea02" providerId="ADAL" clId="{EDA21956-AB11-4563-BCDB-6B5970CACFC8}" dt="2022-07-14T08:46:31.492" v="465"/>
            <ac:spMkLst>
              <pc:docMk/>
              <pc:sldMasterMk cId="2057533513" sldId="2147483660"/>
              <pc:sldLayoutMk cId="3578010100" sldId="2147483663"/>
              <ac:spMk id="2" creationId="{00000000-0000-0000-0000-000000000000}"/>
            </ac:spMkLst>
          </pc:spChg>
          <pc:spChg chg="mod">
            <ac:chgData name="Luca Piersanti" userId="a382b928-e522-4481-ad91-0d587872ea02" providerId="ADAL" clId="{EDA21956-AB11-4563-BCDB-6B5970CACFC8}" dt="2022-07-14T08:46:31.492" v="465"/>
            <ac:spMkLst>
              <pc:docMk/>
              <pc:sldMasterMk cId="2057533513" sldId="2147483660"/>
              <pc:sldLayoutMk cId="3578010100" sldId="2147483663"/>
              <ac:spMk id="5" creationId="{00000000-0000-0000-0000-000000000000}"/>
            </ac:spMkLst>
          </pc:spChg>
          <pc:spChg chg="mod">
            <ac:chgData name="Luca Piersanti" userId="a382b928-e522-4481-ad91-0d587872ea02" providerId="ADAL" clId="{EDA21956-AB11-4563-BCDB-6B5970CACFC8}" dt="2022-07-14T08:46:31.492" v="465"/>
            <ac:spMkLst>
              <pc:docMk/>
              <pc:sldMasterMk cId="2057533513" sldId="2147483660"/>
              <pc:sldLayoutMk cId="3578010100" sldId="2147483663"/>
              <ac:spMk id="6" creationId="{00000000-0000-0000-0000-000000000000}"/>
            </ac:spMkLst>
          </pc:spChg>
          <pc:spChg chg="mod">
            <ac:chgData name="Luca Piersanti" userId="a382b928-e522-4481-ad91-0d587872ea02" providerId="ADAL" clId="{EDA21956-AB11-4563-BCDB-6B5970CACFC8}" dt="2022-07-14T08:46:31.492" v="465"/>
            <ac:spMkLst>
              <pc:docMk/>
              <pc:sldMasterMk cId="2057533513" sldId="2147483660"/>
              <pc:sldLayoutMk cId="3578010100" sldId="2147483663"/>
              <ac:spMk id="13" creationId="{00000000-0000-0000-0000-000000000000}"/>
            </ac:spMkLst>
          </pc:spChg>
          <pc:spChg chg="mod">
            <ac:chgData name="Luca Piersanti" userId="a382b928-e522-4481-ad91-0d587872ea02" providerId="ADAL" clId="{EDA21956-AB11-4563-BCDB-6B5970CACFC8}" dt="2022-07-14T08:46:31.492" v="465"/>
            <ac:spMkLst>
              <pc:docMk/>
              <pc:sldMasterMk cId="2057533513" sldId="2147483660"/>
              <pc:sldLayoutMk cId="3578010100" sldId="2147483663"/>
              <ac:spMk id="22" creationId="{00000000-0000-0000-0000-000000000000}"/>
            </ac:spMkLst>
          </pc:spChg>
          <pc:picChg chg="mod">
            <ac:chgData name="Luca Piersanti" userId="a382b928-e522-4481-ad91-0d587872ea02" providerId="ADAL" clId="{EDA21956-AB11-4563-BCDB-6B5970CACFC8}" dt="2022-07-14T08:46:31.492" v="465"/>
            <ac:picMkLst>
              <pc:docMk/>
              <pc:sldMasterMk cId="2057533513" sldId="2147483660"/>
              <pc:sldLayoutMk cId="3578010100" sldId="2147483663"/>
              <ac:picMk id="9" creationId="{34C86441-1E94-4AE7-8DA8-8EE4BB8BD75A}"/>
            </ac:picMkLst>
          </pc:picChg>
          <pc:cxnChg chg="mod">
            <ac:chgData name="Luca Piersanti" userId="a382b928-e522-4481-ad91-0d587872ea02" providerId="ADAL" clId="{EDA21956-AB11-4563-BCDB-6B5970CACFC8}" dt="2022-07-14T08:46:31.492" v="465"/>
            <ac:cxnSpMkLst>
              <pc:docMk/>
              <pc:sldMasterMk cId="2057533513" sldId="2147483660"/>
              <pc:sldLayoutMk cId="3578010100" sldId="2147483663"/>
              <ac:cxnSpMk id="11" creationId="{00000000-0000-0000-0000-000000000000}"/>
            </ac:cxnSpMkLst>
          </pc:cxnChg>
        </pc:sldLayoutChg>
      </pc:sldMasterChg>
      <pc:sldMasterChg chg="modSp add del mod addSldLayout delSldLayout modSldLayout">
        <pc:chgData name="Luca Piersanti" userId="a382b928-e522-4481-ad91-0d587872ea02" providerId="ADAL" clId="{EDA21956-AB11-4563-BCDB-6B5970CACFC8}" dt="2022-07-14T10:52:33.955" v="2377" actId="2696"/>
        <pc:sldMasterMkLst>
          <pc:docMk/>
          <pc:sldMasterMk cId="1772044406" sldId="2147483664"/>
        </pc:sldMasterMkLst>
        <pc:spChg chg="mod">
          <ac:chgData name="Luca Piersanti" userId="a382b928-e522-4481-ad91-0d587872ea02" providerId="ADAL" clId="{EDA21956-AB11-4563-BCDB-6B5970CACFC8}" dt="2022-07-14T08:46:31.492" v="465"/>
          <ac:spMkLst>
            <pc:docMk/>
            <pc:sldMasterMk cId="1772044406" sldId="2147483664"/>
            <ac:spMk id="3" creationId="{00000000-0000-0000-0000-000000000000}"/>
          </ac:spMkLst>
        </pc:spChg>
        <pc:spChg chg="mod">
          <ac:chgData name="Luca Piersanti" userId="a382b928-e522-4481-ad91-0d587872ea02" providerId="ADAL" clId="{EDA21956-AB11-4563-BCDB-6B5970CACFC8}" dt="2022-07-14T08:46:31.492" v="465"/>
          <ac:spMkLst>
            <pc:docMk/>
            <pc:sldMasterMk cId="1772044406" sldId="2147483664"/>
            <ac:spMk id="4" creationId="{00000000-0000-0000-0000-000000000000}"/>
          </ac:spMkLst>
        </pc:spChg>
        <pc:spChg chg="mod">
          <ac:chgData name="Luca Piersanti" userId="a382b928-e522-4481-ad91-0d587872ea02" providerId="ADAL" clId="{EDA21956-AB11-4563-BCDB-6B5970CACFC8}" dt="2022-07-14T08:46:31.492" v="465"/>
          <ac:spMkLst>
            <pc:docMk/>
            <pc:sldMasterMk cId="1772044406" sldId="2147483664"/>
            <ac:spMk id="5" creationId="{00000000-0000-0000-0000-000000000000}"/>
          </ac:spMkLst>
        </pc:spChg>
        <pc:spChg chg="mod">
          <ac:chgData name="Luca Piersanti" userId="a382b928-e522-4481-ad91-0d587872ea02" providerId="ADAL" clId="{EDA21956-AB11-4563-BCDB-6B5970CACFC8}" dt="2022-07-14T08:46:31.492" v="465"/>
          <ac:spMkLst>
            <pc:docMk/>
            <pc:sldMasterMk cId="1772044406" sldId="2147483664"/>
            <ac:spMk id="6" creationId="{00000000-0000-0000-0000-000000000000}"/>
          </ac:spMkLst>
        </pc:spChg>
        <pc:sldLayoutChg chg="modSp add del mod replId">
          <pc:chgData name="Luca Piersanti" userId="a382b928-e522-4481-ad91-0d587872ea02" providerId="ADAL" clId="{EDA21956-AB11-4563-BCDB-6B5970CACFC8}" dt="2022-07-14T10:52:33.939" v="2375" actId="2696"/>
          <pc:sldLayoutMkLst>
            <pc:docMk/>
            <pc:sldMasterMk cId="1772044406" sldId="2147483664"/>
            <pc:sldLayoutMk cId="3021831176" sldId="2147483665"/>
          </pc:sldLayoutMkLst>
          <pc:spChg chg="mod">
            <ac:chgData name="Luca Piersanti" userId="a382b928-e522-4481-ad91-0d587872ea02" providerId="ADAL" clId="{EDA21956-AB11-4563-BCDB-6B5970CACFC8}" dt="2022-07-14T08:46:31.492" v="465"/>
            <ac:spMkLst>
              <pc:docMk/>
              <pc:sldMasterMk cId="1772044406" sldId="2147483664"/>
              <pc:sldLayoutMk cId="3021831176" sldId="2147483665"/>
              <ac:spMk id="2" creationId="{00000000-0000-0000-0000-000000000000}"/>
            </ac:spMkLst>
          </pc:spChg>
          <pc:spChg chg="mod">
            <ac:chgData name="Luca Piersanti" userId="a382b928-e522-4481-ad91-0d587872ea02" providerId="ADAL" clId="{EDA21956-AB11-4563-BCDB-6B5970CACFC8}" dt="2022-07-14T08:46:31.492" v="465"/>
            <ac:spMkLst>
              <pc:docMk/>
              <pc:sldMasterMk cId="1772044406" sldId="2147483664"/>
              <pc:sldLayoutMk cId="3021831176" sldId="2147483665"/>
              <ac:spMk id="3" creationId="{00000000-0000-0000-0000-000000000000}"/>
            </ac:spMkLst>
          </pc:spChg>
          <pc:spChg chg="mod">
            <ac:chgData name="Luca Piersanti" userId="a382b928-e522-4481-ad91-0d587872ea02" providerId="ADAL" clId="{EDA21956-AB11-4563-BCDB-6B5970CACFC8}" dt="2022-07-14T08:46:31.492" v="465"/>
            <ac:spMkLst>
              <pc:docMk/>
              <pc:sldMasterMk cId="1772044406" sldId="2147483664"/>
              <pc:sldLayoutMk cId="3021831176" sldId="2147483665"/>
              <ac:spMk id="9" creationId="{00000000-0000-0000-0000-000000000000}"/>
            </ac:spMkLst>
          </pc:spChg>
          <pc:spChg chg="mod">
            <ac:chgData name="Luca Piersanti" userId="a382b928-e522-4481-ad91-0d587872ea02" providerId="ADAL" clId="{EDA21956-AB11-4563-BCDB-6B5970CACFC8}" dt="2022-07-14T08:46:31.492" v="465"/>
            <ac:spMkLst>
              <pc:docMk/>
              <pc:sldMasterMk cId="1772044406" sldId="2147483664"/>
              <pc:sldLayoutMk cId="3021831176" sldId="2147483665"/>
              <ac:spMk id="10" creationId="{00000000-0000-0000-0000-000000000000}"/>
            </ac:spMkLst>
          </pc:spChg>
          <pc:picChg chg="mod">
            <ac:chgData name="Luca Piersanti" userId="a382b928-e522-4481-ad91-0d587872ea02" providerId="ADAL" clId="{EDA21956-AB11-4563-BCDB-6B5970CACFC8}" dt="2022-07-14T08:46:31.492" v="465"/>
            <ac:picMkLst>
              <pc:docMk/>
              <pc:sldMasterMk cId="1772044406" sldId="2147483664"/>
              <pc:sldLayoutMk cId="3021831176" sldId="2147483665"/>
              <ac:picMk id="8" creationId="{26E96663-B87A-48D4-8D57-B7BE1096107A}"/>
            </ac:picMkLst>
          </pc:picChg>
          <pc:cxnChg chg="mod">
            <ac:chgData name="Luca Piersanti" userId="a382b928-e522-4481-ad91-0d587872ea02" providerId="ADAL" clId="{EDA21956-AB11-4563-BCDB-6B5970CACFC8}" dt="2022-07-14T08:46:31.492" v="465"/>
            <ac:cxnSpMkLst>
              <pc:docMk/>
              <pc:sldMasterMk cId="1772044406" sldId="2147483664"/>
              <pc:sldLayoutMk cId="3021831176" sldId="2147483665"/>
              <ac:cxnSpMk id="11" creationId="{00000000-0000-0000-0000-000000000000}"/>
            </ac:cxnSpMkLst>
          </pc:cxnChg>
        </pc:sldLayoutChg>
        <pc:sldLayoutChg chg="modSp add del mod replId">
          <pc:chgData name="Luca Piersanti" userId="a382b928-e522-4481-ad91-0d587872ea02" providerId="ADAL" clId="{EDA21956-AB11-4563-BCDB-6B5970CACFC8}" dt="2022-07-14T10:52:33.939" v="2376" actId="2696"/>
          <pc:sldLayoutMkLst>
            <pc:docMk/>
            <pc:sldMasterMk cId="1772044406" sldId="2147483664"/>
            <pc:sldLayoutMk cId="1791513345" sldId="2147483666"/>
          </pc:sldLayoutMkLst>
          <pc:spChg chg="mod">
            <ac:chgData name="Luca Piersanti" userId="a382b928-e522-4481-ad91-0d587872ea02" providerId="ADAL" clId="{EDA21956-AB11-4563-BCDB-6B5970CACFC8}" dt="2022-07-14T08:46:31.492" v="465"/>
            <ac:spMkLst>
              <pc:docMk/>
              <pc:sldMasterMk cId="1772044406" sldId="2147483664"/>
              <pc:sldLayoutMk cId="1791513345" sldId="2147483666"/>
              <ac:spMk id="2" creationId="{00000000-0000-0000-0000-000000000000}"/>
            </ac:spMkLst>
          </pc:spChg>
          <pc:spChg chg="mod">
            <ac:chgData name="Luca Piersanti" userId="a382b928-e522-4481-ad91-0d587872ea02" providerId="ADAL" clId="{EDA21956-AB11-4563-BCDB-6B5970CACFC8}" dt="2022-07-14T08:46:31.492" v="465"/>
            <ac:spMkLst>
              <pc:docMk/>
              <pc:sldMasterMk cId="1772044406" sldId="2147483664"/>
              <pc:sldLayoutMk cId="1791513345" sldId="2147483666"/>
              <ac:spMk id="5" creationId="{00000000-0000-0000-0000-000000000000}"/>
            </ac:spMkLst>
          </pc:spChg>
          <pc:spChg chg="mod">
            <ac:chgData name="Luca Piersanti" userId="a382b928-e522-4481-ad91-0d587872ea02" providerId="ADAL" clId="{EDA21956-AB11-4563-BCDB-6B5970CACFC8}" dt="2022-07-14T08:46:31.492" v="465"/>
            <ac:spMkLst>
              <pc:docMk/>
              <pc:sldMasterMk cId="1772044406" sldId="2147483664"/>
              <pc:sldLayoutMk cId="1791513345" sldId="2147483666"/>
              <ac:spMk id="6" creationId="{00000000-0000-0000-0000-000000000000}"/>
            </ac:spMkLst>
          </pc:spChg>
          <pc:spChg chg="mod">
            <ac:chgData name="Luca Piersanti" userId="a382b928-e522-4481-ad91-0d587872ea02" providerId="ADAL" clId="{EDA21956-AB11-4563-BCDB-6B5970CACFC8}" dt="2022-07-14T08:46:31.492" v="465"/>
            <ac:spMkLst>
              <pc:docMk/>
              <pc:sldMasterMk cId="1772044406" sldId="2147483664"/>
              <pc:sldLayoutMk cId="1791513345" sldId="2147483666"/>
              <ac:spMk id="13" creationId="{00000000-0000-0000-0000-000000000000}"/>
            </ac:spMkLst>
          </pc:spChg>
          <pc:spChg chg="mod">
            <ac:chgData name="Luca Piersanti" userId="a382b928-e522-4481-ad91-0d587872ea02" providerId="ADAL" clId="{EDA21956-AB11-4563-BCDB-6B5970CACFC8}" dt="2022-07-14T08:46:31.492" v="465"/>
            <ac:spMkLst>
              <pc:docMk/>
              <pc:sldMasterMk cId="1772044406" sldId="2147483664"/>
              <pc:sldLayoutMk cId="1791513345" sldId="2147483666"/>
              <ac:spMk id="22" creationId="{00000000-0000-0000-0000-000000000000}"/>
            </ac:spMkLst>
          </pc:spChg>
          <pc:picChg chg="mod">
            <ac:chgData name="Luca Piersanti" userId="a382b928-e522-4481-ad91-0d587872ea02" providerId="ADAL" clId="{EDA21956-AB11-4563-BCDB-6B5970CACFC8}" dt="2022-07-14T08:46:31.492" v="465"/>
            <ac:picMkLst>
              <pc:docMk/>
              <pc:sldMasterMk cId="1772044406" sldId="2147483664"/>
              <pc:sldLayoutMk cId="1791513345" sldId="2147483666"/>
              <ac:picMk id="9" creationId="{34C86441-1E94-4AE7-8DA8-8EE4BB8BD75A}"/>
            </ac:picMkLst>
          </pc:picChg>
          <pc:cxnChg chg="mod">
            <ac:chgData name="Luca Piersanti" userId="a382b928-e522-4481-ad91-0d587872ea02" providerId="ADAL" clId="{EDA21956-AB11-4563-BCDB-6B5970CACFC8}" dt="2022-07-14T08:46:31.492" v="465"/>
            <ac:cxnSpMkLst>
              <pc:docMk/>
              <pc:sldMasterMk cId="1772044406" sldId="2147483664"/>
              <pc:sldLayoutMk cId="1791513345" sldId="2147483666"/>
              <ac:cxnSpMk id="11" creationId="{00000000-0000-0000-0000-000000000000}"/>
            </ac:cxnSpMkLst>
          </pc:cxnChg>
        </pc:sldLayoutChg>
      </pc:sldMasterChg>
    </pc:docChg>
  </pc:docChgLst>
  <pc:docChgLst>
    <pc:chgData name="Alessandro Cianchi" userId="924a2424-2c8a-4321-83c9-62e5309137db" providerId="ADAL" clId="{96F8C1AB-E6F3-4255-BD96-185FD199C452}"/>
    <pc:docChg chg="custSel modSld modMainMaster">
      <pc:chgData name="Alessandro Cianchi" userId="924a2424-2c8a-4321-83c9-62e5309137db" providerId="ADAL" clId="{96F8C1AB-E6F3-4255-BD96-185FD199C452}" dt="2019-03-26T13:22:15.726" v="107" actId="2711"/>
      <pc:docMkLst>
        <pc:docMk/>
      </pc:docMkLst>
      <pc:sldChg chg="modSp">
        <pc:chgData name="Alessandro Cianchi" userId="924a2424-2c8a-4321-83c9-62e5309137db" providerId="ADAL" clId="{96F8C1AB-E6F3-4255-BD96-185FD199C452}" dt="2019-02-06T18:57:26.620" v="98" actId="339"/>
        <pc:sldMkLst>
          <pc:docMk/>
          <pc:sldMk cId="3395693010" sldId="295"/>
        </pc:sldMkLst>
        <pc:spChg chg="mod">
          <ac:chgData name="Alessandro Cianchi" userId="924a2424-2c8a-4321-83c9-62e5309137db" providerId="ADAL" clId="{96F8C1AB-E6F3-4255-BD96-185FD199C452}" dt="2019-02-06T18:52:04.164" v="5" actId="20577"/>
          <ac:spMkLst>
            <pc:docMk/>
            <pc:sldMk cId="3395693010" sldId="295"/>
            <ac:spMk id="4" creationId="{00000000-0000-0000-0000-000000000000}"/>
          </ac:spMkLst>
        </pc:spChg>
        <pc:spChg chg="mod">
          <ac:chgData name="Alessandro Cianchi" userId="924a2424-2c8a-4321-83c9-62e5309137db" providerId="ADAL" clId="{96F8C1AB-E6F3-4255-BD96-185FD199C452}" dt="2019-02-06T18:57:26.620" v="98" actId="339"/>
          <ac:spMkLst>
            <pc:docMk/>
            <pc:sldMk cId="3395693010" sldId="295"/>
            <ac:spMk id="5" creationId="{00000000-0000-0000-0000-000000000000}"/>
          </ac:spMkLst>
        </pc:spChg>
      </pc:sldChg>
      <pc:sldChg chg="modSp">
        <pc:chgData name="Alessandro Cianchi" userId="924a2424-2c8a-4321-83c9-62e5309137db" providerId="ADAL" clId="{96F8C1AB-E6F3-4255-BD96-185FD199C452}" dt="2019-02-06T18:57:09.006" v="97" actId="20577"/>
        <pc:sldMkLst>
          <pc:docMk/>
          <pc:sldMk cId="2196935340" sldId="302"/>
        </pc:sldMkLst>
        <pc:spChg chg="mod">
          <ac:chgData name="Alessandro Cianchi" userId="924a2424-2c8a-4321-83c9-62e5309137db" providerId="ADAL" clId="{96F8C1AB-E6F3-4255-BD96-185FD199C452}" dt="2019-02-06T18:57:09.006" v="97" actId="20577"/>
          <ac:spMkLst>
            <pc:docMk/>
            <pc:sldMk cId="2196935340" sldId="302"/>
            <ac:spMk id="3" creationId="{00000000-0000-0000-0000-000000000000}"/>
          </ac:spMkLst>
        </pc:spChg>
      </pc:sldChg>
      <pc:sldMasterChg chg="modSp delSldLayout modSldLayout">
        <pc:chgData name="Alessandro Cianchi" userId="924a2424-2c8a-4321-83c9-62e5309137db" providerId="ADAL" clId="{96F8C1AB-E6F3-4255-BD96-185FD199C452}" dt="2019-03-26T13:22:15.726" v="107" actId="2711"/>
        <pc:sldMasterMkLst>
          <pc:docMk/>
          <pc:sldMasterMk cId="2057533513" sldId="2147483660"/>
        </pc:sldMasterMkLst>
        <pc:spChg chg="mod">
          <ac:chgData name="Alessandro Cianchi" userId="924a2424-2c8a-4321-83c9-62e5309137db" providerId="ADAL" clId="{96F8C1AB-E6F3-4255-BD96-185FD199C452}" dt="2019-03-26T13:22:15.726" v="107" actId="2711"/>
          <ac:spMkLst>
            <pc:docMk/>
            <pc:sldMasterMk cId="2057533513" sldId="2147483660"/>
            <ac:spMk id="3" creationId="{00000000-0000-0000-0000-000000000000}"/>
          </ac:spMkLst>
        </pc:spChg>
        <pc:sldLayoutChg chg="addSp delSp modSp">
          <pc:chgData name="Alessandro Cianchi" userId="924a2424-2c8a-4321-83c9-62e5309137db" providerId="ADAL" clId="{96F8C1AB-E6F3-4255-BD96-185FD199C452}" dt="2019-03-26T13:21:41.733" v="102" actId="2711"/>
          <pc:sldLayoutMkLst>
            <pc:docMk/>
            <pc:sldMasterMk cId="2057533513" sldId="2147483660"/>
            <pc:sldLayoutMk cId="2624619804" sldId="2147483661"/>
          </pc:sldLayoutMkLst>
          <pc:spChg chg="mod">
            <ac:chgData name="Alessandro Cianchi" userId="924a2424-2c8a-4321-83c9-62e5309137db" providerId="ADAL" clId="{96F8C1AB-E6F3-4255-BD96-185FD199C452}" dt="2019-03-26T13:21:35.046" v="101" actId="2711"/>
            <ac:spMkLst>
              <pc:docMk/>
              <pc:sldMasterMk cId="2057533513" sldId="2147483660"/>
              <pc:sldLayoutMk cId="2624619804" sldId="2147483661"/>
              <ac:spMk id="2" creationId="{00000000-0000-0000-0000-000000000000}"/>
            </ac:spMkLst>
          </pc:spChg>
          <pc:spChg chg="mod">
            <ac:chgData name="Alessandro Cianchi" userId="924a2424-2c8a-4321-83c9-62e5309137db" providerId="ADAL" clId="{96F8C1AB-E6F3-4255-BD96-185FD199C452}" dt="2019-03-26T13:21:41.733" v="102" actId="2711"/>
            <ac:spMkLst>
              <pc:docMk/>
              <pc:sldMasterMk cId="2057533513" sldId="2147483660"/>
              <pc:sldLayoutMk cId="2624619804" sldId="2147483661"/>
              <ac:spMk id="3" creationId="{00000000-0000-0000-0000-000000000000}"/>
            </ac:spMkLst>
          </pc:spChg>
          <pc:spChg chg="mod">
            <ac:chgData name="Alessandro Cianchi" userId="924a2424-2c8a-4321-83c9-62e5309137db" providerId="ADAL" clId="{96F8C1AB-E6F3-4255-BD96-185FD199C452}" dt="2019-02-06T18:55:14.504" v="52" actId="20577"/>
            <ac:spMkLst>
              <pc:docMk/>
              <pc:sldMasterMk cId="2057533513" sldId="2147483660"/>
              <pc:sldLayoutMk cId="2624619804" sldId="2147483661"/>
              <ac:spMk id="10" creationId="{00000000-0000-0000-0000-000000000000}"/>
            </ac:spMkLst>
          </pc:spChg>
          <pc:picChg chg="del">
            <ac:chgData name="Alessandro Cianchi" userId="924a2424-2c8a-4321-83c9-62e5309137db" providerId="ADAL" clId="{96F8C1AB-E6F3-4255-BD96-185FD199C452}" dt="2019-02-06T18:54:24.982" v="26" actId="478"/>
            <ac:picMkLst>
              <pc:docMk/>
              <pc:sldMasterMk cId="2057533513" sldId="2147483660"/>
              <pc:sldLayoutMk cId="2624619804" sldId="2147483661"/>
              <ac:picMk id="7" creationId="{00000000-0000-0000-0000-000000000000}"/>
            </ac:picMkLst>
          </pc:picChg>
          <pc:picChg chg="add mod">
            <ac:chgData name="Alessandro Cianchi" userId="924a2424-2c8a-4321-83c9-62e5309137db" providerId="ADAL" clId="{96F8C1AB-E6F3-4255-BD96-185FD199C452}" dt="2019-02-06T18:54:42.504" v="29" actId="688"/>
            <ac:picMkLst>
              <pc:docMk/>
              <pc:sldMasterMk cId="2057533513" sldId="2147483660"/>
              <pc:sldLayoutMk cId="2624619804" sldId="2147483661"/>
              <ac:picMk id="8" creationId="{26E96663-B87A-48D4-8D57-B7BE1096107A}"/>
            </ac:picMkLst>
          </pc:picChg>
        </pc:sldLayoutChg>
        <pc:sldLayoutChg chg="addSp delSp modSp">
          <pc:chgData name="Alessandro Cianchi" userId="924a2424-2c8a-4321-83c9-62e5309137db" providerId="ADAL" clId="{96F8C1AB-E6F3-4255-BD96-185FD199C452}" dt="2019-03-26T13:21:26.244" v="100" actId="2711"/>
          <pc:sldLayoutMkLst>
            <pc:docMk/>
            <pc:sldMasterMk cId="2057533513" sldId="2147483660"/>
            <pc:sldLayoutMk cId="3578010100" sldId="2147483663"/>
          </pc:sldLayoutMkLst>
          <pc:spChg chg="mod">
            <ac:chgData name="Alessandro Cianchi" userId="924a2424-2c8a-4321-83c9-62e5309137db" providerId="ADAL" clId="{96F8C1AB-E6F3-4255-BD96-185FD199C452}" dt="2019-02-06T18:56:48.448" v="92" actId="20577"/>
            <ac:spMkLst>
              <pc:docMk/>
              <pc:sldMasterMk cId="2057533513" sldId="2147483660"/>
              <pc:sldLayoutMk cId="3578010100" sldId="2147483663"/>
              <ac:spMk id="2" creationId="{00000000-0000-0000-0000-000000000000}"/>
            </ac:spMkLst>
          </pc:spChg>
          <pc:spChg chg="mod">
            <ac:chgData name="Alessandro Cianchi" userId="924a2424-2c8a-4321-83c9-62e5309137db" providerId="ADAL" clId="{96F8C1AB-E6F3-4255-BD96-185FD199C452}" dt="2019-03-26T13:21:20.356" v="99" actId="2711"/>
            <ac:spMkLst>
              <pc:docMk/>
              <pc:sldMasterMk cId="2057533513" sldId="2147483660"/>
              <pc:sldLayoutMk cId="3578010100" sldId="2147483663"/>
              <ac:spMk id="6" creationId="{00000000-0000-0000-0000-000000000000}"/>
            </ac:spMkLst>
          </pc:spChg>
          <pc:spChg chg="mod">
            <ac:chgData name="Alessandro Cianchi" userId="924a2424-2c8a-4321-83c9-62e5309137db" providerId="ADAL" clId="{96F8C1AB-E6F3-4255-BD96-185FD199C452}" dt="2019-02-06T18:56:44.181" v="82" actId="14100"/>
            <ac:spMkLst>
              <pc:docMk/>
              <pc:sldMasterMk cId="2057533513" sldId="2147483660"/>
              <pc:sldLayoutMk cId="3578010100" sldId="2147483663"/>
              <ac:spMk id="13" creationId="{00000000-0000-0000-0000-000000000000}"/>
            </ac:spMkLst>
          </pc:spChg>
          <pc:spChg chg="mod">
            <ac:chgData name="Alessandro Cianchi" userId="924a2424-2c8a-4321-83c9-62e5309137db" providerId="ADAL" clId="{96F8C1AB-E6F3-4255-BD96-185FD199C452}" dt="2019-03-26T13:21:26.244" v="100" actId="2711"/>
            <ac:spMkLst>
              <pc:docMk/>
              <pc:sldMasterMk cId="2057533513" sldId="2147483660"/>
              <pc:sldLayoutMk cId="3578010100" sldId="2147483663"/>
              <ac:spMk id="22" creationId="{00000000-0000-0000-0000-000000000000}"/>
            </ac:spMkLst>
          </pc:spChg>
          <pc:picChg chg="add mod">
            <ac:chgData name="Alessandro Cianchi" userId="924a2424-2c8a-4321-83c9-62e5309137db" providerId="ADAL" clId="{96F8C1AB-E6F3-4255-BD96-185FD199C452}" dt="2019-02-06T18:56:29.987" v="61" actId="1076"/>
            <ac:picMkLst>
              <pc:docMk/>
              <pc:sldMasterMk cId="2057533513" sldId="2147483660"/>
              <pc:sldLayoutMk cId="3578010100" sldId="2147483663"/>
              <ac:picMk id="9" creationId="{34C86441-1E94-4AE7-8DA8-8EE4BB8BD75A}"/>
            </ac:picMkLst>
          </pc:picChg>
          <pc:picChg chg="del">
            <ac:chgData name="Alessandro Cianchi" userId="924a2424-2c8a-4321-83c9-62e5309137db" providerId="ADAL" clId="{96F8C1AB-E6F3-4255-BD96-185FD199C452}" dt="2019-02-06T18:56:07.231" v="53" actId="478"/>
            <ac:picMkLst>
              <pc:docMk/>
              <pc:sldMasterMk cId="2057533513" sldId="2147483660"/>
              <pc:sldLayoutMk cId="3578010100" sldId="2147483663"/>
              <ac:picMk id="15" creationId="{00000000-0000-0000-0000-000000000000}"/>
            </ac:picMkLst>
          </pc:picChg>
        </pc:sldLayoutChg>
        <pc:sldLayoutChg chg="del">
          <pc:chgData name="Alessandro Cianchi" userId="924a2424-2c8a-4321-83c9-62e5309137db" providerId="ADAL" clId="{96F8C1AB-E6F3-4255-BD96-185FD199C452}" dt="2019-03-26T13:22:06.300" v="106" actId="2696"/>
          <pc:sldLayoutMkLst>
            <pc:docMk/>
            <pc:sldMasterMk cId="2057533513" sldId="2147483660"/>
            <pc:sldLayoutMk cId="2488375309" sldId="2147483666"/>
          </pc:sldLayoutMkLst>
        </pc:sldLayoutChg>
        <pc:sldLayoutChg chg="del">
          <pc:chgData name="Alessandro Cianchi" userId="924a2424-2c8a-4321-83c9-62e5309137db" providerId="ADAL" clId="{96F8C1AB-E6F3-4255-BD96-185FD199C452}" dt="2019-03-26T13:22:05.187" v="105" actId="2696"/>
          <pc:sldLayoutMkLst>
            <pc:docMk/>
            <pc:sldMasterMk cId="2057533513" sldId="2147483660"/>
            <pc:sldLayoutMk cId="1774084642" sldId="2147483667"/>
          </pc:sldLayoutMkLst>
        </pc:sldLayoutChg>
        <pc:sldLayoutChg chg="del">
          <pc:chgData name="Alessandro Cianchi" userId="924a2424-2c8a-4321-83c9-62e5309137db" providerId="ADAL" clId="{96F8C1AB-E6F3-4255-BD96-185FD199C452}" dt="2019-03-26T13:22:03.092" v="104" actId="2696"/>
          <pc:sldLayoutMkLst>
            <pc:docMk/>
            <pc:sldMasterMk cId="2057533513" sldId="2147483660"/>
            <pc:sldLayoutMk cId="83777105" sldId="2147483673"/>
          </pc:sldLayoutMkLst>
        </pc:sldLayoutChg>
        <pc:sldLayoutChg chg="del">
          <pc:chgData name="Alessandro Cianchi" userId="924a2424-2c8a-4321-83c9-62e5309137db" providerId="ADAL" clId="{96F8C1AB-E6F3-4255-BD96-185FD199C452}" dt="2019-03-26T13:22:01.416" v="103" actId="2696"/>
          <pc:sldLayoutMkLst>
            <pc:docMk/>
            <pc:sldMasterMk cId="2057533513" sldId="2147483660"/>
            <pc:sldLayoutMk cId="2429383517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E1DF7-C7BC-4081-AA2B-D0002879586B}" type="datetimeFigureOut">
              <a:rPr lang="it-IT" smtClean="0"/>
              <a:t>14/07/2022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33CFA-6750-402F-A2FC-8733335293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79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815413" y="1772817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SPARC_LAB </a:t>
            </a:r>
            <a:r>
              <a:rPr lang="it-IT" dirty="0" err="1"/>
              <a:t>synchronization</a:t>
            </a:r>
            <a:r>
              <a:rPr lang="it-IT" dirty="0"/>
              <a:t> system status/upgrade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573016"/>
            <a:ext cx="8534400" cy="1106754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Luca Piersanti</a:t>
            </a:r>
          </a:p>
          <a:p>
            <a:r>
              <a:rPr lang="it-IT" dirty="0"/>
              <a:t>INFN-LNF</a:t>
            </a:r>
          </a:p>
        </p:txBody>
      </p:sp>
      <p:sp>
        <p:nvSpPr>
          <p:cNvPr id="9" name="Sottotitolo 2"/>
          <p:cNvSpPr txBox="1">
            <a:spLocks/>
          </p:cNvSpPr>
          <p:nvPr userDrawn="1"/>
        </p:nvSpPr>
        <p:spPr>
          <a:xfrm>
            <a:off x="1835377" y="4679770"/>
            <a:ext cx="8534400" cy="47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335360" y="6093296"/>
            <a:ext cx="1142526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 userDrawn="1"/>
        </p:nvSpPr>
        <p:spPr>
          <a:xfrm>
            <a:off x="335360" y="6255567"/>
            <a:ext cx="11425269" cy="338554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SPARC-CLARA </a:t>
            </a:r>
            <a:r>
              <a:rPr lang="it-IT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Bilateral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meeting, Frascati 18-19 </a:t>
            </a:r>
            <a:r>
              <a:rPr lang="it-IT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July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2022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6E96663-B87A-48D4-8D57-B7BE109610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6370" y="349761"/>
            <a:ext cx="3679261" cy="97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1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5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2" name="Rettangolo 1"/>
          <p:cNvSpPr/>
          <p:nvPr userDrawn="1"/>
        </p:nvSpPr>
        <p:spPr>
          <a:xfrm>
            <a:off x="4367808" y="6365386"/>
            <a:ext cx="68167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SPARC-CLARA Bilateral Meeting, Frascati 18-19 July 2022</a:t>
            </a:r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7" y="6371740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376587" y="6349997"/>
            <a:ext cx="76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8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04374" y="6365386"/>
            <a:ext cx="28232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Luca Piersanti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4C86441-1E94-4AE7-8DA8-8EE4BB8BD7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556" y="282375"/>
            <a:ext cx="2203937" cy="5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1010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53233-28A5-4BE6-9ECF-91943AB1B905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81E3-3265-45EE-A2C3-C9AF2D303D9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3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j-lt"/>
          <a:ea typeface="Open Sans Semibold" panose="020B0706030804020204" pitchFamily="34" charset="0"/>
          <a:cs typeface="Open Sans Semibold" panose="020B07060308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Open Sans Semibold" panose="020B0706030804020204" pitchFamily="34" charset="0"/>
          <a:cs typeface="Open Sans Semibold" panose="020B07060308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Open Sans Semibold" panose="020B0706030804020204" pitchFamily="34" charset="0"/>
          <a:cs typeface="Open Sans Semibold" panose="020B07060308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Open Sans Semibold" panose="020B0706030804020204" pitchFamily="34" charset="0"/>
          <a:cs typeface="Open Sans Semibold" panose="020B07060308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914400" y="2507828"/>
            <a:ext cx="103632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dirty="0"/>
              <a:t>SPARC_LAB synchronization system status/upgrade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190092" y="3615159"/>
            <a:ext cx="9811816" cy="11067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u="sng" dirty="0"/>
              <a:t>Luca Piersanti</a:t>
            </a:r>
            <a:r>
              <a:rPr lang="it-IT" dirty="0"/>
              <a:t>, Marco Bellaveglia, Alessandro Gallo, Simone Tocci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88CEA1-B55F-A2BD-BE19-F1209BE8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Intra-</a:t>
            </a:r>
            <a:r>
              <a:rPr lang="it-IT" dirty="0" err="1"/>
              <a:t>pulse</a:t>
            </a:r>
            <a:r>
              <a:rPr lang="it-IT" dirty="0"/>
              <a:t> feedback performance and open points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CAD20C-550D-C146-CD3D-803536F51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12192000" cy="2569112"/>
          </a:xfrm>
        </p:spPr>
        <p:txBody>
          <a:bodyPr>
            <a:normAutofit/>
          </a:bodyPr>
          <a:lstStyle/>
          <a:p>
            <a:r>
              <a:rPr lang="it-IT" sz="2000" dirty="0"/>
              <a:t>Intra-</a:t>
            </a:r>
            <a:r>
              <a:rPr lang="it-IT" sz="2000" dirty="0" err="1"/>
              <a:t>pulse</a:t>
            </a:r>
            <a:r>
              <a:rPr lang="it-IT" sz="2000" dirty="0"/>
              <a:t> feedback high </a:t>
            </a:r>
            <a:r>
              <a:rPr lang="it-IT" sz="2000" dirty="0" err="1"/>
              <a:t>resolution</a:t>
            </a:r>
            <a:r>
              <a:rPr lang="it-IT" sz="2000" dirty="0"/>
              <a:t> </a:t>
            </a:r>
            <a:r>
              <a:rPr lang="it-IT" sz="2000" dirty="0" err="1"/>
              <a:t>measurements</a:t>
            </a:r>
            <a:r>
              <a:rPr lang="it-IT" sz="2000" dirty="0"/>
              <a:t> show a </a:t>
            </a:r>
            <a:r>
              <a:rPr lang="it-IT" sz="2000" dirty="0" err="1"/>
              <a:t>residual</a:t>
            </a:r>
            <a:r>
              <a:rPr lang="it-IT" sz="2000" dirty="0"/>
              <a:t> jitter   ̴50 </a:t>
            </a:r>
            <a:r>
              <a:rPr lang="it-IT" sz="2000" dirty="0" err="1"/>
              <a:t>fs</a:t>
            </a:r>
            <a:r>
              <a:rPr lang="it-IT" sz="2000" dirty="0"/>
              <a:t> RMS </a:t>
            </a:r>
            <a:r>
              <a:rPr lang="it-IT" sz="2000" dirty="0" err="1"/>
              <a:t>between</a:t>
            </a:r>
            <a:r>
              <a:rPr lang="it-IT" sz="2000" dirty="0"/>
              <a:t> klystron output and RF </a:t>
            </a:r>
            <a:r>
              <a:rPr lang="it-IT" sz="2000" dirty="0" err="1"/>
              <a:t>reference</a:t>
            </a:r>
            <a:endParaRPr lang="it-IT" sz="2000" dirty="0"/>
          </a:p>
          <a:p>
            <a:r>
              <a:rPr lang="it-IT" sz="2000" dirty="0"/>
              <a:t>A </a:t>
            </a:r>
            <a:r>
              <a:rPr lang="it-IT" sz="2000" dirty="0" err="1"/>
              <a:t>number</a:t>
            </a:r>
            <a:r>
              <a:rPr lang="it-IT" sz="2000" dirty="0"/>
              <a:t> of </a:t>
            </a:r>
            <a:r>
              <a:rPr lang="it-IT" sz="2000" dirty="0" err="1"/>
              <a:t>optimization</a:t>
            </a:r>
            <a:r>
              <a:rPr lang="it-IT" sz="2000" dirty="0"/>
              <a:t> are </a:t>
            </a:r>
            <a:r>
              <a:rPr lang="it-IT" sz="2000" dirty="0" err="1"/>
              <a:t>still</a:t>
            </a:r>
            <a:r>
              <a:rPr lang="it-IT" sz="2000" dirty="0"/>
              <a:t> in progress:</a:t>
            </a:r>
          </a:p>
          <a:p>
            <a:pPr lvl="1"/>
            <a:r>
              <a:rPr lang="it-IT" sz="1800" dirty="0" err="1"/>
              <a:t>Substitution</a:t>
            </a:r>
            <a:r>
              <a:rPr lang="it-IT" sz="1800" dirty="0"/>
              <a:t> of a </a:t>
            </a:r>
            <a:r>
              <a:rPr lang="it-IT" sz="1800" dirty="0" err="1"/>
              <a:t>damged</a:t>
            </a:r>
            <a:r>
              <a:rPr lang="it-IT" sz="1800" dirty="0"/>
              <a:t> DC (</a:t>
            </a:r>
            <a:r>
              <a:rPr lang="it-IT" sz="1800" dirty="0" err="1"/>
              <a:t>distortion</a:t>
            </a:r>
            <a:r>
              <a:rPr lang="it-IT" sz="1800" dirty="0"/>
              <a:t> in the RF </a:t>
            </a:r>
            <a:r>
              <a:rPr lang="it-IT" sz="1800" dirty="0" err="1"/>
              <a:t>signal</a:t>
            </a:r>
            <a:r>
              <a:rPr lang="it-IT" sz="1800" dirty="0"/>
              <a:t> -&gt; </a:t>
            </a:r>
            <a:r>
              <a:rPr lang="it-IT" sz="1800" dirty="0" err="1"/>
              <a:t>error</a:t>
            </a:r>
            <a:r>
              <a:rPr lang="it-IT" sz="1800" dirty="0"/>
              <a:t> </a:t>
            </a:r>
            <a:r>
              <a:rPr lang="it-IT" sz="1800" dirty="0" err="1"/>
              <a:t>ampl</a:t>
            </a:r>
            <a:r>
              <a:rPr lang="it-IT" sz="1800" dirty="0"/>
              <a:t>.)</a:t>
            </a:r>
          </a:p>
          <a:p>
            <a:pPr lvl="1"/>
            <a:r>
              <a:rPr lang="it-IT" sz="1800" dirty="0"/>
              <a:t>Upgrade of the fast </a:t>
            </a:r>
            <a:r>
              <a:rPr lang="it-IT" sz="1800" dirty="0" err="1"/>
              <a:t>phase</a:t>
            </a:r>
            <a:r>
              <a:rPr lang="it-IT" sz="1800" dirty="0"/>
              <a:t> </a:t>
            </a:r>
            <a:r>
              <a:rPr lang="it-IT" sz="1800" dirty="0" err="1"/>
              <a:t>shifters</a:t>
            </a:r>
            <a:r>
              <a:rPr lang="it-IT" sz="1800" dirty="0"/>
              <a:t> (high BW) and </a:t>
            </a:r>
            <a:r>
              <a:rPr lang="it-IT" sz="1800" dirty="0" err="1"/>
              <a:t>error</a:t>
            </a:r>
            <a:r>
              <a:rPr lang="it-IT" sz="1800" dirty="0"/>
              <a:t> </a:t>
            </a:r>
            <a:r>
              <a:rPr lang="it-IT" sz="1800" dirty="0" err="1"/>
              <a:t>amplifier</a:t>
            </a:r>
            <a:r>
              <a:rPr lang="it-IT" sz="1800" dirty="0"/>
              <a:t> (fast OP-AMP)</a:t>
            </a:r>
          </a:p>
          <a:p>
            <a:pPr lvl="1"/>
            <a:r>
              <a:rPr lang="it-IT" sz="1800" dirty="0" err="1"/>
              <a:t>Investigation</a:t>
            </a:r>
            <a:r>
              <a:rPr lang="it-IT" sz="1800" dirty="0"/>
              <a:t> on a «feed </a:t>
            </a:r>
            <a:r>
              <a:rPr lang="it-IT" sz="1800" dirty="0" err="1"/>
              <a:t>forward</a:t>
            </a:r>
            <a:r>
              <a:rPr lang="it-IT" sz="1800" dirty="0"/>
              <a:t>» </a:t>
            </a:r>
            <a:r>
              <a:rPr lang="it-IT" sz="1800" dirty="0" err="1"/>
              <a:t>circuit</a:t>
            </a:r>
            <a:r>
              <a:rPr lang="it-IT" sz="1800" dirty="0"/>
              <a:t> to </a:t>
            </a:r>
            <a:r>
              <a:rPr lang="it-IT" sz="1800" dirty="0" err="1"/>
              <a:t>pre</a:t>
            </a:r>
            <a:r>
              <a:rPr lang="it-IT" sz="1800" dirty="0"/>
              <a:t>-compensate the modulator HV jitter</a:t>
            </a:r>
          </a:p>
        </p:txBody>
      </p:sp>
      <p:pic>
        <p:nvPicPr>
          <p:cNvPr id="6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E2CA2AB-A414-99C3-D4BF-3CED2D47F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4" r="12019" b="22739"/>
          <a:stretch/>
        </p:blipFill>
        <p:spPr>
          <a:xfrm>
            <a:off x="6119184" y="3549840"/>
            <a:ext cx="6020087" cy="3220948"/>
          </a:xfrm>
          <a:prstGeom prst="rect">
            <a:avLst/>
          </a:prstGeom>
        </p:spPr>
      </p:pic>
      <p:pic>
        <p:nvPicPr>
          <p:cNvPr id="7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A67C8A8-AA01-3EFB-D2CA-2CE5A4A652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6" r="12124" b="22547"/>
          <a:stretch/>
        </p:blipFill>
        <p:spPr>
          <a:xfrm>
            <a:off x="66173" y="3549840"/>
            <a:ext cx="5986096" cy="3220948"/>
          </a:xfrm>
          <a:prstGeom prst="rect">
            <a:avLst/>
          </a:prstGeom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751E7983-39C4-1610-A7A4-9CDB3ABEBB8B}"/>
              </a:ext>
            </a:extLst>
          </p:cNvPr>
          <p:cNvSpPr/>
          <p:nvPr/>
        </p:nvSpPr>
        <p:spPr>
          <a:xfrm>
            <a:off x="4943873" y="3933056"/>
            <a:ext cx="504056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9E79848B-C3AC-D372-EE5A-CC448CD133D4}"/>
              </a:ext>
            </a:extLst>
          </p:cNvPr>
          <p:cNvSpPr/>
          <p:nvPr/>
        </p:nvSpPr>
        <p:spPr>
          <a:xfrm>
            <a:off x="11064552" y="3933056"/>
            <a:ext cx="504056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70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254E58-C351-915C-538C-86D85A9C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Future upgrades for LLRF and </a:t>
            </a:r>
            <a:r>
              <a:rPr lang="it-IT" dirty="0" err="1"/>
              <a:t>synchronization</a:t>
            </a:r>
            <a:r>
              <a:rPr lang="it-IT" dirty="0"/>
              <a:t> systems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01EABE-48DD-AF9A-45BA-0DFD95BE1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752"/>
            <a:ext cx="12107333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During 2023 a major upgrade of the RF and synchronization systems is foreseen at SPARC: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/>
              <a:t>3 new digital LLRF system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/>
              <a:t>New RMO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/>
              <a:t>New RF distribution electronics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/>
              <a:t>Re-cabling of several RF devices with phase stable cables</a:t>
            </a:r>
          </a:p>
          <a:p>
            <a:pPr marL="400050" lvl="1" indent="0">
              <a:buNone/>
            </a:pPr>
            <a:endParaRPr lang="en-US" sz="2000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/>
              <a:t>Refurbishment of the Synchronization hatch (ongoing)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/>
              <a:t>Intra-pulse feedback around the C-band klystron (supplied by a solid-state modulator) is under design to test the limit of such technology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/>
              <a:t>Commissioning of a commercial optical synchronization system (MENLO) to serve PC-laser, FLAME (with fiber link active stabilization). In the future 2 more clients are foreseen: </a:t>
            </a:r>
            <a:r>
              <a:rPr lang="en-US" sz="2000" dirty="0" err="1"/>
              <a:t>betatron</a:t>
            </a:r>
            <a:r>
              <a:rPr lang="en-US" sz="2000" dirty="0"/>
              <a:t> source and THz users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/>
              <a:t>OMO and one stabilized fiber link already commissioned at LNF (currently the link is being re-commissioned after a fault)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/>
              <a:t>2 cross-correlators used as phase detectors (PC-laser and FLAME) to be commissioned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it-IT" sz="2000" dirty="0"/>
              <a:t>Design and </a:t>
            </a:r>
            <a:r>
              <a:rPr lang="it-IT" sz="2000" dirty="0" err="1"/>
              <a:t>realization</a:t>
            </a:r>
            <a:r>
              <a:rPr lang="it-IT" sz="2000" dirty="0"/>
              <a:t> of a </a:t>
            </a:r>
            <a:r>
              <a:rPr lang="it-IT" sz="2000" dirty="0" err="1"/>
              <a:t>dedicated</a:t>
            </a:r>
            <a:r>
              <a:rPr lang="it-IT" sz="2000" dirty="0"/>
              <a:t> </a:t>
            </a:r>
            <a:r>
              <a:rPr lang="it-IT" sz="2000" dirty="0" err="1"/>
              <a:t>error</a:t>
            </a:r>
            <a:r>
              <a:rPr lang="it-IT" sz="2000" dirty="0"/>
              <a:t> </a:t>
            </a:r>
            <a:r>
              <a:rPr lang="it-IT" sz="2000" dirty="0" err="1"/>
              <a:t>amplifier</a:t>
            </a:r>
            <a:r>
              <a:rPr lang="it-IT" sz="2000" dirty="0"/>
              <a:t> to close the loop </a:t>
            </a:r>
            <a:r>
              <a:rPr lang="it-IT" sz="2000" dirty="0" err="1"/>
              <a:t>around</a:t>
            </a:r>
            <a:r>
              <a:rPr lang="it-IT" sz="2000" dirty="0"/>
              <a:t> the 800 nm </a:t>
            </a:r>
            <a:r>
              <a:rPr lang="it-IT" sz="2000" dirty="0" err="1"/>
              <a:t>oscillators</a:t>
            </a:r>
            <a:r>
              <a:rPr lang="it-IT" sz="2000" dirty="0"/>
              <a:t> (PC-laser and FLAME) </a:t>
            </a:r>
            <a:endParaRPr lang="en-US" sz="2000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/>
              <a:t>Spare parts purchasing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0632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AF0BFBF-C13C-31EB-CCE2-E52AF38EF0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r="1264" b="7226"/>
          <a:stretch/>
        </p:blipFill>
        <p:spPr>
          <a:xfrm>
            <a:off x="2057466" y="827324"/>
            <a:ext cx="7795280" cy="551769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 system general architecture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8ADB88-31A6-1216-55A7-376A07F94F24}"/>
              </a:ext>
            </a:extLst>
          </p:cNvPr>
          <p:cNvSpPr txBox="1"/>
          <p:nvPr/>
        </p:nvSpPr>
        <p:spPr>
          <a:xfrm>
            <a:off x="2207568" y="930206"/>
            <a:ext cx="1216295" cy="33855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FLAME Area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42">
            <a:extLst>
              <a:ext uri="{FF2B5EF4-FFF2-40B4-BE49-F238E27FC236}">
                <a16:creationId xmlns:a16="http://schemas.microsoft.com/office/drawing/2014/main" id="{3493C4A8-844B-D2EA-ADC6-CD58F05B8C03}"/>
              </a:ext>
            </a:extLst>
          </p:cNvPr>
          <p:cNvSpPr txBox="1"/>
          <p:nvPr/>
        </p:nvSpPr>
        <p:spPr>
          <a:xfrm>
            <a:off x="4295800" y="3594502"/>
            <a:ext cx="1377108" cy="33855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dirty="0"/>
              <a:t>SPARC Bunker</a:t>
            </a:r>
            <a:endParaRPr lang="en-US" dirty="0"/>
          </a:p>
        </p:txBody>
      </p:sp>
      <p:sp>
        <p:nvSpPr>
          <p:cNvPr id="10" name="TextBox 43">
            <a:extLst>
              <a:ext uri="{FF2B5EF4-FFF2-40B4-BE49-F238E27FC236}">
                <a16:creationId xmlns:a16="http://schemas.microsoft.com/office/drawing/2014/main" id="{189F1149-60A1-25CA-0288-5C5CC5FEE333}"/>
              </a:ext>
            </a:extLst>
          </p:cNvPr>
          <p:cNvSpPr txBox="1"/>
          <p:nvPr/>
        </p:nvSpPr>
        <p:spPr>
          <a:xfrm>
            <a:off x="6754803" y="3501009"/>
            <a:ext cx="1501437" cy="58477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sz="1600" dirty="0"/>
              <a:t>BLD. 7:</a:t>
            </a:r>
          </a:p>
          <a:p>
            <a:r>
              <a:rPr lang="it-IT" sz="1600" dirty="0"/>
              <a:t>TEX + </a:t>
            </a:r>
            <a:r>
              <a:rPr lang="it-IT" sz="1600" dirty="0" err="1">
                <a:solidFill>
                  <a:schemeClr val="accent4"/>
                </a:solidFill>
              </a:rPr>
              <a:t>THz</a:t>
            </a:r>
            <a:r>
              <a:rPr lang="it-IT" sz="1600" dirty="0">
                <a:solidFill>
                  <a:schemeClr val="accent4"/>
                </a:solidFill>
              </a:rPr>
              <a:t> users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11" name="TextBox 45">
            <a:extLst>
              <a:ext uri="{FF2B5EF4-FFF2-40B4-BE49-F238E27FC236}">
                <a16:creationId xmlns:a16="http://schemas.microsoft.com/office/drawing/2014/main" id="{61968267-304C-F80B-7922-E86C7123A98D}"/>
              </a:ext>
            </a:extLst>
          </p:cNvPr>
          <p:cNvSpPr txBox="1"/>
          <p:nvPr/>
        </p:nvSpPr>
        <p:spPr>
          <a:xfrm>
            <a:off x="4079776" y="2586390"/>
            <a:ext cx="1745401" cy="33855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sz="1600" dirty="0"/>
              <a:t>CONTROL ROOM</a:t>
            </a:r>
            <a:endParaRPr lang="en-US" sz="1600" dirty="0"/>
          </a:p>
        </p:txBody>
      </p:sp>
      <p:sp>
        <p:nvSpPr>
          <p:cNvPr id="12" name="TextBox 46">
            <a:extLst>
              <a:ext uri="{FF2B5EF4-FFF2-40B4-BE49-F238E27FC236}">
                <a16:creationId xmlns:a16="http://schemas.microsoft.com/office/drawing/2014/main" id="{9B25E803-C976-D55F-0B34-1177D3DA79BB}"/>
              </a:ext>
            </a:extLst>
          </p:cNvPr>
          <p:cNvSpPr txBox="1"/>
          <p:nvPr/>
        </p:nvSpPr>
        <p:spPr>
          <a:xfrm>
            <a:off x="4439816" y="5301208"/>
            <a:ext cx="1474378" cy="33855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sz="1600" dirty="0"/>
              <a:t>Modulator Hall</a:t>
            </a:r>
          </a:p>
        </p:txBody>
      </p:sp>
      <p:sp>
        <p:nvSpPr>
          <p:cNvPr id="13" name="TextBox 47">
            <a:extLst>
              <a:ext uri="{FF2B5EF4-FFF2-40B4-BE49-F238E27FC236}">
                <a16:creationId xmlns:a16="http://schemas.microsoft.com/office/drawing/2014/main" id="{31F84495-4EDD-2FBC-6513-794D1553320C}"/>
              </a:ext>
            </a:extLst>
          </p:cNvPr>
          <p:cNvSpPr txBox="1"/>
          <p:nvPr/>
        </p:nvSpPr>
        <p:spPr>
          <a:xfrm>
            <a:off x="3095016" y="5512567"/>
            <a:ext cx="373820" cy="30777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0070C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dirty="0"/>
              <a:t>K1</a:t>
            </a:r>
            <a:endParaRPr lang="en-US" dirty="0"/>
          </a:p>
        </p:txBody>
      </p:sp>
      <p:sp>
        <p:nvSpPr>
          <p:cNvPr id="14" name="TextBox 48">
            <a:extLst>
              <a:ext uri="{FF2B5EF4-FFF2-40B4-BE49-F238E27FC236}">
                <a16:creationId xmlns:a16="http://schemas.microsoft.com/office/drawing/2014/main" id="{57AF1428-D40E-3F84-8D4A-DE8B160045F8}"/>
              </a:ext>
            </a:extLst>
          </p:cNvPr>
          <p:cNvSpPr txBox="1"/>
          <p:nvPr/>
        </p:nvSpPr>
        <p:spPr>
          <a:xfrm>
            <a:off x="3499415" y="5512567"/>
            <a:ext cx="373820" cy="30777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0070C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dirty="0"/>
              <a:t>K2</a:t>
            </a:r>
            <a:endParaRPr lang="en-US" dirty="0"/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194E7E15-50C8-5C06-A2DE-4DA52339D66A}"/>
              </a:ext>
            </a:extLst>
          </p:cNvPr>
          <p:cNvSpPr txBox="1"/>
          <p:nvPr/>
        </p:nvSpPr>
        <p:spPr>
          <a:xfrm>
            <a:off x="2690617" y="5512567"/>
            <a:ext cx="373820" cy="30777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0070C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dirty="0"/>
              <a:t>K3</a:t>
            </a:r>
            <a:endParaRPr lang="en-US" dirty="0"/>
          </a:p>
        </p:txBody>
      </p:sp>
      <p:sp>
        <p:nvSpPr>
          <p:cNvPr id="16" name="TextBox 50">
            <a:extLst>
              <a:ext uri="{FF2B5EF4-FFF2-40B4-BE49-F238E27FC236}">
                <a16:creationId xmlns:a16="http://schemas.microsoft.com/office/drawing/2014/main" id="{710F2E39-982A-4880-C511-59E88F25D118}"/>
              </a:ext>
            </a:extLst>
          </p:cNvPr>
          <p:cNvSpPr txBox="1"/>
          <p:nvPr/>
        </p:nvSpPr>
        <p:spPr>
          <a:xfrm>
            <a:off x="3171893" y="3637519"/>
            <a:ext cx="686213" cy="52322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0070C0"/>
                </a:solidFill>
              </a:defRPr>
            </a:lvl1pPr>
          </a:lstStyle>
          <a:p>
            <a:r>
              <a:rPr lang="it-IT" dirty="0"/>
              <a:t>SYNCH</a:t>
            </a:r>
            <a:br>
              <a:rPr lang="it-IT"/>
            </a:br>
            <a:r>
              <a:rPr lang="it-IT" dirty="0"/>
              <a:t>HUB</a:t>
            </a:r>
            <a:endParaRPr lang="en-US" dirty="0"/>
          </a:p>
        </p:txBody>
      </p:sp>
      <p:sp>
        <p:nvSpPr>
          <p:cNvPr id="17" name="TextBox 51">
            <a:extLst>
              <a:ext uri="{FF2B5EF4-FFF2-40B4-BE49-F238E27FC236}">
                <a16:creationId xmlns:a16="http://schemas.microsoft.com/office/drawing/2014/main" id="{4121442F-D402-C301-A047-F33AB3DBAE3C}"/>
              </a:ext>
            </a:extLst>
          </p:cNvPr>
          <p:cNvSpPr txBox="1"/>
          <p:nvPr/>
        </p:nvSpPr>
        <p:spPr>
          <a:xfrm>
            <a:off x="2394862" y="1571056"/>
            <a:ext cx="696024" cy="52322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</a:rPr>
              <a:t>FLAME</a:t>
            </a:r>
          </a:p>
          <a:p>
            <a:r>
              <a:rPr lang="it-IT" sz="1400" b="1" dirty="0">
                <a:solidFill>
                  <a:srgbClr val="0070C0"/>
                </a:solidFill>
              </a:rPr>
              <a:t>LASER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8" name="TextBox 52">
            <a:extLst>
              <a:ext uri="{FF2B5EF4-FFF2-40B4-BE49-F238E27FC236}">
                <a16:creationId xmlns:a16="http://schemas.microsoft.com/office/drawing/2014/main" id="{07EB64B9-CFDE-B479-DB1E-65E24D18EDB6}"/>
              </a:ext>
            </a:extLst>
          </p:cNvPr>
          <p:cNvSpPr txBox="1"/>
          <p:nvPr/>
        </p:nvSpPr>
        <p:spPr>
          <a:xfrm>
            <a:off x="2421313" y="3631224"/>
            <a:ext cx="643125" cy="52322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</a:rPr>
              <a:t>PC</a:t>
            </a:r>
          </a:p>
          <a:p>
            <a:r>
              <a:rPr lang="it-IT" sz="1400" b="1" dirty="0">
                <a:solidFill>
                  <a:srgbClr val="0070C0"/>
                </a:solidFill>
              </a:rPr>
              <a:t>LASER</a:t>
            </a:r>
          </a:p>
        </p:txBody>
      </p:sp>
      <p:sp>
        <p:nvSpPr>
          <p:cNvPr id="19" name="TextBox 53">
            <a:extLst>
              <a:ext uri="{FF2B5EF4-FFF2-40B4-BE49-F238E27FC236}">
                <a16:creationId xmlns:a16="http://schemas.microsoft.com/office/drawing/2014/main" id="{93A7CCF3-63D3-CF09-A40E-689F7F6F0ADB}"/>
              </a:ext>
            </a:extLst>
          </p:cNvPr>
          <p:cNvSpPr txBox="1"/>
          <p:nvPr/>
        </p:nvSpPr>
        <p:spPr>
          <a:xfrm>
            <a:off x="2421313" y="4440564"/>
            <a:ext cx="1382949" cy="30777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70C0"/>
                </a:solidFill>
              </a:rPr>
              <a:t>LINAC</a:t>
            </a:r>
          </a:p>
        </p:txBody>
      </p:sp>
      <p:cxnSp>
        <p:nvCxnSpPr>
          <p:cNvPr id="20" name="Straight Connector 15">
            <a:extLst>
              <a:ext uri="{FF2B5EF4-FFF2-40B4-BE49-F238E27FC236}">
                <a16:creationId xmlns:a16="http://schemas.microsoft.com/office/drawing/2014/main" id="{B8941538-AE12-1FE2-C0D6-0A23BAFDF004}"/>
              </a:ext>
            </a:extLst>
          </p:cNvPr>
          <p:cNvCxnSpPr>
            <a:cxnSpLocks/>
          </p:cNvCxnSpPr>
          <p:nvPr/>
        </p:nvCxnSpPr>
        <p:spPr>
          <a:xfrm>
            <a:off x="3514999" y="3067769"/>
            <a:ext cx="0" cy="337064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58">
            <a:extLst>
              <a:ext uri="{FF2B5EF4-FFF2-40B4-BE49-F238E27FC236}">
                <a16:creationId xmlns:a16="http://schemas.microsoft.com/office/drawing/2014/main" id="{6645B2BE-F349-28A6-65F9-F67CDADFFF48}"/>
              </a:ext>
            </a:extLst>
          </p:cNvPr>
          <p:cNvCxnSpPr>
            <a:cxnSpLocks/>
          </p:cNvCxnSpPr>
          <p:nvPr/>
        </p:nvCxnSpPr>
        <p:spPr>
          <a:xfrm>
            <a:off x="3413993" y="3067769"/>
            <a:ext cx="0" cy="337064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59">
            <a:extLst>
              <a:ext uri="{FF2B5EF4-FFF2-40B4-BE49-F238E27FC236}">
                <a16:creationId xmlns:a16="http://schemas.microsoft.com/office/drawing/2014/main" id="{9E54EEE5-0A20-BF0F-A343-7E8F5FBC6A2D}"/>
              </a:ext>
            </a:extLst>
          </p:cNvPr>
          <p:cNvCxnSpPr>
            <a:cxnSpLocks/>
          </p:cNvCxnSpPr>
          <p:nvPr/>
        </p:nvCxnSpPr>
        <p:spPr>
          <a:xfrm>
            <a:off x="6063213" y="4318577"/>
            <a:ext cx="957822" cy="0"/>
          </a:xfrm>
          <a:prstGeom prst="line">
            <a:avLst/>
          </a:prstGeom>
          <a:ln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1">
            <a:extLst>
              <a:ext uri="{FF2B5EF4-FFF2-40B4-BE49-F238E27FC236}">
                <a16:creationId xmlns:a16="http://schemas.microsoft.com/office/drawing/2014/main" id="{64D57CD5-ABB7-C917-ECEC-37AFD9063E19}"/>
              </a:ext>
            </a:extLst>
          </p:cNvPr>
          <p:cNvSpPr txBox="1"/>
          <p:nvPr/>
        </p:nvSpPr>
        <p:spPr>
          <a:xfrm>
            <a:off x="4234030" y="4440564"/>
            <a:ext cx="1511587" cy="30777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>
                <a:solidFill>
                  <a:srgbClr val="0070C0"/>
                </a:solidFill>
              </a:rPr>
              <a:t>FEL UNDULATOR</a:t>
            </a:r>
          </a:p>
        </p:txBody>
      </p:sp>
      <p:sp>
        <p:nvSpPr>
          <p:cNvPr id="24" name="TextBox 21">
            <a:extLst>
              <a:ext uri="{FF2B5EF4-FFF2-40B4-BE49-F238E27FC236}">
                <a16:creationId xmlns:a16="http://schemas.microsoft.com/office/drawing/2014/main" id="{AD82DCC0-7A28-E34F-4F05-2CEC6EB651AC}"/>
              </a:ext>
            </a:extLst>
          </p:cNvPr>
          <p:cNvSpPr txBox="1"/>
          <p:nvPr/>
        </p:nvSpPr>
        <p:spPr>
          <a:xfrm>
            <a:off x="4234030" y="4061045"/>
            <a:ext cx="1511587" cy="30777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 err="1">
                <a:solidFill>
                  <a:schemeClr val="accent4"/>
                </a:solidFill>
              </a:rPr>
              <a:t>THz</a:t>
            </a:r>
            <a:r>
              <a:rPr lang="it-IT" sz="1400" b="1" dirty="0">
                <a:solidFill>
                  <a:schemeClr val="accent4"/>
                </a:solidFill>
              </a:rPr>
              <a:t> UNDULATOR</a:t>
            </a:r>
          </a:p>
        </p:txBody>
      </p:sp>
    </p:spTree>
    <p:extLst>
      <p:ext uri="{BB962C8B-B14F-4D97-AF65-F5344CB8AC3E}">
        <p14:creationId xmlns:p14="http://schemas.microsoft.com/office/powerpoint/2010/main" val="219693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B0D026-8E4F-41E3-EDD3-646725C8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Synchronization system general architecture</a:t>
            </a:r>
            <a:endParaRPr lang="it-IT" dirty="0"/>
          </a:p>
        </p:txBody>
      </p:sp>
      <p:sp>
        <p:nvSpPr>
          <p:cNvPr id="4" name="Rettangolo 21">
            <a:extLst>
              <a:ext uri="{FF2B5EF4-FFF2-40B4-BE49-F238E27FC236}">
                <a16:creationId xmlns:a16="http://schemas.microsoft.com/office/drawing/2014/main" id="{89B9EABF-B8C2-F464-B06F-72A5FB924B38}"/>
              </a:ext>
            </a:extLst>
          </p:cNvPr>
          <p:cNvSpPr/>
          <p:nvPr/>
        </p:nvSpPr>
        <p:spPr>
          <a:xfrm>
            <a:off x="2474401" y="4173518"/>
            <a:ext cx="1413164" cy="5195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/>
              <a:t>PC laser</a:t>
            </a:r>
          </a:p>
        </p:txBody>
      </p:sp>
      <p:sp>
        <p:nvSpPr>
          <p:cNvPr id="5" name="Rettangolo 23">
            <a:extLst>
              <a:ext uri="{FF2B5EF4-FFF2-40B4-BE49-F238E27FC236}">
                <a16:creationId xmlns:a16="http://schemas.microsoft.com/office/drawing/2014/main" id="{1CD4EC8B-F2CF-F175-805B-0FC6EDBEA322}"/>
              </a:ext>
            </a:extLst>
          </p:cNvPr>
          <p:cNvSpPr/>
          <p:nvPr/>
        </p:nvSpPr>
        <p:spPr>
          <a:xfrm>
            <a:off x="4750049" y="4173518"/>
            <a:ext cx="1413164" cy="51958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/>
              <a:t>Klystron 1</a:t>
            </a:r>
          </a:p>
        </p:txBody>
      </p:sp>
      <p:sp>
        <p:nvSpPr>
          <p:cNvPr id="6" name="Rettangolo 24">
            <a:extLst>
              <a:ext uri="{FF2B5EF4-FFF2-40B4-BE49-F238E27FC236}">
                <a16:creationId xmlns:a16="http://schemas.microsoft.com/office/drawing/2014/main" id="{AF6DF2AE-38F9-74A5-D341-7FF8E3F8066A}"/>
              </a:ext>
            </a:extLst>
          </p:cNvPr>
          <p:cNvSpPr/>
          <p:nvPr/>
        </p:nvSpPr>
        <p:spPr>
          <a:xfrm>
            <a:off x="6644780" y="4173518"/>
            <a:ext cx="1413164" cy="51958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/>
              <a:t>Klystron 2</a:t>
            </a:r>
          </a:p>
        </p:txBody>
      </p:sp>
      <p:sp>
        <p:nvSpPr>
          <p:cNvPr id="7" name="Rettangolo 25">
            <a:extLst>
              <a:ext uri="{FF2B5EF4-FFF2-40B4-BE49-F238E27FC236}">
                <a16:creationId xmlns:a16="http://schemas.microsoft.com/office/drawing/2014/main" id="{906D90C4-99E3-6630-125C-EE802EDD5799}"/>
              </a:ext>
            </a:extLst>
          </p:cNvPr>
          <p:cNvSpPr/>
          <p:nvPr/>
        </p:nvSpPr>
        <p:spPr>
          <a:xfrm>
            <a:off x="8574873" y="4173518"/>
            <a:ext cx="1413164" cy="51958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/>
              <a:t>Klystron 3</a:t>
            </a:r>
          </a:p>
        </p:txBody>
      </p:sp>
      <p:sp>
        <p:nvSpPr>
          <p:cNvPr id="8" name="Rettangolo 26">
            <a:extLst>
              <a:ext uri="{FF2B5EF4-FFF2-40B4-BE49-F238E27FC236}">
                <a16:creationId xmlns:a16="http://schemas.microsoft.com/office/drawing/2014/main" id="{25EDCB59-1FC9-CC5A-7863-EC7F1B76CE1E}"/>
              </a:ext>
            </a:extLst>
          </p:cNvPr>
          <p:cNvSpPr/>
          <p:nvPr/>
        </p:nvSpPr>
        <p:spPr>
          <a:xfrm>
            <a:off x="8574873" y="1832610"/>
            <a:ext cx="1413164" cy="51958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/>
              <a:t>RMO</a:t>
            </a:r>
          </a:p>
        </p:txBody>
      </p:sp>
      <p:sp>
        <p:nvSpPr>
          <p:cNvPr id="9" name="Rettangolo 27">
            <a:extLst>
              <a:ext uri="{FF2B5EF4-FFF2-40B4-BE49-F238E27FC236}">
                <a16:creationId xmlns:a16="http://schemas.microsoft.com/office/drawing/2014/main" id="{9B5239EC-E0B9-4168-04D7-D4B9661FD3E7}"/>
              </a:ext>
            </a:extLst>
          </p:cNvPr>
          <p:cNvSpPr/>
          <p:nvPr/>
        </p:nvSpPr>
        <p:spPr>
          <a:xfrm>
            <a:off x="2474401" y="3220415"/>
            <a:ext cx="1413164" cy="5195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err="1"/>
              <a:t>Locking</a:t>
            </a:r>
            <a:endParaRPr lang="it-IT" b="1"/>
          </a:p>
          <a:p>
            <a:pPr algn="ctr"/>
            <a:r>
              <a:rPr lang="it-IT" b="1" err="1"/>
              <a:t>electronics</a:t>
            </a:r>
            <a:endParaRPr lang="it-IT" b="1"/>
          </a:p>
        </p:txBody>
      </p:sp>
      <p:cxnSp>
        <p:nvCxnSpPr>
          <p:cNvPr id="10" name="Connettore a gomito 35">
            <a:extLst>
              <a:ext uri="{FF2B5EF4-FFF2-40B4-BE49-F238E27FC236}">
                <a16:creationId xmlns:a16="http://schemas.microsoft.com/office/drawing/2014/main" id="{9B888B32-04B5-3EC2-A46E-B42C6817710F}"/>
              </a:ext>
            </a:extLst>
          </p:cNvPr>
          <p:cNvCxnSpPr>
            <a:cxnSpLocks/>
            <a:stCxn id="9" idx="0"/>
            <a:endCxn id="8" idx="1"/>
          </p:cNvCxnSpPr>
          <p:nvPr/>
        </p:nvCxnSpPr>
        <p:spPr>
          <a:xfrm rot="5400000" flipH="1" flipV="1">
            <a:off x="5313924" y="-40536"/>
            <a:ext cx="1128011" cy="5393890"/>
          </a:xfrm>
          <a:prstGeom prst="bentConnector2">
            <a:avLst/>
          </a:prstGeom>
          <a:ln w="190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38">
            <a:extLst>
              <a:ext uri="{FF2B5EF4-FFF2-40B4-BE49-F238E27FC236}">
                <a16:creationId xmlns:a16="http://schemas.microsoft.com/office/drawing/2014/main" id="{C878FC2B-04AF-DF04-9F79-AED397F39F0A}"/>
              </a:ext>
            </a:extLst>
          </p:cNvPr>
          <p:cNvSpPr/>
          <p:nvPr/>
        </p:nvSpPr>
        <p:spPr>
          <a:xfrm>
            <a:off x="4743698" y="3220415"/>
            <a:ext cx="1413164" cy="51958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/>
              <a:t>KLY </a:t>
            </a:r>
            <a:r>
              <a:rPr lang="it-IT" b="1" err="1"/>
              <a:t>phase</a:t>
            </a:r>
            <a:r>
              <a:rPr lang="it-IT" b="1"/>
              <a:t> loop 1</a:t>
            </a:r>
          </a:p>
        </p:txBody>
      </p:sp>
      <p:sp>
        <p:nvSpPr>
          <p:cNvPr id="12" name="Rettangolo 47">
            <a:extLst>
              <a:ext uri="{FF2B5EF4-FFF2-40B4-BE49-F238E27FC236}">
                <a16:creationId xmlns:a16="http://schemas.microsoft.com/office/drawing/2014/main" id="{AE16A337-71A7-DADE-D5A9-9556245AAE38}"/>
              </a:ext>
            </a:extLst>
          </p:cNvPr>
          <p:cNvSpPr/>
          <p:nvPr/>
        </p:nvSpPr>
        <p:spPr>
          <a:xfrm>
            <a:off x="6644780" y="3220415"/>
            <a:ext cx="1413164" cy="51958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/>
              <a:t>KLY </a:t>
            </a:r>
            <a:r>
              <a:rPr lang="it-IT" b="1" err="1"/>
              <a:t>phase</a:t>
            </a:r>
            <a:r>
              <a:rPr lang="it-IT" b="1"/>
              <a:t> loop 2</a:t>
            </a:r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30D27A88-9282-ED23-E378-3E7D0D329C34}"/>
              </a:ext>
            </a:extLst>
          </p:cNvPr>
          <p:cNvSpPr txBox="1"/>
          <p:nvPr/>
        </p:nvSpPr>
        <p:spPr>
          <a:xfrm>
            <a:off x="9285841" y="2503022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5712 MHz</a:t>
            </a:r>
            <a:endParaRPr lang="en-US" dirty="0"/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7A235438-7018-D51A-38AF-DCDC8BF40B95}"/>
              </a:ext>
            </a:extLst>
          </p:cNvPr>
          <p:cNvSpPr txBox="1"/>
          <p:nvPr/>
        </p:nvSpPr>
        <p:spPr>
          <a:xfrm>
            <a:off x="7469865" y="1731703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2856 MHz</a:t>
            </a:r>
            <a:endParaRPr lang="en-US"/>
          </a:p>
        </p:txBody>
      </p:sp>
      <p:cxnSp>
        <p:nvCxnSpPr>
          <p:cNvPr id="15" name="Connettore a gomito 35">
            <a:extLst>
              <a:ext uri="{FF2B5EF4-FFF2-40B4-BE49-F238E27FC236}">
                <a16:creationId xmlns:a16="http://schemas.microsoft.com/office/drawing/2014/main" id="{ABB2BBAB-BE13-502F-3420-6A80609E0C16}"/>
              </a:ext>
            </a:extLst>
          </p:cNvPr>
          <p:cNvCxnSpPr>
            <a:cxnSpLocks/>
            <a:stCxn id="12" idx="3"/>
            <a:endCxn id="6" idx="3"/>
          </p:cNvCxnSpPr>
          <p:nvPr/>
        </p:nvCxnSpPr>
        <p:spPr>
          <a:xfrm>
            <a:off x="8057944" y="3480209"/>
            <a:ext cx="12700" cy="953103"/>
          </a:xfrm>
          <a:prstGeom prst="bentConnector3">
            <a:avLst>
              <a:gd name="adj1" fmla="val 1800000"/>
            </a:avLst>
          </a:prstGeom>
          <a:ln w="190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a gomito 35">
            <a:extLst>
              <a:ext uri="{FF2B5EF4-FFF2-40B4-BE49-F238E27FC236}">
                <a16:creationId xmlns:a16="http://schemas.microsoft.com/office/drawing/2014/main" id="{9CA558E0-CDED-6817-86B9-7C129C119CE0}"/>
              </a:ext>
            </a:extLst>
          </p:cNvPr>
          <p:cNvCxnSpPr>
            <a:cxnSpLocks/>
            <a:stCxn id="11" idx="0"/>
            <a:endCxn id="8" idx="1"/>
          </p:cNvCxnSpPr>
          <p:nvPr/>
        </p:nvCxnSpPr>
        <p:spPr>
          <a:xfrm rot="5400000" flipH="1" flipV="1">
            <a:off x="6448572" y="1094114"/>
            <a:ext cx="1128011" cy="3124593"/>
          </a:xfrm>
          <a:prstGeom prst="bentConnector2">
            <a:avLst/>
          </a:prstGeom>
          <a:ln w="190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a gomito 35">
            <a:extLst>
              <a:ext uri="{FF2B5EF4-FFF2-40B4-BE49-F238E27FC236}">
                <a16:creationId xmlns:a16="http://schemas.microsoft.com/office/drawing/2014/main" id="{A79B5531-B389-37A5-1191-9C4E3B06F75C}"/>
              </a:ext>
            </a:extLst>
          </p:cNvPr>
          <p:cNvCxnSpPr>
            <a:cxnSpLocks/>
            <a:stCxn id="11" idx="3"/>
            <a:endCxn id="5" idx="3"/>
          </p:cNvCxnSpPr>
          <p:nvPr/>
        </p:nvCxnSpPr>
        <p:spPr>
          <a:xfrm>
            <a:off x="6156863" y="3480209"/>
            <a:ext cx="6351" cy="953103"/>
          </a:xfrm>
          <a:prstGeom prst="bentConnector3">
            <a:avLst>
              <a:gd name="adj1" fmla="val 3699433"/>
            </a:avLst>
          </a:prstGeom>
          <a:ln w="190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97">
            <a:extLst>
              <a:ext uri="{FF2B5EF4-FFF2-40B4-BE49-F238E27FC236}">
                <a16:creationId xmlns:a16="http://schemas.microsoft.com/office/drawing/2014/main" id="{D3E8F541-C979-92F7-75E8-ACFE47810ADC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>
            <a:off x="9281455" y="2352197"/>
            <a:ext cx="0" cy="18213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01">
            <a:extLst>
              <a:ext uri="{FF2B5EF4-FFF2-40B4-BE49-F238E27FC236}">
                <a16:creationId xmlns:a16="http://schemas.microsoft.com/office/drawing/2014/main" id="{A0B984D7-A432-1388-F5DD-D2D5DBB93649}"/>
              </a:ext>
            </a:extLst>
          </p:cNvPr>
          <p:cNvCxnSpPr>
            <a:cxnSpLocks/>
            <a:stCxn id="11" idx="2"/>
            <a:endCxn id="5" idx="0"/>
          </p:cNvCxnSpPr>
          <p:nvPr/>
        </p:nvCxnSpPr>
        <p:spPr>
          <a:xfrm>
            <a:off x="5450281" y="3740001"/>
            <a:ext cx="6351" cy="4335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06">
            <a:extLst>
              <a:ext uri="{FF2B5EF4-FFF2-40B4-BE49-F238E27FC236}">
                <a16:creationId xmlns:a16="http://schemas.microsoft.com/office/drawing/2014/main" id="{5DFDD677-43A3-F46A-A481-D36509D07EE5}"/>
              </a:ext>
            </a:extLst>
          </p:cNvPr>
          <p:cNvCxnSpPr>
            <a:cxnSpLocks/>
            <a:stCxn id="12" idx="2"/>
            <a:endCxn id="6" idx="0"/>
          </p:cNvCxnSpPr>
          <p:nvPr/>
        </p:nvCxnSpPr>
        <p:spPr>
          <a:xfrm>
            <a:off x="7351362" y="3740001"/>
            <a:ext cx="0" cy="4335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a gomito 35">
            <a:extLst>
              <a:ext uri="{FF2B5EF4-FFF2-40B4-BE49-F238E27FC236}">
                <a16:creationId xmlns:a16="http://schemas.microsoft.com/office/drawing/2014/main" id="{0D61E7CD-1C3D-E0CF-C5E9-BD71A47E3C88}"/>
              </a:ext>
            </a:extLst>
          </p:cNvPr>
          <p:cNvCxnSpPr>
            <a:cxnSpLocks/>
            <a:stCxn id="12" idx="0"/>
            <a:endCxn id="8" idx="1"/>
          </p:cNvCxnSpPr>
          <p:nvPr/>
        </p:nvCxnSpPr>
        <p:spPr>
          <a:xfrm rot="5400000" flipH="1" flipV="1">
            <a:off x="7399113" y="2044655"/>
            <a:ext cx="1128011" cy="1223511"/>
          </a:xfrm>
          <a:prstGeom prst="bentConnector2">
            <a:avLst/>
          </a:prstGeom>
          <a:ln w="190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a gomito 35">
            <a:extLst>
              <a:ext uri="{FF2B5EF4-FFF2-40B4-BE49-F238E27FC236}">
                <a16:creationId xmlns:a16="http://schemas.microsoft.com/office/drawing/2014/main" id="{484823E9-8FE2-1CF1-CF3C-FFC2BC52822E}"/>
              </a:ext>
            </a:extLst>
          </p:cNvPr>
          <p:cNvCxnSpPr>
            <a:cxnSpLocks/>
            <a:stCxn id="9" idx="3"/>
            <a:endCxn id="4" idx="3"/>
          </p:cNvCxnSpPr>
          <p:nvPr/>
        </p:nvCxnSpPr>
        <p:spPr>
          <a:xfrm>
            <a:off x="3887565" y="3480209"/>
            <a:ext cx="12700" cy="953103"/>
          </a:xfrm>
          <a:prstGeom prst="bentConnector3">
            <a:avLst>
              <a:gd name="adj1" fmla="val 1800000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116">
            <a:extLst>
              <a:ext uri="{FF2B5EF4-FFF2-40B4-BE49-F238E27FC236}">
                <a16:creationId xmlns:a16="http://schemas.microsoft.com/office/drawing/2014/main" id="{2DE0E5D2-6408-10AD-291E-3C8A19FCC278}"/>
              </a:ext>
            </a:extLst>
          </p:cNvPr>
          <p:cNvCxnSpPr>
            <a:cxnSpLocks/>
            <a:stCxn id="9" idx="2"/>
            <a:endCxn id="4" idx="0"/>
          </p:cNvCxnSpPr>
          <p:nvPr/>
        </p:nvCxnSpPr>
        <p:spPr>
          <a:xfrm>
            <a:off x="3180983" y="3740001"/>
            <a:ext cx="0" cy="4335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1">
            <a:extLst>
              <a:ext uri="{FF2B5EF4-FFF2-40B4-BE49-F238E27FC236}">
                <a16:creationId xmlns:a16="http://schemas.microsoft.com/office/drawing/2014/main" id="{78832E52-44C4-F6F7-21DD-284B0074B874}"/>
              </a:ext>
            </a:extLst>
          </p:cNvPr>
          <p:cNvSpPr/>
          <p:nvPr/>
        </p:nvSpPr>
        <p:spPr>
          <a:xfrm>
            <a:off x="342175" y="4172455"/>
            <a:ext cx="1413164" cy="5195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/>
              <a:t>FLAME laser</a:t>
            </a:r>
          </a:p>
        </p:txBody>
      </p:sp>
      <p:sp>
        <p:nvSpPr>
          <p:cNvPr id="25" name="Rettangolo 27">
            <a:extLst>
              <a:ext uri="{FF2B5EF4-FFF2-40B4-BE49-F238E27FC236}">
                <a16:creationId xmlns:a16="http://schemas.microsoft.com/office/drawing/2014/main" id="{04193E79-2F5F-B0E8-A1B8-F3972A62C617}"/>
              </a:ext>
            </a:extLst>
          </p:cNvPr>
          <p:cNvSpPr/>
          <p:nvPr/>
        </p:nvSpPr>
        <p:spPr>
          <a:xfrm>
            <a:off x="342175" y="3219352"/>
            <a:ext cx="1413164" cy="5195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err="1"/>
              <a:t>Locking</a:t>
            </a:r>
            <a:br>
              <a:rPr lang="it-IT" b="1"/>
            </a:br>
            <a:r>
              <a:rPr lang="it-IT" b="1" err="1"/>
              <a:t>electronics</a:t>
            </a:r>
            <a:endParaRPr lang="it-IT" b="1"/>
          </a:p>
        </p:txBody>
      </p:sp>
      <p:cxnSp>
        <p:nvCxnSpPr>
          <p:cNvPr id="26" name="Connettore a gomito 35">
            <a:extLst>
              <a:ext uri="{FF2B5EF4-FFF2-40B4-BE49-F238E27FC236}">
                <a16:creationId xmlns:a16="http://schemas.microsoft.com/office/drawing/2014/main" id="{141E9552-E94F-884D-B381-209B435D4DD3}"/>
              </a:ext>
            </a:extLst>
          </p:cNvPr>
          <p:cNvCxnSpPr>
            <a:cxnSpLocks/>
            <a:stCxn id="25" idx="3"/>
            <a:endCxn id="24" idx="3"/>
          </p:cNvCxnSpPr>
          <p:nvPr/>
        </p:nvCxnSpPr>
        <p:spPr>
          <a:xfrm>
            <a:off x="1755339" y="3479146"/>
            <a:ext cx="12700" cy="953103"/>
          </a:xfrm>
          <a:prstGeom prst="bentConnector3">
            <a:avLst>
              <a:gd name="adj1" fmla="val 1800000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nettore a gomito 35">
            <a:extLst>
              <a:ext uri="{FF2B5EF4-FFF2-40B4-BE49-F238E27FC236}">
                <a16:creationId xmlns:a16="http://schemas.microsoft.com/office/drawing/2014/main" id="{C460161C-4C66-0B88-8158-62E05790A4F9}"/>
              </a:ext>
            </a:extLst>
          </p:cNvPr>
          <p:cNvCxnSpPr>
            <a:cxnSpLocks/>
            <a:stCxn id="25" idx="0"/>
            <a:endCxn id="8" idx="1"/>
          </p:cNvCxnSpPr>
          <p:nvPr/>
        </p:nvCxnSpPr>
        <p:spPr>
          <a:xfrm rot="5400000" flipH="1" flipV="1">
            <a:off x="4248341" y="-1107181"/>
            <a:ext cx="1126948" cy="7526116"/>
          </a:xfrm>
          <a:prstGeom prst="bentConnector2">
            <a:avLst/>
          </a:prstGeom>
          <a:ln w="190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a gomito 35">
            <a:extLst>
              <a:ext uri="{FF2B5EF4-FFF2-40B4-BE49-F238E27FC236}">
                <a16:creationId xmlns:a16="http://schemas.microsoft.com/office/drawing/2014/main" id="{4331AFA7-5675-414C-6D70-03E5BCFDE172}"/>
              </a:ext>
            </a:extLst>
          </p:cNvPr>
          <p:cNvCxnSpPr>
            <a:cxnSpLocks/>
            <a:stCxn id="9" idx="1"/>
            <a:endCxn id="24" idx="3"/>
          </p:cNvCxnSpPr>
          <p:nvPr/>
        </p:nvCxnSpPr>
        <p:spPr>
          <a:xfrm rot="10800000" flipV="1">
            <a:off x="1755339" y="3480208"/>
            <a:ext cx="719062" cy="952040"/>
          </a:xfrm>
          <a:prstGeom prst="bentConnector3">
            <a:avLst>
              <a:gd name="adj1" fmla="val 50000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ctangle 134">
            <a:extLst>
              <a:ext uri="{FF2B5EF4-FFF2-40B4-BE49-F238E27FC236}">
                <a16:creationId xmlns:a16="http://schemas.microsoft.com/office/drawing/2014/main" id="{14A547F4-3386-6D9E-28AF-AE43367C3032}"/>
              </a:ext>
            </a:extLst>
          </p:cNvPr>
          <p:cNvSpPr/>
          <p:nvPr/>
        </p:nvSpPr>
        <p:spPr>
          <a:xfrm>
            <a:off x="4478214" y="2947481"/>
            <a:ext cx="5650234" cy="2149125"/>
          </a:xfrm>
          <a:prstGeom prst="rect">
            <a:avLst/>
          </a:prstGeom>
          <a:noFill/>
          <a:ln w="28575" cmpd="sng"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6524288"/>
                      <a:gd name="connsiteY0" fmla="*/ 0 h 2100486"/>
                      <a:gd name="connsiteX1" fmla="*/ 6524288 w 6524288"/>
                      <a:gd name="connsiteY1" fmla="*/ 0 h 2100486"/>
                      <a:gd name="connsiteX2" fmla="*/ 6524288 w 6524288"/>
                      <a:gd name="connsiteY2" fmla="*/ 2100486 h 2100486"/>
                      <a:gd name="connsiteX3" fmla="*/ 0 w 6524288"/>
                      <a:gd name="connsiteY3" fmla="*/ 2100486 h 2100486"/>
                      <a:gd name="connsiteX4" fmla="*/ 0 w 6524288"/>
                      <a:gd name="connsiteY4" fmla="*/ 0 h 2100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24288" h="2100486" extrusionOk="0">
                        <a:moveTo>
                          <a:pt x="0" y="0"/>
                        </a:moveTo>
                        <a:cubicBezTo>
                          <a:pt x="1999215" y="-5264"/>
                          <a:pt x="5690061" y="84467"/>
                          <a:pt x="6524288" y="0"/>
                        </a:cubicBezTo>
                        <a:cubicBezTo>
                          <a:pt x="6396115" y="532877"/>
                          <a:pt x="6653438" y="1740900"/>
                          <a:pt x="6524288" y="2100486"/>
                        </a:cubicBezTo>
                        <a:cubicBezTo>
                          <a:pt x="4368985" y="2206806"/>
                          <a:pt x="2177321" y="2092837"/>
                          <a:pt x="0" y="2100486"/>
                        </a:cubicBezTo>
                        <a:cubicBezTo>
                          <a:pt x="160128" y="1839112"/>
                          <a:pt x="25049" y="64605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35">
            <a:extLst>
              <a:ext uri="{FF2B5EF4-FFF2-40B4-BE49-F238E27FC236}">
                <a16:creationId xmlns:a16="http://schemas.microsoft.com/office/drawing/2014/main" id="{38E52443-323D-1FBB-5EF1-74631CE68C83}"/>
              </a:ext>
            </a:extLst>
          </p:cNvPr>
          <p:cNvSpPr/>
          <p:nvPr/>
        </p:nvSpPr>
        <p:spPr>
          <a:xfrm>
            <a:off x="133830" y="2945828"/>
            <a:ext cx="4184164" cy="2150779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6524288"/>
                      <a:gd name="connsiteY0" fmla="*/ 0 h 2100486"/>
                      <a:gd name="connsiteX1" fmla="*/ 6524288 w 6524288"/>
                      <a:gd name="connsiteY1" fmla="*/ 0 h 2100486"/>
                      <a:gd name="connsiteX2" fmla="*/ 6524288 w 6524288"/>
                      <a:gd name="connsiteY2" fmla="*/ 2100486 h 2100486"/>
                      <a:gd name="connsiteX3" fmla="*/ 0 w 6524288"/>
                      <a:gd name="connsiteY3" fmla="*/ 2100486 h 2100486"/>
                      <a:gd name="connsiteX4" fmla="*/ 0 w 6524288"/>
                      <a:gd name="connsiteY4" fmla="*/ 0 h 2100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24288" h="2100486" extrusionOk="0">
                        <a:moveTo>
                          <a:pt x="0" y="0"/>
                        </a:moveTo>
                        <a:cubicBezTo>
                          <a:pt x="1999215" y="-5264"/>
                          <a:pt x="5690061" y="84467"/>
                          <a:pt x="6524288" y="0"/>
                        </a:cubicBezTo>
                        <a:cubicBezTo>
                          <a:pt x="6396115" y="532877"/>
                          <a:pt x="6653438" y="1740900"/>
                          <a:pt x="6524288" y="2100486"/>
                        </a:cubicBezTo>
                        <a:cubicBezTo>
                          <a:pt x="4368985" y="2206806"/>
                          <a:pt x="2177321" y="2092837"/>
                          <a:pt x="0" y="2100486"/>
                        </a:cubicBezTo>
                        <a:cubicBezTo>
                          <a:pt x="160128" y="1839112"/>
                          <a:pt x="25049" y="64605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136">
            <a:extLst>
              <a:ext uri="{FF2B5EF4-FFF2-40B4-BE49-F238E27FC236}">
                <a16:creationId xmlns:a16="http://schemas.microsoft.com/office/drawing/2014/main" id="{A50E0590-B20D-07CA-FD6D-03624D116386}"/>
              </a:ext>
            </a:extLst>
          </p:cNvPr>
          <p:cNvSpPr txBox="1"/>
          <p:nvPr/>
        </p:nvSpPr>
        <p:spPr>
          <a:xfrm>
            <a:off x="1489714" y="4710547"/>
            <a:ext cx="14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Laser systems</a:t>
            </a:r>
            <a:endParaRPr lang="en-US"/>
          </a:p>
        </p:txBody>
      </p:sp>
      <p:sp>
        <p:nvSpPr>
          <p:cNvPr id="33" name="TextBox 137">
            <a:extLst>
              <a:ext uri="{FF2B5EF4-FFF2-40B4-BE49-F238E27FC236}">
                <a16:creationId xmlns:a16="http://schemas.microsoft.com/office/drawing/2014/main" id="{DD0F0C09-C72F-9D78-DF9B-EB44C0D87B0B}"/>
              </a:ext>
            </a:extLst>
          </p:cNvPr>
          <p:cNvSpPr txBox="1"/>
          <p:nvPr/>
        </p:nvSpPr>
        <p:spPr>
          <a:xfrm>
            <a:off x="7012431" y="4709126"/>
            <a:ext cx="120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RF systems</a:t>
            </a:r>
            <a:endParaRPr lang="en-US"/>
          </a:p>
        </p:txBody>
      </p:sp>
      <p:sp>
        <p:nvSpPr>
          <p:cNvPr id="34" name="Rectangle 138">
            <a:extLst>
              <a:ext uri="{FF2B5EF4-FFF2-40B4-BE49-F238E27FC236}">
                <a16:creationId xmlns:a16="http://schemas.microsoft.com/office/drawing/2014/main" id="{6ECEDB3C-3FE2-9534-7985-C7CA80C49091}"/>
              </a:ext>
            </a:extLst>
          </p:cNvPr>
          <p:cNvSpPr/>
          <p:nvPr/>
        </p:nvSpPr>
        <p:spPr>
          <a:xfrm>
            <a:off x="10200456" y="2952607"/>
            <a:ext cx="1320187" cy="2149125"/>
          </a:xfrm>
          <a:prstGeom prst="rect">
            <a:avLst/>
          </a:prstGeom>
          <a:noFill/>
          <a:ln w="28575" cmpd="sng">
            <a:solidFill>
              <a:schemeClr val="accent6"/>
            </a:solidFill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6524288"/>
                      <a:gd name="connsiteY0" fmla="*/ 0 h 2100486"/>
                      <a:gd name="connsiteX1" fmla="*/ 6524288 w 6524288"/>
                      <a:gd name="connsiteY1" fmla="*/ 0 h 2100486"/>
                      <a:gd name="connsiteX2" fmla="*/ 6524288 w 6524288"/>
                      <a:gd name="connsiteY2" fmla="*/ 2100486 h 2100486"/>
                      <a:gd name="connsiteX3" fmla="*/ 0 w 6524288"/>
                      <a:gd name="connsiteY3" fmla="*/ 2100486 h 2100486"/>
                      <a:gd name="connsiteX4" fmla="*/ 0 w 6524288"/>
                      <a:gd name="connsiteY4" fmla="*/ 0 h 2100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24288" h="2100486" extrusionOk="0">
                        <a:moveTo>
                          <a:pt x="0" y="0"/>
                        </a:moveTo>
                        <a:cubicBezTo>
                          <a:pt x="1999215" y="-5264"/>
                          <a:pt x="5690061" y="84467"/>
                          <a:pt x="6524288" y="0"/>
                        </a:cubicBezTo>
                        <a:cubicBezTo>
                          <a:pt x="6396115" y="532877"/>
                          <a:pt x="6653438" y="1740900"/>
                          <a:pt x="6524288" y="2100486"/>
                        </a:cubicBezTo>
                        <a:cubicBezTo>
                          <a:pt x="4368985" y="2206806"/>
                          <a:pt x="2177321" y="2092837"/>
                          <a:pt x="0" y="2100486"/>
                        </a:cubicBezTo>
                        <a:cubicBezTo>
                          <a:pt x="160128" y="1839112"/>
                          <a:pt x="25049" y="64605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139">
            <a:extLst>
              <a:ext uri="{FF2B5EF4-FFF2-40B4-BE49-F238E27FC236}">
                <a16:creationId xmlns:a16="http://schemas.microsoft.com/office/drawing/2014/main" id="{053C1907-0242-DAD4-9B53-6D5D4DD3B68C}"/>
              </a:ext>
            </a:extLst>
          </p:cNvPr>
          <p:cNvSpPr txBox="1"/>
          <p:nvPr/>
        </p:nvSpPr>
        <p:spPr>
          <a:xfrm rot="18391975">
            <a:off x="10022659" y="3671304"/>
            <a:ext cx="1675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Synchronization</a:t>
            </a:r>
            <a:br>
              <a:rPr lang="it-IT" dirty="0"/>
            </a:br>
            <a:r>
              <a:rPr lang="it-IT" dirty="0" err="1"/>
              <a:t>Diagnostics</a:t>
            </a:r>
            <a:endParaRPr lang="en-US" dirty="0"/>
          </a:p>
        </p:txBody>
      </p:sp>
      <p:cxnSp>
        <p:nvCxnSpPr>
          <p:cNvPr id="36" name="Connettore a gomito 35">
            <a:extLst>
              <a:ext uri="{FF2B5EF4-FFF2-40B4-BE49-F238E27FC236}">
                <a16:creationId xmlns:a16="http://schemas.microsoft.com/office/drawing/2014/main" id="{3ED96517-61E9-3101-B40F-782E81951057}"/>
              </a:ext>
            </a:extLst>
          </p:cNvPr>
          <p:cNvCxnSpPr>
            <a:cxnSpLocks/>
            <a:stCxn id="34" idx="0"/>
            <a:endCxn id="8" idx="3"/>
          </p:cNvCxnSpPr>
          <p:nvPr/>
        </p:nvCxnSpPr>
        <p:spPr>
          <a:xfrm rot="16200000" flipV="1">
            <a:off x="9994193" y="2086249"/>
            <a:ext cx="860203" cy="872513"/>
          </a:xfrm>
          <a:prstGeom prst="bentConnector2">
            <a:avLst/>
          </a:prstGeom>
          <a:ln w="190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43">
            <a:extLst>
              <a:ext uri="{FF2B5EF4-FFF2-40B4-BE49-F238E27FC236}">
                <a16:creationId xmlns:a16="http://schemas.microsoft.com/office/drawing/2014/main" id="{F3C90404-EC14-8681-B97D-60FD0E4E8940}"/>
              </a:ext>
            </a:extLst>
          </p:cNvPr>
          <p:cNvSpPr txBox="1"/>
          <p:nvPr/>
        </p:nvSpPr>
        <p:spPr>
          <a:xfrm>
            <a:off x="10058675" y="1752198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2142 MHz</a:t>
            </a:r>
            <a:endParaRPr lang="en-US" dirty="0"/>
          </a:p>
        </p:txBody>
      </p:sp>
      <p:cxnSp>
        <p:nvCxnSpPr>
          <p:cNvPr id="38" name="Straight Arrow Connector 116">
            <a:extLst>
              <a:ext uri="{FF2B5EF4-FFF2-40B4-BE49-F238E27FC236}">
                <a16:creationId xmlns:a16="http://schemas.microsoft.com/office/drawing/2014/main" id="{407845B4-3584-F509-1F29-A3B521595843}"/>
              </a:ext>
            </a:extLst>
          </p:cNvPr>
          <p:cNvCxnSpPr>
            <a:cxnSpLocks/>
          </p:cNvCxnSpPr>
          <p:nvPr/>
        </p:nvCxnSpPr>
        <p:spPr>
          <a:xfrm>
            <a:off x="1046273" y="3717032"/>
            <a:ext cx="0" cy="4335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39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EB46AF-7A01-61A9-6C95-277E9FAE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Reference Master </a:t>
            </a:r>
            <a:r>
              <a:rPr lang="it-IT" dirty="0" err="1"/>
              <a:t>Oscillator</a:t>
            </a:r>
            <a:r>
              <a:rPr lang="it-IT" dirty="0"/>
              <a:t> (RMO)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9B1573-CE7F-5405-2A80-6CCB0D1F6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053" y="1052736"/>
            <a:ext cx="12000656" cy="319695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RMO </a:t>
            </a:r>
            <a:r>
              <a:rPr lang="it-IT" sz="2000" dirty="0" err="1"/>
              <a:t>currently</a:t>
            </a:r>
            <a:r>
              <a:rPr lang="it-IT" sz="2000" dirty="0"/>
              <a:t> in use @SPARC_LAB </a:t>
            </a:r>
            <a:r>
              <a:rPr lang="it-IT" sz="2000" dirty="0" err="1"/>
              <a:t>is</a:t>
            </a:r>
            <a:r>
              <a:rPr lang="it-IT" sz="2000" dirty="0"/>
              <a:t> from RALAB and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coherent</a:t>
            </a:r>
            <a:r>
              <a:rPr lang="it-IT" sz="2000" dirty="0"/>
              <a:t> outputs </a:t>
            </a:r>
            <a:r>
              <a:rPr lang="it-IT" sz="2000" dirty="0" err="1"/>
              <a:t>at</a:t>
            </a:r>
            <a:r>
              <a:rPr lang="it-IT" sz="2000" dirty="0"/>
              <a:t> </a:t>
            </a:r>
            <a:r>
              <a:rPr lang="it-IT" sz="2000" dirty="0" err="1"/>
              <a:t>three</a:t>
            </a:r>
            <a:r>
              <a:rPr lang="it-IT" sz="2000" dirty="0"/>
              <a:t> </a:t>
            </a:r>
            <a:r>
              <a:rPr lang="it-IT" sz="2000" dirty="0" err="1"/>
              <a:t>different</a:t>
            </a:r>
            <a:r>
              <a:rPr lang="it-IT" sz="2000" dirty="0"/>
              <a:t> frequencies: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/>
              <a:t>2856 MHz (RF S-band): ~60 </a:t>
            </a:r>
            <a:r>
              <a:rPr lang="it-IT" sz="1800" dirty="0" err="1"/>
              <a:t>fs</a:t>
            </a:r>
            <a:r>
              <a:rPr lang="it-IT" sz="1800" dirty="0"/>
              <a:t> RMS jitter (10 Hz - 10 MHz from f</a:t>
            </a:r>
            <a:r>
              <a:rPr lang="it-IT" sz="1800" baseline="-25000" dirty="0"/>
              <a:t>0</a:t>
            </a:r>
            <a:r>
              <a:rPr lang="it-IT" sz="18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/>
              <a:t>5712 MHz (RF C-band): ~60 </a:t>
            </a:r>
            <a:r>
              <a:rPr lang="it-IT" sz="1800" dirty="0" err="1"/>
              <a:t>fs</a:t>
            </a:r>
            <a:r>
              <a:rPr lang="it-IT" sz="1800" dirty="0"/>
              <a:t> RMS jitter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/>
              <a:t>2142 MHz (3/4 RF S-band, for </a:t>
            </a:r>
            <a:r>
              <a:rPr lang="it-IT" sz="1800" dirty="0" err="1"/>
              <a:t>diagnostics</a:t>
            </a:r>
            <a:r>
              <a:rPr lang="it-IT" sz="1800" dirty="0"/>
              <a:t> </a:t>
            </a:r>
            <a:r>
              <a:rPr lang="it-IT" sz="1800" dirty="0" err="1"/>
              <a:t>interference</a:t>
            </a:r>
            <a:r>
              <a:rPr lang="it-IT" sz="1800" dirty="0"/>
              <a:t>-free </a:t>
            </a:r>
            <a:r>
              <a:rPr lang="it-IT" sz="1800" dirty="0" err="1"/>
              <a:t>purpose</a:t>
            </a:r>
            <a:r>
              <a:rPr lang="it-IT" sz="1800" dirty="0"/>
              <a:t>): ~60 </a:t>
            </a:r>
            <a:r>
              <a:rPr lang="it-IT" sz="1800" dirty="0" err="1"/>
              <a:t>fs</a:t>
            </a:r>
            <a:r>
              <a:rPr lang="it-IT" sz="1800" dirty="0"/>
              <a:t> RMS jitter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We</a:t>
            </a:r>
            <a:r>
              <a:rPr lang="it-IT" sz="2000" dirty="0"/>
              <a:t> are planning to switch to </a:t>
            </a:r>
            <a:r>
              <a:rPr lang="it-IT" sz="2000" dirty="0" err="1"/>
              <a:t>different</a:t>
            </a:r>
            <a:r>
              <a:rPr lang="it-IT" sz="2000" dirty="0"/>
              <a:t> </a:t>
            </a:r>
            <a:r>
              <a:rPr lang="it-IT" sz="2000" dirty="0" err="1"/>
              <a:t>manufacturer</a:t>
            </a:r>
            <a:endParaRPr lang="en-US" sz="2000" dirty="0"/>
          </a:p>
          <a:p>
            <a:endParaRPr lang="it-IT" sz="2000" dirty="0"/>
          </a:p>
        </p:txBody>
      </p:sp>
      <p:pic>
        <p:nvPicPr>
          <p:cNvPr id="4" name="Picture 61" descr="A computer screen capture&#10;&#10;Description automatically generated with low confidence">
            <a:extLst>
              <a:ext uri="{FF2B5EF4-FFF2-40B4-BE49-F238E27FC236}">
                <a16:creationId xmlns:a16="http://schemas.microsoft.com/office/drawing/2014/main" id="{497B7F87-BE14-7E51-953B-243890D9A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9" y="3501008"/>
            <a:ext cx="3797536" cy="2848152"/>
          </a:xfrm>
          <a:prstGeom prst="rect">
            <a:avLst/>
          </a:prstGeom>
        </p:spPr>
      </p:pic>
      <p:pic>
        <p:nvPicPr>
          <p:cNvPr id="5" name="Picture 32" descr="A computer screen capture&#10;&#10;Description automatically generated with low confidence">
            <a:extLst>
              <a:ext uri="{FF2B5EF4-FFF2-40B4-BE49-F238E27FC236}">
                <a16:creationId xmlns:a16="http://schemas.microsoft.com/office/drawing/2014/main" id="{C232309C-E88D-521E-DE9E-9B1402A73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86" y="3501008"/>
            <a:ext cx="3797536" cy="2848152"/>
          </a:xfrm>
          <a:prstGeom prst="rect">
            <a:avLst/>
          </a:prstGeom>
        </p:spPr>
      </p:pic>
      <p:pic>
        <p:nvPicPr>
          <p:cNvPr id="6" name="Picture 29" descr="A computer screen capture&#10;&#10;Description automatically generated with low confidence">
            <a:extLst>
              <a:ext uri="{FF2B5EF4-FFF2-40B4-BE49-F238E27FC236}">
                <a16:creationId xmlns:a16="http://schemas.microsoft.com/office/drawing/2014/main" id="{A4EFC456-9E40-0136-9201-BE03C7425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673" y="3501008"/>
            <a:ext cx="3797536" cy="284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2781C8-EA4D-F74F-507E-D8362DB2B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RF </a:t>
            </a:r>
            <a:r>
              <a:rPr lang="it-IT" dirty="0" err="1"/>
              <a:t>reference</a:t>
            </a:r>
            <a:r>
              <a:rPr lang="it-IT" dirty="0"/>
              <a:t> </a:t>
            </a:r>
            <a:r>
              <a:rPr lang="it-IT" dirty="0" err="1"/>
              <a:t>distribution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39B0F0-61B2-5C78-823D-B3E5961F6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25144"/>
            <a:ext cx="12144672" cy="1728192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Coaxial cables built to minimize the elongation VS temperature @ 24 °C (using a suitable dielectric material)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For demanding applications (e.g. longer paths, lower attenuation) an active stabilized link is required (see upgrade slides)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305C2D9-804C-8CFF-F64D-5313E1FDD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41" y="922041"/>
            <a:ext cx="4912031" cy="360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5DCB5AA4-385C-0095-D114-B7EA854A7405}"/>
              </a:ext>
            </a:extLst>
          </p:cNvPr>
          <p:cNvSpPr txBox="1"/>
          <p:nvPr/>
        </p:nvSpPr>
        <p:spPr>
          <a:xfrm>
            <a:off x="2335951" y="967158"/>
            <a:ext cx="34911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Coaxial cables </a:t>
            </a:r>
            <a:r>
              <a:rPr lang="en-US" dirty="0" err="1"/>
              <a:t>Commscope</a:t>
            </a:r>
            <a:r>
              <a:rPr lang="en-US" dirty="0"/>
              <a:t> Andrew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1F3E1E4-B083-A5C7-2B18-F9DA0F31C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68" y="1427648"/>
            <a:ext cx="1591868" cy="144152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0">
                <a:extLst>
                  <a:ext uri="{FF2B5EF4-FFF2-40B4-BE49-F238E27FC236}">
                    <a16:creationId xmlns:a16="http://schemas.microsoft.com/office/drawing/2014/main" id="{777B4BC6-D94D-C5BF-DDAB-BD912717DE27}"/>
                  </a:ext>
                </a:extLst>
              </p:cNvPr>
              <p:cNvSpPr/>
              <p:nvPr/>
            </p:nvSpPr>
            <p:spPr>
              <a:xfrm>
                <a:off x="7608168" y="2413884"/>
                <a:ext cx="3649974" cy="77687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𝐿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𝑃𝑃𝑀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𝑃𝑃𝑀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≈−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𝑜𝑝𝑡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10">
                <a:extLst>
                  <a:ext uri="{FF2B5EF4-FFF2-40B4-BE49-F238E27FC236}">
                    <a16:creationId xmlns:a16="http://schemas.microsoft.com/office/drawing/2014/main" id="{777B4BC6-D94D-C5BF-DDAB-BD912717DE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8" y="2413884"/>
                <a:ext cx="3649974" cy="776879"/>
              </a:xfrm>
              <a:prstGeom prst="rect">
                <a:avLst/>
              </a:prstGeom>
              <a:blipFill>
                <a:blip r:embed="rId4"/>
                <a:stretch>
                  <a:fillRect b="-7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1">
                <a:extLst>
                  <a:ext uri="{FF2B5EF4-FFF2-40B4-BE49-F238E27FC236}">
                    <a16:creationId xmlns:a16="http://schemas.microsoft.com/office/drawing/2014/main" id="{E0117FF9-C5AE-BD15-AA48-FF369DAD230F}"/>
                  </a:ext>
                </a:extLst>
              </p:cNvPr>
              <p:cNvSpPr/>
              <p:nvPr/>
            </p:nvSpPr>
            <p:spPr>
              <a:xfrm>
                <a:off x="8035693" y="3284984"/>
                <a:ext cx="3206845" cy="126547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/>
                    </a:solidFill>
                  </a:rPr>
                  <a:t>For a 3/8" cable (FSJ2-50):</a:t>
                </a:r>
                <a:br>
                  <a:rPr lang="en-US" sz="1600" b="0" i="1" dirty="0">
                    <a:solidFill>
                      <a:schemeClr val="tx1"/>
                    </a:solidFill>
                    <a:latin typeface="Cambria Math"/>
                    <a:ea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𝑜𝑝𝑡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24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°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  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24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°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𝑘𝑚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𝐺𝐻𝑧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100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𝑓𝑠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" name="Rectangle 11">
                <a:extLst>
                  <a:ext uri="{FF2B5EF4-FFF2-40B4-BE49-F238E27FC236}">
                    <a16:creationId xmlns:a16="http://schemas.microsoft.com/office/drawing/2014/main" id="{E0117FF9-C5AE-BD15-AA48-FF369DAD2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693" y="3284984"/>
                <a:ext cx="3206845" cy="1265475"/>
              </a:xfrm>
              <a:prstGeom prst="rect">
                <a:avLst/>
              </a:prstGeom>
              <a:blipFill>
                <a:blip r:embed="rId5"/>
                <a:stretch>
                  <a:fillRect l="-566" t="-474" r="-7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2">
                <a:extLst>
                  <a:ext uri="{FF2B5EF4-FFF2-40B4-BE49-F238E27FC236}">
                    <a16:creationId xmlns:a16="http://schemas.microsoft.com/office/drawing/2014/main" id="{60D482FF-76A7-7A4F-3E1A-F4E40039D431}"/>
                  </a:ext>
                </a:extLst>
              </p:cNvPr>
              <p:cNvSpPr/>
              <p:nvPr/>
            </p:nvSpPr>
            <p:spPr>
              <a:xfrm>
                <a:off x="7630310" y="1650075"/>
                <a:ext cx="3597973" cy="65633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66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7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𝑃𝑃𝑀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12">
                <a:extLst>
                  <a:ext uri="{FF2B5EF4-FFF2-40B4-BE49-F238E27FC236}">
                    <a16:creationId xmlns:a16="http://schemas.microsoft.com/office/drawing/2014/main" id="{60D482FF-76A7-7A4F-3E1A-F4E40039D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310" y="1650075"/>
                <a:ext cx="3597973" cy="656334"/>
              </a:xfrm>
              <a:prstGeom prst="rect">
                <a:avLst/>
              </a:prstGeom>
              <a:blipFill>
                <a:blip r:embed="rId6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13">
            <a:extLst>
              <a:ext uri="{FF2B5EF4-FFF2-40B4-BE49-F238E27FC236}">
                <a16:creationId xmlns:a16="http://schemas.microsoft.com/office/drawing/2014/main" id="{F5C2E20C-C8FA-BBAC-C5F6-1D1AB539C2E7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8597144" y="1159541"/>
            <a:ext cx="1676043" cy="852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4">
            <a:extLst>
              <a:ext uri="{FF2B5EF4-FFF2-40B4-BE49-F238E27FC236}">
                <a16:creationId xmlns:a16="http://schemas.microsoft.com/office/drawing/2014/main" id="{76E63441-26BC-F28D-1682-4B8779AF59BE}"/>
              </a:ext>
            </a:extLst>
          </p:cNvPr>
          <p:cNvCxnSpPr>
            <a:cxnSpLocks/>
            <a:endCxn id="14" idx="2"/>
          </p:cNvCxnSpPr>
          <p:nvPr/>
        </p:nvCxnSpPr>
        <p:spPr>
          <a:xfrm flipH="1" flipV="1">
            <a:off x="10084199" y="1575376"/>
            <a:ext cx="549028" cy="3042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5">
            <a:extLst>
              <a:ext uri="{FF2B5EF4-FFF2-40B4-BE49-F238E27FC236}">
                <a16:creationId xmlns:a16="http://schemas.microsoft.com/office/drawing/2014/main" id="{D1B1CA03-D218-DB7D-0586-458FD1180F6D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10992544" y="1556792"/>
            <a:ext cx="216386" cy="3042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6">
            <a:extLst>
              <a:ext uri="{FF2B5EF4-FFF2-40B4-BE49-F238E27FC236}">
                <a16:creationId xmlns:a16="http://schemas.microsoft.com/office/drawing/2014/main" id="{EE00D4CC-6F44-CCFD-2D9F-21F6685F33F3}"/>
              </a:ext>
            </a:extLst>
          </p:cNvPr>
          <p:cNvSpPr txBox="1"/>
          <p:nvPr/>
        </p:nvSpPr>
        <p:spPr>
          <a:xfrm>
            <a:off x="7948825" y="897931"/>
            <a:ext cx="64831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cable</a:t>
            </a:r>
            <a:br>
              <a:rPr lang="en-US" sz="1400" dirty="0"/>
            </a:br>
            <a:r>
              <a:rPr lang="en-US" sz="1400" dirty="0"/>
              <a:t>length</a:t>
            </a:r>
            <a:endParaRPr lang="en-US" dirty="0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892A0E56-D33D-6A43-C5FD-33AF8C89F22D}"/>
              </a:ext>
            </a:extLst>
          </p:cNvPr>
          <p:cNvSpPr txBox="1"/>
          <p:nvPr/>
        </p:nvSpPr>
        <p:spPr>
          <a:xfrm>
            <a:off x="9624392" y="836712"/>
            <a:ext cx="919613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carrier</a:t>
            </a:r>
            <a:br>
              <a:rPr lang="en-US" sz="1400" dirty="0"/>
            </a:br>
            <a:r>
              <a:rPr lang="en-US" sz="1400" dirty="0"/>
              <a:t>frequency</a:t>
            </a:r>
          </a:p>
          <a:p>
            <a:r>
              <a:rPr lang="en-US" sz="1400" dirty="0"/>
              <a:t>in MHz</a:t>
            </a:r>
            <a:endParaRPr lang="en-US" dirty="0"/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B1344E17-F10E-C03A-316B-6AB2850179E9}"/>
              </a:ext>
            </a:extLst>
          </p:cNvPr>
          <p:cNvSpPr txBox="1"/>
          <p:nvPr/>
        </p:nvSpPr>
        <p:spPr>
          <a:xfrm>
            <a:off x="10633227" y="818128"/>
            <a:ext cx="1151405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propagation</a:t>
            </a:r>
            <a:br>
              <a:rPr lang="en-US" sz="1400" dirty="0"/>
            </a:br>
            <a:r>
              <a:rPr lang="en-US" sz="1400" dirty="0"/>
              <a:t>velocity</a:t>
            </a:r>
          </a:p>
          <a:p>
            <a:r>
              <a:rPr lang="en-US" sz="1400" dirty="0"/>
              <a:t>(relative to </a:t>
            </a:r>
            <a:r>
              <a:rPr lang="en-US" sz="1400" i="1" dirty="0"/>
              <a:t>c</a:t>
            </a:r>
            <a:r>
              <a:rPr lang="en-US" sz="14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2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6402A5-94B0-5263-5827-FDC1B64E9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PC laser </a:t>
            </a:r>
            <a:r>
              <a:rPr lang="it-IT" dirty="0" err="1"/>
              <a:t>locking</a:t>
            </a:r>
            <a:r>
              <a:rPr lang="it-IT" dirty="0"/>
              <a:t> system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A07E67-5806-3C7E-830D-A00755AD7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606" y="1052736"/>
            <a:ext cx="5104066" cy="319695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Galvo</a:t>
            </a:r>
            <a:r>
              <a:rPr lang="it-IT" sz="2000" dirty="0"/>
              <a:t> </a:t>
            </a:r>
            <a:r>
              <a:rPr lang="it-IT" sz="2000" dirty="0" err="1"/>
              <a:t>motor</a:t>
            </a:r>
            <a:r>
              <a:rPr lang="it-IT" sz="2000" dirty="0"/>
              <a:t> inside MIRA </a:t>
            </a:r>
            <a:r>
              <a:rPr lang="it-IT" sz="2000" dirty="0" err="1"/>
              <a:t>oscillator</a:t>
            </a:r>
            <a:r>
              <a:rPr lang="it-IT" sz="2000" dirty="0"/>
              <a:t> </a:t>
            </a:r>
            <a:r>
              <a:rPr lang="it-IT" sz="2000" dirty="0" err="1"/>
              <a:t>bypassed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Native </a:t>
            </a:r>
            <a:r>
              <a:rPr lang="it-IT" sz="2000" dirty="0" err="1"/>
              <a:t>noisy</a:t>
            </a:r>
            <a:r>
              <a:rPr lang="it-IT" sz="2000" dirty="0"/>
              <a:t> </a:t>
            </a:r>
            <a:r>
              <a:rPr lang="it-IT" sz="2000" dirty="0" err="1"/>
              <a:t>locking</a:t>
            </a:r>
            <a:r>
              <a:rPr lang="it-IT" sz="2000" dirty="0"/>
              <a:t> </a:t>
            </a:r>
            <a:r>
              <a:rPr lang="it-IT" sz="2000" dirty="0" err="1"/>
              <a:t>electronics</a:t>
            </a:r>
            <a:r>
              <a:rPr lang="it-IT" sz="2000" dirty="0"/>
              <a:t> </a:t>
            </a:r>
            <a:r>
              <a:rPr lang="it-IT" sz="2000" dirty="0" err="1"/>
              <a:t>bypassed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Native BW limited PD </a:t>
            </a:r>
            <a:r>
              <a:rPr lang="it-IT" sz="2000" dirty="0" err="1"/>
              <a:t>bypassed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New photo detector, </a:t>
            </a:r>
            <a:r>
              <a:rPr lang="it-IT" sz="2000" dirty="0" err="1"/>
              <a:t>phase</a:t>
            </a:r>
            <a:r>
              <a:rPr lang="it-IT" sz="2000" dirty="0"/>
              <a:t> detector and loop </a:t>
            </a:r>
            <a:r>
              <a:rPr lang="it-IT" sz="2000" dirty="0" err="1"/>
              <a:t>error</a:t>
            </a:r>
            <a:r>
              <a:rPr lang="it-IT" sz="2000" dirty="0"/>
              <a:t> </a:t>
            </a:r>
            <a:r>
              <a:rPr lang="it-IT" sz="2000" dirty="0" err="1"/>
              <a:t>amplifier</a:t>
            </a:r>
            <a:r>
              <a:rPr lang="it-IT" sz="2000" dirty="0"/>
              <a:t> </a:t>
            </a:r>
            <a:r>
              <a:rPr lang="it-IT" sz="2000" dirty="0" err="1"/>
              <a:t>designed</a:t>
            </a:r>
            <a:r>
              <a:rPr lang="it-IT" sz="2000" dirty="0"/>
              <a:t> and </a:t>
            </a:r>
            <a:r>
              <a:rPr lang="it-IT" sz="2000" dirty="0" err="1"/>
              <a:t>optimized</a:t>
            </a:r>
            <a:endParaRPr lang="it-IT" sz="2000" dirty="0"/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675F6715-D63C-710A-1DE3-7EA1DB6A89A0}"/>
              </a:ext>
            </a:extLst>
          </p:cNvPr>
          <p:cNvGrpSpPr/>
          <p:nvPr/>
        </p:nvGrpSpPr>
        <p:grpSpPr>
          <a:xfrm>
            <a:off x="-7224" y="1298480"/>
            <a:ext cx="6968937" cy="4810080"/>
            <a:chOff x="222568" y="1018377"/>
            <a:chExt cx="6968937" cy="4810080"/>
          </a:xfrm>
        </p:grpSpPr>
        <p:sp>
          <p:nvSpPr>
            <p:cNvPr id="4" name="Luna 2">
              <a:extLst>
                <a:ext uri="{FF2B5EF4-FFF2-40B4-BE49-F238E27FC236}">
                  <a16:creationId xmlns:a16="http://schemas.microsoft.com/office/drawing/2014/main" id="{9E697188-6F33-7487-6647-4AFF4FE53295}"/>
                </a:ext>
              </a:extLst>
            </p:cNvPr>
            <p:cNvSpPr/>
            <p:nvPr/>
          </p:nvSpPr>
          <p:spPr bwMode="auto">
            <a:xfrm>
              <a:off x="2505998" y="1106431"/>
              <a:ext cx="193614" cy="1608989"/>
            </a:xfrm>
            <a:prstGeom prst="moon">
              <a:avLst/>
            </a:prstGeom>
            <a:solidFill>
              <a:schemeClr val="bg1"/>
            </a:solidFill>
            <a:ln w="12700"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" name="Luna 3">
              <a:extLst>
                <a:ext uri="{FF2B5EF4-FFF2-40B4-BE49-F238E27FC236}">
                  <a16:creationId xmlns:a16="http://schemas.microsoft.com/office/drawing/2014/main" id="{3C7595DD-7842-2C08-8060-395179DFB224}"/>
                </a:ext>
              </a:extLst>
            </p:cNvPr>
            <p:cNvSpPr/>
            <p:nvPr/>
          </p:nvSpPr>
          <p:spPr bwMode="auto">
            <a:xfrm flipH="1">
              <a:off x="4856349" y="1107806"/>
              <a:ext cx="193614" cy="1608989"/>
            </a:xfrm>
            <a:prstGeom prst="moon">
              <a:avLst/>
            </a:prstGeom>
            <a:solidFill>
              <a:schemeClr val="bg1"/>
            </a:solidFill>
            <a:ln w="12700"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cxnSp>
          <p:nvCxnSpPr>
            <p:cNvPr id="6" name="Connettore 2 4">
              <a:extLst>
                <a:ext uri="{FF2B5EF4-FFF2-40B4-BE49-F238E27FC236}">
                  <a16:creationId xmlns:a16="http://schemas.microsoft.com/office/drawing/2014/main" id="{C6DA5CA2-1BD2-D28F-3D28-80D0488D560D}"/>
                </a:ext>
              </a:extLst>
            </p:cNvPr>
            <p:cNvCxnSpPr/>
            <p:nvPr/>
          </p:nvCxnSpPr>
          <p:spPr bwMode="auto">
            <a:xfrm>
              <a:off x="4450962" y="2935150"/>
              <a:ext cx="580509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uppo 32">
              <a:extLst>
                <a:ext uri="{FF2B5EF4-FFF2-40B4-BE49-F238E27FC236}">
                  <a16:creationId xmlns:a16="http://schemas.microsoft.com/office/drawing/2014/main" id="{F38ED3EC-9EE9-0F62-FF03-80D7FC0FDF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6847" y="2534011"/>
              <a:ext cx="290721" cy="296942"/>
              <a:chOff x="5752577" y="3234751"/>
              <a:chExt cx="324798" cy="313180"/>
            </a:xfrm>
          </p:grpSpPr>
          <p:sp>
            <p:nvSpPr>
              <p:cNvPr id="8" name="Rettangolo 51">
                <a:extLst>
                  <a:ext uri="{FF2B5EF4-FFF2-40B4-BE49-F238E27FC236}">
                    <a16:creationId xmlns:a16="http://schemas.microsoft.com/office/drawing/2014/main" id="{52760128-E3BD-48B9-7139-C44D0F007565}"/>
                  </a:ext>
                </a:extLst>
              </p:cNvPr>
              <p:cNvSpPr/>
              <p:nvPr/>
            </p:nvSpPr>
            <p:spPr>
              <a:xfrm>
                <a:off x="5752577" y="3235573"/>
                <a:ext cx="71531" cy="31235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9" name="Rettangolo 52">
                <a:extLst>
                  <a:ext uri="{FF2B5EF4-FFF2-40B4-BE49-F238E27FC236}">
                    <a16:creationId xmlns:a16="http://schemas.microsoft.com/office/drawing/2014/main" id="{20287547-58FC-EA9C-BDB9-D81A404A2411}"/>
                  </a:ext>
                </a:extLst>
              </p:cNvPr>
              <p:cNvSpPr/>
              <p:nvPr/>
            </p:nvSpPr>
            <p:spPr>
              <a:xfrm>
                <a:off x="5836275" y="3234756"/>
                <a:ext cx="71531" cy="31235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10" name="Rettangolo 53">
                <a:extLst>
                  <a:ext uri="{FF2B5EF4-FFF2-40B4-BE49-F238E27FC236}">
                    <a16:creationId xmlns:a16="http://schemas.microsoft.com/office/drawing/2014/main" id="{94FA08F9-84E8-284C-1B0F-F5C5FD098AC9}"/>
                  </a:ext>
                </a:extLst>
              </p:cNvPr>
              <p:cNvSpPr/>
              <p:nvPr/>
            </p:nvSpPr>
            <p:spPr>
              <a:xfrm>
                <a:off x="5921595" y="3234751"/>
                <a:ext cx="71532" cy="3123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11" name="Rettangolo 54">
                <a:extLst>
                  <a:ext uri="{FF2B5EF4-FFF2-40B4-BE49-F238E27FC236}">
                    <a16:creationId xmlns:a16="http://schemas.microsoft.com/office/drawing/2014/main" id="{840562A5-1E60-365E-B0C6-8C274F15B7DF}"/>
                  </a:ext>
                </a:extLst>
              </p:cNvPr>
              <p:cNvSpPr/>
              <p:nvPr/>
            </p:nvSpPr>
            <p:spPr>
              <a:xfrm>
                <a:off x="6005844" y="3235560"/>
                <a:ext cx="71531" cy="31235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</p:grpSp>
        <p:sp>
          <p:nvSpPr>
            <p:cNvPr id="12" name="Memoria ad accesso diretto 7">
              <a:extLst>
                <a:ext uri="{FF2B5EF4-FFF2-40B4-BE49-F238E27FC236}">
                  <a16:creationId xmlns:a16="http://schemas.microsoft.com/office/drawing/2014/main" id="{E38B6F02-3BCF-EA09-1676-AFA17B134434}"/>
                </a:ext>
              </a:extLst>
            </p:cNvPr>
            <p:cNvSpPr/>
            <p:nvPr/>
          </p:nvSpPr>
          <p:spPr bwMode="auto">
            <a:xfrm rot="10800000" flipH="1">
              <a:off x="1602511" y="2478827"/>
              <a:ext cx="903487" cy="272109"/>
            </a:xfrm>
            <a:prstGeom prst="flowChartMagneticDrum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3" name="Memoria ad accesso diretto 8">
              <a:extLst>
                <a:ext uri="{FF2B5EF4-FFF2-40B4-BE49-F238E27FC236}">
                  <a16:creationId xmlns:a16="http://schemas.microsoft.com/office/drawing/2014/main" id="{07179E96-F056-4F9A-541C-A452992EBD3B}"/>
                </a:ext>
              </a:extLst>
            </p:cNvPr>
            <p:cNvSpPr/>
            <p:nvPr/>
          </p:nvSpPr>
          <p:spPr bwMode="auto">
            <a:xfrm rot="10800000" flipH="1">
              <a:off x="2322164" y="2546479"/>
              <a:ext cx="257530" cy="136807"/>
            </a:xfrm>
            <a:prstGeom prst="flowChartMagneticDrum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cxnSp>
          <p:nvCxnSpPr>
            <p:cNvPr id="14" name="Connettore 2 9">
              <a:extLst>
                <a:ext uri="{FF2B5EF4-FFF2-40B4-BE49-F238E27FC236}">
                  <a16:creationId xmlns:a16="http://schemas.microsoft.com/office/drawing/2014/main" id="{72839300-B4CA-59F2-AE01-AAE12B4A36EA}"/>
                </a:ext>
              </a:extLst>
            </p:cNvPr>
            <p:cNvCxnSpPr/>
            <p:nvPr/>
          </p:nvCxnSpPr>
          <p:spPr bwMode="auto">
            <a:xfrm>
              <a:off x="1753114" y="2369372"/>
              <a:ext cx="580509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CasellaDiTesto 36">
              <a:extLst>
                <a:ext uri="{FF2B5EF4-FFF2-40B4-BE49-F238E27FC236}">
                  <a16:creationId xmlns:a16="http://schemas.microsoft.com/office/drawing/2014/main" id="{C58AD28B-C660-61F1-DF0C-2A527AAEF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568" y="1018377"/>
              <a:ext cx="2357126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it-IT" altLang="en-US" sz="1800" b="1" dirty="0" err="1"/>
                <a:t>Stepper</a:t>
              </a:r>
              <a:r>
                <a:rPr lang="it-IT" altLang="en-US" sz="1800" b="1" dirty="0"/>
                <a:t> </a:t>
              </a:r>
              <a:r>
                <a:rPr lang="it-IT" altLang="en-US" sz="1800" b="1" dirty="0" err="1"/>
                <a:t>motor</a:t>
              </a:r>
              <a:r>
                <a:rPr lang="it-IT" altLang="en-US" sz="1800" b="1" dirty="0"/>
                <a:t>:</a:t>
              </a:r>
            </a:p>
            <a:p>
              <a:pPr marL="285750" indent="-285750" eaLnBrk="1" hangingPunct="1">
                <a:spcBef>
                  <a:spcPct val="0"/>
                </a:spcBef>
              </a:pPr>
              <a:r>
                <a:rPr lang="it-IT" altLang="en-US" sz="1600" dirty="0" err="1"/>
                <a:t>coarse</a:t>
              </a:r>
              <a:r>
                <a:rPr lang="it-IT" altLang="en-US" sz="1600" dirty="0"/>
                <a:t> positioning</a:t>
              </a:r>
            </a:p>
            <a:p>
              <a:pPr marL="285750" indent="-285750" eaLnBrk="1" hangingPunct="1">
                <a:spcBef>
                  <a:spcPct val="0"/>
                </a:spcBef>
              </a:pPr>
              <a:r>
                <a:rPr lang="it-IT" altLang="en-US" sz="1600" dirty="0"/>
                <a:t>low freq. </a:t>
              </a:r>
              <a:r>
                <a:rPr lang="it-IT" altLang="en-US" sz="1600" dirty="0" err="1"/>
                <a:t>drift</a:t>
              </a:r>
              <a:r>
                <a:rPr lang="it-IT" altLang="en-US" sz="1600" dirty="0"/>
                <a:t> </a:t>
              </a:r>
              <a:r>
                <a:rPr lang="it-IT" altLang="en-US" sz="1600" dirty="0" err="1"/>
                <a:t>compensation</a:t>
              </a:r>
              <a:endParaRPr lang="it-IT" altLang="en-US" sz="1600" dirty="0"/>
            </a:p>
          </p:txBody>
        </p:sp>
        <p:sp>
          <p:nvSpPr>
            <p:cNvPr id="16" name="CasellaDiTesto 38">
              <a:extLst>
                <a:ext uri="{FF2B5EF4-FFF2-40B4-BE49-F238E27FC236}">
                  <a16:creationId xmlns:a16="http://schemas.microsoft.com/office/drawing/2014/main" id="{4AB7C0DF-7750-2D82-B9D7-0368C138A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4159" y="2960700"/>
              <a:ext cx="2024913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800" b="1" dirty="0" err="1"/>
                <a:t>Piezo</a:t>
              </a:r>
              <a:r>
                <a:rPr lang="it-IT" altLang="en-US" sz="1800" b="1" dirty="0"/>
                <a:t> </a:t>
              </a:r>
              <a:r>
                <a:rPr lang="it-IT" altLang="en-US" sz="1800" b="1" dirty="0" err="1"/>
                <a:t>motor</a:t>
              </a:r>
              <a:r>
                <a:rPr lang="it-IT" altLang="en-US" sz="1800" b="1" dirty="0"/>
                <a:t>:</a:t>
              </a:r>
              <a:endParaRPr lang="it-IT" altLang="en-US" sz="1800" dirty="0"/>
            </a:p>
            <a:p>
              <a:pPr marL="285750" indent="-285750" eaLnBrk="1" hangingPunct="1">
                <a:spcBef>
                  <a:spcPct val="0"/>
                </a:spcBef>
              </a:pPr>
              <a:r>
                <a:rPr lang="it-IT" altLang="en-US" sz="1600" dirty="0"/>
                <a:t>fine positioning,</a:t>
              </a:r>
            </a:p>
            <a:p>
              <a:pPr marL="285750" indent="-285750" eaLnBrk="1" hangingPunct="1">
                <a:spcBef>
                  <a:spcPct val="0"/>
                </a:spcBef>
              </a:pPr>
              <a:r>
                <a:rPr lang="it-IT" altLang="en-US" sz="1600" dirty="0"/>
                <a:t>up to 5-10 kHz BW</a:t>
              </a:r>
            </a:p>
          </p:txBody>
        </p:sp>
        <p:cxnSp>
          <p:nvCxnSpPr>
            <p:cNvPr id="17" name="Connettore 2 13">
              <a:extLst>
                <a:ext uri="{FF2B5EF4-FFF2-40B4-BE49-F238E27FC236}">
                  <a16:creationId xmlns:a16="http://schemas.microsoft.com/office/drawing/2014/main" id="{2FEDDB1B-7022-1A69-DBAE-820294AA8506}"/>
                </a:ext>
              </a:extLst>
            </p:cNvPr>
            <p:cNvCxnSpPr/>
            <p:nvPr/>
          </p:nvCxnSpPr>
          <p:spPr bwMode="auto">
            <a:xfrm>
              <a:off x="2602388" y="1885804"/>
              <a:ext cx="2350491" cy="150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4">
              <a:extLst>
                <a:ext uri="{FF2B5EF4-FFF2-40B4-BE49-F238E27FC236}">
                  <a16:creationId xmlns:a16="http://schemas.microsoft.com/office/drawing/2014/main" id="{70B914D3-B857-47C8-1202-8FF774D678B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952879" y="1885361"/>
              <a:ext cx="2161231" cy="194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Memoria ad accesso diretto 15">
              <a:extLst>
                <a:ext uri="{FF2B5EF4-FFF2-40B4-BE49-F238E27FC236}">
                  <a16:creationId xmlns:a16="http://schemas.microsoft.com/office/drawing/2014/main" id="{7032612C-B81F-BE12-2833-A8ACAB1ED763}"/>
                </a:ext>
              </a:extLst>
            </p:cNvPr>
            <p:cNvSpPr/>
            <p:nvPr/>
          </p:nvSpPr>
          <p:spPr bwMode="auto">
            <a:xfrm>
              <a:off x="5570596" y="1678339"/>
              <a:ext cx="193503" cy="443494"/>
            </a:xfrm>
            <a:prstGeom prst="flowChartMagneticDrum">
              <a:avLst/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0" name="Memoria ad accesso diretto 16">
              <a:extLst>
                <a:ext uri="{FF2B5EF4-FFF2-40B4-BE49-F238E27FC236}">
                  <a16:creationId xmlns:a16="http://schemas.microsoft.com/office/drawing/2014/main" id="{0144AF0D-980B-680F-E24A-069ED0FBE9D4}"/>
                </a:ext>
              </a:extLst>
            </p:cNvPr>
            <p:cNvSpPr/>
            <p:nvPr/>
          </p:nvSpPr>
          <p:spPr bwMode="auto">
            <a:xfrm>
              <a:off x="5895958" y="1678339"/>
              <a:ext cx="193503" cy="443494"/>
            </a:xfrm>
            <a:prstGeom prst="flowChartMagneticDrum">
              <a:avLst/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cxnSp>
          <p:nvCxnSpPr>
            <p:cNvPr id="22" name="Connettore 2 18">
              <a:extLst>
                <a:ext uri="{FF2B5EF4-FFF2-40B4-BE49-F238E27FC236}">
                  <a16:creationId xmlns:a16="http://schemas.microsoft.com/office/drawing/2014/main" id="{2E451C53-B89B-83B3-E04B-7D71A47BB3F9}"/>
                </a:ext>
              </a:extLst>
            </p:cNvPr>
            <p:cNvCxnSpPr/>
            <p:nvPr/>
          </p:nvCxnSpPr>
          <p:spPr bwMode="auto">
            <a:xfrm>
              <a:off x="5636773" y="2257138"/>
              <a:ext cx="38700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CasellaDiTesto 54">
              <a:extLst>
                <a:ext uri="{FF2B5EF4-FFF2-40B4-BE49-F238E27FC236}">
                  <a16:creationId xmlns:a16="http://schemas.microsoft.com/office/drawing/2014/main" id="{123BEE30-1FD0-857B-E22E-BA22C01C4A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7715" y="2276491"/>
              <a:ext cx="7825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600" dirty="0"/>
                <a:t>12.6 ns</a:t>
              </a:r>
            </a:p>
          </p:txBody>
        </p:sp>
        <p:sp>
          <p:nvSpPr>
            <p:cNvPr id="24" name="Memoria ad accesso diretto 20">
              <a:extLst>
                <a:ext uri="{FF2B5EF4-FFF2-40B4-BE49-F238E27FC236}">
                  <a16:creationId xmlns:a16="http://schemas.microsoft.com/office/drawing/2014/main" id="{890619E1-46BE-9775-16CB-104798A810A5}"/>
                </a:ext>
              </a:extLst>
            </p:cNvPr>
            <p:cNvSpPr/>
            <p:nvPr/>
          </p:nvSpPr>
          <p:spPr bwMode="auto">
            <a:xfrm>
              <a:off x="5234960" y="1664809"/>
              <a:ext cx="193503" cy="443493"/>
            </a:xfrm>
            <a:prstGeom prst="flowChartMagneticDrum">
              <a:avLst/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5" name="Rettangolo 22">
              <a:extLst>
                <a:ext uri="{FF2B5EF4-FFF2-40B4-BE49-F238E27FC236}">
                  <a16:creationId xmlns:a16="http://schemas.microsoft.com/office/drawing/2014/main" id="{D3CEBE6E-FD5F-21BA-88A3-F123E96BDC08}"/>
                </a:ext>
              </a:extLst>
            </p:cNvPr>
            <p:cNvSpPr/>
            <p:nvPr/>
          </p:nvSpPr>
          <p:spPr bwMode="auto">
            <a:xfrm>
              <a:off x="3300641" y="3759585"/>
              <a:ext cx="1226467" cy="52626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 err="1"/>
                <a:t>Piezo</a:t>
              </a:r>
              <a:r>
                <a:rPr lang="it-IT" sz="1600" dirty="0"/>
                <a:t> driver</a:t>
              </a:r>
            </a:p>
          </p:txBody>
        </p:sp>
        <p:sp>
          <p:nvSpPr>
            <p:cNvPr id="26" name="Rettangolo 24">
              <a:extLst>
                <a:ext uri="{FF2B5EF4-FFF2-40B4-BE49-F238E27FC236}">
                  <a16:creationId xmlns:a16="http://schemas.microsoft.com/office/drawing/2014/main" id="{532ED4DB-B1AB-74C3-9413-E89F7748FFB9}"/>
                </a:ext>
              </a:extLst>
            </p:cNvPr>
            <p:cNvSpPr/>
            <p:nvPr/>
          </p:nvSpPr>
          <p:spPr bwMode="auto">
            <a:xfrm>
              <a:off x="3118697" y="5253294"/>
              <a:ext cx="1592131" cy="540763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 err="1"/>
                <a:t>Phase</a:t>
              </a:r>
              <a:r>
                <a:rPr lang="it-IT" sz="1600" dirty="0"/>
                <a:t> detector and </a:t>
              </a:r>
              <a:r>
                <a:rPr lang="it-IT" sz="1600" dirty="0" err="1"/>
                <a:t>error</a:t>
              </a:r>
              <a:r>
                <a:rPr lang="it-IT" sz="1600" dirty="0"/>
                <a:t> </a:t>
              </a:r>
              <a:r>
                <a:rPr lang="it-IT" sz="1600" dirty="0" err="1"/>
                <a:t>amp</a:t>
              </a:r>
              <a:endParaRPr lang="it-IT" sz="1600" dirty="0"/>
            </a:p>
          </p:txBody>
        </p:sp>
        <p:sp>
          <p:nvSpPr>
            <p:cNvPr id="27" name="Rettangolo 25">
              <a:extLst>
                <a:ext uri="{FF2B5EF4-FFF2-40B4-BE49-F238E27FC236}">
                  <a16:creationId xmlns:a16="http://schemas.microsoft.com/office/drawing/2014/main" id="{C07180B1-D1C4-16E1-FAD2-DA2C2DEEF122}"/>
                </a:ext>
              </a:extLst>
            </p:cNvPr>
            <p:cNvSpPr/>
            <p:nvPr/>
          </p:nvSpPr>
          <p:spPr bwMode="auto">
            <a:xfrm>
              <a:off x="382730" y="5219592"/>
              <a:ext cx="1333178" cy="608865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/>
                <a:t>RMO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 err="1"/>
                <a:t>Signal</a:t>
              </a:r>
              <a:endParaRPr lang="it-IT" sz="1600" dirty="0"/>
            </a:p>
          </p:txBody>
        </p:sp>
        <p:sp>
          <p:nvSpPr>
            <p:cNvPr id="28" name="CasellaDiTesto 169">
              <a:extLst>
                <a:ext uri="{FF2B5EF4-FFF2-40B4-BE49-F238E27FC236}">
                  <a16:creationId xmlns:a16="http://schemas.microsoft.com/office/drawing/2014/main" id="{F603308C-6AB2-4AFA-C01F-58B1B1D81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005" y="1060665"/>
              <a:ext cx="20075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600" b="1" u="sng" dirty="0">
                  <a:solidFill>
                    <a:srgbClr val="FF0000"/>
                  </a:solidFill>
                </a:rPr>
                <a:t>Mode-locked laser oscillator cavity</a:t>
              </a:r>
            </a:p>
          </p:txBody>
        </p:sp>
        <p:sp>
          <p:nvSpPr>
            <p:cNvPr id="29" name="Rettangolo 43">
              <a:extLst>
                <a:ext uri="{FF2B5EF4-FFF2-40B4-BE49-F238E27FC236}">
                  <a16:creationId xmlns:a16="http://schemas.microsoft.com/office/drawing/2014/main" id="{162FC687-639C-3B67-8875-A24ABA54DA22}"/>
                </a:ext>
              </a:extLst>
            </p:cNvPr>
            <p:cNvSpPr/>
            <p:nvPr/>
          </p:nvSpPr>
          <p:spPr bwMode="auto">
            <a:xfrm>
              <a:off x="5633706" y="5219243"/>
              <a:ext cx="1557799" cy="60886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/>
                <a:t>Photo-detection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/>
                <a:t>and filtering</a:t>
              </a:r>
            </a:p>
          </p:txBody>
        </p:sp>
        <p:cxnSp>
          <p:nvCxnSpPr>
            <p:cNvPr id="30" name="Connettore 2 14">
              <a:extLst>
                <a:ext uri="{FF2B5EF4-FFF2-40B4-BE49-F238E27FC236}">
                  <a16:creationId xmlns:a16="http://schemas.microsoft.com/office/drawing/2014/main" id="{B1FED47A-15C7-9011-BF0A-4EF0F0AD446D}"/>
                </a:ext>
              </a:extLst>
            </p:cNvPr>
            <p:cNvCxnSpPr>
              <a:cxnSpLocks/>
              <a:endCxn id="29" idx="0"/>
            </p:cNvCxnSpPr>
            <p:nvPr/>
          </p:nvCxnSpPr>
          <p:spPr bwMode="auto">
            <a:xfrm flipH="1">
              <a:off x="6412606" y="1900086"/>
              <a:ext cx="2217" cy="331915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8">
              <a:extLst>
                <a:ext uri="{FF2B5EF4-FFF2-40B4-BE49-F238E27FC236}">
                  <a16:creationId xmlns:a16="http://schemas.microsoft.com/office/drawing/2014/main" id="{88282B8B-3273-5FAD-4D5F-5AE56E3BF043}"/>
                </a:ext>
              </a:extLst>
            </p:cNvPr>
            <p:cNvCxnSpPr>
              <a:cxnSpLocks/>
              <a:stCxn id="29" idx="1"/>
              <a:endCxn id="26" idx="3"/>
            </p:cNvCxnSpPr>
            <p:nvPr/>
          </p:nvCxnSpPr>
          <p:spPr bwMode="auto">
            <a:xfrm flipH="1">
              <a:off x="4710828" y="5523676"/>
              <a:ext cx="92287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4 30">
              <a:extLst>
                <a:ext uri="{FF2B5EF4-FFF2-40B4-BE49-F238E27FC236}">
                  <a16:creationId xmlns:a16="http://schemas.microsoft.com/office/drawing/2014/main" id="{D704F55F-2716-F3F7-E07F-733CBF482D92}"/>
                </a:ext>
              </a:extLst>
            </p:cNvPr>
            <p:cNvCxnSpPr>
              <a:cxnSpLocks/>
              <a:stCxn id="25" idx="0"/>
              <a:endCxn id="8" idx="1"/>
            </p:cNvCxnSpPr>
            <p:nvPr/>
          </p:nvCxnSpPr>
          <p:spPr bwMode="auto">
            <a:xfrm rot="5400000" flipH="1" flipV="1">
              <a:off x="3702005" y="2894743"/>
              <a:ext cx="1076713" cy="652972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Connettore 2 38">
              <a:extLst>
                <a:ext uri="{FF2B5EF4-FFF2-40B4-BE49-F238E27FC236}">
                  <a16:creationId xmlns:a16="http://schemas.microsoft.com/office/drawing/2014/main" id="{BA1F602A-58AD-F345-4286-0215DCFB5F5D}"/>
                </a:ext>
              </a:extLst>
            </p:cNvPr>
            <p:cNvCxnSpPr>
              <a:cxnSpLocks/>
              <a:stCxn id="27" idx="3"/>
              <a:endCxn id="26" idx="1"/>
            </p:cNvCxnSpPr>
            <p:nvPr/>
          </p:nvCxnSpPr>
          <p:spPr bwMode="auto">
            <a:xfrm flipV="1">
              <a:off x="1715908" y="5523676"/>
              <a:ext cx="1402789" cy="34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ttangolo 22">
              <a:extLst>
                <a:ext uri="{FF2B5EF4-FFF2-40B4-BE49-F238E27FC236}">
                  <a16:creationId xmlns:a16="http://schemas.microsoft.com/office/drawing/2014/main" id="{6B22E138-C26B-CE5A-8A8C-6365DBA84684}"/>
                </a:ext>
              </a:extLst>
            </p:cNvPr>
            <p:cNvSpPr/>
            <p:nvPr/>
          </p:nvSpPr>
          <p:spPr bwMode="auto">
            <a:xfrm>
              <a:off x="1442865" y="3192045"/>
              <a:ext cx="1226467" cy="52626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 err="1"/>
                <a:t>Stepper</a:t>
              </a:r>
              <a:r>
                <a:rPr lang="it-IT" sz="1600" dirty="0"/>
                <a:t> driver</a:t>
              </a:r>
            </a:p>
          </p:txBody>
        </p:sp>
        <p:cxnSp>
          <p:nvCxnSpPr>
            <p:cNvPr id="35" name="Connettore 2 38">
              <a:extLst>
                <a:ext uri="{FF2B5EF4-FFF2-40B4-BE49-F238E27FC236}">
                  <a16:creationId xmlns:a16="http://schemas.microsoft.com/office/drawing/2014/main" id="{0C216EDD-E0BE-5E19-212B-51BE59F9E76E}"/>
                </a:ext>
              </a:extLst>
            </p:cNvPr>
            <p:cNvCxnSpPr>
              <a:cxnSpLocks/>
              <a:stCxn id="34" idx="0"/>
              <a:endCxn id="12" idx="0"/>
            </p:cNvCxnSpPr>
            <p:nvPr/>
          </p:nvCxnSpPr>
          <p:spPr bwMode="auto">
            <a:xfrm flipH="1" flipV="1">
              <a:off x="2054255" y="2750936"/>
              <a:ext cx="1844" cy="44110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6" name="Rettangolo 24">
              <a:extLst>
                <a:ext uri="{FF2B5EF4-FFF2-40B4-BE49-F238E27FC236}">
                  <a16:creationId xmlns:a16="http://schemas.microsoft.com/office/drawing/2014/main" id="{40FD5432-0B95-193C-9AB8-CC95FB719C41}"/>
                </a:ext>
              </a:extLst>
            </p:cNvPr>
            <p:cNvSpPr/>
            <p:nvPr/>
          </p:nvSpPr>
          <p:spPr bwMode="auto">
            <a:xfrm>
              <a:off x="1259305" y="4108887"/>
              <a:ext cx="1592131" cy="54076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/>
                <a:t>Control system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/>
                <a:t>software</a:t>
              </a:r>
            </a:p>
          </p:txBody>
        </p:sp>
        <p:cxnSp>
          <p:nvCxnSpPr>
            <p:cNvPr id="37" name="Connettore 4 37">
              <a:extLst>
                <a:ext uri="{FF2B5EF4-FFF2-40B4-BE49-F238E27FC236}">
                  <a16:creationId xmlns:a16="http://schemas.microsoft.com/office/drawing/2014/main" id="{DA01D1E8-3450-78A7-34D6-48AFC137CFA3}"/>
                </a:ext>
              </a:extLst>
            </p:cNvPr>
            <p:cNvCxnSpPr>
              <a:cxnSpLocks/>
              <a:stCxn id="26" idx="0"/>
              <a:endCxn id="36" idx="2"/>
            </p:cNvCxnSpPr>
            <p:nvPr/>
          </p:nvCxnSpPr>
          <p:spPr bwMode="auto">
            <a:xfrm rot="16200000" flipV="1">
              <a:off x="2683245" y="4021776"/>
              <a:ext cx="603644" cy="185939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2 38">
              <a:extLst>
                <a:ext uri="{FF2B5EF4-FFF2-40B4-BE49-F238E27FC236}">
                  <a16:creationId xmlns:a16="http://schemas.microsoft.com/office/drawing/2014/main" id="{C1849F6C-4AE6-2691-1859-9D4BD63B70E6}"/>
                </a:ext>
              </a:extLst>
            </p:cNvPr>
            <p:cNvCxnSpPr>
              <a:cxnSpLocks/>
              <a:stCxn id="26" idx="0"/>
              <a:endCxn id="25" idx="2"/>
            </p:cNvCxnSpPr>
            <p:nvPr/>
          </p:nvCxnSpPr>
          <p:spPr bwMode="auto">
            <a:xfrm flipH="1" flipV="1">
              <a:off x="3913875" y="4285845"/>
              <a:ext cx="888" cy="96744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2 38">
              <a:extLst>
                <a:ext uri="{FF2B5EF4-FFF2-40B4-BE49-F238E27FC236}">
                  <a16:creationId xmlns:a16="http://schemas.microsoft.com/office/drawing/2014/main" id="{B9823A79-1EE0-33F9-6433-FB5EF0C85F08}"/>
                </a:ext>
              </a:extLst>
            </p:cNvPr>
            <p:cNvCxnSpPr>
              <a:cxnSpLocks/>
              <a:stCxn id="36" idx="0"/>
              <a:endCxn id="34" idx="2"/>
            </p:cNvCxnSpPr>
            <p:nvPr/>
          </p:nvCxnSpPr>
          <p:spPr bwMode="auto">
            <a:xfrm flipV="1">
              <a:off x="2055371" y="3718305"/>
              <a:ext cx="728" cy="39058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42" name="Picture 1" descr="RFI ">
            <a:extLst>
              <a:ext uri="{FF2B5EF4-FFF2-40B4-BE49-F238E27FC236}">
                <a16:creationId xmlns:a16="http://schemas.microsoft.com/office/drawing/2014/main" id="{83AD547A-474B-2383-5A3F-BB81B1B0F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5" r="4349"/>
          <a:stretch/>
        </p:blipFill>
        <p:spPr bwMode="auto">
          <a:xfrm>
            <a:off x="7335101" y="3120319"/>
            <a:ext cx="4444776" cy="295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85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C91F49-B9F8-2DBE-C2DA-E3C099F79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PC-laser </a:t>
            </a:r>
            <a:r>
              <a:rPr lang="it-IT" dirty="0" err="1"/>
              <a:t>locking</a:t>
            </a:r>
            <a:r>
              <a:rPr lang="it-IT" dirty="0"/>
              <a:t> </a:t>
            </a:r>
            <a:r>
              <a:rPr lang="it-IT" dirty="0" err="1"/>
              <a:t>recent</a:t>
            </a:r>
            <a:r>
              <a:rPr lang="it-IT" dirty="0"/>
              <a:t> upgrades and open points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BB9A4C-22F8-0414-0AF6-95AC1C6B7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980727"/>
            <a:ext cx="11521280" cy="1859275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N</a:t>
            </a:r>
            <a:r>
              <a:rPr lang="it-IT" sz="3200" dirty="0"/>
              <a:t>ew fast PD in-loop </a:t>
            </a:r>
            <a:r>
              <a:rPr lang="it-IT" sz="3200" dirty="0" err="1"/>
              <a:t>installed</a:t>
            </a:r>
            <a:r>
              <a:rPr lang="it-IT" sz="3200" dirty="0"/>
              <a:t> (Hamamatsu G4176-03, 30 </a:t>
            </a:r>
            <a:r>
              <a:rPr lang="it-IT" sz="3200" dirty="0" err="1"/>
              <a:t>ps</a:t>
            </a:r>
            <a:r>
              <a:rPr lang="it-IT" sz="3200" dirty="0"/>
              <a:t> rise time)</a:t>
            </a:r>
          </a:p>
          <a:p>
            <a:pPr>
              <a:spcBef>
                <a:spcPts val="600"/>
              </a:spcBef>
            </a:pPr>
            <a:r>
              <a:rPr lang="it-IT" dirty="0"/>
              <a:t>N</a:t>
            </a:r>
            <a:r>
              <a:rPr lang="it-IT" sz="3200" dirty="0"/>
              <a:t>ew fast PD for out-of-loop </a:t>
            </a:r>
            <a:r>
              <a:rPr lang="it-IT" sz="3200" dirty="0" err="1"/>
              <a:t>diagnostics</a:t>
            </a:r>
            <a:r>
              <a:rPr lang="it-IT" sz="3200" dirty="0"/>
              <a:t> </a:t>
            </a:r>
            <a:r>
              <a:rPr lang="it-IT" sz="3200" dirty="0" err="1"/>
              <a:t>installed</a:t>
            </a:r>
            <a:endParaRPr lang="it-IT" sz="3200" dirty="0"/>
          </a:p>
          <a:p>
            <a:pPr>
              <a:spcBef>
                <a:spcPts val="500"/>
              </a:spcBef>
              <a:defRPr/>
            </a:pPr>
            <a:r>
              <a:rPr lang="it-IT" dirty="0" err="1">
                <a:latin typeface="Calibri" panose="020F0502020204030204"/>
              </a:rPr>
              <a:t>O</a:t>
            </a:r>
            <a:r>
              <a:rPr lang="it-IT" sz="3200" dirty="0" err="1">
                <a:latin typeface="Calibri" panose="020F0502020204030204"/>
              </a:rPr>
              <a:t>ptimization</a:t>
            </a:r>
            <a:r>
              <a:rPr lang="it-IT" sz="3200" dirty="0">
                <a:latin typeface="Calibri" panose="020F0502020204030204"/>
              </a:rPr>
              <a:t> of the </a:t>
            </a:r>
            <a:r>
              <a:rPr lang="it-IT" sz="3200" dirty="0" err="1">
                <a:latin typeface="Calibri" panose="020F0502020204030204"/>
              </a:rPr>
              <a:t>amplifier</a:t>
            </a:r>
            <a:r>
              <a:rPr lang="it-IT" sz="3200" dirty="0">
                <a:latin typeface="Calibri" panose="020F0502020204030204"/>
              </a:rPr>
              <a:t> chain (low </a:t>
            </a:r>
            <a:r>
              <a:rPr lang="it-IT" sz="3200" dirty="0" err="1">
                <a:latin typeface="Calibri" panose="020F0502020204030204"/>
              </a:rPr>
              <a:t>noise</a:t>
            </a:r>
            <a:r>
              <a:rPr lang="it-IT" sz="3200" dirty="0">
                <a:latin typeface="Calibri" panose="020F0502020204030204"/>
              </a:rPr>
              <a:t> </a:t>
            </a:r>
            <a:r>
              <a:rPr lang="it-IT" sz="3200" dirty="0" err="1">
                <a:latin typeface="Calibri" panose="020F0502020204030204"/>
              </a:rPr>
              <a:t>amp</a:t>
            </a:r>
            <a:r>
              <a:rPr lang="it-IT" dirty="0">
                <a:latin typeface="Calibri" panose="020F0502020204030204"/>
              </a:rPr>
              <a:t>.</a:t>
            </a:r>
            <a:r>
              <a:rPr lang="it-IT" sz="3200" dirty="0">
                <a:latin typeface="Calibri" panose="020F0502020204030204"/>
              </a:rPr>
              <a:t>)</a:t>
            </a:r>
          </a:p>
          <a:p>
            <a:pPr>
              <a:spcBef>
                <a:spcPts val="500"/>
              </a:spcBef>
              <a:defRPr/>
            </a:pPr>
            <a:r>
              <a:rPr lang="en-US" dirty="0"/>
              <a:t>M</a:t>
            </a:r>
            <a:r>
              <a:rPr lang="en-US" sz="3200" dirty="0"/>
              <a:t>easured jitter relative to the reference is ~</a:t>
            </a:r>
            <a:r>
              <a:rPr lang="en-US" sz="3200" dirty="0">
                <a:solidFill>
                  <a:srgbClr val="FF0000"/>
                </a:solidFill>
              </a:rPr>
              <a:t>20 fs</a:t>
            </a:r>
            <a:r>
              <a:rPr lang="en-US" sz="3200" dirty="0"/>
              <a:t> RMS</a:t>
            </a:r>
          </a:p>
          <a:p>
            <a:pPr>
              <a:spcBef>
                <a:spcPts val="500"/>
              </a:spcBef>
              <a:defRPr/>
            </a:pPr>
            <a:endParaRPr lang="it-IT" sz="3200" dirty="0">
              <a:latin typeface="Calibri" panose="020F0502020204030204"/>
            </a:endParaRPr>
          </a:p>
          <a:p>
            <a:pPr>
              <a:spcBef>
                <a:spcPts val="500"/>
              </a:spcBef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3" descr="Immagine che contiene testo, dispositivo, motore, mugnaio&#10;&#10;Descrizione generata automaticamente">
            <a:extLst>
              <a:ext uri="{FF2B5EF4-FFF2-40B4-BE49-F238E27FC236}">
                <a16:creationId xmlns:a16="http://schemas.microsoft.com/office/drawing/2014/main" id="{8D85EA69-C252-0E81-3604-1D8D2115AF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5509" r="6119" b="5793"/>
          <a:stretch/>
        </p:blipFill>
        <p:spPr>
          <a:xfrm>
            <a:off x="1682240" y="2921479"/>
            <a:ext cx="4647685" cy="3433579"/>
          </a:xfrm>
          <a:prstGeom prst="rect">
            <a:avLst/>
          </a:prstGeom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0D361FBC-2764-F5A6-3711-6695DCDA35DA}"/>
              </a:ext>
            </a:extLst>
          </p:cNvPr>
          <p:cNvGrpSpPr/>
          <p:nvPr/>
        </p:nvGrpSpPr>
        <p:grpSpPr>
          <a:xfrm>
            <a:off x="7380644" y="2921480"/>
            <a:ext cx="2932744" cy="3433578"/>
            <a:chOff x="8510848" y="967161"/>
            <a:chExt cx="3561815" cy="4427007"/>
          </a:xfrm>
        </p:grpSpPr>
        <p:sp>
          <p:nvSpPr>
            <p:cNvPr id="4" name="Slide Number Placeholder 5">
              <a:extLst>
                <a:ext uri="{FF2B5EF4-FFF2-40B4-BE49-F238E27FC236}">
                  <a16:creationId xmlns:a16="http://schemas.microsoft.com/office/drawing/2014/main" id="{884E2655-1F84-FEC1-96FD-7ABE028EFCE0}"/>
                </a:ext>
              </a:extLst>
            </p:cNvPr>
            <p:cNvSpPr txBox="1">
              <a:spLocks/>
            </p:cNvSpPr>
            <p:nvPr/>
          </p:nvSpPr>
          <p:spPr>
            <a:xfrm>
              <a:off x="8673510" y="5029043"/>
              <a:ext cx="2743200" cy="365125"/>
            </a:xfrm>
            <a:prstGeom prst="rect">
              <a:avLst/>
            </a:prstGeom>
          </p:spPr>
          <p:txBody>
            <a:bodyPr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A0150D0F-7191-465D-9855-7DF69DEA8724}" type="slidenum">
                <a:rPr lang="en-US" smtClean="0"/>
                <a:pPr/>
                <a:t>7</a:t>
              </a:fld>
              <a:endParaRPr lang="en-US"/>
            </a:p>
          </p:txBody>
        </p:sp>
        <p:pic>
          <p:nvPicPr>
            <p:cNvPr id="6" name="Immagine 18" descr="Immagine che contiene interni, diverso&#10;&#10;Descrizione generata automaticamente">
              <a:extLst>
                <a:ext uri="{FF2B5EF4-FFF2-40B4-BE49-F238E27FC236}">
                  <a16:creationId xmlns:a16="http://schemas.microsoft.com/office/drawing/2014/main" id="{B2A8EE8E-0696-B305-66AF-340282CC6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2" t="2640" r="7312" b="4021"/>
            <a:stretch/>
          </p:blipFill>
          <p:spPr>
            <a:xfrm rot="5400000">
              <a:off x="8086933" y="1391076"/>
              <a:ext cx="4409646" cy="3561815"/>
            </a:xfrm>
            <a:prstGeom prst="rect">
              <a:avLst/>
            </a:prstGeom>
          </p:spPr>
        </p:pic>
        <p:cxnSp>
          <p:nvCxnSpPr>
            <p:cNvPr id="7" name="Connettore 2 7">
              <a:extLst>
                <a:ext uri="{FF2B5EF4-FFF2-40B4-BE49-F238E27FC236}">
                  <a16:creationId xmlns:a16="http://schemas.microsoft.com/office/drawing/2014/main" id="{B42CABF4-DD99-1857-0C12-F31484427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49822" y="1804802"/>
              <a:ext cx="311297" cy="3572004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sellaDiTesto 66">
              <a:extLst>
                <a:ext uri="{FF2B5EF4-FFF2-40B4-BE49-F238E27FC236}">
                  <a16:creationId xmlns:a16="http://schemas.microsoft.com/office/drawing/2014/main" id="{608D7994-8E80-3550-4746-D7DFCAB6B9DE}"/>
                </a:ext>
              </a:extLst>
            </p:cNvPr>
            <p:cNvSpPr txBox="1"/>
            <p:nvPr/>
          </p:nvSpPr>
          <p:spPr>
            <a:xfrm>
              <a:off x="9158759" y="1258606"/>
              <a:ext cx="96693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b="1">
                  <a:solidFill>
                    <a:srgbClr val="FF0000"/>
                  </a:solidFill>
                </a:rPr>
                <a:t>In-loop PD</a:t>
              </a:r>
            </a:p>
          </p:txBody>
        </p:sp>
        <p:sp>
          <p:nvSpPr>
            <p:cNvPr id="9" name="CasellaDiTesto 67">
              <a:extLst>
                <a:ext uri="{FF2B5EF4-FFF2-40B4-BE49-F238E27FC236}">
                  <a16:creationId xmlns:a16="http://schemas.microsoft.com/office/drawing/2014/main" id="{F1BDBAD2-29D6-2146-39A5-DF64BB13AD0E}"/>
                </a:ext>
              </a:extLst>
            </p:cNvPr>
            <p:cNvSpPr txBox="1"/>
            <p:nvPr/>
          </p:nvSpPr>
          <p:spPr>
            <a:xfrm>
              <a:off x="9013491" y="4496786"/>
              <a:ext cx="130997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b="1">
                  <a:solidFill>
                    <a:srgbClr val="FF0000"/>
                  </a:solidFill>
                </a:rPr>
                <a:t>Out-of-loop PD</a:t>
              </a:r>
            </a:p>
          </p:txBody>
        </p:sp>
        <p:cxnSp>
          <p:nvCxnSpPr>
            <p:cNvPr id="10" name="Connettore a gomito 87">
              <a:extLst>
                <a:ext uri="{FF2B5EF4-FFF2-40B4-BE49-F238E27FC236}">
                  <a16:creationId xmlns:a16="http://schemas.microsoft.com/office/drawing/2014/main" id="{97359984-B6C9-0D8C-D632-E4FD6A0F1CC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882071" y="1326539"/>
              <a:ext cx="131745" cy="611434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a gomito 90">
              <a:extLst>
                <a:ext uri="{FF2B5EF4-FFF2-40B4-BE49-F238E27FC236}">
                  <a16:creationId xmlns:a16="http://schemas.microsoft.com/office/drawing/2014/main" id="{63C718D5-FF00-2EE1-7142-581A770C6285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10323465" y="4650675"/>
              <a:ext cx="502645" cy="26462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a gomito 12">
              <a:extLst>
                <a:ext uri="{FF2B5EF4-FFF2-40B4-BE49-F238E27FC236}">
                  <a16:creationId xmlns:a16="http://schemas.microsoft.com/office/drawing/2014/main" id="{B899F986-1F39-8321-0D3C-FA229C884A6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907504" y="3436155"/>
              <a:ext cx="1299599" cy="821659"/>
            </a:xfrm>
            <a:prstGeom prst="bentConnector3">
              <a:avLst>
                <a:gd name="adj1" fmla="val 2027"/>
              </a:avLst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6819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C91F49-B9F8-2DBE-C2DA-E3C099F79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PC-laser </a:t>
            </a:r>
            <a:r>
              <a:rPr lang="it-IT" dirty="0" err="1"/>
              <a:t>locking</a:t>
            </a:r>
            <a:r>
              <a:rPr lang="it-IT" dirty="0"/>
              <a:t> high </a:t>
            </a:r>
            <a:r>
              <a:rPr lang="it-IT" dirty="0" err="1"/>
              <a:t>resolution</a:t>
            </a:r>
            <a:r>
              <a:rPr lang="it-IT" dirty="0"/>
              <a:t> </a:t>
            </a:r>
            <a:r>
              <a:rPr lang="it-IT" dirty="0" err="1"/>
              <a:t>measurement</a:t>
            </a:r>
            <a:endParaRPr lang="it-IT" dirty="0"/>
          </a:p>
        </p:txBody>
      </p:sp>
      <p:pic>
        <p:nvPicPr>
          <p:cNvPr id="14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FB799F3-84B9-FC18-EC55-13896E84E9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1" r="11675" b="28389"/>
          <a:stretch/>
        </p:blipFill>
        <p:spPr>
          <a:xfrm>
            <a:off x="1305990" y="1112229"/>
            <a:ext cx="9580019" cy="5090786"/>
          </a:xfrm>
          <a:prstGeom prst="rect">
            <a:avLst/>
          </a:prstGeom>
        </p:spPr>
      </p:pic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CA07376A-8E7B-5F62-1C43-38EFFD060C00}"/>
              </a:ext>
            </a:extLst>
          </p:cNvPr>
          <p:cNvSpPr/>
          <p:nvPr/>
        </p:nvSpPr>
        <p:spPr>
          <a:xfrm>
            <a:off x="9120336" y="1700808"/>
            <a:ext cx="792088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21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F87291-464B-4CCB-E15F-78FB4AACE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RF sources </a:t>
            </a:r>
            <a:r>
              <a:rPr lang="it-IT" dirty="0" err="1"/>
              <a:t>locking</a:t>
            </a:r>
            <a:r>
              <a:rPr lang="it-IT" dirty="0"/>
              <a:t>: intra-</a:t>
            </a:r>
            <a:r>
              <a:rPr lang="it-IT" dirty="0" err="1"/>
              <a:t>pulse</a:t>
            </a:r>
            <a:r>
              <a:rPr lang="it-IT" dirty="0"/>
              <a:t> </a:t>
            </a:r>
            <a:r>
              <a:rPr lang="it-IT" dirty="0" err="1"/>
              <a:t>phase</a:t>
            </a:r>
            <a:r>
              <a:rPr lang="it-IT" dirty="0"/>
              <a:t> loop (Klystron loop)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9EBF79-A9AA-313E-8B9A-6304BEDB1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17232"/>
            <a:ext cx="12144671" cy="964703"/>
          </a:xfrm>
        </p:spPr>
        <p:txBody>
          <a:bodyPr>
            <a:normAutofit fontScale="70000" lnSpcReduction="20000"/>
          </a:bodyPr>
          <a:lstStyle/>
          <a:p>
            <a:pPr marL="342900" indent="-342900" algn="just" defTabSz="2667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Phase noise source is the klystron high voltage switch (thyratron)</a:t>
            </a:r>
          </a:p>
          <a:p>
            <a:pPr marL="342900" indent="-342900" algn="just" defTabSz="2667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Very short time </a:t>
            </a:r>
            <a:r>
              <a:rPr lang="it-IT" sz="3200" dirty="0">
                <a:cs typeface="Arial" charset="0"/>
              </a:rPr>
              <a:t>≈ </a:t>
            </a:r>
            <a:r>
              <a:rPr lang="en-US" sz="3200" dirty="0">
                <a:cs typeface="Arial" charset="0"/>
              </a:rPr>
              <a:t>3</a:t>
            </a:r>
            <a:r>
              <a:rPr lang="el-GR" sz="3200" dirty="0">
                <a:cs typeface="Arial" charset="0"/>
              </a:rPr>
              <a:t>μ</a:t>
            </a:r>
            <a:r>
              <a:rPr lang="en-US" sz="3200" dirty="0">
                <a:cs typeface="Arial" charset="0"/>
              </a:rPr>
              <a:t>s available to reach steady state wideband loop transfer function (≈1 MHz) required.</a:t>
            </a:r>
          </a:p>
          <a:p>
            <a:endParaRPr lang="it-IT" dirty="0"/>
          </a:p>
        </p:txBody>
      </p:sp>
      <p:pic>
        <p:nvPicPr>
          <p:cNvPr id="4" name="Picture 9" descr="Fig3">
            <a:extLst>
              <a:ext uri="{FF2B5EF4-FFF2-40B4-BE49-F238E27FC236}">
                <a16:creationId xmlns:a16="http://schemas.microsoft.com/office/drawing/2014/main" id="{D081C209-F2E6-2CF9-EEA3-C8CF35730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8" t="8417"/>
          <a:stretch/>
        </p:blipFill>
        <p:spPr bwMode="auto">
          <a:xfrm>
            <a:off x="422526" y="1038649"/>
            <a:ext cx="3820699" cy="4334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lot 28">
            <a:extLst>
              <a:ext uri="{FF2B5EF4-FFF2-40B4-BE49-F238E27FC236}">
                <a16:creationId xmlns:a16="http://schemas.microsoft.com/office/drawing/2014/main" id="{8E7EC8DE-2744-7FEB-7D4B-A48F22470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96"/>
          <a:stretch>
            <a:fillRect/>
          </a:stretch>
        </p:blipFill>
        <p:spPr bwMode="auto">
          <a:xfrm>
            <a:off x="6758013" y="1048738"/>
            <a:ext cx="3705173" cy="3851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6">
            <a:extLst>
              <a:ext uri="{FF2B5EF4-FFF2-40B4-BE49-F238E27FC236}">
                <a16:creationId xmlns:a16="http://schemas.microsoft.com/office/drawing/2014/main" id="{0F41E09E-F301-BA78-E17A-00CF30BC619D}"/>
              </a:ext>
            </a:extLst>
          </p:cNvPr>
          <p:cNvSpPr txBox="1"/>
          <p:nvPr/>
        </p:nvSpPr>
        <p:spPr>
          <a:xfrm>
            <a:off x="5640932" y="1084344"/>
            <a:ext cx="1417055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sz="200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PLL on:</a:t>
            </a:r>
          </a:p>
          <a:p>
            <a:pPr>
              <a:defRPr/>
            </a:pPr>
            <a:r>
              <a:rPr lang="it-IT" sz="2000">
                <a:solidFill>
                  <a:schemeClr val="accent3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D</a:t>
            </a:r>
            <a:r>
              <a:rPr lang="it-IT" sz="200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t &lt; 70 fs</a:t>
            </a:r>
            <a:r>
              <a:rPr lang="it-IT" sz="1000">
                <a:solidFill>
                  <a:schemeClr val="accent3">
                    <a:lumMod val="50000"/>
                  </a:schemeClr>
                </a:solidFill>
                <a:latin typeface="+mn-lt"/>
                <a:cs typeface="Arial" charset="0"/>
              </a:rPr>
              <a:t>RMS</a:t>
            </a:r>
            <a:endParaRPr lang="en-US" sz="1000">
              <a:solidFill>
                <a:schemeClr val="accent3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7" name="CasellaDiTesto 7">
            <a:extLst>
              <a:ext uri="{FF2B5EF4-FFF2-40B4-BE49-F238E27FC236}">
                <a16:creationId xmlns:a16="http://schemas.microsoft.com/office/drawing/2014/main" id="{E5FCC4B9-00AA-27C3-6A05-209949C9A86A}"/>
              </a:ext>
            </a:extLst>
          </p:cNvPr>
          <p:cNvSpPr txBox="1"/>
          <p:nvPr/>
        </p:nvSpPr>
        <p:spPr>
          <a:xfrm>
            <a:off x="5511089" y="3404224"/>
            <a:ext cx="153259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sz="2000">
                <a:solidFill>
                  <a:schemeClr val="accent2"/>
                </a:solidFill>
                <a:cs typeface="Arial" charset="0"/>
              </a:rPr>
              <a:t>PLL off:</a:t>
            </a:r>
          </a:p>
          <a:p>
            <a:pPr>
              <a:defRPr/>
            </a:pPr>
            <a:r>
              <a:rPr lang="it-IT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D</a:t>
            </a:r>
            <a:r>
              <a:rPr lang="it-IT" sz="2000">
                <a:solidFill>
                  <a:schemeClr val="accent2"/>
                </a:solidFill>
                <a:cs typeface="Arial" charset="0"/>
              </a:rPr>
              <a:t>t ≈ 500 fs</a:t>
            </a:r>
            <a:r>
              <a:rPr lang="it-IT" sz="1000">
                <a:solidFill>
                  <a:schemeClr val="accent2"/>
                </a:solidFill>
                <a:latin typeface="+mn-lt"/>
                <a:cs typeface="Arial" charset="0"/>
              </a:rPr>
              <a:t>RMS</a:t>
            </a:r>
            <a:endParaRPr lang="en-US" sz="1000">
              <a:solidFill>
                <a:schemeClr val="accent2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1119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clab.potx" id="{C1A3C7CE-2D9B-49F1-888C-39EDD889F26A}" vid="{81DC1F27-88A2-4415-A251-87766527D27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be07b8-3e35-4a7c-b299-d690a337ea7a">
      <Terms xmlns="http://schemas.microsoft.com/office/infopath/2007/PartnerControls"/>
    </lcf76f155ced4ddcb4097134ff3c332f>
    <TaxCatchAll xmlns="4a75511f-56ed-4835-a3ed-1ff4791eaed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2251013931719479A662DE406D0144D" ma:contentTypeVersion="16" ma:contentTypeDescription="Creare un nuovo documento." ma:contentTypeScope="" ma:versionID="9d3f349552b6831666afcbb303a90540">
  <xsd:schema xmlns:xsd="http://www.w3.org/2001/XMLSchema" xmlns:xs="http://www.w3.org/2001/XMLSchema" xmlns:p="http://schemas.microsoft.com/office/2006/metadata/properties" xmlns:ns2="d4be07b8-3e35-4a7c-b299-d690a337ea7a" xmlns:ns3="4a75511f-56ed-4835-a3ed-1ff4791eaed5" targetNamespace="http://schemas.microsoft.com/office/2006/metadata/properties" ma:root="true" ma:fieldsID="fb8149c3405ee3fb4dafd6509ea82842" ns2:_="" ns3:_="">
    <xsd:import namespace="d4be07b8-3e35-4a7c-b299-d690a337ea7a"/>
    <xsd:import namespace="4a75511f-56ed-4835-a3ed-1ff4791eae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e07b8-3e35-4a7c-b299-d690a337ea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5511f-56ed-4835-a3ed-1ff4791eaed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452e8a3-ec78-42a2-8b3d-05300d0fde51}" ma:internalName="TaxCatchAll" ma:showField="CatchAllData" ma:web="4a75511f-56ed-4835-a3ed-1ff4791eae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4D459D-853F-4FA3-8481-A3EC8CD93C4A}">
  <ds:schemaRefs>
    <ds:schemaRef ds:uri="http://schemas.microsoft.com/office/2006/metadata/properties"/>
    <ds:schemaRef ds:uri="http://schemas.microsoft.com/office/infopath/2007/PartnerControls"/>
    <ds:schemaRef ds:uri="d4be07b8-3e35-4a7c-b299-d690a337ea7a"/>
    <ds:schemaRef ds:uri="4a75511f-56ed-4835-a3ed-1ff4791eaed5"/>
  </ds:schemaRefs>
</ds:datastoreItem>
</file>

<file path=customXml/itemProps2.xml><?xml version="1.0" encoding="utf-8"?>
<ds:datastoreItem xmlns:ds="http://schemas.openxmlformats.org/officeDocument/2006/customXml" ds:itemID="{10B0C3FF-8BBD-43E6-B93C-9BB47113B6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0328EE-C973-46B5-B47B-DA3CB79884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e07b8-3e35-4a7c-b299-d690a337ea7a"/>
    <ds:schemaRef ds:uri="4a75511f-56ed-4835-a3ed-1ff4791eae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sparclab</Template>
  <TotalTime>12527</TotalTime>
  <Words>751</Words>
  <Application>Microsoft Office PowerPoint</Application>
  <PresentationFormat>Widescreen</PresentationFormat>
  <Paragraphs>114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Open Sans Semibold</vt:lpstr>
      <vt:lpstr>Symbol</vt:lpstr>
      <vt:lpstr>1_Tema di Office</vt:lpstr>
      <vt:lpstr>SPARC_LAB synchronization system status/upgrade</vt:lpstr>
      <vt:lpstr>Synchronization system general architecture</vt:lpstr>
      <vt:lpstr>Synchronization system general architecture</vt:lpstr>
      <vt:lpstr>Reference Master Oscillator (RMO)</vt:lpstr>
      <vt:lpstr>RF reference distribution</vt:lpstr>
      <vt:lpstr>PC laser locking system</vt:lpstr>
      <vt:lpstr>PC-laser locking recent upgrades and open points</vt:lpstr>
      <vt:lpstr>PC-laser locking high resolution measurement</vt:lpstr>
      <vt:lpstr>RF sources locking: intra-pulse phase loop (Klystron loop)</vt:lpstr>
      <vt:lpstr>Intra-pulse feedback performance and open points</vt:lpstr>
      <vt:lpstr>Future upgrades for LLRF and synchronization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</dc:creator>
  <cp:lastModifiedBy>Luca Piersanti</cp:lastModifiedBy>
  <cp:revision>348</cp:revision>
  <dcterms:created xsi:type="dcterms:W3CDTF">2015-04-15T08:20:40Z</dcterms:created>
  <dcterms:modified xsi:type="dcterms:W3CDTF">2022-07-15T07:36:47Z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0x010100A0A2E8D26BE99743AB97C73FD76A5791</vt:lpwstr>
  </property>
  <property fmtid="{D5CDD505-2E9C-101B-9397-08002B2CF9AE}" pid="3" name="MediaServiceImageTags">
    <vt:lpwstr/>
  </property>
</Properties>
</file>