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8D6533-DCF4-0BA2-605E-8E08229C06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8059481-F838-9C7F-B67C-0D8A9549F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B8ACB1-41F8-4220-E7D7-4607A492E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FD3A-0386-7749-86F9-789DB99F2AE4}" type="datetimeFigureOut">
              <a:rPr lang="it-IT" smtClean="0"/>
              <a:t>13/07/22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1B71AF-9B0D-4A40-8B88-CB763A41F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85362C-8874-8699-39F1-F76290EAC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A978-7E46-EC4C-9C9B-CD4FF5616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476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51000C-B8E7-1972-002F-A0C6884C0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E701C81-5A7A-01BE-696F-C005684AF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93BDF6-F697-F76A-7BD0-941A4E26B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FD3A-0386-7749-86F9-789DB99F2AE4}" type="datetimeFigureOut">
              <a:rPr lang="it-IT" smtClean="0"/>
              <a:t>13/07/22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C50B36-F430-8360-E6E9-254F645D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A807E3-0C23-30C8-BA95-82AD43887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A978-7E46-EC4C-9C9B-CD4FF5616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394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067EE4A-262B-D791-691E-DA1C1C4019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5034809-26FE-0EA1-73AB-F2F7529A81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745C1C-4907-6D11-AB29-7623A1A40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FD3A-0386-7749-86F9-789DB99F2AE4}" type="datetimeFigureOut">
              <a:rPr lang="it-IT" smtClean="0"/>
              <a:t>13/07/22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04278B-3ECB-05FF-1C12-6767819E6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912E4D-1CCA-C874-C128-216032E03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A978-7E46-EC4C-9C9B-CD4FF5616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338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796665-D1EA-5A46-2AF4-5FBC78E94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F8FDD7-28FF-B2F6-712F-7454B5620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C6626B-0DE9-AF88-C4E7-9ACA36F8F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FD3A-0386-7749-86F9-789DB99F2AE4}" type="datetimeFigureOut">
              <a:rPr lang="it-IT" smtClean="0"/>
              <a:t>13/07/22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1C3973-63DC-8F05-3099-D0045FA85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CBA5BA-C6FF-5B7A-2A6F-787E947FA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A978-7E46-EC4C-9C9B-CD4FF5616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249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8D2266-A064-C605-90A5-4E1D05037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619672-3D72-AB10-5299-F40B0E0CC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9009E5-A37A-6B68-31A8-1CED2CA96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FD3A-0386-7749-86F9-789DB99F2AE4}" type="datetimeFigureOut">
              <a:rPr lang="it-IT" smtClean="0"/>
              <a:t>13/07/22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A7714B-8930-9535-E2ED-B9207D260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738DB8-E21A-7AEF-9738-A84551CF7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A978-7E46-EC4C-9C9B-CD4FF5616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508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C02481-96A5-C1B8-F9C1-691B5D064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F7A7F1-69F3-7287-F4A0-ED92171366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242AB5-3678-30F5-2504-910670357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5E7019F-A78D-6CE0-DDBD-186EABD69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FD3A-0386-7749-86F9-789DB99F2AE4}" type="datetimeFigureOut">
              <a:rPr lang="it-IT" smtClean="0"/>
              <a:t>13/07/22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0D0FF1-E092-257F-F6E3-8547FF231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73DAC11-207D-DDBA-60DE-588E43F6B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A978-7E46-EC4C-9C9B-CD4FF5616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9275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36385B-CD46-D56B-185E-E84DE7120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DD6FB4-337A-9942-64BC-5A31093BF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6B3D152-F903-E9F5-1856-19805E2AB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BE60CA9-1F5A-FC1A-FFC2-1819A0DC6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90B4F7C-9FBB-A77F-37DA-83B9E07558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654BF14-1C38-BEC5-55F4-12867A819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FD3A-0386-7749-86F9-789DB99F2AE4}" type="datetimeFigureOut">
              <a:rPr lang="it-IT" smtClean="0"/>
              <a:t>13/07/22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DF7F78C-B53B-22E9-C1EB-53632A48A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6DF73D1-76BE-F7DC-E1B5-DDB85D746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A978-7E46-EC4C-9C9B-CD4FF5616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42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7A7DA6-2CC7-AA56-8AB3-E6F2B92E1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69AF391-57D3-12D5-CB17-9BB752868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FD3A-0386-7749-86F9-789DB99F2AE4}" type="datetimeFigureOut">
              <a:rPr lang="it-IT" smtClean="0"/>
              <a:t>13/07/22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214ABBE-BEDB-E65A-D267-F50F44756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CE5012F-A502-F592-38FB-3B49A1470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A978-7E46-EC4C-9C9B-CD4FF5616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085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A08003B-8732-41CF-93B2-241446166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FD3A-0386-7749-86F9-789DB99F2AE4}" type="datetimeFigureOut">
              <a:rPr lang="it-IT" smtClean="0"/>
              <a:t>13/07/22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0387C8C-E5FF-CE1A-DA65-DDC668CDA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60788E0-BC02-E5C7-2B33-2C9D85A05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A978-7E46-EC4C-9C9B-CD4FF5616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4700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41A27E-0280-BB0A-9F45-35D72834F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7015D5-A436-5020-4B2F-6DE2316F5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AC0A329-C1B9-01ED-82C8-5DDD16084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2F1452F-7229-3184-4F79-713B7BBB8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FD3A-0386-7749-86F9-789DB99F2AE4}" type="datetimeFigureOut">
              <a:rPr lang="it-IT" smtClean="0"/>
              <a:t>13/07/22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954EA44-A358-E4CE-8A6F-041DF32BA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ADBA46B-E3F2-1906-C4FE-2650BEF7C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A978-7E46-EC4C-9C9B-CD4FF5616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239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818452-C48A-5B66-1AE0-79550A6B7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095A4F2-7BCF-1655-0379-0D40EED19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796310D-C6AC-58B2-462B-223E6985C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454A536-4381-8926-C084-534AB18F7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9FD3A-0386-7749-86F9-789DB99F2AE4}" type="datetimeFigureOut">
              <a:rPr lang="it-IT" smtClean="0"/>
              <a:t>13/07/22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59EC35A-F6AF-624E-16C9-82CE60EA9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C6C0FF9-478D-2D9C-D77E-8D237DCAA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A978-7E46-EC4C-9C9B-CD4FF5616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731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4A8DFC9-4124-B268-C6EB-58302A6A0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12F7BA6-C5A5-2E5D-1E81-2678D8ED5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A96D6F-CD28-FF51-CF20-8919D5F06A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9FD3A-0386-7749-86F9-789DB99F2AE4}" type="datetimeFigureOut">
              <a:rPr lang="it-IT" smtClean="0"/>
              <a:t>13/07/22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1A8FEC-67CA-1427-5792-ABFA49F9F6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823EB8-6E50-382E-6A7A-CCAAE554C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9A978-7E46-EC4C-9C9B-CD4FF5616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92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F924671-93D4-F894-708A-32370B281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272"/>
            <a:ext cx="7075959" cy="2972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73288F7F-601E-D475-CFD1-232C4FDD8ADF}"/>
              </a:ext>
            </a:extLst>
          </p:cNvPr>
          <p:cNvSpPr/>
          <p:nvPr/>
        </p:nvSpPr>
        <p:spPr>
          <a:xfrm>
            <a:off x="0" y="2969412"/>
            <a:ext cx="12192000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t-IT" b="0" i="0" dirty="0">
                <a:solidFill>
                  <a:srgbClr val="343A40"/>
                </a:solidFill>
                <a:effectLst/>
                <a:latin typeface="Open Sans" panose="020B0606030504020204" pitchFamily="34" charset="0"/>
              </a:rPr>
              <a:t>Il corso ha l’obiettivo di trasmettere un metodo di insegnamento delle scienze attivo e collaborativo, basato sulla didattica induttiva: si parte dall’esperimento e dall’osservazione dei fenomeni per comprendere la legge fisica sottostante. Si presentano quindi esperienze pratiche di immediata riproducibilità, utilizzando materiale comunemente reperibile e a basso costo, che permettono un insegnamento induttivo anche in contesti dove i laboratori scarseggiano.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17E5450-B8A2-98B3-0745-A3BD5AFA91D1}"/>
              </a:ext>
            </a:extLst>
          </p:cNvPr>
          <p:cNvSpPr txBox="1"/>
          <p:nvPr/>
        </p:nvSpPr>
        <p:spPr>
          <a:xfrm>
            <a:off x="7305261" y="228600"/>
            <a:ext cx="16855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err="1"/>
              <a:t>F</a:t>
            </a:r>
            <a:r>
              <a:rPr lang="it-IT" sz="2400" b="1" dirty="0"/>
              <a:t>. </a:t>
            </a:r>
            <a:r>
              <a:rPr lang="it-IT" sz="2400" b="1" dirty="0" err="1"/>
              <a:t>Cafagnia</a:t>
            </a:r>
            <a:endParaRPr lang="it-IT" sz="2400" b="1" dirty="0"/>
          </a:p>
          <a:p>
            <a:r>
              <a:rPr lang="it-IT" sz="2400" b="1" dirty="0" err="1"/>
              <a:t>F</a:t>
            </a:r>
            <a:r>
              <a:rPr lang="it-IT" sz="2400" b="1" dirty="0"/>
              <a:t>. Gargano</a:t>
            </a:r>
          </a:p>
          <a:p>
            <a:r>
              <a:rPr lang="it-IT" sz="2400" b="1" dirty="0"/>
              <a:t>G. Tagliente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D34059A-68F9-FB37-8271-63A3872B39BF}"/>
              </a:ext>
            </a:extLst>
          </p:cNvPr>
          <p:cNvSpPr txBox="1"/>
          <p:nvPr/>
        </p:nvSpPr>
        <p:spPr>
          <a:xfrm>
            <a:off x="84482" y="4509895"/>
            <a:ext cx="1202303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 corso non si è tenuto negli ultimi due anni, causa COVID.</a:t>
            </a:r>
          </a:p>
          <a:p>
            <a:r>
              <a:rPr lang="it-IT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Quest’anno il corso si dovrebbe tenere fra ottobre e novembre</a:t>
            </a:r>
          </a:p>
          <a:p>
            <a:r>
              <a:rPr lang="it-IT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Difficoltà nell’intercettare i docenti che possono partecipare al corso. La tecnica utilizzata è quella di inviare email ai dirigenti scolastici, email che spesso vengono cestinate. Quest’anno puntiamo sul traino di Next-Land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5FB3E83-BE8A-A162-C2B1-031A0FA0CA5E}"/>
              </a:ext>
            </a:extLst>
          </p:cNvPr>
          <p:cNvSpPr txBox="1"/>
          <p:nvPr/>
        </p:nvSpPr>
        <p:spPr>
          <a:xfrm>
            <a:off x="84482" y="6301406"/>
            <a:ext cx="386676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Richieste Finanziarie 2023: € 500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F948A05-C5E8-97E1-788F-6AE24AF83564}"/>
              </a:ext>
            </a:extLst>
          </p:cNvPr>
          <p:cNvSpPr txBox="1"/>
          <p:nvPr/>
        </p:nvSpPr>
        <p:spPr>
          <a:xfrm>
            <a:off x="84482" y="5773379"/>
            <a:ext cx="629390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 qualcuno vuole partecipare all’iniziativa è il benvenuto</a:t>
            </a:r>
          </a:p>
        </p:txBody>
      </p:sp>
    </p:spTree>
    <p:extLst>
      <p:ext uri="{BB962C8B-B14F-4D97-AF65-F5344CB8AC3E}">
        <p14:creationId xmlns:p14="http://schemas.microsoft.com/office/powerpoint/2010/main" val="22597641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147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Giuseppe Tagliente</dc:creator>
  <cp:lastModifiedBy>Giuseppe Tagliente</cp:lastModifiedBy>
  <cp:revision>2</cp:revision>
  <dcterms:created xsi:type="dcterms:W3CDTF">2022-07-13T08:17:58Z</dcterms:created>
  <dcterms:modified xsi:type="dcterms:W3CDTF">2022-07-13T18:35:03Z</dcterms:modified>
</cp:coreProperties>
</file>