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0" r:id="rId2"/>
    <p:sldId id="274" r:id="rId3"/>
    <p:sldId id="276" r:id="rId4"/>
    <p:sldId id="272" r:id="rId5"/>
    <p:sldId id="263" r:id="rId6"/>
    <p:sldId id="275" r:id="rId7"/>
    <p:sldId id="280" r:id="rId8"/>
    <p:sldId id="281" r:id="rId9"/>
    <p:sldId id="277" r:id="rId10"/>
    <p:sldId id="259" r:id="rId11"/>
    <p:sldId id="271" r:id="rId12"/>
    <p:sldId id="260" r:id="rId13"/>
    <p:sldId id="278" r:id="rId14"/>
    <p:sldId id="279" r:id="rId15"/>
    <p:sldId id="285" r:id="rId16"/>
    <p:sldId id="283" r:id="rId17"/>
    <p:sldId id="282" r:id="rId18"/>
    <p:sldId id="287" r:id="rId19"/>
    <p:sldId id="286" r:id="rId20"/>
    <p:sldId id="261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95391"/>
  </p:normalViewPr>
  <p:slideViewPr>
    <p:cSldViewPr snapToGrid="0" snapToObjects="1">
      <p:cViewPr varScale="1">
        <p:scale>
          <a:sx n="105" d="100"/>
          <a:sy n="105" d="100"/>
        </p:scale>
        <p:origin x="6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npa.gov.it/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web.le.infn.it/associazione-alle-attivita-scientifico-tecniche-dellinfn/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mailto:le-support@infn.it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npa.gov.it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web.le.infn.it/associazione-alle-attivita-scientifico-tecniche-dellinfn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mailto:le-support@infn.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E42B8-73B8-4DA4-B47D-E5062BDA86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8D04E-9DF9-474F-9077-93C35FEAA7B6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Coll. Scient. e </a:t>
          </a:r>
          <a:r>
            <a:rPr lang="en-US" dirty="0" err="1">
              <a:solidFill>
                <a:schemeClr val="accent1"/>
              </a:solidFill>
            </a:rPr>
            <a:t>Seminari</a:t>
          </a:r>
          <a:r>
            <a:rPr lang="en-US" dirty="0">
              <a:solidFill>
                <a:schemeClr val="accent1"/>
              </a:solidFill>
            </a:rPr>
            <a:t> (WF </a:t>
          </a:r>
          <a:r>
            <a:rPr lang="en-US" dirty="0" err="1">
              <a:solidFill>
                <a:schemeClr val="accent1"/>
              </a:solidFill>
            </a:rPr>
            <a:t>Approvativo</a:t>
          </a:r>
          <a:r>
            <a:rPr lang="en-US" dirty="0">
              <a:solidFill>
                <a:schemeClr val="accent1"/>
              </a:solidFill>
            </a:rPr>
            <a:t> e </a:t>
          </a:r>
          <a:r>
            <a:rPr lang="en-US" dirty="0" err="1">
              <a:solidFill>
                <a:schemeClr val="accent1"/>
              </a:solidFill>
            </a:rPr>
            <a:t>lettere</a:t>
          </a:r>
          <a:r>
            <a:rPr lang="en-US" dirty="0">
              <a:solidFill>
                <a:schemeClr val="accent1"/>
              </a:solidFill>
            </a:rPr>
            <a:t> di </a:t>
          </a:r>
          <a:r>
            <a:rPr lang="en-US" dirty="0" err="1">
              <a:solidFill>
                <a:schemeClr val="accent1"/>
              </a:solidFill>
            </a:rPr>
            <a:t>invito</a:t>
          </a:r>
          <a:r>
            <a:rPr lang="en-US" dirty="0">
              <a:solidFill>
                <a:schemeClr val="accent1"/>
              </a:solidFill>
            </a:rPr>
            <a:t>) </a:t>
          </a:r>
        </a:p>
      </dgm:t>
    </dgm:pt>
    <dgm:pt modelId="{65C89761-58C5-4DD6-8565-BB8BB567027D}" type="parTrans" cxnId="{A024ED2C-1C4B-4CEB-B2EC-EE8F313028AD}">
      <dgm:prSet/>
      <dgm:spPr/>
      <dgm:t>
        <a:bodyPr/>
        <a:lstStyle/>
        <a:p>
          <a:endParaRPr lang="en-US"/>
        </a:p>
      </dgm:t>
    </dgm:pt>
    <dgm:pt modelId="{E0D067A1-C647-4B09-9305-92F8CD955976}" type="sibTrans" cxnId="{A024ED2C-1C4B-4CEB-B2EC-EE8F313028AD}">
      <dgm:prSet/>
      <dgm:spPr/>
      <dgm:t>
        <a:bodyPr/>
        <a:lstStyle/>
        <a:p>
          <a:endParaRPr lang="en-US"/>
        </a:p>
      </dgm:t>
    </dgm:pt>
    <dgm:pt modelId="{EAF77122-8DCF-4F74-8FCC-BC4C8C642E21}">
      <dgm:prSet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Richiesta</a:t>
          </a:r>
          <a:r>
            <a:rPr lang="en-US" dirty="0">
              <a:solidFill>
                <a:schemeClr val="accent1"/>
              </a:solidFill>
            </a:rPr>
            <a:t> ed </a:t>
          </a:r>
          <a:r>
            <a:rPr lang="en-US" dirty="0" err="1">
              <a:solidFill>
                <a:schemeClr val="accent1"/>
              </a:solidFill>
            </a:rPr>
            <a:t>emissione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bandi</a:t>
          </a:r>
          <a:r>
            <a:rPr lang="en-US" dirty="0">
              <a:solidFill>
                <a:schemeClr val="accent1"/>
              </a:solidFill>
            </a:rPr>
            <a:t> per </a:t>
          </a:r>
          <a:r>
            <a:rPr lang="en-US" dirty="0" err="1">
              <a:solidFill>
                <a:schemeClr val="accent1"/>
              </a:solidFill>
            </a:rPr>
            <a:t>Borse</a:t>
          </a:r>
          <a:r>
            <a:rPr lang="en-US" dirty="0">
              <a:solidFill>
                <a:schemeClr val="accent1"/>
              </a:solidFill>
            </a:rPr>
            <a:t> di Studio e </a:t>
          </a:r>
          <a:r>
            <a:rPr lang="en-US" dirty="0" err="1">
              <a:solidFill>
                <a:schemeClr val="accent1"/>
              </a:solidFill>
            </a:rPr>
            <a:t>AdR</a:t>
          </a:r>
          <a:r>
            <a:rPr lang="en-US" dirty="0">
              <a:solidFill>
                <a:schemeClr val="accent1"/>
              </a:solidFill>
            </a:rPr>
            <a:t> </a:t>
          </a:r>
        </a:p>
        <a:p>
          <a:r>
            <a:rPr lang="en-US" dirty="0">
              <a:solidFill>
                <a:schemeClr val="accent1"/>
              </a:solidFill>
            </a:rPr>
            <a:t>(WF </a:t>
          </a:r>
          <a:r>
            <a:rPr lang="en-US" dirty="0" err="1">
              <a:solidFill>
                <a:schemeClr val="accent1"/>
              </a:solidFill>
            </a:rPr>
            <a:t>Approvativo</a:t>
          </a:r>
          <a:r>
            <a:rPr lang="en-US" dirty="0">
              <a:solidFill>
                <a:schemeClr val="accent1"/>
              </a:solidFill>
            </a:rPr>
            <a:t>) – </a:t>
          </a:r>
          <a:r>
            <a:rPr lang="en-US" dirty="0" err="1">
              <a:solidFill>
                <a:schemeClr val="accent1"/>
              </a:solidFill>
            </a:rPr>
            <a:t>Dismissione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Portale</a:t>
          </a:r>
          <a:r>
            <a:rPr lang="en-US" dirty="0">
              <a:solidFill>
                <a:schemeClr val="accent1"/>
              </a:solidFill>
            </a:rPr>
            <a:t> ARIA</a:t>
          </a:r>
        </a:p>
      </dgm:t>
    </dgm:pt>
    <dgm:pt modelId="{BB4423E3-58C1-4A05-9B7C-8CB27620C87A}" type="parTrans" cxnId="{91364BCB-E0F0-4DEA-ACD5-EC26647F5AE5}">
      <dgm:prSet/>
      <dgm:spPr/>
      <dgm:t>
        <a:bodyPr/>
        <a:lstStyle/>
        <a:p>
          <a:endParaRPr lang="en-US"/>
        </a:p>
      </dgm:t>
    </dgm:pt>
    <dgm:pt modelId="{6165002C-5B66-4C4F-8514-E2CE1588F2B6}" type="sibTrans" cxnId="{91364BCB-E0F0-4DEA-ACD5-EC26647F5AE5}">
      <dgm:prSet/>
      <dgm:spPr/>
      <dgm:t>
        <a:bodyPr/>
        <a:lstStyle/>
        <a:p>
          <a:endParaRPr lang="en-US"/>
        </a:p>
      </dgm:t>
    </dgm:pt>
    <dgm:pt modelId="{EFB93E66-408D-3549-AEDF-A34BDF3ABC55}" type="pres">
      <dgm:prSet presAssocID="{B0AE42B8-73B8-4DA4-B47D-E5062BDA86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A0B5C7-7709-344D-8A6F-03D440DA7986}" type="pres">
      <dgm:prSet presAssocID="{6278D04E-9DF9-474F-9077-93C35FEAA7B6}" presName="hierRoot1" presStyleCnt="0"/>
      <dgm:spPr/>
    </dgm:pt>
    <dgm:pt modelId="{7AAA2A22-53D1-6946-9A33-72660B80FF5C}" type="pres">
      <dgm:prSet presAssocID="{6278D04E-9DF9-474F-9077-93C35FEAA7B6}" presName="composite" presStyleCnt="0"/>
      <dgm:spPr/>
    </dgm:pt>
    <dgm:pt modelId="{440A2A60-EA55-C84F-A444-50188C0E7F32}" type="pres">
      <dgm:prSet presAssocID="{6278D04E-9DF9-474F-9077-93C35FEAA7B6}" presName="background" presStyleLbl="node0" presStyleIdx="0" presStyleCnt="2"/>
      <dgm:spPr/>
    </dgm:pt>
    <dgm:pt modelId="{E64DE4D7-F50C-814E-BCCB-B5DABEE479F4}" type="pres">
      <dgm:prSet presAssocID="{6278D04E-9DF9-474F-9077-93C35FEAA7B6}" presName="text" presStyleLbl="fgAcc0" presStyleIdx="0" presStyleCnt="2">
        <dgm:presLayoutVars>
          <dgm:chPref val="3"/>
        </dgm:presLayoutVars>
      </dgm:prSet>
      <dgm:spPr/>
    </dgm:pt>
    <dgm:pt modelId="{247528B5-054A-A54B-9EF7-02789A712635}" type="pres">
      <dgm:prSet presAssocID="{6278D04E-9DF9-474F-9077-93C35FEAA7B6}" presName="hierChild2" presStyleCnt="0"/>
      <dgm:spPr/>
    </dgm:pt>
    <dgm:pt modelId="{16E296A9-EACA-1D43-8F2F-0BF9DA1D9574}" type="pres">
      <dgm:prSet presAssocID="{EAF77122-8DCF-4F74-8FCC-BC4C8C642E21}" presName="hierRoot1" presStyleCnt="0"/>
      <dgm:spPr/>
    </dgm:pt>
    <dgm:pt modelId="{4D589A21-4536-374B-8819-3EF5555BB3FE}" type="pres">
      <dgm:prSet presAssocID="{EAF77122-8DCF-4F74-8FCC-BC4C8C642E21}" presName="composite" presStyleCnt="0"/>
      <dgm:spPr/>
    </dgm:pt>
    <dgm:pt modelId="{058353DB-D7A7-6647-97AE-69375C1FEAD1}" type="pres">
      <dgm:prSet presAssocID="{EAF77122-8DCF-4F74-8FCC-BC4C8C642E21}" presName="background" presStyleLbl="node0" presStyleIdx="1" presStyleCnt="2"/>
      <dgm:spPr/>
    </dgm:pt>
    <dgm:pt modelId="{0412554F-E567-7C4C-9D83-2118186E548A}" type="pres">
      <dgm:prSet presAssocID="{EAF77122-8DCF-4F74-8FCC-BC4C8C642E21}" presName="text" presStyleLbl="fgAcc0" presStyleIdx="1" presStyleCnt="2">
        <dgm:presLayoutVars>
          <dgm:chPref val="3"/>
        </dgm:presLayoutVars>
      </dgm:prSet>
      <dgm:spPr/>
    </dgm:pt>
    <dgm:pt modelId="{681F0D4B-0AF0-EB47-B0E5-B212608CEF91}" type="pres">
      <dgm:prSet presAssocID="{EAF77122-8DCF-4F74-8FCC-BC4C8C642E21}" presName="hierChild2" presStyleCnt="0"/>
      <dgm:spPr/>
    </dgm:pt>
  </dgm:ptLst>
  <dgm:cxnLst>
    <dgm:cxn modelId="{8D0D3725-6D3F-7B4D-ACA0-1A70C7DDE8E9}" type="presOf" srcId="{6278D04E-9DF9-474F-9077-93C35FEAA7B6}" destId="{E64DE4D7-F50C-814E-BCCB-B5DABEE479F4}" srcOrd="0" destOrd="0" presId="urn:microsoft.com/office/officeart/2005/8/layout/hierarchy1"/>
    <dgm:cxn modelId="{A024ED2C-1C4B-4CEB-B2EC-EE8F313028AD}" srcId="{B0AE42B8-73B8-4DA4-B47D-E5062BDA866F}" destId="{6278D04E-9DF9-474F-9077-93C35FEAA7B6}" srcOrd="0" destOrd="0" parTransId="{65C89761-58C5-4DD6-8565-BB8BB567027D}" sibTransId="{E0D067A1-C647-4B09-9305-92F8CD955976}"/>
    <dgm:cxn modelId="{D0299F36-3451-C54A-BAF9-7536967F5173}" type="presOf" srcId="{EAF77122-8DCF-4F74-8FCC-BC4C8C642E21}" destId="{0412554F-E567-7C4C-9D83-2118186E548A}" srcOrd="0" destOrd="0" presId="urn:microsoft.com/office/officeart/2005/8/layout/hierarchy1"/>
    <dgm:cxn modelId="{91364BCB-E0F0-4DEA-ACD5-EC26647F5AE5}" srcId="{B0AE42B8-73B8-4DA4-B47D-E5062BDA866F}" destId="{EAF77122-8DCF-4F74-8FCC-BC4C8C642E21}" srcOrd="1" destOrd="0" parTransId="{BB4423E3-58C1-4A05-9B7C-8CB27620C87A}" sibTransId="{6165002C-5B66-4C4F-8514-E2CE1588F2B6}"/>
    <dgm:cxn modelId="{717262DC-D660-6642-91A5-71B84BAF11C0}" type="presOf" srcId="{B0AE42B8-73B8-4DA4-B47D-E5062BDA866F}" destId="{EFB93E66-408D-3549-AEDF-A34BDF3ABC55}" srcOrd="0" destOrd="0" presId="urn:microsoft.com/office/officeart/2005/8/layout/hierarchy1"/>
    <dgm:cxn modelId="{F99026A0-3012-AE44-AA90-FD99DF85CC86}" type="presParOf" srcId="{EFB93E66-408D-3549-AEDF-A34BDF3ABC55}" destId="{29A0B5C7-7709-344D-8A6F-03D440DA7986}" srcOrd="0" destOrd="0" presId="urn:microsoft.com/office/officeart/2005/8/layout/hierarchy1"/>
    <dgm:cxn modelId="{2B7E6E29-F5C5-5F40-BFE9-8ABE41A5DF58}" type="presParOf" srcId="{29A0B5C7-7709-344D-8A6F-03D440DA7986}" destId="{7AAA2A22-53D1-6946-9A33-72660B80FF5C}" srcOrd="0" destOrd="0" presId="urn:microsoft.com/office/officeart/2005/8/layout/hierarchy1"/>
    <dgm:cxn modelId="{55128492-F4F3-C842-870F-B003634A3CF2}" type="presParOf" srcId="{7AAA2A22-53D1-6946-9A33-72660B80FF5C}" destId="{440A2A60-EA55-C84F-A444-50188C0E7F32}" srcOrd="0" destOrd="0" presId="urn:microsoft.com/office/officeart/2005/8/layout/hierarchy1"/>
    <dgm:cxn modelId="{0B52C7F3-56AF-644C-9266-ADD01CBD6031}" type="presParOf" srcId="{7AAA2A22-53D1-6946-9A33-72660B80FF5C}" destId="{E64DE4D7-F50C-814E-BCCB-B5DABEE479F4}" srcOrd="1" destOrd="0" presId="urn:microsoft.com/office/officeart/2005/8/layout/hierarchy1"/>
    <dgm:cxn modelId="{51C2D211-AF5B-EF4C-9C12-3C0895A00C58}" type="presParOf" srcId="{29A0B5C7-7709-344D-8A6F-03D440DA7986}" destId="{247528B5-054A-A54B-9EF7-02789A712635}" srcOrd="1" destOrd="0" presId="urn:microsoft.com/office/officeart/2005/8/layout/hierarchy1"/>
    <dgm:cxn modelId="{5B60499A-77C3-6443-990F-4F30CF8886F0}" type="presParOf" srcId="{EFB93E66-408D-3549-AEDF-A34BDF3ABC55}" destId="{16E296A9-EACA-1D43-8F2F-0BF9DA1D9574}" srcOrd="1" destOrd="0" presId="urn:microsoft.com/office/officeart/2005/8/layout/hierarchy1"/>
    <dgm:cxn modelId="{E54DD149-FB68-1846-9C35-6085E3F9AA58}" type="presParOf" srcId="{16E296A9-EACA-1D43-8F2F-0BF9DA1D9574}" destId="{4D589A21-4536-374B-8819-3EF5555BB3FE}" srcOrd="0" destOrd="0" presId="urn:microsoft.com/office/officeart/2005/8/layout/hierarchy1"/>
    <dgm:cxn modelId="{AA1E8B8E-82D0-0E42-AF42-7D8FD0DB6D32}" type="presParOf" srcId="{4D589A21-4536-374B-8819-3EF5555BB3FE}" destId="{058353DB-D7A7-6647-97AE-69375C1FEAD1}" srcOrd="0" destOrd="0" presId="urn:microsoft.com/office/officeart/2005/8/layout/hierarchy1"/>
    <dgm:cxn modelId="{6F87D489-067A-8B42-845A-AEC08D0E650D}" type="presParOf" srcId="{4D589A21-4536-374B-8819-3EF5555BB3FE}" destId="{0412554F-E567-7C4C-9D83-2118186E548A}" srcOrd="1" destOrd="0" presId="urn:microsoft.com/office/officeart/2005/8/layout/hierarchy1"/>
    <dgm:cxn modelId="{531115CD-2D7C-DD4A-8FE2-CE916E5CE33A}" type="presParOf" srcId="{16E296A9-EACA-1D43-8F2F-0BF9DA1D9574}" destId="{681F0D4B-0AF0-EB47-B0E5-B212608CEF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BA4ABE-70D4-4028-ACF9-3732A936A08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99B51-911D-4A86-A625-0FA72E539FC0}">
      <dgm:prSet/>
      <dgm:spPr/>
      <dgm:t>
        <a:bodyPr/>
        <a:lstStyle/>
        <a:p>
          <a:r>
            <a:rPr lang="it-IT" dirty="0">
              <a:solidFill>
                <a:schemeClr val="accent1"/>
              </a:solidFill>
            </a:rPr>
            <a:t>Proposta al Direttore di istituire nel nuovo provvedimento   organizzativo della Sezione il Servizio di Direzione (che include nelle proprie attività la gestione delle Risorse Umane)</a:t>
          </a:r>
          <a:endParaRPr lang="en-US" dirty="0">
            <a:solidFill>
              <a:schemeClr val="accent1"/>
            </a:solidFill>
          </a:endParaRPr>
        </a:p>
      </dgm:t>
    </dgm:pt>
    <dgm:pt modelId="{C8647C10-AAF2-483E-A866-A78018CE904C}" type="parTrans" cxnId="{79673285-D96E-4CC3-BC1C-6E6FCC898DB1}">
      <dgm:prSet/>
      <dgm:spPr/>
      <dgm:t>
        <a:bodyPr/>
        <a:lstStyle/>
        <a:p>
          <a:endParaRPr lang="en-US"/>
        </a:p>
      </dgm:t>
    </dgm:pt>
    <dgm:pt modelId="{7D46A652-CB60-4B33-BAF5-2EFB744253A3}" type="sibTrans" cxnId="{79673285-D96E-4CC3-BC1C-6E6FCC898DB1}">
      <dgm:prSet/>
      <dgm:spPr/>
      <dgm:t>
        <a:bodyPr/>
        <a:lstStyle/>
        <a:p>
          <a:endParaRPr lang="en-US"/>
        </a:p>
      </dgm:t>
    </dgm:pt>
    <dgm:pt modelId="{36497B59-AF6C-4749-B91F-F7E617C6FF85}">
      <dgm:prSet/>
      <dgm:spPr/>
      <dgm:t>
        <a:bodyPr/>
        <a:lstStyle/>
        <a:p>
          <a:r>
            <a:rPr lang="it-IT" dirty="0">
              <a:solidFill>
                <a:schemeClr val="accent1"/>
              </a:solidFill>
            </a:rPr>
            <a:t>Una nuova risorsa collaborerà nel Servizio da ottobre/novembre</a:t>
          </a:r>
          <a:endParaRPr lang="en-US" dirty="0">
            <a:solidFill>
              <a:schemeClr val="accent1"/>
            </a:solidFill>
          </a:endParaRPr>
        </a:p>
      </dgm:t>
    </dgm:pt>
    <dgm:pt modelId="{FA163F06-EAE4-427F-B6EA-D4C518890F0D}" type="parTrans" cxnId="{94D84CC2-82C3-4345-95AD-57805F04B44F}">
      <dgm:prSet/>
      <dgm:spPr/>
      <dgm:t>
        <a:bodyPr/>
        <a:lstStyle/>
        <a:p>
          <a:endParaRPr lang="en-US"/>
        </a:p>
      </dgm:t>
    </dgm:pt>
    <dgm:pt modelId="{1C14A68F-F0C8-42CA-BBB9-941B4D5F41E1}" type="sibTrans" cxnId="{94D84CC2-82C3-4345-95AD-57805F04B44F}">
      <dgm:prSet/>
      <dgm:spPr/>
      <dgm:t>
        <a:bodyPr/>
        <a:lstStyle/>
        <a:p>
          <a:endParaRPr lang="en-US"/>
        </a:p>
      </dgm:t>
    </dgm:pt>
    <dgm:pt modelId="{7FC2AB7E-4C69-5A41-BBD0-BAC66BE2D028}" type="pres">
      <dgm:prSet presAssocID="{49BA4ABE-70D4-4028-ACF9-3732A936A0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FD68A4-31FD-6C41-9FED-0FC434A21C9B}" type="pres">
      <dgm:prSet presAssocID="{81399B51-911D-4A86-A625-0FA72E539FC0}" presName="hierRoot1" presStyleCnt="0"/>
      <dgm:spPr/>
    </dgm:pt>
    <dgm:pt modelId="{1C829920-D97B-B54F-A811-49374F92AD6F}" type="pres">
      <dgm:prSet presAssocID="{81399B51-911D-4A86-A625-0FA72E539FC0}" presName="composite" presStyleCnt="0"/>
      <dgm:spPr/>
    </dgm:pt>
    <dgm:pt modelId="{DBB2BAEE-B9DF-7A41-B67B-4E437F657850}" type="pres">
      <dgm:prSet presAssocID="{81399B51-911D-4A86-A625-0FA72E539FC0}" presName="background" presStyleLbl="node0" presStyleIdx="0" presStyleCnt="2"/>
      <dgm:spPr/>
    </dgm:pt>
    <dgm:pt modelId="{FC4E278B-F4A0-0B45-98EF-7CB19D402213}" type="pres">
      <dgm:prSet presAssocID="{81399B51-911D-4A86-A625-0FA72E539FC0}" presName="text" presStyleLbl="fgAcc0" presStyleIdx="0" presStyleCnt="2">
        <dgm:presLayoutVars>
          <dgm:chPref val="3"/>
        </dgm:presLayoutVars>
      </dgm:prSet>
      <dgm:spPr/>
    </dgm:pt>
    <dgm:pt modelId="{5A2AD813-AD45-CF4A-BD51-59CCB2EBA139}" type="pres">
      <dgm:prSet presAssocID="{81399B51-911D-4A86-A625-0FA72E539FC0}" presName="hierChild2" presStyleCnt="0"/>
      <dgm:spPr/>
    </dgm:pt>
    <dgm:pt modelId="{7A1575A8-E242-2949-A8AF-440DC3F47BE6}" type="pres">
      <dgm:prSet presAssocID="{36497B59-AF6C-4749-B91F-F7E617C6FF85}" presName="hierRoot1" presStyleCnt="0"/>
      <dgm:spPr/>
    </dgm:pt>
    <dgm:pt modelId="{99965991-F2BD-8546-A45F-1065F6DF3ED5}" type="pres">
      <dgm:prSet presAssocID="{36497B59-AF6C-4749-B91F-F7E617C6FF85}" presName="composite" presStyleCnt="0"/>
      <dgm:spPr/>
    </dgm:pt>
    <dgm:pt modelId="{0120F005-91B0-E444-94B3-19B5AA77F947}" type="pres">
      <dgm:prSet presAssocID="{36497B59-AF6C-4749-B91F-F7E617C6FF85}" presName="background" presStyleLbl="node0" presStyleIdx="1" presStyleCnt="2"/>
      <dgm:spPr/>
    </dgm:pt>
    <dgm:pt modelId="{333A75F3-AD86-504F-8A8A-F0B206E59FDB}" type="pres">
      <dgm:prSet presAssocID="{36497B59-AF6C-4749-B91F-F7E617C6FF85}" presName="text" presStyleLbl="fgAcc0" presStyleIdx="1" presStyleCnt="2">
        <dgm:presLayoutVars>
          <dgm:chPref val="3"/>
        </dgm:presLayoutVars>
      </dgm:prSet>
      <dgm:spPr/>
    </dgm:pt>
    <dgm:pt modelId="{41554151-71B9-8746-9660-EF152EC8D0FA}" type="pres">
      <dgm:prSet presAssocID="{36497B59-AF6C-4749-B91F-F7E617C6FF85}" presName="hierChild2" presStyleCnt="0"/>
      <dgm:spPr/>
    </dgm:pt>
  </dgm:ptLst>
  <dgm:cxnLst>
    <dgm:cxn modelId="{B848BA38-5977-1E44-9045-CDB4E3D6D684}" type="presOf" srcId="{49BA4ABE-70D4-4028-ACF9-3732A936A08F}" destId="{7FC2AB7E-4C69-5A41-BBD0-BAC66BE2D028}" srcOrd="0" destOrd="0" presId="urn:microsoft.com/office/officeart/2005/8/layout/hierarchy1"/>
    <dgm:cxn modelId="{2CAC5758-2D06-C641-9C07-AD9FBAE95A40}" type="presOf" srcId="{36497B59-AF6C-4749-B91F-F7E617C6FF85}" destId="{333A75F3-AD86-504F-8A8A-F0B206E59FDB}" srcOrd="0" destOrd="0" presId="urn:microsoft.com/office/officeart/2005/8/layout/hierarchy1"/>
    <dgm:cxn modelId="{79673285-D96E-4CC3-BC1C-6E6FCC898DB1}" srcId="{49BA4ABE-70D4-4028-ACF9-3732A936A08F}" destId="{81399B51-911D-4A86-A625-0FA72E539FC0}" srcOrd="0" destOrd="0" parTransId="{C8647C10-AAF2-483E-A866-A78018CE904C}" sibTransId="{7D46A652-CB60-4B33-BAF5-2EFB744253A3}"/>
    <dgm:cxn modelId="{94D84CC2-82C3-4345-95AD-57805F04B44F}" srcId="{49BA4ABE-70D4-4028-ACF9-3732A936A08F}" destId="{36497B59-AF6C-4749-B91F-F7E617C6FF85}" srcOrd="1" destOrd="0" parTransId="{FA163F06-EAE4-427F-B6EA-D4C518890F0D}" sibTransId="{1C14A68F-F0C8-42CA-BBB9-941B4D5F41E1}"/>
    <dgm:cxn modelId="{F99987F5-FABB-F84D-A1EE-84296118EBE2}" type="presOf" srcId="{81399B51-911D-4A86-A625-0FA72E539FC0}" destId="{FC4E278B-F4A0-0B45-98EF-7CB19D402213}" srcOrd="0" destOrd="0" presId="urn:microsoft.com/office/officeart/2005/8/layout/hierarchy1"/>
    <dgm:cxn modelId="{1223385D-D9F3-8B44-9038-EE41285E3E98}" type="presParOf" srcId="{7FC2AB7E-4C69-5A41-BBD0-BAC66BE2D028}" destId="{98FD68A4-31FD-6C41-9FED-0FC434A21C9B}" srcOrd="0" destOrd="0" presId="urn:microsoft.com/office/officeart/2005/8/layout/hierarchy1"/>
    <dgm:cxn modelId="{7B666012-4A8D-264B-80BB-31C2F308E806}" type="presParOf" srcId="{98FD68A4-31FD-6C41-9FED-0FC434A21C9B}" destId="{1C829920-D97B-B54F-A811-49374F92AD6F}" srcOrd="0" destOrd="0" presId="urn:microsoft.com/office/officeart/2005/8/layout/hierarchy1"/>
    <dgm:cxn modelId="{EDFFB972-60DD-484C-8D23-A6983611A66E}" type="presParOf" srcId="{1C829920-D97B-B54F-A811-49374F92AD6F}" destId="{DBB2BAEE-B9DF-7A41-B67B-4E437F657850}" srcOrd="0" destOrd="0" presId="urn:microsoft.com/office/officeart/2005/8/layout/hierarchy1"/>
    <dgm:cxn modelId="{D0559BD6-37A8-7C4F-AB84-70710EB9E472}" type="presParOf" srcId="{1C829920-D97B-B54F-A811-49374F92AD6F}" destId="{FC4E278B-F4A0-0B45-98EF-7CB19D402213}" srcOrd="1" destOrd="0" presId="urn:microsoft.com/office/officeart/2005/8/layout/hierarchy1"/>
    <dgm:cxn modelId="{C227BE28-819F-004C-A165-784F49A4E94F}" type="presParOf" srcId="{98FD68A4-31FD-6C41-9FED-0FC434A21C9B}" destId="{5A2AD813-AD45-CF4A-BD51-59CCB2EBA139}" srcOrd="1" destOrd="0" presId="urn:microsoft.com/office/officeart/2005/8/layout/hierarchy1"/>
    <dgm:cxn modelId="{0946C052-E262-0E4E-A01F-844EBD6B5002}" type="presParOf" srcId="{7FC2AB7E-4C69-5A41-BBD0-BAC66BE2D028}" destId="{7A1575A8-E242-2949-A8AF-440DC3F47BE6}" srcOrd="1" destOrd="0" presId="urn:microsoft.com/office/officeart/2005/8/layout/hierarchy1"/>
    <dgm:cxn modelId="{EB03A771-CFC0-1F4D-A171-74C45EFC4996}" type="presParOf" srcId="{7A1575A8-E242-2949-A8AF-440DC3F47BE6}" destId="{99965991-F2BD-8546-A45F-1065F6DF3ED5}" srcOrd="0" destOrd="0" presId="urn:microsoft.com/office/officeart/2005/8/layout/hierarchy1"/>
    <dgm:cxn modelId="{9A15141C-8FA3-5140-97C8-11B93183C512}" type="presParOf" srcId="{99965991-F2BD-8546-A45F-1065F6DF3ED5}" destId="{0120F005-91B0-E444-94B3-19B5AA77F947}" srcOrd="0" destOrd="0" presId="urn:microsoft.com/office/officeart/2005/8/layout/hierarchy1"/>
    <dgm:cxn modelId="{75FAEB9C-8B86-524D-813E-AB34D8E5D0A1}" type="presParOf" srcId="{99965991-F2BD-8546-A45F-1065F6DF3ED5}" destId="{333A75F3-AD86-504F-8A8A-F0B206E59FDB}" srcOrd="1" destOrd="0" presId="urn:microsoft.com/office/officeart/2005/8/layout/hierarchy1"/>
    <dgm:cxn modelId="{CB411D9C-D3DE-1F44-9834-FDC4068B2709}" type="presParOf" srcId="{7A1575A8-E242-2949-A8AF-440DC3F47BE6}" destId="{41554151-71B9-8746-9660-EF152EC8D0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BA0098-EC6E-4A0B-8D75-0A7E1530370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33E57D-C92D-431B-9875-5ED0953BDDBB}">
      <dgm:prSet/>
      <dgm:spPr/>
      <dgm:t>
        <a:bodyPr/>
        <a:lstStyle/>
        <a:p>
          <a:r>
            <a:rPr lang="en-US" dirty="0" err="1"/>
            <a:t>Funzioni</a:t>
          </a:r>
          <a:r>
            <a:rPr lang="en-US" dirty="0"/>
            <a:t> del </a:t>
          </a:r>
          <a:r>
            <a:rPr lang="en-US" dirty="0" err="1"/>
            <a:t>Portale</a:t>
          </a:r>
          <a:r>
            <a:rPr lang="en-US" dirty="0"/>
            <a:t> INFN</a:t>
          </a:r>
        </a:p>
      </dgm:t>
    </dgm:pt>
    <dgm:pt modelId="{5890B135-0CF0-4352-A0DC-E484034D0828}" type="parTrans" cxnId="{F8653033-9043-49F9-B769-A699CB557D5F}">
      <dgm:prSet/>
      <dgm:spPr/>
      <dgm:t>
        <a:bodyPr/>
        <a:lstStyle/>
        <a:p>
          <a:endParaRPr lang="en-US"/>
        </a:p>
      </dgm:t>
    </dgm:pt>
    <dgm:pt modelId="{F5E507BE-3D62-4AAA-9A17-87CD873FD600}" type="sibTrans" cxnId="{F8653033-9043-49F9-B769-A699CB557D5F}">
      <dgm:prSet/>
      <dgm:spPr/>
      <dgm:t>
        <a:bodyPr/>
        <a:lstStyle/>
        <a:p>
          <a:endParaRPr lang="en-US"/>
        </a:p>
      </dgm:t>
    </dgm:pt>
    <dgm:pt modelId="{767F77E0-231E-4157-B343-D606F1D8FA38}">
      <dgm:prSet/>
      <dgm:spPr/>
      <dgm:t>
        <a:bodyPr/>
        <a:lstStyle/>
        <a:p>
          <a:r>
            <a:rPr lang="en-US" dirty="0" err="1"/>
            <a:t>Contabilità</a:t>
          </a:r>
          <a:endParaRPr lang="en-US" dirty="0"/>
        </a:p>
      </dgm:t>
    </dgm:pt>
    <dgm:pt modelId="{4D2637BA-BD90-46FB-A19A-61E720AA8D6D}" type="parTrans" cxnId="{A0CC2E3C-7543-4BB9-B6DD-2048DF00A9A4}">
      <dgm:prSet/>
      <dgm:spPr/>
      <dgm:t>
        <a:bodyPr/>
        <a:lstStyle/>
        <a:p>
          <a:endParaRPr lang="en-US"/>
        </a:p>
      </dgm:t>
    </dgm:pt>
    <dgm:pt modelId="{CA13074D-0354-42F7-AD23-06EB35EABEFB}" type="sibTrans" cxnId="{A0CC2E3C-7543-4BB9-B6DD-2048DF00A9A4}">
      <dgm:prSet/>
      <dgm:spPr/>
      <dgm:t>
        <a:bodyPr/>
        <a:lstStyle/>
        <a:p>
          <a:endParaRPr lang="en-US"/>
        </a:p>
      </dgm:t>
    </dgm:pt>
    <dgm:pt modelId="{CAF9F31F-0713-4647-A973-15AD6BE82BAB}">
      <dgm:prSet/>
      <dgm:spPr/>
      <dgm:t>
        <a:bodyPr/>
        <a:lstStyle/>
        <a:p>
          <a:r>
            <a:rPr lang="en-US" dirty="0" err="1"/>
            <a:t>Fondo</a:t>
          </a:r>
          <a:r>
            <a:rPr lang="en-US" dirty="0"/>
            <a:t> </a:t>
          </a:r>
          <a:r>
            <a:rPr lang="en-US" dirty="0" err="1"/>
            <a:t>Economale</a:t>
          </a:r>
          <a:endParaRPr lang="en-US" dirty="0"/>
        </a:p>
      </dgm:t>
    </dgm:pt>
    <dgm:pt modelId="{0D3803DD-19CE-40E6-994D-2B53AB646F31}" type="parTrans" cxnId="{5F1594DC-8D29-44CB-A902-774CDE04E31C}">
      <dgm:prSet/>
      <dgm:spPr/>
      <dgm:t>
        <a:bodyPr/>
        <a:lstStyle/>
        <a:p>
          <a:endParaRPr lang="en-US"/>
        </a:p>
      </dgm:t>
    </dgm:pt>
    <dgm:pt modelId="{35235A76-C189-4C9C-A140-FE098450C090}" type="sibTrans" cxnId="{5F1594DC-8D29-44CB-A902-774CDE04E31C}">
      <dgm:prSet/>
      <dgm:spPr/>
      <dgm:t>
        <a:bodyPr/>
        <a:lstStyle/>
        <a:p>
          <a:endParaRPr lang="en-US"/>
        </a:p>
      </dgm:t>
    </dgm:pt>
    <dgm:pt modelId="{1DE5EEB1-BB08-43EB-9D92-D915F69B7E38}">
      <dgm:prSet/>
      <dgm:spPr/>
      <dgm:t>
        <a:bodyPr/>
        <a:lstStyle/>
        <a:p>
          <a:r>
            <a:rPr lang="en-US" dirty="0" err="1"/>
            <a:t>Missioni</a:t>
          </a:r>
          <a:endParaRPr lang="en-US" dirty="0"/>
        </a:p>
      </dgm:t>
    </dgm:pt>
    <dgm:pt modelId="{9D4A77CF-20A3-41CD-97D5-28282E4D4EFC}" type="parTrans" cxnId="{A34C2FE1-EA8B-4945-AC21-86A72A3F6A94}">
      <dgm:prSet/>
      <dgm:spPr/>
      <dgm:t>
        <a:bodyPr/>
        <a:lstStyle/>
        <a:p>
          <a:endParaRPr lang="en-US"/>
        </a:p>
      </dgm:t>
    </dgm:pt>
    <dgm:pt modelId="{1BB1FC7F-F757-476C-8E55-CCA724B9A25D}" type="sibTrans" cxnId="{A34C2FE1-EA8B-4945-AC21-86A72A3F6A94}">
      <dgm:prSet/>
      <dgm:spPr/>
      <dgm:t>
        <a:bodyPr/>
        <a:lstStyle/>
        <a:p>
          <a:endParaRPr lang="en-US"/>
        </a:p>
      </dgm:t>
    </dgm:pt>
    <dgm:pt modelId="{D77708C3-D48A-E043-A8D6-8D47323A5A23}">
      <dgm:prSet/>
      <dgm:spPr/>
      <dgm:t>
        <a:bodyPr/>
        <a:lstStyle/>
        <a:p>
          <a:r>
            <a:rPr lang="it-IT" dirty="0"/>
            <a:t>Collaborazioni Scientifiche e Seminari</a:t>
          </a:r>
        </a:p>
      </dgm:t>
    </dgm:pt>
    <dgm:pt modelId="{1A2B88BC-6039-0B4B-9A12-30E4FDB8314B}" type="parTrans" cxnId="{5258EA78-F62D-664E-8B44-01286034E2F1}">
      <dgm:prSet/>
      <dgm:spPr/>
      <dgm:t>
        <a:bodyPr/>
        <a:lstStyle/>
        <a:p>
          <a:endParaRPr lang="it-IT"/>
        </a:p>
      </dgm:t>
    </dgm:pt>
    <dgm:pt modelId="{24671ECE-0D55-8444-ACAB-F934C5A2CDA1}" type="sibTrans" cxnId="{5258EA78-F62D-664E-8B44-01286034E2F1}">
      <dgm:prSet/>
      <dgm:spPr/>
      <dgm:t>
        <a:bodyPr/>
        <a:lstStyle/>
        <a:p>
          <a:endParaRPr lang="it-IT"/>
        </a:p>
      </dgm:t>
    </dgm:pt>
    <dgm:pt modelId="{BD2C2AD9-9FBD-CE40-A7D3-87B3DB8F6DFF}">
      <dgm:prSet/>
      <dgm:spPr/>
      <dgm:t>
        <a:bodyPr/>
        <a:lstStyle/>
        <a:p>
          <a:r>
            <a:rPr lang="it-IT" dirty="0"/>
            <a:t>Associazioni</a:t>
          </a:r>
        </a:p>
      </dgm:t>
    </dgm:pt>
    <dgm:pt modelId="{353C9E10-3653-9942-8616-AF5D2EB81982}" type="parTrans" cxnId="{3AAE4823-85D5-8F4A-8893-066101D24ACE}">
      <dgm:prSet/>
      <dgm:spPr/>
      <dgm:t>
        <a:bodyPr/>
        <a:lstStyle/>
        <a:p>
          <a:endParaRPr lang="it-IT"/>
        </a:p>
      </dgm:t>
    </dgm:pt>
    <dgm:pt modelId="{BB3D66CC-6276-0343-B33B-84B3F2382D16}" type="sibTrans" cxnId="{3AAE4823-85D5-8F4A-8893-066101D24ACE}">
      <dgm:prSet/>
      <dgm:spPr/>
      <dgm:t>
        <a:bodyPr/>
        <a:lstStyle/>
        <a:p>
          <a:endParaRPr lang="it-IT"/>
        </a:p>
      </dgm:t>
    </dgm:pt>
    <dgm:pt modelId="{BA3D5692-6B58-994B-B335-28FDD99A81E8}">
      <dgm:prSet/>
      <dgm:spPr/>
      <dgm:t>
        <a:bodyPr/>
        <a:lstStyle/>
        <a:p>
          <a:r>
            <a:rPr lang="it-IT" dirty="0"/>
            <a:t>Medicina del Lavoro e Radioprotezione</a:t>
          </a:r>
        </a:p>
      </dgm:t>
    </dgm:pt>
    <dgm:pt modelId="{12FA6DDC-61AE-CF4A-A852-E807EEDFE542}" type="parTrans" cxnId="{AB091C6C-C89D-0E4C-9B54-BA25411229B6}">
      <dgm:prSet/>
      <dgm:spPr/>
      <dgm:t>
        <a:bodyPr/>
        <a:lstStyle/>
        <a:p>
          <a:endParaRPr lang="it-IT"/>
        </a:p>
      </dgm:t>
    </dgm:pt>
    <dgm:pt modelId="{3761B948-E2B1-FB48-92D8-BC4BD480DD14}" type="sibTrans" cxnId="{AB091C6C-C89D-0E4C-9B54-BA25411229B6}">
      <dgm:prSet/>
      <dgm:spPr/>
      <dgm:t>
        <a:bodyPr/>
        <a:lstStyle/>
        <a:p>
          <a:endParaRPr lang="it-IT"/>
        </a:p>
      </dgm:t>
    </dgm:pt>
    <dgm:pt modelId="{4299DCF9-D023-084C-8DFF-C9E4DEAC16E2}" type="pres">
      <dgm:prSet presAssocID="{C4BA0098-EC6E-4A0B-8D75-0A7E15303707}" presName="linear" presStyleCnt="0">
        <dgm:presLayoutVars>
          <dgm:animLvl val="lvl"/>
          <dgm:resizeHandles val="exact"/>
        </dgm:presLayoutVars>
      </dgm:prSet>
      <dgm:spPr/>
    </dgm:pt>
    <dgm:pt modelId="{08D226FC-B7EF-3942-87B0-D535899E0E18}" type="pres">
      <dgm:prSet presAssocID="{7833E57D-C92D-431B-9875-5ED0953BDDB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43C6715-01C8-1943-AD9B-52CBA685216E}" type="pres">
      <dgm:prSet presAssocID="{F5E507BE-3D62-4AAA-9A17-87CD873FD600}" presName="spacer" presStyleCnt="0"/>
      <dgm:spPr/>
    </dgm:pt>
    <dgm:pt modelId="{7AEFEDBD-7067-8641-B624-9B6A44CEBB24}" type="pres">
      <dgm:prSet presAssocID="{767F77E0-231E-4157-B343-D606F1D8FA3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2B1AC23-3E80-6145-8E73-459949C1D752}" type="pres">
      <dgm:prSet presAssocID="{CA13074D-0354-42F7-AD23-06EB35EABEFB}" presName="spacer" presStyleCnt="0"/>
      <dgm:spPr/>
    </dgm:pt>
    <dgm:pt modelId="{28A450F6-520E-224D-99CB-02C99CFD83E3}" type="pres">
      <dgm:prSet presAssocID="{CAF9F31F-0713-4647-A973-15AD6BE82BA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9C52341-C23F-2A4A-B3A0-B9952C71C77E}" type="pres">
      <dgm:prSet presAssocID="{35235A76-C189-4C9C-A140-FE098450C090}" presName="spacer" presStyleCnt="0"/>
      <dgm:spPr/>
    </dgm:pt>
    <dgm:pt modelId="{1D1DF1C6-4708-0842-B864-1343687D112B}" type="pres">
      <dgm:prSet presAssocID="{1DE5EEB1-BB08-43EB-9D92-D915F69B7E3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C2040A5-6F27-D04A-9697-73622F1877D4}" type="pres">
      <dgm:prSet presAssocID="{1BB1FC7F-F757-476C-8E55-CCA724B9A25D}" presName="spacer" presStyleCnt="0"/>
      <dgm:spPr/>
    </dgm:pt>
    <dgm:pt modelId="{53F4FE0E-8099-FC42-9B9F-A4FE4F418994}" type="pres">
      <dgm:prSet presAssocID="{D77708C3-D48A-E043-A8D6-8D47323A5A2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1D1AFA4-AEAA-5649-B6D7-EB3E479749D1}" type="pres">
      <dgm:prSet presAssocID="{24671ECE-0D55-8444-ACAB-F934C5A2CDA1}" presName="spacer" presStyleCnt="0"/>
      <dgm:spPr/>
    </dgm:pt>
    <dgm:pt modelId="{B068609E-1BD1-B04A-8A6D-98EFC3953A63}" type="pres">
      <dgm:prSet presAssocID="{BD2C2AD9-9FBD-CE40-A7D3-87B3DB8F6DF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5E74C47-614C-3848-9D54-98B55E15D620}" type="pres">
      <dgm:prSet presAssocID="{BB3D66CC-6276-0343-B33B-84B3F2382D16}" presName="spacer" presStyleCnt="0"/>
      <dgm:spPr/>
    </dgm:pt>
    <dgm:pt modelId="{633BF162-E841-114F-BA55-C870D6FD4BD3}" type="pres">
      <dgm:prSet presAssocID="{BA3D5692-6B58-994B-B335-28FDD99A81E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2B94A21-1F46-EA45-9E50-D23E3AA5A081}" type="presOf" srcId="{BD2C2AD9-9FBD-CE40-A7D3-87B3DB8F6DFF}" destId="{B068609E-1BD1-B04A-8A6D-98EFC3953A63}" srcOrd="0" destOrd="0" presId="urn:microsoft.com/office/officeart/2005/8/layout/vList2"/>
    <dgm:cxn modelId="{3AAE4823-85D5-8F4A-8893-066101D24ACE}" srcId="{C4BA0098-EC6E-4A0B-8D75-0A7E15303707}" destId="{BD2C2AD9-9FBD-CE40-A7D3-87B3DB8F6DFF}" srcOrd="5" destOrd="0" parTransId="{353C9E10-3653-9942-8616-AF5D2EB81982}" sibTransId="{BB3D66CC-6276-0343-B33B-84B3F2382D16}"/>
    <dgm:cxn modelId="{B1A55128-B517-EE42-9760-E6E1063D9160}" type="presOf" srcId="{C4BA0098-EC6E-4A0B-8D75-0A7E15303707}" destId="{4299DCF9-D023-084C-8DFF-C9E4DEAC16E2}" srcOrd="0" destOrd="0" presId="urn:microsoft.com/office/officeart/2005/8/layout/vList2"/>
    <dgm:cxn modelId="{F8653033-9043-49F9-B769-A699CB557D5F}" srcId="{C4BA0098-EC6E-4A0B-8D75-0A7E15303707}" destId="{7833E57D-C92D-431B-9875-5ED0953BDDBB}" srcOrd="0" destOrd="0" parTransId="{5890B135-0CF0-4352-A0DC-E484034D0828}" sibTransId="{F5E507BE-3D62-4AAA-9A17-87CD873FD600}"/>
    <dgm:cxn modelId="{A0CC2E3C-7543-4BB9-B6DD-2048DF00A9A4}" srcId="{C4BA0098-EC6E-4A0B-8D75-0A7E15303707}" destId="{767F77E0-231E-4157-B343-D606F1D8FA38}" srcOrd="1" destOrd="0" parTransId="{4D2637BA-BD90-46FB-A19A-61E720AA8D6D}" sibTransId="{CA13074D-0354-42F7-AD23-06EB35EABEFB}"/>
    <dgm:cxn modelId="{E8243C5F-D4F5-B742-9B7F-794E04166C6E}" type="presOf" srcId="{D77708C3-D48A-E043-A8D6-8D47323A5A23}" destId="{53F4FE0E-8099-FC42-9B9F-A4FE4F418994}" srcOrd="0" destOrd="0" presId="urn:microsoft.com/office/officeart/2005/8/layout/vList2"/>
    <dgm:cxn modelId="{AB091C6C-C89D-0E4C-9B54-BA25411229B6}" srcId="{C4BA0098-EC6E-4A0B-8D75-0A7E15303707}" destId="{BA3D5692-6B58-994B-B335-28FDD99A81E8}" srcOrd="6" destOrd="0" parTransId="{12FA6DDC-61AE-CF4A-A852-E807EEDFE542}" sibTransId="{3761B948-E2B1-FB48-92D8-BC4BD480DD14}"/>
    <dgm:cxn modelId="{DFD3AD75-E4A6-E542-A8B9-FDA482276B55}" type="presOf" srcId="{CAF9F31F-0713-4647-A973-15AD6BE82BAB}" destId="{28A450F6-520E-224D-99CB-02C99CFD83E3}" srcOrd="0" destOrd="0" presId="urn:microsoft.com/office/officeart/2005/8/layout/vList2"/>
    <dgm:cxn modelId="{5258EA78-F62D-664E-8B44-01286034E2F1}" srcId="{C4BA0098-EC6E-4A0B-8D75-0A7E15303707}" destId="{D77708C3-D48A-E043-A8D6-8D47323A5A23}" srcOrd="4" destOrd="0" parTransId="{1A2B88BC-6039-0B4B-9A12-30E4FDB8314B}" sibTransId="{24671ECE-0D55-8444-ACAB-F934C5A2CDA1}"/>
    <dgm:cxn modelId="{8A7FEB80-6193-094D-9D60-FE0A51D74682}" type="presOf" srcId="{7833E57D-C92D-431B-9875-5ED0953BDDBB}" destId="{08D226FC-B7EF-3942-87B0-D535899E0E18}" srcOrd="0" destOrd="0" presId="urn:microsoft.com/office/officeart/2005/8/layout/vList2"/>
    <dgm:cxn modelId="{660053B1-F277-294B-A1A6-5FAB636D1515}" type="presOf" srcId="{767F77E0-231E-4157-B343-D606F1D8FA38}" destId="{7AEFEDBD-7067-8641-B624-9B6A44CEBB24}" srcOrd="0" destOrd="0" presId="urn:microsoft.com/office/officeart/2005/8/layout/vList2"/>
    <dgm:cxn modelId="{5F1594DC-8D29-44CB-A902-774CDE04E31C}" srcId="{C4BA0098-EC6E-4A0B-8D75-0A7E15303707}" destId="{CAF9F31F-0713-4647-A973-15AD6BE82BAB}" srcOrd="2" destOrd="0" parTransId="{0D3803DD-19CE-40E6-994D-2B53AB646F31}" sibTransId="{35235A76-C189-4C9C-A140-FE098450C090}"/>
    <dgm:cxn modelId="{A34C2FE1-EA8B-4945-AC21-86A72A3F6A94}" srcId="{C4BA0098-EC6E-4A0B-8D75-0A7E15303707}" destId="{1DE5EEB1-BB08-43EB-9D92-D915F69B7E38}" srcOrd="3" destOrd="0" parTransId="{9D4A77CF-20A3-41CD-97D5-28282E4D4EFC}" sibTransId="{1BB1FC7F-F757-476C-8E55-CCA724B9A25D}"/>
    <dgm:cxn modelId="{5E2330E1-114E-AA48-9068-7B8F1832E10E}" type="presOf" srcId="{BA3D5692-6B58-994B-B335-28FDD99A81E8}" destId="{633BF162-E841-114F-BA55-C870D6FD4BD3}" srcOrd="0" destOrd="0" presId="urn:microsoft.com/office/officeart/2005/8/layout/vList2"/>
    <dgm:cxn modelId="{596C68EE-9B42-F64F-BCCF-5E5343E4588A}" type="presOf" srcId="{1DE5EEB1-BB08-43EB-9D92-D915F69B7E38}" destId="{1D1DF1C6-4708-0842-B864-1343687D112B}" srcOrd="0" destOrd="0" presId="urn:microsoft.com/office/officeart/2005/8/layout/vList2"/>
    <dgm:cxn modelId="{48985017-9C5F-4D47-8017-DCBB2FA5819D}" type="presParOf" srcId="{4299DCF9-D023-084C-8DFF-C9E4DEAC16E2}" destId="{08D226FC-B7EF-3942-87B0-D535899E0E18}" srcOrd="0" destOrd="0" presId="urn:microsoft.com/office/officeart/2005/8/layout/vList2"/>
    <dgm:cxn modelId="{D12025B1-B6B0-8E4A-A21F-3F31B6BCA718}" type="presParOf" srcId="{4299DCF9-D023-084C-8DFF-C9E4DEAC16E2}" destId="{C43C6715-01C8-1943-AD9B-52CBA685216E}" srcOrd="1" destOrd="0" presId="urn:microsoft.com/office/officeart/2005/8/layout/vList2"/>
    <dgm:cxn modelId="{A12C35F6-DAC3-4C40-8453-9B6DC689CD10}" type="presParOf" srcId="{4299DCF9-D023-084C-8DFF-C9E4DEAC16E2}" destId="{7AEFEDBD-7067-8641-B624-9B6A44CEBB24}" srcOrd="2" destOrd="0" presId="urn:microsoft.com/office/officeart/2005/8/layout/vList2"/>
    <dgm:cxn modelId="{6AA5BBF4-1928-8C4B-8C71-8F76EF3D9144}" type="presParOf" srcId="{4299DCF9-D023-084C-8DFF-C9E4DEAC16E2}" destId="{B2B1AC23-3E80-6145-8E73-459949C1D752}" srcOrd="3" destOrd="0" presId="urn:microsoft.com/office/officeart/2005/8/layout/vList2"/>
    <dgm:cxn modelId="{E025EB70-556B-C64E-ACB5-3ACE5AD850AB}" type="presParOf" srcId="{4299DCF9-D023-084C-8DFF-C9E4DEAC16E2}" destId="{28A450F6-520E-224D-99CB-02C99CFD83E3}" srcOrd="4" destOrd="0" presId="urn:microsoft.com/office/officeart/2005/8/layout/vList2"/>
    <dgm:cxn modelId="{7F2D4AC4-6050-3D4F-A03A-568513992440}" type="presParOf" srcId="{4299DCF9-D023-084C-8DFF-C9E4DEAC16E2}" destId="{C9C52341-C23F-2A4A-B3A0-B9952C71C77E}" srcOrd="5" destOrd="0" presId="urn:microsoft.com/office/officeart/2005/8/layout/vList2"/>
    <dgm:cxn modelId="{437870E5-0B16-2540-8CCB-9D6E55736730}" type="presParOf" srcId="{4299DCF9-D023-084C-8DFF-C9E4DEAC16E2}" destId="{1D1DF1C6-4708-0842-B864-1343687D112B}" srcOrd="6" destOrd="0" presId="urn:microsoft.com/office/officeart/2005/8/layout/vList2"/>
    <dgm:cxn modelId="{F7392591-9219-DC46-9279-E5F6CE20D150}" type="presParOf" srcId="{4299DCF9-D023-084C-8DFF-C9E4DEAC16E2}" destId="{4C2040A5-6F27-D04A-9697-73622F1877D4}" srcOrd="7" destOrd="0" presId="urn:microsoft.com/office/officeart/2005/8/layout/vList2"/>
    <dgm:cxn modelId="{AB1EAB49-59BC-7D45-9C64-BBB393D64F31}" type="presParOf" srcId="{4299DCF9-D023-084C-8DFF-C9E4DEAC16E2}" destId="{53F4FE0E-8099-FC42-9B9F-A4FE4F418994}" srcOrd="8" destOrd="0" presId="urn:microsoft.com/office/officeart/2005/8/layout/vList2"/>
    <dgm:cxn modelId="{E08059BE-0BA1-4845-A34E-62C5A3F42092}" type="presParOf" srcId="{4299DCF9-D023-084C-8DFF-C9E4DEAC16E2}" destId="{81D1AFA4-AEAA-5649-B6D7-EB3E479749D1}" srcOrd="9" destOrd="0" presId="urn:microsoft.com/office/officeart/2005/8/layout/vList2"/>
    <dgm:cxn modelId="{0341A9F5-8602-1440-A537-3BFACE13C894}" type="presParOf" srcId="{4299DCF9-D023-084C-8DFF-C9E4DEAC16E2}" destId="{B068609E-1BD1-B04A-8A6D-98EFC3953A63}" srcOrd="10" destOrd="0" presId="urn:microsoft.com/office/officeart/2005/8/layout/vList2"/>
    <dgm:cxn modelId="{9ACA859E-2A82-5A4F-8920-6DBF20260728}" type="presParOf" srcId="{4299DCF9-D023-084C-8DFF-C9E4DEAC16E2}" destId="{A5E74C47-614C-3848-9D54-98B55E15D620}" srcOrd="11" destOrd="0" presId="urn:microsoft.com/office/officeart/2005/8/layout/vList2"/>
    <dgm:cxn modelId="{E195644F-0616-E443-9DD3-5389B07D198D}" type="presParOf" srcId="{4299DCF9-D023-084C-8DFF-C9E4DEAC16E2}" destId="{633BF162-E841-114F-BA55-C870D6FD4BD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BA0098-EC6E-4A0B-8D75-0A7E153037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3E57D-C92D-431B-9875-5ED0953BDDBB}">
      <dgm:prSet/>
      <dgm:spPr/>
      <dgm:t>
        <a:bodyPr/>
        <a:lstStyle/>
        <a:p>
          <a:r>
            <a:rPr lang="it-IT" dirty="0"/>
            <a:t>Maggiore programmazione delle spese per evitare frazionamento di ordini</a:t>
          </a:r>
          <a:endParaRPr lang="en-US" dirty="0"/>
        </a:p>
      </dgm:t>
    </dgm:pt>
    <dgm:pt modelId="{5890B135-0CF0-4352-A0DC-E484034D0828}" type="parTrans" cxnId="{F8653033-9043-49F9-B769-A699CB557D5F}">
      <dgm:prSet/>
      <dgm:spPr/>
      <dgm:t>
        <a:bodyPr/>
        <a:lstStyle/>
        <a:p>
          <a:endParaRPr lang="en-US"/>
        </a:p>
      </dgm:t>
    </dgm:pt>
    <dgm:pt modelId="{F5E507BE-3D62-4AAA-9A17-87CD873FD600}" type="sibTrans" cxnId="{F8653033-9043-49F9-B769-A699CB557D5F}">
      <dgm:prSet/>
      <dgm:spPr/>
      <dgm:t>
        <a:bodyPr/>
        <a:lstStyle/>
        <a:p>
          <a:endParaRPr lang="en-US"/>
        </a:p>
      </dgm:t>
    </dgm:pt>
    <dgm:pt modelId="{767F77E0-231E-4157-B343-D606F1D8FA38}">
      <dgm:prSet/>
      <dgm:spPr/>
      <dgm:t>
        <a:bodyPr/>
        <a:lstStyle/>
        <a:p>
          <a:r>
            <a:rPr lang="it-IT"/>
            <a:t>Minore utilizzo del Fondo economale: solo per spese URGENTI per le quali non c’è il tempo di espletare una RdA</a:t>
          </a:r>
          <a:endParaRPr lang="en-US"/>
        </a:p>
      </dgm:t>
    </dgm:pt>
    <dgm:pt modelId="{4D2637BA-BD90-46FB-A19A-61E720AA8D6D}" type="parTrans" cxnId="{A0CC2E3C-7543-4BB9-B6DD-2048DF00A9A4}">
      <dgm:prSet/>
      <dgm:spPr/>
      <dgm:t>
        <a:bodyPr/>
        <a:lstStyle/>
        <a:p>
          <a:endParaRPr lang="en-US"/>
        </a:p>
      </dgm:t>
    </dgm:pt>
    <dgm:pt modelId="{CA13074D-0354-42F7-AD23-06EB35EABEFB}" type="sibTrans" cxnId="{A0CC2E3C-7543-4BB9-B6DD-2048DF00A9A4}">
      <dgm:prSet/>
      <dgm:spPr/>
      <dgm:t>
        <a:bodyPr/>
        <a:lstStyle/>
        <a:p>
          <a:endParaRPr lang="en-US"/>
        </a:p>
      </dgm:t>
    </dgm:pt>
    <dgm:pt modelId="{CAF9F31F-0713-4647-A973-15AD6BE82BAB}">
      <dgm:prSet/>
      <dgm:spPr/>
      <dgm:t>
        <a:bodyPr/>
        <a:lstStyle/>
        <a:p>
          <a:r>
            <a:rPr lang="it-IT" dirty="0"/>
            <a:t>Richiedere con anticipo l’avvio di procedure già programmate (es. richieste assegni in cofinanziamento, emissione bandi per </a:t>
          </a:r>
          <a:r>
            <a:rPr lang="it-IT" dirty="0" err="1"/>
            <a:t>AdR</a:t>
          </a:r>
          <a:r>
            <a:rPr lang="it-IT" dirty="0"/>
            <a:t> e borse ecc.)</a:t>
          </a:r>
          <a:endParaRPr lang="en-US" dirty="0"/>
        </a:p>
      </dgm:t>
    </dgm:pt>
    <dgm:pt modelId="{0D3803DD-19CE-40E6-994D-2B53AB646F31}" type="parTrans" cxnId="{5F1594DC-8D29-44CB-A902-774CDE04E31C}">
      <dgm:prSet/>
      <dgm:spPr/>
      <dgm:t>
        <a:bodyPr/>
        <a:lstStyle/>
        <a:p>
          <a:endParaRPr lang="en-US"/>
        </a:p>
      </dgm:t>
    </dgm:pt>
    <dgm:pt modelId="{35235A76-C189-4C9C-A140-FE098450C090}" type="sibTrans" cxnId="{5F1594DC-8D29-44CB-A902-774CDE04E31C}">
      <dgm:prSet/>
      <dgm:spPr/>
      <dgm:t>
        <a:bodyPr/>
        <a:lstStyle/>
        <a:p>
          <a:endParaRPr lang="en-US"/>
        </a:p>
      </dgm:t>
    </dgm:pt>
    <dgm:pt modelId="{1DE5EEB1-BB08-43EB-9D92-D915F69B7E38}">
      <dgm:prSet/>
      <dgm:spPr/>
      <dgm:t>
        <a:bodyPr/>
        <a:lstStyle/>
        <a:p>
          <a:r>
            <a:rPr lang="it-IT"/>
            <a:t>Consultare web per disciplinari e altre info</a:t>
          </a:r>
          <a:endParaRPr lang="en-US"/>
        </a:p>
      </dgm:t>
    </dgm:pt>
    <dgm:pt modelId="{9D4A77CF-20A3-41CD-97D5-28282E4D4EFC}" type="parTrans" cxnId="{A34C2FE1-EA8B-4945-AC21-86A72A3F6A94}">
      <dgm:prSet/>
      <dgm:spPr/>
      <dgm:t>
        <a:bodyPr/>
        <a:lstStyle/>
        <a:p>
          <a:endParaRPr lang="en-US"/>
        </a:p>
      </dgm:t>
    </dgm:pt>
    <dgm:pt modelId="{1BB1FC7F-F757-476C-8E55-CCA724B9A25D}" type="sibTrans" cxnId="{A34C2FE1-EA8B-4945-AC21-86A72A3F6A94}">
      <dgm:prSet/>
      <dgm:spPr/>
      <dgm:t>
        <a:bodyPr/>
        <a:lstStyle/>
        <a:p>
          <a:endParaRPr lang="en-US"/>
        </a:p>
      </dgm:t>
    </dgm:pt>
    <dgm:pt modelId="{056CF2C0-9DC5-354E-910D-B6F5E05B4F17}" type="pres">
      <dgm:prSet presAssocID="{C4BA0098-EC6E-4A0B-8D75-0A7E15303707}" presName="linear" presStyleCnt="0">
        <dgm:presLayoutVars>
          <dgm:animLvl val="lvl"/>
          <dgm:resizeHandles val="exact"/>
        </dgm:presLayoutVars>
      </dgm:prSet>
      <dgm:spPr/>
    </dgm:pt>
    <dgm:pt modelId="{30C98C26-22CD-B543-A7AE-3C848DAB3238}" type="pres">
      <dgm:prSet presAssocID="{7833E57D-C92D-431B-9875-5ED0953BDD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68A865-9546-D346-9667-975420040BF8}" type="pres">
      <dgm:prSet presAssocID="{F5E507BE-3D62-4AAA-9A17-87CD873FD600}" presName="spacer" presStyleCnt="0"/>
      <dgm:spPr/>
    </dgm:pt>
    <dgm:pt modelId="{6F20F5A2-97A9-E145-B8EB-94C9E9460E7A}" type="pres">
      <dgm:prSet presAssocID="{767F77E0-231E-4157-B343-D606F1D8FA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078B77-A276-1249-835F-09998EC801D1}" type="pres">
      <dgm:prSet presAssocID="{CA13074D-0354-42F7-AD23-06EB35EABEFB}" presName="spacer" presStyleCnt="0"/>
      <dgm:spPr/>
    </dgm:pt>
    <dgm:pt modelId="{0C78542F-D75A-0A4F-B7C9-B0076E2E20DF}" type="pres">
      <dgm:prSet presAssocID="{CAF9F31F-0713-4647-A973-15AD6BE82B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9B68ED-6A26-4F4D-B56B-FE09E6A50518}" type="pres">
      <dgm:prSet presAssocID="{35235A76-C189-4C9C-A140-FE098450C090}" presName="spacer" presStyleCnt="0"/>
      <dgm:spPr/>
    </dgm:pt>
    <dgm:pt modelId="{2317B065-23F7-1D4D-BA90-B1C56281ED6D}" type="pres">
      <dgm:prSet presAssocID="{1DE5EEB1-BB08-43EB-9D92-D915F69B7E3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653033-9043-49F9-B769-A699CB557D5F}" srcId="{C4BA0098-EC6E-4A0B-8D75-0A7E15303707}" destId="{7833E57D-C92D-431B-9875-5ED0953BDDBB}" srcOrd="0" destOrd="0" parTransId="{5890B135-0CF0-4352-A0DC-E484034D0828}" sibTransId="{F5E507BE-3D62-4AAA-9A17-87CD873FD600}"/>
    <dgm:cxn modelId="{A0CC2E3C-7543-4BB9-B6DD-2048DF00A9A4}" srcId="{C4BA0098-EC6E-4A0B-8D75-0A7E15303707}" destId="{767F77E0-231E-4157-B343-D606F1D8FA38}" srcOrd="1" destOrd="0" parTransId="{4D2637BA-BD90-46FB-A19A-61E720AA8D6D}" sibTransId="{CA13074D-0354-42F7-AD23-06EB35EABEFB}"/>
    <dgm:cxn modelId="{4B7D1961-D4D2-8B43-80C6-764A354CB8FD}" type="presOf" srcId="{7833E57D-C92D-431B-9875-5ED0953BDDBB}" destId="{30C98C26-22CD-B543-A7AE-3C848DAB3238}" srcOrd="0" destOrd="0" presId="urn:microsoft.com/office/officeart/2005/8/layout/vList2"/>
    <dgm:cxn modelId="{CB697B90-07E9-B14D-A796-4E95203A570A}" type="presOf" srcId="{CAF9F31F-0713-4647-A973-15AD6BE82BAB}" destId="{0C78542F-D75A-0A4F-B7C9-B0076E2E20DF}" srcOrd="0" destOrd="0" presId="urn:microsoft.com/office/officeart/2005/8/layout/vList2"/>
    <dgm:cxn modelId="{14650992-618B-3F43-9F2F-B66846EFEDB9}" type="presOf" srcId="{767F77E0-231E-4157-B343-D606F1D8FA38}" destId="{6F20F5A2-97A9-E145-B8EB-94C9E9460E7A}" srcOrd="0" destOrd="0" presId="urn:microsoft.com/office/officeart/2005/8/layout/vList2"/>
    <dgm:cxn modelId="{A00552A9-BCB8-8F48-B396-54D36C7688E2}" type="presOf" srcId="{C4BA0098-EC6E-4A0B-8D75-0A7E15303707}" destId="{056CF2C0-9DC5-354E-910D-B6F5E05B4F17}" srcOrd="0" destOrd="0" presId="urn:microsoft.com/office/officeart/2005/8/layout/vList2"/>
    <dgm:cxn modelId="{3C0C8DBE-7487-3944-B735-2753469D70F6}" type="presOf" srcId="{1DE5EEB1-BB08-43EB-9D92-D915F69B7E38}" destId="{2317B065-23F7-1D4D-BA90-B1C56281ED6D}" srcOrd="0" destOrd="0" presId="urn:microsoft.com/office/officeart/2005/8/layout/vList2"/>
    <dgm:cxn modelId="{5F1594DC-8D29-44CB-A902-774CDE04E31C}" srcId="{C4BA0098-EC6E-4A0B-8D75-0A7E15303707}" destId="{CAF9F31F-0713-4647-A973-15AD6BE82BAB}" srcOrd="2" destOrd="0" parTransId="{0D3803DD-19CE-40E6-994D-2B53AB646F31}" sibTransId="{35235A76-C189-4C9C-A140-FE098450C090}"/>
    <dgm:cxn modelId="{A34C2FE1-EA8B-4945-AC21-86A72A3F6A94}" srcId="{C4BA0098-EC6E-4A0B-8D75-0A7E15303707}" destId="{1DE5EEB1-BB08-43EB-9D92-D915F69B7E38}" srcOrd="3" destOrd="0" parTransId="{9D4A77CF-20A3-41CD-97D5-28282E4D4EFC}" sibTransId="{1BB1FC7F-F757-476C-8E55-CCA724B9A25D}"/>
    <dgm:cxn modelId="{966556EC-AE17-8643-BA97-D776B48282F9}" type="presParOf" srcId="{056CF2C0-9DC5-354E-910D-B6F5E05B4F17}" destId="{30C98C26-22CD-B543-A7AE-3C848DAB3238}" srcOrd="0" destOrd="0" presId="urn:microsoft.com/office/officeart/2005/8/layout/vList2"/>
    <dgm:cxn modelId="{5E57EFE9-68A6-CF40-B7B2-D85B2234743F}" type="presParOf" srcId="{056CF2C0-9DC5-354E-910D-B6F5E05B4F17}" destId="{1868A865-9546-D346-9667-975420040BF8}" srcOrd="1" destOrd="0" presId="urn:microsoft.com/office/officeart/2005/8/layout/vList2"/>
    <dgm:cxn modelId="{4FCDD658-774D-174B-A355-E85687ADC2BC}" type="presParOf" srcId="{056CF2C0-9DC5-354E-910D-B6F5E05B4F17}" destId="{6F20F5A2-97A9-E145-B8EB-94C9E9460E7A}" srcOrd="2" destOrd="0" presId="urn:microsoft.com/office/officeart/2005/8/layout/vList2"/>
    <dgm:cxn modelId="{5EF1BC97-CB71-CD49-A89C-9EED24374931}" type="presParOf" srcId="{056CF2C0-9DC5-354E-910D-B6F5E05B4F17}" destId="{1D078B77-A276-1249-835F-09998EC801D1}" srcOrd="3" destOrd="0" presId="urn:microsoft.com/office/officeart/2005/8/layout/vList2"/>
    <dgm:cxn modelId="{2D5A780C-A9A1-A741-AA56-F71A1C064636}" type="presParOf" srcId="{056CF2C0-9DC5-354E-910D-B6F5E05B4F17}" destId="{0C78542F-D75A-0A4F-B7C9-B0076E2E20DF}" srcOrd="4" destOrd="0" presId="urn:microsoft.com/office/officeart/2005/8/layout/vList2"/>
    <dgm:cxn modelId="{1F57DE50-64C0-224F-8566-4BB1DB525D6C}" type="presParOf" srcId="{056CF2C0-9DC5-354E-910D-B6F5E05B4F17}" destId="{759B68ED-6A26-4F4D-B56B-FE09E6A50518}" srcOrd="5" destOrd="0" presId="urn:microsoft.com/office/officeart/2005/8/layout/vList2"/>
    <dgm:cxn modelId="{84F4F95E-B6F7-724C-BAB3-F5D630E63FD6}" type="presParOf" srcId="{056CF2C0-9DC5-354E-910D-B6F5E05B4F17}" destId="{2317B065-23F7-1D4D-BA90-B1C56281ED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E42B8-73B8-4DA4-B47D-E5062BDA86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F77122-8DCF-4F74-8FCC-BC4C8C642E21}">
      <dgm:prSet custT="1"/>
      <dgm:spPr/>
      <dgm:t>
        <a:bodyPr/>
        <a:lstStyle/>
        <a:p>
          <a:r>
            <a:rPr lang="en-US" sz="2800" dirty="0" err="1">
              <a:solidFill>
                <a:schemeClr val="accent1"/>
              </a:solidFill>
            </a:rPr>
            <a:t>Portale</a:t>
          </a:r>
          <a:r>
            <a:rPr lang="en-US" sz="2800" dirty="0">
              <a:solidFill>
                <a:schemeClr val="accent1"/>
              </a:solidFill>
            </a:rPr>
            <a:t> </a:t>
          </a:r>
          <a:r>
            <a:rPr lang="en-US" sz="2800" dirty="0" err="1">
              <a:solidFill>
                <a:schemeClr val="accent1"/>
              </a:solidFill>
            </a:rPr>
            <a:t>Fondi</a:t>
          </a:r>
          <a:r>
            <a:rPr lang="en-US" sz="2800" dirty="0">
              <a:solidFill>
                <a:schemeClr val="accent1"/>
              </a:solidFill>
            </a:rPr>
            <a:t> del </a:t>
          </a:r>
          <a:r>
            <a:rPr lang="en-US" sz="2800" dirty="0" err="1">
              <a:solidFill>
                <a:schemeClr val="accent1"/>
              </a:solidFill>
            </a:rPr>
            <a:t>Direttore</a:t>
          </a:r>
          <a:r>
            <a:rPr lang="en-US" sz="2800" dirty="0">
              <a:solidFill>
                <a:schemeClr val="accent1"/>
              </a:solidFill>
            </a:rPr>
            <a:t> e </a:t>
          </a:r>
          <a:r>
            <a:rPr lang="en-US" sz="2800" dirty="0" err="1">
              <a:solidFill>
                <a:schemeClr val="accent1"/>
              </a:solidFill>
            </a:rPr>
            <a:t>Fondi</a:t>
          </a:r>
          <a:r>
            <a:rPr lang="en-US" sz="2800" dirty="0">
              <a:solidFill>
                <a:schemeClr val="accent1"/>
              </a:solidFill>
            </a:rPr>
            <a:t> </a:t>
          </a:r>
          <a:r>
            <a:rPr lang="en-US" sz="2800" dirty="0" err="1">
              <a:solidFill>
                <a:schemeClr val="accent1"/>
              </a:solidFill>
            </a:rPr>
            <a:t>esterni</a:t>
          </a:r>
          <a:r>
            <a:rPr lang="en-US" sz="2800" dirty="0">
              <a:solidFill>
                <a:schemeClr val="accent1"/>
              </a:solidFill>
            </a:rPr>
            <a:t> : </a:t>
          </a:r>
          <a:r>
            <a:rPr lang="en-US" sz="2800" dirty="0" err="1">
              <a:solidFill>
                <a:schemeClr val="accent1"/>
              </a:solidFill>
            </a:rPr>
            <a:t>Stanziamenti</a:t>
          </a:r>
          <a:r>
            <a:rPr lang="en-US" sz="2800" dirty="0">
              <a:solidFill>
                <a:schemeClr val="accent1"/>
              </a:solidFill>
            </a:rPr>
            <a:t>/</a:t>
          </a:r>
          <a:r>
            <a:rPr lang="en-US" sz="2800" dirty="0" err="1">
              <a:solidFill>
                <a:schemeClr val="accent1"/>
              </a:solidFill>
            </a:rPr>
            <a:t>Accantonamenti</a:t>
          </a:r>
          <a:r>
            <a:rPr lang="en-US" sz="2800" dirty="0">
              <a:solidFill>
                <a:schemeClr val="accent1"/>
              </a:solidFill>
            </a:rPr>
            <a:t>/</a:t>
          </a:r>
          <a:r>
            <a:rPr lang="en-US" sz="2800" dirty="0" err="1">
              <a:solidFill>
                <a:schemeClr val="accent1"/>
              </a:solidFill>
            </a:rPr>
            <a:t>Utilizzo</a:t>
          </a:r>
          <a:r>
            <a:rPr lang="en-US" sz="2800" dirty="0">
              <a:solidFill>
                <a:schemeClr val="accent1"/>
              </a:solidFill>
            </a:rPr>
            <a:t> </a:t>
          </a:r>
          <a:r>
            <a:rPr lang="en-US" sz="2800" dirty="0" err="1">
              <a:solidFill>
                <a:schemeClr val="accent1"/>
              </a:solidFill>
            </a:rPr>
            <a:t>effettivo</a:t>
          </a:r>
          <a:r>
            <a:rPr lang="en-US" sz="2800" dirty="0">
              <a:solidFill>
                <a:schemeClr val="accent1"/>
              </a:solidFill>
            </a:rPr>
            <a:t>/</a:t>
          </a:r>
          <a:r>
            <a:rPr lang="en-US" sz="2800" dirty="0" err="1">
              <a:solidFill>
                <a:schemeClr val="accent1"/>
              </a:solidFill>
            </a:rPr>
            <a:t>Disponibilità</a:t>
          </a:r>
          <a:r>
            <a:rPr lang="en-US" sz="2800" dirty="0">
              <a:solidFill>
                <a:schemeClr val="accent1"/>
              </a:solidFill>
            </a:rPr>
            <a:t> residua</a:t>
          </a:r>
        </a:p>
      </dgm:t>
    </dgm:pt>
    <dgm:pt modelId="{BB4423E3-58C1-4A05-9B7C-8CB27620C87A}" type="parTrans" cxnId="{91364BCB-E0F0-4DEA-ACD5-EC26647F5AE5}">
      <dgm:prSet/>
      <dgm:spPr/>
      <dgm:t>
        <a:bodyPr/>
        <a:lstStyle/>
        <a:p>
          <a:endParaRPr lang="en-US"/>
        </a:p>
      </dgm:t>
    </dgm:pt>
    <dgm:pt modelId="{6165002C-5B66-4C4F-8514-E2CE1588F2B6}" type="sibTrans" cxnId="{91364BCB-E0F0-4DEA-ACD5-EC26647F5AE5}">
      <dgm:prSet/>
      <dgm:spPr/>
      <dgm:t>
        <a:bodyPr/>
        <a:lstStyle/>
        <a:p>
          <a:endParaRPr lang="en-US"/>
        </a:p>
      </dgm:t>
    </dgm:pt>
    <dgm:pt modelId="{EFB93E66-408D-3549-AEDF-A34BDF3ABC55}" type="pres">
      <dgm:prSet presAssocID="{B0AE42B8-73B8-4DA4-B47D-E5062BDA86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E296A9-EACA-1D43-8F2F-0BF9DA1D9574}" type="pres">
      <dgm:prSet presAssocID="{EAF77122-8DCF-4F74-8FCC-BC4C8C642E21}" presName="hierRoot1" presStyleCnt="0"/>
      <dgm:spPr/>
    </dgm:pt>
    <dgm:pt modelId="{4D589A21-4536-374B-8819-3EF5555BB3FE}" type="pres">
      <dgm:prSet presAssocID="{EAF77122-8DCF-4F74-8FCC-BC4C8C642E21}" presName="composite" presStyleCnt="0"/>
      <dgm:spPr/>
    </dgm:pt>
    <dgm:pt modelId="{058353DB-D7A7-6647-97AE-69375C1FEAD1}" type="pres">
      <dgm:prSet presAssocID="{EAF77122-8DCF-4F74-8FCC-BC4C8C642E21}" presName="background" presStyleLbl="node0" presStyleIdx="0" presStyleCnt="1"/>
      <dgm:spPr/>
    </dgm:pt>
    <dgm:pt modelId="{0412554F-E567-7C4C-9D83-2118186E548A}" type="pres">
      <dgm:prSet presAssocID="{EAF77122-8DCF-4F74-8FCC-BC4C8C642E21}" presName="text" presStyleLbl="fgAcc0" presStyleIdx="0" presStyleCnt="1">
        <dgm:presLayoutVars>
          <dgm:chPref val="3"/>
        </dgm:presLayoutVars>
      </dgm:prSet>
      <dgm:spPr/>
    </dgm:pt>
    <dgm:pt modelId="{681F0D4B-0AF0-EB47-B0E5-B212608CEF91}" type="pres">
      <dgm:prSet presAssocID="{EAF77122-8DCF-4F74-8FCC-BC4C8C642E21}" presName="hierChild2" presStyleCnt="0"/>
      <dgm:spPr/>
    </dgm:pt>
  </dgm:ptLst>
  <dgm:cxnLst>
    <dgm:cxn modelId="{D2A667A2-B35A-1B40-A36C-AE14D46CCBA3}" type="presOf" srcId="{B0AE42B8-73B8-4DA4-B47D-E5062BDA866F}" destId="{EFB93E66-408D-3549-AEDF-A34BDF3ABC55}" srcOrd="0" destOrd="0" presId="urn:microsoft.com/office/officeart/2005/8/layout/hierarchy1"/>
    <dgm:cxn modelId="{C46AF5AF-1FC2-0140-A795-222EF1210E4E}" type="presOf" srcId="{EAF77122-8DCF-4F74-8FCC-BC4C8C642E21}" destId="{0412554F-E567-7C4C-9D83-2118186E548A}" srcOrd="0" destOrd="0" presId="urn:microsoft.com/office/officeart/2005/8/layout/hierarchy1"/>
    <dgm:cxn modelId="{91364BCB-E0F0-4DEA-ACD5-EC26647F5AE5}" srcId="{B0AE42B8-73B8-4DA4-B47D-E5062BDA866F}" destId="{EAF77122-8DCF-4F74-8FCC-BC4C8C642E21}" srcOrd="0" destOrd="0" parTransId="{BB4423E3-58C1-4A05-9B7C-8CB27620C87A}" sibTransId="{6165002C-5B66-4C4F-8514-E2CE1588F2B6}"/>
    <dgm:cxn modelId="{97DA492A-AADD-8D47-A778-9BDDCEDDB31E}" type="presParOf" srcId="{EFB93E66-408D-3549-AEDF-A34BDF3ABC55}" destId="{16E296A9-EACA-1D43-8F2F-0BF9DA1D9574}" srcOrd="0" destOrd="0" presId="urn:microsoft.com/office/officeart/2005/8/layout/hierarchy1"/>
    <dgm:cxn modelId="{9E790D1E-AD74-BF41-917D-648EE584248D}" type="presParOf" srcId="{16E296A9-EACA-1D43-8F2F-0BF9DA1D9574}" destId="{4D589A21-4536-374B-8819-3EF5555BB3FE}" srcOrd="0" destOrd="0" presId="urn:microsoft.com/office/officeart/2005/8/layout/hierarchy1"/>
    <dgm:cxn modelId="{CDB83B97-0FE4-9C43-BE8C-429687BBCC0C}" type="presParOf" srcId="{4D589A21-4536-374B-8819-3EF5555BB3FE}" destId="{058353DB-D7A7-6647-97AE-69375C1FEAD1}" srcOrd="0" destOrd="0" presId="urn:microsoft.com/office/officeart/2005/8/layout/hierarchy1"/>
    <dgm:cxn modelId="{802F3B13-3F02-DD41-84DE-125184D37196}" type="presParOf" srcId="{4D589A21-4536-374B-8819-3EF5555BB3FE}" destId="{0412554F-E567-7C4C-9D83-2118186E548A}" srcOrd="1" destOrd="0" presId="urn:microsoft.com/office/officeart/2005/8/layout/hierarchy1"/>
    <dgm:cxn modelId="{A5635E04-9014-3144-B6E5-363C487E922F}" type="presParOf" srcId="{16E296A9-EACA-1D43-8F2F-0BF9DA1D9574}" destId="{681F0D4B-0AF0-EB47-B0E5-B212608CEF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237540-AABB-4723-BC9E-07689E4E1F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C7DDFA-8AAA-4DCC-BF19-1B3EE4D106E7}">
      <dgm:prSet/>
      <dgm:spPr/>
      <dgm:t>
        <a:bodyPr/>
        <a:lstStyle/>
        <a:p>
          <a:pPr algn="ctr"/>
          <a:r>
            <a:rPr lang="it-IT" dirty="0"/>
            <a:t>Il Resp. Naz. per la Transizione Digitale (</a:t>
          </a:r>
          <a:r>
            <a:rPr lang="it-IT" dirty="0" err="1"/>
            <a:t>R</a:t>
          </a:r>
          <a:r>
            <a:rPr lang="it-IT" dirty="0"/>
            <a:t>. </a:t>
          </a:r>
          <a:r>
            <a:rPr lang="it-IT" dirty="0" err="1"/>
            <a:t>Gomezel</a:t>
          </a:r>
          <a:r>
            <a:rPr lang="it-IT" dirty="0"/>
            <a:t>) ha invitato i Direttori a nominare Ref. Locali per coadiuvare l’</a:t>
          </a:r>
          <a:r>
            <a:rPr lang="it-IT" dirty="0" err="1"/>
            <a:t>attivita</a:t>
          </a:r>
          <a:r>
            <a:rPr lang="it-IT" dirty="0"/>
            <a:t>̀ del RTD e dell'Ufficio Transizione Digitale nel percorso di trasformazione digitale dell’Ente</a:t>
          </a:r>
          <a:endParaRPr lang="en-US" dirty="0"/>
        </a:p>
      </dgm:t>
    </dgm:pt>
    <dgm:pt modelId="{960F3B93-D8C6-4DA8-BB3A-A41CFBA3775C}" type="parTrans" cxnId="{B695312B-B31F-4B38-A403-E7D98F50F94C}">
      <dgm:prSet/>
      <dgm:spPr/>
      <dgm:t>
        <a:bodyPr/>
        <a:lstStyle/>
        <a:p>
          <a:endParaRPr lang="en-US"/>
        </a:p>
      </dgm:t>
    </dgm:pt>
    <dgm:pt modelId="{91C50C52-C963-4785-93A2-7A53E7A56A66}" type="sibTrans" cxnId="{B695312B-B31F-4B38-A403-E7D98F50F94C}">
      <dgm:prSet/>
      <dgm:spPr/>
      <dgm:t>
        <a:bodyPr/>
        <a:lstStyle/>
        <a:p>
          <a:endParaRPr lang="en-US"/>
        </a:p>
      </dgm:t>
    </dgm:pt>
    <dgm:pt modelId="{3CAC9530-724B-4478-8EAE-C7AD7EB9C5B6}">
      <dgm:prSet/>
      <dgm:spPr/>
      <dgm:t>
        <a:bodyPr/>
        <a:lstStyle/>
        <a:p>
          <a:pPr algn="ctr"/>
          <a:r>
            <a:rPr lang="it-IT" dirty="0"/>
            <a:t>Obiettivo: </a:t>
          </a:r>
        </a:p>
        <a:p>
          <a:pPr algn="ctr"/>
          <a:r>
            <a:rPr lang="it-IT" dirty="0"/>
            <a:t>Supporto agli utenti, monitoraggio e promozione degli strumenti informatici a disposizione</a:t>
          </a:r>
          <a:endParaRPr lang="en-US" dirty="0"/>
        </a:p>
      </dgm:t>
    </dgm:pt>
    <dgm:pt modelId="{9A51498D-EDF9-4DBB-B7BD-4FD000B5B42B}" type="parTrans" cxnId="{B3B05C9C-5B73-4D3A-AA65-C91DEE868372}">
      <dgm:prSet/>
      <dgm:spPr/>
      <dgm:t>
        <a:bodyPr/>
        <a:lstStyle/>
        <a:p>
          <a:endParaRPr lang="en-US"/>
        </a:p>
      </dgm:t>
    </dgm:pt>
    <dgm:pt modelId="{C866042B-0C0A-449C-AB56-29C9FFDE812F}" type="sibTrans" cxnId="{B3B05C9C-5B73-4D3A-AA65-C91DEE868372}">
      <dgm:prSet/>
      <dgm:spPr/>
      <dgm:t>
        <a:bodyPr/>
        <a:lstStyle/>
        <a:p>
          <a:endParaRPr lang="en-US"/>
        </a:p>
      </dgm:t>
    </dgm:pt>
    <dgm:pt modelId="{EA636CB4-F167-4C26-8E15-7E3C1128382A}">
      <dgm:prSet custT="1"/>
      <dgm:spPr/>
      <dgm:t>
        <a:bodyPr/>
        <a:lstStyle/>
        <a:p>
          <a:pPr algn="ctr"/>
          <a:r>
            <a:rPr lang="it-IT" sz="2800" dirty="0"/>
            <a:t>Sezione di Lecce</a:t>
          </a:r>
        </a:p>
        <a:p>
          <a:pPr algn="ctr"/>
          <a:r>
            <a:rPr lang="it-IT" sz="2800" dirty="0"/>
            <a:t>Fulvio Ricciardi</a:t>
          </a:r>
          <a:endParaRPr lang="en-US" sz="2800" dirty="0"/>
        </a:p>
      </dgm:t>
    </dgm:pt>
    <dgm:pt modelId="{971B50CA-531D-4BAC-8F39-C9572DA1DCC3}" type="parTrans" cxnId="{D42DF3A1-06CE-4054-93AE-C074B5F9FC9B}">
      <dgm:prSet/>
      <dgm:spPr/>
      <dgm:t>
        <a:bodyPr/>
        <a:lstStyle/>
        <a:p>
          <a:endParaRPr lang="en-US"/>
        </a:p>
      </dgm:t>
    </dgm:pt>
    <dgm:pt modelId="{561CF82A-0C3C-40C4-890F-EB1AC33C51CF}" type="sibTrans" cxnId="{D42DF3A1-06CE-4054-93AE-C074B5F9FC9B}">
      <dgm:prSet/>
      <dgm:spPr/>
      <dgm:t>
        <a:bodyPr/>
        <a:lstStyle/>
        <a:p>
          <a:endParaRPr lang="en-US"/>
        </a:p>
      </dgm:t>
    </dgm:pt>
    <dgm:pt modelId="{1BF7DC4D-8EC3-1E4F-AF5D-3F36E8C39738}" type="pres">
      <dgm:prSet presAssocID="{9B237540-AABB-4723-BC9E-07689E4E1F04}" presName="diagram" presStyleCnt="0">
        <dgm:presLayoutVars>
          <dgm:dir/>
          <dgm:resizeHandles val="exact"/>
        </dgm:presLayoutVars>
      </dgm:prSet>
      <dgm:spPr/>
    </dgm:pt>
    <dgm:pt modelId="{030349D1-4F7D-E64E-8C4C-815201389A84}" type="pres">
      <dgm:prSet presAssocID="{C1C7DDFA-8AAA-4DCC-BF19-1B3EE4D106E7}" presName="node" presStyleLbl="node1" presStyleIdx="0" presStyleCnt="3">
        <dgm:presLayoutVars>
          <dgm:bulletEnabled val="1"/>
        </dgm:presLayoutVars>
      </dgm:prSet>
      <dgm:spPr/>
    </dgm:pt>
    <dgm:pt modelId="{951BD737-C83E-4248-AE9C-B230482351F4}" type="pres">
      <dgm:prSet presAssocID="{91C50C52-C963-4785-93A2-7A53E7A56A66}" presName="sibTrans" presStyleCnt="0"/>
      <dgm:spPr/>
    </dgm:pt>
    <dgm:pt modelId="{22F18277-5726-E44F-9DD3-1347BDFD3493}" type="pres">
      <dgm:prSet presAssocID="{3CAC9530-724B-4478-8EAE-C7AD7EB9C5B6}" presName="node" presStyleLbl="node1" presStyleIdx="1" presStyleCnt="3">
        <dgm:presLayoutVars>
          <dgm:bulletEnabled val="1"/>
        </dgm:presLayoutVars>
      </dgm:prSet>
      <dgm:spPr/>
    </dgm:pt>
    <dgm:pt modelId="{5B9F1864-E431-D943-955A-97156D652AF9}" type="pres">
      <dgm:prSet presAssocID="{C866042B-0C0A-449C-AB56-29C9FFDE812F}" presName="sibTrans" presStyleCnt="0"/>
      <dgm:spPr/>
    </dgm:pt>
    <dgm:pt modelId="{EF91AEBF-5BF1-4E4D-8501-83AF4AB3316F}" type="pres">
      <dgm:prSet presAssocID="{EA636CB4-F167-4C26-8E15-7E3C1128382A}" presName="node" presStyleLbl="node1" presStyleIdx="2" presStyleCnt="3">
        <dgm:presLayoutVars>
          <dgm:bulletEnabled val="1"/>
        </dgm:presLayoutVars>
      </dgm:prSet>
      <dgm:spPr/>
    </dgm:pt>
  </dgm:ptLst>
  <dgm:cxnLst>
    <dgm:cxn modelId="{58743F17-6C48-FA4A-A1A7-3ABF41478B48}" type="presOf" srcId="{C1C7DDFA-8AAA-4DCC-BF19-1B3EE4D106E7}" destId="{030349D1-4F7D-E64E-8C4C-815201389A84}" srcOrd="0" destOrd="0" presId="urn:microsoft.com/office/officeart/2005/8/layout/default"/>
    <dgm:cxn modelId="{B695312B-B31F-4B38-A403-E7D98F50F94C}" srcId="{9B237540-AABB-4723-BC9E-07689E4E1F04}" destId="{C1C7DDFA-8AAA-4DCC-BF19-1B3EE4D106E7}" srcOrd="0" destOrd="0" parTransId="{960F3B93-D8C6-4DA8-BB3A-A41CFBA3775C}" sibTransId="{91C50C52-C963-4785-93A2-7A53E7A56A66}"/>
    <dgm:cxn modelId="{633AFE8C-682A-A54B-80BE-D419A78BFAE2}" type="presOf" srcId="{3CAC9530-724B-4478-8EAE-C7AD7EB9C5B6}" destId="{22F18277-5726-E44F-9DD3-1347BDFD3493}" srcOrd="0" destOrd="0" presId="urn:microsoft.com/office/officeart/2005/8/layout/default"/>
    <dgm:cxn modelId="{B3B05C9C-5B73-4D3A-AA65-C91DEE868372}" srcId="{9B237540-AABB-4723-BC9E-07689E4E1F04}" destId="{3CAC9530-724B-4478-8EAE-C7AD7EB9C5B6}" srcOrd="1" destOrd="0" parTransId="{9A51498D-EDF9-4DBB-B7BD-4FD000B5B42B}" sibTransId="{C866042B-0C0A-449C-AB56-29C9FFDE812F}"/>
    <dgm:cxn modelId="{D42DF3A1-06CE-4054-93AE-C074B5F9FC9B}" srcId="{9B237540-AABB-4723-BC9E-07689E4E1F04}" destId="{EA636CB4-F167-4C26-8E15-7E3C1128382A}" srcOrd="2" destOrd="0" parTransId="{971B50CA-531D-4BAC-8F39-C9572DA1DCC3}" sibTransId="{561CF82A-0C3C-40C4-890F-EB1AC33C51CF}"/>
    <dgm:cxn modelId="{17AD3AAA-8168-7E44-842E-B4CE0EAE2E4B}" type="presOf" srcId="{9B237540-AABB-4723-BC9E-07689E4E1F04}" destId="{1BF7DC4D-8EC3-1E4F-AF5D-3F36E8C39738}" srcOrd="0" destOrd="0" presId="urn:microsoft.com/office/officeart/2005/8/layout/default"/>
    <dgm:cxn modelId="{0A4D94DC-73B8-8149-99D8-29C49BB779EB}" type="presOf" srcId="{EA636CB4-F167-4C26-8E15-7E3C1128382A}" destId="{EF91AEBF-5BF1-4E4D-8501-83AF4AB3316F}" srcOrd="0" destOrd="0" presId="urn:microsoft.com/office/officeart/2005/8/layout/default"/>
    <dgm:cxn modelId="{59C9211C-675B-034E-8707-C5A32448D95C}" type="presParOf" srcId="{1BF7DC4D-8EC3-1E4F-AF5D-3F36E8C39738}" destId="{030349D1-4F7D-E64E-8C4C-815201389A84}" srcOrd="0" destOrd="0" presId="urn:microsoft.com/office/officeart/2005/8/layout/default"/>
    <dgm:cxn modelId="{376363ED-473E-A24B-9581-4701B82DA204}" type="presParOf" srcId="{1BF7DC4D-8EC3-1E4F-AF5D-3F36E8C39738}" destId="{951BD737-C83E-4248-AE9C-B230482351F4}" srcOrd="1" destOrd="0" presId="urn:microsoft.com/office/officeart/2005/8/layout/default"/>
    <dgm:cxn modelId="{5E81C67B-48AA-434B-B2F1-B9A077EC9DA7}" type="presParOf" srcId="{1BF7DC4D-8EC3-1E4F-AF5D-3F36E8C39738}" destId="{22F18277-5726-E44F-9DD3-1347BDFD3493}" srcOrd="2" destOrd="0" presId="urn:microsoft.com/office/officeart/2005/8/layout/default"/>
    <dgm:cxn modelId="{8A2E5A0E-6B67-054A-A930-6433A524B6F9}" type="presParOf" srcId="{1BF7DC4D-8EC3-1E4F-AF5D-3F36E8C39738}" destId="{5B9F1864-E431-D943-955A-97156D652AF9}" srcOrd="3" destOrd="0" presId="urn:microsoft.com/office/officeart/2005/8/layout/default"/>
    <dgm:cxn modelId="{9D611CDA-226E-034F-9CA5-8EF975639C23}" type="presParOf" srcId="{1BF7DC4D-8EC3-1E4F-AF5D-3F36E8C39738}" destId="{EF91AEBF-5BF1-4E4D-8501-83AF4AB3316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64952A-0AC4-40E6-9D73-1896C6DD2B0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39B591-16E1-425E-8CE3-9AEBD5D2049E}">
      <dgm:prSet custT="1"/>
      <dgm:spPr/>
      <dgm:t>
        <a:bodyPr/>
        <a:lstStyle/>
        <a:p>
          <a:r>
            <a:rPr lang="it-IT" sz="2800" dirty="0">
              <a:solidFill>
                <a:schemeClr val="accent1"/>
              </a:solidFill>
            </a:rPr>
            <a:t>1 </a:t>
          </a:r>
          <a:r>
            <a:rPr lang="it-IT" sz="2800" dirty="0" err="1">
              <a:solidFill>
                <a:schemeClr val="accent1"/>
              </a:solidFill>
            </a:rPr>
            <a:t>AdR</a:t>
          </a:r>
          <a:endParaRPr lang="it-IT" sz="2800" dirty="0">
            <a:solidFill>
              <a:schemeClr val="accent1"/>
            </a:solidFill>
          </a:endParaRPr>
        </a:p>
        <a:p>
          <a:r>
            <a:rPr lang="it-IT" sz="2800" dirty="0">
              <a:solidFill>
                <a:schemeClr val="accent1"/>
              </a:solidFill>
            </a:rPr>
            <a:t>  (M.P. Panetta)</a:t>
          </a:r>
          <a:endParaRPr lang="en-US" sz="2800" dirty="0">
            <a:solidFill>
              <a:schemeClr val="accent1"/>
            </a:solidFill>
          </a:endParaRPr>
        </a:p>
      </dgm:t>
    </dgm:pt>
    <dgm:pt modelId="{0E206A2E-3E29-4C05-AF7E-F42CC6B71478}" type="parTrans" cxnId="{2FFE5E8E-C4F8-46D7-B2ED-7EE9FA72C7A3}">
      <dgm:prSet/>
      <dgm:spPr/>
      <dgm:t>
        <a:bodyPr/>
        <a:lstStyle/>
        <a:p>
          <a:endParaRPr lang="en-US"/>
        </a:p>
      </dgm:t>
    </dgm:pt>
    <dgm:pt modelId="{6595F7EB-A95D-44A3-87E1-AAAD4584D800}" type="sibTrans" cxnId="{2FFE5E8E-C4F8-46D7-B2ED-7EE9FA72C7A3}">
      <dgm:prSet/>
      <dgm:spPr/>
      <dgm:t>
        <a:bodyPr/>
        <a:lstStyle/>
        <a:p>
          <a:endParaRPr lang="en-US"/>
        </a:p>
      </dgm:t>
    </dgm:pt>
    <dgm:pt modelId="{8583E747-94E8-4698-935D-A359607B0621}">
      <dgm:prSet custT="1"/>
      <dgm:spPr/>
      <dgm:t>
        <a:bodyPr/>
        <a:lstStyle/>
        <a:p>
          <a:r>
            <a:rPr lang="it-IT" sz="2800" dirty="0">
              <a:solidFill>
                <a:schemeClr val="accent1"/>
              </a:solidFill>
            </a:rPr>
            <a:t>1 CTER Meccanico TD </a:t>
          </a:r>
        </a:p>
        <a:p>
          <a:r>
            <a:rPr lang="it-IT" sz="2800" dirty="0">
              <a:solidFill>
                <a:schemeClr val="accent1"/>
              </a:solidFill>
            </a:rPr>
            <a:t>  (G. Rizzo)</a:t>
          </a:r>
          <a:endParaRPr lang="en-US" sz="2800" dirty="0">
            <a:solidFill>
              <a:schemeClr val="accent1"/>
            </a:solidFill>
          </a:endParaRPr>
        </a:p>
      </dgm:t>
    </dgm:pt>
    <dgm:pt modelId="{E189B813-0145-415C-BE34-CAFFEE0917E4}" type="parTrans" cxnId="{393F2B55-E836-4D20-AB3E-D8D4903D28A1}">
      <dgm:prSet/>
      <dgm:spPr/>
      <dgm:t>
        <a:bodyPr/>
        <a:lstStyle/>
        <a:p>
          <a:endParaRPr lang="en-US"/>
        </a:p>
      </dgm:t>
    </dgm:pt>
    <dgm:pt modelId="{51FC2481-59A9-4F45-AAFF-3D46F9ADF61C}" type="sibTrans" cxnId="{393F2B55-E836-4D20-AB3E-D8D4903D28A1}">
      <dgm:prSet/>
      <dgm:spPr/>
      <dgm:t>
        <a:bodyPr/>
        <a:lstStyle/>
        <a:p>
          <a:endParaRPr lang="en-US"/>
        </a:p>
      </dgm:t>
    </dgm:pt>
    <dgm:pt modelId="{D3A30B33-B7B8-044A-95C1-018926F69603}" type="pres">
      <dgm:prSet presAssocID="{D164952A-0AC4-40E6-9D73-1896C6DD2B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E5992A-C5B1-9F41-BE08-3252487A07DF}" type="pres">
      <dgm:prSet presAssocID="{DC39B591-16E1-425E-8CE3-9AEBD5D2049E}" presName="hierRoot1" presStyleCnt="0"/>
      <dgm:spPr/>
    </dgm:pt>
    <dgm:pt modelId="{1E257CB5-AAF9-024B-8D7B-66249428AE99}" type="pres">
      <dgm:prSet presAssocID="{DC39B591-16E1-425E-8CE3-9AEBD5D2049E}" presName="composite" presStyleCnt="0"/>
      <dgm:spPr/>
    </dgm:pt>
    <dgm:pt modelId="{9E32E45C-CB25-E64C-B1D9-A4205F10ED78}" type="pres">
      <dgm:prSet presAssocID="{DC39B591-16E1-425E-8CE3-9AEBD5D2049E}" presName="background" presStyleLbl="node0" presStyleIdx="0" presStyleCnt="2"/>
      <dgm:spPr/>
    </dgm:pt>
    <dgm:pt modelId="{DE5F64C9-BC3C-C548-A6B2-4F85D9416B69}" type="pres">
      <dgm:prSet presAssocID="{DC39B591-16E1-425E-8CE3-9AEBD5D2049E}" presName="text" presStyleLbl="fgAcc0" presStyleIdx="0" presStyleCnt="2">
        <dgm:presLayoutVars>
          <dgm:chPref val="3"/>
        </dgm:presLayoutVars>
      </dgm:prSet>
      <dgm:spPr/>
    </dgm:pt>
    <dgm:pt modelId="{F119A881-D556-BB41-BDC9-BE63E0A506A1}" type="pres">
      <dgm:prSet presAssocID="{DC39B591-16E1-425E-8CE3-9AEBD5D2049E}" presName="hierChild2" presStyleCnt="0"/>
      <dgm:spPr/>
    </dgm:pt>
    <dgm:pt modelId="{09DBF2C1-10B3-714E-BB58-F4E46F831937}" type="pres">
      <dgm:prSet presAssocID="{8583E747-94E8-4698-935D-A359607B0621}" presName="hierRoot1" presStyleCnt="0"/>
      <dgm:spPr/>
    </dgm:pt>
    <dgm:pt modelId="{ECA31CA4-6F86-CC4A-899F-C7DA329FF4BD}" type="pres">
      <dgm:prSet presAssocID="{8583E747-94E8-4698-935D-A359607B0621}" presName="composite" presStyleCnt="0"/>
      <dgm:spPr/>
    </dgm:pt>
    <dgm:pt modelId="{12F00E5F-C5CB-0245-BA59-BC2E4C2346F1}" type="pres">
      <dgm:prSet presAssocID="{8583E747-94E8-4698-935D-A359607B0621}" presName="background" presStyleLbl="node0" presStyleIdx="1" presStyleCnt="2"/>
      <dgm:spPr/>
    </dgm:pt>
    <dgm:pt modelId="{A13EC7B4-666D-5446-B906-DED6DB0729E6}" type="pres">
      <dgm:prSet presAssocID="{8583E747-94E8-4698-935D-A359607B0621}" presName="text" presStyleLbl="fgAcc0" presStyleIdx="1" presStyleCnt="2">
        <dgm:presLayoutVars>
          <dgm:chPref val="3"/>
        </dgm:presLayoutVars>
      </dgm:prSet>
      <dgm:spPr/>
    </dgm:pt>
    <dgm:pt modelId="{ECCE2DA4-DA16-9844-B070-687C88622F17}" type="pres">
      <dgm:prSet presAssocID="{8583E747-94E8-4698-935D-A359607B0621}" presName="hierChild2" presStyleCnt="0"/>
      <dgm:spPr/>
    </dgm:pt>
  </dgm:ptLst>
  <dgm:cxnLst>
    <dgm:cxn modelId="{42D7F432-A23C-604B-B004-62649EC2865B}" type="presOf" srcId="{D164952A-0AC4-40E6-9D73-1896C6DD2B0C}" destId="{D3A30B33-B7B8-044A-95C1-018926F69603}" srcOrd="0" destOrd="0" presId="urn:microsoft.com/office/officeart/2005/8/layout/hierarchy1"/>
    <dgm:cxn modelId="{393F2B55-E836-4D20-AB3E-D8D4903D28A1}" srcId="{D164952A-0AC4-40E6-9D73-1896C6DD2B0C}" destId="{8583E747-94E8-4698-935D-A359607B0621}" srcOrd="1" destOrd="0" parTransId="{E189B813-0145-415C-BE34-CAFFEE0917E4}" sibTransId="{51FC2481-59A9-4F45-AAFF-3D46F9ADF61C}"/>
    <dgm:cxn modelId="{2FFE5E8E-C4F8-46D7-B2ED-7EE9FA72C7A3}" srcId="{D164952A-0AC4-40E6-9D73-1896C6DD2B0C}" destId="{DC39B591-16E1-425E-8CE3-9AEBD5D2049E}" srcOrd="0" destOrd="0" parTransId="{0E206A2E-3E29-4C05-AF7E-F42CC6B71478}" sibTransId="{6595F7EB-A95D-44A3-87E1-AAAD4584D800}"/>
    <dgm:cxn modelId="{1468A2B8-196F-FE40-9B80-C1C53D58A0CE}" type="presOf" srcId="{8583E747-94E8-4698-935D-A359607B0621}" destId="{A13EC7B4-666D-5446-B906-DED6DB0729E6}" srcOrd="0" destOrd="0" presId="urn:microsoft.com/office/officeart/2005/8/layout/hierarchy1"/>
    <dgm:cxn modelId="{501142BB-AB35-1E48-B97D-99222A3783CC}" type="presOf" srcId="{DC39B591-16E1-425E-8CE3-9AEBD5D2049E}" destId="{DE5F64C9-BC3C-C548-A6B2-4F85D9416B69}" srcOrd="0" destOrd="0" presId="urn:microsoft.com/office/officeart/2005/8/layout/hierarchy1"/>
    <dgm:cxn modelId="{3682C34D-4CBB-5B4F-A286-E2FF68543F96}" type="presParOf" srcId="{D3A30B33-B7B8-044A-95C1-018926F69603}" destId="{EEE5992A-C5B1-9F41-BE08-3252487A07DF}" srcOrd="0" destOrd="0" presId="urn:microsoft.com/office/officeart/2005/8/layout/hierarchy1"/>
    <dgm:cxn modelId="{0E51C07B-39A3-6943-9FE9-48134B7BCBA4}" type="presParOf" srcId="{EEE5992A-C5B1-9F41-BE08-3252487A07DF}" destId="{1E257CB5-AAF9-024B-8D7B-66249428AE99}" srcOrd="0" destOrd="0" presId="urn:microsoft.com/office/officeart/2005/8/layout/hierarchy1"/>
    <dgm:cxn modelId="{5B2F97DC-F709-5749-B00D-A3CEABB2AC92}" type="presParOf" srcId="{1E257CB5-AAF9-024B-8D7B-66249428AE99}" destId="{9E32E45C-CB25-E64C-B1D9-A4205F10ED78}" srcOrd="0" destOrd="0" presId="urn:microsoft.com/office/officeart/2005/8/layout/hierarchy1"/>
    <dgm:cxn modelId="{1A212754-1A5F-6744-B05F-F0F7600986F4}" type="presParOf" srcId="{1E257CB5-AAF9-024B-8D7B-66249428AE99}" destId="{DE5F64C9-BC3C-C548-A6B2-4F85D9416B69}" srcOrd="1" destOrd="0" presId="urn:microsoft.com/office/officeart/2005/8/layout/hierarchy1"/>
    <dgm:cxn modelId="{B553F4C1-B27F-3D4D-9E5C-7E2F9D6D5964}" type="presParOf" srcId="{EEE5992A-C5B1-9F41-BE08-3252487A07DF}" destId="{F119A881-D556-BB41-BDC9-BE63E0A506A1}" srcOrd="1" destOrd="0" presId="urn:microsoft.com/office/officeart/2005/8/layout/hierarchy1"/>
    <dgm:cxn modelId="{5B02CFFF-19BF-F248-BC52-E03D2C70BF0D}" type="presParOf" srcId="{D3A30B33-B7B8-044A-95C1-018926F69603}" destId="{09DBF2C1-10B3-714E-BB58-F4E46F831937}" srcOrd="1" destOrd="0" presId="urn:microsoft.com/office/officeart/2005/8/layout/hierarchy1"/>
    <dgm:cxn modelId="{864D5E8A-DC67-9444-91BA-F55D63A2C096}" type="presParOf" srcId="{09DBF2C1-10B3-714E-BB58-F4E46F831937}" destId="{ECA31CA4-6F86-CC4A-899F-C7DA329FF4BD}" srcOrd="0" destOrd="0" presId="urn:microsoft.com/office/officeart/2005/8/layout/hierarchy1"/>
    <dgm:cxn modelId="{5F45BE3B-7438-5341-8570-DC9BAEE65587}" type="presParOf" srcId="{ECA31CA4-6F86-CC4A-899F-C7DA329FF4BD}" destId="{12F00E5F-C5CB-0245-BA59-BC2E4C2346F1}" srcOrd="0" destOrd="0" presId="urn:microsoft.com/office/officeart/2005/8/layout/hierarchy1"/>
    <dgm:cxn modelId="{BF953C97-1535-7F42-B884-1ED4B473EAD5}" type="presParOf" srcId="{ECA31CA4-6F86-CC4A-899F-C7DA329FF4BD}" destId="{A13EC7B4-666D-5446-B906-DED6DB0729E6}" srcOrd="1" destOrd="0" presId="urn:microsoft.com/office/officeart/2005/8/layout/hierarchy1"/>
    <dgm:cxn modelId="{45F07D2C-0149-9445-BB33-BA0CCF021504}" type="presParOf" srcId="{09DBF2C1-10B3-714E-BB58-F4E46F831937}" destId="{ECCE2DA4-DA16-9844-B070-687C88622F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30C32D-63DB-4C9C-8FC5-6C70C7048F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06A1A4-754E-44AF-BCA2-5A973839B47E}">
      <dgm:prSet/>
      <dgm:spPr/>
      <dgm:t>
        <a:bodyPr/>
        <a:lstStyle/>
        <a:p>
          <a:r>
            <a:rPr lang="it-IT"/>
            <a:t>1 Borsa per neo laureati (M. Conte) – in servizio</a:t>
          </a:r>
          <a:endParaRPr lang="en-US"/>
        </a:p>
      </dgm:t>
    </dgm:pt>
    <dgm:pt modelId="{FFAC8DA2-3178-494B-A4EA-874AC1F73987}" type="parTrans" cxnId="{44ED4B7B-4FBC-49FF-B7DC-50181C699AC0}">
      <dgm:prSet/>
      <dgm:spPr/>
      <dgm:t>
        <a:bodyPr/>
        <a:lstStyle/>
        <a:p>
          <a:endParaRPr lang="en-US"/>
        </a:p>
      </dgm:t>
    </dgm:pt>
    <dgm:pt modelId="{37310D6B-FEA6-4D27-868E-080B2D8CCF25}" type="sibTrans" cxnId="{44ED4B7B-4FBC-49FF-B7DC-50181C699AC0}">
      <dgm:prSet/>
      <dgm:spPr/>
      <dgm:t>
        <a:bodyPr/>
        <a:lstStyle/>
        <a:p>
          <a:endParaRPr lang="en-US"/>
        </a:p>
      </dgm:t>
    </dgm:pt>
    <dgm:pt modelId="{B23F457B-83BC-4954-BA59-DC3E7DE913ED}">
      <dgm:prSet/>
      <dgm:spPr/>
      <dgm:t>
        <a:bodyPr/>
        <a:lstStyle/>
        <a:p>
          <a:r>
            <a:rPr lang="en-US" dirty="0"/>
            <a:t>1 </a:t>
          </a:r>
          <a:r>
            <a:rPr lang="en-US" dirty="0" err="1"/>
            <a:t>Borsa</a:t>
          </a:r>
          <a:r>
            <a:rPr lang="en-US" dirty="0"/>
            <a:t> di studio </a:t>
          </a:r>
          <a:r>
            <a:rPr lang="en-US" dirty="0" err="1"/>
            <a:t>semestrale</a:t>
          </a:r>
          <a:r>
            <a:rPr lang="en-US" dirty="0"/>
            <a:t> per </a:t>
          </a:r>
          <a:r>
            <a:rPr lang="en-US" dirty="0" err="1"/>
            <a:t>laureandi</a:t>
          </a:r>
          <a:r>
            <a:rPr lang="en-US" dirty="0"/>
            <a:t>- </a:t>
          </a:r>
          <a:r>
            <a:rPr lang="en-US" dirty="0" err="1"/>
            <a:t>terminata</a:t>
          </a:r>
          <a:r>
            <a:rPr lang="en-US" dirty="0"/>
            <a:t> 10/7/2022 (R. </a:t>
          </a:r>
          <a:r>
            <a:rPr lang="en-US" dirty="0" err="1"/>
            <a:t>Castrovilli</a:t>
          </a:r>
          <a:r>
            <a:rPr lang="en-US" dirty="0"/>
            <a:t>)</a:t>
          </a:r>
        </a:p>
      </dgm:t>
    </dgm:pt>
    <dgm:pt modelId="{D10188CB-B89A-4BC0-A982-5C803AC1AF2D}" type="parTrans" cxnId="{6145E854-7E0A-499A-A733-9FDEB8AF6A76}">
      <dgm:prSet/>
      <dgm:spPr/>
      <dgm:t>
        <a:bodyPr/>
        <a:lstStyle/>
        <a:p>
          <a:endParaRPr lang="en-US"/>
        </a:p>
      </dgm:t>
    </dgm:pt>
    <dgm:pt modelId="{74746CF3-35F4-485E-BE25-7ED8652D1B0F}" type="sibTrans" cxnId="{6145E854-7E0A-499A-A733-9FDEB8AF6A76}">
      <dgm:prSet/>
      <dgm:spPr/>
      <dgm:t>
        <a:bodyPr/>
        <a:lstStyle/>
        <a:p>
          <a:endParaRPr lang="en-US"/>
        </a:p>
      </dgm:t>
    </dgm:pt>
    <dgm:pt modelId="{CDE0B557-A005-4B92-B986-82CC1A846749}">
      <dgm:prSet/>
      <dgm:spPr/>
      <dgm:t>
        <a:bodyPr/>
        <a:lstStyle/>
        <a:p>
          <a:r>
            <a:rPr lang="it-IT" dirty="0"/>
            <a:t>1 CTER Meccanico (in corso, orale primi settembre)</a:t>
          </a:r>
          <a:endParaRPr lang="en-US" dirty="0"/>
        </a:p>
      </dgm:t>
    </dgm:pt>
    <dgm:pt modelId="{5580DB52-A729-4FDF-9D23-C1C5B4178C79}" type="parTrans" cxnId="{2A4E40DD-C1E2-49E1-93BA-898E5F05F8CF}">
      <dgm:prSet/>
      <dgm:spPr/>
      <dgm:t>
        <a:bodyPr/>
        <a:lstStyle/>
        <a:p>
          <a:endParaRPr lang="en-US"/>
        </a:p>
      </dgm:t>
    </dgm:pt>
    <dgm:pt modelId="{0E51BD2B-8C3F-4F66-BCAC-B3E895E7A232}" type="sibTrans" cxnId="{2A4E40DD-C1E2-49E1-93BA-898E5F05F8CF}">
      <dgm:prSet/>
      <dgm:spPr/>
      <dgm:t>
        <a:bodyPr/>
        <a:lstStyle/>
        <a:p>
          <a:endParaRPr lang="en-US"/>
        </a:p>
      </dgm:t>
    </dgm:pt>
    <dgm:pt modelId="{33A1C405-AC68-B846-9B0D-550C48DB21B8}">
      <dgm:prSet/>
      <dgm:spPr/>
      <dgm:t>
        <a:bodyPr/>
        <a:lstStyle/>
        <a:p>
          <a:r>
            <a:rPr lang="it-IT"/>
            <a:t>1 Coll. Amm.ne (in corso, orale fine luglio)</a:t>
          </a:r>
          <a:endParaRPr lang="en-US" dirty="0"/>
        </a:p>
      </dgm:t>
    </dgm:pt>
    <dgm:pt modelId="{0B5D4AE2-6BC6-8C4E-8771-C332D975D40B}" type="parTrans" cxnId="{BACA9E5F-7F0F-4340-9DA5-0CFC471A016F}">
      <dgm:prSet/>
      <dgm:spPr/>
      <dgm:t>
        <a:bodyPr/>
        <a:lstStyle/>
        <a:p>
          <a:endParaRPr lang="it-IT"/>
        </a:p>
      </dgm:t>
    </dgm:pt>
    <dgm:pt modelId="{EFE86768-6F44-824C-AEA6-475F65137C72}" type="sibTrans" cxnId="{BACA9E5F-7F0F-4340-9DA5-0CFC471A016F}">
      <dgm:prSet/>
      <dgm:spPr/>
      <dgm:t>
        <a:bodyPr/>
        <a:lstStyle/>
        <a:p>
          <a:endParaRPr lang="it-IT"/>
        </a:p>
      </dgm:t>
    </dgm:pt>
    <dgm:pt modelId="{95F418D8-5798-EA46-9027-F98F5120ECCC}">
      <dgm:prSet/>
      <dgm:spPr/>
      <dgm:t>
        <a:bodyPr/>
        <a:lstStyle/>
        <a:p>
          <a:r>
            <a:rPr lang="it-IT"/>
            <a:t>1 AdR Tecnologico (G. Chiarello) – presa servizio 1/8/2022</a:t>
          </a:r>
          <a:endParaRPr lang="en-US" dirty="0"/>
        </a:p>
      </dgm:t>
    </dgm:pt>
    <dgm:pt modelId="{8F0446D9-9A64-2049-A032-EC342435F1CF}" type="parTrans" cxnId="{4626C07A-52D9-814C-B80F-6AF5610FFD74}">
      <dgm:prSet/>
      <dgm:spPr/>
      <dgm:t>
        <a:bodyPr/>
        <a:lstStyle/>
        <a:p>
          <a:endParaRPr lang="it-IT"/>
        </a:p>
      </dgm:t>
    </dgm:pt>
    <dgm:pt modelId="{4B0CD472-1FB0-7D42-802D-614FCCC081C4}" type="sibTrans" cxnId="{4626C07A-52D9-814C-B80F-6AF5610FFD74}">
      <dgm:prSet/>
      <dgm:spPr/>
      <dgm:t>
        <a:bodyPr/>
        <a:lstStyle/>
        <a:p>
          <a:endParaRPr lang="it-IT"/>
        </a:p>
      </dgm:t>
    </dgm:pt>
    <dgm:pt modelId="{BBE5193A-4279-FF48-BBB0-B6083EEBDF29}">
      <dgm:prSet/>
      <dgm:spPr/>
      <dgm:t>
        <a:bodyPr/>
        <a:lstStyle/>
        <a:p>
          <a:r>
            <a:rPr lang="it-IT"/>
            <a:t>1 Borsa per laureandi (scadenza bando 30/6/2022)  - nessuna domanda</a:t>
          </a:r>
          <a:endParaRPr lang="en-US" dirty="0"/>
        </a:p>
      </dgm:t>
    </dgm:pt>
    <dgm:pt modelId="{C1F97A15-B126-5542-A4C4-89AC76813C27}" type="parTrans" cxnId="{9BAAC787-6A58-FB47-A6F0-7FDE40FC0F82}">
      <dgm:prSet/>
      <dgm:spPr/>
      <dgm:t>
        <a:bodyPr/>
        <a:lstStyle/>
        <a:p>
          <a:endParaRPr lang="it-IT"/>
        </a:p>
      </dgm:t>
    </dgm:pt>
    <dgm:pt modelId="{40AC7782-F3BB-B649-A664-38462F0B9489}" type="sibTrans" cxnId="{9BAAC787-6A58-FB47-A6F0-7FDE40FC0F82}">
      <dgm:prSet/>
      <dgm:spPr/>
      <dgm:t>
        <a:bodyPr/>
        <a:lstStyle/>
        <a:p>
          <a:endParaRPr lang="it-IT"/>
        </a:p>
      </dgm:t>
    </dgm:pt>
    <dgm:pt modelId="{C7FF9926-18B9-6245-9D36-0BF5BC772F48}" type="pres">
      <dgm:prSet presAssocID="{7A30C32D-63DB-4C9C-8FC5-6C70C7048F94}" presName="linear" presStyleCnt="0">
        <dgm:presLayoutVars>
          <dgm:animLvl val="lvl"/>
          <dgm:resizeHandles val="exact"/>
        </dgm:presLayoutVars>
      </dgm:prSet>
      <dgm:spPr/>
    </dgm:pt>
    <dgm:pt modelId="{8FBBF683-201A-1444-9124-F5E9F18B1B29}" type="pres">
      <dgm:prSet presAssocID="{E806A1A4-754E-44AF-BCA2-5A973839B47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8BD46D6-0F8B-8148-B468-C937D9A659A8}" type="pres">
      <dgm:prSet presAssocID="{37310D6B-FEA6-4D27-868E-080B2D8CCF25}" presName="spacer" presStyleCnt="0"/>
      <dgm:spPr/>
    </dgm:pt>
    <dgm:pt modelId="{9FACC636-1AD6-A040-BB7E-E5207A67CFBA}" type="pres">
      <dgm:prSet presAssocID="{B23F457B-83BC-4954-BA59-DC3E7DE913E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E2FAB57-1008-CE40-8FA3-845482856FB6}" type="pres">
      <dgm:prSet presAssocID="{74746CF3-35F4-485E-BE25-7ED8652D1B0F}" presName="spacer" presStyleCnt="0"/>
      <dgm:spPr/>
    </dgm:pt>
    <dgm:pt modelId="{EB0D243C-47BE-5C4E-BE78-5399E9212A1B}" type="pres">
      <dgm:prSet presAssocID="{BBE5193A-4279-FF48-BBB0-B6083EEBDF2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2F936CA-C2D4-1C46-87ED-6A6FA64A6EA3}" type="pres">
      <dgm:prSet presAssocID="{40AC7782-F3BB-B649-A664-38462F0B9489}" presName="spacer" presStyleCnt="0"/>
      <dgm:spPr/>
    </dgm:pt>
    <dgm:pt modelId="{99B4150F-DB54-4647-8C95-4594174BE454}" type="pres">
      <dgm:prSet presAssocID="{95F418D8-5798-EA46-9027-F98F5120ECC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8D06093-4D4C-6F40-81C3-25603213C37B}" type="pres">
      <dgm:prSet presAssocID="{4B0CD472-1FB0-7D42-802D-614FCCC081C4}" presName="spacer" presStyleCnt="0"/>
      <dgm:spPr/>
    </dgm:pt>
    <dgm:pt modelId="{D78DBE8E-150A-D44E-8860-016302CA081C}" type="pres">
      <dgm:prSet presAssocID="{CDE0B557-A005-4B92-B986-82CC1A84674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B3288A5-2DCC-D543-B53B-0EB5E02C9422}" type="pres">
      <dgm:prSet presAssocID="{0E51BD2B-8C3F-4F66-BCAC-B3E895E7A232}" presName="spacer" presStyleCnt="0"/>
      <dgm:spPr/>
    </dgm:pt>
    <dgm:pt modelId="{B3A03339-8CB8-FC41-9107-5F044529358B}" type="pres">
      <dgm:prSet presAssocID="{33A1C405-AC68-B846-9B0D-550C48DB21B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4AB9201-D6DE-6F46-9CAF-423072DD6F29}" type="presOf" srcId="{CDE0B557-A005-4B92-B986-82CC1A846749}" destId="{D78DBE8E-150A-D44E-8860-016302CA081C}" srcOrd="0" destOrd="0" presId="urn:microsoft.com/office/officeart/2005/8/layout/vList2"/>
    <dgm:cxn modelId="{6D564732-8E23-2747-8993-BC2AA89E0B79}" type="presOf" srcId="{E806A1A4-754E-44AF-BCA2-5A973839B47E}" destId="{8FBBF683-201A-1444-9124-F5E9F18B1B29}" srcOrd="0" destOrd="0" presId="urn:microsoft.com/office/officeart/2005/8/layout/vList2"/>
    <dgm:cxn modelId="{FEB18C4C-A852-204D-A62B-10E3955A05D4}" type="presOf" srcId="{B23F457B-83BC-4954-BA59-DC3E7DE913ED}" destId="{9FACC636-1AD6-A040-BB7E-E5207A67CFBA}" srcOrd="0" destOrd="0" presId="urn:microsoft.com/office/officeart/2005/8/layout/vList2"/>
    <dgm:cxn modelId="{6145E854-7E0A-499A-A733-9FDEB8AF6A76}" srcId="{7A30C32D-63DB-4C9C-8FC5-6C70C7048F94}" destId="{B23F457B-83BC-4954-BA59-DC3E7DE913ED}" srcOrd="1" destOrd="0" parTransId="{D10188CB-B89A-4BC0-A982-5C803AC1AF2D}" sibTransId="{74746CF3-35F4-485E-BE25-7ED8652D1B0F}"/>
    <dgm:cxn modelId="{BACA9E5F-7F0F-4340-9DA5-0CFC471A016F}" srcId="{7A30C32D-63DB-4C9C-8FC5-6C70C7048F94}" destId="{33A1C405-AC68-B846-9B0D-550C48DB21B8}" srcOrd="5" destOrd="0" parTransId="{0B5D4AE2-6BC6-8C4E-8771-C332D975D40B}" sibTransId="{EFE86768-6F44-824C-AEA6-475F65137C72}"/>
    <dgm:cxn modelId="{A7BD5275-515E-CD46-813B-D0FD3E9989BB}" type="presOf" srcId="{7A30C32D-63DB-4C9C-8FC5-6C70C7048F94}" destId="{C7FF9926-18B9-6245-9D36-0BF5BC772F48}" srcOrd="0" destOrd="0" presId="urn:microsoft.com/office/officeart/2005/8/layout/vList2"/>
    <dgm:cxn modelId="{4626C07A-52D9-814C-B80F-6AF5610FFD74}" srcId="{7A30C32D-63DB-4C9C-8FC5-6C70C7048F94}" destId="{95F418D8-5798-EA46-9027-F98F5120ECCC}" srcOrd="3" destOrd="0" parTransId="{8F0446D9-9A64-2049-A032-EC342435F1CF}" sibTransId="{4B0CD472-1FB0-7D42-802D-614FCCC081C4}"/>
    <dgm:cxn modelId="{44ED4B7B-4FBC-49FF-B7DC-50181C699AC0}" srcId="{7A30C32D-63DB-4C9C-8FC5-6C70C7048F94}" destId="{E806A1A4-754E-44AF-BCA2-5A973839B47E}" srcOrd="0" destOrd="0" parTransId="{FFAC8DA2-3178-494B-A4EA-874AC1F73987}" sibTransId="{37310D6B-FEA6-4D27-868E-080B2D8CCF25}"/>
    <dgm:cxn modelId="{9BAAC787-6A58-FB47-A6F0-7FDE40FC0F82}" srcId="{7A30C32D-63DB-4C9C-8FC5-6C70C7048F94}" destId="{BBE5193A-4279-FF48-BBB0-B6083EEBDF29}" srcOrd="2" destOrd="0" parTransId="{C1F97A15-B126-5542-A4C4-89AC76813C27}" sibTransId="{40AC7782-F3BB-B649-A664-38462F0B9489}"/>
    <dgm:cxn modelId="{C41A6F94-0E17-454A-9D25-5AA51BD05174}" type="presOf" srcId="{33A1C405-AC68-B846-9B0D-550C48DB21B8}" destId="{B3A03339-8CB8-FC41-9107-5F044529358B}" srcOrd="0" destOrd="0" presId="urn:microsoft.com/office/officeart/2005/8/layout/vList2"/>
    <dgm:cxn modelId="{BD7857B1-47F5-3F49-A1F7-56C77EBC0A77}" type="presOf" srcId="{BBE5193A-4279-FF48-BBB0-B6083EEBDF29}" destId="{EB0D243C-47BE-5C4E-BE78-5399E9212A1B}" srcOrd="0" destOrd="0" presId="urn:microsoft.com/office/officeart/2005/8/layout/vList2"/>
    <dgm:cxn modelId="{2A4E40DD-C1E2-49E1-93BA-898E5F05F8CF}" srcId="{7A30C32D-63DB-4C9C-8FC5-6C70C7048F94}" destId="{CDE0B557-A005-4B92-B986-82CC1A846749}" srcOrd="4" destOrd="0" parTransId="{5580DB52-A729-4FDF-9D23-C1C5B4178C79}" sibTransId="{0E51BD2B-8C3F-4F66-BCAC-B3E895E7A232}"/>
    <dgm:cxn modelId="{07CDF2F7-D727-774B-9277-BB9C8921BB06}" type="presOf" srcId="{95F418D8-5798-EA46-9027-F98F5120ECCC}" destId="{99B4150F-DB54-4647-8C95-4594174BE454}" srcOrd="0" destOrd="0" presId="urn:microsoft.com/office/officeart/2005/8/layout/vList2"/>
    <dgm:cxn modelId="{A2DFDF34-78EA-D642-9D23-7FF2BD26812F}" type="presParOf" srcId="{C7FF9926-18B9-6245-9D36-0BF5BC772F48}" destId="{8FBBF683-201A-1444-9124-F5E9F18B1B29}" srcOrd="0" destOrd="0" presId="urn:microsoft.com/office/officeart/2005/8/layout/vList2"/>
    <dgm:cxn modelId="{DFFF0061-7824-B648-87DB-502856B2A27F}" type="presParOf" srcId="{C7FF9926-18B9-6245-9D36-0BF5BC772F48}" destId="{F8BD46D6-0F8B-8148-B468-C937D9A659A8}" srcOrd="1" destOrd="0" presId="urn:microsoft.com/office/officeart/2005/8/layout/vList2"/>
    <dgm:cxn modelId="{6BF6214A-DE0C-2B4F-8D09-D0F2D8D66E4D}" type="presParOf" srcId="{C7FF9926-18B9-6245-9D36-0BF5BC772F48}" destId="{9FACC636-1AD6-A040-BB7E-E5207A67CFBA}" srcOrd="2" destOrd="0" presId="urn:microsoft.com/office/officeart/2005/8/layout/vList2"/>
    <dgm:cxn modelId="{A98C5863-2478-8E47-8EAC-45F273E15F89}" type="presParOf" srcId="{C7FF9926-18B9-6245-9D36-0BF5BC772F48}" destId="{FE2FAB57-1008-CE40-8FA3-845482856FB6}" srcOrd="3" destOrd="0" presId="urn:microsoft.com/office/officeart/2005/8/layout/vList2"/>
    <dgm:cxn modelId="{A8B1C1C0-035C-9541-A9C9-5542123A6138}" type="presParOf" srcId="{C7FF9926-18B9-6245-9D36-0BF5BC772F48}" destId="{EB0D243C-47BE-5C4E-BE78-5399E9212A1B}" srcOrd="4" destOrd="0" presId="urn:microsoft.com/office/officeart/2005/8/layout/vList2"/>
    <dgm:cxn modelId="{00A6028A-5240-1643-AE62-020AD1950D5C}" type="presParOf" srcId="{C7FF9926-18B9-6245-9D36-0BF5BC772F48}" destId="{42F936CA-C2D4-1C46-87ED-6A6FA64A6EA3}" srcOrd="5" destOrd="0" presId="urn:microsoft.com/office/officeart/2005/8/layout/vList2"/>
    <dgm:cxn modelId="{872A591B-6433-9F40-BC5C-AC522B8DA7C0}" type="presParOf" srcId="{C7FF9926-18B9-6245-9D36-0BF5BC772F48}" destId="{99B4150F-DB54-4647-8C95-4594174BE454}" srcOrd="6" destOrd="0" presId="urn:microsoft.com/office/officeart/2005/8/layout/vList2"/>
    <dgm:cxn modelId="{F51CA8EE-1D18-3340-BCBF-47D9CB005175}" type="presParOf" srcId="{C7FF9926-18B9-6245-9D36-0BF5BC772F48}" destId="{68D06093-4D4C-6F40-81C3-25603213C37B}" srcOrd="7" destOrd="0" presId="urn:microsoft.com/office/officeart/2005/8/layout/vList2"/>
    <dgm:cxn modelId="{A9777BE1-0875-0440-A3AB-47A2C798D465}" type="presParOf" srcId="{C7FF9926-18B9-6245-9D36-0BF5BC772F48}" destId="{D78DBE8E-150A-D44E-8860-016302CA081C}" srcOrd="8" destOrd="0" presId="urn:microsoft.com/office/officeart/2005/8/layout/vList2"/>
    <dgm:cxn modelId="{8617A1A0-F390-E54E-9C7F-6D53BCF4B98A}" type="presParOf" srcId="{C7FF9926-18B9-6245-9D36-0BF5BC772F48}" destId="{5B3288A5-2DCC-D543-B53B-0EB5E02C9422}" srcOrd="9" destOrd="0" presId="urn:microsoft.com/office/officeart/2005/8/layout/vList2"/>
    <dgm:cxn modelId="{75C885CC-99F1-1B4D-BA7D-E59D4C86927E}" type="presParOf" srcId="{C7FF9926-18B9-6245-9D36-0BF5BC772F48}" destId="{B3A03339-8CB8-FC41-9107-5F044529358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646B2C-0088-4162-B3F7-EBCEF158DF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9A0DBB-FE9C-452B-809C-2760D4EE739D}">
      <dgm:prSet/>
      <dgm:spPr/>
      <dgm:t>
        <a:bodyPr/>
        <a:lstStyle/>
        <a:p>
          <a:r>
            <a:rPr lang="it-IT"/>
            <a:t>1 Tecnologo Meccanico (scadenza bando 1/8/2022)</a:t>
          </a:r>
          <a:endParaRPr lang="en-US"/>
        </a:p>
      </dgm:t>
    </dgm:pt>
    <dgm:pt modelId="{01A144C0-7DE2-44B3-8041-482CE030521E}" type="parTrans" cxnId="{DABE3200-FBB3-4B7C-B138-79C3DF2285CD}">
      <dgm:prSet/>
      <dgm:spPr/>
      <dgm:t>
        <a:bodyPr/>
        <a:lstStyle/>
        <a:p>
          <a:endParaRPr lang="en-US"/>
        </a:p>
      </dgm:t>
    </dgm:pt>
    <dgm:pt modelId="{0D3621AD-C8E2-4B79-A55D-11F6710B5544}" type="sibTrans" cxnId="{DABE3200-FBB3-4B7C-B138-79C3DF2285CD}">
      <dgm:prSet/>
      <dgm:spPr/>
      <dgm:t>
        <a:bodyPr/>
        <a:lstStyle/>
        <a:p>
          <a:endParaRPr lang="en-US"/>
        </a:p>
      </dgm:t>
    </dgm:pt>
    <dgm:pt modelId="{C5BADC2B-DC2C-4D1C-B33A-0101ABFF3871}">
      <dgm:prSet/>
      <dgm:spPr/>
      <dgm:t>
        <a:bodyPr/>
        <a:lstStyle/>
        <a:p>
          <a:r>
            <a:rPr lang="it-IT" dirty="0"/>
            <a:t>1 </a:t>
          </a:r>
          <a:r>
            <a:rPr lang="it-IT" dirty="0" err="1"/>
            <a:t>AdR</a:t>
          </a:r>
          <a:r>
            <a:rPr lang="it-IT" dirty="0"/>
            <a:t> Progetto RIPARTI da espletare </a:t>
          </a:r>
          <a:endParaRPr lang="en-US" dirty="0"/>
        </a:p>
      </dgm:t>
    </dgm:pt>
    <dgm:pt modelId="{F97E609D-7D24-4CF6-BA93-D485931CD5F2}" type="parTrans" cxnId="{5FEB04C9-49DB-4857-809E-E989AA074265}">
      <dgm:prSet/>
      <dgm:spPr/>
      <dgm:t>
        <a:bodyPr/>
        <a:lstStyle/>
        <a:p>
          <a:endParaRPr lang="en-US"/>
        </a:p>
      </dgm:t>
    </dgm:pt>
    <dgm:pt modelId="{B36FB81E-D487-4E59-848D-4799A1574260}" type="sibTrans" cxnId="{5FEB04C9-49DB-4857-809E-E989AA074265}">
      <dgm:prSet/>
      <dgm:spPr/>
      <dgm:t>
        <a:bodyPr/>
        <a:lstStyle/>
        <a:p>
          <a:endParaRPr lang="en-US"/>
        </a:p>
      </dgm:t>
    </dgm:pt>
    <dgm:pt modelId="{E80FC733-DEC4-4F00-BC0B-787CD2BD6153}">
      <dgm:prSet/>
      <dgm:spPr/>
      <dgm:t>
        <a:bodyPr/>
        <a:lstStyle/>
        <a:p>
          <a:r>
            <a:rPr lang="it-IT"/>
            <a:t>1 AdR DARTWARS da espletare</a:t>
          </a:r>
          <a:endParaRPr lang="en-US"/>
        </a:p>
      </dgm:t>
    </dgm:pt>
    <dgm:pt modelId="{CDBE7D2D-835D-407C-9D8A-44703F64EBCE}" type="parTrans" cxnId="{AD76373A-7C39-471C-A64D-259ED7182F58}">
      <dgm:prSet/>
      <dgm:spPr/>
      <dgm:t>
        <a:bodyPr/>
        <a:lstStyle/>
        <a:p>
          <a:endParaRPr lang="en-US"/>
        </a:p>
      </dgm:t>
    </dgm:pt>
    <dgm:pt modelId="{78E4A6DE-97FD-4E1F-A702-9CAB3DDFE2E4}" type="sibTrans" cxnId="{AD76373A-7C39-471C-A64D-259ED7182F58}">
      <dgm:prSet/>
      <dgm:spPr/>
      <dgm:t>
        <a:bodyPr/>
        <a:lstStyle/>
        <a:p>
          <a:endParaRPr lang="en-US"/>
        </a:p>
      </dgm:t>
    </dgm:pt>
    <dgm:pt modelId="{34B007D3-C2BC-4EC0-8458-4C18559D68EE}">
      <dgm:prSet/>
      <dgm:spPr/>
      <dgm:t>
        <a:bodyPr/>
        <a:lstStyle/>
        <a:p>
          <a:r>
            <a:rPr lang="it-IT"/>
            <a:t>Rinnovo di 1 anno CTER Meccanico (G. Rizzo)</a:t>
          </a:r>
          <a:endParaRPr lang="en-US"/>
        </a:p>
      </dgm:t>
    </dgm:pt>
    <dgm:pt modelId="{284092A7-E8E9-45B8-B1FF-F5F6886A64E7}" type="parTrans" cxnId="{D4310785-904B-4F4B-A9C1-D6D2DD9C0748}">
      <dgm:prSet/>
      <dgm:spPr/>
      <dgm:t>
        <a:bodyPr/>
        <a:lstStyle/>
        <a:p>
          <a:endParaRPr lang="en-US"/>
        </a:p>
      </dgm:t>
    </dgm:pt>
    <dgm:pt modelId="{B266192B-30F3-4CCC-93DB-514618FFDA8B}" type="sibTrans" cxnId="{D4310785-904B-4F4B-A9C1-D6D2DD9C0748}">
      <dgm:prSet/>
      <dgm:spPr/>
      <dgm:t>
        <a:bodyPr/>
        <a:lstStyle/>
        <a:p>
          <a:endParaRPr lang="en-US"/>
        </a:p>
      </dgm:t>
    </dgm:pt>
    <dgm:pt modelId="{B98DD161-58D2-8249-BDE4-C71BBFF99372}" type="pres">
      <dgm:prSet presAssocID="{06646B2C-0088-4162-B3F7-EBCEF158DFDF}" presName="linear" presStyleCnt="0">
        <dgm:presLayoutVars>
          <dgm:animLvl val="lvl"/>
          <dgm:resizeHandles val="exact"/>
        </dgm:presLayoutVars>
      </dgm:prSet>
      <dgm:spPr/>
    </dgm:pt>
    <dgm:pt modelId="{045B4A54-12ED-F44C-A60F-0B61DEC9190B}" type="pres">
      <dgm:prSet presAssocID="{B49A0DBB-FE9C-452B-809C-2760D4EE73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192BE3-DFA8-5E4A-B940-D3F920742F45}" type="pres">
      <dgm:prSet presAssocID="{0D3621AD-C8E2-4B79-A55D-11F6710B5544}" presName="spacer" presStyleCnt="0"/>
      <dgm:spPr/>
    </dgm:pt>
    <dgm:pt modelId="{C53BF5BF-08C9-D442-935C-2C9AA67F0329}" type="pres">
      <dgm:prSet presAssocID="{C5BADC2B-DC2C-4D1C-B33A-0101ABFF38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F23B232-C931-F44F-AB73-49DE42E53A9D}" type="pres">
      <dgm:prSet presAssocID="{B36FB81E-D487-4E59-848D-4799A1574260}" presName="spacer" presStyleCnt="0"/>
      <dgm:spPr/>
    </dgm:pt>
    <dgm:pt modelId="{F25902D1-7D43-824E-B86E-2B4B37EDAA70}" type="pres">
      <dgm:prSet presAssocID="{E80FC733-DEC4-4F00-BC0B-787CD2BD61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912A65-19AA-E445-8E37-6F33271C8256}" type="pres">
      <dgm:prSet presAssocID="{78E4A6DE-97FD-4E1F-A702-9CAB3DDFE2E4}" presName="spacer" presStyleCnt="0"/>
      <dgm:spPr/>
    </dgm:pt>
    <dgm:pt modelId="{66A99619-100B-DE47-80A1-0D0DF1C319AD}" type="pres">
      <dgm:prSet presAssocID="{34B007D3-C2BC-4EC0-8458-4C18559D68E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ABE3200-FBB3-4B7C-B138-79C3DF2285CD}" srcId="{06646B2C-0088-4162-B3F7-EBCEF158DFDF}" destId="{B49A0DBB-FE9C-452B-809C-2760D4EE739D}" srcOrd="0" destOrd="0" parTransId="{01A144C0-7DE2-44B3-8041-482CE030521E}" sibTransId="{0D3621AD-C8E2-4B79-A55D-11F6710B5544}"/>
    <dgm:cxn modelId="{496B082F-8965-2D43-A819-050F68F378FC}" type="presOf" srcId="{C5BADC2B-DC2C-4D1C-B33A-0101ABFF3871}" destId="{C53BF5BF-08C9-D442-935C-2C9AA67F0329}" srcOrd="0" destOrd="0" presId="urn:microsoft.com/office/officeart/2005/8/layout/vList2"/>
    <dgm:cxn modelId="{AD76373A-7C39-471C-A64D-259ED7182F58}" srcId="{06646B2C-0088-4162-B3F7-EBCEF158DFDF}" destId="{E80FC733-DEC4-4F00-BC0B-787CD2BD6153}" srcOrd="2" destOrd="0" parTransId="{CDBE7D2D-835D-407C-9D8A-44703F64EBCE}" sibTransId="{78E4A6DE-97FD-4E1F-A702-9CAB3DDFE2E4}"/>
    <dgm:cxn modelId="{F9ABCD53-309B-B241-81D0-DA94A3E9352E}" type="presOf" srcId="{B49A0DBB-FE9C-452B-809C-2760D4EE739D}" destId="{045B4A54-12ED-F44C-A60F-0B61DEC9190B}" srcOrd="0" destOrd="0" presId="urn:microsoft.com/office/officeart/2005/8/layout/vList2"/>
    <dgm:cxn modelId="{6DEBEB5E-79BE-7949-9C76-0D2BE73121CB}" type="presOf" srcId="{E80FC733-DEC4-4F00-BC0B-787CD2BD6153}" destId="{F25902D1-7D43-824E-B86E-2B4B37EDAA70}" srcOrd="0" destOrd="0" presId="urn:microsoft.com/office/officeart/2005/8/layout/vList2"/>
    <dgm:cxn modelId="{612C4178-0E38-294D-A523-A87290FAB5C2}" type="presOf" srcId="{06646B2C-0088-4162-B3F7-EBCEF158DFDF}" destId="{B98DD161-58D2-8249-BDE4-C71BBFF99372}" srcOrd="0" destOrd="0" presId="urn:microsoft.com/office/officeart/2005/8/layout/vList2"/>
    <dgm:cxn modelId="{D4310785-904B-4F4B-A9C1-D6D2DD9C0748}" srcId="{06646B2C-0088-4162-B3F7-EBCEF158DFDF}" destId="{34B007D3-C2BC-4EC0-8458-4C18559D68EE}" srcOrd="3" destOrd="0" parTransId="{284092A7-E8E9-45B8-B1FF-F5F6886A64E7}" sibTransId="{B266192B-30F3-4CCC-93DB-514618FFDA8B}"/>
    <dgm:cxn modelId="{5FEB04C9-49DB-4857-809E-E989AA074265}" srcId="{06646B2C-0088-4162-B3F7-EBCEF158DFDF}" destId="{C5BADC2B-DC2C-4D1C-B33A-0101ABFF3871}" srcOrd="1" destOrd="0" parTransId="{F97E609D-7D24-4CF6-BA93-D485931CD5F2}" sibTransId="{B36FB81E-D487-4E59-848D-4799A1574260}"/>
    <dgm:cxn modelId="{85A0EEEB-6F90-814E-AAAB-CA1CFB05828C}" type="presOf" srcId="{34B007D3-C2BC-4EC0-8458-4C18559D68EE}" destId="{66A99619-100B-DE47-80A1-0D0DF1C319AD}" srcOrd="0" destOrd="0" presId="urn:microsoft.com/office/officeart/2005/8/layout/vList2"/>
    <dgm:cxn modelId="{3F577E48-E3D3-4D46-A5BE-21F343B5CA0E}" type="presParOf" srcId="{B98DD161-58D2-8249-BDE4-C71BBFF99372}" destId="{045B4A54-12ED-F44C-A60F-0B61DEC9190B}" srcOrd="0" destOrd="0" presId="urn:microsoft.com/office/officeart/2005/8/layout/vList2"/>
    <dgm:cxn modelId="{D32F7BCA-730B-2D43-9022-8D360A95C840}" type="presParOf" srcId="{B98DD161-58D2-8249-BDE4-C71BBFF99372}" destId="{37192BE3-DFA8-5E4A-B940-D3F920742F45}" srcOrd="1" destOrd="0" presId="urn:microsoft.com/office/officeart/2005/8/layout/vList2"/>
    <dgm:cxn modelId="{33E69B25-619F-1B4E-A0E4-2D360FE5EF20}" type="presParOf" srcId="{B98DD161-58D2-8249-BDE4-C71BBFF99372}" destId="{C53BF5BF-08C9-D442-935C-2C9AA67F0329}" srcOrd="2" destOrd="0" presId="urn:microsoft.com/office/officeart/2005/8/layout/vList2"/>
    <dgm:cxn modelId="{ECE32104-33ED-5C43-8136-A31413992C8E}" type="presParOf" srcId="{B98DD161-58D2-8249-BDE4-C71BBFF99372}" destId="{8F23B232-C931-F44F-AB73-49DE42E53A9D}" srcOrd="3" destOrd="0" presId="urn:microsoft.com/office/officeart/2005/8/layout/vList2"/>
    <dgm:cxn modelId="{9F4DACDF-E586-CB41-9CF9-443F4148E07D}" type="presParOf" srcId="{B98DD161-58D2-8249-BDE4-C71BBFF99372}" destId="{F25902D1-7D43-824E-B86E-2B4B37EDAA70}" srcOrd="4" destOrd="0" presId="urn:microsoft.com/office/officeart/2005/8/layout/vList2"/>
    <dgm:cxn modelId="{CF91377C-7082-A046-B6D0-3FB2C5001D1F}" type="presParOf" srcId="{B98DD161-58D2-8249-BDE4-C71BBFF99372}" destId="{9E912A65-19AA-E445-8E37-6F33271C8256}" srcOrd="5" destOrd="0" presId="urn:microsoft.com/office/officeart/2005/8/layout/vList2"/>
    <dgm:cxn modelId="{DCF8ACEC-4D2F-D140-96F4-549B360D32F5}" type="presParOf" srcId="{B98DD161-58D2-8249-BDE4-C71BBFF99372}" destId="{66A99619-100B-DE47-80A1-0D0DF1C319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36C9FA-E231-44CC-B802-4A790539F6B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2959C6-BDFA-4965-AC09-573E851A344A}">
      <dgm:prSet custT="1"/>
      <dgm:spPr/>
      <dgm:t>
        <a:bodyPr/>
        <a:lstStyle/>
        <a:p>
          <a:r>
            <a:rPr lang="it-IT" sz="2000" dirty="0"/>
            <a:t>Il </a:t>
          </a:r>
          <a:r>
            <a:rPr lang="it-IT" sz="2000" dirty="0" err="1"/>
            <a:t>Dip.to</a:t>
          </a:r>
          <a:r>
            <a:rPr lang="it-IT" sz="2000" dirty="0"/>
            <a:t> di Funzione Pubblica ha istituito Piattaforma Unica di Reclutamento per le P.A. </a:t>
          </a:r>
          <a:r>
            <a:rPr lang="it-IT" sz="2000" dirty="0">
              <a:hlinkClick xmlns:r="http://schemas.openxmlformats.org/officeDocument/2006/relationships" r:id="rId1"/>
            </a:rPr>
            <a:t>https://www.inpa.gov.it/</a:t>
          </a:r>
          <a:endParaRPr lang="en-US" sz="2000" dirty="0"/>
        </a:p>
      </dgm:t>
    </dgm:pt>
    <dgm:pt modelId="{04F41068-2E04-49D5-9C95-0233621C3D60}" type="parTrans" cxnId="{40834D99-7F80-4D27-ABDA-E97FA5DC2046}">
      <dgm:prSet/>
      <dgm:spPr/>
      <dgm:t>
        <a:bodyPr/>
        <a:lstStyle/>
        <a:p>
          <a:endParaRPr lang="en-US"/>
        </a:p>
      </dgm:t>
    </dgm:pt>
    <dgm:pt modelId="{891FD7BC-24B0-4946-A4A5-C84F509B9C43}" type="sibTrans" cxnId="{40834D99-7F80-4D27-ABDA-E97FA5DC2046}">
      <dgm:prSet/>
      <dgm:spPr/>
      <dgm:t>
        <a:bodyPr/>
        <a:lstStyle/>
        <a:p>
          <a:endParaRPr lang="en-US"/>
        </a:p>
      </dgm:t>
    </dgm:pt>
    <dgm:pt modelId="{5A95D6F5-B6A3-42E2-986F-9A47B78A0ADF}">
      <dgm:prSet custT="1"/>
      <dgm:spPr/>
      <dgm:t>
        <a:bodyPr/>
        <a:lstStyle/>
        <a:p>
          <a:r>
            <a:rPr lang="it-IT" sz="2000" dirty="0"/>
            <a:t>La nuova normativa è allo studio della Direzione Risorse Umane</a:t>
          </a:r>
          <a:endParaRPr lang="en-US" sz="2000" dirty="0"/>
        </a:p>
      </dgm:t>
    </dgm:pt>
    <dgm:pt modelId="{174FEB42-A22E-4AE1-8D04-197D0779CD78}" type="parTrans" cxnId="{3E9BB09F-45F5-4433-9092-B532D319FB2F}">
      <dgm:prSet/>
      <dgm:spPr/>
      <dgm:t>
        <a:bodyPr/>
        <a:lstStyle/>
        <a:p>
          <a:endParaRPr lang="en-US"/>
        </a:p>
      </dgm:t>
    </dgm:pt>
    <dgm:pt modelId="{D329C5E2-9BB3-4A82-BE5A-10ADA791D0C5}" type="sibTrans" cxnId="{3E9BB09F-45F5-4433-9092-B532D319FB2F}">
      <dgm:prSet/>
      <dgm:spPr/>
      <dgm:t>
        <a:bodyPr/>
        <a:lstStyle/>
        <a:p>
          <a:endParaRPr lang="en-US"/>
        </a:p>
      </dgm:t>
    </dgm:pt>
    <dgm:pt modelId="{72F58EB5-D55F-47FF-B542-1BBF456D917F}">
      <dgm:prSet custT="1"/>
      <dgm:spPr/>
      <dgm:t>
        <a:bodyPr/>
        <a:lstStyle/>
        <a:p>
          <a:r>
            <a:rPr lang="it-IT" sz="2000" dirty="0" err="1"/>
            <a:t>AdR</a:t>
          </a:r>
          <a:r>
            <a:rPr lang="it-IT" sz="2000" dirty="0"/>
            <a:t>: entro 6 mesi l’Istituto emanerà nuovi disciplinari per i Contratti di Ricerca che sostituiranno gli Assegni di Ricerca</a:t>
          </a:r>
          <a:endParaRPr lang="en-US" sz="2000" dirty="0"/>
        </a:p>
      </dgm:t>
    </dgm:pt>
    <dgm:pt modelId="{82E996D7-0F5B-4EB0-8F1A-F47CA8998214}" type="parTrans" cxnId="{86374211-581D-47F6-A3C9-C400B18662CA}">
      <dgm:prSet/>
      <dgm:spPr/>
      <dgm:t>
        <a:bodyPr/>
        <a:lstStyle/>
        <a:p>
          <a:endParaRPr lang="en-US"/>
        </a:p>
      </dgm:t>
    </dgm:pt>
    <dgm:pt modelId="{D85341D0-4D29-4C00-830A-640A2D7BEF8B}" type="sibTrans" cxnId="{86374211-581D-47F6-A3C9-C400B18662CA}">
      <dgm:prSet/>
      <dgm:spPr/>
      <dgm:t>
        <a:bodyPr/>
        <a:lstStyle/>
        <a:p>
          <a:endParaRPr lang="en-US"/>
        </a:p>
      </dgm:t>
    </dgm:pt>
    <dgm:pt modelId="{B167E217-25B2-F449-AB52-7E2282F96D31}">
      <dgm:prSet custT="1"/>
      <dgm:spPr/>
      <dgm:t>
        <a:bodyPr/>
        <a:lstStyle/>
        <a:p>
          <a:r>
            <a:rPr lang="it-IT" sz="2000" dirty="0"/>
            <a:t>A  decorrere  dall'anno  2023  la  pubblicazione  delle procedure di reclutamento nei siti istituzionali e sul Portale  unico  del reclutamento esonera le amministrazioni  pubbliche dall'obbligo di pubblicazione delle selezioni  pubbliche nella Gazzetta Ufficiale.</a:t>
          </a:r>
        </a:p>
      </dgm:t>
    </dgm:pt>
    <dgm:pt modelId="{F81C0DAE-9DD7-8C4A-AA60-92114164055A}" type="parTrans" cxnId="{D514E8D2-1669-0841-B8CC-D663BD9D457B}">
      <dgm:prSet/>
      <dgm:spPr/>
      <dgm:t>
        <a:bodyPr/>
        <a:lstStyle/>
        <a:p>
          <a:endParaRPr lang="it-IT"/>
        </a:p>
      </dgm:t>
    </dgm:pt>
    <dgm:pt modelId="{DFBF6BED-ED92-8E4C-A1FC-88889F94FCDA}" type="sibTrans" cxnId="{D514E8D2-1669-0841-B8CC-D663BD9D457B}">
      <dgm:prSet/>
      <dgm:spPr/>
      <dgm:t>
        <a:bodyPr/>
        <a:lstStyle/>
        <a:p>
          <a:endParaRPr lang="it-IT"/>
        </a:p>
      </dgm:t>
    </dgm:pt>
    <dgm:pt modelId="{EB158108-5D0B-D344-AE52-471D5AED35F0}" type="pres">
      <dgm:prSet presAssocID="{0036C9FA-E231-44CC-B802-4A790539F6B7}" presName="linear" presStyleCnt="0">
        <dgm:presLayoutVars>
          <dgm:animLvl val="lvl"/>
          <dgm:resizeHandles val="exact"/>
        </dgm:presLayoutVars>
      </dgm:prSet>
      <dgm:spPr/>
    </dgm:pt>
    <dgm:pt modelId="{0436C949-39A5-9047-985F-C36E0BF7799A}" type="pres">
      <dgm:prSet presAssocID="{332959C6-BDFA-4965-AC09-573E851A344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EE3561-3060-3F4B-8A0E-938879AE30FC}" type="pres">
      <dgm:prSet presAssocID="{891FD7BC-24B0-4946-A4A5-C84F509B9C43}" presName="spacer" presStyleCnt="0"/>
      <dgm:spPr/>
    </dgm:pt>
    <dgm:pt modelId="{2A9FA526-0516-A340-B10A-52D5B2A3E024}" type="pres">
      <dgm:prSet presAssocID="{5A95D6F5-B6A3-42E2-986F-9A47B78A0AD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F456F7-8AF1-F84D-BDD8-5DCFADA4E370}" type="pres">
      <dgm:prSet presAssocID="{D329C5E2-9BB3-4A82-BE5A-10ADA791D0C5}" presName="spacer" presStyleCnt="0"/>
      <dgm:spPr/>
    </dgm:pt>
    <dgm:pt modelId="{21BC1347-1CC5-FE48-9974-F4ECBA21290C}" type="pres">
      <dgm:prSet presAssocID="{72F58EB5-D55F-47FF-B542-1BBF456D917F}" presName="parentText" presStyleLbl="node1" presStyleIdx="2" presStyleCnt="4" custLinFactNeighborX="-110" custLinFactNeighborY="-26816">
        <dgm:presLayoutVars>
          <dgm:chMax val="0"/>
          <dgm:bulletEnabled val="1"/>
        </dgm:presLayoutVars>
      </dgm:prSet>
      <dgm:spPr/>
    </dgm:pt>
    <dgm:pt modelId="{4DDDF4AA-6981-304A-A781-EF650CAF5B45}" type="pres">
      <dgm:prSet presAssocID="{D85341D0-4D29-4C00-830A-640A2D7BEF8B}" presName="spacer" presStyleCnt="0"/>
      <dgm:spPr/>
    </dgm:pt>
    <dgm:pt modelId="{52C034F8-C916-9B4D-95A0-5ED02205F3B8}" type="pres">
      <dgm:prSet presAssocID="{B167E217-25B2-F449-AB52-7E2282F96D3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374211-581D-47F6-A3C9-C400B18662CA}" srcId="{0036C9FA-E231-44CC-B802-4A790539F6B7}" destId="{72F58EB5-D55F-47FF-B542-1BBF456D917F}" srcOrd="2" destOrd="0" parTransId="{82E996D7-0F5B-4EB0-8F1A-F47CA8998214}" sibTransId="{D85341D0-4D29-4C00-830A-640A2D7BEF8B}"/>
    <dgm:cxn modelId="{A5339142-5EBB-064D-8748-D4FC03901629}" type="presOf" srcId="{72F58EB5-D55F-47FF-B542-1BBF456D917F}" destId="{21BC1347-1CC5-FE48-9974-F4ECBA21290C}" srcOrd="0" destOrd="0" presId="urn:microsoft.com/office/officeart/2005/8/layout/vList2"/>
    <dgm:cxn modelId="{3B747F57-1FCB-2D47-B17E-72F2E684D23F}" type="presOf" srcId="{B167E217-25B2-F449-AB52-7E2282F96D31}" destId="{52C034F8-C916-9B4D-95A0-5ED02205F3B8}" srcOrd="0" destOrd="0" presId="urn:microsoft.com/office/officeart/2005/8/layout/vList2"/>
    <dgm:cxn modelId="{D5619898-B6E7-7648-A1E5-8F9188D7F27A}" type="presOf" srcId="{332959C6-BDFA-4965-AC09-573E851A344A}" destId="{0436C949-39A5-9047-985F-C36E0BF7799A}" srcOrd="0" destOrd="0" presId="urn:microsoft.com/office/officeart/2005/8/layout/vList2"/>
    <dgm:cxn modelId="{40834D99-7F80-4D27-ABDA-E97FA5DC2046}" srcId="{0036C9FA-E231-44CC-B802-4A790539F6B7}" destId="{332959C6-BDFA-4965-AC09-573E851A344A}" srcOrd="0" destOrd="0" parTransId="{04F41068-2E04-49D5-9C95-0233621C3D60}" sibTransId="{891FD7BC-24B0-4946-A4A5-C84F509B9C43}"/>
    <dgm:cxn modelId="{3E9BB09F-45F5-4433-9092-B532D319FB2F}" srcId="{0036C9FA-E231-44CC-B802-4A790539F6B7}" destId="{5A95D6F5-B6A3-42E2-986F-9A47B78A0ADF}" srcOrd="1" destOrd="0" parTransId="{174FEB42-A22E-4AE1-8D04-197D0779CD78}" sibTransId="{D329C5E2-9BB3-4A82-BE5A-10ADA791D0C5}"/>
    <dgm:cxn modelId="{9CE35BBE-EDE9-2C43-AB1A-45E9770C9C6A}" type="presOf" srcId="{0036C9FA-E231-44CC-B802-4A790539F6B7}" destId="{EB158108-5D0B-D344-AE52-471D5AED35F0}" srcOrd="0" destOrd="0" presId="urn:microsoft.com/office/officeart/2005/8/layout/vList2"/>
    <dgm:cxn modelId="{D514E8D2-1669-0841-B8CC-D663BD9D457B}" srcId="{0036C9FA-E231-44CC-B802-4A790539F6B7}" destId="{B167E217-25B2-F449-AB52-7E2282F96D31}" srcOrd="3" destOrd="0" parTransId="{F81C0DAE-9DD7-8C4A-AA60-92114164055A}" sibTransId="{DFBF6BED-ED92-8E4C-A1FC-88889F94FCDA}"/>
    <dgm:cxn modelId="{A9F028FE-7F9C-AC42-BBBC-B7EBF2174E2A}" type="presOf" srcId="{5A95D6F5-B6A3-42E2-986F-9A47B78A0ADF}" destId="{2A9FA526-0516-A340-B10A-52D5B2A3E024}" srcOrd="0" destOrd="0" presId="urn:microsoft.com/office/officeart/2005/8/layout/vList2"/>
    <dgm:cxn modelId="{6BF4D187-2476-7B4F-B33D-D07E78E72D6A}" type="presParOf" srcId="{EB158108-5D0B-D344-AE52-471D5AED35F0}" destId="{0436C949-39A5-9047-985F-C36E0BF7799A}" srcOrd="0" destOrd="0" presId="urn:microsoft.com/office/officeart/2005/8/layout/vList2"/>
    <dgm:cxn modelId="{EC4A929A-6A4A-5C48-86A8-9ADAC55C1E85}" type="presParOf" srcId="{EB158108-5D0B-D344-AE52-471D5AED35F0}" destId="{18EE3561-3060-3F4B-8A0E-938879AE30FC}" srcOrd="1" destOrd="0" presId="urn:microsoft.com/office/officeart/2005/8/layout/vList2"/>
    <dgm:cxn modelId="{E7C30AE4-BBCD-4F48-99FE-DABBBC59318D}" type="presParOf" srcId="{EB158108-5D0B-D344-AE52-471D5AED35F0}" destId="{2A9FA526-0516-A340-B10A-52D5B2A3E024}" srcOrd="2" destOrd="0" presId="urn:microsoft.com/office/officeart/2005/8/layout/vList2"/>
    <dgm:cxn modelId="{24A24B4E-C303-4243-A9C6-6DD68655554D}" type="presParOf" srcId="{EB158108-5D0B-D344-AE52-471D5AED35F0}" destId="{ABF456F7-8AF1-F84D-BDD8-5DCFADA4E370}" srcOrd="3" destOrd="0" presId="urn:microsoft.com/office/officeart/2005/8/layout/vList2"/>
    <dgm:cxn modelId="{CA27593C-A776-8343-85AC-F848C9DD14F2}" type="presParOf" srcId="{EB158108-5D0B-D344-AE52-471D5AED35F0}" destId="{21BC1347-1CC5-FE48-9974-F4ECBA21290C}" srcOrd="4" destOrd="0" presId="urn:microsoft.com/office/officeart/2005/8/layout/vList2"/>
    <dgm:cxn modelId="{6BCB9950-7BEC-AF48-9C51-CF0442FA4E0C}" type="presParOf" srcId="{EB158108-5D0B-D344-AE52-471D5AED35F0}" destId="{4DDDF4AA-6981-304A-A781-EF650CAF5B45}" srcOrd="5" destOrd="0" presId="urn:microsoft.com/office/officeart/2005/8/layout/vList2"/>
    <dgm:cxn modelId="{36FAE7FB-4E37-314A-A71B-4D8234983A20}" type="presParOf" srcId="{EB158108-5D0B-D344-AE52-471D5AED35F0}" destId="{52C034F8-C916-9B4D-95A0-5ED02205F3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7CE343-3AE3-41EB-AE8D-CB89BD813B9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2EC6D5-DDBB-4BE2-8B3B-1965590D7CDE}">
      <dgm:prSet/>
      <dgm:spPr/>
      <dgm:t>
        <a:bodyPr/>
        <a:lstStyle/>
        <a:p>
          <a:r>
            <a:rPr lang="it-IT"/>
            <a:t>Inserimento sul portale a cura del richiedente previo accordo con Responsabile dell’attività e Direttore</a:t>
          </a:r>
          <a:endParaRPr lang="en-US"/>
        </a:p>
      </dgm:t>
    </dgm:pt>
    <dgm:pt modelId="{74191D7F-BF80-4FC7-B772-D92C5D88AB25}" type="parTrans" cxnId="{A6F37ACD-A9EB-4ACF-A4C6-7F0B49B9FA63}">
      <dgm:prSet/>
      <dgm:spPr/>
      <dgm:t>
        <a:bodyPr/>
        <a:lstStyle/>
        <a:p>
          <a:endParaRPr lang="en-US"/>
        </a:p>
      </dgm:t>
    </dgm:pt>
    <dgm:pt modelId="{180E944B-43A5-4FC3-BEF1-3E969BE19DBE}" type="sibTrans" cxnId="{A6F37ACD-A9EB-4ACF-A4C6-7F0B49B9FA63}">
      <dgm:prSet/>
      <dgm:spPr/>
      <dgm:t>
        <a:bodyPr/>
        <a:lstStyle/>
        <a:p>
          <a:endParaRPr lang="en-US"/>
        </a:p>
      </dgm:t>
    </dgm:pt>
    <dgm:pt modelId="{76DE18ED-1BA0-4590-A73B-B02AE2EF46C1}">
      <dgm:prSet/>
      <dgm:spPr/>
      <dgm:t>
        <a:bodyPr/>
        <a:lstStyle/>
        <a:p>
          <a:r>
            <a:rPr lang="it-IT"/>
            <a:t>Link </a:t>
          </a:r>
          <a:r>
            <a:rPr lang="it-IT">
              <a:hlinkClick xmlns:r="http://schemas.openxmlformats.org/officeDocument/2006/relationships" r:id="rId1"/>
            </a:rPr>
            <a:t>https://web.le.infn.it/associazione-alle-attivita-scientifico-tecniche-dellinfn/</a:t>
          </a:r>
          <a:endParaRPr lang="en-US"/>
        </a:p>
      </dgm:t>
    </dgm:pt>
    <dgm:pt modelId="{AA371366-B122-4FA5-A2A9-EAB995A17B58}" type="parTrans" cxnId="{C2D9DE04-A500-46DD-A83C-50DB10B77771}">
      <dgm:prSet/>
      <dgm:spPr/>
      <dgm:t>
        <a:bodyPr/>
        <a:lstStyle/>
        <a:p>
          <a:endParaRPr lang="en-US"/>
        </a:p>
      </dgm:t>
    </dgm:pt>
    <dgm:pt modelId="{B29A3239-EC2C-4EA0-832F-5BFDDC1717F9}" type="sibTrans" cxnId="{C2D9DE04-A500-46DD-A83C-50DB10B77771}">
      <dgm:prSet/>
      <dgm:spPr/>
      <dgm:t>
        <a:bodyPr/>
        <a:lstStyle/>
        <a:p>
          <a:endParaRPr lang="en-US"/>
        </a:p>
      </dgm:t>
    </dgm:pt>
    <dgm:pt modelId="{262750DF-54ED-46B1-B458-2BFC970793EA}">
      <dgm:prSet/>
      <dgm:spPr/>
      <dgm:t>
        <a:bodyPr/>
        <a:lstStyle/>
        <a:p>
          <a:r>
            <a:rPr lang="it-IT"/>
            <a:t>Referente D. De Falco</a:t>
          </a:r>
          <a:endParaRPr lang="en-US"/>
        </a:p>
      </dgm:t>
    </dgm:pt>
    <dgm:pt modelId="{1507542A-B35C-48C9-972F-B30DDBB5CFA2}" type="parTrans" cxnId="{BD1C2FB1-7E1E-4747-AF4D-F37F1AE31581}">
      <dgm:prSet/>
      <dgm:spPr/>
      <dgm:t>
        <a:bodyPr/>
        <a:lstStyle/>
        <a:p>
          <a:endParaRPr lang="en-US"/>
        </a:p>
      </dgm:t>
    </dgm:pt>
    <dgm:pt modelId="{D09FC747-E10C-4E7B-A7CD-E37197AAF2D9}" type="sibTrans" cxnId="{BD1C2FB1-7E1E-4747-AF4D-F37F1AE31581}">
      <dgm:prSet/>
      <dgm:spPr/>
      <dgm:t>
        <a:bodyPr/>
        <a:lstStyle/>
        <a:p>
          <a:endParaRPr lang="en-US"/>
        </a:p>
      </dgm:t>
    </dgm:pt>
    <dgm:pt modelId="{A6218A23-C2E3-844A-8107-5C08B9BB463F}" type="pres">
      <dgm:prSet presAssocID="{EA7CE343-3AE3-41EB-AE8D-CB89BD813B92}" presName="linear" presStyleCnt="0">
        <dgm:presLayoutVars>
          <dgm:animLvl val="lvl"/>
          <dgm:resizeHandles val="exact"/>
        </dgm:presLayoutVars>
      </dgm:prSet>
      <dgm:spPr/>
    </dgm:pt>
    <dgm:pt modelId="{98607E0C-2077-B940-8C67-079B795EDBF5}" type="pres">
      <dgm:prSet presAssocID="{FE2EC6D5-DDBB-4BE2-8B3B-1965590D7C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4D7386-2821-EF41-8960-F221424D5F7A}" type="pres">
      <dgm:prSet presAssocID="{180E944B-43A5-4FC3-BEF1-3E969BE19DBE}" presName="spacer" presStyleCnt="0"/>
      <dgm:spPr/>
    </dgm:pt>
    <dgm:pt modelId="{90B2C9DE-4614-B748-8782-941C0F306E55}" type="pres">
      <dgm:prSet presAssocID="{76DE18ED-1BA0-4590-A73B-B02AE2EF46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4379F6-66BC-3744-9272-022173267827}" type="pres">
      <dgm:prSet presAssocID="{B29A3239-EC2C-4EA0-832F-5BFDDC1717F9}" presName="spacer" presStyleCnt="0"/>
      <dgm:spPr/>
    </dgm:pt>
    <dgm:pt modelId="{FE0C5B40-653D-D94E-907F-1E5770737CA5}" type="pres">
      <dgm:prSet presAssocID="{262750DF-54ED-46B1-B458-2BFC970793E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2D9DE04-A500-46DD-A83C-50DB10B77771}" srcId="{EA7CE343-3AE3-41EB-AE8D-CB89BD813B92}" destId="{76DE18ED-1BA0-4590-A73B-B02AE2EF46C1}" srcOrd="1" destOrd="0" parTransId="{AA371366-B122-4FA5-A2A9-EAB995A17B58}" sibTransId="{B29A3239-EC2C-4EA0-832F-5BFDDC1717F9}"/>
    <dgm:cxn modelId="{17371260-80EF-1240-A2E6-BD397789695F}" type="presOf" srcId="{FE2EC6D5-DDBB-4BE2-8B3B-1965590D7CDE}" destId="{98607E0C-2077-B940-8C67-079B795EDBF5}" srcOrd="0" destOrd="0" presId="urn:microsoft.com/office/officeart/2005/8/layout/vList2"/>
    <dgm:cxn modelId="{1904B98F-6B32-6D42-9DA5-B3938D83E1A5}" type="presOf" srcId="{76DE18ED-1BA0-4590-A73B-B02AE2EF46C1}" destId="{90B2C9DE-4614-B748-8782-941C0F306E55}" srcOrd="0" destOrd="0" presId="urn:microsoft.com/office/officeart/2005/8/layout/vList2"/>
    <dgm:cxn modelId="{BD1C2FB1-7E1E-4747-AF4D-F37F1AE31581}" srcId="{EA7CE343-3AE3-41EB-AE8D-CB89BD813B92}" destId="{262750DF-54ED-46B1-B458-2BFC970793EA}" srcOrd="2" destOrd="0" parTransId="{1507542A-B35C-48C9-972F-B30DDBB5CFA2}" sibTransId="{D09FC747-E10C-4E7B-A7CD-E37197AAF2D9}"/>
    <dgm:cxn modelId="{4846FBB2-11D7-7A4D-8FD3-0DC6413933E4}" type="presOf" srcId="{EA7CE343-3AE3-41EB-AE8D-CB89BD813B92}" destId="{A6218A23-C2E3-844A-8107-5C08B9BB463F}" srcOrd="0" destOrd="0" presId="urn:microsoft.com/office/officeart/2005/8/layout/vList2"/>
    <dgm:cxn modelId="{A6F37ACD-A9EB-4ACF-A4C6-7F0B49B9FA63}" srcId="{EA7CE343-3AE3-41EB-AE8D-CB89BD813B92}" destId="{FE2EC6D5-DDBB-4BE2-8B3B-1965590D7CDE}" srcOrd="0" destOrd="0" parTransId="{74191D7F-BF80-4FC7-B772-D92C5D88AB25}" sibTransId="{180E944B-43A5-4FC3-BEF1-3E969BE19DBE}"/>
    <dgm:cxn modelId="{EC3026DE-50EF-F24F-AB58-EF42F2EA6110}" type="presOf" srcId="{262750DF-54ED-46B1-B458-2BFC970793EA}" destId="{FE0C5B40-653D-D94E-907F-1E5770737CA5}" srcOrd="0" destOrd="0" presId="urn:microsoft.com/office/officeart/2005/8/layout/vList2"/>
    <dgm:cxn modelId="{B2834DF2-59CE-0944-84B0-C9B77F7057DF}" type="presParOf" srcId="{A6218A23-C2E3-844A-8107-5C08B9BB463F}" destId="{98607E0C-2077-B940-8C67-079B795EDBF5}" srcOrd="0" destOrd="0" presId="urn:microsoft.com/office/officeart/2005/8/layout/vList2"/>
    <dgm:cxn modelId="{416F6E56-4F43-4646-8539-17EC7EDB1979}" type="presParOf" srcId="{A6218A23-C2E3-844A-8107-5C08B9BB463F}" destId="{A84D7386-2821-EF41-8960-F221424D5F7A}" srcOrd="1" destOrd="0" presId="urn:microsoft.com/office/officeart/2005/8/layout/vList2"/>
    <dgm:cxn modelId="{9790C4BF-EA44-6249-ABBF-BD5A0A38D3AB}" type="presParOf" srcId="{A6218A23-C2E3-844A-8107-5C08B9BB463F}" destId="{90B2C9DE-4614-B748-8782-941C0F306E55}" srcOrd="2" destOrd="0" presId="urn:microsoft.com/office/officeart/2005/8/layout/vList2"/>
    <dgm:cxn modelId="{95D6D7D0-C56E-324C-A01A-AA1B76417DF7}" type="presParOf" srcId="{A6218A23-C2E3-844A-8107-5C08B9BB463F}" destId="{024379F6-66BC-3744-9272-022173267827}" srcOrd="3" destOrd="0" presId="urn:microsoft.com/office/officeart/2005/8/layout/vList2"/>
    <dgm:cxn modelId="{AC381B7D-DC07-0345-8A5C-64FBA0EAA593}" type="presParOf" srcId="{A6218A23-C2E3-844A-8107-5C08B9BB463F}" destId="{FE0C5B40-653D-D94E-907F-1E5770737C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D2551B-BFA6-4B55-B9F7-E431EEBB1B1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3663FB-70BB-4048-8759-3D51AA733398}">
      <dgm:prSet custT="1"/>
      <dgm:spPr/>
      <dgm:t>
        <a:bodyPr/>
        <a:lstStyle/>
        <a:p>
          <a:r>
            <a:rPr lang="it-IT" sz="4400" dirty="0"/>
            <a:t>Rivolgersi al Servizio Calcolo</a:t>
          </a:r>
          <a:endParaRPr lang="en-US" sz="4400" dirty="0"/>
        </a:p>
      </dgm:t>
    </dgm:pt>
    <dgm:pt modelId="{B4B75D59-8B23-485D-AA13-DB6D2F6164B3}" type="parTrans" cxnId="{D3D51E18-5EA1-4261-8A0C-34DDC059E9E5}">
      <dgm:prSet/>
      <dgm:spPr/>
      <dgm:t>
        <a:bodyPr/>
        <a:lstStyle/>
        <a:p>
          <a:endParaRPr lang="en-US"/>
        </a:p>
      </dgm:t>
    </dgm:pt>
    <dgm:pt modelId="{78C13756-67E2-4FC0-B0B1-2601A75004B4}" type="sibTrans" cxnId="{D3D51E18-5EA1-4261-8A0C-34DDC059E9E5}">
      <dgm:prSet/>
      <dgm:spPr/>
      <dgm:t>
        <a:bodyPr/>
        <a:lstStyle/>
        <a:p>
          <a:endParaRPr lang="en-US"/>
        </a:p>
      </dgm:t>
    </dgm:pt>
    <dgm:pt modelId="{A5786591-0034-4E47-AE55-27767BAB4490}">
      <dgm:prSet custT="1"/>
      <dgm:spPr/>
      <dgm:t>
        <a:bodyPr/>
        <a:lstStyle/>
        <a:p>
          <a:r>
            <a:rPr lang="it-IT" sz="4400" dirty="0"/>
            <a:t>Richiesta a</a:t>
          </a:r>
        </a:p>
        <a:p>
          <a:r>
            <a:rPr lang="it-IT" sz="4400" dirty="0"/>
            <a:t> </a:t>
          </a:r>
          <a:r>
            <a:rPr lang="it-IT" sz="4400" dirty="0">
              <a:hlinkClick xmlns:r="http://schemas.openxmlformats.org/officeDocument/2006/relationships" r:id="rId1"/>
            </a:rPr>
            <a:t>le-support@infn.it</a:t>
          </a:r>
          <a:endParaRPr lang="en-US" sz="4400" dirty="0"/>
        </a:p>
      </dgm:t>
    </dgm:pt>
    <dgm:pt modelId="{207B6E7B-CEE5-493E-ABC5-F04FACB72B69}" type="parTrans" cxnId="{8213277D-61DE-489D-8E1F-C17B1C213F6F}">
      <dgm:prSet/>
      <dgm:spPr/>
      <dgm:t>
        <a:bodyPr/>
        <a:lstStyle/>
        <a:p>
          <a:endParaRPr lang="en-US"/>
        </a:p>
      </dgm:t>
    </dgm:pt>
    <dgm:pt modelId="{C2F73ABA-854E-4687-A155-06C1BF5B83E2}" type="sibTrans" cxnId="{8213277D-61DE-489D-8E1F-C17B1C213F6F}">
      <dgm:prSet/>
      <dgm:spPr/>
      <dgm:t>
        <a:bodyPr/>
        <a:lstStyle/>
        <a:p>
          <a:endParaRPr lang="en-US"/>
        </a:p>
      </dgm:t>
    </dgm:pt>
    <dgm:pt modelId="{DA1C42B6-2320-FF4E-9D68-FE961E7D3388}" type="pres">
      <dgm:prSet presAssocID="{EFD2551B-BFA6-4B55-B9F7-E431EEBB1B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E2EA74-7790-9C43-8898-693E481F92A8}" type="pres">
      <dgm:prSet presAssocID="{323663FB-70BB-4048-8759-3D51AA733398}" presName="root" presStyleCnt="0"/>
      <dgm:spPr/>
    </dgm:pt>
    <dgm:pt modelId="{5B1F393F-5BCA-6945-8F23-8F19D8388289}" type="pres">
      <dgm:prSet presAssocID="{323663FB-70BB-4048-8759-3D51AA733398}" presName="rootComposite" presStyleCnt="0"/>
      <dgm:spPr/>
    </dgm:pt>
    <dgm:pt modelId="{990854B6-AD6C-484C-8C22-3EC611C07DB2}" type="pres">
      <dgm:prSet presAssocID="{323663FB-70BB-4048-8759-3D51AA733398}" presName="rootText" presStyleLbl="node1" presStyleIdx="0" presStyleCnt="2"/>
      <dgm:spPr/>
    </dgm:pt>
    <dgm:pt modelId="{ACDA796F-6E59-454F-BFC2-53475B740BD2}" type="pres">
      <dgm:prSet presAssocID="{323663FB-70BB-4048-8759-3D51AA733398}" presName="rootConnector" presStyleLbl="node1" presStyleIdx="0" presStyleCnt="2"/>
      <dgm:spPr/>
    </dgm:pt>
    <dgm:pt modelId="{E5625F91-7DA6-084C-ABCF-663D1D5FD2E9}" type="pres">
      <dgm:prSet presAssocID="{323663FB-70BB-4048-8759-3D51AA733398}" presName="childShape" presStyleCnt="0"/>
      <dgm:spPr/>
    </dgm:pt>
    <dgm:pt modelId="{1F1D112B-E46D-204C-8414-9B1AD9C41241}" type="pres">
      <dgm:prSet presAssocID="{A5786591-0034-4E47-AE55-27767BAB4490}" presName="root" presStyleCnt="0"/>
      <dgm:spPr/>
    </dgm:pt>
    <dgm:pt modelId="{E48D2242-3ED9-384D-A97D-B8958F7F80F5}" type="pres">
      <dgm:prSet presAssocID="{A5786591-0034-4E47-AE55-27767BAB4490}" presName="rootComposite" presStyleCnt="0"/>
      <dgm:spPr/>
    </dgm:pt>
    <dgm:pt modelId="{EE194B34-6A5C-6642-8C95-2550C6A52492}" type="pres">
      <dgm:prSet presAssocID="{A5786591-0034-4E47-AE55-27767BAB4490}" presName="rootText" presStyleLbl="node1" presStyleIdx="1" presStyleCnt="2"/>
      <dgm:spPr/>
    </dgm:pt>
    <dgm:pt modelId="{C18EBB7A-C520-3D48-892E-F6258A1BBF79}" type="pres">
      <dgm:prSet presAssocID="{A5786591-0034-4E47-AE55-27767BAB4490}" presName="rootConnector" presStyleLbl="node1" presStyleIdx="1" presStyleCnt="2"/>
      <dgm:spPr/>
    </dgm:pt>
    <dgm:pt modelId="{2A67BED3-9718-2A4A-A3F0-388872EF7523}" type="pres">
      <dgm:prSet presAssocID="{A5786591-0034-4E47-AE55-27767BAB4490}" presName="childShape" presStyleCnt="0"/>
      <dgm:spPr/>
    </dgm:pt>
  </dgm:ptLst>
  <dgm:cxnLst>
    <dgm:cxn modelId="{D3D51E18-5EA1-4261-8A0C-34DDC059E9E5}" srcId="{EFD2551B-BFA6-4B55-B9F7-E431EEBB1B1C}" destId="{323663FB-70BB-4048-8759-3D51AA733398}" srcOrd="0" destOrd="0" parTransId="{B4B75D59-8B23-485D-AA13-DB6D2F6164B3}" sibTransId="{78C13756-67E2-4FC0-B0B1-2601A75004B4}"/>
    <dgm:cxn modelId="{7502AE29-E4AE-4C49-9FAD-DB58828136C1}" type="presOf" srcId="{A5786591-0034-4E47-AE55-27767BAB4490}" destId="{C18EBB7A-C520-3D48-892E-F6258A1BBF79}" srcOrd="1" destOrd="0" presId="urn:microsoft.com/office/officeart/2005/8/layout/hierarchy3"/>
    <dgm:cxn modelId="{DA85C944-9E7D-5948-A795-4AE31923154B}" type="presOf" srcId="{323663FB-70BB-4048-8759-3D51AA733398}" destId="{ACDA796F-6E59-454F-BFC2-53475B740BD2}" srcOrd="1" destOrd="0" presId="urn:microsoft.com/office/officeart/2005/8/layout/hierarchy3"/>
    <dgm:cxn modelId="{8213277D-61DE-489D-8E1F-C17B1C213F6F}" srcId="{EFD2551B-BFA6-4B55-B9F7-E431EEBB1B1C}" destId="{A5786591-0034-4E47-AE55-27767BAB4490}" srcOrd="1" destOrd="0" parTransId="{207B6E7B-CEE5-493E-ABC5-F04FACB72B69}" sibTransId="{C2F73ABA-854E-4687-A155-06C1BF5B83E2}"/>
    <dgm:cxn modelId="{D563597E-0B83-D24B-A9D0-F443F7D45448}" type="presOf" srcId="{A5786591-0034-4E47-AE55-27767BAB4490}" destId="{EE194B34-6A5C-6642-8C95-2550C6A52492}" srcOrd="0" destOrd="0" presId="urn:microsoft.com/office/officeart/2005/8/layout/hierarchy3"/>
    <dgm:cxn modelId="{38D7C0B6-C88A-004E-AF29-FFB5BA377A24}" type="presOf" srcId="{323663FB-70BB-4048-8759-3D51AA733398}" destId="{990854B6-AD6C-484C-8C22-3EC611C07DB2}" srcOrd="0" destOrd="0" presId="urn:microsoft.com/office/officeart/2005/8/layout/hierarchy3"/>
    <dgm:cxn modelId="{74E126F6-853A-5B43-8007-A13B3807A95B}" type="presOf" srcId="{EFD2551B-BFA6-4B55-B9F7-E431EEBB1B1C}" destId="{DA1C42B6-2320-FF4E-9D68-FE961E7D3388}" srcOrd="0" destOrd="0" presId="urn:microsoft.com/office/officeart/2005/8/layout/hierarchy3"/>
    <dgm:cxn modelId="{37F3B87F-4D15-0744-93C5-93458F6C8259}" type="presParOf" srcId="{DA1C42B6-2320-FF4E-9D68-FE961E7D3388}" destId="{01E2EA74-7790-9C43-8898-693E481F92A8}" srcOrd="0" destOrd="0" presId="urn:microsoft.com/office/officeart/2005/8/layout/hierarchy3"/>
    <dgm:cxn modelId="{C9C61CB2-86E1-3B46-8F50-87F6A5268C9D}" type="presParOf" srcId="{01E2EA74-7790-9C43-8898-693E481F92A8}" destId="{5B1F393F-5BCA-6945-8F23-8F19D8388289}" srcOrd="0" destOrd="0" presId="urn:microsoft.com/office/officeart/2005/8/layout/hierarchy3"/>
    <dgm:cxn modelId="{5D4814B4-0D03-5946-9C1C-2B06994D5391}" type="presParOf" srcId="{5B1F393F-5BCA-6945-8F23-8F19D8388289}" destId="{990854B6-AD6C-484C-8C22-3EC611C07DB2}" srcOrd="0" destOrd="0" presId="urn:microsoft.com/office/officeart/2005/8/layout/hierarchy3"/>
    <dgm:cxn modelId="{D6EEE816-7B44-F241-930A-353DBAE15441}" type="presParOf" srcId="{5B1F393F-5BCA-6945-8F23-8F19D8388289}" destId="{ACDA796F-6E59-454F-BFC2-53475B740BD2}" srcOrd="1" destOrd="0" presId="urn:microsoft.com/office/officeart/2005/8/layout/hierarchy3"/>
    <dgm:cxn modelId="{145A37DC-16A8-7548-88A8-3877068E5D3C}" type="presParOf" srcId="{01E2EA74-7790-9C43-8898-693E481F92A8}" destId="{E5625F91-7DA6-084C-ABCF-663D1D5FD2E9}" srcOrd="1" destOrd="0" presId="urn:microsoft.com/office/officeart/2005/8/layout/hierarchy3"/>
    <dgm:cxn modelId="{D415893A-EB1F-AA4F-8D59-8FE8F4A9FE75}" type="presParOf" srcId="{DA1C42B6-2320-FF4E-9D68-FE961E7D3388}" destId="{1F1D112B-E46D-204C-8414-9B1AD9C41241}" srcOrd="1" destOrd="0" presId="urn:microsoft.com/office/officeart/2005/8/layout/hierarchy3"/>
    <dgm:cxn modelId="{B7E984B7-967B-B64A-B9F1-10325B9A8458}" type="presParOf" srcId="{1F1D112B-E46D-204C-8414-9B1AD9C41241}" destId="{E48D2242-3ED9-384D-A97D-B8958F7F80F5}" srcOrd="0" destOrd="0" presId="urn:microsoft.com/office/officeart/2005/8/layout/hierarchy3"/>
    <dgm:cxn modelId="{E30A80CA-7E64-B141-A75E-A28B9B158F79}" type="presParOf" srcId="{E48D2242-3ED9-384D-A97D-B8958F7F80F5}" destId="{EE194B34-6A5C-6642-8C95-2550C6A52492}" srcOrd="0" destOrd="0" presId="urn:microsoft.com/office/officeart/2005/8/layout/hierarchy3"/>
    <dgm:cxn modelId="{8F2937DA-DF99-5945-96B2-41789E370C93}" type="presParOf" srcId="{E48D2242-3ED9-384D-A97D-B8958F7F80F5}" destId="{C18EBB7A-C520-3D48-892E-F6258A1BBF79}" srcOrd="1" destOrd="0" presId="urn:microsoft.com/office/officeart/2005/8/layout/hierarchy3"/>
    <dgm:cxn modelId="{BC4A9FDE-E41A-F940-A7E9-2DE1807801C8}" type="presParOf" srcId="{1F1D112B-E46D-204C-8414-9B1AD9C41241}" destId="{2A67BED3-9718-2A4A-A3F0-388872EF752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A2A60-EA55-C84F-A444-50188C0E7F32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DE4D7-F50C-814E-BCCB-B5DABEE479F4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accent1"/>
              </a:solidFill>
            </a:rPr>
            <a:t>Coll. Scient. e </a:t>
          </a:r>
          <a:r>
            <a:rPr lang="en-US" sz="3300" kern="1200" dirty="0" err="1">
              <a:solidFill>
                <a:schemeClr val="accent1"/>
              </a:solidFill>
            </a:rPr>
            <a:t>Seminari</a:t>
          </a:r>
          <a:r>
            <a:rPr lang="en-US" sz="3300" kern="1200" dirty="0">
              <a:solidFill>
                <a:schemeClr val="accent1"/>
              </a:solidFill>
            </a:rPr>
            <a:t> (WF </a:t>
          </a:r>
          <a:r>
            <a:rPr lang="en-US" sz="3300" kern="1200" dirty="0" err="1">
              <a:solidFill>
                <a:schemeClr val="accent1"/>
              </a:solidFill>
            </a:rPr>
            <a:t>Approvativo</a:t>
          </a:r>
          <a:r>
            <a:rPr lang="en-US" sz="3300" kern="1200" dirty="0">
              <a:solidFill>
                <a:schemeClr val="accent1"/>
              </a:solidFill>
            </a:rPr>
            <a:t> e </a:t>
          </a:r>
          <a:r>
            <a:rPr lang="en-US" sz="3300" kern="1200" dirty="0" err="1">
              <a:solidFill>
                <a:schemeClr val="accent1"/>
              </a:solidFill>
            </a:rPr>
            <a:t>lettere</a:t>
          </a:r>
          <a:r>
            <a:rPr lang="en-US" sz="3300" kern="1200" dirty="0">
              <a:solidFill>
                <a:schemeClr val="accent1"/>
              </a:solidFill>
            </a:rPr>
            <a:t> di </a:t>
          </a:r>
          <a:r>
            <a:rPr lang="en-US" sz="3300" kern="1200" dirty="0" err="1">
              <a:solidFill>
                <a:schemeClr val="accent1"/>
              </a:solidFill>
            </a:rPr>
            <a:t>invito</a:t>
          </a:r>
          <a:r>
            <a:rPr lang="en-US" sz="3300" kern="1200" dirty="0">
              <a:solidFill>
                <a:schemeClr val="accent1"/>
              </a:solidFill>
            </a:rPr>
            <a:t>) </a:t>
          </a:r>
        </a:p>
      </dsp:txBody>
      <dsp:txXfrm>
        <a:off x="608661" y="692298"/>
        <a:ext cx="4508047" cy="2799040"/>
      </dsp:txXfrm>
    </dsp:sp>
    <dsp:sp modelId="{058353DB-D7A7-6647-97AE-69375C1FEAD1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2554F-E567-7C4C-9D83-2118186E548A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solidFill>
                <a:schemeClr val="accent1"/>
              </a:solidFill>
            </a:rPr>
            <a:t>Richiesta</a:t>
          </a:r>
          <a:r>
            <a:rPr lang="en-US" sz="3300" kern="1200" dirty="0">
              <a:solidFill>
                <a:schemeClr val="accent1"/>
              </a:solidFill>
            </a:rPr>
            <a:t> ed </a:t>
          </a:r>
          <a:r>
            <a:rPr lang="en-US" sz="3300" kern="1200" dirty="0" err="1">
              <a:solidFill>
                <a:schemeClr val="accent1"/>
              </a:solidFill>
            </a:rPr>
            <a:t>emissione</a:t>
          </a:r>
          <a:r>
            <a:rPr lang="en-US" sz="3300" kern="1200" dirty="0">
              <a:solidFill>
                <a:schemeClr val="accent1"/>
              </a:solidFill>
            </a:rPr>
            <a:t> </a:t>
          </a:r>
          <a:r>
            <a:rPr lang="en-US" sz="3300" kern="1200" dirty="0" err="1">
              <a:solidFill>
                <a:schemeClr val="accent1"/>
              </a:solidFill>
            </a:rPr>
            <a:t>bandi</a:t>
          </a:r>
          <a:r>
            <a:rPr lang="en-US" sz="3300" kern="1200" dirty="0">
              <a:solidFill>
                <a:schemeClr val="accent1"/>
              </a:solidFill>
            </a:rPr>
            <a:t> per </a:t>
          </a:r>
          <a:r>
            <a:rPr lang="en-US" sz="3300" kern="1200" dirty="0" err="1">
              <a:solidFill>
                <a:schemeClr val="accent1"/>
              </a:solidFill>
            </a:rPr>
            <a:t>Borse</a:t>
          </a:r>
          <a:r>
            <a:rPr lang="en-US" sz="3300" kern="1200" dirty="0">
              <a:solidFill>
                <a:schemeClr val="accent1"/>
              </a:solidFill>
            </a:rPr>
            <a:t> di Studio e </a:t>
          </a:r>
          <a:r>
            <a:rPr lang="en-US" sz="3300" kern="1200" dirty="0" err="1">
              <a:solidFill>
                <a:schemeClr val="accent1"/>
              </a:solidFill>
            </a:rPr>
            <a:t>AdR</a:t>
          </a:r>
          <a:r>
            <a:rPr lang="en-US" sz="3300" kern="1200" dirty="0">
              <a:solidFill>
                <a:schemeClr val="accent1"/>
              </a:solidFill>
            </a:rPr>
            <a:t>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accent1"/>
              </a:solidFill>
            </a:rPr>
            <a:t>(WF </a:t>
          </a:r>
          <a:r>
            <a:rPr lang="en-US" sz="3300" kern="1200" dirty="0" err="1">
              <a:solidFill>
                <a:schemeClr val="accent1"/>
              </a:solidFill>
            </a:rPr>
            <a:t>Approvativo</a:t>
          </a:r>
          <a:r>
            <a:rPr lang="en-US" sz="3300" kern="1200" dirty="0">
              <a:solidFill>
                <a:schemeClr val="accent1"/>
              </a:solidFill>
            </a:rPr>
            <a:t>) – </a:t>
          </a:r>
          <a:r>
            <a:rPr lang="en-US" sz="3300" kern="1200" dirty="0" err="1">
              <a:solidFill>
                <a:schemeClr val="accent1"/>
              </a:solidFill>
            </a:rPr>
            <a:t>Dismissione</a:t>
          </a:r>
          <a:r>
            <a:rPr lang="en-US" sz="3300" kern="1200" dirty="0">
              <a:solidFill>
                <a:schemeClr val="accent1"/>
              </a:solidFill>
            </a:rPr>
            <a:t> </a:t>
          </a:r>
          <a:r>
            <a:rPr lang="en-US" sz="3300" kern="1200" dirty="0" err="1">
              <a:solidFill>
                <a:schemeClr val="accent1"/>
              </a:solidFill>
            </a:rPr>
            <a:t>Portale</a:t>
          </a:r>
          <a:r>
            <a:rPr lang="en-US" sz="3300" kern="1200" dirty="0">
              <a:solidFill>
                <a:schemeClr val="accent1"/>
              </a:solidFill>
            </a:rPr>
            <a:t> ARIA</a:t>
          </a:r>
        </a:p>
      </dsp:txBody>
      <dsp:txXfrm>
        <a:off x="6331365" y="692298"/>
        <a:ext cx="4508047" cy="27990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2BAEE-B9DF-7A41-B67B-4E437F657850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E278B-F4A0-0B45-98EF-7CB19D402213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chemeClr val="accent1"/>
              </a:solidFill>
            </a:rPr>
            <a:t>Proposta al Direttore di istituire nel nuovo provvedimento   organizzativo della Sezione il Servizio di Direzione (che include nelle proprie attività la gestione delle Risorse Umane)</a:t>
          </a:r>
          <a:endParaRPr lang="en-US" sz="2600" kern="1200" dirty="0">
            <a:solidFill>
              <a:schemeClr val="accent1"/>
            </a:solidFill>
          </a:endParaRPr>
        </a:p>
      </dsp:txBody>
      <dsp:txXfrm>
        <a:off x="608661" y="692298"/>
        <a:ext cx="4508047" cy="2799040"/>
      </dsp:txXfrm>
    </dsp:sp>
    <dsp:sp modelId="{0120F005-91B0-E444-94B3-19B5AA77F947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A75F3-AD86-504F-8A8A-F0B206E59FDB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chemeClr val="accent1"/>
              </a:solidFill>
            </a:rPr>
            <a:t>Una nuova risorsa collaborerà nel Servizio da ottobre/novembre</a:t>
          </a:r>
          <a:endParaRPr lang="en-US" sz="2600" kern="1200" dirty="0">
            <a:solidFill>
              <a:schemeClr val="accent1"/>
            </a:solidFill>
          </a:endParaRPr>
        </a:p>
      </dsp:txBody>
      <dsp:txXfrm>
        <a:off x="6331365" y="692298"/>
        <a:ext cx="4508047" cy="27990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226FC-B7EF-3942-87B0-D535899E0E18}">
      <dsp:nvSpPr>
        <dsp:cNvPr id="0" name=""/>
        <dsp:cNvSpPr/>
      </dsp:nvSpPr>
      <dsp:spPr>
        <a:xfrm>
          <a:off x="0" y="85540"/>
          <a:ext cx="10927829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Funzioni</a:t>
          </a:r>
          <a:r>
            <a:rPr lang="en-US" sz="1900" kern="1200" dirty="0"/>
            <a:t> del </a:t>
          </a:r>
          <a:r>
            <a:rPr lang="en-US" sz="1900" kern="1200" dirty="0" err="1"/>
            <a:t>Portale</a:t>
          </a:r>
          <a:r>
            <a:rPr lang="en-US" sz="1900" kern="1200" dirty="0"/>
            <a:t> INFN</a:t>
          </a:r>
        </a:p>
      </dsp:txBody>
      <dsp:txXfrm>
        <a:off x="22246" y="107786"/>
        <a:ext cx="10883337" cy="411223"/>
      </dsp:txXfrm>
    </dsp:sp>
    <dsp:sp modelId="{7AEFEDBD-7067-8641-B624-9B6A44CEBB24}">
      <dsp:nvSpPr>
        <dsp:cNvPr id="0" name=""/>
        <dsp:cNvSpPr/>
      </dsp:nvSpPr>
      <dsp:spPr>
        <a:xfrm>
          <a:off x="0" y="595975"/>
          <a:ext cx="10927829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Contabilità</a:t>
          </a:r>
          <a:endParaRPr lang="en-US" sz="1900" kern="1200" dirty="0"/>
        </a:p>
      </dsp:txBody>
      <dsp:txXfrm>
        <a:off x="22246" y="618221"/>
        <a:ext cx="10883337" cy="411223"/>
      </dsp:txXfrm>
    </dsp:sp>
    <dsp:sp modelId="{28A450F6-520E-224D-99CB-02C99CFD83E3}">
      <dsp:nvSpPr>
        <dsp:cNvPr id="0" name=""/>
        <dsp:cNvSpPr/>
      </dsp:nvSpPr>
      <dsp:spPr>
        <a:xfrm>
          <a:off x="0" y="1106410"/>
          <a:ext cx="10927829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Fondo</a:t>
          </a:r>
          <a:r>
            <a:rPr lang="en-US" sz="1900" kern="1200" dirty="0"/>
            <a:t> </a:t>
          </a:r>
          <a:r>
            <a:rPr lang="en-US" sz="1900" kern="1200" dirty="0" err="1"/>
            <a:t>Economale</a:t>
          </a:r>
          <a:endParaRPr lang="en-US" sz="1900" kern="1200" dirty="0"/>
        </a:p>
      </dsp:txBody>
      <dsp:txXfrm>
        <a:off x="22246" y="1128656"/>
        <a:ext cx="10883337" cy="411223"/>
      </dsp:txXfrm>
    </dsp:sp>
    <dsp:sp modelId="{1D1DF1C6-4708-0842-B864-1343687D112B}">
      <dsp:nvSpPr>
        <dsp:cNvPr id="0" name=""/>
        <dsp:cNvSpPr/>
      </dsp:nvSpPr>
      <dsp:spPr>
        <a:xfrm>
          <a:off x="0" y="1616845"/>
          <a:ext cx="10927829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Missioni</a:t>
          </a:r>
          <a:endParaRPr lang="en-US" sz="1900" kern="1200" dirty="0"/>
        </a:p>
      </dsp:txBody>
      <dsp:txXfrm>
        <a:off x="22246" y="1639091"/>
        <a:ext cx="10883337" cy="411223"/>
      </dsp:txXfrm>
    </dsp:sp>
    <dsp:sp modelId="{53F4FE0E-8099-FC42-9B9F-A4FE4F418994}">
      <dsp:nvSpPr>
        <dsp:cNvPr id="0" name=""/>
        <dsp:cNvSpPr/>
      </dsp:nvSpPr>
      <dsp:spPr>
        <a:xfrm>
          <a:off x="0" y="2127280"/>
          <a:ext cx="10927829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Collaborazioni Scientifiche e Seminari</a:t>
          </a:r>
        </a:p>
      </dsp:txBody>
      <dsp:txXfrm>
        <a:off x="22246" y="2149526"/>
        <a:ext cx="10883337" cy="411223"/>
      </dsp:txXfrm>
    </dsp:sp>
    <dsp:sp modelId="{B068609E-1BD1-B04A-8A6D-98EFC3953A63}">
      <dsp:nvSpPr>
        <dsp:cNvPr id="0" name=""/>
        <dsp:cNvSpPr/>
      </dsp:nvSpPr>
      <dsp:spPr>
        <a:xfrm>
          <a:off x="0" y="2637715"/>
          <a:ext cx="10927829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Associazioni</a:t>
          </a:r>
        </a:p>
      </dsp:txBody>
      <dsp:txXfrm>
        <a:off x="22246" y="2659961"/>
        <a:ext cx="10883337" cy="411223"/>
      </dsp:txXfrm>
    </dsp:sp>
    <dsp:sp modelId="{633BF162-E841-114F-BA55-C870D6FD4BD3}">
      <dsp:nvSpPr>
        <dsp:cNvPr id="0" name=""/>
        <dsp:cNvSpPr/>
      </dsp:nvSpPr>
      <dsp:spPr>
        <a:xfrm>
          <a:off x="0" y="3148149"/>
          <a:ext cx="10927829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Medicina del Lavoro e Radioprotezione</a:t>
          </a:r>
        </a:p>
      </dsp:txBody>
      <dsp:txXfrm>
        <a:off x="22246" y="3170395"/>
        <a:ext cx="10883337" cy="4112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98C26-22CD-B543-A7AE-3C848DAB3238}">
      <dsp:nvSpPr>
        <dsp:cNvPr id="0" name=""/>
        <dsp:cNvSpPr/>
      </dsp:nvSpPr>
      <dsp:spPr>
        <a:xfrm>
          <a:off x="0" y="216595"/>
          <a:ext cx="6555347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Maggiore programmazione delle spese per evitare frazionamento di ordini</a:t>
          </a:r>
          <a:endParaRPr lang="en-US" sz="2200" kern="1200" dirty="0"/>
        </a:p>
      </dsp:txBody>
      <dsp:txXfrm>
        <a:off x="60077" y="276672"/>
        <a:ext cx="6435193" cy="1110539"/>
      </dsp:txXfrm>
    </dsp:sp>
    <dsp:sp modelId="{6F20F5A2-97A9-E145-B8EB-94C9E9460E7A}">
      <dsp:nvSpPr>
        <dsp:cNvPr id="0" name=""/>
        <dsp:cNvSpPr/>
      </dsp:nvSpPr>
      <dsp:spPr>
        <a:xfrm>
          <a:off x="0" y="1510649"/>
          <a:ext cx="6555347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Minore utilizzo del Fondo economale: solo per spese URGENTI per le quali non c’è il tempo di espletare una RdA</a:t>
          </a:r>
          <a:endParaRPr lang="en-US" sz="2200" kern="1200"/>
        </a:p>
      </dsp:txBody>
      <dsp:txXfrm>
        <a:off x="60077" y="1570726"/>
        <a:ext cx="6435193" cy="1110539"/>
      </dsp:txXfrm>
    </dsp:sp>
    <dsp:sp modelId="{0C78542F-D75A-0A4F-B7C9-B0076E2E20DF}">
      <dsp:nvSpPr>
        <dsp:cNvPr id="0" name=""/>
        <dsp:cNvSpPr/>
      </dsp:nvSpPr>
      <dsp:spPr>
        <a:xfrm>
          <a:off x="0" y="2804703"/>
          <a:ext cx="6555347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Richiedere con anticipo l’avvio di procedure già programmate (es. richieste assegni in cofinanziamento, emissione bandi per </a:t>
          </a:r>
          <a:r>
            <a:rPr lang="it-IT" sz="2200" kern="1200" dirty="0" err="1"/>
            <a:t>AdR</a:t>
          </a:r>
          <a:r>
            <a:rPr lang="it-IT" sz="2200" kern="1200" dirty="0"/>
            <a:t> e borse ecc.)</a:t>
          </a:r>
          <a:endParaRPr lang="en-US" sz="2200" kern="1200" dirty="0"/>
        </a:p>
      </dsp:txBody>
      <dsp:txXfrm>
        <a:off x="60077" y="2864780"/>
        <a:ext cx="6435193" cy="1110539"/>
      </dsp:txXfrm>
    </dsp:sp>
    <dsp:sp modelId="{2317B065-23F7-1D4D-BA90-B1C56281ED6D}">
      <dsp:nvSpPr>
        <dsp:cNvPr id="0" name=""/>
        <dsp:cNvSpPr/>
      </dsp:nvSpPr>
      <dsp:spPr>
        <a:xfrm>
          <a:off x="0" y="4098757"/>
          <a:ext cx="6555347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Consultare web per disciplinari e altre info</a:t>
          </a:r>
          <a:endParaRPr lang="en-US" sz="2200" kern="1200"/>
        </a:p>
      </dsp:txBody>
      <dsp:txXfrm>
        <a:off x="60077" y="4158834"/>
        <a:ext cx="6435193" cy="1110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353DB-D7A7-6647-97AE-69375C1FEAD1}">
      <dsp:nvSpPr>
        <dsp:cNvPr id="0" name=""/>
        <dsp:cNvSpPr/>
      </dsp:nvSpPr>
      <dsp:spPr>
        <a:xfrm>
          <a:off x="2699942" y="2514"/>
          <a:ext cx="4975150" cy="3159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2554F-E567-7C4C-9D83-2118186E548A}">
      <dsp:nvSpPr>
        <dsp:cNvPr id="0" name=""/>
        <dsp:cNvSpPr/>
      </dsp:nvSpPr>
      <dsp:spPr>
        <a:xfrm>
          <a:off x="3252736" y="527669"/>
          <a:ext cx="4975150" cy="3159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accent1"/>
              </a:solidFill>
            </a:rPr>
            <a:t>Portale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Fondi</a:t>
          </a:r>
          <a:r>
            <a:rPr lang="en-US" sz="2800" kern="1200" dirty="0">
              <a:solidFill>
                <a:schemeClr val="accent1"/>
              </a:solidFill>
            </a:rPr>
            <a:t> del </a:t>
          </a:r>
          <a:r>
            <a:rPr lang="en-US" sz="2800" kern="1200" dirty="0" err="1">
              <a:solidFill>
                <a:schemeClr val="accent1"/>
              </a:solidFill>
            </a:rPr>
            <a:t>Direttore</a:t>
          </a:r>
          <a:r>
            <a:rPr lang="en-US" sz="2800" kern="1200" dirty="0">
              <a:solidFill>
                <a:schemeClr val="accent1"/>
              </a:solidFill>
            </a:rPr>
            <a:t> e </a:t>
          </a:r>
          <a:r>
            <a:rPr lang="en-US" sz="2800" kern="1200" dirty="0" err="1">
              <a:solidFill>
                <a:schemeClr val="accent1"/>
              </a:solidFill>
            </a:rPr>
            <a:t>Fondi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esterni</a:t>
          </a:r>
          <a:r>
            <a:rPr lang="en-US" sz="2800" kern="1200" dirty="0">
              <a:solidFill>
                <a:schemeClr val="accent1"/>
              </a:solidFill>
            </a:rPr>
            <a:t> : </a:t>
          </a:r>
          <a:r>
            <a:rPr lang="en-US" sz="2800" kern="1200" dirty="0" err="1">
              <a:solidFill>
                <a:schemeClr val="accent1"/>
              </a:solidFill>
            </a:rPr>
            <a:t>Stanziamenti</a:t>
          </a:r>
          <a:r>
            <a:rPr lang="en-US" sz="2800" kern="1200" dirty="0">
              <a:solidFill>
                <a:schemeClr val="accent1"/>
              </a:solidFill>
            </a:rPr>
            <a:t>/</a:t>
          </a:r>
          <a:r>
            <a:rPr lang="en-US" sz="2800" kern="1200" dirty="0" err="1">
              <a:solidFill>
                <a:schemeClr val="accent1"/>
              </a:solidFill>
            </a:rPr>
            <a:t>Accantonamenti</a:t>
          </a:r>
          <a:r>
            <a:rPr lang="en-US" sz="2800" kern="1200" dirty="0">
              <a:solidFill>
                <a:schemeClr val="accent1"/>
              </a:solidFill>
            </a:rPr>
            <a:t>/</a:t>
          </a:r>
          <a:r>
            <a:rPr lang="en-US" sz="2800" kern="1200" dirty="0" err="1">
              <a:solidFill>
                <a:schemeClr val="accent1"/>
              </a:solidFill>
            </a:rPr>
            <a:t>Utilizzo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effettivo</a:t>
          </a:r>
          <a:r>
            <a:rPr lang="en-US" sz="2800" kern="1200" dirty="0">
              <a:solidFill>
                <a:schemeClr val="accent1"/>
              </a:solidFill>
            </a:rPr>
            <a:t>/</a:t>
          </a:r>
          <a:r>
            <a:rPr lang="en-US" sz="2800" kern="1200" dirty="0" err="1">
              <a:solidFill>
                <a:schemeClr val="accent1"/>
              </a:solidFill>
            </a:rPr>
            <a:t>Disponibilità</a:t>
          </a:r>
          <a:r>
            <a:rPr lang="en-US" sz="2800" kern="1200" dirty="0">
              <a:solidFill>
                <a:schemeClr val="accent1"/>
              </a:solidFill>
            </a:rPr>
            <a:t> residua</a:t>
          </a:r>
        </a:p>
      </dsp:txBody>
      <dsp:txXfrm>
        <a:off x="3345266" y="620199"/>
        <a:ext cx="4790090" cy="2974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349D1-4F7D-E64E-8C4C-815201389A84}">
      <dsp:nvSpPr>
        <dsp:cNvPr id="0" name=""/>
        <dsp:cNvSpPr/>
      </dsp:nvSpPr>
      <dsp:spPr>
        <a:xfrm>
          <a:off x="1292189" y="1624"/>
          <a:ext cx="3508690" cy="2105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Il Resp. Naz. per la Transizione Digitale (</a:t>
          </a:r>
          <a:r>
            <a:rPr lang="it-IT" sz="1900" kern="1200" dirty="0" err="1"/>
            <a:t>R</a:t>
          </a:r>
          <a:r>
            <a:rPr lang="it-IT" sz="1900" kern="1200" dirty="0"/>
            <a:t>. </a:t>
          </a:r>
          <a:r>
            <a:rPr lang="it-IT" sz="1900" kern="1200" dirty="0" err="1"/>
            <a:t>Gomezel</a:t>
          </a:r>
          <a:r>
            <a:rPr lang="it-IT" sz="1900" kern="1200" dirty="0"/>
            <a:t>) ha invitato i Direttori a nominare Ref. Locali per coadiuvare l’</a:t>
          </a:r>
          <a:r>
            <a:rPr lang="it-IT" sz="1900" kern="1200" dirty="0" err="1"/>
            <a:t>attivita</a:t>
          </a:r>
          <a:r>
            <a:rPr lang="it-IT" sz="1900" kern="1200" dirty="0"/>
            <a:t>̀ del RTD e dell'Ufficio Transizione Digitale nel percorso di trasformazione digitale dell’Ente</a:t>
          </a:r>
          <a:endParaRPr lang="en-US" sz="1900" kern="1200" dirty="0"/>
        </a:p>
      </dsp:txBody>
      <dsp:txXfrm>
        <a:off x="1292189" y="1624"/>
        <a:ext cx="3508690" cy="2105214"/>
      </dsp:txXfrm>
    </dsp:sp>
    <dsp:sp modelId="{22F18277-5726-E44F-9DD3-1347BDFD3493}">
      <dsp:nvSpPr>
        <dsp:cNvPr id="0" name=""/>
        <dsp:cNvSpPr/>
      </dsp:nvSpPr>
      <dsp:spPr>
        <a:xfrm>
          <a:off x="5151749" y="1624"/>
          <a:ext cx="3508690" cy="2105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Obiettivo: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Supporto agli utenti, monitoraggio e promozione degli strumenti informatici a disposizione</a:t>
          </a:r>
          <a:endParaRPr lang="en-US" sz="1900" kern="1200" dirty="0"/>
        </a:p>
      </dsp:txBody>
      <dsp:txXfrm>
        <a:off x="5151749" y="1624"/>
        <a:ext cx="3508690" cy="2105214"/>
      </dsp:txXfrm>
    </dsp:sp>
    <dsp:sp modelId="{EF91AEBF-5BF1-4E4D-8501-83AF4AB3316F}">
      <dsp:nvSpPr>
        <dsp:cNvPr id="0" name=""/>
        <dsp:cNvSpPr/>
      </dsp:nvSpPr>
      <dsp:spPr>
        <a:xfrm>
          <a:off x="3221969" y="2457708"/>
          <a:ext cx="3508690" cy="2105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Sezione di Lecce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Fulvio Ricciardi</a:t>
          </a:r>
          <a:endParaRPr lang="en-US" sz="2800" kern="1200" dirty="0"/>
        </a:p>
      </dsp:txBody>
      <dsp:txXfrm>
        <a:off x="3221969" y="2457708"/>
        <a:ext cx="3508690" cy="2105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2E45C-CB25-E64C-B1D9-A4205F10ED78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F64C9-BC3C-C548-A6B2-4F85D9416B69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accent1"/>
              </a:solidFill>
            </a:rPr>
            <a:t>1 </a:t>
          </a:r>
          <a:r>
            <a:rPr lang="it-IT" sz="2800" kern="1200" dirty="0" err="1">
              <a:solidFill>
                <a:schemeClr val="accent1"/>
              </a:solidFill>
            </a:rPr>
            <a:t>AdR</a:t>
          </a:r>
          <a:endParaRPr lang="it-IT" sz="2800" kern="1200" dirty="0">
            <a:solidFill>
              <a:schemeClr val="accent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accent1"/>
              </a:solidFill>
            </a:rPr>
            <a:t>  (M.P. Panetta)</a:t>
          </a:r>
          <a:endParaRPr lang="en-US" sz="2800" kern="1200" dirty="0">
            <a:solidFill>
              <a:schemeClr val="accent1"/>
            </a:solidFill>
          </a:endParaRPr>
        </a:p>
      </dsp:txBody>
      <dsp:txXfrm>
        <a:off x="608661" y="692298"/>
        <a:ext cx="4508047" cy="2799040"/>
      </dsp:txXfrm>
    </dsp:sp>
    <dsp:sp modelId="{12F00E5F-C5CB-0245-BA59-BC2E4C2346F1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EC7B4-666D-5446-B906-DED6DB0729E6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accent1"/>
              </a:solidFill>
            </a:rPr>
            <a:t>1 CTER Meccanico TD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accent1"/>
              </a:solidFill>
            </a:rPr>
            <a:t>  (G. Rizzo)</a:t>
          </a:r>
          <a:endParaRPr lang="en-US" sz="2800" kern="1200" dirty="0">
            <a:solidFill>
              <a:schemeClr val="accent1"/>
            </a:solidFill>
          </a:endParaRPr>
        </a:p>
      </dsp:txBody>
      <dsp:txXfrm>
        <a:off x="6331365" y="692298"/>
        <a:ext cx="4508047" cy="2799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BF683-201A-1444-9124-F5E9F18B1B29}">
      <dsp:nvSpPr>
        <dsp:cNvPr id="0" name=""/>
        <dsp:cNvSpPr/>
      </dsp:nvSpPr>
      <dsp:spPr>
        <a:xfrm>
          <a:off x="0" y="367250"/>
          <a:ext cx="100882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1 Borsa per neo laureati (M. Conte) – in servizio</a:t>
          </a:r>
          <a:endParaRPr lang="en-US" sz="2400" kern="1200"/>
        </a:p>
      </dsp:txBody>
      <dsp:txXfrm>
        <a:off x="28100" y="395350"/>
        <a:ext cx="10032019" cy="519439"/>
      </dsp:txXfrm>
    </dsp:sp>
    <dsp:sp modelId="{9FACC636-1AD6-A040-BB7E-E5207A67CFBA}">
      <dsp:nvSpPr>
        <dsp:cNvPr id="0" name=""/>
        <dsp:cNvSpPr/>
      </dsp:nvSpPr>
      <dsp:spPr>
        <a:xfrm>
          <a:off x="0" y="1012010"/>
          <a:ext cx="100882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 </a:t>
          </a:r>
          <a:r>
            <a:rPr lang="en-US" sz="2400" kern="1200" dirty="0" err="1"/>
            <a:t>Borsa</a:t>
          </a:r>
          <a:r>
            <a:rPr lang="en-US" sz="2400" kern="1200" dirty="0"/>
            <a:t> di studio </a:t>
          </a:r>
          <a:r>
            <a:rPr lang="en-US" sz="2400" kern="1200" dirty="0" err="1"/>
            <a:t>semestrale</a:t>
          </a:r>
          <a:r>
            <a:rPr lang="en-US" sz="2400" kern="1200" dirty="0"/>
            <a:t> per </a:t>
          </a:r>
          <a:r>
            <a:rPr lang="en-US" sz="2400" kern="1200" dirty="0" err="1"/>
            <a:t>laureandi</a:t>
          </a:r>
          <a:r>
            <a:rPr lang="en-US" sz="2400" kern="1200" dirty="0"/>
            <a:t>- </a:t>
          </a:r>
          <a:r>
            <a:rPr lang="en-US" sz="2400" kern="1200" dirty="0" err="1"/>
            <a:t>terminata</a:t>
          </a:r>
          <a:r>
            <a:rPr lang="en-US" sz="2400" kern="1200" dirty="0"/>
            <a:t> 10/7/2022 (R. </a:t>
          </a:r>
          <a:r>
            <a:rPr lang="en-US" sz="2400" kern="1200" dirty="0" err="1"/>
            <a:t>Castrovilli</a:t>
          </a:r>
          <a:r>
            <a:rPr lang="en-US" sz="2400" kern="1200" dirty="0"/>
            <a:t>)</a:t>
          </a:r>
        </a:p>
      </dsp:txBody>
      <dsp:txXfrm>
        <a:off x="28100" y="1040110"/>
        <a:ext cx="10032019" cy="519439"/>
      </dsp:txXfrm>
    </dsp:sp>
    <dsp:sp modelId="{EB0D243C-47BE-5C4E-BE78-5399E9212A1B}">
      <dsp:nvSpPr>
        <dsp:cNvPr id="0" name=""/>
        <dsp:cNvSpPr/>
      </dsp:nvSpPr>
      <dsp:spPr>
        <a:xfrm>
          <a:off x="0" y="1656770"/>
          <a:ext cx="100882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1 Borsa per laureandi (scadenza bando 30/6/2022)  - nessuna domanda</a:t>
          </a:r>
          <a:endParaRPr lang="en-US" sz="2400" kern="1200" dirty="0"/>
        </a:p>
      </dsp:txBody>
      <dsp:txXfrm>
        <a:off x="28100" y="1684870"/>
        <a:ext cx="10032019" cy="519439"/>
      </dsp:txXfrm>
    </dsp:sp>
    <dsp:sp modelId="{99B4150F-DB54-4647-8C95-4594174BE454}">
      <dsp:nvSpPr>
        <dsp:cNvPr id="0" name=""/>
        <dsp:cNvSpPr/>
      </dsp:nvSpPr>
      <dsp:spPr>
        <a:xfrm>
          <a:off x="0" y="2301530"/>
          <a:ext cx="100882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1 AdR Tecnologico (G. Chiarello) – presa servizio 1/8/2022</a:t>
          </a:r>
          <a:endParaRPr lang="en-US" sz="2400" kern="1200" dirty="0"/>
        </a:p>
      </dsp:txBody>
      <dsp:txXfrm>
        <a:off x="28100" y="2329630"/>
        <a:ext cx="10032019" cy="519439"/>
      </dsp:txXfrm>
    </dsp:sp>
    <dsp:sp modelId="{D78DBE8E-150A-D44E-8860-016302CA081C}">
      <dsp:nvSpPr>
        <dsp:cNvPr id="0" name=""/>
        <dsp:cNvSpPr/>
      </dsp:nvSpPr>
      <dsp:spPr>
        <a:xfrm>
          <a:off x="0" y="2946290"/>
          <a:ext cx="100882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1 CTER Meccanico (in corso, orale primi settembre)</a:t>
          </a:r>
          <a:endParaRPr lang="en-US" sz="2400" kern="1200" dirty="0"/>
        </a:p>
      </dsp:txBody>
      <dsp:txXfrm>
        <a:off x="28100" y="2974390"/>
        <a:ext cx="10032019" cy="519439"/>
      </dsp:txXfrm>
    </dsp:sp>
    <dsp:sp modelId="{B3A03339-8CB8-FC41-9107-5F044529358B}">
      <dsp:nvSpPr>
        <dsp:cNvPr id="0" name=""/>
        <dsp:cNvSpPr/>
      </dsp:nvSpPr>
      <dsp:spPr>
        <a:xfrm>
          <a:off x="0" y="3591050"/>
          <a:ext cx="1008821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1 Coll. Amm.ne (in corso, orale fine luglio)</a:t>
          </a:r>
          <a:endParaRPr lang="en-US" sz="2400" kern="1200" dirty="0"/>
        </a:p>
      </dsp:txBody>
      <dsp:txXfrm>
        <a:off x="28100" y="3619150"/>
        <a:ext cx="10032019" cy="5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B4A54-12ED-F44C-A60F-0B61DEC9190B}">
      <dsp:nvSpPr>
        <dsp:cNvPr id="0" name=""/>
        <dsp:cNvSpPr/>
      </dsp:nvSpPr>
      <dsp:spPr>
        <a:xfrm>
          <a:off x="0" y="384530"/>
          <a:ext cx="10088219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/>
            <a:t>1 Tecnologo Meccanico (scadenza bando 1/8/2022)</a:t>
          </a:r>
          <a:endParaRPr lang="en-US" sz="3600" kern="1200"/>
        </a:p>
      </dsp:txBody>
      <dsp:txXfrm>
        <a:off x="42151" y="426681"/>
        <a:ext cx="10003917" cy="779158"/>
      </dsp:txXfrm>
    </dsp:sp>
    <dsp:sp modelId="{C53BF5BF-08C9-D442-935C-2C9AA67F0329}">
      <dsp:nvSpPr>
        <dsp:cNvPr id="0" name=""/>
        <dsp:cNvSpPr/>
      </dsp:nvSpPr>
      <dsp:spPr>
        <a:xfrm>
          <a:off x="0" y="1351670"/>
          <a:ext cx="10088219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1 </a:t>
          </a:r>
          <a:r>
            <a:rPr lang="it-IT" sz="3600" kern="1200" dirty="0" err="1"/>
            <a:t>AdR</a:t>
          </a:r>
          <a:r>
            <a:rPr lang="it-IT" sz="3600" kern="1200" dirty="0"/>
            <a:t> Progetto RIPARTI da espletare </a:t>
          </a:r>
          <a:endParaRPr lang="en-US" sz="3600" kern="1200" dirty="0"/>
        </a:p>
      </dsp:txBody>
      <dsp:txXfrm>
        <a:off x="42151" y="1393821"/>
        <a:ext cx="10003917" cy="779158"/>
      </dsp:txXfrm>
    </dsp:sp>
    <dsp:sp modelId="{F25902D1-7D43-824E-B86E-2B4B37EDAA70}">
      <dsp:nvSpPr>
        <dsp:cNvPr id="0" name=""/>
        <dsp:cNvSpPr/>
      </dsp:nvSpPr>
      <dsp:spPr>
        <a:xfrm>
          <a:off x="0" y="2318810"/>
          <a:ext cx="10088219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/>
            <a:t>1 AdR DARTWARS da espletare</a:t>
          </a:r>
          <a:endParaRPr lang="en-US" sz="3600" kern="1200"/>
        </a:p>
      </dsp:txBody>
      <dsp:txXfrm>
        <a:off x="42151" y="2360961"/>
        <a:ext cx="10003917" cy="779158"/>
      </dsp:txXfrm>
    </dsp:sp>
    <dsp:sp modelId="{66A99619-100B-DE47-80A1-0D0DF1C319AD}">
      <dsp:nvSpPr>
        <dsp:cNvPr id="0" name=""/>
        <dsp:cNvSpPr/>
      </dsp:nvSpPr>
      <dsp:spPr>
        <a:xfrm>
          <a:off x="0" y="3285950"/>
          <a:ext cx="10088219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/>
            <a:t>Rinnovo di 1 anno CTER Meccanico (G. Rizzo)</a:t>
          </a:r>
          <a:endParaRPr lang="en-US" sz="3600" kern="1200"/>
        </a:p>
      </dsp:txBody>
      <dsp:txXfrm>
        <a:off x="42151" y="3328101"/>
        <a:ext cx="10003917" cy="779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6C949-39A5-9047-985F-C36E0BF7799A}">
      <dsp:nvSpPr>
        <dsp:cNvPr id="0" name=""/>
        <dsp:cNvSpPr/>
      </dsp:nvSpPr>
      <dsp:spPr>
        <a:xfrm>
          <a:off x="0" y="257"/>
          <a:ext cx="10927829" cy="9134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Il </a:t>
          </a:r>
          <a:r>
            <a:rPr lang="it-IT" sz="2000" kern="1200" dirty="0" err="1"/>
            <a:t>Dip.to</a:t>
          </a:r>
          <a:r>
            <a:rPr lang="it-IT" sz="2000" kern="1200" dirty="0"/>
            <a:t> di Funzione Pubblica ha istituito Piattaforma Unica di Reclutamento per le P.A. </a:t>
          </a:r>
          <a:r>
            <a:rPr lang="it-IT" sz="2000" kern="1200" dirty="0">
              <a:hlinkClick xmlns:r="http://schemas.openxmlformats.org/officeDocument/2006/relationships" r:id="rId1"/>
            </a:rPr>
            <a:t>https://www.inpa.gov.it/</a:t>
          </a:r>
          <a:endParaRPr lang="en-US" sz="2000" kern="1200" dirty="0"/>
        </a:p>
      </dsp:txBody>
      <dsp:txXfrm>
        <a:off x="44589" y="44846"/>
        <a:ext cx="10838651" cy="824227"/>
      </dsp:txXfrm>
    </dsp:sp>
    <dsp:sp modelId="{2A9FA526-0516-A340-B10A-52D5B2A3E024}">
      <dsp:nvSpPr>
        <dsp:cNvPr id="0" name=""/>
        <dsp:cNvSpPr/>
      </dsp:nvSpPr>
      <dsp:spPr>
        <a:xfrm>
          <a:off x="0" y="925418"/>
          <a:ext cx="10927829" cy="9134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La nuova normativa è allo studio della Direzione Risorse Umane</a:t>
          </a:r>
          <a:endParaRPr lang="en-US" sz="2000" kern="1200" dirty="0"/>
        </a:p>
      </dsp:txBody>
      <dsp:txXfrm>
        <a:off x="44589" y="970007"/>
        <a:ext cx="10838651" cy="824227"/>
      </dsp:txXfrm>
    </dsp:sp>
    <dsp:sp modelId="{21BC1347-1CC5-FE48-9974-F4ECBA21290C}">
      <dsp:nvSpPr>
        <dsp:cNvPr id="0" name=""/>
        <dsp:cNvSpPr/>
      </dsp:nvSpPr>
      <dsp:spPr>
        <a:xfrm>
          <a:off x="0" y="1847428"/>
          <a:ext cx="10927829" cy="9134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AdR</a:t>
          </a:r>
          <a:r>
            <a:rPr lang="it-IT" sz="2000" kern="1200" dirty="0"/>
            <a:t>: entro 6 mesi l’Istituto emanerà nuovi disciplinari per i Contratti di Ricerca che sostituiranno gli Assegni di Ricerca</a:t>
          </a:r>
          <a:endParaRPr lang="en-US" sz="2000" kern="1200" dirty="0"/>
        </a:p>
      </dsp:txBody>
      <dsp:txXfrm>
        <a:off x="44589" y="1892017"/>
        <a:ext cx="10838651" cy="824227"/>
      </dsp:txXfrm>
    </dsp:sp>
    <dsp:sp modelId="{52C034F8-C916-9B4D-95A0-5ED02205F3B8}">
      <dsp:nvSpPr>
        <dsp:cNvPr id="0" name=""/>
        <dsp:cNvSpPr/>
      </dsp:nvSpPr>
      <dsp:spPr>
        <a:xfrm>
          <a:off x="0" y="2775742"/>
          <a:ext cx="10927829" cy="9134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  decorrere  dall'anno  2023  la  pubblicazione  delle procedure di reclutamento nei siti istituzionali e sul Portale  unico  del reclutamento esonera le amministrazioni  pubbliche dall'obbligo di pubblicazione delle selezioni  pubbliche nella Gazzetta Ufficiale.</a:t>
          </a:r>
        </a:p>
      </dsp:txBody>
      <dsp:txXfrm>
        <a:off x="44589" y="2820331"/>
        <a:ext cx="10838651" cy="8242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7E0C-2077-B940-8C67-079B795EDBF5}">
      <dsp:nvSpPr>
        <dsp:cNvPr id="0" name=""/>
        <dsp:cNvSpPr/>
      </dsp:nvSpPr>
      <dsp:spPr>
        <a:xfrm>
          <a:off x="0" y="166009"/>
          <a:ext cx="6666833" cy="1649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Inserimento sul portale a cura del richiedente previo accordo con Responsabile dell’attività e Direttore</a:t>
          </a:r>
          <a:endParaRPr lang="en-US" sz="3000" kern="1200"/>
        </a:p>
      </dsp:txBody>
      <dsp:txXfrm>
        <a:off x="80532" y="246541"/>
        <a:ext cx="6505769" cy="1488636"/>
      </dsp:txXfrm>
    </dsp:sp>
    <dsp:sp modelId="{90B2C9DE-4614-B748-8782-941C0F306E55}">
      <dsp:nvSpPr>
        <dsp:cNvPr id="0" name=""/>
        <dsp:cNvSpPr/>
      </dsp:nvSpPr>
      <dsp:spPr>
        <a:xfrm>
          <a:off x="0" y="1902109"/>
          <a:ext cx="6666833" cy="16497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Link </a:t>
          </a:r>
          <a:r>
            <a:rPr lang="it-IT" sz="3000" kern="1200">
              <a:hlinkClick xmlns:r="http://schemas.openxmlformats.org/officeDocument/2006/relationships" r:id="rId1"/>
            </a:rPr>
            <a:t>https://web.le.infn.it/associazione-alle-attivita-scientifico-tecniche-dellinfn/</a:t>
          </a:r>
          <a:endParaRPr lang="en-US" sz="3000" kern="1200"/>
        </a:p>
      </dsp:txBody>
      <dsp:txXfrm>
        <a:off x="80532" y="1982641"/>
        <a:ext cx="6505769" cy="1488636"/>
      </dsp:txXfrm>
    </dsp:sp>
    <dsp:sp modelId="{FE0C5B40-653D-D94E-907F-1E5770737CA5}">
      <dsp:nvSpPr>
        <dsp:cNvPr id="0" name=""/>
        <dsp:cNvSpPr/>
      </dsp:nvSpPr>
      <dsp:spPr>
        <a:xfrm>
          <a:off x="0" y="3638210"/>
          <a:ext cx="6666833" cy="16497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Referente D. De Falco</a:t>
          </a:r>
          <a:endParaRPr lang="en-US" sz="3000" kern="1200"/>
        </a:p>
      </dsp:txBody>
      <dsp:txXfrm>
        <a:off x="80532" y="3718742"/>
        <a:ext cx="6505769" cy="14886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854B6-AD6C-484C-8C22-3EC611C07DB2}">
      <dsp:nvSpPr>
        <dsp:cNvPr id="0" name=""/>
        <dsp:cNvSpPr/>
      </dsp:nvSpPr>
      <dsp:spPr>
        <a:xfrm>
          <a:off x="1333" y="630795"/>
          <a:ext cx="4855627" cy="2427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Rivolgersi al Servizio Calcolo</a:t>
          </a:r>
          <a:endParaRPr lang="en-US" sz="4400" kern="1200" dirty="0"/>
        </a:p>
      </dsp:txBody>
      <dsp:txXfrm>
        <a:off x="72441" y="701903"/>
        <a:ext cx="4713411" cy="2285597"/>
      </dsp:txXfrm>
    </dsp:sp>
    <dsp:sp modelId="{EE194B34-6A5C-6642-8C95-2550C6A52492}">
      <dsp:nvSpPr>
        <dsp:cNvPr id="0" name=""/>
        <dsp:cNvSpPr/>
      </dsp:nvSpPr>
      <dsp:spPr>
        <a:xfrm>
          <a:off x="6070867" y="630795"/>
          <a:ext cx="4855627" cy="24278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Richiesta a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 </a:t>
          </a:r>
          <a:r>
            <a:rPr lang="it-IT" sz="4400" kern="1200" dirty="0">
              <a:hlinkClick xmlns:r="http://schemas.openxmlformats.org/officeDocument/2006/relationships" r:id="rId1"/>
            </a:rPr>
            <a:t>le-support@infn.it</a:t>
          </a:r>
          <a:endParaRPr lang="en-US" sz="4400" kern="1200" dirty="0"/>
        </a:p>
      </dsp:txBody>
      <dsp:txXfrm>
        <a:off x="6141975" y="701903"/>
        <a:ext cx="4713411" cy="2285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AC854-8308-8F47-9B8C-1E96AD079BAE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814A4-2381-1748-B969-E0BC8AAB19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82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 proposito degli storni cap. </a:t>
            </a:r>
            <a:r>
              <a:rPr lang="it-IT"/>
              <a:t>missioni </a:t>
            </a:r>
            <a:r>
              <a:rPr lang="it-IT" dirty="0"/>
              <a:t>in CSN4 c’era stata una deroga nel 2015 ma ora pare sia superata, quindi anche per la CSN4 è necessaria l’autorizzazione del Presidente della Commissione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814A4-2381-1748-B969-E0BC8AAB19E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97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814A4-2381-1748-B969-E0BC8AAB19E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44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9AF6C2-B8DA-AA49-9C2C-B14FDB33D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32030C-E4DE-734C-8689-B88525CBD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B45242-5AEB-F649-B1B3-3A271515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C55EC7-C68A-224E-B1C4-F915B3E2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A84C5F-08B8-C747-81E9-66ECB0D6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3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25957-CC78-9347-AB32-51732D89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797F1B-14C3-FD46-8D36-E3FFA6CA1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94FEE1-B9A0-5542-8949-4FE769F8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C3AA4F-F22D-DA43-911A-D982137F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18A653-EFBA-1A4F-8608-4FBE9BA7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4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287C25-C295-D449-819D-83FE5433F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5285B2-2E15-094F-A50C-5E6C5037E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A1E5E3-04B2-7F42-8573-B62D8BCB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5655D3-B2DE-D640-942B-EF5AAA2E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5BD849-4889-D043-99BB-1E41B5FC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93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1BA8F2-131E-CB49-8A28-5D66280E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C6F044-9C61-8945-A2C9-F6404C9F4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45B095-7669-B841-B36D-8CBF8F86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A738F6-54E7-4E40-BFB0-50CA5212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7A03BC-7D63-4E4F-A725-3D49290C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CD30DA-A2D9-A043-BC9B-A6C45FB0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01B199-0AF2-B740-9264-86733B2A2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40D880-196B-A544-A215-097506CA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6C464D-AE25-8A4F-A029-3193AD02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9EA197-68E0-6A48-9E45-61EE0DD7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28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50C28-56E1-B343-8531-DA6EA35A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E83005-CD70-DD49-BD94-49840223F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E1BFCF-812C-F449-8763-6CA09F98E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34D269-609A-2042-8900-D8C3352A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2B04CA-17C0-BF40-8AB7-C3F1879F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3FEDD2-0C31-B24E-B36B-FDFC9C8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75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C72E8F-762F-B342-8A4D-C4F012B5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3945FF-9221-C646-868D-8F6616232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F590A3-C307-3A44-B134-024AA5F89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497DA1-1FBA-8A4A-8BB2-2FF36D4C8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69C99D-D122-F84A-91AF-3AEDAA838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261022-2B68-7445-830C-96412E83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C75053-6CAB-234B-9BEA-D7D6F32F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5CD5D2-6F54-8C43-A0E0-491A4D52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16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75980-C6C1-3740-BDC5-667D8290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8E1F8D-4BFF-CB4F-AC2A-EEBE167B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697833-FDA7-DC44-AB40-4F323385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0F5EBD-616F-EC4A-90C5-7F2000FD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66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3D75A58-C082-6843-A887-E5CF5546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93B19B-B2C3-AA42-8992-FD94344E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5BC917-6271-5A42-AA19-EF3263CD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32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6FFD27-655C-6742-A773-FA2DF8AF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1D1635-C161-A74B-AA20-F5E0CF32B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7D4C57-66EB-514D-BE72-F5DD24B1F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77FABE-6846-2945-9AF0-79DD7155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248BF0-0151-7149-BC4D-510BF10C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D3D989-0F13-E442-A038-6ADA0132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74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7A26C-35CC-F644-97B2-771258D2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399DA7-6F60-2543-B7EC-1496E0CD2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81DE11-EC46-F14F-8957-E1599D485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566447-9083-7E4A-95A2-6A0E41FB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3BD94C-54B2-0641-8D00-02D5BB2D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25D4FE-84E5-AB44-AE0C-410B40F3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5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473552-B225-6942-94C5-65CCDA85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0BF607-A6AB-6740-A5E3-0B99D6FB7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4728CB-CF0E-5B43-8AFE-7726698EF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0627-4664-204C-B7AF-88C1D25F4E6F}" type="datetimeFigureOut">
              <a:rPr lang="it-IT" smtClean="0"/>
              <a:t>13/07/22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F10B99-06B6-A041-86FB-C97177833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85D6-4EF5-8C40-A432-7D248B720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A512-156B-974D-9088-5159197A7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83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le.infn.it/personale-infn/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.infn.it/preventiv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cs.infn.it/alfresco/webdav/Sites/ac/documentLibrary/Direzione%20Gestione%20e%20Finanza/Divisione%20Affari%20Contrattuali/MODELLI%20A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minari.dsi.infn.it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D11CBC8-50C4-A44F-9765-3DC7CAEA2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491" y="818984"/>
            <a:ext cx="6632203" cy="3366248"/>
          </a:xfrm>
        </p:spPr>
        <p:txBody>
          <a:bodyPr>
            <a:normAutofit/>
          </a:bodyPr>
          <a:lstStyle/>
          <a:p>
            <a:pPr algn="r"/>
            <a:r>
              <a:rPr lang="it-IT" sz="4800">
                <a:solidFill>
                  <a:srgbClr val="FFFFFF"/>
                </a:solidFill>
              </a:rPr>
              <a:t> Servizio Amministrazione</a:t>
            </a:r>
            <a:endParaRPr lang="it-IT" sz="48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08307A-9BA5-994D-BF46-3BF495513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3" y="5672138"/>
            <a:ext cx="6097131" cy="36687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it-IT" i="1">
                <a:solidFill>
                  <a:srgbClr val="FFFFFF"/>
                </a:solidFill>
              </a:rPr>
              <a:t>   </a:t>
            </a:r>
            <a:endParaRPr lang="it-IT" i="1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8F42AB2-5121-854A-B9D5-B209D50DB81A}"/>
              </a:ext>
            </a:extLst>
          </p:cNvPr>
          <p:cNvSpPr txBox="1"/>
          <p:nvPr/>
        </p:nvSpPr>
        <p:spPr>
          <a:xfrm flipH="1">
            <a:off x="455520" y="5964489"/>
            <a:ext cx="577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 	Carla Gentile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D02C009-797A-3C43-AF45-E7D07B68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71" y="155675"/>
            <a:ext cx="4435442" cy="2870166"/>
          </a:xfrm>
          <a:prstGeom prst="rect">
            <a:avLst/>
          </a:prstGeom>
        </p:spPr>
      </p:pic>
      <p:pic>
        <p:nvPicPr>
          <p:cNvPr id="1025" name="Picture 1" descr="page1image3241088">
            <a:extLst>
              <a:ext uri="{FF2B5EF4-FFF2-40B4-BE49-F238E27FC236}">
                <a16:creationId xmlns:a16="http://schemas.microsoft.com/office/drawing/2014/main" id="{2D2F7858-58F0-E049-A0D7-E1AE1EC3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240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3230912">
            <a:extLst>
              <a:ext uri="{FF2B5EF4-FFF2-40B4-BE49-F238E27FC236}">
                <a16:creationId xmlns:a16="http://schemas.microsoft.com/office/drawing/2014/main" id="{73AC8D64-61CE-4841-B264-954F9020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3237632">
            <a:extLst>
              <a:ext uri="{FF2B5EF4-FFF2-40B4-BE49-F238E27FC236}">
                <a16:creationId xmlns:a16="http://schemas.microsoft.com/office/drawing/2014/main" id="{398B0984-E74D-E34B-8AE6-05F49528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image3243584">
            <a:extLst>
              <a:ext uri="{FF2B5EF4-FFF2-40B4-BE49-F238E27FC236}">
                <a16:creationId xmlns:a16="http://schemas.microsoft.com/office/drawing/2014/main" id="{97547E5E-A2AF-DB42-A415-5A75E863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image3241472">
            <a:extLst>
              <a:ext uri="{FF2B5EF4-FFF2-40B4-BE49-F238E27FC236}">
                <a16:creationId xmlns:a16="http://schemas.microsoft.com/office/drawing/2014/main" id="{AC04DE56-344C-0E42-8C77-D247F166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7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3E96244-CDFF-DD49-A13C-ECA370D3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D97BAE6-BC2A-5D4F-AD87-0AE3D648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it-IT" sz="3400" dirty="0">
                <a:solidFill>
                  <a:srgbClr val="FFFFFF"/>
                </a:solidFill>
              </a:rPr>
              <a:t>Transizione Digitale</a:t>
            </a:r>
          </a:p>
        </p:txBody>
      </p:sp>
      <p:graphicFrame>
        <p:nvGraphicFramePr>
          <p:cNvPr id="35" name="Segnaposto contenuto 2">
            <a:extLst>
              <a:ext uri="{FF2B5EF4-FFF2-40B4-BE49-F238E27FC236}">
                <a16:creationId xmlns:a16="http://schemas.microsoft.com/office/drawing/2014/main" id="{05AA4955-8186-63F7-BEC3-5C3184926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384399"/>
              </p:ext>
            </p:extLst>
          </p:nvPr>
        </p:nvGraphicFramePr>
        <p:xfrm>
          <a:off x="1143001" y="1622745"/>
          <a:ext cx="9952630" cy="456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512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0684DA-A87C-6A42-812A-55EE6B96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Risorse Umane – Assunzioni 2021</a:t>
            </a:r>
            <a:endParaRPr lang="it-IT" sz="4000" dirty="0">
              <a:solidFill>
                <a:srgbClr val="FFFFFF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00FF554-0000-6A4F-980A-EE849758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  <p:graphicFrame>
        <p:nvGraphicFramePr>
          <p:cNvPr id="18" name="Segnaposto contenuto 2">
            <a:extLst>
              <a:ext uri="{FF2B5EF4-FFF2-40B4-BE49-F238E27FC236}">
                <a16:creationId xmlns:a16="http://schemas.microsoft.com/office/drawing/2014/main" id="{7A13EF86-83D5-143F-1175-A1F4EEE8D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92819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34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4E86AF-6328-C24E-A585-2FE863BE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Risorse Umane - 2022</a:t>
            </a:r>
          </a:p>
        </p:txBody>
      </p:sp>
      <p:graphicFrame>
        <p:nvGraphicFramePr>
          <p:cNvPr id="47" name="Segnaposto contenuto 2">
            <a:extLst>
              <a:ext uri="{FF2B5EF4-FFF2-40B4-BE49-F238E27FC236}">
                <a16:creationId xmlns:a16="http://schemas.microsoft.com/office/drawing/2014/main" id="{44075ACB-953A-EBCF-591C-C57CA2482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707147"/>
              </p:ext>
            </p:extLst>
          </p:nvPr>
        </p:nvGraphicFramePr>
        <p:xfrm>
          <a:off x="832725" y="2007229"/>
          <a:ext cx="10088219" cy="453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91721068-B602-5B4F-8149-64DA64D45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5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4E86AF-6328-C24E-A585-2FE863BE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Risorse Umane  - 2022</a:t>
            </a:r>
          </a:p>
        </p:txBody>
      </p:sp>
      <p:graphicFrame>
        <p:nvGraphicFramePr>
          <p:cNvPr id="35" name="Segnaposto contenuto 2">
            <a:extLst>
              <a:ext uri="{FF2B5EF4-FFF2-40B4-BE49-F238E27FC236}">
                <a16:creationId xmlns:a16="http://schemas.microsoft.com/office/drawing/2014/main" id="{A492FBD0-E7FB-CE57-E437-BC0B09C978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2725" y="2007229"/>
          <a:ext cx="10088219" cy="453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91721068-B602-5B4F-8149-64DA64D45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04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82526C-E400-1405-F941-69942191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Nuove norme sul reclutamento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F565001-9C50-0E9B-DE58-5B46FBC1E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247C68C-02EB-D0FD-F278-376A487E2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4867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799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8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8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Freeform: Shape 8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952F63-91AF-52B4-4B81-051B98F0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Associazioni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3B039B53-BBDB-2893-EAEB-4D9DE0775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  <p:graphicFrame>
        <p:nvGraphicFramePr>
          <p:cNvPr id="60" name="Segnaposto contenuto 2">
            <a:extLst>
              <a:ext uri="{FF2B5EF4-FFF2-40B4-BE49-F238E27FC236}">
                <a16:creationId xmlns:a16="http://schemas.microsoft.com/office/drawing/2014/main" id="{F3F7563F-041B-6495-07C0-26C071471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3216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555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2DA6FA-A498-DD5D-540B-27C22066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Comunicazione (pagina web della Sezione)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518335A-6CE3-12DE-5599-DE242862D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  <p:graphicFrame>
        <p:nvGraphicFramePr>
          <p:cNvPr id="38" name="Segnaposto contenuto 2">
            <a:extLst>
              <a:ext uri="{FF2B5EF4-FFF2-40B4-BE49-F238E27FC236}">
                <a16:creationId xmlns:a16="http://schemas.microsoft.com/office/drawing/2014/main" id="{D0917819-7932-15A1-0375-A860CE0DC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5556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498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952F63-91AF-52B4-4B81-051B98F0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Organizzazione Servizio Amministrazione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3B039B53-BBDB-2893-EAEB-4D9DE0775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  <p:graphicFrame>
        <p:nvGraphicFramePr>
          <p:cNvPr id="58" name="Segnaposto contenuto 2">
            <a:extLst>
              <a:ext uri="{FF2B5EF4-FFF2-40B4-BE49-F238E27FC236}">
                <a16:creationId xmlns:a16="http://schemas.microsoft.com/office/drawing/2014/main" id="{D12D7A5D-0E0F-901B-086C-22BADA602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23539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792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2DA6FA-A498-DD5D-540B-27C22066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Breve guida per Coordinatori e Resp. Locali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518335A-6CE3-12DE-5599-DE242862D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  <p:graphicFrame>
        <p:nvGraphicFramePr>
          <p:cNvPr id="22" name="Segnaposto contenuto 2">
            <a:extLst>
              <a:ext uri="{FF2B5EF4-FFF2-40B4-BE49-F238E27FC236}">
                <a16:creationId xmlns:a16="http://schemas.microsoft.com/office/drawing/2014/main" id="{2D00201A-D28D-F329-2B35-E63EBF3B3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38805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7385FD-014B-9091-5FFA-234FDF0BA3B2}"/>
              </a:ext>
            </a:extLst>
          </p:cNvPr>
          <p:cNvSpPr txBox="1"/>
          <p:nvPr/>
        </p:nvSpPr>
        <p:spPr>
          <a:xfrm>
            <a:off x="1008992" y="6390290"/>
            <a:ext cx="366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8"/>
              </a:rPr>
              <a:t>https://web.le.infn.it/personale-infn/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519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2DA6FA-A498-DD5D-540B-27C22066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3700" dirty="0">
                <a:solidFill>
                  <a:srgbClr val="FFFFFF"/>
                </a:solidFill>
              </a:rPr>
              <a:t>Buone pratiche</a:t>
            </a:r>
          </a:p>
        </p:txBody>
      </p:sp>
      <p:graphicFrame>
        <p:nvGraphicFramePr>
          <p:cNvPr id="22" name="Segnaposto contenuto 2">
            <a:extLst>
              <a:ext uri="{FF2B5EF4-FFF2-40B4-BE49-F238E27FC236}">
                <a16:creationId xmlns:a16="http://schemas.microsoft.com/office/drawing/2014/main" id="{2D00201A-D28D-F329-2B35-E63EBF3B3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044243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8518335A-6CE3-12DE-5599-DE242862D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2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B0DCAD-AE81-3249-ACD3-04031423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Preventivi 2023 – Cosa comunicare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EED7BC-CEFD-7A4C-8816-63F5C4524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it-IT" sz="3200" dirty="0">
                <a:solidFill>
                  <a:schemeClr val="accent1"/>
                </a:solidFill>
              </a:rPr>
              <a:t>Anagrafiche (nuovi inserimenti/cancellazioni)</a:t>
            </a:r>
          </a:p>
          <a:p>
            <a:r>
              <a:rPr lang="it-IT" sz="3200" dirty="0">
                <a:solidFill>
                  <a:schemeClr val="accent1"/>
                </a:solidFill>
              </a:rPr>
              <a:t>Inserimento Nuove sigle e relativi Responsabili</a:t>
            </a:r>
          </a:p>
          <a:p>
            <a:r>
              <a:rPr lang="it-IT" sz="3200" dirty="0">
                <a:solidFill>
                  <a:schemeClr val="accent1"/>
                </a:solidFill>
              </a:rPr>
              <a:t>Cancellazione vecchie sigle</a:t>
            </a:r>
          </a:p>
          <a:p>
            <a:r>
              <a:rPr lang="it-IT" sz="3200" dirty="0">
                <a:solidFill>
                  <a:schemeClr val="accent1"/>
                </a:solidFill>
              </a:rPr>
              <a:t>Commissione di afferenza se diversa da quella indicata nel </a:t>
            </a:r>
            <a:r>
              <a:rPr lang="it-IT" sz="3200" dirty="0" err="1">
                <a:solidFill>
                  <a:schemeClr val="accent1"/>
                </a:solidFill>
              </a:rPr>
              <a:t>DataBase</a:t>
            </a:r>
            <a:endParaRPr lang="it-IT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solidFill>
                  <a:schemeClr val="accent2"/>
                </a:solidFill>
              </a:rPr>
              <a:t>NB: per gli aventi diritto al voto la Commissione indicata sarà quella di riferimento per le votazioni (elenchi elettronici). L’opzione sarà valida e NON modificabile per tutto il 2023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E1F5B68-2826-0942-AC58-2AE3DFB4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23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45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47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49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53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AD291C-7852-1B46-AC9F-8A5D5417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543049"/>
            <a:ext cx="6682368" cy="29365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Servizio Amministrazione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Carla Gentile </a:t>
            </a: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Mariella Calogiuri</a:t>
            </a: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Debora De Falco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7" name="Rectangle 55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E9BA8F-C6FD-C149-BA48-FAFCF3380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4730496"/>
            <a:ext cx="7612186" cy="10372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Grazie per l’attenzione</a:t>
            </a:r>
            <a:endParaRPr lang="en-US" i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Rectangle 57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D05D2A8-2165-0440-876C-3B14B08A1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67" y="155675"/>
            <a:ext cx="4435442" cy="28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27B4CF-00BB-9F4C-B350-11DF0DFB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</a:rPr>
              <a:t>Preventivi 2023  Scadenze</a:t>
            </a: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9EADD0C3-30D1-9B49-942C-11342F24E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accent1"/>
                </a:solidFill>
              </a:rPr>
              <a:t>Al fine di poter controllare i dati inseriti prima della chiusura del DB completare gli inserimenti entro:</a:t>
            </a:r>
          </a:p>
          <a:p>
            <a:pPr marL="0" indent="0">
              <a:buNone/>
            </a:pPr>
            <a:endParaRPr lang="it-IT" sz="24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000" b="1" dirty="0">
                <a:solidFill>
                  <a:schemeClr val="accent1"/>
                </a:solidFill>
              </a:rPr>
              <a:t>       </a:t>
            </a:r>
            <a:r>
              <a:rPr lang="it-IT" sz="2400" b="1" dirty="0">
                <a:solidFill>
                  <a:schemeClr val="accent1"/>
                </a:solidFill>
              </a:rPr>
              <a:t>14 luglio per la Commissione 5</a:t>
            </a:r>
          </a:p>
          <a:p>
            <a:pPr marL="914400" lvl="2" indent="0">
              <a:buNone/>
            </a:pPr>
            <a:r>
              <a:rPr lang="it-IT" dirty="0">
                <a:solidFill>
                  <a:schemeClr val="accent2"/>
                </a:solidFill>
              </a:rPr>
              <a:t>Chiusura DB 17 luglio</a:t>
            </a:r>
          </a:p>
          <a:p>
            <a:pPr>
              <a:buFont typeface="Wingdings" pitchFamily="2" charset="2"/>
              <a:buChar char="Ø"/>
            </a:pPr>
            <a:r>
              <a:rPr lang="it-IT" sz="2400" b="1" dirty="0">
                <a:solidFill>
                  <a:schemeClr val="accent1"/>
                </a:solidFill>
              </a:rPr>
              <a:t>      21 luglio per le Commissioni 1-2-4 e       	Commissione Calcolo e Reti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accent1"/>
                </a:solidFill>
              </a:rPr>
              <a:t>	</a:t>
            </a:r>
            <a:r>
              <a:rPr lang="it-IT" sz="2000" dirty="0">
                <a:solidFill>
                  <a:schemeClr val="accent2"/>
                </a:solidFill>
              </a:rPr>
              <a:t>Chiusura DB 24 luglio</a:t>
            </a:r>
          </a:p>
          <a:p>
            <a:pPr marL="0" indent="0">
              <a:buNone/>
            </a:pPr>
            <a:endParaRPr lang="it-IT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chemeClr val="accent2"/>
                </a:solidFill>
                <a:hlinkClick r:id="rId2"/>
              </a:rPr>
              <a:t>https://www.ac.infn.it/preventivi/</a:t>
            </a:r>
            <a:endParaRPr lang="it-IT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chemeClr val="accent2"/>
              </a:solidFill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8664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6840AE-D45C-6449-8236-491BFB29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Bilancio al 12 luglio2022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228031B-B666-D142-9173-55E61C340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709492"/>
              </p:ext>
            </p:extLst>
          </p:nvPr>
        </p:nvGraphicFramePr>
        <p:xfrm>
          <a:off x="1715987" y="2615979"/>
          <a:ext cx="8783969" cy="3944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774">
                  <a:extLst>
                    <a:ext uri="{9D8B030D-6E8A-4147-A177-3AD203B41FA5}">
                      <a16:colId xmlns:a16="http://schemas.microsoft.com/office/drawing/2014/main" val="2396990359"/>
                    </a:ext>
                  </a:extLst>
                </a:gridCol>
                <a:gridCol w="1916436">
                  <a:extLst>
                    <a:ext uri="{9D8B030D-6E8A-4147-A177-3AD203B41FA5}">
                      <a16:colId xmlns:a16="http://schemas.microsoft.com/office/drawing/2014/main" val="551076925"/>
                    </a:ext>
                  </a:extLst>
                </a:gridCol>
                <a:gridCol w="2106412">
                  <a:extLst>
                    <a:ext uri="{9D8B030D-6E8A-4147-A177-3AD203B41FA5}">
                      <a16:colId xmlns:a16="http://schemas.microsoft.com/office/drawing/2014/main" val="3566773761"/>
                    </a:ext>
                  </a:extLst>
                </a:gridCol>
                <a:gridCol w="2563347">
                  <a:extLst>
                    <a:ext uri="{9D8B030D-6E8A-4147-A177-3AD203B41FA5}">
                      <a16:colId xmlns:a16="http://schemas.microsoft.com/office/drawing/2014/main" val="2472405219"/>
                    </a:ext>
                  </a:extLst>
                </a:gridCol>
              </a:tblGrid>
              <a:tr h="286478">
                <a:tc>
                  <a:txBody>
                    <a:bodyPr/>
                    <a:lstStyle/>
                    <a:p>
                      <a:r>
                        <a:rPr lang="it-IT" sz="1700">
                          <a:effectLst/>
                        </a:rPr>
                        <a:t>FONDI   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r>
                        <a:rPr lang="it-IT" sz="1700">
                          <a:effectLst/>
                        </a:rPr>
                        <a:t>STANZIATO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effectLst/>
                        </a:rPr>
                        <a:t>IMPEGNATO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effectLst/>
                        </a:rPr>
                        <a:t>DISPONIBILITA’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extLst>
                  <a:ext uri="{0D108BD9-81ED-4DB2-BD59-A6C34878D82A}">
                    <a16:rowId xmlns:a16="http://schemas.microsoft.com/office/drawing/2014/main" val="2802261155"/>
                  </a:ext>
                </a:extLst>
              </a:tr>
              <a:tr h="286478">
                <a:tc>
                  <a:txBody>
                    <a:bodyPr/>
                    <a:lstStyle/>
                    <a:p>
                      <a:r>
                        <a:rPr lang="it-IT" sz="1700" dirty="0" err="1">
                          <a:effectLst/>
                        </a:rPr>
                        <a:t>F</a:t>
                      </a:r>
                      <a:r>
                        <a:rPr lang="it-IT" sz="1700" dirty="0">
                          <a:effectLst/>
                        </a:rPr>
                        <a:t>. Ordinari - Ricerca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effectLst/>
                        </a:rPr>
                        <a:t>480 </a:t>
                      </a:r>
                      <a:r>
                        <a:rPr lang="it-IT" sz="1700" dirty="0" err="1">
                          <a:effectLst/>
                        </a:rPr>
                        <a:t>Ke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effectLst/>
                        </a:rPr>
                        <a:t>185 </a:t>
                      </a:r>
                      <a:r>
                        <a:rPr lang="it-IT" sz="1700" dirty="0" err="1">
                          <a:effectLst/>
                        </a:rPr>
                        <a:t>Ke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effectLst/>
                        </a:rPr>
                        <a:t>295 </a:t>
                      </a:r>
                      <a:r>
                        <a:rPr lang="it-IT" sz="1700" dirty="0" err="1">
                          <a:effectLst/>
                        </a:rPr>
                        <a:t>Ke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extLst>
                  <a:ext uri="{0D108BD9-81ED-4DB2-BD59-A6C34878D82A}">
                    <a16:rowId xmlns:a16="http://schemas.microsoft.com/office/drawing/2014/main" val="348200593"/>
                  </a:ext>
                </a:extLst>
              </a:tr>
              <a:tr h="1558225">
                <a:tc>
                  <a:txBody>
                    <a:bodyPr/>
                    <a:lstStyle/>
                    <a:p>
                      <a:r>
                        <a:rPr lang="it-IT" sz="1700" dirty="0" err="1">
                          <a:effectLst/>
                        </a:rPr>
                        <a:t>Cremlinplus</a:t>
                      </a:r>
                      <a:endParaRPr lang="it-IT" sz="1000" dirty="0">
                        <a:effectLst/>
                      </a:endParaRPr>
                    </a:p>
                    <a:p>
                      <a:r>
                        <a:rPr lang="it-IT" sz="1700" dirty="0">
                          <a:effectLst/>
                        </a:rPr>
                        <a:t>ErnAPULIA3 (chiuso)</a:t>
                      </a:r>
                      <a:endParaRPr lang="it-IT" sz="1000" dirty="0">
                        <a:effectLst/>
                      </a:endParaRPr>
                    </a:p>
                    <a:p>
                      <a:r>
                        <a:rPr lang="it-IT" sz="1700" dirty="0" err="1">
                          <a:effectLst/>
                        </a:rPr>
                        <a:t>AIDAInnova</a:t>
                      </a:r>
                      <a:r>
                        <a:rPr lang="it-IT" sz="1700" dirty="0">
                          <a:effectLst/>
                        </a:rPr>
                        <a:t> (solo costi personale)</a:t>
                      </a:r>
                    </a:p>
                    <a:p>
                      <a:r>
                        <a:rPr lang="it-IT" sz="1700" dirty="0">
                          <a:effectLst/>
                        </a:rPr>
                        <a:t>IRPT MIUR</a:t>
                      </a:r>
                    </a:p>
                    <a:p>
                      <a:r>
                        <a:rPr lang="it-IT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C3M- RADIOLAB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effectLst/>
                        </a:rPr>
                        <a:t>120 </a:t>
                      </a:r>
                      <a:r>
                        <a:rPr lang="it-IT" sz="1700" dirty="0" err="1">
                          <a:effectLst/>
                        </a:rPr>
                        <a:t>Ke</a:t>
                      </a:r>
                      <a:endParaRPr lang="it-IT" sz="1700" dirty="0">
                        <a:effectLst/>
                      </a:endParaRPr>
                    </a:p>
                    <a:p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 </a:t>
                      </a:r>
                      <a:r>
                        <a:rPr lang="it-IT" sz="1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it-IT" sz="1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 </a:t>
                      </a:r>
                      <a:r>
                        <a:rPr lang="it-IT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effectLst/>
                        </a:rPr>
                        <a:t>120 </a:t>
                      </a:r>
                      <a:r>
                        <a:rPr lang="it-IT" sz="1700" dirty="0" err="1">
                          <a:effectLst/>
                        </a:rPr>
                        <a:t>Ke</a:t>
                      </a:r>
                      <a:endParaRPr lang="it-IT" sz="1700" dirty="0">
                        <a:effectLst/>
                      </a:endParaRPr>
                    </a:p>
                    <a:p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</a:t>
                      </a:r>
                      <a:r>
                        <a:rPr lang="it-IT" sz="1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</a:t>
                      </a:r>
                      <a:endParaRPr lang="it-IT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it-IT" sz="1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extLst>
                  <a:ext uri="{0D108BD9-81ED-4DB2-BD59-A6C34878D82A}">
                    <a16:rowId xmlns:a16="http://schemas.microsoft.com/office/drawing/2014/main" val="2838463269"/>
                  </a:ext>
                </a:extLst>
              </a:tr>
              <a:tr h="1558225">
                <a:tc>
                  <a:txBody>
                    <a:bodyPr/>
                    <a:lstStyle/>
                    <a:p>
                      <a:r>
                        <a:rPr lang="it-IT" sz="1700" dirty="0">
                          <a:effectLst/>
                        </a:rPr>
                        <a:t>Totale Ricerca</a:t>
                      </a:r>
                    </a:p>
                    <a:p>
                      <a:r>
                        <a:rPr lang="it-IT" sz="1700" dirty="0">
                          <a:effectLst/>
                        </a:rPr>
                        <a:t>Di cui missioni</a:t>
                      </a: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effectLst/>
                        </a:rPr>
                        <a:t> 602.9 </a:t>
                      </a:r>
                      <a:r>
                        <a:rPr lang="it-IT" sz="1700" dirty="0" err="1">
                          <a:effectLst/>
                        </a:rPr>
                        <a:t>Ke</a:t>
                      </a:r>
                      <a:endParaRPr lang="it-IT" sz="1700" dirty="0">
                        <a:effectLst/>
                      </a:endParaRPr>
                    </a:p>
                    <a:p>
                      <a:r>
                        <a:rPr lang="it-IT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effectLst/>
                        </a:rPr>
                        <a:t>185.5 </a:t>
                      </a:r>
                      <a:r>
                        <a:rPr lang="it-IT" sz="1700" dirty="0" err="1">
                          <a:effectLst/>
                        </a:rPr>
                        <a:t>Ke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effectLst/>
                        </a:rPr>
                        <a:t>417.40 </a:t>
                      </a:r>
                      <a:r>
                        <a:rPr lang="it-IT" sz="1700" dirty="0" err="1">
                          <a:effectLst/>
                        </a:rPr>
                        <a:t>Ke</a:t>
                      </a:r>
                      <a:endParaRPr lang="it-IT" sz="1000" dirty="0">
                        <a:effectLst/>
                      </a:endParaRPr>
                    </a:p>
                    <a:p>
                      <a:r>
                        <a:rPr lang="it-IT" sz="1700" dirty="0">
                          <a:effectLst/>
                        </a:rPr>
                        <a:t>118 </a:t>
                      </a:r>
                      <a:r>
                        <a:rPr lang="it-IT" sz="1700" dirty="0" err="1">
                          <a:effectLst/>
                        </a:rPr>
                        <a:t>Ke</a:t>
                      </a:r>
                      <a:endParaRPr lang="it-IT" sz="1700" dirty="0">
                        <a:effectLst/>
                      </a:endParaRPr>
                    </a:p>
                    <a:p>
                      <a:endParaRPr lang="it-IT" sz="1700" dirty="0">
                        <a:effectLst/>
                      </a:endParaRPr>
                    </a:p>
                    <a:p>
                      <a:r>
                        <a:rPr lang="it-IT" sz="1700" dirty="0">
                          <a:effectLst/>
                        </a:rPr>
                        <a:t>Circa 300 </a:t>
                      </a:r>
                      <a:r>
                        <a:rPr lang="it-IT" sz="1700" dirty="0" err="1">
                          <a:effectLst/>
                        </a:rPr>
                        <a:t>Ke</a:t>
                      </a:r>
                      <a:r>
                        <a:rPr lang="it-IT" sz="1700" dirty="0">
                          <a:effectLst/>
                        </a:rPr>
                        <a:t> per acquisti</a:t>
                      </a:r>
                    </a:p>
                    <a:p>
                      <a:r>
                        <a:rPr lang="it-IT" sz="1700" dirty="0">
                          <a:solidFill>
                            <a:srgbClr val="FF0000"/>
                          </a:solidFill>
                          <a:effectLst/>
                        </a:rPr>
                        <a:t>Chiusura </a:t>
                      </a:r>
                      <a:r>
                        <a:rPr lang="it-IT" sz="1700" dirty="0" err="1">
                          <a:solidFill>
                            <a:srgbClr val="FF0000"/>
                          </a:solidFill>
                          <a:effectLst/>
                        </a:rPr>
                        <a:t>RdA</a:t>
                      </a:r>
                      <a:r>
                        <a:rPr lang="it-IT" sz="1700" dirty="0">
                          <a:solidFill>
                            <a:srgbClr val="FF0000"/>
                          </a:solidFill>
                          <a:effectLst/>
                        </a:rPr>
                        <a:t> 15-11-2022</a:t>
                      </a:r>
                      <a:endParaRPr lang="it-IT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it-IT" sz="17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99" marR="54799" marT="0" marB="0"/>
                </a:tc>
                <a:extLst>
                  <a:ext uri="{0D108BD9-81ED-4DB2-BD59-A6C34878D82A}">
                    <a16:rowId xmlns:a16="http://schemas.microsoft.com/office/drawing/2014/main" val="1928875993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1CEDF5FF-D074-D14A-B5F3-4B98A30D9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1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411687-03AB-BF43-A645-31BA72BA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3400" dirty="0">
                <a:solidFill>
                  <a:srgbClr val="FFFFFF"/>
                </a:solidFill>
              </a:rPr>
              <a:t>Manuali procedure acquisto beni/servizi in affidamento diretto e altre procedure di gara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7EE1B1-2319-7A4C-BAA5-B3FCB0CA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905330"/>
            <a:ext cx="10382356" cy="4844722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it-IT" dirty="0">
                <a:solidFill>
                  <a:schemeClr val="accent1"/>
                </a:solidFill>
              </a:rPr>
              <a:t>Terminato il lavoro iniziato nel 2021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accent1"/>
                </a:solidFill>
              </a:rPr>
              <a:t>Con determina n. 51/2022 il Direttore generale approva i Manuali elaborati da un Gruppo di Lavoro Nazionale  (Servizio Direzione e Finanza di AC e alcuni R.A. delle Strutture)</a:t>
            </a:r>
          </a:p>
          <a:p>
            <a:pPr algn="just">
              <a:buFont typeface="Wingdings" pitchFamily="2" charset="2"/>
              <a:buChar char="ü"/>
            </a:pPr>
            <a:r>
              <a:rPr lang="it-IT" dirty="0">
                <a:solidFill>
                  <a:schemeClr val="accent1"/>
                </a:solidFill>
              </a:rPr>
              <a:t>Manuale operativo Richiedenti, Resp. Fondi, RUP e Amministrazione completo di template (</a:t>
            </a:r>
            <a:r>
              <a:rPr lang="it-IT" dirty="0" err="1">
                <a:solidFill>
                  <a:schemeClr val="accent1"/>
                </a:solidFill>
              </a:rPr>
              <a:t>rich</a:t>
            </a:r>
            <a:r>
              <a:rPr lang="it-IT" dirty="0">
                <a:solidFill>
                  <a:schemeClr val="accent1"/>
                </a:solidFill>
              </a:rPr>
              <a:t>. di offerta con condizioni contrattuali semplificate, Relazione di aggiudicazione del RUP, ecc.)</a:t>
            </a:r>
          </a:p>
          <a:p>
            <a:pPr algn="just">
              <a:buFont typeface="Wingdings" pitchFamily="2" charset="2"/>
              <a:buChar char="ü"/>
            </a:pPr>
            <a:r>
              <a:rPr lang="it-IT" dirty="0">
                <a:solidFill>
                  <a:schemeClr val="accent1"/>
                </a:solidFill>
              </a:rPr>
              <a:t>Proposte implementazioni di sviluppo per il tool </a:t>
            </a:r>
            <a:r>
              <a:rPr lang="it-IT" dirty="0" err="1">
                <a:solidFill>
                  <a:schemeClr val="accent1"/>
                </a:solidFill>
              </a:rPr>
              <a:t>RdA</a:t>
            </a:r>
            <a:endParaRPr lang="it-IT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it-IT" sz="1500" dirty="0">
                <a:solidFill>
                  <a:schemeClr val="accent1"/>
                </a:solidFill>
                <a:hlinkClick r:id="rId2"/>
              </a:rPr>
              <a:t>https://docs.infn.it/alfresco/webdav/Sites/ac/documentLibrary/Direzione%20Gestione%20e%20Finanza/Divisione%20Affari%20Contrattuali/MODELLI%20AC</a:t>
            </a:r>
            <a:endParaRPr lang="it-IT" sz="15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it-IT" sz="2400" dirty="0">
              <a:solidFill>
                <a:schemeClr val="accent2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A1074E8-198D-CF47-9178-AD55D6BA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625FF9-242C-5C46-9261-59735B45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Nuove Implementazioni </a:t>
            </a:r>
            <a:br>
              <a:rPr lang="it-IT" sz="4000" dirty="0">
                <a:solidFill>
                  <a:srgbClr val="FFFFFF"/>
                </a:solidFill>
              </a:rPr>
            </a:br>
            <a:r>
              <a:rPr lang="it-IT" sz="4000" dirty="0">
                <a:solidFill>
                  <a:srgbClr val="FFFFFF"/>
                </a:solidFill>
              </a:rPr>
              <a:t>Obiettivo: Riduzione dei tempi di approvazione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810DCDB-DF32-BD4A-9F92-70D5711B8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  <p:graphicFrame>
        <p:nvGraphicFramePr>
          <p:cNvPr id="18" name="Segnaposto contenuto 2">
            <a:extLst>
              <a:ext uri="{FF2B5EF4-FFF2-40B4-BE49-F238E27FC236}">
                <a16:creationId xmlns:a16="http://schemas.microsoft.com/office/drawing/2014/main" id="{5613A22C-9193-4F4D-AF3F-01580DE20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2853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978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D3EF3A-4F9D-687D-EC5C-263695D9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TOOL SEMINARI E COLLABORAZIONI SCIENTIFICHE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130B257-EC9A-BDCA-1F69-7A13B7A99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2" y="1129811"/>
            <a:ext cx="8112787" cy="49893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5F5E13A-5321-097C-6C79-8C47F651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9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2AF21B-7EBA-0904-13DA-A1930F46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</a:rPr>
              <a:t>TOOL SEMINARI E COLLABORAZ. SCIENTIFICHE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15F5209-19E7-690B-2062-6E2E3BE65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902" y="107054"/>
            <a:ext cx="4854921" cy="674080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61B92F2-7D2A-8C07-F2CE-8447F50E7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A3DAB5-7D5D-735E-D6B4-E448992E51ED}"/>
              </a:ext>
            </a:extLst>
          </p:cNvPr>
          <p:cNvSpPr txBox="1"/>
          <p:nvPr/>
        </p:nvSpPr>
        <p:spPr>
          <a:xfrm>
            <a:off x="4282959" y="6166022"/>
            <a:ext cx="298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https://seminari.dsi.infn.it/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244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625FF9-242C-5C46-9261-59735B45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 fontScale="90000"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Nuove Implementazioni: Portale Gestione Fondi del Personale – </a:t>
            </a:r>
            <a:r>
              <a:rPr lang="it-IT" sz="4000" dirty="0" err="1">
                <a:solidFill>
                  <a:srgbClr val="FFFFFF"/>
                </a:solidFill>
              </a:rPr>
              <a:t>AdR</a:t>
            </a:r>
            <a:r>
              <a:rPr lang="it-IT" sz="4000" dirty="0">
                <a:solidFill>
                  <a:srgbClr val="FFFFFF"/>
                </a:solidFill>
              </a:rPr>
              <a:t> e Borse di Studio</a:t>
            </a:r>
            <a:br>
              <a:rPr lang="it-IT" sz="4000" dirty="0">
                <a:solidFill>
                  <a:srgbClr val="FFFFFF"/>
                </a:solidFill>
              </a:rPr>
            </a:br>
            <a:r>
              <a:rPr lang="it-IT" sz="4000" dirty="0">
                <a:solidFill>
                  <a:srgbClr val="FFFFFF"/>
                </a:solidFill>
              </a:rPr>
              <a:t>Obiettivo: Migliore consultazione e Reportistica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810DCDB-DF32-BD4A-9F92-70D5711B8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956" y="5792498"/>
            <a:ext cx="1479767" cy="957554"/>
          </a:xfrm>
          <a:prstGeom prst="rect">
            <a:avLst/>
          </a:prstGeom>
        </p:spPr>
      </p:pic>
      <p:graphicFrame>
        <p:nvGraphicFramePr>
          <p:cNvPr id="18" name="Segnaposto contenuto 2">
            <a:extLst>
              <a:ext uri="{FF2B5EF4-FFF2-40B4-BE49-F238E27FC236}">
                <a16:creationId xmlns:a16="http://schemas.microsoft.com/office/drawing/2014/main" id="{5613A22C-9193-4F4D-AF3F-01580DE20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883103"/>
              </p:ext>
            </p:extLst>
          </p:nvPr>
        </p:nvGraphicFramePr>
        <p:xfrm>
          <a:off x="644056" y="2690121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6279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974</Words>
  <Application>Microsoft Macintosh PowerPoint</Application>
  <PresentationFormat>Widescreen</PresentationFormat>
  <Paragraphs>139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di Office</vt:lpstr>
      <vt:lpstr> Servizio Amministrazione</vt:lpstr>
      <vt:lpstr>Preventivi 2023 – Cosa comunicare</vt:lpstr>
      <vt:lpstr>Preventivi 2023  Scadenze</vt:lpstr>
      <vt:lpstr>Bilancio al 12 luglio2022</vt:lpstr>
      <vt:lpstr>Manuali procedure acquisto beni/servizi in affidamento diretto e altre procedure di gara</vt:lpstr>
      <vt:lpstr>Nuove Implementazioni  Obiettivo: Riduzione dei tempi di approvazione</vt:lpstr>
      <vt:lpstr>TOOL SEMINARI E COLLABORAZIONI SCIENTIFICHE</vt:lpstr>
      <vt:lpstr>TOOL SEMINARI E COLLABORAZ. SCIENTIFICHE</vt:lpstr>
      <vt:lpstr>Nuove Implementazioni: Portale Gestione Fondi del Personale – AdR e Borse di Studio Obiettivo: Migliore consultazione e Reportistica</vt:lpstr>
      <vt:lpstr>Transizione Digitale</vt:lpstr>
      <vt:lpstr>Risorse Umane – Assunzioni 2021</vt:lpstr>
      <vt:lpstr>Risorse Umane - 2022</vt:lpstr>
      <vt:lpstr>Risorse Umane  - 2022</vt:lpstr>
      <vt:lpstr>Nuove norme sul reclutamento</vt:lpstr>
      <vt:lpstr>Associazioni</vt:lpstr>
      <vt:lpstr>Comunicazione (pagina web della Sezione)</vt:lpstr>
      <vt:lpstr>Organizzazione Servizio Amministrazione</vt:lpstr>
      <vt:lpstr>Breve guida per Coordinatori e Resp. Locali</vt:lpstr>
      <vt:lpstr>Buone pratiche</vt:lpstr>
      <vt:lpstr>Servizio Amministrazione Carla Gentile  Mariella Calogiuri  Debora De Falco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Novità del Decreto semplificazioni  bis (D.L. 31/5/2021 n. 77) in tema di appalti pubblici  </dc:title>
  <dc:creator>Carla Gentile</dc:creator>
  <cp:lastModifiedBy>Carla Gentile</cp:lastModifiedBy>
  <cp:revision>181</cp:revision>
  <dcterms:created xsi:type="dcterms:W3CDTF">2021-07-01T19:49:52Z</dcterms:created>
  <dcterms:modified xsi:type="dcterms:W3CDTF">2022-07-13T08:08:19Z</dcterms:modified>
</cp:coreProperties>
</file>