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751-8793-4142-99B0-A8B1F989068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9831-AA89-4091-AB58-24CB655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6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751-8793-4142-99B0-A8B1F989068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9831-AA89-4091-AB58-24CB655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8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751-8793-4142-99B0-A8B1F989068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9831-AA89-4091-AB58-24CB655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34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751-8793-4142-99B0-A8B1F989068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9831-AA89-4091-AB58-24CB6552C6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914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751-8793-4142-99B0-A8B1F989068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9831-AA89-4091-AB58-24CB655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88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751-8793-4142-99B0-A8B1F989068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9831-AA89-4091-AB58-24CB655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92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751-8793-4142-99B0-A8B1F989068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9831-AA89-4091-AB58-24CB655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751-8793-4142-99B0-A8B1F989068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9831-AA89-4091-AB58-24CB655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7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751-8793-4142-99B0-A8B1F989068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9831-AA89-4091-AB58-24CB655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751-8793-4142-99B0-A8B1F989068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9831-AA89-4091-AB58-24CB655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0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751-8793-4142-99B0-A8B1F989068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9831-AA89-4091-AB58-24CB655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9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751-8793-4142-99B0-A8B1F989068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9831-AA89-4091-AB58-24CB655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8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751-8793-4142-99B0-A8B1F989068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9831-AA89-4091-AB58-24CB655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7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751-8793-4142-99B0-A8B1F989068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9831-AA89-4091-AB58-24CB655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2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751-8793-4142-99B0-A8B1F989068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9831-AA89-4091-AB58-24CB655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3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751-8793-4142-99B0-A8B1F989068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9831-AA89-4091-AB58-24CB655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0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751-8793-4142-99B0-A8B1F989068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9831-AA89-4091-AB58-24CB655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C69751-8793-4142-99B0-A8B1F989068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B9831-AA89-4091-AB58-24CB655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93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12" Type="http://schemas.openxmlformats.org/officeDocument/2006/relationships/image" Target="../media/image16.gi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390650"/>
            <a:ext cx="11220450" cy="47863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 lectures</a:t>
            </a:r>
          </a:p>
          <a:p>
            <a:r>
              <a:rPr lang="en-US" dirty="0" smtClean="0"/>
              <a:t>Speakers from worldwide laboratories (BNL, CEA, CERN, EPFL, FNAL, </a:t>
            </a:r>
            <a:r>
              <a:rPr lang="en-GB" dirty="0"/>
              <a:t>IFJ PAN</a:t>
            </a:r>
            <a:r>
              <a:rPr lang="en-US" dirty="0" smtClean="0"/>
              <a:t>, LBNL, Tampere) </a:t>
            </a:r>
          </a:p>
          <a:p>
            <a:r>
              <a:rPr lang="en-US" dirty="0" smtClean="0"/>
              <a:t>First part</a:t>
            </a:r>
          </a:p>
          <a:p>
            <a:pPr lvl="1"/>
            <a:r>
              <a:rPr lang="en-US" dirty="0" smtClean="0"/>
              <a:t>the main aspects of a superconducting magnet test stand (cryogenics systems, power supplies, current leads). </a:t>
            </a:r>
          </a:p>
          <a:p>
            <a:r>
              <a:rPr lang="en-US" dirty="0" smtClean="0"/>
              <a:t>Second part </a:t>
            </a:r>
          </a:p>
          <a:p>
            <a:pPr lvl="1"/>
            <a:r>
              <a:rPr lang="en-US" dirty="0" smtClean="0"/>
              <a:t>the design and use of magnet protection systems (high voltage electrical integrity checks, energy extraction, strip heaters, CLIQ, quench detection) </a:t>
            </a:r>
          </a:p>
          <a:p>
            <a:r>
              <a:rPr lang="en-US" dirty="0" smtClean="0"/>
              <a:t>Third part </a:t>
            </a:r>
          </a:p>
          <a:p>
            <a:pPr lvl="1"/>
            <a:r>
              <a:rPr lang="en-US" dirty="0" smtClean="0"/>
              <a:t>the various measurement techniques related to magnet health monitoring (magnetic, thermal, mechanical behaviors and AC loss). </a:t>
            </a:r>
          </a:p>
          <a:p>
            <a:r>
              <a:rPr lang="en-US" dirty="0" smtClean="0"/>
              <a:t>Last part </a:t>
            </a:r>
          </a:p>
          <a:p>
            <a:pPr lvl="1"/>
            <a:r>
              <a:rPr lang="en-US" dirty="0" smtClean="0"/>
              <a:t>a dedicated talk will introduce the problematic of the protection of large fusion superconducting coils.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41" y="1009"/>
            <a:ext cx="121877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On-line training advertisement: </a:t>
            </a:r>
          </a:p>
          <a:p>
            <a:pPr algn="ctr"/>
            <a:r>
              <a:rPr lang="en-US" sz="2200" dirty="0" smtClean="0"/>
              <a:t>Lectures on Superconducting Magnet test stands, Magnet protections and Diagnostics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031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938" y="-4465"/>
            <a:ext cx="121881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On-line training advertisement: </a:t>
            </a:r>
          </a:p>
          <a:p>
            <a:pPr algn="ctr"/>
            <a:r>
              <a:rPr lang="en-US" dirty="0"/>
              <a:t>Lectures on Superconducting Magnet test stands, Magnet protections and Diagnostics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03" y="2187215"/>
            <a:ext cx="9054093" cy="1906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849" y="4155959"/>
            <a:ext cx="2671203" cy="9042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554" y="5341537"/>
            <a:ext cx="3482509" cy="1245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41593" y="2992241"/>
            <a:ext cx="1946034" cy="10946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7" y="796110"/>
            <a:ext cx="3789760" cy="1265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99" b="21645"/>
          <a:stretch/>
        </p:blipFill>
        <p:spPr>
          <a:xfrm>
            <a:off x="7008792" y="814508"/>
            <a:ext cx="2944199" cy="12899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35397" t="22311" r="11032" b="10247"/>
          <a:stretch/>
        </p:blipFill>
        <p:spPr>
          <a:xfrm>
            <a:off x="5877613" y="5236846"/>
            <a:ext cx="2069440" cy="14654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76" y="5258276"/>
            <a:ext cx="1874276" cy="14342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5" y="5278155"/>
            <a:ext cx="2419931" cy="13712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75" y="815637"/>
            <a:ext cx="1850206" cy="12334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17" y="2514714"/>
            <a:ext cx="1752689" cy="1251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550" y="815979"/>
            <a:ext cx="1730670" cy="1298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95" y="4161373"/>
            <a:ext cx="1662894" cy="100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0</TotalTime>
  <Words>143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Ion</vt:lpstr>
      <vt:lpstr>PowerPoint Presentation</vt:lpstr>
      <vt:lpstr>PowerPoint Presentation</vt:lpstr>
    </vt:vector>
  </TitlesOfParts>
  <Company>PSI - Paul Scherrer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Bajas Hugues</dc:creator>
  <cp:lastModifiedBy>Bajas Hugues</cp:lastModifiedBy>
  <cp:revision>17</cp:revision>
  <dcterms:created xsi:type="dcterms:W3CDTF">2023-04-24T07:27:45Z</dcterms:created>
  <dcterms:modified xsi:type="dcterms:W3CDTF">2023-04-24T14:54:10Z</dcterms:modified>
</cp:coreProperties>
</file>