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 Martchevskii" initials="MM" lastIdx="1" clrIdx="0">
    <p:extLst>
      <p:ext uri="{19B8F6BF-5375-455C-9EA6-DF929625EA0E}">
        <p15:presenceInfo xmlns:p15="http://schemas.microsoft.com/office/powerpoint/2012/main" userId="S-1-5-21-1715567821-1060284298-725345543-31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>
        <p:scale>
          <a:sx n="91" d="100"/>
          <a:sy n="91" d="100"/>
        </p:scale>
        <p:origin x="66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5T15:23:13.613" idx="1">
    <p:pos x="7324" y="172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7442-C125-4433-BEB1-5F56A6820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3C5DB-1375-499B-A527-E458C4F76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7493-025E-4C7E-97B7-479AA341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45BA2-D8E5-4CAB-8121-5EE04FF6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5B37D-10B7-4D30-ADA3-39C554C7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A52A-E087-4C0C-BB10-D11E4373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FE7DE-6073-4D7C-B669-32F142BB5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11F23-2F7F-4D5F-9552-0CCBCD08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12F70-2C44-4862-BEE0-06753EDD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5C5D-9F98-4AB5-8004-9AEA4C62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114DF-3919-41AF-A4BA-492C53431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6859C-51E6-4AF7-8CEA-D957F45B9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D7F10-9EF0-4888-924A-0C9BD020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956F6-3756-49FD-BFC6-88BA49CD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AE21F-004F-4872-8177-CE3D9D67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5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9046-DC7A-4325-93B3-22F1C157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3A84C-5FF2-4170-B0CD-DDE76C82A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82D6C-67C4-471A-857A-BD12B85B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597C3-B178-4997-8D37-6933DA84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01B8A-D35D-4870-852F-BB96620E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7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80D3-6803-4814-AD9C-E717D946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207EF-D894-4ED0-8FEA-496120D9F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4B85F-35E4-48B3-B72B-A1F435D8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080FA-4839-414D-BFC2-E8623C03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9D7CC-496C-4E40-84C0-0CA12222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5C31-57DB-4D0E-8D35-AF3D5B5A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84FC8-51DB-4B0C-861E-69B090A46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6CA76-ABAE-45BB-9759-2904892EA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BB67D-6922-4A6F-98E1-3F192836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C3BB4-1845-4DFA-A42C-81A8B683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3F9BF-9AB0-465D-9AE7-11C559FB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ED88-13C7-4F82-9113-1DDF2C1B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1148B-188A-4118-BA52-033BFE8D6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F3F58-9238-4566-B1CD-403BD49A4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95B78-50EB-4192-928E-6F8E97A78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58F2D-054F-4AAB-9049-D27D434A8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D220F-A692-4A02-9773-76C6BA58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F1403-37FC-410F-9603-6717C43E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D7E8B-6222-4274-B2A8-E21F6B57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4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082F-D597-45B1-9D3E-46DA7108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EB9E8-D982-4F8D-BCFD-7AD193FB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79719-F8A7-4777-874F-8800D153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9C526-2DBD-462E-AB12-790DE3FE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5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CE31E-7914-4AAA-88EB-6AF1205A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97EEC-62A3-4E51-A79E-7A8C71F9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8ED2A-044A-4BBE-B0A4-18D02F01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8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6458-67A1-437F-9732-6DD64971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584A1-B941-4401-8AD9-65EE103B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04979-DF00-4696-A2BC-B03966D3B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29B57-7198-4201-91D0-6845AFA2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F4523-9D87-4E33-A388-734ADA2E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A1CE7-5A83-4977-BCC3-9A0A35EB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CFE-D797-4E34-9057-0BDBFA7F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136E59-0B0F-4D9E-A8DD-27BF9FCDC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55BF0-9431-43B8-AA90-0B2243502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7BC00-15AF-451A-B220-B308EA9D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F6C5D-D9B5-49DD-B8FF-7C915ECE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4501E-6CEB-4EDF-9C20-373E00BA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8E8E9-07A6-4B76-BA06-41B7C81C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7F9F6-6EF3-43EC-9EAA-EF5FB353B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44305-A352-4128-A09D-B177D101B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55F3E-D3CB-443F-89EB-D6E1474D69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FAD20-4090-4747-8DF4-CB13DEA9C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2AF78-99E3-42C4-B2E8-BB3035F22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F3E67-2E6A-41BA-A42A-D129B32D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bnl.zoom.us/j/756130186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C3A20-D299-43FF-981F-EB8DE6FE0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" t="9641" r="3889" b="19179"/>
          <a:stretch/>
        </p:blipFill>
        <p:spPr>
          <a:xfrm>
            <a:off x="663525" y="1055078"/>
            <a:ext cx="11089011" cy="5151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2DA41-4D2D-4DB0-98EE-BAEF0F17A548}"/>
              </a:ext>
            </a:extLst>
          </p:cNvPr>
          <p:cNvSpPr txBox="1"/>
          <p:nvPr/>
        </p:nvSpPr>
        <p:spPr>
          <a:xfrm>
            <a:off x="2394988" y="215799"/>
            <a:ext cx="7795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Welcome to the IDSM’02 Workshop!</a:t>
            </a:r>
          </a:p>
        </p:txBody>
      </p:sp>
    </p:spTree>
    <p:extLst>
      <p:ext uri="{BB962C8B-B14F-4D97-AF65-F5344CB8AC3E}">
        <p14:creationId xmlns:p14="http://schemas.microsoft.com/office/powerpoint/2010/main" val="189069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343ADE-40F7-47DC-BF46-CB0B6EB0C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9" r="2871" b="3852"/>
          <a:stretch/>
        </p:blipFill>
        <p:spPr>
          <a:xfrm>
            <a:off x="732544" y="312611"/>
            <a:ext cx="10418932" cy="60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7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181" y="4286497"/>
            <a:ext cx="1052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Quench detection for HTS under extreme ac background/noise conditions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Way to detect the presence and accumulation of micro-cracks in HTS tapes in high-field solenoids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Ways to visualize and monitor current sharing in HTS cables, NI coils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181" y="1194276"/>
            <a:ext cx="10420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1" dirty="0"/>
              <a:t>Paradigm change for quench diagnostics: from investigating quench causes and locations after the event towards guarding magnet system to stay within its operational and safety margins in real-time.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182" y="2298165"/>
            <a:ext cx="10611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Multi-technique diagnostics: combining voltage, acoustic and magnetic methods to get a full picture. Advanced, multi-functional probes for magnet disturbance spectra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Need for well-designed and calibrated experiments to study training and build a database of diagnostic signals for typical transient events in magnets.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Make more magnet data available for developers of Deep Learning models; adopt ML and DL as standard analysis tools for our 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182" y="5443833"/>
            <a:ext cx="1052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Cryogenics DAQs and digital processing integrated with the magnet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FPGAs for various diagnostics and magnet safety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2260" y="375495"/>
            <a:ext cx="9346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IDSM’01 Workshop Summary: directions going forward</a:t>
            </a:r>
          </a:p>
        </p:txBody>
      </p:sp>
    </p:spTree>
    <p:extLst>
      <p:ext uri="{BB962C8B-B14F-4D97-AF65-F5344CB8AC3E}">
        <p14:creationId xmlns:p14="http://schemas.microsoft.com/office/powerpoint/2010/main" val="68366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78FDC9-46DD-4505-AB8F-A8664B24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5547" r="15662" b="-191"/>
          <a:stretch/>
        </p:blipFill>
        <p:spPr>
          <a:xfrm>
            <a:off x="502920" y="1341486"/>
            <a:ext cx="5281562" cy="4716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DD10AA-F93E-422B-8047-BF1D8CD49DE3}"/>
              </a:ext>
            </a:extLst>
          </p:cNvPr>
          <p:cNvSpPr txBox="1"/>
          <p:nvPr/>
        </p:nvSpPr>
        <p:spPr>
          <a:xfrm>
            <a:off x="3707114" y="1757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D5460-707E-4420-B9FC-ABF49A213E1C}"/>
              </a:ext>
            </a:extLst>
          </p:cNvPr>
          <p:cNvSpPr txBox="1"/>
          <p:nvPr/>
        </p:nvSpPr>
        <p:spPr>
          <a:xfrm>
            <a:off x="6015037" y="1341486"/>
            <a:ext cx="56740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Understanding of magnet training (or lack thereof). Disturbance spectra of LTS high-field magnets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Quench detection and protection for HTS / hybrid magnet for HEP and Fusion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Novel diagnostic instrumentation approaches and techniques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Novel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cryo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electronics, data analysis, modeling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402FC-86B2-4DA7-883E-7B5DE7CEC918}"/>
              </a:ext>
            </a:extLst>
          </p:cNvPr>
          <p:cNvSpPr txBox="1"/>
          <p:nvPr/>
        </p:nvSpPr>
        <p:spPr>
          <a:xfrm>
            <a:off x="2782977" y="172875"/>
            <a:ext cx="726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IDSM’02 Workshop: key topics</a:t>
            </a:r>
          </a:p>
        </p:txBody>
      </p:sp>
    </p:spTree>
    <p:extLst>
      <p:ext uri="{BB962C8B-B14F-4D97-AF65-F5344CB8AC3E}">
        <p14:creationId xmlns:p14="http://schemas.microsoft.com/office/powerpoint/2010/main" val="196553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19C194-EA42-4FC1-93D2-1FA5B8D8A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1" y="1494414"/>
            <a:ext cx="5294291" cy="3020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8D153-F42D-44E1-9E3C-8B9808CD06B6}"/>
              </a:ext>
            </a:extLst>
          </p:cNvPr>
          <p:cNvSpPr txBox="1"/>
          <p:nvPr/>
        </p:nvSpPr>
        <p:spPr>
          <a:xfrm>
            <a:off x="396501" y="272485"/>
            <a:ext cx="116149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27 presentations on various aspects of diagnostics, instrumentation, modeling, and strategic planning based on current and future needs.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58046-33C4-466E-AA61-526455EBFD0F}"/>
              </a:ext>
            </a:extLst>
          </p:cNvPr>
          <p:cNvSpPr txBox="1"/>
          <p:nvPr/>
        </p:nvSpPr>
        <p:spPr>
          <a:xfrm>
            <a:off x="5854262" y="1273820"/>
            <a:ext cx="615714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Key challenges - Setting the Scene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Mechanical diagnostics for transients and precursors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Novel diagnostic techniques and data analysis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Fiberoptic diagnostics for strain and quench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Innovative electronics and devices, electrical diagnostics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Magnetic measurement methods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E5B4D3-6C91-4A44-8DD3-637177F85562}"/>
              </a:ext>
            </a:extLst>
          </p:cNvPr>
          <p:cNvSpPr/>
          <p:nvPr/>
        </p:nvSpPr>
        <p:spPr>
          <a:xfrm>
            <a:off x="328743" y="4703658"/>
            <a:ext cx="10583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We combined 3-4 talks based on the subject, followed by a topical discussion.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4FC9E-1A0A-46AD-B94A-BCE582A9DCCE}"/>
              </a:ext>
            </a:extLst>
          </p:cNvPr>
          <p:cNvSpPr txBox="1"/>
          <p:nvPr/>
        </p:nvSpPr>
        <p:spPr>
          <a:xfrm>
            <a:off x="396501" y="5081579"/>
            <a:ext cx="11371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Presentations can be either uploaded into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Indico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OR shown directly via Zoom connection: 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                                  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https://lbnl.zoom.us/j/7561301868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6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79E18-D5C3-4D2E-94B4-CA0BF22EAFFD}"/>
              </a:ext>
            </a:extLst>
          </p:cNvPr>
          <p:cNvSpPr txBox="1"/>
          <p:nvPr/>
        </p:nvSpPr>
        <p:spPr>
          <a:xfrm>
            <a:off x="4729656" y="1224234"/>
            <a:ext cx="65899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Many thanks to:</a:t>
            </a:r>
          </a:p>
          <a:p>
            <a:pPr algn="just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Marta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Bajko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for coordinating the joint workshop organization</a:t>
            </a:r>
          </a:p>
          <a:p>
            <a:pPr algn="just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Umberto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Gambardini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and his team for the local organization</a:t>
            </a:r>
          </a:p>
          <a:p>
            <a:pPr algn="just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CERN and INFN for providing financial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1FEF3-217F-4C82-9554-8D2BF225B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5" y="643758"/>
            <a:ext cx="3534004" cy="55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5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343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 Martchevskii</dc:creator>
  <cp:lastModifiedBy>Maxim Martchevskii</cp:lastModifiedBy>
  <cp:revision>27</cp:revision>
  <dcterms:created xsi:type="dcterms:W3CDTF">2023-04-24T07:29:05Z</dcterms:created>
  <dcterms:modified xsi:type="dcterms:W3CDTF">2023-04-26T06:25:09Z</dcterms:modified>
</cp:coreProperties>
</file>