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45"/>
  </p:notesMasterIdLst>
  <p:sldIdLst>
    <p:sldId id="310" r:id="rId2"/>
    <p:sldId id="804" r:id="rId3"/>
    <p:sldId id="806" r:id="rId4"/>
    <p:sldId id="807" r:id="rId5"/>
    <p:sldId id="805" r:id="rId6"/>
    <p:sldId id="810" r:id="rId7"/>
    <p:sldId id="811" r:id="rId8"/>
    <p:sldId id="826" r:id="rId9"/>
    <p:sldId id="730" r:id="rId10"/>
    <p:sldId id="778" r:id="rId11"/>
    <p:sldId id="782" r:id="rId12"/>
    <p:sldId id="781" r:id="rId13"/>
    <p:sldId id="729" r:id="rId14"/>
    <p:sldId id="727" r:id="rId15"/>
    <p:sldId id="753" r:id="rId16"/>
    <p:sldId id="748" r:id="rId17"/>
    <p:sldId id="749" r:id="rId18"/>
    <p:sldId id="750" r:id="rId19"/>
    <p:sldId id="751" r:id="rId20"/>
    <p:sldId id="752" r:id="rId21"/>
    <p:sldId id="812" r:id="rId22"/>
    <p:sldId id="765" r:id="rId23"/>
    <p:sldId id="818" r:id="rId24"/>
    <p:sldId id="771" r:id="rId25"/>
    <p:sldId id="813" r:id="rId26"/>
    <p:sldId id="814" r:id="rId27"/>
    <p:sldId id="815" r:id="rId28"/>
    <p:sldId id="820" r:id="rId29"/>
    <p:sldId id="823" r:id="rId30"/>
    <p:sldId id="817" r:id="rId31"/>
    <p:sldId id="821" r:id="rId32"/>
    <p:sldId id="822" r:id="rId33"/>
    <p:sldId id="824" r:id="rId34"/>
    <p:sldId id="770" r:id="rId35"/>
    <p:sldId id="775" r:id="rId36"/>
    <p:sldId id="772" r:id="rId37"/>
    <p:sldId id="736" r:id="rId38"/>
    <p:sldId id="802" r:id="rId39"/>
    <p:sldId id="825" r:id="rId40"/>
    <p:sldId id="742" r:id="rId41"/>
    <p:sldId id="712" r:id="rId42"/>
    <p:sldId id="713" r:id="rId43"/>
    <p:sldId id="636" r:id="rId44"/>
  </p:sldIdLst>
  <p:sldSz cx="12192000" cy="6858000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CC"/>
    <a:srgbClr val="440356"/>
    <a:srgbClr val="433E85"/>
    <a:srgbClr val="2E6D8E"/>
    <a:srgbClr val="77D153"/>
    <a:srgbClr val="BADE28"/>
    <a:srgbClr val="0055A0"/>
    <a:srgbClr val="FFFFCC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5186" autoAdjust="0"/>
  </p:normalViewPr>
  <p:slideViewPr>
    <p:cSldViewPr snapToGrid="0" snapToObjects="1">
      <p:cViewPr varScale="1">
        <p:scale>
          <a:sx n="82" d="100"/>
          <a:sy n="82" d="100"/>
        </p:scale>
        <p:origin x="91" y="2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5" d="100"/>
          <a:sy n="65" d="100"/>
        </p:scale>
        <p:origin x="315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26D43F-0E79-427F-868A-EFB4C3F75D7A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235678-5B50-4D1A-B835-B487217E4345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CC00CC"/>
          </a:solidFill>
        </a:ln>
      </dgm:spPr>
      <dgm:t>
        <a:bodyPr lIns="0" tIns="0" rIns="0" bIns="0"/>
        <a:lstStyle/>
        <a:p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D2CD503-3CBE-4C89-BA77-F116F1F762D7}" type="parTrans" cxnId="{14DE54A2-D60A-44BB-B267-4AFB735AEFA7}">
      <dgm:prSet/>
      <dgm:spPr/>
      <dgm:t>
        <a:bodyPr/>
        <a:lstStyle/>
        <a:p>
          <a:endParaRPr lang="en-US"/>
        </a:p>
      </dgm:t>
    </dgm:pt>
    <dgm:pt modelId="{8EB2CB3B-DB78-482C-8176-A61BB2D24A46}" type="sibTrans" cxnId="{14DE54A2-D60A-44BB-B267-4AFB735AEFA7}">
      <dgm:prSet/>
      <dgm:spPr/>
      <dgm:t>
        <a:bodyPr/>
        <a:lstStyle/>
        <a:p>
          <a:endParaRPr lang="en-US"/>
        </a:p>
      </dgm:t>
    </dgm:pt>
    <dgm:pt modelId="{D68F8B06-795D-45D5-9C45-A1FCE5D601DF}">
      <dgm:prSet phldrT="[Text]" custT="1"/>
      <dgm:spPr>
        <a:solidFill>
          <a:srgbClr val="CC00CC"/>
        </a:solidFill>
        <a:ln>
          <a:solidFill>
            <a:srgbClr val="CC00CC"/>
          </a:solidFill>
        </a:ln>
      </dgm:spPr>
      <dgm:t>
        <a:bodyPr lIns="0" tIns="0" rIns="0" bIns="0"/>
        <a:lstStyle/>
        <a:p>
          <a:r>
            <a:rPr lang="en-US" sz="2000" dirty="0" smtClean="0">
              <a:latin typeface="Calibri" panose="020F0502020204030204" pitchFamily="34" charset="0"/>
              <a:cs typeface="Calibri" panose="020F0502020204030204" pitchFamily="34" charset="0"/>
            </a:rPr>
            <a:t>Simulate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66983AC-5C75-4A19-AE36-68C59793BC64}" type="parTrans" cxnId="{46A00C3E-479A-4EEF-AD51-F9BFB499C03C}">
      <dgm:prSet/>
      <dgm:spPr>
        <a:solidFill>
          <a:srgbClr val="CC00CC"/>
        </a:solidFill>
        <a:ln>
          <a:solidFill>
            <a:srgbClr val="CC00CC"/>
          </a:solidFill>
        </a:ln>
      </dgm:spPr>
      <dgm:t>
        <a:bodyPr lIns="0" tIns="0" rIns="0" bIns="0"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513EE88-01B8-4B1E-BA0E-93DC4034878A}" type="sibTrans" cxnId="{46A00C3E-479A-4EEF-AD51-F9BFB499C03C}">
      <dgm:prSet/>
      <dgm:spPr/>
      <dgm:t>
        <a:bodyPr/>
        <a:lstStyle/>
        <a:p>
          <a:endParaRPr lang="en-US"/>
        </a:p>
      </dgm:t>
    </dgm:pt>
    <dgm:pt modelId="{CD88F90B-6C00-4C64-A4FA-6CA3E56E0A04}">
      <dgm:prSet phldrT="[Text]" custT="1"/>
      <dgm:spPr>
        <a:solidFill>
          <a:srgbClr val="CC00CC"/>
        </a:solidFill>
        <a:ln>
          <a:solidFill>
            <a:srgbClr val="CC00CC"/>
          </a:solidFill>
        </a:ln>
      </dgm:spPr>
      <dgm:t>
        <a:bodyPr lIns="0" tIns="0" rIns="0" bIns="0"/>
        <a:lstStyle/>
        <a:p>
          <a:r>
            <a:rPr lang="en-US" sz="2000" dirty="0" smtClean="0">
              <a:latin typeface="Calibri" panose="020F0502020204030204" pitchFamily="34" charset="0"/>
              <a:cs typeface="Calibri" panose="020F0502020204030204" pitchFamily="34" charset="0"/>
            </a:rPr>
            <a:t>Test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EE67A82-19F2-4A86-B5B5-F50964C20DA0}" type="parTrans" cxnId="{BEC1DF27-2E2D-4F3C-8E7F-A152F851242D}">
      <dgm:prSet/>
      <dgm:spPr>
        <a:solidFill>
          <a:srgbClr val="CC00CC"/>
        </a:solidFill>
        <a:ln>
          <a:solidFill>
            <a:srgbClr val="CC00CC"/>
          </a:solidFill>
        </a:ln>
      </dgm:spPr>
      <dgm:t>
        <a:bodyPr lIns="0" tIns="0" rIns="0" bIns="0"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01C2416-B9D5-48E2-82CE-12EF37DFA236}" type="sibTrans" cxnId="{BEC1DF27-2E2D-4F3C-8E7F-A152F851242D}">
      <dgm:prSet/>
      <dgm:spPr/>
      <dgm:t>
        <a:bodyPr/>
        <a:lstStyle/>
        <a:p>
          <a:endParaRPr lang="en-US"/>
        </a:p>
      </dgm:t>
    </dgm:pt>
    <dgm:pt modelId="{04F49E12-42FB-4789-AFB1-0BBBFA073EA7}">
      <dgm:prSet phldrT="[Text]" custT="1"/>
      <dgm:spPr>
        <a:solidFill>
          <a:srgbClr val="CC00CC"/>
        </a:solidFill>
        <a:ln>
          <a:solidFill>
            <a:srgbClr val="CC00CC"/>
          </a:solidFill>
        </a:ln>
      </dgm:spPr>
      <dgm:t>
        <a:bodyPr lIns="0" tIns="0" rIns="0" bIns="0"/>
        <a:lstStyle/>
        <a:p>
          <a:r>
            <a:rPr lang="en-US" sz="2000" dirty="0" smtClean="0">
              <a:latin typeface="Calibri" panose="020F0502020204030204" pitchFamily="34" charset="0"/>
              <a:cs typeface="Calibri" panose="020F0502020204030204" pitchFamily="34" charset="0"/>
            </a:rPr>
            <a:t>Analyze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B8BF779-4931-474E-A58A-7E9AD056B1D8}" type="parTrans" cxnId="{FB25C5D2-A01F-4DBF-B62B-F035A4F43CFA}">
      <dgm:prSet/>
      <dgm:spPr>
        <a:solidFill>
          <a:srgbClr val="CC00CC"/>
        </a:solidFill>
        <a:ln>
          <a:solidFill>
            <a:srgbClr val="CC00CC"/>
          </a:solidFill>
        </a:ln>
      </dgm:spPr>
      <dgm:t>
        <a:bodyPr lIns="0" tIns="0" rIns="0" bIns="0"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FE54855-9438-4A94-B732-D9927CD4FC57}" type="sibTrans" cxnId="{FB25C5D2-A01F-4DBF-B62B-F035A4F43CFA}">
      <dgm:prSet/>
      <dgm:spPr/>
      <dgm:t>
        <a:bodyPr/>
        <a:lstStyle/>
        <a:p>
          <a:endParaRPr lang="en-US"/>
        </a:p>
      </dgm:t>
    </dgm:pt>
    <dgm:pt modelId="{E954BA74-50F9-485B-A6A4-137A3BFB5B61}">
      <dgm:prSet phldrT="[Text]" custT="1"/>
      <dgm:spPr>
        <a:solidFill>
          <a:srgbClr val="CC00CC"/>
        </a:solidFill>
        <a:ln>
          <a:solidFill>
            <a:srgbClr val="CC00CC"/>
          </a:solidFill>
        </a:ln>
      </dgm:spPr>
      <dgm:t>
        <a:bodyPr lIns="0" tIns="0" rIns="0" bIns="0"/>
        <a:lstStyle/>
        <a:p>
          <a:r>
            <a:rPr lang="en-US" sz="2000" dirty="0" smtClean="0">
              <a:latin typeface="Calibri" panose="020F0502020204030204" pitchFamily="34" charset="0"/>
              <a:cs typeface="Calibri" panose="020F0502020204030204" pitchFamily="34" charset="0"/>
            </a:rPr>
            <a:t>Build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E85ED4D-CA3B-4294-9B62-7D12F7C4CB78}" type="parTrans" cxnId="{0A625073-571C-4045-8A6F-EE5A55EFDA5C}">
      <dgm:prSet/>
      <dgm:spPr>
        <a:solidFill>
          <a:srgbClr val="CC00CC"/>
        </a:solidFill>
        <a:ln>
          <a:solidFill>
            <a:srgbClr val="CC00CC"/>
          </a:solidFill>
        </a:ln>
      </dgm:spPr>
      <dgm:t>
        <a:bodyPr lIns="0" tIns="0" rIns="0" bIns="0"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B00FF4A-04E7-4EDA-B988-8723EA51900D}" type="sibTrans" cxnId="{0A625073-571C-4045-8A6F-EE5A55EFDA5C}">
      <dgm:prSet/>
      <dgm:spPr/>
      <dgm:t>
        <a:bodyPr/>
        <a:lstStyle/>
        <a:p>
          <a:endParaRPr lang="en-US"/>
        </a:p>
      </dgm:t>
    </dgm:pt>
    <dgm:pt modelId="{2852A380-0431-44B6-94AB-4FA25ABDD811}">
      <dgm:prSet phldrT="[Text]" custT="1"/>
      <dgm:spPr>
        <a:solidFill>
          <a:srgbClr val="CC00CC"/>
        </a:solidFill>
        <a:ln>
          <a:solidFill>
            <a:srgbClr val="CC00CC"/>
          </a:solidFill>
        </a:ln>
      </dgm:spPr>
      <dgm:t>
        <a:bodyPr lIns="0" tIns="0" rIns="0" bIns="0"/>
        <a:lstStyle/>
        <a:p>
          <a:r>
            <a:rPr lang="en-US" sz="2000" dirty="0" smtClean="0">
              <a:latin typeface="Calibri" panose="020F0502020204030204" pitchFamily="34" charset="0"/>
              <a:cs typeface="Calibri" panose="020F0502020204030204" pitchFamily="34" charset="0"/>
            </a:rPr>
            <a:t>Optimize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BFECE98-0547-4141-97A7-D5FE3C073DCC}" type="parTrans" cxnId="{642F8DF8-08C1-4239-A7C1-C642490D46BB}">
      <dgm:prSet/>
      <dgm:spPr>
        <a:solidFill>
          <a:srgbClr val="CC00CC"/>
        </a:solidFill>
        <a:ln>
          <a:solidFill>
            <a:srgbClr val="CC00CC"/>
          </a:solidFill>
        </a:ln>
      </dgm:spPr>
      <dgm:t>
        <a:bodyPr lIns="0" tIns="0" rIns="0" bIns="0"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47A2062-D76B-45D2-905A-319875B6431D}" type="sibTrans" cxnId="{642F8DF8-08C1-4239-A7C1-C642490D46BB}">
      <dgm:prSet/>
      <dgm:spPr/>
      <dgm:t>
        <a:bodyPr/>
        <a:lstStyle/>
        <a:p>
          <a:endParaRPr lang="en-US"/>
        </a:p>
      </dgm:t>
    </dgm:pt>
    <dgm:pt modelId="{32A348DB-6B37-40AF-948F-B314A3A3C0CF}">
      <dgm:prSet phldrT="[Text]" custT="1"/>
      <dgm:spPr>
        <a:solidFill>
          <a:srgbClr val="CC00CC"/>
        </a:solidFill>
        <a:ln>
          <a:solidFill>
            <a:srgbClr val="CC00CC"/>
          </a:solidFill>
        </a:ln>
      </dgm:spPr>
      <dgm:t>
        <a:bodyPr lIns="0" tIns="0" rIns="0" bIns="0"/>
        <a:lstStyle/>
        <a:p>
          <a:r>
            <a:rPr lang="en-US" sz="2000" smtClean="0">
              <a:latin typeface="Calibri" panose="020F0502020204030204" pitchFamily="34" charset="0"/>
              <a:cs typeface="Calibri" panose="020F0502020204030204" pitchFamily="34" charset="0"/>
            </a:rPr>
            <a:t>Design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5F5B392-8618-4A0F-B388-D861B66F5E3B}" type="parTrans" cxnId="{AFDB28C4-E8DF-458A-BD42-ECF8D6B89AF1}">
      <dgm:prSet/>
      <dgm:spPr>
        <a:solidFill>
          <a:srgbClr val="CC00CC"/>
        </a:solidFill>
        <a:ln>
          <a:solidFill>
            <a:srgbClr val="CC00CC"/>
          </a:solidFill>
        </a:ln>
      </dgm:spPr>
      <dgm:t>
        <a:bodyPr lIns="0" tIns="0" rIns="0" bIns="0"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4F0FDD-8944-447E-B2C0-48C4F4F1D20E}" type="sibTrans" cxnId="{AFDB28C4-E8DF-458A-BD42-ECF8D6B89AF1}">
      <dgm:prSet/>
      <dgm:spPr/>
      <dgm:t>
        <a:bodyPr/>
        <a:lstStyle/>
        <a:p>
          <a:endParaRPr lang="en-US"/>
        </a:p>
      </dgm:t>
    </dgm:pt>
    <dgm:pt modelId="{FF46AB53-659F-4774-A2BF-C22061623460}" type="pres">
      <dgm:prSet presAssocID="{8E26D43F-0E79-427F-868A-EFB4C3F75D7A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6ADA6E3E-EF45-469A-8710-15539753BF01}" type="pres">
      <dgm:prSet presAssocID="{28235678-5B50-4D1A-B835-B487217E4345}" presName="singleCycle" presStyleCnt="0"/>
      <dgm:spPr/>
    </dgm:pt>
    <dgm:pt modelId="{18F85D85-5962-47A3-A45A-9D871C83EE0E}" type="pres">
      <dgm:prSet presAssocID="{28235678-5B50-4D1A-B835-B487217E4345}" presName="singleCenter" presStyleLbl="node1" presStyleIdx="0" presStyleCnt="7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772170C5-1877-44E9-8A77-8D6F82947521}" type="pres">
      <dgm:prSet presAssocID="{35F5B392-8618-4A0F-B388-D861B66F5E3B}" presName="Name56" presStyleLbl="parChTrans1D2" presStyleIdx="0" presStyleCnt="6"/>
      <dgm:spPr/>
      <dgm:t>
        <a:bodyPr/>
        <a:lstStyle/>
        <a:p>
          <a:endParaRPr lang="en-US"/>
        </a:p>
      </dgm:t>
    </dgm:pt>
    <dgm:pt modelId="{F5D9D369-FC62-4C29-95D9-0ADAFF54F2DD}" type="pres">
      <dgm:prSet presAssocID="{32A348DB-6B37-40AF-948F-B314A3A3C0CF}" presName="text0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4F2633-D94F-4A10-88F5-AAE5D517BCDB}" type="pres">
      <dgm:prSet presAssocID="{E66983AC-5C75-4A19-AE36-68C59793BC64}" presName="Name56" presStyleLbl="parChTrans1D2" presStyleIdx="1" presStyleCnt="6"/>
      <dgm:spPr/>
      <dgm:t>
        <a:bodyPr/>
        <a:lstStyle/>
        <a:p>
          <a:endParaRPr lang="en-US"/>
        </a:p>
      </dgm:t>
    </dgm:pt>
    <dgm:pt modelId="{32D3E97C-DE38-4FB1-B8BF-18095531D541}" type="pres">
      <dgm:prSet presAssocID="{D68F8B06-795D-45D5-9C45-A1FCE5D601DF}" presName="text0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953C11-D0B3-4C2A-9CA9-4D6FD3ADEED8}" type="pres">
      <dgm:prSet presAssocID="{0BFECE98-0547-4141-97A7-D5FE3C073DCC}" presName="Name56" presStyleLbl="parChTrans1D2" presStyleIdx="2" presStyleCnt="6"/>
      <dgm:spPr/>
      <dgm:t>
        <a:bodyPr/>
        <a:lstStyle/>
        <a:p>
          <a:endParaRPr lang="en-US"/>
        </a:p>
      </dgm:t>
    </dgm:pt>
    <dgm:pt modelId="{71AB7320-9D1B-4D79-9DEB-F5906C2B34DC}" type="pres">
      <dgm:prSet presAssocID="{2852A380-0431-44B6-94AB-4FA25ABDD811}" presName="text0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3DADA4-F052-4A3E-94D8-1836542356FA}" type="pres">
      <dgm:prSet presAssocID="{CE85ED4D-CA3B-4294-9B62-7D12F7C4CB78}" presName="Name56" presStyleLbl="parChTrans1D2" presStyleIdx="3" presStyleCnt="6"/>
      <dgm:spPr/>
      <dgm:t>
        <a:bodyPr/>
        <a:lstStyle/>
        <a:p>
          <a:endParaRPr lang="en-US"/>
        </a:p>
      </dgm:t>
    </dgm:pt>
    <dgm:pt modelId="{42328482-C56C-4A62-BACC-D516DC6E0533}" type="pres">
      <dgm:prSet presAssocID="{E954BA74-50F9-485B-A6A4-137A3BFB5B61}" presName="text0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FFF97A-A188-4B3F-B936-5F5C62826DFD}" type="pres">
      <dgm:prSet presAssocID="{2EE67A82-19F2-4A86-B5B5-F50964C20DA0}" presName="Name56" presStyleLbl="parChTrans1D2" presStyleIdx="4" presStyleCnt="6"/>
      <dgm:spPr/>
      <dgm:t>
        <a:bodyPr/>
        <a:lstStyle/>
        <a:p>
          <a:endParaRPr lang="en-US"/>
        </a:p>
      </dgm:t>
    </dgm:pt>
    <dgm:pt modelId="{2F794286-A34F-476E-977E-D6252499AE14}" type="pres">
      <dgm:prSet presAssocID="{CD88F90B-6C00-4C64-A4FA-6CA3E56E0A04}" presName="text0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C82AD2-0FA7-4C8A-9C91-9334844EE634}" type="pres">
      <dgm:prSet presAssocID="{2B8BF779-4931-474E-A58A-7E9AD056B1D8}" presName="Name56" presStyleLbl="parChTrans1D2" presStyleIdx="5" presStyleCnt="6"/>
      <dgm:spPr/>
      <dgm:t>
        <a:bodyPr/>
        <a:lstStyle/>
        <a:p>
          <a:endParaRPr lang="en-US"/>
        </a:p>
      </dgm:t>
    </dgm:pt>
    <dgm:pt modelId="{E223E01C-E293-4E50-A0A2-FE17DA8921F6}" type="pres">
      <dgm:prSet presAssocID="{04F49E12-42FB-4789-AFB1-0BBBFA073EA7}" presName="text0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9074E91-AADC-4310-9796-33C9E83A317B}" type="presOf" srcId="{2B8BF779-4931-474E-A58A-7E9AD056B1D8}" destId="{DAC82AD2-0FA7-4C8A-9C91-9334844EE634}" srcOrd="0" destOrd="0" presId="urn:microsoft.com/office/officeart/2008/layout/RadialCluster"/>
    <dgm:cxn modelId="{06B2F2D1-EE14-43E3-88AA-4C3B277FD1E6}" type="presOf" srcId="{CE85ED4D-CA3B-4294-9B62-7D12F7C4CB78}" destId="{E93DADA4-F052-4A3E-94D8-1836542356FA}" srcOrd="0" destOrd="0" presId="urn:microsoft.com/office/officeart/2008/layout/RadialCluster"/>
    <dgm:cxn modelId="{BEC1DF27-2E2D-4F3C-8E7F-A152F851242D}" srcId="{28235678-5B50-4D1A-B835-B487217E4345}" destId="{CD88F90B-6C00-4C64-A4FA-6CA3E56E0A04}" srcOrd="4" destOrd="0" parTransId="{2EE67A82-19F2-4A86-B5B5-F50964C20DA0}" sibTransId="{801C2416-B9D5-48E2-82CE-12EF37DFA236}"/>
    <dgm:cxn modelId="{D6E70243-699E-4E49-B103-860B9F265800}" type="presOf" srcId="{04F49E12-42FB-4789-AFB1-0BBBFA073EA7}" destId="{E223E01C-E293-4E50-A0A2-FE17DA8921F6}" srcOrd="0" destOrd="0" presId="urn:microsoft.com/office/officeart/2008/layout/RadialCluster"/>
    <dgm:cxn modelId="{0A625073-571C-4045-8A6F-EE5A55EFDA5C}" srcId="{28235678-5B50-4D1A-B835-B487217E4345}" destId="{E954BA74-50F9-485B-A6A4-137A3BFB5B61}" srcOrd="3" destOrd="0" parTransId="{CE85ED4D-CA3B-4294-9B62-7D12F7C4CB78}" sibTransId="{2B00FF4A-04E7-4EDA-B988-8723EA51900D}"/>
    <dgm:cxn modelId="{2EC875CC-D220-427E-A7EB-358252170C45}" type="presOf" srcId="{8E26D43F-0E79-427F-868A-EFB4C3F75D7A}" destId="{FF46AB53-659F-4774-A2BF-C22061623460}" srcOrd="0" destOrd="0" presId="urn:microsoft.com/office/officeart/2008/layout/RadialCluster"/>
    <dgm:cxn modelId="{D4F3D22C-5C5B-4CBB-96D5-7FE57900010C}" type="presOf" srcId="{E954BA74-50F9-485B-A6A4-137A3BFB5B61}" destId="{42328482-C56C-4A62-BACC-D516DC6E0533}" srcOrd="0" destOrd="0" presId="urn:microsoft.com/office/officeart/2008/layout/RadialCluster"/>
    <dgm:cxn modelId="{9CDBC764-5C4F-4087-9A59-76814427F61C}" type="presOf" srcId="{28235678-5B50-4D1A-B835-B487217E4345}" destId="{18F85D85-5962-47A3-A45A-9D871C83EE0E}" srcOrd="0" destOrd="0" presId="urn:microsoft.com/office/officeart/2008/layout/RadialCluster"/>
    <dgm:cxn modelId="{FB25C5D2-A01F-4DBF-B62B-F035A4F43CFA}" srcId="{28235678-5B50-4D1A-B835-B487217E4345}" destId="{04F49E12-42FB-4789-AFB1-0BBBFA073EA7}" srcOrd="5" destOrd="0" parTransId="{2B8BF779-4931-474E-A58A-7E9AD056B1D8}" sibTransId="{EFE54855-9438-4A94-B732-D9927CD4FC57}"/>
    <dgm:cxn modelId="{AFDB28C4-E8DF-458A-BD42-ECF8D6B89AF1}" srcId="{28235678-5B50-4D1A-B835-B487217E4345}" destId="{32A348DB-6B37-40AF-948F-B314A3A3C0CF}" srcOrd="0" destOrd="0" parTransId="{35F5B392-8618-4A0F-B388-D861B66F5E3B}" sibTransId="{C04F0FDD-8944-447E-B2C0-48C4F4F1D20E}"/>
    <dgm:cxn modelId="{74CF5E10-7FC4-40C1-8696-76D9463042B9}" type="presOf" srcId="{32A348DB-6B37-40AF-948F-B314A3A3C0CF}" destId="{F5D9D369-FC62-4C29-95D9-0ADAFF54F2DD}" srcOrd="0" destOrd="0" presId="urn:microsoft.com/office/officeart/2008/layout/RadialCluster"/>
    <dgm:cxn modelId="{A3557D28-8E3F-47A8-90DF-7267D7B5A20D}" type="presOf" srcId="{2EE67A82-19F2-4A86-B5B5-F50964C20DA0}" destId="{98FFF97A-A188-4B3F-B936-5F5C62826DFD}" srcOrd="0" destOrd="0" presId="urn:microsoft.com/office/officeart/2008/layout/RadialCluster"/>
    <dgm:cxn modelId="{E866CE80-DB0D-4DFD-BB2C-770F5B61DE37}" type="presOf" srcId="{E66983AC-5C75-4A19-AE36-68C59793BC64}" destId="{AA4F2633-D94F-4A10-88F5-AAE5D517BCDB}" srcOrd="0" destOrd="0" presId="urn:microsoft.com/office/officeart/2008/layout/RadialCluster"/>
    <dgm:cxn modelId="{46A00C3E-479A-4EEF-AD51-F9BFB499C03C}" srcId="{28235678-5B50-4D1A-B835-B487217E4345}" destId="{D68F8B06-795D-45D5-9C45-A1FCE5D601DF}" srcOrd="1" destOrd="0" parTransId="{E66983AC-5C75-4A19-AE36-68C59793BC64}" sibTransId="{E513EE88-01B8-4B1E-BA0E-93DC4034878A}"/>
    <dgm:cxn modelId="{14DE54A2-D60A-44BB-B267-4AFB735AEFA7}" srcId="{8E26D43F-0E79-427F-868A-EFB4C3F75D7A}" destId="{28235678-5B50-4D1A-B835-B487217E4345}" srcOrd="0" destOrd="0" parTransId="{9D2CD503-3CBE-4C89-BA77-F116F1F762D7}" sibTransId="{8EB2CB3B-DB78-482C-8176-A61BB2D24A46}"/>
    <dgm:cxn modelId="{F4AD7293-13A7-4FB1-9A56-34F1D38C2827}" type="presOf" srcId="{CD88F90B-6C00-4C64-A4FA-6CA3E56E0A04}" destId="{2F794286-A34F-476E-977E-D6252499AE14}" srcOrd="0" destOrd="0" presId="urn:microsoft.com/office/officeart/2008/layout/RadialCluster"/>
    <dgm:cxn modelId="{75031916-D808-431F-85A7-FC7C0B7C5F04}" type="presOf" srcId="{2852A380-0431-44B6-94AB-4FA25ABDD811}" destId="{71AB7320-9D1B-4D79-9DEB-F5906C2B34DC}" srcOrd="0" destOrd="0" presId="urn:microsoft.com/office/officeart/2008/layout/RadialCluster"/>
    <dgm:cxn modelId="{58DA4B94-BB82-49C5-ADD2-7D8BBA8E2DB7}" type="presOf" srcId="{0BFECE98-0547-4141-97A7-D5FE3C073DCC}" destId="{4E953C11-D0B3-4C2A-9CA9-4D6FD3ADEED8}" srcOrd="0" destOrd="0" presId="urn:microsoft.com/office/officeart/2008/layout/RadialCluster"/>
    <dgm:cxn modelId="{B30F50EF-A67F-466C-86D8-715D6819FC03}" type="presOf" srcId="{D68F8B06-795D-45D5-9C45-A1FCE5D601DF}" destId="{32D3E97C-DE38-4FB1-B8BF-18095531D541}" srcOrd="0" destOrd="0" presId="urn:microsoft.com/office/officeart/2008/layout/RadialCluster"/>
    <dgm:cxn modelId="{5E74A9ED-CD62-4BE4-80C4-990C5ADC7A62}" type="presOf" srcId="{35F5B392-8618-4A0F-B388-D861B66F5E3B}" destId="{772170C5-1877-44E9-8A77-8D6F82947521}" srcOrd="0" destOrd="0" presId="urn:microsoft.com/office/officeart/2008/layout/RadialCluster"/>
    <dgm:cxn modelId="{642F8DF8-08C1-4239-A7C1-C642490D46BB}" srcId="{28235678-5B50-4D1A-B835-B487217E4345}" destId="{2852A380-0431-44B6-94AB-4FA25ABDD811}" srcOrd="2" destOrd="0" parTransId="{0BFECE98-0547-4141-97A7-D5FE3C073DCC}" sibTransId="{A47A2062-D76B-45D2-905A-319875B6431D}"/>
    <dgm:cxn modelId="{B0EAC027-C072-4274-A11A-947E7DDA6B34}" type="presParOf" srcId="{FF46AB53-659F-4774-A2BF-C22061623460}" destId="{6ADA6E3E-EF45-469A-8710-15539753BF01}" srcOrd="0" destOrd="0" presId="urn:microsoft.com/office/officeart/2008/layout/RadialCluster"/>
    <dgm:cxn modelId="{FB1F3233-6BCC-45F4-A431-BED2D41DEF30}" type="presParOf" srcId="{6ADA6E3E-EF45-469A-8710-15539753BF01}" destId="{18F85D85-5962-47A3-A45A-9D871C83EE0E}" srcOrd="0" destOrd="0" presId="urn:microsoft.com/office/officeart/2008/layout/RadialCluster"/>
    <dgm:cxn modelId="{3C5128D1-068B-4180-819A-371649E4FD59}" type="presParOf" srcId="{6ADA6E3E-EF45-469A-8710-15539753BF01}" destId="{772170C5-1877-44E9-8A77-8D6F82947521}" srcOrd="1" destOrd="0" presId="urn:microsoft.com/office/officeart/2008/layout/RadialCluster"/>
    <dgm:cxn modelId="{64684C8C-07DB-4A20-9C1E-08FE51049B3A}" type="presParOf" srcId="{6ADA6E3E-EF45-469A-8710-15539753BF01}" destId="{F5D9D369-FC62-4C29-95D9-0ADAFF54F2DD}" srcOrd="2" destOrd="0" presId="urn:microsoft.com/office/officeart/2008/layout/RadialCluster"/>
    <dgm:cxn modelId="{F8134E69-95C8-4A89-8A53-D3CC3ADC4C27}" type="presParOf" srcId="{6ADA6E3E-EF45-469A-8710-15539753BF01}" destId="{AA4F2633-D94F-4A10-88F5-AAE5D517BCDB}" srcOrd="3" destOrd="0" presId="urn:microsoft.com/office/officeart/2008/layout/RadialCluster"/>
    <dgm:cxn modelId="{6BDCE11A-7906-4F36-85C3-DF603DCDA725}" type="presParOf" srcId="{6ADA6E3E-EF45-469A-8710-15539753BF01}" destId="{32D3E97C-DE38-4FB1-B8BF-18095531D541}" srcOrd="4" destOrd="0" presId="urn:microsoft.com/office/officeart/2008/layout/RadialCluster"/>
    <dgm:cxn modelId="{65DB0CFC-8702-41A2-A600-DF1F68802EFA}" type="presParOf" srcId="{6ADA6E3E-EF45-469A-8710-15539753BF01}" destId="{4E953C11-D0B3-4C2A-9CA9-4D6FD3ADEED8}" srcOrd="5" destOrd="0" presId="urn:microsoft.com/office/officeart/2008/layout/RadialCluster"/>
    <dgm:cxn modelId="{05D15EB6-F853-46F1-9546-138D46520764}" type="presParOf" srcId="{6ADA6E3E-EF45-469A-8710-15539753BF01}" destId="{71AB7320-9D1B-4D79-9DEB-F5906C2B34DC}" srcOrd="6" destOrd="0" presId="urn:microsoft.com/office/officeart/2008/layout/RadialCluster"/>
    <dgm:cxn modelId="{3B1E19A8-5980-4129-B3CB-93BDD0B84B73}" type="presParOf" srcId="{6ADA6E3E-EF45-469A-8710-15539753BF01}" destId="{E93DADA4-F052-4A3E-94D8-1836542356FA}" srcOrd="7" destOrd="0" presId="urn:microsoft.com/office/officeart/2008/layout/RadialCluster"/>
    <dgm:cxn modelId="{71FD67FE-C005-4EB3-B39E-9A4AE5D984AE}" type="presParOf" srcId="{6ADA6E3E-EF45-469A-8710-15539753BF01}" destId="{42328482-C56C-4A62-BACC-D516DC6E0533}" srcOrd="8" destOrd="0" presId="urn:microsoft.com/office/officeart/2008/layout/RadialCluster"/>
    <dgm:cxn modelId="{D75814FB-65F0-4D83-ADC1-A35EC8825ACD}" type="presParOf" srcId="{6ADA6E3E-EF45-469A-8710-15539753BF01}" destId="{98FFF97A-A188-4B3F-B936-5F5C62826DFD}" srcOrd="9" destOrd="0" presId="urn:microsoft.com/office/officeart/2008/layout/RadialCluster"/>
    <dgm:cxn modelId="{EAAE7B52-04B8-41D9-AE9F-992ADEBE4777}" type="presParOf" srcId="{6ADA6E3E-EF45-469A-8710-15539753BF01}" destId="{2F794286-A34F-476E-977E-D6252499AE14}" srcOrd="10" destOrd="0" presId="urn:microsoft.com/office/officeart/2008/layout/RadialCluster"/>
    <dgm:cxn modelId="{C5B9A7A8-26C8-4D02-81F8-8EF3E7C146B6}" type="presParOf" srcId="{6ADA6E3E-EF45-469A-8710-15539753BF01}" destId="{DAC82AD2-0FA7-4C8A-9C91-9334844EE634}" srcOrd="11" destOrd="0" presId="urn:microsoft.com/office/officeart/2008/layout/RadialCluster"/>
    <dgm:cxn modelId="{1A6ED917-36A1-4EEC-B87E-0FCC317F9DA3}" type="presParOf" srcId="{6ADA6E3E-EF45-469A-8710-15539753BF01}" destId="{E223E01C-E293-4E50-A0A2-FE17DA8921F6}" srcOrd="1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26D43F-0E79-427F-868A-EFB4C3F75D7A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235678-5B50-4D1A-B835-B487217E4345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0000CC"/>
          </a:solidFill>
        </a:ln>
      </dgm:spPr>
      <dgm:t>
        <a:bodyPr lIns="0" tIns="0" rIns="0" bIns="0"/>
        <a:lstStyle/>
        <a:p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D2CD503-3CBE-4C89-BA77-F116F1F762D7}" type="parTrans" cxnId="{14DE54A2-D60A-44BB-B267-4AFB735AEFA7}">
      <dgm:prSet/>
      <dgm:spPr/>
      <dgm:t>
        <a:bodyPr/>
        <a:lstStyle/>
        <a:p>
          <a:endParaRPr lang="en-US"/>
        </a:p>
      </dgm:t>
    </dgm:pt>
    <dgm:pt modelId="{8EB2CB3B-DB78-482C-8176-A61BB2D24A46}" type="sibTrans" cxnId="{14DE54A2-D60A-44BB-B267-4AFB735AEFA7}">
      <dgm:prSet/>
      <dgm:spPr/>
      <dgm:t>
        <a:bodyPr/>
        <a:lstStyle/>
        <a:p>
          <a:endParaRPr lang="en-US"/>
        </a:p>
      </dgm:t>
    </dgm:pt>
    <dgm:pt modelId="{D68F8B06-795D-45D5-9C45-A1FCE5D601DF}">
      <dgm:prSet phldrT="[Text]" custT="1"/>
      <dgm:spPr>
        <a:solidFill>
          <a:srgbClr val="0000CC"/>
        </a:solidFill>
        <a:ln>
          <a:solidFill>
            <a:srgbClr val="0000CC"/>
          </a:solidFill>
        </a:ln>
      </dgm:spPr>
      <dgm:t>
        <a:bodyPr lIns="0" tIns="0" rIns="0" bIns="0"/>
        <a:lstStyle/>
        <a:p>
          <a:r>
            <a:rPr lang="en-US" sz="2000" dirty="0" smtClean="0">
              <a:latin typeface="Calibri" panose="020F0502020204030204" pitchFamily="34" charset="0"/>
              <a:cs typeface="Calibri" panose="020F0502020204030204" pitchFamily="34" charset="0"/>
            </a:rPr>
            <a:t>Simulate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66983AC-5C75-4A19-AE36-68C59793BC64}" type="parTrans" cxnId="{46A00C3E-479A-4EEF-AD51-F9BFB499C03C}">
      <dgm:prSet/>
      <dgm:spPr>
        <a:solidFill>
          <a:srgbClr val="0000CC"/>
        </a:solidFill>
        <a:ln>
          <a:solidFill>
            <a:srgbClr val="0000CC"/>
          </a:solidFill>
        </a:ln>
      </dgm:spPr>
      <dgm:t>
        <a:bodyPr lIns="0" tIns="0" rIns="0" bIns="0"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513EE88-01B8-4B1E-BA0E-93DC4034878A}" type="sibTrans" cxnId="{46A00C3E-479A-4EEF-AD51-F9BFB499C03C}">
      <dgm:prSet/>
      <dgm:spPr/>
      <dgm:t>
        <a:bodyPr/>
        <a:lstStyle/>
        <a:p>
          <a:endParaRPr lang="en-US"/>
        </a:p>
      </dgm:t>
    </dgm:pt>
    <dgm:pt modelId="{CD88F90B-6C00-4C64-A4FA-6CA3E56E0A04}">
      <dgm:prSet phldrT="[Text]" custT="1"/>
      <dgm:spPr>
        <a:solidFill>
          <a:srgbClr val="0000CC"/>
        </a:solidFill>
        <a:ln>
          <a:solidFill>
            <a:srgbClr val="0000CC"/>
          </a:solidFill>
        </a:ln>
      </dgm:spPr>
      <dgm:t>
        <a:bodyPr lIns="0" tIns="0" rIns="0" bIns="0"/>
        <a:lstStyle/>
        <a:p>
          <a:r>
            <a:rPr lang="en-US" sz="2000" dirty="0" smtClean="0">
              <a:latin typeface="Calibri" panose="020F0502020204030204" pitchFamily="34" charset="0"/>
              <a:cs typeface="Calibri" panose="020F0502020204030204" pitchFamily="34" charset="0"/>
            </a:rPr>
            <a:t>Test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EE67A82-19F2-4A86-B5B5-F50964C20DA0}" type="parTrans" cxnId="{BEC1DF27-2E2D-4F3C-8E7F-A152F851242D}">
      <dgm:prSet/>
      <dgm:spPr>
        <a:solidFill>
          <a:srgbClr val="0000CC"/>
        </a:solidFill>
        <a:ln>
          <a:solidFill>
            <a:srgbClr val="0000CC"/>
          </a:solidFill>
        </a:ln>
      </dgm:spPr>
      <dgm:t>
        <a:bodyPr lIns="0" tIns="0" rIns="0" bIns="0"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01C2416-B9D5-48E2-82CE-12EF37DFA236}" type="sibTrans" cxnId="{BEC1DF27-2E2D-4F3C-8E7F-A152F851242D}">
      <dgm:prSet/>
      <dgm:spPr/>
      <dgm:t>
        <a:bodyPr/>
        <a:lstStyle/>
        <a:p>
          <a:endParaRPr lang="en-US"/>
        </a:p>
      </dgm:t>
    </dgm:pt>
    <dgm:pt modelId="{04F49E12-42FB-4789-AFB1-0BBBFA073EA7}">
      <dgm:prSet phldrT="[Text]" custT="1"/>
      <dgm:spPr>
        <a:solidFill>
          <a:srgbClr val="0000CC"/>
        </a:solidFill>
        <a:ln>
          <a:solidFill>
            <a:srgbClr val="0000CC"/>
          </a:solidFill>
        </a:ln>
      </dgm:spPr>
      <dgm:t>
        <a:bodyPr lIns="0" tIns="0" rIns="0" bIns="0"/>
        <a:lstStyle/>
        <a:p>
          <a:r>
            <a:rPr lang="en-US" sz="2000" dirty="0" smtClean="0">
              <a:latin typeface="Calibri" panose="020F0502020204030204" pitchFamily="34" charset="0"/>
              <a:cs typeface="Calibri" panose="020F0502020204030204" pitchFamily="34" charset="0"/>
            </a:rPr>
            <a:t>Analyze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B8BF779-4931-474E-A58A-7E9AD056B1D8}" type="parTrans" cxnId="{FB25C5D2-A01F-4DBF-B62B-F035A4F43CFA}">
      <dgm:prSet/>
      <dgm:spPr>
        <a:solidFill>
          <a:srgbClr val="0000CC"/>
        </a:solidFill>
        <a:ln>
          <a:solidFill>
            <a:srgbClr val="0000CC"/>
          </a:solidFill>
        </a:ln>
      </dgm:spPr>
      <dgm:t>
        <a:bodyPr lIns="0" tIns="0" rIns="0" bIns="0"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FE54855-9438-4A94-B732-D9927CD4FC57}" type="sibTrans" cxnId="{FB25C5D2-A01F-4DBF-B62B-F035A4F43CFA}">
      <dgm:prSet/>
      <dgm:spPr/>
      <dgm:t>
        <a:bodyPr/>
        <a:lstStyle/>
        <a:p>
          <a:endParaRPr lang="en-US"/>
        </a:p>
      </dgm:t>
    </dgm:pt>
    <dgm:pt modelId="{E954BA74-50F9-485B-A6A4-137A3BFB5B61}">
      <dgm:prSet phldrT="[Text]" custT="1"/>
      <dgm:spPr>
        <a:solidFill>
          <a:srgbClr val="0000CC"/>
        </a:solidFill>
        <a:ln>
          <a:solidFill>
            <a:srgbClr val="0000CC"/>
          </a:solidFill>
        </a:ln>
      </dgm:spPr>
      <dgm:t>
        <a:bodyPr lIns="0" tIns="0" rIns="0" bIns="0"/>
        <a:lstStyle/>
        <a:p>
          <a:r>
            <a:rPr lang="en-US" sz="2000" dirty="0" smtClean="0">
              <a:latin typeface="Calibri" panose="020F0502020204030204" pitchFamily="34" charset="0"/>
              <a:cs typeface="Calibri" panose="020F0502020204030204" pitchFamily="34" charset="0"/>
            </a:rPr>
            <a:t>Build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E85ED4D-CA3B-4294-9B62-7D12F7C4CB78}" type="parTrans" cxnId="{0A625073-571C-4045-8A6F-EE5A55EFDA5C}">
      <dgm:prSet/>
      <dgm:spPr>
        <a:solidFill>
          <a:srgbClr val="0000CC"/>
        </a:solidFill>
        <a:ln>
          <a:solidFill>
            <a:srgbClr val="0000CC"/>
          </a:solidFill>
        </a:ln>
      </dgm:spPr>
      <dgm:t>
        <a:bodyPr lIns="0" tIns="0" rIns="0" bIns="0"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B00FF4A-04E7-4EDA-B988-8723EA51900D}" type="sibTrans" cxnId="{0A625073-571C-4045-8A6F-EE5A55EFDA5C}">
      <dgm:prSet/>
      <dgm:spPr/>
      <dgm:t>
        <a:bodyPr/>
        <a:lstStyle/>
        <a:p>
          <a:endParaRPr lang="en-US"/>
        </a:p>
      </dgm:t>
    </dgm:pt>
    <dgm:pt modelId="{2852A380-0431-44B6-94AB-4FA25ABDD811}">
      <dgm:prSet phldrT="[Text]" custT="1"/>
      <dgm:spPr>
        <a:solidFill>
          <a:srgbClr val="0000CC"/>
        </a:solidFill>
        <a:ln>
          <a:solidFill>
            <a:srgbClr val="0000CC"/>
          </a:solidFill>
        </a:ln>
      </dgm:spPr>
      <dgm:t>
        <a:bodyPr lIns="0" tIns="0" rIns="0" bIns="0"/>
        <a:lstStyle/>
        <a:p>
          <a:r>
            <a:rPr lang="en-US" sz="2000" dirty="0" smtClean="0">
              <a:latin typeface="Calibri" panose="020F0502020204030204" pitchFamily="34" charset="0"/>
              <a:cs typeface="Calibri" panose="020F0502020204030204" pitchFamily="34" charset="0"/>
            </a:rPr>
            <a:t>Optimize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BFECE98-0547-4141-97A7-D5FE3C073DCC}" type="parTrans" cxnId="{642F8DF8-08C1-4239-A7C1-C642490D46BB}">
      <dgm:prSet/>
      <dgm:spPr>
        <a:solidFill>
          <a:srgbClr val="0000CC"/>
        </a:solidFill>
        <a:ln>
          <a:solidFill>
            <a:srgbClr val="0000CC"/>
          </a:solidFill>
        </a:ln>
      </dgm:spPr>
      <dgm:t>
        <a:bodyPr lIns="0" tIns="0" rIns="0" bIns="0"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47A2062-D76B-45D2-905A-319875B6431D}" type="sibTrans" cxnId="{642F8DF8-08C1-4239-A7C1-C642490D46BB}">
      <dgm:prSet/>
      <dgm:spPr/>
      <dgm:t>
        <a:bodyPr/>
        <a:lstStyle/>
        <a:p>
          <a:endParaRPr lang="en-US"/>
        </a:p>
      </dgm:t>
    </dgm:pt>
    <dgm:pt modelId="{32A348DB-6B37-40AF-948F-B314A3A3C0CF}">
      <dgm:prSet phldrT="[Text]" custT="1"/>
      <dgm:spPr>
        <a:solidFill>
          <a:srgbClr val="0000CC"/>
        </a:solidFill>
        <a:ln>
          <a:solidFill>
            <a:srgbClr val="0000CC"/>
          </a:solidFill>
        </a:ln>
      </dgm:spPr>
      <dgm:t>
        <a:bodyPr lIns="0" tIns="0" rIns="0" bIns="0"/>
        <a:lstStyle/>
        <a:p>
          <a:r>
            <a:rPr lang="en-US" sz="2000" smtClean="0">
              <a:latin typeface="Calibri" panose="020F0502020204030204" pitchFamily="34" charset="0"/>
              <a:cs typeface="Calibri" panose="020F0502020204030204" pitchFamily="34" charset="0"/>
            </a:rPr>
            <a:t>Design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5F5B392-8618-4A0F-B388-D861B66F5E3B}" type="parTrans" cxnId="{AFDB28C4-E8DF-458A-BD42-ECF8D6B89AF1}">
      <dgm:prSet/>
      <dgm:spPr>
        <a:solidFill>
          <a:srgbClr val="0000CC"/>
        </a:solidFill>
        <a:ln>
          <a:solidFill>
            <a:srgbClr val="0000CC"/>
          </a:solidFill>
        </a:ln>
      </dgm:spPr>
      <dgm:t>
        <a:bodyPr lIns="0" tIns="0" rIns="0" bIns="0"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4F0FDD-8944-447E-B2C0-48C4F4F1D20E}" type="sibTrans" cxnId="{AFDB28C4-E8DF-458A-BD42-ECF8D6B89AF1}">
      <dgm:prSet/>
      <dgm:spPr/>
      <dgm:t>
        <a:bodyPr/>
        <a:lstStyle/>
        <a:p>
          <a:endParaRPr lang="en-US"/>
        </a:p>
      </dgm:t>
    </dgm:pt>
    <dgm:pt modelId="{FF46AB53-659F-4774-A2BF-C22061623460}" type="pres">
      <dgm:prSet presAssocID="{8E26D43F-0E79-427F-868A-EFB4C3F75D7A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6ADA6E3E-EF45-469A-8710-15539753BF01}" type="pres">
      <dgm:prSet presAssocID="{28235678-5B50-4D1A-B835-B487217E4345}" presName="singleCycle" presStyleCnt="0"/>
      <dgm:spPr/>
    </dgm:pt>
    <dgm:pt modelId="{18F85D85-5962-47A3-A45A-9D871C83EE0E}" type="pres">
      <dgm:prSet presAssocID="{28235678-5B50-4D1A-B835-B487217E4345}" presName="singleCenter" presStyleLbl="node1" presStyleIdx="0" presStyleCnt="7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772170C5-1877-44E9-8A77-8D6F82947521}" type="pres">
      <dgm:prSet presAssocID="{35F5B392-8618-4A0F-B388-D861B66F5E3B}" presName="Name56" presStyleLbl="parChTrans1D2" presStyleIdx="0" presStyleCnt="6"/>
      <dgm:spPr/>
      <dgm:t>
        <a:bodyPr/>
        <a:lstStyle/>
        <a:p>
          <a:endParaRPr lang="en-US"/>
        </a:p>
      </dgm:t>
    </dgm:pt>
    <dgm:pt modelId="{F5D9D369-FC62-4C29-95D9-0ADAFF54F2DD}" type="pres">
      <dgm:prSet presAssocID="{32A348DB-6B37-40AF-948F-B314A3A3C0CF}" presName="text0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4F2633-D94F-4A10-88F5-AAE5D517BCDB}" type="pres">
      <dgm:prSet presAssocID="{E66983AC-5C75-4A19-AE36-68C59793BC64}" presName="Name56" presStyleLbl="parChTrans1D2" presStyleIdx="1" presStyleCnt="6"/>
      <dgm:spPr/>
      <dgm:t>
        <a:bodyPr/>
        <a:lstStyle/>
        <a:p>
          <a:endParaRPr lang="en-US"/>
        </a:p>
      </dgm:t>
    </dgm:pt>
    <dgm:pt modelId="{32D3E97C-DE38-4FB1-B8BF-18095531D541}" type="pres">
      <dgm:prSet presAssocID="{D68F8B06-795D-45D5-9C45-A1FCE5D601DF}" presName="text0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953C11-D0B3-4C2A-9CA9-4D6FD3ADEED8}" type="pres">
      <dgm:prSet presAssocID="{0BFECE98-0547-4141-97A7-D5FE3C073DCC}" presName="Name56" presStyleLbl="parChTrans1D2" presStyleIdx="2" presStyleCnt="6"/>
      <dgm:spPr/>
      <dgm:t>
        <a:bodyPr/>
        <a:lstStyle/>
        <a:p>
          <a:endParaRPr lang="en-US"/>
        </a:p>
      </dgm:t>
    </dgm:pt>
    <dgm:pt modelId="{71AB7320-9D1B-4D79-9DEB-F5906C2B34DC}" type="pres">
      <dgm:prSet presAssocID="{2852A380-0431-44B6-94AB-4FA25ABDD811}" presName="text0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3DADA4-F052-4A3E-94D8-1836542356FA}" type="pres">
      <dgm:prSet presAssocID="{CE85ED4D-CA3B-4294-9B62-7D12F7C4CB78}" presName="Name56" presStyleLbl="parChTrans1D2" presStyleIdx="3" presStyleCnt="6"/>
      <dgm:spPr/>
      <dgm:t>
        <a:bodyPr/>
        <a:lstStyle/>
        <a:p>
          <a:endParaRPr lang="en-US"/>
        </a:p>
      </dgm:t>
    </dgm:pt>
    <dgm:pt modelId="{42328482-C56C-4A62-BACC-D516DC6E0533}" type="pres">
      <dgm:prSet presAssocID="{E954BA74-50F9-485B-A6A4-137A3BFB5B61}" presName="text0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FFF97A-A188-4B3F-B936-5F5C62826DFD}" type="pres">
      <dgm:prSet presAssocID="{2EE67A82-19F2-4A86-B5B5-F50964C20DA0}" presName="Name56" presStyleLbl="parChTrans1D2" presStyleIdx="4" presStyleCnt="6"/>
      <dgm:spPr/>
      <dgm:t>
        <a:bodyPr/>
        <a:lstStyle/>
        <a:p>
          <a:endParaRPr lang="en-US"/>
        </a:p>
      </dgm:t>
    </dgm:pt>
    <dgm:pt modelId="{2F794286-A34F-476E-977E-D6252499AE14}" type="pres">
      <dgm:prSet presAssocID="{CD88F90B-6C00-4C64-A4FA-6CA3E56E0A04}" presName="text0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C82AD2-0FA7-4C8A-9C91-9334844EE634}" type="pres">
      <dgm:prSet presAssocID="{2B8BF779-4931-474E-A58A-7E9AD056B1D8}" presName="Name56" presStyleLbl="parChTrans1D2" presStyleIdx="5" presStyleCnt="6"/>
      <dgm:spPr/>
      <dgm:t>
        <a:bodyPr/>
        <a:lstStyle/>
        <a:p>
          <a:endParaRPr lang="en-US"/>
        </a:p>
      </dgm:t>
    </dgm:pt>
    <dgm:pt modelId="{E223E01C-E293-4E50-A0A2-FE17DA8921F6}" type="pres">
      <dgm:prSet presAssocID="{04F49E12-42FB-4789-AFB1-0BBBFA073EA7}" presName="text0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9074E91-AADC-4310-9796-33C9E83A317B}" type="presOf" srcId="{2B8BF779-4931-474E-A58A-7E9AD056B1D8}" destId="{DAC82AD2-0FA7-4C8A-9C91-9334844EE634}" srcOrd="0" destOrd="0" presId="urn:microsoft.com/office/officeart/2008/layout/RadialCluster"/>
    <dgm:cxn modelId="{06B2F2D1-EE14-43E3-88AA-4C3B277FD1E6}" type="presOf" srcId="{CE85ED4D-CA3B-4294-9B62-7D12F7C4CB78}" destId="{E93DADA4-F052-4A3E-94D8-1836542356FA}" srcOrd="0" destOrd="0" presId="urn:microsoft.com/office/officeart/2008/layout/RadialCluster"/>
    <dgm:cxn modelId="{BEC1DF27-2E2D-4F3C-8E7F-A152F851242D}" srcId="{28235678-5B50-4D1A-B835-B487217E4345}" destId="{CD88F90B-6C00-4C64-A4FA-6CA3E56E0A04}" srcOrd="4" destOrd="0" parTransId="{2EE67A82-19F2-4A86-B5B5-F50964C20DA0}" sibTransId="{801C2416-B9D5-48E2-82CE-12EF37DFA236}"/>
    <dgm:cxn modelId="{D6E70243-699E-4E49-B103-860B9F265800}" type="presOf" srcId="{04F49E12-42FB-4789-AFB1-0BBBFA073EA7}" destId="{E223E01C-E293-4E50-A0A2-FE17DA8921F6}" srcOrd="0" destOrd="0" presId="urn:microsoft.com/office/officeart/2008/layout/RadialCluster"/>
    <dgm:cxn modelId="{0A625073-571C-4045-8A6F-EE5A55EFDA5C}" srcId="{28235678-5B50-4D1A-B835-B487217E4345}" destId="{E954BA74-50F9-485B-A6A4-137A3BFB5B61}" srcOrd="3" destOrd="0" parTransId="{CE85ED4D-CA3B-4294-9B62-7D12F7C4CB78}" sibTransId="{2B00FF4A-04E7-4EDA-B988-8723EA51900D}"/>
    <dgm:cxn modelId="{2EC875CC-D220-427E-A7EB-358252170C45}" type="presOf" srcId="{8E26D43F-0E79-427F-868A-EFB4C3F75D7A}" destId="{FF46AB53-659F-4774-A2BF-C22061623460}" srcOrd="0" destOrd="0" presId="urn:microsoft.com/office/officeart/2008/layout/RadialCluster"/>
    <dgm:cxn modelId="{D4F3D22C-5C5B-4CBB-96D5-7FE57900010C}" type="presOf" srcId="{E954BA74-50F9-485B-A6A4-137A3BFB5B61}" destId="{42328482-C56C-4A62-BACC-D516DC6E0533}" srcOrd="0" destOrd="0" presId="urn:microsoft.com/office/officeart/2008/layout/RadialCluster"/>
    <dgm:cxn modelId="{9CDBC764-5C4F-4087-9A59-76814427F61C}" type="presOf" srcId="{28235678-5B50-4D1A-B835-B487217E4345}" destId="{18F85D85-5962-47A3-A45A-9D871C83EE0E}" srcOrd="0" destOrd="0" presId="urn:microsoft.com/office/officeart/2008/layout/RadialCluster"/>
    <dgm:cxn modelId="{FB25C5D2-A01F-4DBF-B62B-F035A4F43CFA}" srcId="{28235678-5B50-4D1A-B835-B487217E4345}" destId="{04F49E12-42FB-4789-AFB1-0BBBFA073EA7}" srcOrd="5" destOrd="0" parTransId="{2B8BF779-4931-474E-A58A-7E9AD056B1D8}" sibTransId="{EFE54855-9438-4A94-B732-D9927CD4FC57}"/>
    <dgm:cxn modelId="{AFDB28C4-E8DF-458A-BD42-ECF8D6B89AF1}" srcId="{28235678-5B50-4D1A-B835-B487217E4345}" destId="{32A348DB-6B37-40AF-948F-B314A3A3C0CF}" srcOrd="0" destOrd="0" parTransId="{35F5B392-8618-4A0F-B388-D861B66F5E3B}" sibTransId="{C04F0FDD-8944-447E-B2C0-48C4F4F1D20E}"/>
    <dgm:cxn modelId="{74CF5E10-7FC4-40C1-8696-76D9463042B9}" type="presOf" srcId="{32A348DB-6B37-40AF-948F-B314A3A3C0CF}" destId="{F5D9D369-FC62-4C29-95D9-0ADAFF54F2DD}" srcOrd="0" destOrd="0" presId="urn:microsoft.com/office/officeart/2008/layout/RadialCluster"/>
    <dgm:cxn modelId="{A3557D28-8E3F-47A8-90DF-7267D7B5A20D}" type="presOf" srcId="{2EE67A82-19F2-4A86-B5B5-F50964C20DA0}" destId="{98FFF97A-A188-4B3F-B936-5F5C62826DFD}" srcOrd="0" destOrd="0" presId="urn:microsoft.com/office/officeart/2008/layout/RadialCluster"/>
    <dgm:cxn modelId="{E866CE80-DB0D-4DFD-BB2C-770F5B61DE37}" type="presOf" srcId="{E66983AC-5C75-4A19-AE36-68C59793BC64}" destId="{AA4F2633-D94F-4A10-88F5-AAE5D517BCDB}" srcOrd="0" destOrd="0" presId="urn:microsoft.com/office/officeart/2008/layout/RadialCluster"/>
    <dgm:cxn modelId="{46A00C3E-479A-4EEF-AD51-F9BFB499C03C}" srcId="{28235678-5B50-4D1A-B835-B487217E4345}" destId="{D68F8B06-795D-45D5-9C45-A1FCE5D601DF}" srcOrd="1" destOrd="0" parTransId="{E66983AC-5C75-4A19-AE36-68C59793BC64}" sibTransId="{E513EE88-01B8-4B1E-BA0E-93DC4034878A}"/>
    <dgm:cxn modelId="{14DE54A2-D60A-44BB-B267-4AFB735AEFA7}" srcId="{8E26D43F-0E79-427F-868A-EFB4C3F75D7A}" destId="{28235678-5B50-4D1A-B835-B487217E4345}" srcOrd="0" destOrd="0" parTransId="{9D2CD503-3CBE-4C89-BA77-F116F1F762D7}" sibTransId="{8EB2CB3B-DB78-482C-8176-A61BB2D24A46}"/>
    <dgm:cxn modelId="{F4AD7293-13A7-4FB1-9A56-34F1D38C2827}" type="presOf" srcId="{CD88F90B-6C00-4C64-A4FA-6CA3E56E0A04}" destId="{2F794286-A34F-476E-977E-D6252499AE14}" srcOrd="0" destOrd="0" presId="urn:microsoft.com/office/officeart/2008/layout/RadialCluster"/>
    <dgm:cxn modelId="{75031916-D808-431F-85A7-FC7C0B7C5F04}" type="presOf" srcId="{2852A380-0431-44B6-94AB-4FA25ABDD811}" destId="{71AB7320-9D1B-4D79-9DEB-F5906C2B34DC}" srcOrd="0" destOrd="0" presId="urn:microsoft.com/office/officeart/2008/layout/RadialCluster"/>
    <dgm:cxn modelId="{58DA4B94-BB82-49C5-ADD2-7D8BBA8E2DB7}" type="presOf" srcId="{0BFECE98-0547-4141-97A7-D5FE3C073DCC}" destId="{4E953C11-D0B3-4C2A-9CA9-4D6FD3ADEED8}" srcOrd="0" destOrd="0" presId="urn:microsoft.com/office/officeart/2008/layout/RadialCluster"/>
    <dgm:cxn modelId="{B30F50EF-A67F-466C-86D8-715D6819FC03}" type="presOf" srcId="{D68F8B06-795D-45D5-9C45-A1FCE5D601DF}" destId="{32D3E97C-DE38-4FB1-B8BF-18095531D541}" srcOrd="0" destOrd="0" presId="urn:microsoft.com/office/officeart/2008/layout/RadialCluster"/>
    <dgm:cxn modelId="{5E74A9ED-CD62-4BE4-80C4-990C5ADC7A62}" type="presOf" srcId="{35F5B392-8618-4A0F-B388-D861B66F5E3B}" destId="{772170C5-1877-44E9-8A77-8D6F82947521}" srcOrd="0" destOrd="0" presId="urn:microsoft.com/office/officeart/2008/layout/RadialCluster"/>
    <dgm:cxn modelId="{642F8DF8-08C1-4239-A7C1-C642490D46BB}" srcId="{28235678-5B50-4D1A-B835-B487217E4345}" destId="{2852A380-0431-44B6-94AB-4FA25ABDD811}" srcOrd="2" destOrd="0" parTransId="{0BFECE98-0547-4141-97A7-D5FE3C073DCC}" sibTransId="{A47A2062-D76B-45D2-905A-319875B6431D}"/>
    <dgm:cxn modelId="{B0EAC027-C072-4274-A11A-947E7DDA6B34}" type="presParOf" srcId="{FF46AB53-659F-4774-A2BF-C22061623460}" destId="{6ADA6E3E-EF45-469A-8710-15539753BF01}" srcOrd="0" destOrd="0" presId="urn:microsoft.com/office/officeart/2008/layout/RadialCluster"/>
    <dgm:cxn modelId="{FB1F3233-6BCC-45F4-A431-BED2D41DEF30}" type="presParOf" srcId="{6ADA6E3E-EF45-469A-8710-15539753BF01}" destId="{18F85D85-5962-47A3-A45A-9D871C83EE0E}" srcOrd="0" destOrd="0" presId="urn:microsoft.com/office/officeart/2008/layout/RadialCluster"/>
    <dgm:cxn modelId="{3C5128D1-068B-4180-819A-371649E4FD59}" type="presParOf" srcId="{6ADA6E3E-EF45-469A-8710-15539753BF01}" destId="{772170C5-1877-44E9-8A77-8D6F82947521}" srcOrd="1" destOrd="0" presId="urn:microsoft.com/office/officeart/2008/layout/RadialCluster"/>
    <dgm:cxn modelId="{64684C8C-07DB-4A20-9C1E-08FE51049B3A}" type="presParOf" srcId="{6ADA6E3E-EF45-469A-8710-15539753BF01}" destId="{F5D9D369-FC62-4C29-95D9-0ADAFF54F2DD}" srcOrd="2" destOrd="0" presId="urn:microsoft.com/office/officeart/2008/layout/RadialCluster"/>
    <dgm:cxn modelId="{F8134E69-95C8-4A89-8A53-D3CC3ADC4C27}" type="presParOf" srcId="{6ADA6E3E-EF45-469A-8710-15539753BF01}" destId="{AA4F2633-D94F-4A10-88F5-AAE5D517BCDB}" srcOrd="3" destOrd="0" presId="urn:microsoft.com/office/officeart/2008/layout/RadialCluster"/>
    <dgm:cxn modelId="{6BDCE11A-7906-4F36-85C3-DF603DCDA725}" type="presParOf" srcId="{6ADA6E3E-EF45-469A-8710-15539753BF01}" destId="{32D3E97C-DE38-4FB1-B8BF-18095531D541}" srcOrd="4" destOrd="0" presId="urn:microsoft.com/office/officeart/2008/layout/RadialCluster"/>
    <dgm:cxn modelId="{65DB0CFC-8702-41A2-A600-DF1F68802EFA}" type="presParOf" srcId="{6ADA6E3E-EF45-469A-8710-15539753BF01}" destId="{4E953C11-D0B3-4C2A-9CA9-4D6FD3ADEED8}" srcOrd="5" destOrd="0" presId="urn:microsoft.com/office/officeart/2008/layout/RadialCluster"/>
    <dgm:cxn modelId="{05D15EB6-F853-46F1-9546-138D46520764}" type="presParOf" srcId="{6ADA6E3E-EF45-469A-8710-15539753BF01}" destId="{71AB7320-9D1B-4D79-9DEB-F5906C2B34DC}" srcOrd="6" destOrd="0" presId="urn:microsoft.com/office/officeart/2008/layout/RadialCluster"/>
    <dgm:cxn modelId="{3B1E19A8-5980-4129-B3CB-93BDD0B84B73}" type="presParOf" srcId="{6ADA6E3E-EF45-469A-8710-15539753BF01}" destId="{E93DADA4-F052-4A3E-94D8-1836542356FA}" srcOrd="7" destOrd="0" presId="urn:microsoft.com/office/officeart/2008/layout/RadialCluster"/>
    <dgm:cxn modelId="{71FD67FE-C005-4EB3-B39E-9A4AE5D984AE}" type="presParOf" srcId="{6ADA6E3E-EF45-469A-8710-15539753BF01}" destId="{42328482-C56C-4A62-BACC-D516DC6E0533}" srcOrd="8" destOrd="0" presId="urn:microsoft.com/office/officeart/2008/layout/RadialCluster"/>
    <dgm:cxn modelId="{D75814FB-65F0-4D83-ADC1-A35EC8825ACD}" type="presParOf" srcId="{6ADA6E3E-EF45-469A-8710-15539753BF01}" destId="{98FFF97A-A188-4B3F-B936-5F5C62826DFD}" srcOrd="9" destOrd="0" presId="urn:microsoft.com/office/officeart/2008/layout/RadialCluster"/>
    <dgm:cxn modelId="{EAAE7B52-04B8-41D9-AE9F-992ADEBE4777}" type="presParOf" srcId="{6ADA6E3E-EF45-469A-8710-15539753BF01}" destId="{2F794286-A34F-476E-977E-D6252499AE14}" srcOrd="10" destOrd="0" presId="urn:microsoft.com/office/officeart/2008/layout/RadialCluster"/>
    <dgm:cxn modelId="{C5B9A7A8-26C8-4D02-81F8-8EF3E7C146B6}" type="presParOf" srcId="{6ADA6E3E-EF45-469A-8710-15539753BF01}" destId="{DAC82AD2-0FA7-4C8A-9C91-9334844EE634}" srcOrd="11" destOrd="0" presId="urn:microsoft.com/office/officeart/2008/layout/RadialCluster"/>
    <dgm:cxn modelId="{1A6ED917-36A1-4EEC-B87E-0FCC317F9DA3}" type="presParOf" srcId="{6ADA6E3E-EF45-469A-8710-15539753BF01}" destId="{E223E01C-E293-4E50-A0A2-FE17DA8921F6}" srcOrd="1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E26D43F-0E79-427F-868A-EFB4C3F75D7A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235678-5B50-4D1A-B835-B487217E4345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000000"/>
          </a:solidFill>
        </a:ln>
      </dgm:spPr>
      <dgm:t>
        <a:bodyPr lIns="0" tIns="0" rIns="0" bIns="0"/>
        <a:lstStyle/>
        <a:p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D2CD503-3CBE-4C89-BA77-F116F1F762D7}" type="parTrans" cxnId="{14DE54A2-D60A-44BB-B267-4AFB735AEFA7}">
      <dgm:prSet/>
      <dgm:spPr/>
      <dgm:t>
        <a:bodyPr/>
        <a:lstStyle/>
        <a:p>
          <a:endParaRPr lang="en-US"/>
        </a:p>
      </dgm:t>
    </dgm:pt>
    <dgm:pt modelId="{8EB2CB3B-DB78-482C-8176-A61BB2D24A46}" type="sibTrans" cxnId="{14DE54A2-D60A-44BB-B267-4AFB735AEFA7}">
      <dgm:prSet/>
      <dgm:spPr/>
      <dgm:t>
        <a:bodyPr/>
        <a:lstStyle/>
        <a:p>
          <a:endParaRPr lang="en-US"/>
        </a:p>
      </dgm:t>
    </dgm:pt>
    <dgm:pt modelId="{D68F8B06-795D-45D5-9C45-A1FCE5D601DF}">
      <dgm:prSet phldrT="[Text]" custT="1"/>
      <dgm:spPr>
        <a:solidFill>
          <a:srgbClr val="000000"/>
        </a:solidFill>
        <a:ln>
          <a:solidFill>
            <a:srgbClr val="000000"/>
          </a:solidFill>
        </a:ln>
      </dgm:spPr>
      <dgm:t>
        <a:bodyPr lIns="0" tIns="0" rIns="0" bIns="0"/>
        <a:lstStyle/>
        <a:p>
          <a:r>
            <a:rPr lang="en-US" sz="2000" dirty="0" smtClean="0">
              <a:latin typeface="Calibri" panose="020F0502020204030204" pitchFamily="34" charset="0"/>
              <a:cs typeface="Calibri" panose="020F0502020204030204" pitchFamily="34" charset="0"/>
            </a:rPr>
            <a:t>Simulate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66983AC-5C75-4A19-AE36-68C59793BC64}" type="parTrans" cxnId="{46A00C3E-479A-4EEF-AD51-F9BFB499C03C}">
      <dgm:prSet/>
      <dgm:spPr>
        <a:ln>
          <a:solidFill>
            <a:srgbClr val="000000"/>
          </a:solidFill>
        </a:ln>
      </dgm:spPr>
      <dgm:t>
        <a:bodyPr lIns="0" tIns="0" rIns="0" bIns="0"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513EE88-01B8-4B1E-BA0E-93DC4034878A}" type="sibTrans" cxnId="{46A00C3E-479A-4EEF-AD51-F9BFB499C03C}">
      <dgm:prSet/>
      <dgm:spPr/>
      <dgm:t>
        <a:bodyPr/>
        <a:lstStyle/>
        <a:p>
          <a:endParaRPr lang="en-US"/>
        </a:p>
      </dgm:t>
    </dgm:pt>
    <dgm:pt modelId="{CD88F90B-6C00-4C64-A4FA-6CA3E56E0A04}">
      <dgm:prSet phldrT="[Text]" custT="1"/>
      <dgm:spPr>
        <a:solidFill>
          <a:srgbClr val="000000"/>
        </a:solidFill>
        <a:ln>
          <a:solidFill>
            <a:srgbClr val="000000"/>
          </a:solidFill>
        </a:ln>
      </dgm:spPr>
      <dgm:t>
        <a:bodyPr lIns="0" tIns="0" rIns="0" bIns="0"/>
        <a:lstStyle/>
        <a:p>
          <a:r>
            <a:rPr lang="en-US" sz="2000" dirty="0" smtClean="0">
              <a:latin typeface="Calibri" panose="020F0502020204030204" pitchFamily="34" charset="0"/>
              <a:cs typeface="Calibri" panose="020F0502020204030204" pitchFamily="34" charset="0"/>
            </a:rPr>
            <a:t>Test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EE67A82-19F2-4A86-B5B5-F50964C20DA0}" type="parTrans" cxnId="{BEC1DF27-2E2D-4F3C-8E7F-A152F851242D}">
      <dgm:prSet/>
      <dgm:spPr>
        <a:ln>
          <a:solidFill>
            <a:srgbClr val="000000"/>
          </a:solidFill>
        </a:ln>
      </dgm:spPr>
      <dgm:t>
        <a:bodyPr lIns="0" tIns="0" rIns="0" bIns="0"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01C2416-B9D5-48E2-82CE-12EF37DFA236}" type="sibTrans" cxnId="{BEC1DF27-2E2D-4F3C-8E7F-A152F851242D}">
      <dgm:prSet/>
      <dgm:spPr/>
      <dgm:t>
        <a:bodyPr/>
        <a:lstStyle/>
        <a:p>
          <a:endParaRPr lang="en-US"/>
        </a:p>
      </dgm:t>
    </dgm:pt>
    <dgm:pt modelId="{04F49E12-42FB-4789-AFB1-0BBBFA073EA7}">
      <dgm:prSet phldrT="[Text]" custT="1"/>
      <dgm:spPr>
        <a:solidFill>
          <a:srgbClr val="000000"/>
        </a:solidFill>
        <a:ln>
          <a:solidFill>
            <a:srgbClr val="000000"/>
          </a:solidFill>
        </a:ln>
      </dgm:spPr>
      <dgm:t>
        <a:bodyPr lIns="0" tIns="0" rIns="0" bIns="0"/>
        <a:lstStyle/>
        <a:p>
          <a:r>
            <a:rPr lang="en-US" sz="2000" dirty="0" smtClean="0">
              <a:latin typeface="Calibri" panose="020F0502020204030204" pitchFamily="34" charset="0"/>
              <a:cs typeface="Calibri" panose="020F0502020204030204" pitchFamily="34" charset="0"/>
            </a:rPr>
            <a:t>Analyze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B8BF779-4931-474E-A58A-7E9AD056B1D8}" type="parTrans" cxnId="{FB25C5D2-A01F-4DBF-B62B-F035A4F43CFA}">
      <dgm:prSet/>
      <dgm:spPr>
        <a:ln>
          <a:solidFill>
            <a:srgbClr val="000000"/>
          </a:solidFill>
        </a:ln>
      </dgm:spPr>
      <dgm:t>
        <a:bodyPr lIns="0" tIns="0" rIns="0" bIns="0"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FE54855-9438-4A94-B732-D9927CD4FC57}" type="sibTrans" cxnId="{FB25C5D2-A01F-4DBF-B62B-F035A4F43CFA}">
      <dgm:prSet/>
      <dgm:spPr/>
      <dgm:t>
        <a:bodyPr/>
        <a:lstStyle/>
        <a:p>
          <a:endParaRPr lang="en-US"/>
        </a:p>
      </dgm:t>
    </dgm:pt>
    <dgm:pt modelId="{E954BA74-50F9-485B-A6A4-137A3BFB5B61}">
      <dgm:prSet phldrT="[Text]" custT="1"/>
      <dgm:spPr>
        <a:solidFill>
          <a:srgbClr val="000000"/>
        </a:solidFill>
        <a:ln>
          <a:solidFill>
            <a:srgbClr val="000000"/>
          </a:solidFill>
        </a:ln>
      </dgm:spPr>
      <dgm:t>
        <a:bodyPr lIns="0" tIns="0" rIns="0" bIns="0"/>
        <a:lstStyle/>
        <a:p>
          <a:r>
            <a:rPr lang="en-US" sz="2000" dirty="0" smtClean="0">
              <a:latin typeface="Calibri" panose="020F0502020204030204" pitchFamily="34" charset="0"/>
              <a:cs typeface="Calibri" panose="020F0502020204030204" pitchFamily="34" charset="0"/>
            </a:rPr>
            <a:t>Build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E85ED4D-CA3B-4294-9B62-7D12F7C4CB78}" type="parTrans" cxnId="{0A625073-571C-4045-8A6F-EE5A55EFDA5C}">
      <dgm:prSet/>
      <dgm:spPr>
        <a:ln>
          <a:solidFill>
            <a:srgbClr val="000000"/>
          </a:solidFill>
        </a:ln>
      </dgm:spPr>
      <dgm:t>
        <a:bodyPr lIns="0" tIns="0" rIns="0" bIns="0"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B00FF4A-04E7-4EDA-B988-8723EA51900D}" type="sibTrans" cxnId="{0A625073-571C-4045-8A6F-EE5A55EFDA5C}">
      <dgm:prSet/>
      <dgm:spPr/>
      <dgm:t>
        <a:bodyPr/>
        <a:lstStyle/>
        <a:p>
          <a:endParaRPr lang="en-US"/>
        </a:p>
      </dgm:t>
    </dgm:pt>
    <dgm:pt modelId="{2852A380-0431-44B6-94AB-4FA25ABDD811}">
      <dgm:prSet phldrT="[Text]" custT="1"/>
      <dgm:spPr>
        <a:solidFill>
          <a:srgbClr val="000000"/>
        </a:solidFill>
        <a:ln>
          <a:solidFill>
            <a:srgbClr val="000000"/>
          </a:solidFill>
        </a:ln>
      </dgm:spPr>
      <dgm:t>
        <a:bodyPr lIns="0" tIns="0" rIns="0" bIns="0"/>
        <a:lstStyle/>
        <a:p>
          <a:r>
            <a:rPr lang="en-US" sz="2000" dirty="0" smtClean="0">
              <a:latin typeface="Calibri" panose="020F0502020204030204" pitchFamily="34" charset="0"/>
              <a:cs typeface="Calibri" panose="020F0502020204030204" pitchFamily="34" charset="0"/>
            </a:rPr>
            <a:t>Optimize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BFECE98-0547-4141-97A7-D5FE3C073DCC}" type="parTrans" cxnId="{642F8DF8-08C1-4239-A7C1-C642490D46BB}">
      <dgm:prSet/>
      <dgm:spPr>
        <a:ln>
          <a:solidFill>
            <a:srgbClr val="000000"/>
          </a:solidFill>
        </a:ln>
      </dgm:spPr>
      <dgm:t>
        <a:bodyPr lIns="0" tIns="0" rIns="0" bIns="0"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47A2062-D76B-45D2-905A-319875B6431D}" type="sibTrans" cxnId="{642F8DF8-08C1-4239-A7C1-C642490D46BB}">
      <dgm:prSet/>
      <dgm:spPr/>
      <dgm:t>
        <a:bodyPr/>
        <a:lstStyle/>
        <a:p>
          <a:endParaRPr lang="en-US"/>
        </a:p>
      </dgm:t>
    </dgm:pt>
    <dgm:pt modelId="{32A348DB-6B37-40AF-948F-B314A3A3C0CF}">
      <dgm:prSet phldrT="[Text]" custT="1"/>
      <dgm:spPr>
        <a:solidFill>
          <a:srgbClr val="000000"/>
        </a:solidFill>
        <a:ln>
          <a:solidFill>
            <a:srgbClr val="000000"/>
          </a:solidFill>
        </a:ln>
      </dgm:spPr>
      <dgm:t>
        <a:bodyPr lIns="0" tIns="0" rIns="0" bIns="0"/>
        <a:lstStyle/>
        <a:p>
          <a:r>
            <a:rPr lang="en-US" sz="2000" smtClean="0">
              <a:latin typeface="Calibri" panose="020F0502020204030204" pitchFamily="34" charset="0"/>
              <a:cs typeface="Calibri" panose="020F0502020204030204" pitchFamily="34" charset="0"/>
            </a:rPr>
            <a:t>Design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5F5B392-8618-4A0F-B388-D861B66F5E3B}" type="parTrans" cxnId="{AFDB28C4-E8DF-458A-BD42-ECF8D6B89AF1}">
      <dgm:prSet/>
      <dgm:spPr>
        <a:ln>
          <a:solidFill>
            <a:srgbClr val="000000"/>
          </a:solidFill>
        </a:ln>
      </dgm:spPr>
      <dgm:t>
        <a:bodyPr lIns="0" tIns="0" rIns="0" bIns="0"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4F0FDD-8944-447E-B2C0-48C4F4F1D20E}" type="sibTrans" cxnId="{AFDB28C4-E8DF-458A-BD42-ECF8D6B89AF1}">
      <dgm:prSet/>
      <dgm:spPr/>
      <dgm:t>
        <a:bodyPr/>
        <a:lstStyle/>
        <a:p>
          <a:endParaRPr lang="en-US"/>
        </a:p>
      </dgm:t>
    </dgm:pt>
    <dgm:pt modelId="{FF46AB53-659F-4774-A2BF-C22061623460}" type="pres">
      <dgm:prSet presAssocID="{8E26D43F-0E79-427F-868A-EFB4C3F75D7A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6ADA6E3E-EF45-469A-8710-15539753BF01}" type="pres">
      <dgm:prSet presAssocID="{28235678-5B50-4D1A-B835-B487217E4345}" presName="singleCycle" presStyleCnt="0"/>
      <dgm:spPr/>
    </dgm:pt>
    <dgm:pt modelId="{18F85D85-5962-47A3-A45A-9D871C83EE0E}" type="pres">
      <dgm:prSet presAssocID="{28235678-5B50-4D1A-B835-B487217E4345}" presName="singleCenter" presStyleLbl="node1" presStyleIdx="0" presStyleCnt="7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772170C5-1877-44E9-8A77-8D6F82947521}" type="pres">
      <dgm:prSet presAssocID="{35F5B392-8618-4A0F-B388-D861B66F5E3B}" presName="Name56" presStyleLbl="parChTrans1D2" presStyleIdx="0" presStyleCnt="6"/>
      <dgm:spPr/>
      <dgm:t>
        <a:bodyPr/>
        <a:lstStyle/>
        <a:p>
          <a:endParaRPr lang="en-US"/>
        </a:p>
      </dgm:t>
    </dgm:pt>
    <dgm:pt modelId="{F5D9D369-FC62-4C29-95D9-0ADAFF54F2DD}" type="pres">
      <dgm:prSet presAssocID="{32A348DB-6B37-40AF-948F-B314A3A3C0CF}" presName="text0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4F2633-D94F-4A10-88F5-AAE5D517BCDB}" type="pres">
      <dgm:prSet presAssocID="{E66983AC-5C75-4A19-AE36-68C59793BC64}" presName="Name56" presStyleLbl="parChTrans1D2" presStyleIdx="1" presStyleCnt="6"/>
      <dgm:spPr/>
      <dgm:t>
        <a:bodyPr/>
        <a:lstStyle/>
        <a:p>
          <a:endParaRPr lang="en-US"/>
        </a:p>
      </dgm:t>
    </dgm:pt>
    <dgm:pt modelId="{32D3E97C-DE38-4FB1-B8BF-18095531D541}" type="pres">
      <dgm:prSet presAssocID="{D68F8B06-795D-45D5-9C45-A1FCE5D601DF}" presName="text0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953C11-D0B3-4C2A-9CA9-4D6FD3ADEED8}" type="pres">
      <dgm:prSet presAssocID="{0BFECE98-0547-4141-97A7-D5FE3C073DCC}" presName="Name56" presStyleLbl="parChTrans1D2" presStyleIdx="2" presStyleCnt="6"/>
      <dgm:spPr/>
      <dgm:t>
        <a:bodyPr/>
        <a:lstStyle/>
        <a:p>
          <a:endParaRPr lang="en-US"/>
        </a:p>
      </dgm:t>
    </dgm:pt>
    <dgm:pt modelId="{71AB7320-9D1B-4D79-9DEB-F5906C2B34DC}" type="pres">
      <dgm:prSet presAssocID="{2852A380-0431-44B6-94AB-4FA25ABDD811}" presName="text0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3DADA4-F052-4A3E-94D8-1836542356FA}" type="pres">
      <dgm:prSet presAssocID="{CE85ED4D-CA3B-4294-9B62-7D12F7C4CB78}" presName="Name56" presStyleLbl="parChTrans1D2" presStyleIdx="3" presStyleCnt="6"/>
      <dgm:spPr/>
      <dgm:t>
        <a:bodyPr/>
        <a:lstStyle/>
        <a:p>
          <a:endParaRPr lang="en-US"/>
        </a:p>
      </dgm:t>
    </dgm:pt>
    <dgm:pt modelId="{42328482-C56C-4A62-BACC-D516DC6E0533}" type="pres">
      <dgm:prSet presAssocID="{E954BA74-50F9-485B-A6A4-137A3BFB5B61}" presName="text0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FFF97A-A188-4B3F-B936-5F5C62826DFD}" type="pres">
      <dgm:prSet presAssocID="{2EE67A82-19F2-4A86-B5B5-F50964C20DA0}" presName="Name56" presStyleLbl="parChTrans1D2" presStyleIdx="4" presStyleCnt="6"/>
      <dgm:spPr/>
      <dgm:t>
        <a:bodyPr/>
        <a:lstStyle/>
        <a:p>
          <a:endParaRPr lang="en-US"/>
        </a:p>
      </dgm:t>
    </dgm:pt>
    <dgm:pt modelId="{2F794286-A34F-476E-977E-D6252499AE14}" type="pres">
      <dgm:prSet presAssocID="{CD88F90B-6C00-4C64-A4FA-6CA3E56E0A04}" presName="text0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C82AD2-0FA7-4C8A-9C91-9334844EE634}" type="pres">
      <dgm:prSet presAssocID="{2B8BF779-4931-474E-A58A-7E9AD056B1D8}" presName="Name56" presStyleLbl="parChTrans1D2" presStyleIdx="5" presStyleCnt="6"/>
      <dgm:spPr/>
      <dgm:t>
        <a:bodyPr/>
        <a:lstStyle/>
        <a:p>
          <a:endParaRPr lang="en-US"/>
        </a:p>
      </dgm:t>
    </dgm:pt>
    <dgm:pt modelId="{E223E01C-E293-4E50-A0A2-FE17DA8921F6}" type="pres">
      <dgm:prSet presAssocID="{04F49E12-42FB-4789-AFB1-0BBBFA073EA7}" presName="text0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9074E91-AADC-4310-9796-33C9E83A317B}" type="presOf" srcId="{2B8BF779-4931-474E-A58A-7E9AD056B1D8}" destId="{DAC82AD2-0FA7-4C8A-9C91-9334844EE634}" srcOrd="0" destOrd="0" presId="urn:microsoft.com/office/officeart/2008/layout/RadialCluster"/>
    <dgm:cxn modelId="{06B2F2D1-EE14-43E3-88AA-4C3B277FD1E6}" type="presOf" srcId="{CE85ED4D-CA3B-4294-9B62-7D12F7C4CB78}" destId="{E93DADA4-F052-4A3E-94D8-1836542356FA}" srcOrd="0" destOrd="0" presId="urn:microsoft.com/office/officeart/2008/layout/RadialCluster"/>
    <dgm:cxn modelId="{BEC1DF27-2E2D-4F3C-8E7F-A152F851242D}" srcId="{28235678-5B50-4D1A-B835-B487217E4345}" destId="{CD88F90B-6C00-4C64-A4FA-6CA3E56E0A04}" srcOrd="4" destOrd="0" parTransId="{2EE67A82-19F2-4A86-B5B5-F50964C20DA0}" sibTransId="{801C2416-B9D5-48E2-82CE-12EF37DFA236}"/>
    <dgm:cxn modelId="{D6E70243-699E-4E49-B103-860B9F265800}" type="presOf" srcId="{04F49E12-42FB-4789-AFB1-0BBBFA073EA7}" destId="{E223E01C-E293-4E50-A0A2-FE17DA8921F6}" srcOrd="0" destOrd="0" presId="urn:microsoft.com/office/officeart/2008/layout/RadialCluster"/>
    <dgm:cxn modelId="{0A625073-571C-4045-8A6F-EE5A55EFDA5C}" srcId="{28235678-5B50-4D1A-B835-B487217E4345}" destId="{E954BA74-50F9-485B-A6A4-137A3BFB5B61}" srcOrd="3" destOrd="0" parTransId="{CE85ED4D-CA3B-4294-9B62-7D12F7C4CB78}" sibTransId="{2B00FF4A-04E7-4EDA-B988-8723EA51900D}"/>
    <dgm:cxn modelId="{2EC875CC-D220-427E-A7EB-358252170C45}" type="presOf" srcId="{8E26D43F-0E79-427F-868A-EFB4C3F75D7A}" destId="{FF46AB53-659F-4774-A2BF-C22061623460}" srcOrd="0" destOrd="0" presId="urn:microsoft.com/office/officeart/2008/layout/RadialCluster"/>
    <dgm:cxn modelId="{D4F3D22C-5C5B-4CBB-96D5-7FE57900010C}" type="presOf" srcId="{E954BA74-50F9-485B-A6A4-137A3BFB5B61}" destId="{42328482-C56C-4A62-BACC-D516DC6E0533}" srcOrd="0" destOrd="0" presId="urn:microsoft.com/office/officeart/2008/layout/RadialCluster"/>
    <dgm:cxn modelId="{9CDBC764-5C4F-4087-9A59-76814427F61C}" type="presOf" srcId="{28235678-5B50-4D1A-B835-B487217E4345}" destId="{18F85D85-5962-47A3-A45A-9D871C83EE0E}" srcOrd="0" destOrd="0" presId="urn:microsoft.com/office/officeart/2008/layout/RadialCluster"/>
    <dgm:cxn modelId="{FB25C5D2-A01F-4DBF-B62B-F035A4F43CFA}" srcId="{28235678-5B50-4D1A-B835-B487217E4345}" destId="{04F49E12-42FB-4789-AFB1-0BBBFA073EA7}" srcOrd="5" destOrd="0" parTransId="{2B8BF779-4931-474E-A58A-7E9AD056B1D8}" sibTransId="{EFE54855-9438-4A94-B732-D9927CD4FC57}"/>
    <dgm:cxn modelId="{AFDB28C4-E8DF-458A-BD42-ECF8D6B89AF1}" srcId="{28235678-5B50-4D1A-B835-B487217E4345}" destId="{32A348DB-6B37-40AF-948F-B314A3A3C0CF}" srcOrd="0" destOrd="0" parTransId="{35F5B392-8618-4A0F-B388-D861B66F5E3B}" sibTransId="{C04F0FDD-8944-447E-B2C0-48C4F4F1D20E}"/>
    <dgm:cxn modelId="{74CF5E10-7FC4-40C1-8696-76D9463042B9}" type="presOf" srcId="{32A348DB-6B37-40AF-948F-B314A3A3C0CF}" destId="{F5D9D369-FC62-4C29-95D9-0ADAFF54F2DD}" srcOrd="0" destOrd="0" presId="urn:microsoft.com/office/officeart/2008/layout/RadialCluster"/>
    <dgm:cxn modelId="{A3557D28-8E3F-47A8-90DF-7267D7B5A20D}" type="presOf" srcId="{2EE67A82-19F2-4A86-B5B5-F50964C20DA0}" destId="{98FFF97A-A188-4B3F-B936-5F5C62826DFD}" srcOrd="0" destOrd="0" presId="urn:microsoft.com/office/officeart/2008/layout/RadialCluster"/>
    <dgm:cxn modelId="{E866CE80-DB0D-4DFD-BB2C-770F5B61DE37}" type="presOf" srcId="{E66983AC-5C75-4A19-AE36-68C59793BC64}" destId="{AA4F2633-D94F-4A10-88F5-AAE5D517BCDB}" srcOrd="0" destOrd="0" presId="urn:microsoft.com/office/officeart/2008/layout/RadialCluster"/>
    <dgm:cxn modelId="{46A00C3E-479A-4EEF-AD51-F9BFB499C03C}" srcId="{28235678-5B50-4D1A-B835-B487217E4345}" destId="{D68F8B06-795D-45D5-9C45-A1FCE5D601DF}" srcOrd="1" destOrd="0" parTransId="{E66983AC-5C75-4A19-AE36-68C59793BC64}" sibTransId="{E513EE88-01B8-4B1E-BA0E-93DC4034878A}"/>
    <dgm:cxn modelId="{14DE54A2-D60A-44BB-B267-4AFB735AEFA7}" srcId="{8E26D43F-0E79-427F-868A-EFB4C3F75D7A}" destId="{28235678-5B50-4D1A-B835-B487217E4345}" srcOrd="0" destOrd="0" parTransId="{9D2CD503-3CBE-4C89-BA77-F116F1F762D7}" sibTransId="{8EB2CB3B-DB78-482C-8176-A61BB2D24A46}"/>
    <dgm:cxn modelId="{F4AD7293-13A7-4FB1-9A56-34F1D38C2827}" type="presOf" srcId="{CD88F90B-6C00-4C64-A4FA-6CA3E56E0A04}" destId="{2F794286-A34F-476E-977E-D6252499AE14}" srcOrd="0" destOrd="0" presId="urn:microsoft.com/office/officeart/2008/layout/RadialCluster"/>
    <dgm:cxn modelId="{75031916-D808-431F-85A7-FC7C0B7C5F04}" type="presOf" srcId="{2852A380-0431-44B6-94AB-4FA25ABDD811}" destId="{71AB7320-9D1B-4D79-9DEB-F5906C2B34DC}" srcOrd="0" destOrd="0" presId="urn:microsoft.com/office/officeart/2008/layout/RadialCluster"/>
    <dgm:cxn modelId="{58DA4B94-BB82-49C5-ADD2-7D8BBA8E2DB7}" type="presOf" srcId="{0BFECE98-0547-4141-97A7-D5FE3C073DCC}" destId="{4E953C11-D0B3-4C2A-9CA9-4D6FD3ADEED8}" srcOrd="0" destOrd="0" presId="urn:microsoft.com/office/officeart/2008/layout/RadialCluster"/>
    <dgm:cxn modelId="{B30F50EF-A67F-466C-86D8-715D6819FC03}" type="presOf" srcId="{D68F8B06-795D-45D5-9C45-A1FCE5D601DF}" destId="{32D3E97C-DE38-4FB1-B8BF-18095531D541}" srcOrd="0" destOrd="0" presId="urn:microsoft.com/office/officeart/2008/layout/RadialCluster"/>
    <dgm:cxn modelId="{5E74A9ED-CD62-4BE4-80C4-990C5ADC7A62}" type="presOf" srcId="{35F5B392-8618-4A0F-B388-D861B66F5E3B}" destId="{772170C5-1877-44E9-8A77-8D6F82947521}" srcOrd="0" destOrd="0" presId="urn:microsoft.com/office/officeart/2008/layout/RadialCluster"/>
    <dgm:cxn modelId="{642F8DF8-08C1-4239-A7C1-C642490D46BB}" srcId="{28235678-5B50-4D1A-B835-B487217E4345}" destId="{2852A380-0431-44B6-94AB-4FA25ABDD811}" srcOrd="2" destOrd="0" parTransId="{0BFECE98-0547-4141-97A7-D5FE3C073DCC}" sibTransId="{A47A2062-D76B-45D2-905A-319875B6431D}"/>
    <dgm:cxn modelId="{B0EAC027-C072-4274-A11A-947E7DDA6B34}" type="presParOf" srcId="{FF46AB53-659F-4774-A2BF-C22061623460}" destId="{6ADA6E3E-EF45-469A-8710-15539753BF01}" srcOrd="0" destOrd="0" presId="urn:microsoft.com/office/officeart/2008/layout/RadialCluster"/>
    <dgm:cxn modelId="{FB1F3233-6BCC-45F4-A431-BED2D41DEF30}" type="presParOf" srcId="{6ADA6E3E-EF45-469A-8710-15539753BF01}" destId="{18F85D85-5962-47A3-A45A-9D871C83EE0E}" srcOrd="0" destOrd="0" presId="urn:microsoft.com/office/officeart/2008/layout/RadialCluster"/>
    <dgm:cxn modelId="{3C5128D1-068B-4180-819A-371649E4FD59}" type="presParOf" srcId="{6ADA6E3E-EF45-469A-8710-15539753BF01}" destId="{772170C5-1877-44E9-8A77-8D6F82947521}" srcOrd="1" destOrd="0" presId="urn:microsoft.com/office/officeart/2008/layout/RadialCluster"/>
    <dgm:cxn modelId="{64684C8C-07DB-4A20-9C1E-08FE51049B3A}" type="presParOf" srcId="{6ADA6E3E-EF45-469A-8710-15539753BF01}" destId="{F5D9D369-FC62-4C29-95D9-0ADAFF54F2DD}" srcOrd="2" destOrd="0" presId="urn:microsoft.com/office/officeart/2008/layout/RadialCluster"/>
    <dgm:cxn modelId="{F8134E69-95C8-4A89-8A53-D3CC3ADC4C27}" type="presParOf" srcId="{6ADA6E3E-EF45-469A-8710-15539753BF01}" destId="{AA4F2633-D94F-4A10-88F5-AAE5D517BCDB}" srcOrd="3" destOrd="0" presId="urn:microsoft.com/office/officeart/2008/layout/RadialCluster"/>
    <dgm:cxn modelId="{6BDCE11A-7906-4F36-85C3-DF603DCDA725}" type="presParOf" srcId="{6ADA6E3E-EF45-469A-8710-15539753BF01}" destId="{32D3E97C-DE38-4FB1-B8BF-18095531D541}" srcOrd="4" destOrd="0" presId="urn:microsoft.com/office/officeart/2008/layout/RadialCluster"/>
    <dgm:cxn modelId="{65DB0CFC-8702-41A2-A600-DF1F68802EFA}" type="presParOf" srcId="{6ADA6E3E-EF45-469A-8710-15539753BF01}" destId="{4E953C11-D0B3-4C2A-9CA9-4D6FD3ADEED8}" srcOrd="5" destOrd="0" presId="urn:microsoft.com/office/officeart/2008/layout/RadialCluster"/>
    <dgm:cxn modelId="{05D15EB6-F853-46F1-9546-138D46520764}" type="presParOf" srcId="{6ADA6E3E-EF45-469A-8710-15539753BF01}" destId="{71AB7320-9D1B-4D79-9DEB-F5906C2B34DC}" srcOrd="6" destOrd="0" presId="urn:microsoft.com/office/officeart/2008/layout/RadialCluster"/>
    <dgm:cxn modelId="{3B1E19A8-5980-4129-B3CB-93BDD0B84B73}" type="presParOf" srcId="{6ADA6E3E-EF45-469A-8710-15539753BF01}" destId="{E93DADA4-F052-4A3E-94D8-1836542356FA}" srcOrd="7" destOrd="0" presId="urn:microsoft.com/office/officeart/2008/layout/RadialCluster"/>
    <dgm:cxn modelId="{71FD67FE-C005-4EB3-B39E-9A4AE5D984AE}" type="presParOf" srcId="{6ADA6E3E-EF45-469A-8710-15539753BF01}" destId="{42328482-C56C-4A62-BACC-D516DC6E0533}" srcOrd="8" destOrd="0" presId="urn:microsoft.com/office/officeart/2008/layout/RadialCluster"/>
    <dgm:cxn modelId="{D75814FB-65F0-4D83-ADC1-A35EC8825ACD}" type="presParOf" srcId="{6ADA6E3E-EF45-469A-8710-15539753BF01}" destId="{98FFF97A-A188-4B3F-B936-5F5C62826DFD}" srcOrd="9" destOrd="0" presId="urn:microsoft.com/office/officeart/2008/layout/RadialCluster"/>
    <dgm:cxn modelId="{EAAE7B52-04B8-41D9-AE9F-992ADEBE4777}" type="presParOf" srcId="{6ADA6E3E-EF45-469A-8710-15539753BF01}" destId="{2F794286-A34F-476E-977E-D6252499AE14}" srcOrd="10" destOrd="0" presId="urn:microsoft.com/office/officeart/2008/layout/RadialCluster"/>
    <dgm:cxn modelId="{C5B9A7A8-26C8-4D02-81F8-8EF3E7C146B6}" type="presParOf" srcId="{6ADA6E3E-EF45-469A-8710-15539753BF01}" destId="{DAC82AD2-0FA7-4C8A-9C91-9334844EE634}" srcOrd="11" destOrd="0" presId="urn:microsoft.com/office/officeart/2008/layout/RadialCluster"/>
    <dgm:cxn modelId="{1A6ED917-36A1-4EEC-B87E-0FCC317F9DA3}" type="presParOf" srcId="{6ADA6E3E-EF45-469A-8710-15539753BF01}" destId="{E223E01C-E293-4E50-A0A2-FE17DA8921F6}" srcOrd="1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E26D43F-0E79-427F-868A-EFB4C3F75D7A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235678-5B50-4D1A-B835-B487217E4345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FFC000"/>
          </a:solidFill>
        </a:ln>
      </dgm:spPr>
      <dgm:t>
        <a:bodyPr lIns="0" tIns="0" rIns="0" bIns="0"/>
        <a:lstStyle/>
        <a:p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D2CD503-3CBE-4C89-BA77-F116F1F762D7}" type="parTrans" cxnId="{14DE54A2-D60A-44BB-B267-4AFB735AEFA7}">
      <dgm:prSet/>
      <dgm:spPr/>
      <dgm:t>
        <a:bodyPr/>
        <a:lstStyle/>
        <a:p>
          <a:endParaRPr lang="en-US"/>
        </a:p>
      </dgm:t>
    </dgm:pt>
    <dgm:pt modelId="{8EB2CB3B-DB78-482C-8176-A61BB2D24A46}" type="sibTrans" cxnId="{14DE54A2-D60A-44BB-B267-4AFB735AEFA7}">
      <dgm:prSet/>
      <dgm:spPr/>
      <dgm:t>
        <a:bodyPr/>
        <a:lstStyle/>
        <a:p>
          <a:endParaRPr lang="en-US"/>
        </a:p>
      </dgm:t>
    </dgm:pt>
    <dgm:pt modelId="{D68F8B06-795D-45D5-9C45-A1FCE5D601DF}">
      <dgm:prSet phldrT="[Text]" custT="1"/>
      <dgm:spPr>
        <a:solidFill>
          <a:srgbClr val="FFC000"/>
        </a:solidFill>
        <a:ln>
          <a:solidFill>
            <a:srgbClr val="FFC000"/>
          </a:solidFill>
        </a:ln>
      </dgm:spPr>
      <dgm:t>
        <a:bodyPr lIns="0" tIns="0" rIns="0" bIns="0"/>
        <a:lstStyle/>
        <a:p>
          <a:r>
            <a:rPr lang="en-US" sz="2000" dirty="0" smtClean="0">
              <a:latin typeface="Calibri" panose="020F0502020204030204" pitchFamily="34" charset="0"/>
              <a:cs typeface="Calibri" panose="020F0502020204030204" pitchFamily="34" charset="0"/>
            </a:rPr>
            <a:t>Simulate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66983AC-5C75-4A19-AE36-68C59793BC64}" type="parTrans" cxnId="{46A00C3E-479A-4EEF-AD51-F9BFB499C03C}">
      <dgm:prSet/>
      <dgm:spPr>
        <a:solidFill>
          <a:srgbClr val="FFC000"/>
        </a:solidFill>
        <a:ln>
          <a:solidFill>
            <a:srgbClr val="FFC000"/>
          </a:solidFill>
        </a:ln>
      </dgm:spPr>
      <dgm:t>
        <a:bodyPr lIns="0" tIns="0" rIns="0" bIns="0"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513EE88-01B8-4B1E-BA0E-93DC4034878A}" type="sibTrans" cxnId="{46A00C3E-479A-4EEF-AD51-F9BFB499C03C}">
      <dgm:prSet/>
      <dgm:spPr/>
      <dgm:t>
        <a:bodyPr/>
        <a:lstStyle/>
        <a:p>
          <a:endParaRPr lang="en-US"/>
        </a:p>
      </dgm:t>
    </dgm:pt>
    <dgm:pt modelId="{CD88F90B-6C00-4C64-A4FA-6CA3E56E0A04}">
      <dgm:prSet phldrT="[Text]" custT="1"/>
      <dgm:spPr>
        <a:solidFill>
          <a:srgbClr val="FFC000"/>
        </a:solidFill>
        <a:ln>
          <a:solidFill>
            <a:srgbClr val="FFC000"/>
          </a:solidFill>
        </a:ln>
      </dgm:spPr>
      <dgm:t>
        <a:bodyPr lIns="0" tIns="0" rIns="0" bIns="0"/>
        <a:lstStyle/>
        <a:p>
          <a:r>
            <a:rPr lang="en-US" sz="2000" dirty="0" smtClean="0">
              <a:latin typeface="Calibri" panose="020F0502020204030204" pitchFamily="34" charset="0"/>
              <a:cs typeface="Calibri" panose="020F0502020204030204" pitchFamily="34" charset="0"/>
            </a:rPr>
            <a:t>Test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EE67A82-19F2-4A86-B5B5-F50964C20DA0}" type="parTrans" cxnId="{BEC1DF27-2E2D-4F3C-8E7F-A152F851242D}">
      <dgm:prSet/>
      <dgm:spPr>
        <a:solidFill>
          <a:srgbClr val="FFC000"/>
        </a:solidFill>
        <a:ln>
          <a:solidFill>
            <a:srgbClr val="FFC000"/>
          </a:solidFill>
        </a:ln>
      </dgm:spPr>
      <dgm:t>
        <a:bodyPr lIns="0" tIns="0" rIns="0" bIns="0"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01C2416-B9D5-48E2-82CE-12EF37DFA236}" type="sibTrans" cxnId="{BEC1DF27-2E2D-4F3C-8E7F-A152F851242D}">
      <dgm:prSet/>
      <dgm:spPr/>
      <dgm:t>
        <a:bodyPr/>
        <a:lstStyle/>
        <a:p>
          <a:endParaRPr lang="en-US"/>
        </a:p>
      </dgm:t>
    </dgm:pt>
    <dgm:pt modelId="{04F49E12-42FB-4789-AFB1-0BBBFA073EA7}">
      <dgm:prSet phldrT="[Text]" custT="1"/>
      <dgm:spPr>
        <a:solidFill>
          <a:srgbClr val="FFC000"/>
        </a:solidFill>
        <a:ln>
          <a:solidFill>
            <a:srgbClr val="FFC000"/>
          </a:solidFill>
        </a:ln>
      </dgm:spPr>
      <dgm:t>
        <a:bodyPr lIns="0" tIns="0" rIns="0" bIns="0"/>
        <a:lstStyle/>
        <a:p>
          <a:r>
            <a:rPr lang="en-US" sz="2000" dirty="0" smtClean="0">
              <a:latin typeface="Calibri" panose="020F0502020204030204" pitchFamily="34" charset="0"/>
              <a:cs typeface="Calibri" panose="020F0502020204030204" pitchFamily="34" charset="0"/>
            </a:rPr>
            <a:t>Analyze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B8BF779-4931-474E-A58A-7E9AD056B1D8}" type="parTrans" cxnId="{FB25C5D2-A01F-4DBF-B62B-F035A4F43CFA}">
      <dgm:prSet/>
      <dgm:spPr>
        <a:solidFill>
          <a:srgbClr val="FFC000"/>
        </a:solidFill>
        <a:ln>
          <a:solidFill>
            <a:srgbClr val="FFC000"/>
          </a:solidFill>
        </a:ln>
      </dgm:spPr>
      <dgm:t>
        <a:bodyPr lIns="0" tIns="0" rIns="0" bIns="0"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FE54855-9438-4A94-B732-D9927CD4FC57}" type="sibTrans" cxnId="{FB25C5D2-A01F-4DBF-B62B-F035A4F43CFA}">
      <dgm:prSet/>
      <dgm:spPr/>
      <dgm:t>
        <a:bodyPr/>
        <a:lstStyle/>
        <a:p>
          <a:endParaRPr lang="en-US"/>
        </a:p>
      </dgm:t>
    </dgm:pt>
    <dgm:pt modelId="{E954BA74-50F9-485B-A6A4-137A3BFB5B61}">
      <dgm:prSet phldrT="[Text]" custT="1"/>
      <dgm:spPr>
        <a:solidFill>
          <a:srgbClr val="FFC000"/>
        </a:solidFill>
        <a:ln>
          <a:solidFill>
            <a:srgbClr val="FFC000"/>
          </a:solidFill>
        </a:ln>
      </dgm:spPr>
      <dgm:t>
        <a:bodyPr lIns="0" tIns="0" rIns="0" bIns="0"/>
        <a:lstStyle/>
        <a:p>
          <a:r>
            <a:rPr lang="en-US" sz="2000" dirty="0" smtClean="0">
              <a:latin typeface="Calibri" panose="020F0502020204030204" pitchFamily="34" charset="0"/>
              <a:cs typeface="Calibri" panose="020F0502020204030204" pitchFamily="34" charset="0"/>
            </a:rPr>
            <a:t>Build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E85ED4D-CA3B-4294-9B62-7D12F7C4CB78}" type="parTrans" cxnId="{0A625073-571C-4045-8A6F-EE5A55EFDA5C}">
      <dgm:prSet/>
      <dgm:spPr>
        <a:solidFill>
          <a:srgbClr val="FFC000"/>
        </a:solidFill>
        <a:ln>
          <a:solidFill>
            <a:srgbClr val="FFC000"/>
          </a:solidFill>
        </a:ln>
      </dgm:spPr>
      <dgm:t>
        <a:bodyPr lIns="0" tIns="0" rIns="0" bIns="0"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B00FF4A-04E7-4EDA-B988-8723EA51900D}" type="sibTrans" cxnId="{0A625073-571C-4045-8A6F-EE5A55EFDA5C}">
      <dgm:prSet/>
      <dgm:spPr/>
      <dgm:t>
        <a:bodyPr/>
        <a:lstStyle/>
        <a:p>
          <a:endParaRPr lang="en-US"/>
        </a:p>
      </dgm:t>
    </dgm:pt>
    <dgm:pt modelId="{2852A380-0431-44B6-94AB-4FA25ABDD811}">
      <dgm:prSet phldrT="[Text]" custT="1"/>
      <dgm:spPr>
        <a:solidFill>
          <a:srgbClr val="FFC000"/>
        </a:solidFill>
        <a:ln>
          <a:solidFill>
            <a:srgbClr val="FFC000"/>
          </a:solidFill>
        </a:ln>
      </dgm:spPr>
      <dgm:t>
        <a:bodyPr lIns="0" tIns="0" rIns="0" bIns="0"/>
        <a:lstStyle/>
        <a:p>
          <a:r>
            <a:rPr lang="en-US" sz="2000" dirty="0" smtClean="0">
              <a:latin typeface="Calibri" panose="020F0502020204030204" pitchFamily="34" charset="0"/>
              <a:cs typeface="Calibri" panose="020F0502020204030204" pitchFamily="34" charset="0"/>
            </a:rPr>
            <a:t>Optimize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BFECE98-0547-4141-97A7-D5FE3C073DCC}" type="parTrans" cxnId="{642F8DF8-08C1-4239-A7C1-C642490D46BB}">
      <dgm:prSet/>
      <dgm:spPr>
        <a:solidFill>
          <a:srgbClr val="FFC000"/>
        </a:solidFill>
        <a:ln>
          <a:solidFill>
            <a:srgbClr val="FFC000"/>
          </a:solidFill>
        </a:ln>
      </dgm:spPr>
      <dgm:t>
        <a:bodyPr lIns="0" tIns="0" rIns="0" bIns="0"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47A2062-D76B-45D2-905A-319875B6431D}" type="sibTrans" cxnId="{642F8DF8-08C1-4239-A7C1-C642490D46BB}">
      <dgm:prSet/>
      <dgm:spPr/>
      <dgm:t>
        <a:bodyPr/>
        <a:lstStyle/>
        <a:p>
          <a:endParaRPr lang="en-US"/>
        </a:p>
      </dgm:t>
    </dgm:pt>
    <dgm:pt modelId="{32A348DB-6B37-40AF-948F-B314A3A3C0CF}">
      <dgm:prSet phldrT="[Text]" custT="1"/>
      <dgm:spPr>
        <a:solidFill>
          <a:srgbClr val="FFC000"/>
        </a:solidFill>
        <a:ln>
          <a:solidFill>
            <a:srgbClr val="FFC000"/>
          </a:solidFill>
        </a:ln>
      </dgm:spPr>
      <dgm:t>
        <a:bodyPr lIns="0" tIns="0" rIns="0" bIns="0"/>
        <a:lstStyle/>
        <a:p>
          <a:r>
            <a:rPr lang="en-US" sz="2000" smtClean="0">
              <a:latin typeface="Calibri" panose="020F0502020204030204" pitchFamily="34" charset="0"/>
              <a:cs typeface="Calibri" panose="020F0502020204030204" pitchFamily="34" charset="0"/>
            </a:rPr>
            <a:t>Design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5F5B392-8618-4A0F-B388-D861B66F5E3B}" type="parTrans" cxnId="{AFDB28C4-E8DF-458A-BD42-ECF8D6B89AF1}">
      <dgm:prSet/>
      <dgm:spPr>
        <a:solidFill>
          <a:srgbClr val="FFC000"/>
        </a:solidFill>
        <a:ln>
          <a:solidFill>
            <a:srgbClr val="FFC000"/>
          </a:solidFill>
        </a:ln>
      </dgm:spPr>
      <dgm:t>
        <a:bodyPr lIns="0" tIns="0" rIns="0" bIns="0"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4F0FDD-8944-447E-B2C0-48C4F4F1D20E}" type="sibTrans" cxnId="{AFDB28C4-E8DF-458A-BD42-ECF8D6B89AF1}">
      <dgm:prSet/>
      <dgm:spPr/>
      <dgm:t>
        <a:bodyPr/>
        <a:lstStyle/>
        <a:p>
          <a:endParaRPr lang="en-US"/>
        </a:p>
      </dgm:t>
    </dgm:pt>
    <dgm:pt modelId="{FF46AB53-659F-4774-A2BF-C22061623460}" type="pres">
      <dgm:prSet presAssocID="{8E26D43F-0E79-427F-868A-EFB4C3F75D7A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6ADA6E3E-EF45-469A-8710-15539753BF01}" type="pres">
      <dgm:prSet presAssocID="{28235678-5B50-4D1A-B835-B487217E4345}" presName="singleCycle" presStyleCnt="0"/>
      <dgm:spPr/>
    </dgm:pt>
    <dgm:pt modelId="{18F85D85-5962-47A3-A45A-9D871C83EE0E}" type="pres">
      <dgm:prSet presAssocID="{28235678-5B50-4D1A-B835-B487217E4345}" presName="singleCenter" presStyleLbl="node1" presStyleIdx="0" presStyleCnt="7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772170C5-1877-44E9-8A77-8D6F82947521}" type="pres">
      <dgm:prSet presAssocID="{35F5B392-8618-4A0F-B388-D861B66F5E3B}" presName="Name56" presStyleLbl="parChTrans1D2" presStyleIdx="0" presStyleCnt="6"/>
      <dgm:spPr/>
      <dgm:t>
        <a:bodyPr/>
        <a:lstStyle/>
        <a:p>
          <a:endParaRPr lang="en-US"/>
        </a:p>
      </dgm:t>
    </dgm:pt>
    <dgm:pt modelId="{F5D9D369-FC62-4C29-95D9-0ADAFF54F2DD}" type="pres">
      <dgm:prSet presAssocID="{32A348DB-6B37-40AF-948F-B314A3A3C0CF}" presName="text0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4F2633-D94F-4A10-88F5-AAE5D517BCDB}" type="pres">
      <dgm:prSet presAssocID="{E66983AC-5C75-4A19-AE36-68C59793BC64}" presName="Name56" presStyleLbl="parChTrans1D2" presStyleIdx="1" presStyleCnt="6"/>
      <dgm:spPr/>
      <dgm:t>
        <a:bodyPr/>
        <a:lstStyle/>
        <a:p>
          <a:endParaRPr lang="en-US"/>
        </a:p>
      </dgm:t>
    </dgm:pt>
    <dgm:pt modelId="{32D3E97C-DE38-4FB1-B8BF-18095531D541}" type="pres">
      <dgm:prSet presAssocID="{D68F8B06-795D-45D5-9C45-A1FCE5D601DF}" presName="text0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953C11-D0B3-4C2A-9CA9-4D6FD3ADEED8}" type="pres">
      <dgm:prSet presAssocID="{0BFECE98-0547-4141-97A7-D5FE3C073DCC}" presName="Name56" presStyleLbl="parChTrans1D2" presStyleIdx="2" presStyleCnt="6"/>
      <dgm:spPr/>
      <dgm:t>
        <a:bodyPr/>
        <a:lstStyle/>
        <a:p>
          <a:endParaRPr lang="en-US"/>
        </a:p>
      </dgm:t>
    </dgm:pt>
    <dgm:pt modelId="{71AB7320-9D1B-4D79-9DEB-F5906C2B34DC}" type="pres">
      <dgm:prSet presAssocID="{2852A380-0431-44B6-94AB-4FA25ABDD811}" presName="text0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3DADA4-F052-4A3E-94D8-1836542356FA}" type="pres">
      <dgm:prSet presAssocID="{CE85ED4D-CA3B-4294-9B62-7D12F7C4CB78}" presName="Name56" presStyleLbl="parChTrans1D2" presStyleIdx="3" presStyleCnt="6"/>
      <dgm:spPr/>
      <dgm:t>
        <a:bodyPr/>
        <a:lstStyle/>
        <a:p>
          <a:endParaRPr lang="en-US"/>
        </a:p>
      </dgm:t>
    </dgm:pt>
    <dgm:pt modelId="{42328482-C56C-4A62-BACC-D516DC6E0533}" type="pres">
      <dgm:prSet presAssocID="{E954BA74-50F9-485B-A6A4-137A3BFB5B61}" presName="text0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FFF97A-A188-4B3F-B936-5F5C62826DFD}" type="pres">
      <dgm:prSet presAssocID="{2EE67A82-19F2-4A86-B5B5-F50964C20DA0}" presName="Name56" presStyleLbl="parChTrans1D2" presStyleIdx="4" presStyleCnt="6"/>
      <dgm:spPr/>
      <dgm:t>
        <a:bodyPr/>
        <a:lstStyle/>
        <a:p>
          <a:endParaRPr lang="en-US"/>
        </a:p>
      </dgm:t>
    </dgm:pt>
    <dgm:pt modelId="{2F794286-A34F-476E-977E-D6252499AE14}" type="pres">
      <dgm:prSet presAssocID="{CD88F90B-6C00-4C64-A4FA-6CA3E56E0A04}" presName="text0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C82AD2-0FA7-4C8A-9C91-9334844EE634}" type="pres">
      <dgm:prSet presAssocID="{2B8BF779-4931-474E-A58A-7E9AD056B1D8}" presName="Name56" presStyleLbl="parChTrans1D2" presStyleIdx="5" presStyleCnt="6"/>
      <dgm:spPr/>
      <dgm:t>
        <a:bodyPr/>
        <a:lstStyle/>
        <a:p>
          <a:endParaRPr lang="en-US"/>
        </a:p>
      </dgm:t>
    </dgm:pt>
    <dgm:pt modelId="{E223E01C-E293-4E50-A0A2-FE17DA8921F6}" type="pres">
      <dgm:prSet presAssocID="{04F49E12-42FB-4789-AFB1-0BBBFA073EA7}" presName="text0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9074E91-AADC-4310-9796-33C9E83A317B}" type="presOf" srcId="{2B8BF779-4931-474E-A58A-7E9AD056B1D8}" destId="{DAC82AD2-0FA7-4C8A-9C91-9334844EE634}" srcOrd="0" destOrd="0" presId="urn:microsoft.com/office/officeart/2008/layout/RadialCluster"/>
    <dgm:cxn modelId="{06B2F2D1-EE14-43E3-88AA-4C3B277FD1E6}" type="presOf" srcId="{CE85ED4D-CA3B-4294-9B62-7D12F7C4CB78}" destId="{E93DADA4-F052-4A3E-94D8-1836542356FA}" srcOrd="0" destOrd="0" presId="urn:microsoft.com/office/officeart/2008/layout/RadialCluster"/>
    <dgm:cxn modelId="{BEC1DF27-2E2D-4F3C-8E7F-A152F851242D}" srcId="{28235678-5B50-4D1A-B835-B487217E4345}" destId="{CD88F90B-6C00-4C64-A4FA-6CA3E56E0A04}" srcOrd="4" destOrd="0" parTransId="{2EE67A82-19F2-4A86-B5B5-F50964C20DA0}" sibTransId="{801C2416-B9D5-48E2-82CE-12EF37DFA236}"/>
    <dgm:cxn modelId="{D6E70243-699E-4E49-B103-860B9F265800}" type="presOf" srcId="{04F49E12-42FB-4789-AFB1-0BBBFA073EA7}" destId="{E223E01C-E293-4E50-A0A2-FE17DA8921F6}" srcOrd="0" destOrd="0" presId="urn:microsoft.com/office/officeart/2008/layout/RadialCluster"/>
    <dgm:cxn modelId="{0A625073-571C-4045-8A6F-EE5A55EFDA5C}" srcId="{28235678-5B50-4D1A-B835-B487217E4345}" destId="{E954BA74-50F9-485B-A6A4-137A3BFB5B61}" srcOrd="3" destOrd="0" parTransId="{CE85ED4D-CA3B-4294-9B62-7D12F7C4CB78}" sibTransId="{2B00FF4A-04E7-4EDA-B988-8723EA51900D}"/>
    <dgm:cxn modelId="{2EC875CC-D220-427E-A7EB-358252170C45}" type="presOf" srcId="{8E26D43F-0E79-427F-868A-EFB4C3F75D7A}" destId="{FF46AB53-659F-4774-A2BF-C22061623460}" srcOrd="0" destOrd="0" presId="urn:microsoft.com/office/officeart/2008/layout/RadialCluster"/>
    <dgm:cxn modelId="{D4F3D22C-5C5B-4CBB-96D5-7FE57900010C}" type="presOf" srcId="{E954BA74-50F9-485B-A6A4-137A3BFB5B61}" destId="{42328482-C56C-4A62-BACC-D516DC6E0533}" srcOrd="0" destOrd="0" presId="urn:microsoft.com/office/officeart/2008/layout/RadialCluster"/>
    <dgm:cxn modelId="{9CDBC764-5C4F-4087-9A59-76814427F61C}" type="presOf" srcId="{28235678-5B50-4D1A-B835-B487217E4345}" destId="{18F85D85-5962-47A3-A45A-9D871C83EE0E}" srcOrd="0" destOrd="0" presId="urn:microsoft.com/office/officeart/2008/layout/RadialCluster"/>
    <dgm:cxn modelId="{FB25C5D2-A01F-4DBF-B62B-F035A4F43CFA}" srcId="{28235678-5B50-4D1A-B835-B487217E4345}" destId="{04F49E12-42FB-4789-AFB1-0BBBFA073EA7}" srcOrd="5" destOrd="0" parTransId="{2B8BF779-4931-474E-A58A-7E9AD056B1D8}" sibTransId="{EFE54855-9438-4A94-B732-D9927CD4FC57}"/>
    <dgm:cxn modelId="{AFDB28C4-E8DF-458A-BD42-ECF8D6B89AF1}" srcId="{28235678-5B50-4D1A-B835-B487217E4345}" destId="{32A348DB-6B37-40AF-948F-B314A3A3C0CF}" srcOrd="0" destOrd="0" parTransId="{35F5B392-8618-4A0F-B388-D861B66F5E3B}" sibTransId="{C04F0FDD-8944-447E-B2C0-48C4F4F1D20E}"/>
    <dgm:cxn modelId="{74CF5E10-7FC4-40C1-8696-76D9463042B9}" type="presOf" srcId="{32A348DB-6B37-40AF-948F-B314A3A3C0CF}" destId="{F5D9D369-FC62-4C29-95D9-0ADAFF54F2DD}" srcOrd="0" destOrd="0" presId="urn:microsoft.com/office/officeart/2008/layout/RadialCluster"/>
    <dgm:cxn modelId="{A3557D28-8E3F-47A8-90DF-7267D7B5A20D}" type="presOf" srcId="{2EE67A82-19F2-4A86-B5B5-F50964C20DA0}" destId="{98FFF97A-A188-4B3F-B936-5F5C62826DFD}" srcOrd="0" destOrd="0" presId="urn:microsoft.com/office/officeart/2008/layout/RadialCluster"/>
    <dgm:cxn modelId="{E866CE80-DB0D-4DFD-BB2C-770F5B61DE37}" type="presOf" srcId="{E66983AC-5C75-4A19-AE36-68C59793BC64}" destId="{AA4F2633-D94F-4A10-88F5-AAE5D517BCDB}" srcOrd="0" destOrd="0" presId="urn:microsoft.com/office/officeart/2008/layout/RadialCluster"/>
    <dgm:cxn modelId="{46A00C3E-479A-4EEF-AD51-F9BFB499C03C}" srcId="{28235678-5B50-4D1A-B835-B487217E4345}" destId="{D68F8B06-795D-45D5-9C45-A1FCE5D601DF}" srcOrd="1" destOrd="0" parTransId="{E66983AC-5C75-4A19-AE36-68C59793BC64}" sibTransId="{E513EE88-01B8-4B1E-BA0E-93DC4034878A}"/>
    <dgm:cxn modelId="{14DE54A2-D60A-44BB-B267-4AFB735AEFA7}" srcId="{8E26D43F-0E79-427F-868A-EFB4C3F75D7A}" destId="{28235678-5B50-4D1A-B835-B487217E4345}" srcOrd="0" destOrd="0" parTransId="{9D2CD503-3CBE-4C89-BA77-F116F1F762D7}" sibTransId="{8EB2CB3B-DB78-482C-8176-A61BB2D24A46}"/>
    <dgm:cxn modelId="{F4AD7293-13A7-4FB1-9A56-34F1D38C2827}" type="presOf" srcId="{CD88F90B-6C00-4C64-A4FA-6CA3E56E0A04}" destId="{2F794286-A34F-476E-977E-D6252499AE14}" srcOrd="0" destOrd="0" presId="urn:microsoft.com/office/officeart/2008/layout/RadialCluster"/>
    <dgm:cxn modelId="{75031916-D808-431F-85A7-FC7C0B7C5F04}" type="presOf" srcId="{2852A380-0431-44B6-94AB-4FA25ABDD811}" destId="{71AB7320-9D1B-4D79-9DEB-F5906C2B34DC}" srcOrd="0" destOrd="0" presId="urn:microsoft.com/office/officeart/2008/layout/RadialCluster"/>
    <dgm:cxn modelId="{58DA4B94-BB82-49C5-ADD2-7D8BBA8E2DB7}" type="presOf" srcId="{0BFECE98-0547-4141-97A7-D5FE3C073DCC}" destId="{4E953C11-D0B3-4C2A-9CA9-4D6FD3ADEED8}" srcOrd="0" destOrd="0" presId="urn:microsoft.com/office/officeart/2008/layout/RadialCluster"/>
    <dgm:cxn modelId="{B30F50EF-A67F-466C-86D8-715D6819FC03}" type="presOf" srcId="{D68F8B06-795D-45D5-9C45-A1FCE5D601DF}" destId="{32D3E97C-DE38-4FB1-B8BF-18095531D541}" srcOrd="0" destOrd="0" presId="urn:microsoft.com/office/officeart/2008/layout/RadialCluster"/>
    <dgm:cxn modelId="{5E74A9ED-CD62-4BE4-80C4-990C5ADC7A62}" type="presOf" srcId="{35F5B392-8618-4A0F-B388-D861B66F5E3B}" destId="{772170C5-1877-44E9-8A77-8D6F82947521}" srcOrd="0" destOrd="0" presId="urn:microsoft.com/office/officeart/2008/layout/RadialCluster"/>
    <dgm:cxn modelId="{642F8DF8-08C1-4239-A7C1-C642490D46BB}" srcId="{28235678-5B50-4D1A-B835-B487217E4345}" destId="{2852A380-0431-44B6-94AB-4FA25ABDD811}" srcOrd="2" destOrd="0" parTransId="{0BFECE98-0547-4141-97A7-D5FE3C073DCC}" sibTransId="{A47A2062-D76B-45D2-905A-319875B6431D}"/>
    <dgm:cxn modelId="{B0EAC027-C072-4274-A11A-947E7DDA6B34}" type="presParOf" srcId="{FF46AB53-659F-4774-A2BF-C22061623460}" destId="{6ADA6E3E-EF45-469A-8710-15539753BF01}" srcOrd="0" destOrd="0" presId="urn:microsoft.com/office/officeart/2008/layout/RadialCluster"/>
    <dgm:cxn modelId="{FB1F3233-6BCC-45F4-A431-BED2D41DEF30}" type="presParOf" srcId="{6ADA6E3E-EF45-469A-8710-15539753BF01}" destId="{18F85D85-5962-47A3-A45A-9D871C83EE0E}" srcOrd="0" destOrd="0" presId="urn:microsoft.com/office/officeart/2008/layout/RadialCluster"/>
    <dgm:cxn modelId="{3C5128D1-068B-4180-819A-371649E4FD59}" type="presParOf" srcId="{6ADA6E3E-EF45-469A-8710-15539753BF01}" destId="{772170C5-1877-44E9-8A77-8D6F82947521}" srcOrd="1" destOrd="0" presId="urn:microsoft.com/office/officeart/2008/layout/RadialCluster"/>
    <dgm:cxn modelId="{64684C8C-07DB-4A20-9C1E-08FE51049B3A}" type="presParOf" srcId="{6ADA6E3E-EF45-469A-8710-15539753BF01}" destId="{F5D9D369-FC62-4C29-95D9-0ADAFF54F2DD}" srcOrd="2" destOrd="0" presId="urn:microsoft.com/office/officeart/2008/layout/RadialCluster"/>
    <dgm:cxn modelId="{F8134E69-95C8-4A89-8A53-D3CC3ADC4C27}" type="presParOf" srcId="{6ADA6E3E-EF45-469A-8710-15539753BF01}" destId="{AA4F2633-D94F-4A10-88F5-AAE5D517BCDB}" srcOrd="3" destOrd="0" presId="urn:microsoft.com/office/officeart/2008/layout/RadialCluster"/>
    <dgm:cxn modelId="{6BDCE11A-7906-4F36-85C3-DF603DCDA725}" type="presParOf" srcId="{6ADA6E3E-EF45-469A-8710-15539753BF01}" destId="{32D3E97C-DE38-4FB1-B8BF-18095531D541}" srcOrd="4" destOrd="0" presId="urn:microsoft.com/office/officeart/2008/layout/RadialCluster"/>
    <dgm:cxn modelId="{65DB0CFC-8702-41A2-A600-DF1F68802EFA}" type="presParOf" srcId="{6ADA6E3E-EF45-469A-8710-15539753BF01}" destId="{4E953C11-D0B3-4C2A-9CA9-4D6FD3ADEED8}" srcOrd="5" destOrd="0" presId="urn:microsoft.com/office/officeart/2008/layout/RadialCluster"/>
    <dgm:cxn modelId="{05D15EB6-F853-46F1-9546-138D46520764}" type="presParOf" srcId="{6ADA6E3E-EF45-469A-8710-15539753BF01}" destId="{71AB7320-9D1B-4D79-9DEB-F5906C2B34DC}" srcOrd="6" destOrd="0" presId="urn:microsoft.com/office/officeart/2008/layout/RadialCluster"/>
    <dgm:cxn modelId="{3B1E19A8-5980-4129-B3CB-93BDD0B84B73}" type="presParOf" srcId="{6ADA6E3E-EF45-469A-8710-15539753BF01}" destId="{E93DADA4-F052-4A3E-94D8-1836542356FA}" srcOrd="7" destOrd="0" presId="urn:microsoft.com/office/officeart/2008/layout/RadialCluster"/>
    <dgm:cxn modelId="{71FD67FE-C005-4EB3-B39E-9A4AE5D984AE}" type="presParOf" srcId="{6ADA6E3E-EF45-469A-8710-15539753BF01}" destId="{42328482-C56C-4A62-BACC-D516DC6E0533}" srcOrd="8" destOrd="0" presId="urn:microsoft.com/office/officeart/2008/layout/RadialCluster"/>
    <dgm:cxn modelId="{D75814FB-65F0-4D83-ADC1-A35EC8825ACD}" type="presParOf" srcId="{6ADA6E3E-EF45-469A-8710-15539753BF01}" destId="{98FFF97A-A188-4B3F-B936-5F5C62826DFD}" srcOrd="9" destOrd="0" presId="urn:microsoft.com/office/officeart/2008/layout/RadialCluster"/>
    <dgm:cxn modelId="{EAAE7B52-04B8-41D9-AE9F-992ADEBE4777}" type="presParOf" srcId="{6ADA6E3E-EF45-469A-8710-15539753BF01}" destId="{2F794286-A34F-476E-977E-D6252499AE14}" srcOrd="10" destOrd="0" presId="urn:microsoft.com/office/officeart/2008/layout/RadialCluster"/>
    <dgm:cxn modelId="{C5B9A7A8-26C8-4D02-81F8-8EF3E7C146B6}" type="presParOf" srcId="{6ADA6E3E-EF45-469A-8710-15539753BF01}" destId="{DAC82AD2-0FA7-4C8A-9C91-9334844EE634}" srcOrd="11" destOrd="0" presId="urn:microsoft.com/office/officeart/2008/layout/RadialCluster"/>
    <dgm:cxn modelId="{1A6ED917-36A1-4EEC-B87E-0FCC317F9DA3}" type="presParOf" srcId="{6ADA6E3E-EF45-469A-8710-15539753BF01}" destId="{E223E01C-E293-4E50-A0A2-FE17DA8921F6}" srcOrd="1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E26D43F-0E79-427F-868A-EFB4C3F75D7A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235678-5B50-4D1A-B835-B487217E4345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00B050"/>
          </a:solidFill>
        </a:ln>
      </dgm:spPr>
      <dgm:t>
        <a:bodyPr lIns="0" tIns="0" rIns="0" bIns="0"/>
        <a:lstStyle/>
        <a:p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D2CD503-3CBE-4C89-BA77-F116F1F762D7}" type="parTrans" cxnId="{14DE54A2-D60A-44BB-B267-4AFB735AEFA7}">
      <dgm:prSet/>
      <dgm:spPr/>
      <dgm:t>
        <a:bodyPr/>
        <a:lstStyle/>
        <a:p>
          <a:endParaRPr lang="en-US"/>
        </a:p>
      </dgm:t>
    </dgm:pt>
    <dgm:pt modelId="{8EB2CB3B-DB78-482C-8176-A61BB2D24A46}" type="sibTrans" cxnId="{14DE54A2-D60A-44BB-B267-4AFB735AEFA7}">
      <dgm:prSet/>
      <dgm:spPr/>
      <dgm:t>
        <a:bodyPr/>
        <a:lstStyle/>
        <a:p>
          <a:endParaRPr lang="en-US"/>
        </a:p>
      </dgm:t>
    </dgm:pt>
    <dgm:pt modelId="{D68F8B06-795D-45D5-9C45-A1FCE5D601DF}">
      <dgm:prSet phldrT="[Text]" custT="1"/>
      <dgm:spPr>
        <a:solidFill>
          <a:srgbClr val="00B050"/>
        </a:solidFill>
        <a:ln>
          <a:solidFill>
            <a:srgbClr val="00B050"/>
          </a:solidFill>
        </a:ln>
      </dgm:spPr>
      <dgm:t>
        <a:bodyPr lIns="0" tIns="0" rIns="0" bIns="0"/>
        <a:lstStyle/>
        <a:p>
          <a:r>
            <a:rPr lang="en-US" sz="2000" dirty="0" smtClean="0">
              <a:latin typeface="Calibri" panose="020F0502020204030204" pitchFamily="34" charset="0"/>
              <a:cs typeface="Calibri" panose="020F0502020204030204" pitchFamily="34" charset="0"/>
            </a:rPr>
            <a:t>Simulate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66983AC-5C75-4A19-AE36-68C59793BC64}" type="parTrans" cxnId="{46A00C3E-479A-4EEF-AD51-F9BFB499C03C}">
      <dgm:prSet/>
      <dgm:spPr>
        <a:solidFill>
          <a:srgbClr val="00B050"/>
        </a:solidFill>
        <a:ln>
          <a:solidFill>
            <a:srgbClr val="00B050"/>
          </a:solidFill>
        </a:ln>
      </dgm:spPr>
      <dgm:t>
        <a:bodyPr lIns="0" tIns="0" rIns="0" bIns="0"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513EE88-01B8-4B1E-BA0E-93DC4034878A}" type="sibTrans" cxnId="{46A00C3E-479A-4EEF-AD51-F9BFB499C03C}">
      <dgm:prSet/>
      <dgm:spPr/>
      <dgm:t>
        <a:bodyPr/>
        <a:lstStyle/>
        <a:p>
          <a:endParaRPr lang="en-US"/>
        </a:p>
      </dgm:t>
    </dgm:pt>
    <dgm:pt modelId="{CD88F90B-6C00-4C64-A4FA-6CA3E56E0A04}">
      <dgm:prSet phldrT="[Text]" custT="1"/>
      <dgm:spPr>
        <a:solidFill>
          <a:srgbClr val="00B050"/>
        </a:solidFill>
        <a:ln>
          <a:solidFill>
            <a:srgbClr val="00B050"/>
          </a:solidFill>
        </a:ln>
      </dgm:spPr>
      <dgm:t>
        <a:bodyPr lIns="0" tIns="0" rIns="0" bIns="0"/>
        <a:lstStyle/>
        <a:p>
          <a:r>
            <a:rPr lang="en-US" sz="2000" dirty="0" smtClean="0">
              <a:latin typeface="Calibri" panose="020F0502020204030204" pitchFamily="34" charset="0"/>
              <a:cs typeface="Calibri" panose="020F0502020204030204" pitchFamily="34" charset="0"/>
            </a:rPr>
            <a:t>Test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EE67A82-19F2-4A86-B5B5-F50964C20DA0}" type="parTrans" cxnId="{BEC1DF27-2E2D-4F3C-8E7F-A152F851242D}">
      <dgm:prSet/>
      <dgm:spPr>
        <a:solidFill>
          <a:srgbClr val="00B050"/>
        </a:solidFill>
        <a:ln>
          <a:solidFill>
            <a:srgbClr val="00B050"/>
          </a:solidFill>
        </a:ln>
      </dgm:spPr>
      <dgm:t>
        <a:bodyPr lIns="0" tIns="0" rIns="0" bIns="0"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01C2416-B9D5-48E2-82CE-12EF37DFA236}" type="sibTrans" cxnId="{BEC1DF27-2E2D-4F3C-8E7F-A152F851242D}">
      <dgm:prSet/>
      <dgm:spPr/>
      <dgm:t>
        <a:bodyPr/>
        <a:lstStyle/>
        <a:p>
          <a:endParaRPr lang="en-US"/>
        </a:p>
      </dgm:t>
    </dgm:pt>
    <dgm:pt modelId="{04F49E12-42FB-4789-AFB1-0BBBFA073EA7}">
      <dgm:prSet phldrT="[Text]" custT="1"/>
      <dgm:spPr>
        <a:solidFill>
          <a:srgbClr val="00B050"/>
        </a:solidFill>
        <a:ln>
          <a:solidFill>
            <a:srgbClr val="00B050"/>
          </a:solidFill>
        </a:ln>
      </dgm:spPr>
      <dgm:t>
        <a:bodyPr lIns="0" tIns="0" rIns="0" bIns="0"/>
        <a:lstStyle/>
        <a:p>
          <a:r>
            <a:rPr lang="en-US" sz="2000" dirty="0" smtClean="0">
              <a:latin typeface="Calibri" panose="020F0502020204030204" pitchFamily="34" charset="0"/>
              <a:cs typeface="Calibri" panose="020F0502020204030204" pitchFamily="34" charset="0"/>
            </a:rPr>
            <a:t>Analyze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B8BF779-4931-474E-A58A-7E9AD056B1D8}" type="parTrans" cxnId="{FB25C5D2-A01F-4DBF-B62B-F035A4F43CFA}">
      <dgm:prSet/>
      <dgm:spPr>
        <a:solidFill>
          <a:srgbClr val="00B050"/>
        </a:solidFill>
        <a:ln>
          <a:solidFill>
            <a:srgbClr val="00B050"/>
          </a:solidFill>
        </a:ln>
      </dgm:spPr>
      <dgm:t>
        <a:bodyPr lIns="0" tIns="0" rIns="0" bIns="0"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FE54855-9438-4A94-B732-D9927CD4FC57}" type="sibTrans" cxnId="{FB25C5D2-A01F-4DBF-B62B-F035A4F43CFA}">
      <dgm:prSet/>
      <dgm:spPr/>
      <dgm:t>
        <a:bodyPr/>
        <a:lstStyle/>
        <a:p>
          <a:endParaRPr lang="en-US"/>
        </a:p>
      </dgm:t>
    </dgm:pt>
    <dgm:pt modelId="{E954BA74-50F9-485B-A6A4-137A3BFB5B61}">
      <dgm:prSet phldrT="[Text]" custT="1"/>
      <dgm:spPr>
        <a:solidFill>
          <a:srgbClr val="00B050"/>
        </a:solidFill>
        <a:ln>
          <a:solidFill>
            <a:srgbClr val="00B050"/>
          </a:solidFill>
        </a:ln>
      </dgm:spPr>
      <dgm:t>
        <a:bodyPr lIns="0" tIns="0" rIns="0" bIns="0"/>
        <a:lstStyle/>
        <a:p>
          <a:r>
            <a:rPr lang="en-US" sz="2000" dirty="0" smtClean="0">
              <a:latin typeface="Calibri" panose="020F0502020204030204" pitchFamily="34" charset="0"/>
              <a:cs typeface="Calibri" panose="020F0502020204030204" pitchFamily="34" charset="0"/>
            </a:rPr>
            <a:t>Build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E85ED4D-CA3B-4294-9B62-7D12F7C4CB78}" type="parTrans" cxnId="{0A625073-571C-4045-8A6F-EE5A55EFDA5C}">
      <dgm:prSet/>
      <dgm:spPr>
        <a:solidFill>
          <a:srgbClr val="00B050"/>
        </a:solidFill>
        <a:ln>
          <a:solidFill>
            <a:srgbClr val="00B050"/>
          </a:solidFill>
        </a:ln>
      </dgm:spPr>
      <dgm:t>
        <a:bodyPr lIns="0" tIns="0" rIns="0" bIns="0"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B00FF4A-04E7-4EDA-B988-8723EA51900D}" type="sibTrans" cxnId="{0A625073-571C-4045-8A6F-EE5A55EFDA5C}">
      <dgm:prSet/>
      <dgm:spPr/>
      <dgm:t>
        <a:bodyPr/>
        <a:lstStyle/>
        <a:p>
          <a:endParaRPr lang="en-US"/>
        </a:p>
      </dgm:t>
    </dgm:pt>
    <dgm:pt modelId="{2852A380-0431-44B6-94AB-4FA25ABDD811}">
      <dgm:prSet phldrT="[Text]" custT="1"/>
      <dgm:spPr>
        <a:solidFill>
          <a:srgbClr val="00B050"/>
        </a:solidFill>
        <a:ln>
          <a:solidFill>
            <a:srgbClr val="00B050"/>
          </a:solidFill>
        </a:ln>
      </dgm:spPr>
      <dgm:t>
        <a:bodyPr lIns="0" tIns="0" rIns="0" bIns="0"/>
        <a:lstStyle/>
        <a:p>
          <a:r>
            <a:rPr lang="en-US" sz="2000" dirty="0" smtClean="0">
              <a:latin typeface="Calibri" panose="020F0502020204030204" pitchFamily="34" charset="0"/>
              <a:cs typeface="Calibri" panose="020F0502020204030204" pitchFamily="34" charset="0"/>
            </a:rPr>
            <a:t>Optimize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BFECE98-0547-4141-97A7-D5FE3C073DCC}" type="parTrans" cxnId="{642F8DF8-08C1-4239-A7C1-C642490D46BB}">
      <dgm:prSet/>
      <dgm:spPr>
        <a:solidFill>
          <a:srgbClr val="00B050"/>
        </a:solidFill>
        <a:ln>
          <a:solidFill>
            <a:srgbClr val="00B050"/>
          </a:solidFill>
        </a:ln>
      </dgm:spPr>
      <dgm:t>
        <a:bodyPr lIns="0" tIns="0" rIns="0" bIns="0"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47A2062-D76B-45D2-905A-319875B6431D}" type="sibTrans" cxnId="{642F8DF8-08C1-4239-A7C1-C642490D46BB}">
      <dgm:prSet/>
      <dgm:spPr/>
      <dgm:t>
        <a:bodyPr/>
        <a:lstStyle/>
        <a:p>
          <a:endParaRPr lang="en-US"/>
        </a:p>
      </dgm:t>
    </dgm:pt>
    <dgm:pt modelId="{32A348DB-6B37-40AF-948F-B314A3A3C0CF}">
      <dgm:prSet phldrT="[Text]" custT="1"/>
      <dgm:spPr>
        <a:solidFill>
          <a:srgbClr val="00B050"/>
        </a:solidFill>
        <a:ln>
          <a:solidFill>
            <a:srgbClr val="00B050"/>
          </a:solidFill>
        </a:ln>
      </dgm:spPr>
      <dgm:t>
        <a:bodyPr lIns="0" tIns="0" rIns="0" bIns="0"/>
        <a:lstStyle/>
        <a:p>
          <a:r>
            <a:rPr lang="en-US" sz="2000" dirty="0" smtClean="0">
              <a:latin typeface="Calibri" panose="020F0502020204030204" pitchFamily="34" charset="0"/>
              <a:cs typeface="Calibri" panose="020F0502020204030204" pitchFamily="34" charset="0"/>
            </a:rPr>
            <a:t>Design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5F5B392-8618-4A0F-B388-D861B66F5E3B}" type="parTrans" cxnId="{AFDB28C4-E8DF-458A-BD42-ECF8D6B89AF1}">
      <dgm:prSet/>
      <dgm:spPr>
        <a:solidFill>
          <a:srgbClr val="00B050"/>
        </a:solidFill>
        <a:ln>
          <a:solidFill>
            <a:srgbClr val="00B050"/>
          </a:solidFill>
        </a:ln>
      </dgm:spPr>
      <dgm:t>
        <a:bodyPr lIns="0" tIns="0" rIns="0" bIns="0"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4F0FDD-8944-447E-B2C0-48C4F4F1D20E}" type="sibTrans" cxnId="{AFDB28C4-E8DF-458A-BD42-ECF8D6B89AF1}">
      <dgm:prSet/>
      <dgm:spPr/>
      <dgm:t>
        <a:bodyPr/>
        <a:lstStyle/>
        <a:p>
          <a:endParaRPr lang="en-US"/>
        </a:p>
      </dgm:t>
    </dgm:pt>
    <dgm:pt modelId="{FF46AB53-659F-4774-A2BF-C22061623460}" type="pres">
      <dgm:prSet presAssocID="{8E26D43F-0E79-427F-868A-EFB4C3F75D7A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6ADA6E3E-EF45-469A-8710-15539753BF01}" type="pres">
      <dgm:prSet presAssocID="{28235678-5B50-4D1A-B835-B487217E4345}" presName="singleCycle" presStyleCnt="0"/>
      <dgm:spPr/>
    </dgm:pt>
    <dgm:pt modelId="{18F85D85-5962-47A3-A45A-9D871C83EE0E}" type="pres">
      <dgm:prSet presAssocID="{28235678-5B50-4D1A-B835-B487217E4345}" presName="singleCenter" presStyleLbl="node1" presStyleIdx="0" presStyleCnt="7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772170C5-1877-44E9-8A77-8D6F82947521}" type="pres">
      <dgm:prSet presAssocID="{35F5B392-8618-4A0F-B388-D861B66F5E3B}" presName="Name56" presStyleLbl="parChTrans1D2" presStyleIdx="0" presStyleCnt="6"/>
      <dgm:spPr/>
      <dgm:t>
        <a:bodyPr/>
        <a:lstStyle/>
        <a:p>
          <a:endParaRPr lang="en-US"/>
        </a:p>
      </dgm:t>
    </dgm:pt>
    <dgm:pt modelId="{F5D9D369-FC62-4C29-95D9-0ADAFF54F2DD}" type="pres">
      <dgm:prSet presAssocID="{32A348DB-6B37-40AF-948F-B314A3A3C0CF}" presName="text0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4F2633-D94F-4A10-88F5-AAE5D517BCDB}" type="pres">
      <dgm:prSet presAssocID="{E66983AC-5C75-4A19-AE36-68C59793BC64}" presName="Name56" presStyleLbl="parChTrans1D2" presStyleIdx="1" presStyleCnt="6"/>
      <dgm:spPr/>
      <dgm:t>
        <a:bodyPr/>
        <a:lstStyle/>
        <a:p>
          <a:endParaRPr lang="en-US"/>
        </a:p>
      </dgm:t>
    </dgm:pt>
    <dgm:pt modelId="{32D3E97C-DE38-4FB1-B8BF-18095531D541}" type="pres">
      <dgm:prSet presAssocID="{D68F8B06-795D-45D5-9C45-A1FCE5D601DF}" presName="text0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953C11-D0B3-4C2A-9CA9-4D6FD3ADEED8}" type="pres">
      <dgm:prSet presAssocID="{0BFECE98-0547-4141-97A7-D5FE3C073DCC}" presName="Name56" presStyleLbl="parChTrans1D2" presStyleIdx="2" presStyleCnt="6"/>
      <dgm:spPr/>
      <dgm:t>
        <a:bodyPr/>
        <a:lstStyle/>
        <a:p>
          <a:endParaRPr lang="en-US"/>
        </a:p>
      </dgm:t>
    </dgm:pt>
    <dgm:pt modelId="{71AB7320-9D1B-4D79-9DEB-F5906C2B34DC}" type="pres">
      <dgm:prSet presAssocID="{2852A380-0431-44B6-94AB-4FA25ABDD811}" presName="text0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3DADA4-F052-4A3E-94D8-1836542356FA}" type="pres">
      <dgm:prSet presAssocID="{CE85ED4D-CA3B-4294-9B62-7D12F7C4CB78}" presName="Name56" presStyleLbl="parChTrans1D2" presStyleIdx="3" presStyleCnt="6"/>
      <dgm:spPr/>
      <dgm:t>
        <a:bodyPr/>
        <a:lstStyle/>
        <a:p>
          <a:endParaRPr lang="en-US"/>
        </a:p>
      </dgm:t>
    </dgm:pt>
    <dgm:pt modelId="{42328482-C56C-4A62-BACC-D516DC6E0533}" type="pres">
      <dgm:prSet presAssocID="{E954BA74-50F9-485B-A6A4-137A3BFB5B61}" presName="text0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FFF97A-A188-4B3F-B936-5F5C62826DFD}" type="pres">
      <dgm:prSet presAssocID="{2EE67A82-19F2-4A86-B5B5-F50964C20DA0}" presName="Name56" presStyleLbl="parChTrans1D2" presStyleIdx="4" presStyleCnt="6"/>
      <dgm:spPr/>
      <dgm:t>
        <a:bodyPr/>
        <a:lstStyle/>
        <a:p>
          <a:endParaRPr lang="en-US"/>
        </a:p>
      </dgm:t>
    </dgm:pt>
    <dgm:pt modelId="{2F794286-A34F-476E-977E-D6252499AE14}" type="pres">
      <dgm:prSet presAssocID="{CD88F90B-6C00-4C64-A4FA-6CA3E56E0A04}" presName="text0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C82AD2-0FA7-4C8A-9C91-9334844EE634}" type="pres">
      <dgm:prSet presAssocID="{2B8BF779-4931-474E-A58A-7E9AD056B1D8}" presName="Name56" presStyleLbl="parChTrans1D2" presStyleIdx="5" presStyleCnt="6"/>
      <dgm:spPr/>
      <dgm:t>
        <a:bodyPr/>
        <a:lstStyle/>
        <a:p>
          <a:endParaRPr lang="en-US"/>
        </a:p>
      </dgm:t>
    </dgm:pt>
    <dgm:pt modelId="{E223E01C-E293-4E50-A0A2-FE17DA8921F6}" type="pres">
      <dgm:prSet presAssocID="{04F49E12-42FB-4789-AFB1-0BBBFA073EA7}" presName="text0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9074E91-AADC-4310-9796-33C9E83A317B}" type="presOf" srcId="{2B8BF779-4931-474E-A58A-7E9AD056B1D8}" destId="{DAC82AD2-0FA7-4C8A-9C91-9334844EE634}" srcOrd="0" destOrd="0" presId="urn:microsoft.com/office/officeart/2008/layout/RadialCluster"/>
    <dgm:cxn modelId="{06B2F2D1-EE14-43E3-88AA-4C3B277FD1E6}" type="presOf" srcId="{CE85ED4D-CA3B-4294-9B62-7D12F7C4CB78}" destId="{E93DADA4-F052-4A3E-94D8-1836542356FA}" srcOrd="0" destOrd="0" presId="urn:microsoft.com/office/officeart/2008/layout/RadialCluster"/>
    <dgm:cxn modelId="{BEC1DF27-2E2D-4F3C-8E7F-A152F851242D}" srcId="{28235678-5B50-4D1A-B835-B487217E4345}" destId="{CD88F90B-6C00-4C64-A4FA-6CA3E56E0A04}" srcOrd="4" destOrd="0" parTransId="{2EE67A82-19F2-4A86-B5B5-F50964C20DA0}" sibTransId="{801C2416-B9D5-48E2-82CE-12EF37DFA236}"/>
    <dgm:cxn modelId="{D6E70243-699E-4E49-B103-860B9F265800}" type="presOf" srcId="{04F49E12-42FB-4789-AFB1-0BBBFA073EA7}" destId="{E223E01C-E293-4E50-A0A2-FE17DA8921F6}" srcOrd="0" destOrd="0" presId="urn:microsoft.com/office/officeart/2008/layout/RadialCluster"/>
    <dgm:cxn modelId="{0A625073-571C-4045-8A6F-EE5A55EFDA5C}" srcId="{28235678-5B50-4D1A-B835-B487217E4345}" destId="{E954BA74-50F9-485B-A6A4-137A3BFB5B61}" srcOrd="3" destOrd="0" parTransId="{CE85ED4D-CA3B-4294-9B62-7D12F7C4CB78}" sibTransId="{2B00FF4A-04E7-4EDA-B988-8723EA51900D}"/>
    <dgm:cxn modelId="{2EC875CC-D220-427E-A7EB-358252170C45}" type="presOf" srcId="{8E26D43F-0E79-427F-868A-EFB4C3F75D7A}" destId="{FF46AB53-659F-4774-A2BF-C22061623460}" srcOrd="0" destOrd="0" presId="urn:microsoft.com/office/officeart/2008/layout/RadialCluster"/>
    <dgm:cxn modelId="{D4F3D22C-5C5B-4CBB-96D5-7FE57900010C}" type="presOf" srcId="{E954BA74-50F9-485B-A6A4-137A3BFB5B61}" destId="{42328482-C56C-4A62-BACC-D516DC6E0533}" srcOrd="0" destOrd="0" presId="urn:microsoft.com/office/officeart/2008/layout/RadialCluster"/>
    <dgm:cxn modelId="{9CDBC764-5C4F-4087-9A59-76814427F61C}" type="presOf" srcId="{28235678-5B50-4D1A-B835-B487217E4345}" destId="{18F85D85-5962-47A3-A45A-9D871C83EE0E}" srcOrd="0" destOrd="0" presId="urn:microsoft.com/office/officeart/2008/layout/RadialCluster"/>
    <dgm:cxn modelId="{FB25C5D2-A01F-4DBF-B62B-F035A4F43CFA}" srcId="{28235678-5B50-4D1A-B835-B487217E4345}" destId="{04F49E12-42FB-4789-AFB1-0BBBFA073EA7}" srcOrd="5" destOrd="0" parTransId="{2B8BF779-4931-474E-A58A-7E9AD056B1D8}" sibTransId="{EFE54855-9438-4A94-B732-D9927CD4FC57}"/>
    <dgm:cxn modelId="{AFDB28C4-E8DF-458A-BD42-ECF8D6B89AF1}" srcId="{28235678-5B50-4D1A-B835-B487217E4345}" destId="{32A348DB-6B37-40AF-948F-B314A3A3C0CF}" srcOrd="0" destOrd="0" parTransId="{35F5B392-8618-4A0F-B388-D861B66F5E3B}" sibTransId="{C04F0FDD-8944-447E-B2C0-48C4F4F1D20E}"/>
    <dgm:cxn modelId="{74CF5E10-7FC4-40C1-8696-76D9463042B9}" type="presOf" srcId="{32A348DB-6B37-40AF-948F-B314A3A3C0CF}" destId="{F5D9D369-FC62-4C29-95D9-0ADAFF54F2DD}" srcOrd="0" destOrd="0" presId="urn:microsoft.com/office/officeart/2008/layout/RadialCluster"/>
    <dgm:cxn modelId="{A3557D28-8E3F-47A8-90DF-7267D7B5A20D}" type="presOf" srcId="{2EE67A82-19F2-4A86-B5B5-F50964C20DA0}" destId="{98FFF97A-A188-4B3F-B936-5F5C62826DFD}" srcOrd="0" destOrd="0" presId="urn:microsoft.com/office/officeart/2008/layout/RadialCluster"/>
    <dgm:cxn modelId="{E866CE80-DB0D-4DFD-BB2C-770F5B61DE37}" type="presOf" srcId="{E66983AC-5C75-4A19-AE36-68C59793BC64}" destId="{AA4F2633-D94F-4A10-88F5-AAE5D517BCDB}" srcOrd="0" destOrd="0" presId="urn:microsoft.com/office/officeart/2008/layout/RadialCluster"/>
    <dgm:cxn modelId="{46A00C3E-479A-4EEF-AD51-F9BFB499C03C}" srcId="{28235678-5B50-4D1A-B835-B487217E4345}" destId="{D68F8B06-795D-45D5-9C45-A1FCE5D601DF}" srcOrd="1" destOrd="0" parTransId="{E66983AC-5C75-4A19-AE36-68C59793BC64}" sibTransId="{E513EE88-01B8-4B1E-BA0E-93DC4034878A}"/>
    <dgm:cxn modelId="{14DE54A2-D60A-44BB-B267-4AFB735AEFA7}" srcId="{8E26D43F-0E79-427F-868A-EFB4C3F75D7A}" destId="{28235678-5B50-4D1A-B835-B487217E4345}" srcOrd="0" destOrd="0" parTransId="{9D2CD503-3CBE-4C89-BA77-F116F1F762D7}" sibTransId="{8EB2CB3B-DB78-482C-8176-A61BB2D24A46}"/>
    <dgm:cxn modelId="{F4AD7293-13A7-4FB1-9A56-34F1D38C2827}" type="presOf" srcId="{CD88F90B-6C00-4C64-A4FA-6CA3E56E0A04}" destId="{2F794286-A34F-476E-977E-D6252499AE14}" srcOrd="0" destOrd="0" presId="urn:microsoft.com/office/officeart/2008/layout/RadialCluster"/>
    <dgm:cxn modelId="{75031916-D808-431F-85A7-FC7C0B7C5F04}" type="presOf" srcId="{2852A380-0431-44B6-94AB-4FA25ABDD811}" destId="{71AB7320-9D1B-4D79-9DEB-F5906C2B34DC}" srcOrd="0" destOrd="0" presId="urn:microsoft.com/office/officeart/2008/layout/RadialCluster"/>
    <dgm:cxn modelId="{58DA4B94-BB82-49C5-ADD2-7D8BBA8E2DB7}" type="presOf" srcId="{0BFECE98-0547-4141-97A7-D5FE3C073DCC}" destId="{4E953C11-D0B3-4C2A-9CA9-4D6FD3ADEED8}" srcOrd="0" destOrd="0" presId="urn:microsoft.com/office/officeart/2008/layout/RadialCluster"/>
    <dgm:cxn modelId="{B30F50EF-A67F-466C-86D8-715D6819FC03}" type="presOf" srcId="{D68F8B06-795D-45D5-9C45-A1FCE5D601DF}" destId="{32D3E97C-DE38-4FB1-B8BF-18095531D541}" srcOrd="0" destOrd="0" presId="urn:microsoft.com/office/officeart/2008/layout/RadialCluster"/>
    <dgm:cxn modelId="{5E74A9ED-CD62-4BE4-80C4-990C5ADC7A62}" type="presOf" srcId="{35F5B392-8618-4A0F-B388-D861B66F5E3B}" destId="{772170C5-1877-44E9-8A77-8D6F82947521}" srcOrd="0" destOrd="0" presId="urn:microsoft.com/office/officeart/2008/layout/RadialCluster"/>
    <dgm:cxn modelId="{642F8DF8-08C1-4239-A7C1-C642490D46BB}" srcId="{28235678-5B50-4D1A-B835-B487217E4345}" destId="{2852A380-0431-44B6-94AB-4FA25ABDD811}" srcOrd="2" destOrd="0" parTransId="{0BFECE98-0547-4141-97A7-D5FE3C073DCC}" sibTransId="{A47A2062-D76B-45D2-905A-319875B6431D}"/>
    <dgm:cxn modelId="{B0EAC027-C072-4274-A11A-947E7DDA6B34}" type="presParOf" srcId="{FF46AB53-659F-4774-A2BF-C22061623460}" destId="{6ADA6E3E-EF45-469A-8710-15539753BF01}" srcOrd="0" destOrd="0" presId="urn:microsoft.com/office/officeart/2008/layout/RadialCluster"/>
    <dgm:cxn modelId="{FB1F3233-6BCC-45F4-A431-BED2D41DEF30}" type="presParOf" srcId="{6ADA6E3E-EF45-469A-8710-15539753BF01}" destId="{18F85D85-5962-47A3-A45A-9D871C83EE0E}" srcOrd="0" destOrd="0" presId="urn:microsoft.com/office/officeart/2008/layout/RadialCluster"/>
    <dgm:cxn modelId="{3C5128D1-068B-4180-819A-371649E4FD59}" type="presParOf" srcId="{6ADA6E3E-EF45-469A-8710-15539753BF01}" destId="{772170C5-1877-44E9-8A77-8D6F82947521}" srcOrd="1" destOrd="0" presId="urn:microsoft.com/office/officeart/2008/layout/RadialCluster"/>
    <dgm:cxn modelId="{64684C8C-07DB-4A20-9C1E-08FE51049B3A}" type="presParOf" srcId="{6ADA6E3E-EF45-469A-8710-15539753BF01}" destId="{F5D9D369-FC62-4C29-95D9-0ADAFF54F2DD}" srcOrd="2" destOrd="0" presId="urn:microsoft.com/office/officeart/2008/layout/RadialCluster"/>
    <dgm:cxn modelId="{F8134E69-95C8-4A89-8A53-D3CC3ADC4C27}" type="presParOf" srcId="{6ADA6E3E-EF45-469A-8710-15539753BF01}" destId="{AA4F2633-D94F-4A10-88F5-AAE5D517BCDB}" srcOrd="3" destOrd="0" presId="urn:microsoft.com/office/officeart/2008/layout/RadialCluster"/>
    <dgm:cxn modelId="{6BDCE11A-7906-4F36-85C3-DF603DCDA725}" type="presParOf" srcId="{6ADA6E3E-EF45-469A-8710-15539753BF01}" destId="{32D3E97C-DE38-4FB1-B8BF-18095531D541}" srcOrd="4" destOrd="0" presId="urn:microsoft.com/office/officeart/2008/layout/RadialCluster"/>
    <dgm:cxn modelId="{65DB0CFC-8702-41A2-A600-DF1F68802EFA}" type="presParOf" srcId="{6ADA6E3E-EF45-469A-8710-15539753BF01}" destId="{4E953C11-D0B3-4C2A-9CA9-4D6FD3ADEED8}" srcOrd="5" destOrd="0" presId="urn:microsoft.com/office/officeart/2008/layout/RadialCluster"/>
    <dgm:cxn modelId="{05D15EB6-F853-46F1-9546-138D46520764}" type="presParOf" srcId="{6ADA6E3E-EF45-469A-8710-15539753BF01}" destId="{71AB7320-9D1B-4D79-9DEB-F5906C2B34DC}" srcOrd="6" destOrd="0" presId="urn:microsoft.com/office/officeart/2008/layout/RadialCluster"/>
    <dgm:cxn modelId="{3B1E19A8-5980-4129-B3CB-93BDD0B84B73}" type="presParOf" srcId="{6ADA6E3E-EF45-469A-8710-15539753BF01}" destId="{E93DADA4-F052-4A3E-94D8-1836542356FA}" srcOrd="7" destOrd="0" presId="urn:microsoft.com/office/officeart/2008/layout/RadialCluster"/>
    <dgm:cxn modelId="{71FD67FE-C005-4EB3-B39E-9A4AE5D984AE}" type="presParOf" srcId="{6ADA6E3E-EF45-469A-8710-15539753BF01}" destId="{42328482-C56C-4A62-BACC-D516DC6E0533}" srcOrd="8" destOrd="0" presId="urn:microsoft.com/office/officeart/2008/layout/RadialCluster"/>
    <dgm:cxn modelId="{D75814FB-65F0-4D83-ADC1-A35EC8825ACD}" type="presParOf" srcId="{6ADA6E3E-EF45-469A-8710-15539753BF01}" destId="{98FFF97A-A188-4B3F-B936-5F5C62826DFD}" srcOrd="9" destOrd="0" presId="urn:microsoft.com/office/officeart/2008/layout/RadialCluster"/>
    <dgm:cxn modelId="{EAAE7B52-04B8-41D9-AE9F-992ADEBE4777}" type="presParOf" srcId="{6ADA6E3E-EF45-469A-8710-15539753BF01}" destId="{2F794286-A34F-476E-977E-D6252499AE14}" srcOrd="10" destOrd="0" presId="urn:microsoft.com/office/officeart/2008/layout/RadialCluster"/>
    <dgm:cxn modelId="{C5B9A7A8-26C8-4D02-81F8-8EF3E7C146B6}" type="presParOf" srcId="{6ADA6E3E-EF45-469A-8710-15539753BF01}" destId="{DAC82AD2-0FA7-4C8A-9C91-9334844EE634}" srcOrd="11" destOrd="0" presId="urn:microsoft.com/office/officeart/2008/layout/RadialCluster"/>
    <dgm:cxn modelId="{1A6ED917-36A1-4EEC-B87E-0FCC317F9DA3}" type="presParOf" srcId="{6ADA6E3E-EF45-469A-8710-15539753BF01}" destId="{E223E01C-E293-4E50-A0A2-FE17DA8921F6}" srcOrd="1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E26D43F-0E79-427F-868A-EFB4C3F75D7A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235678-5B50-4D1A-B835-B487217E4345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C00000"/>
          </a:solidFill>
        </a:ln>
      </dgm:spPr>
      <dgm:t>
        <a:bodyPr lIns="0" tIns="0" rIns="0" bIns="0"/>
        <a:lstStyle/>
        <a:p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D2CD503-3CBE-4C89-BA77-F116F1F762D7}" type="parTrans" cxnId="{14DE54A2-D60A-44BB-B267-4AFB735AEFA7}">
      <dgm:prSet/>
      <dgm:spPr/>
      <dgm:t>
        <a:bodyPr/>
        <a:lstStyle/>
        <a:p>
          <a:endParaRPr lang="en-US"/>
        </a:p>
      </dgm:t>
    </dgm:pt>
    <dgm:pt modelId="{8EB2CB3B-DB78-482C-8176-A61BB2D24A46}" type="sibTrans" cxnId="{14DE54A2-D60A-44BB-B267-4AFB735AEFA7}">
      <dgm:prSet/>
      <dgm:spPr/>
      <dgm:t>
        <a:bodyPr/>
        <a:lstStyle/>
        <a:p>
          <a:endParaRPr lang="en-US"/>
        </a:p>
      </dgm:t>
    </dgm:pt>
    <dgm:pt modelId="{D68F8B06-795D-45D5-9C45-A1FCE5D601DF}">
      <dgm:prSet phldrT="[Text]" custT="1"/>
      <dgm:spPr>
        <a:solidFill>
          <a:srgbClr val="C00000"/>
        </a:solidFill>
        <a:ln>
          <a:solidFill>
            <a:srgbClr val="C00000"/>
          </a:solidFill>
        </a:ln>
      </dgm:spPr>
      <dgm:t>
        <a:bodyPr lIns="0" tIns="0" rIns="0" bIns="0"/>
        <a:lstStyle/>
        <a:p>
          <a:r>
            <a:rPr lang="en-US" sz="2000" dirty="0" smtClean="0">
              <a:latin typeface="Calibri" panose="020F0502020204030204" pitchFamily="34" charset="0"/>
              <a:cs typeface="Calibri" panose="020F0502020204030204" pitchFamily="34" charset="0"/>
            </a:rPr>
            <a:t>Simulate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66983AC-5C75-4A19-AE36-68C59793BC64}" type="parTrans" cxnId="{46A00C3E-479A-4EEF-AD51-F9BFB499C03C}">
      <dgm:prSet/>
      <dgm:spPr>
        <a:solidFill>
          <a:srgbClr val="C00000"/>
        </a:solidFill>
        <a:ln>
          <a:solidFill>
            <a:srgbClr val="C00000"/>
          </a:solidFill>
        </a:ln>
      </dgm:spPr>
      <dgm:t>
        <a:bodyPr lIns="0" tIns="0" rIns="0" bIns="0"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513EE88-01B8-4B1E-BA0E-93DC4034878A}" type="sibTrans" cxnId="{46A00C3E-479A-4EEF-AD51-F9BFB499C03C}">
      <dgm:prSet/>
      <dgm:spPr/>
      <dgm:t>
        <a:bodyPr/>
        <a:lstStyle/>
        <a:p>
          <a:endParaRPr lang="en-US"/>
        </a:p>
      </dgm:t>
    </dgm:pt>
    <dgm:pt modelId="{CD88F90B-6C00-4C64-A4FA-6CA3E56E0A04}">
      <dgm:prSet phldrT="[Text]" custT="1"/>
      <dgm:spPr>
        <a:solidFill>
          <a:srgbClr val="C00000"/>
        </a:solidFill>
        <a:ln>
          <a:solidFill>
            <a:srgbClr val="C00000"/>
          </a:solidFill>
        </a:ln>
      </dgm:spPr>
      <dgm:t>
        <a:bodyPr lIns="0" tIns="0" rIns="0" bIns="0"/>
        <a:lstStyle/>
        <a:p>
          <a:r>
            <a:rPr lang="en-US" sz="2000" dirty="0" smtClean="0">
              <a:latin typeface="Calibri" panose="020F0502020204030204" pitchFamily="34" charset="0"/>
              <a:cs typeface="Calibri" panose="020F0502020204030204" pitchFamily="34" charset="0"/>
            </a:rPr>
            <a:t>Test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EE67A82-19F2-4A86-B5B5-F50964C20DA0}" type="parTrans" cxnId="{BEC1DF27-2E2D-4F3C-8E7F-A152F851242D}">
      <dgm:prSet/>
      <dgm:spPr>
        <a:solidFill>
          <a:srgbClr val="C00000"/>
        </a:solidFill>
        <a:ln>
          <a:solidFill>
            <a:srgbClr val="C00000"/>
          </a:solidFill>
        </a:ln>
      </dgm:spPr>
      <dgm:t>
        <a:bodyPr lIns="0" tIns="0" rIns="0" bIns="0"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01C2416-B9D5-48E2-82CE-12EF37DFA236}" type="sibTrans" cxnId="{BEC1DF27-2E2D-4F3C-8E7F-A152F851242D}">
      <dgm:prSet/>
      <dgm:spPr/>
      <dgm:t>
        <a:bodyPr/>
        <a:lstStyle/>
        <a:p>
          <a:endParaRPr lang="en-US"/>
        </a:p>
      </dgm:t>
    </dgm:pt>
    <dgm:pt modelId="{04F49E12-42FB-4789-AFB1-0BBBFA073EA7}">
      <dgm:prSet phldrT="[Text]" custT="1"/>
      <dgm:spPr>
        <a:solidFill>
          <a:srgbClr val="C00000"/>
        </a:solidFill>
        <a:ln>
          <a:solidFill>
            <a:srgbClr val="C00000"/>
          </a:solidFill>
        </a:ln>
      </dgm:spPr>
      <dgm:t>
        <a:bodyPr lIns="0" tIns="0" rIns="0" bIns="0"/>
        <a:lstStyle/>
        <a:p>
          <a:r>
            <a:rPr lang="en-US" sz="2000" dirty="0" smtClean="0">
              <a:latin typeface="Calibri" panose="020F0502020204030204" pitchFamily="34" charset="0"/>
              <a:cs typeface="Calibri" panose="020F0502020204030204" pitchFamily="34" charset="0"/>
            </a:rPr>
            <a:t>Analyze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B8BF779-4931-474E-A58A-7E9AD056B1D8}" type="parTrans" cxnId="{FB25C5D2-A01F-4DBF-B62B-F035A4F43CFA}">
      <dgm:prSet/>
      <dgm:spPr>
        <a:solidFill>
          <a:srgbClr val="C00000"/>
        </a:solidFill>
        <a:ln>
          <a:solidFill>
            <a:srgbClr val="C00000"/>
          </a:solidFill>
        </a:ln>
      </dgm:spPr>
      <dgm:t>
        <a:bodyPr lIns="0" tIns="0" rIns="0" bIns="0"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FE54855-9438-4A94-B732-D9927CD4FC57}" type="sibTrans" cxnId="{FB25C5D2-A01F-4DBF-B62B-F035A4F43CFA}">
      <dgm:prSet/>
      <dgm:spPr/>
      <dgm:t>
        <a:bodyPr/>
        <a:lstStyle/>
        <a:p>
          <a:endParaRPr lang="en-US"/>
        </a:p>
      </dgm:t>
    </dgm:pt>
    <dgm:pt modelId="{E954BA74-50F9-485B-A6A4-137A3BFB5B61}">
      <dgm:prSet phldrT="[Text]" custT="1"/>
      <dgm:spPr>
        <a:solidFill>
          <a:srgbClr val="C00000"/>
        </a:solidFill>
        <a:ln>
          <a:solidFill>
            <a:srgbClr val="C00000"/>
          </a:solidFill>
        </a:ln>
      </dgm:spPr>
      <dgm:t>
        <a:bodyPr lIns="0" tIns="0" rIns="0" bIns="0"/>
        <a:lstStyle/>
        <a:p>
          <a:r>
            <a:rPr lang="en-US" sz="2000" dirty="0" smtClean="0">
              <a:latin typeface="Calibri" panose="020F0502020204030204" pitchFamily="34" charset="0"/>
              <a:cs typeface="Calibri" panose="020F0502020204030204" pitchFamily="34" charset="0"/>
            </a:rPr>
            <a:t>Build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E85ED4D-CA3B-4294-9B62-7D12F7C4CB78}" type="parTrans" cxnId="{0A625073-571C-4045-8A6F-EE5A55EFDA5C}">
      <dgm:prSet/>
      <dgm:spPr>
        <a:solidFill>
          <a:srgbClr val="C00000"/>
        </a:solidFill>
        <a:ln>
          <a:solidFill>
            <a:srgbClr val="C00000"/>
          </a:solidFill>
        </a:ln>
      </dgm:spPr>
      <dgm:t>
        <a:bodyPr lIns="0" tIns="0" rIns="0" bIns="0"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B00FF4A-04E7-4EDA-B988-8723EA51900D}" type="sibTrans" cxnId="{0A625073-571C-4045-8A6F-EE5A55EFDA5C}">
      <dgm:prSet/>
      <dgm:spPr/>
      <dgm:t>
        <a:bodyPr/>
        <a:lstStyle/>
        <a:p>
          <a:endParaRPr lang="en-US"/>
        </a:p>
      </dgm:t>
    </dgm:pt>
    <dgm:pt modelId="{2852A380-0431-44B6-94AB-4FA25ABDD811}">
      <dgm:prSet phldrT="[Text]" custT="1"/>
      <dgm:spPr>
        <a:solidFill>
          <a:srgbClr val="C00000"/>
        </a:solidFill>
        <a:ln>
          <a:solidFill>
            <a:srgbClr val="C00000"/>
          </a:solidFill>
        </a:ln>
      </dgm:spPr>
      <dgm:t>
        <a:bodyPr lIns="0" tIns="0" rIns="0" bIns="0"/>
        <a:lstStyle/>
        <a:p>
          <a:r>
            <a:rPr lang="en-US" sz="2000" dirty="0" smtClean="0">
              <a:latin typeface="Calibri" panose="020F0502020204030204" pitchFamily="34" charset="0"/>
              <a:cs typeface="Calibri" panose="020F0502020204030204" pitchFamily="34" charset="0"/>
            </a:rPr>
            <a:t>Optimize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BFECE98-0547-4141-97A7-D5FE3C073DCC}" type="parTrans" cxnId="{642F8DF8-08C1-4239-A7C1-C642490D46BB}">
      <dgm:prSet/>
      <dgm:spPr>
        <a:solidFill>
          <a:srgbClr val="C00000"/>
        </a:solidFill>
        <a:ln>
          <a:solidFill>
            <a:srgbClr val="C00000"/>
          </a:solidFill>
        </a:ln>
      </dgm:spPr>
      <dgm:t>
        <a:bodyPr lIns="0" tIns="0" rIns="0" bIns="0"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47A2062-D76B-45D2-905A-319875B6431D}" type="sibTrans" cxnId="{642F8DF8-08C1-4239-A7C1-C642490D46BB}">
      <dgm:prSet/>
      <dgm:spPr/>
      <dgm:t>
        <a:bodyPr/>
        <a:lstStyle/>
        <a:p>
          <a:endParaRPr lang="en-US"/>
        </a:p>
      </dgm:t>
    </dgm:pt>
    <dgm:pt modelId="{32A348DB-6B37-40AF-948F-B314A3A3C0CF}">
      <dgm:prSet phldrT="[Text]" custT="1"/>
      <dgm:spPr>
        <a:solidFill>
          <a:srgbClr val="C00000"/>
        </a:solidFill>
        <a:ln>
          <a:solidFill>
            <a:srgbClr val="C00000"/>
          </a:solidFill>
        </a:ln>
      </dgm:spPr>
      <dgm:t>
        <a:bodyPr lIns="0" tIns="0" rIns="0" bIns="0"/>
        <a:lstStyle/>
        <a:p>
          <a:r>
            <a:rPr lang="en-US" sz="2000" smtClean="0">
              <a:latin typeface="Calibri" panose="020F0502020204030204" pitchFamily="34" charset="0"/>
              <a:cs typeface="Calibri" panose="020F0502020204030204" pitchFamily="34" charset="0"/>
            </a:rPr>
            <a:t>Design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5F5B392-8618-4A0F-B388-D861B66F5E3B}" type="parTrans" cxnId="{AFDB28C4-E8DF-458A-BD42-ECF8D6B89AF1}">
      <dgm:prSet/>
      <dgm:spPr>
        <a:solidFill>
          <a:srgbClr val="C00000"/>
        </a:solidFill>
        <a:ln>
          <a:solidFill>
            <a:srgbClr val="C00000"/>
          </a:solidFill>
        </a:ln>
      </dgm:spPr>
      <dgm:t>
        <a:bodyPr lIns="0" tIns="0" rIns="0" bIns="0"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4F0FDD-8944-447E-B2C0-48C4F4F1D20E}" type="sibTrans" cxnId="{AFDB28C4-E8DF-458A-BD42-ECF8D6B89AF1}">
      <dgm:prSet/>
      <dgm:spPr/>
      <dgm:t>
        <a:bodyPr/>
        <a:lstStyle/>
        <a:p>
          <a:endParaRPr lang="en-US"/>
        </a:p>
      </dgm:t>
    </dgm:pt>
    <dgm:pt modelId="{FF46AB53-659F-4774-A2BF-C22061623460}" type="pres">
      <dgm:prSet presAssocID="{8E26D43F-0E79-427F-868A-EFB4C3F75D7A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6ADA6E3E-EF45-469A-8710-15539753BF01}" type="pres">
      <dgm:prSet presAssocID="{28235678-5B50-4D1A-B835-B487217E4345}" presName="singleCycle" presStyleCnt="0"/>
      <dgm:spPr/>
    </dgm:pt>
    <dgm:pt modelId="{18F85D85-5962-47A3-A45A-9D871C83EE0E}" type="pres">
      <dgm:prSet presAssocID="{28235678-5B50-4D1A-B835-B487217E4345}" presName="singleCenter" presStyleLbl="node1" presStyleIdx="0" presStyleCnt="7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772170C5-1877-44E9-8A77-8D6F82947521}" type="pres">
      <dgm:prSet presAssocID="{35F5B392-8618-4A0F-B388-D861B66F5E3B}" presName="Name56" presStyleLbl="parChTrans1D2" presStyleIdx="0" presStyleCnt="6"/>
      <dgm:spPr/>
      <dgm:t>
        <a:bodyPr/>
        <a:lstStyle/>
        <a:p>
          <a:endParaRPr lang="en-US"/>
        </a:p>
      </dgm:t>
    </dgm:pt>
    <dgm:pt modelId="{F5D9D369-FC62-4C29-95D9-0ADAFF54F2DD}" type="pres">
      <dgm:prSet presAssocID="{32A348DB-6B37-40AF-948F-B314A3A3C0CF}" presName="text0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4F2633-D94F-4A10-88F5-AAE5D517BCDB}" type="pres">
      <dgm:prSet presAssocID="{E66983AC-5C75-4A19-AE36-68C59793BC64}" presName="Name56" presStyleLbl="parChTrans1D2" presStyleIdx="1" presStyleCnt="6"/>
      <dgm:spPr/>
      <dgm:t>
        <a:bodyPr/>
        <a:lstStyle/>
        <a:p>
          <a:endParaRPr lang="en-US"/>
        </a:p>
      </dgm:t>
    </dgm:pt>
    <dgm:pt modelId="{32D3E97C-DE38-4FB1-B8BF-18095531D541}" type="pres">
      <dgm:prSet presAssocID="{D68F8B06-795D-45D5-9C45-A1FCE5D601DF}" presName="text0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953C11-D0B3-4C2A-9CA9-4D6FD3ADEED8}" type="pres">
      <dgm:prSet presAssocID="{0BFECE98-0547-4141-97A7-D5FE3C073DCC}" presName="Name56" presStyleLbl="parChTrans1D2" presStyleIdx="2" presStyleCnt="6"/>
      <dgm:spPr/>
      <dgm:t>
        <a:bodyPr/>
        <a:lstStyle/>
        <a:p>
          <a:endParaRPr lang="en-US"/>
        </a:p>
      </dgm:t>
    </dgm:pt>
    <dgm:pt modelId="{71AB7320-9D1B-4D79-9DEB-F5906C2B34DC}" type="pres">
      <dgm:prSet presAssocID="{2852A380-0431-44B6-94AB-4FA25ABDD811}" presName="text0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3DADA4-F052-4A3E-94D8-1836542356FA}" type="pres">
      <dgm:prSet presAssocID="{CE85ED4D-CA3B-4294-9B62-7D12F7C4CB78}" presName="Name56" presStyleLbl="parChTrans1D2" presStyleIdx="3" presStyleCnt="6"/>
      <dgm:spPr/>
      <dgm:t>
        <a:bodyPr/>
        <a:lstStyle/>
        <a:p>
          <a:endParaRPr lang="en-US"/>
        </a:p>
      </dgm:t>
    </dgm:pt>
    <dgm:pt modelId="{42328482-C56C-4A62-BACC-D516DC6E0533}" type="pres">
      <dgm:prSet presAssocID="{E954BA74-50F9-485B-A6A4-137A3BFB5B61}" presName="text0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FFF97A-A188-4B3F-B936-5F5C62826DFD}" type="pres">
      <dgm:prSet presAssocID="{2EE67A82-19F2-4A86-B5B5-F50964C20DA0}" presName="Name56" presStyleLbl="parChTrans1D2" presStyleIdx="4" presStyleCnt="6"/>
      <dgm:spPr/>
      <dgm:t>
        <a:bodyPr/>
        <a:lstStyle/>
        <a:p>
          <a:endParaRPr lang="en-US"/>
        </a:p>
      </dgm:t>
    </dgm:pt>
    <dgm:pt modelId="{2F794286-A34F-476E-977E-D6252499AE14}" type="pres">
      <dgm:prSet presAssocID="{CD88F90B-6C00-4C64-A4FA-6CA3E56E0A04}" presName="text0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C82AD2-0FA7-4C8A-9C91-9334844EE634}" type="pres">
      <dgm:prSet presAssocID="{2B8BF779-4931-474E-A58A-7E9AD056B1D8}" presName="Name56" presStyleLbl="parChTrans1D2" presStyleIdx="5" presStyleCnt="6"/>
      <dgm:spPr/>
      <dgm:t>
        <a:bodyPr/>
        <a:lstStyle/>
        <a:p>
          <a:endParaRPr lang="en-US"/>
        </a:p>
      </dgm:t>
    </dgm:pt>
    <dgm:pt modelId="{E223E01C-E293-4E50-A0A2-FE17DA8921F6}" type="pres">
      <dgm:prSet presAssocID="{04F49E12-42FB-4789-AFB1-0BBBFA073EA7}" presName="text0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9074E91-AADC-4310-9796-33C9E83A317B}" type="presOf" srcId="{2B8BF779-4931-474E-A58A-7E9AD056B1D8}" destId="{DAC82AD2-0FA7-4C8A-9C91-9334844EE634}" srcOrd="0" destOrd="0" presId="urn:microsoft.com/office/officeart/2008/layout/RadialCluster"/>
    <dgm:cxn modelId="{06B2F2D1-EE14-43E3-88AA-4C3B277FD1E6}" type="presOf" srcId="{CE85ED4D-CA3B-4294-9B62-7D12F7C4CB78}" destId="{E93DADA4-F052-4A3E-94D8-1836542356FA}" srcOrd="0" destOrd="0" presId="urn:microsoft.com/office/officeart/2008/layout/RadialCluster"/>
    <dgm:cxn modelId="{BEC1DF27-2E2D-4F3C-8E7F-A152F851242D}" srcId="{28235678-5B50-4D1A-B835-B487217E4345}" destId="{CD88F90B-6C00-4C64-A4FA-6CA3E56E0A04}" srcOrd="4" destOrd="0" parTransId="{2EE67A82-19F2-4A86-B5B5-F50964C20DA0}" sibTransId="{801C2416-B9D5-48E2-82CE-12EF37DFA236}"/>
    <dgm:cxn modelId="{D6E70243-699E-4E49-B103-860B9F265800}" type="presOf" srcId="{04F49E12-42FB-4789-AFB1-0BBBFA073EA7}" destId="{E223E01C-E293-4E50-A0A2-FE17DA8921F6}" srcOrd="0" destOrd="0" presId="urn:microsoft.com/office/officeart/2008/layout/RadialCluster"/>
    <dgm:cxn modelId="{0A625073-571C-4045-8A6F-EE5A55EFDA5C}" srcId="{28235678-5B50-4D1A-B835-B487217E4345}" destId="{E954BA74-50F9-485B-A6A4-137A3BFB5B61}" srcOrd="3" destOrd="0" parTransId="{CE85ED4D-CA3B-4294-9B62-7D12F7C4CB78}" sibTransId="{2B00FF4A-04E7-4EDA-B988-8723EA51900D}"/>
    <dgm:cxn modelId="{2EC875CC-D220-427E-A7EB-358252170C45}" type="presOf" srcId="{8E26D43F-0E79-427F-868A-EFB4C3F75D7A}" destId="{FF46AB53-659F-4774-A2BF-C22061623460}" srcOrd="0" destOrd="0" presId="urn:microsoft.com/office/officeart/2008/layout/RadialCluster"/>
    <dgm:cxn modelId="{D4F3D22C-5C5B-4CBB-96D5-7FE57900010C}" type="presOf" srcId="{E954BA74-50F9-485B-A6A4-137A3BFB5B61}" destId="{42328482-C56C-4A62-BACC-D516DC6E0533}" srcOrd="0" destOrd="0" presId="urn:microsoft.com/office/officeart/2008/layout/RadialCluster"/>
    <dgm:cxn modelId="{9CDBC764-5C4F-4087-9A59-76814427F61C}" type="presOf" srcId="{28235678-5B50-4D1A-B835-B487217E4345}" destId="{18F85D85-5962-47A3-A45A-9D871C83EE0E}" srcOrd="0" destOrd="0" presId="urn:microsoft.com/office/officeart/2008/layout/RadialCluster"/>
    <dgm:cxn modelId="{FB25C5D2-A01F-4DBF-B62B-F035A4F43CFA}" srcId="{28235678-5B50-4D1A-B835-B487217E4345}" destId="{04F49E12-42FB-4789-AFB1-0BBBFA073EA7}" srcOrd="5" destOrd="0" parTransId="{2B8BF779-4931-474E-A58A-7E9AD056B1D8}" sibTransId="{EFE54855-9438-4A94-B732-D9927CD4FC57}"/>
    <dgm:cxn modelId="{AFDB28C4-E8DF-458A-BD42-ECF8D6B89AF1}" srcId="{28235678-5B50-4D1A-B835-B487217E4345}" destId="{32A348DB-6B37-40AF-948F-B314A3A3C0CF}" srcOrd="0" destOrd="0" parTransId="{35F5B392-8618-4A0F-B388-D861B66F5E3B}" sibTransId="{C04F0FDD-8944-447E-B2C0-48C4F4F1D20E}"/>
    <dgm:cxn modelId="{74CF5E10-7FC4-40C1-8696-76D9463042B9}" type="presOf" srcId="{32A348DB-6B37-40AF-948F-B314A3A3C0CF}" destId="{F5D9D369-FC62-4C29-95D9-0ADAFF54F2DD}" srcOrd="0" destOrd="0" presId="urn:microsoft.com/office/officeart/2008/layout/RadialCluster"/>
    <dgm:cxn modelId="{A3557D28-8E3F-47A8-90DF-7267D7B5A20D}" type="presOf" srcId="{2EE67A82-19F2-4A86-B5B5-F50964C20DA0}" destId="{98FFF97A-A188-4B3F-B936-5F5C62826DFD}" srcOrd="0" destOrd="0" presId="urn:microsoft.com/office/officeart/2008/layout/RadialCluster"/>
    <dgm:cxn modelId="{E866CE80-DB0D-4DFD-BB2C-770F5B61DE37}" type="presOf" srcId="{E66983AC-5C75-4A19-AE36-68C59793BC64}" destId="{AA4F2633-D94F-4A10-88F5-AAE5D517BCDB}" srcOrd="0" destOrd="0" presId="urn:microsoft.com/office/officeart/2008/layout/RadialCluster"/>
    <dgm:cxn modelId="{46A00C3E-479A-4EEF-AD51-F9BFB499C03C}" srcId="{28235678-5B50-4D1A-B835-B487217E4345}" destId="{D68F8B06-795D-45D5-9C45-A1FCE5D601DF}" srcOrd="1" destOrd="0" parTransId="{E66983AC-5C75-4A19-AE36-68C59793BC64}" sibTransId="{E513EE88-01B8-4B1E-BA0E-93DC4034878A}"/>
    <dgm:cxn modelId="{14DE54A2-D60A-44BB-B267-4AFB735AEFA7}" srcId="{8E26D43F-0E79-427F-868A-EFB4C3F75D7A}" destId="{28235678-5B50-4D1A-B835-B487217E4345}" srcOrd="0" destOrd="0" parTransId="{9D2CD503-3CBE-4C89-BA77-F116F1F762D7}" sibTransId="{8EB2CB3B-DB78-482C-8176-A61BB2D24A46}"/>
    <dgm:cxn modelId="{F4AD7293-13A7-4FB1-9A56-34F1D38C2827}" type="presOf" srcId="{CD88F90B-6C00-4C64-A4FA-6CA3E56E0A04}" destId="{2F794286-A34F-476E-977E-D6252499AE14}" srcOrd="0" destOrd="0" presId="urn:microsoft.com/office/officeart/2008/layout/RadialCluster"/>
    <dgm:cxn modelId="{75031916-D808-431F-85A7-FC7C0B7C5F04}" type="presOf" srcId="{2852A380-0431-44B6-94AB-4FA25ABDD811}" destId="{71AB7320-9D1B-4D79-9DEB-F5906C2B34DC}" srcOrd="0" destOrd="0" presId="urn:microsoft.com/office/officeart/2008/layout/RadialCluster"/>
    <dgm:cxn modelId="{58DA4B94-BB82-49C5-ADD2-7D8BBA8E2DB7}" type="presOf" srcId="{0BFECE98-0547-4141-97A7-D5FE3C073DCC}" destId="{4E953C11-D0B3-4C2A-9CA9-4D6FD3ADEED8}" srcOrd="0" destOrd="0" presId="urn:microsoft.com/office/officeart/2008/layout/RadialCluster"/>
    <dgm:cxn modelId="{B30F50EF-A67F-466C-86D8-715D6819FC03}" type="presOf" srcId="{D68F8B06-795D-45D5-9C45-A1FCE5D601DF}" destId="{32D3E97C-DE38-4FB1-B8BF-18095531D541}" srcOrd="0" destOrd="0" presId="urn:microsoft.com/office/officeart/2008/layout/RadialCluster"/>
    <dgm:cxn modelId="{5E74A9ED-CD62-4BE4-80C4-990C5ADC7A62}" type="presOf" srcId="{35F5B392-8618-4A0F-B388-D861B66F5E3B}" destId="{772170C5-1877-44E9-8A77-8D6F82947521}" srcOrd="0" destOrd="0" presId="urn:microsoft.com/office/officeart/2008/layout/RadialCluster"/>
    <dgm:cxn modelId="{642F8DF8-08C1-4239-A7C1-C642490D46BB}" srcId="{28235678-5B50-4D1A-B835-B487217E4345}" destId="{2852A380-0431-44B6-94AB-4FA25ABDD811}" srcOrd="2" destOrd="0" parTransId="{0BFECE98-0547-4141-97A7-D5FE3C073DCC}" sibTransId="{A47A2062-D76B-45D2-905A-319875B6431D}"/>
    <dgm:cxn modelId="{B0EAC027-C072-4274-A11A-947E7DDA6B34}" type="presParOf" srcId="{FF46AB53-659F-4774-A2BF-C22061623460}" destId="{6ADA6E3E-EF45-469A-8710-15539753BF01}" srcOrd="0" destOrd="0" presId="urn:microsoft.com/office/officeart/2008/layout/RadialCluster"/>
    <dgm:cxn modelId="{FB1F3233-6BCC-45F4-A431-BED2D41DEF30}" type="presParOf" srcId="{6ADA6E3E-EF45-469A-8710-15539753BF01}" destId="{18F85D85-5962-47A3-A45A-9D871C83EE0E}" srcOrd="0" destOrd="0" presId="urn:microsoft.com/office/officeart/2008/layout/RadialCluster"/>
    <dgm:cxn modelId="{3C5128D1-068B-4180-819A-371649E4FD59}" type="presParOf" srcId="{6ADA6E3E-EF45-469A-8710-15539753BF01}" destId="{772170C5-1877-44E9-8A77-8D6F82947521}" srcOrd="1" destOrd="0" presId="urn:microsoft.com/office/officeart/2008/layout/RadialCluster"/>
    <dgm:cxn modelId="{64684C8C-07DB-4A20-9C1E-08FE51049B3A}" type="presParOf" srcId="{6ADA6E3E-EF45-469A-8710-15539753BF01}" destId="{F5D9D369-FC62-4C29-95D9-0ADAFF54F2DD}" srcOrd="2" destOrd="0" presId="urn:microsoft.com/office/officeart/2008/layout/RadialCluster"/>
    <dgm:cxn modelId="{F8134E69-95C8-4A89-8A53-D3CC3ADC4C27}" type="presParOf" srcId="{6ADA6E3E-EF45-469A-8710-15539753BF01}" destId="{AA4F2633-D94F-4A10-88F5-AAE5D517BCDB}" srcOrd="3" destOrd="0" presId="urn:microsoft.com/office/officeart/2008/layout/RadialCluster"/>
    <dgm:cxn modelId="{6BDCE11A-7906-4F36-85C3-DF603DCDA725}" type="presParOf" srcId="{6ADA6E3E-EF45-469A-8710-15539753BF01}" destId="{32D3E97C-DE38-4FB1-B8BF-18095531D541}" srcOrd="4" destOrd="0" presId="urn:microsoft.com/office/officeart/2008/layout/RadialCluster"/>
    <dgm:cxn modelId="{65DB0CFC-8702-41A2-A600-DF1F68802EFA}" type="presParOf" srcId="{6ADA6E3E-EF45-469A-8710-15539753BF01}" destId="{4E953C11-D0B3-4C2A-9CA9-4D6FD3ADEED8}" srcOrd="5" destOrd="0" presId="urn:microsoft.com/office/officeart/2008/layout/RadialCluster"/>
    <dgm:cxn modelId="{05D15EB6-F853-46F1-9546-138D46520764}" type="presParOf" srcId="{6ADA6E3E-EF45-469A-8710-15539753BF01}" destId="{71AB7320-9D1B-4D79-9DEB-F5906C2B34DC}" srcOrd="6" destOrd="0" presId="urn:microsoft.com/office/officeart/2008/layout/RadialCluster"/>
    <dgm:cxn modelId="{3B1E19A8-5980-4129-B3CB-93BDD0B84B73}" type="presParOf" srcId="{6ADA6E3E-EF45-469A-8710-15539753BF01}" destId="{E93DADA4-F052-4A3E-94D8-1836542356FA}" srcOrd="7" destOrd="0" presId="urn:microsoft.com/office/officeart/2008/layout/RadialCluster"/>
    <dgm:cxn modelId="{71FD67FE-C005-4EB3-B39E-9A4AE5D984AE}" type="presParOf" srcId="{6ADA6E3E-EF45-469A-8710-15539753BF01}" destId="{42328482-C56C-4A62-BACC-D516DC6E0533}" srcOrd="8" destOrd="0" presId="urn:microsoft.com/office/officeart/2008/layout/RadialCluster"/>
    <dgm:cxn modelId="{D75814FB-65F0-4D83-ADC1-A35EC8825ACD}" type="presParOf" srcId="{6ADA6E3E-EF45-469A-8710-15539753BF01}" destId="{98FFF97A-A188-4B3F-B936-5F5C62826DFD}" srcOrd="9" destOrd="0" presId="urn:microsoft.com/office/officeart/2008/layout/RadialCluster"/>
    <dgm:cxn modelId="{EAAE7B52-04B8-41D9-AE9F-992ADEBE4777}" type="presParOf" srcId="{6ADA6E3E-EF45-469A-8710-15539753BF01}" destId="{2F794286-A34F-476E-977E-D6252499AE14}" srcOrd="10" destOrd="0" presId="urn:microsoft.com/office/officeart/2008/layout/RadialCluster"/>
    <dgm:cxn modelId="{C5B9A7A8-26C8-4D02-81F8-8EF3E7C146B6}" type="presParOf" srcId="{6ADA6E3E-EF45-469A-8710-15539753BF01}" destId="{DAC82AD2-0FA7-4C8A-9C91-9334844EE634}" srcOrd="11" destOrd="0" presId="urn:microsoft.com/office/officeart/2008/layout/RadialCluster"/>
    <dgm:cxn modelId="{1A6ED917-36A1-4EEC-B87E-0FCC317F9DA3}" type="presParOf" srcId="{6ADA6E3E-EF45-469A-8710-15539753BF01}" destId="{E223E01C-E293-4E50-A0A2-FE17DA8921F6}" srcOrd="1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3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E26D43F-0E79-427F-868A-EFB4C3F75D7A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235678-5B50-4D1A-B835-B487217E4345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Labs</a:t>
          </a:r>
          <a:endParaRPr lang="en-US" dirty="0">
            <a:solidFill>
              <a:schemeClr val="bg1"/>
            </a:solidFill>
          </a:endParaRPr>
        </a:p>
      </dgm:t>
    </dgm:pt>
    <dgm:pt modelId="{9D2CD503-3CBE-4C89-BA77-F116F1F762D7}" type="parTrans" cxnId="{14DE54A2-D60A-44BB-B267-4AFB735AEFA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EB2CB3B-DB78-482C-8176-A61BB2D24A46}" type="sibTrans" cxnId="{14DE54A2-D60A-44BB-B267-4AFB735AEFA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68F8B06-795D-45D5-9C45-A1FCE5D601DF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Series</a:t>
          </a:r>
          <a:endParaRPr lang="en-US" dirty="0">
            <a:solidFill>
              <a:schemeClr val="bg1"/>
            </a:solidFill>
          </a:endParaRPr>
        </a:p>
      </dgm:t>
    </dgm:pt>
    <dgm:pt modelId="{E66983AC-5C75-4A19-AE36-68C59793BC64}" type="parTrans" cxnId="{46A00C3E-479A-4EEF-AD51-F9BFB499C03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513EE88-01B8-4B1E-BA0E-93DC4034878A}" type="sibTrans" cxnId="{46A00C3E-479A-4EEF-AD51-F9BFB499C03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954BA74-50F9-485B-A6A4-137A3BFB5B61}">
      <dgm:prSet phldrT="[Text]"/>
      <dgm:spPr>
        <a:solidFill>
          <a:srgbClr val="000000"/>
        </a:solidFill>
      </dgm:spPr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Magnet</a:t>
          </a:r>
          <a:endParaRPr lang="en-US" dirty="0">
            <a:solidFill>
              <a:schemeClr val="bg1"/>
            </a:solidFill>
          </a:endParaRPr>
        </a:p>
      </dgm:t>
    </dgm:pt>
    <dgm:pt modelId="{CE85ED4D-CA3B-4294-9B62-7D12F7C4CB78}" type="parTrans" cxnId="{0A625073-571C-4045-8A6F-EE5A55EFDA5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B00FF4A-04E7-4EDA-B988-8723EA51900D}" type="sibTrans" cxnId="{0A625073-571C-4045-8A6F-EE5A55EFDA5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AD479E2-D1B6-456B-B8BD-251427B6038C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Types</a:t>
          </a:r>
          <a:endParaRPr lang="en-US" dirty="0">
            <a:solidFill>
              <a:schemeClr val="bg1"/>
            </a:solidFill>
          </a:endParaRPr>
        </a:p>
      </dgm:t>
    </dgm:pt>
    <dgm:pt modelId="{DBEE46A5-D2C3-4081-B8B9-1AB62B4753B1}" type="parTrans" cxnId="{B1A4046A-0011-4C9C-9FEF-CFF0342A1D4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FEED9A6-A782-4B01-9CAC-D5E1DBEC7B43}" type="sibTrans" cxnId="{B1A4046A-0011-4C9C-9FEF-CFF0342A1D4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000278E-204C-4727-A1FD-A41C5A3C1AFF}" type="pres">
      <dgm:prSet presAssocID="{8E26D43F-0E79-427F-868A-EFB4C3F75D7A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D56FF84-CCE8-4161-ACB5-4214584F49E7}" type="pres">
      <dgm:prSet presAssocID="{28235678-5B50-4D1A-B835-B487217E4345}" presName="circle1" presStyleLbl="node1" presStyleIdx="0" presStyleCnt="4"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42CBDD27-986F-4C27-8D20-E139E6AF6642}" type="pres">
      <dgm:prSet presAssocID="{28235678-5B50-4D1A-B835-B487217E4345}" presName="space" presStyleCnt="0"/>
      <dgm:spPr/>
    </dgm:pt>
    <dgm:pt modelId="{082D0278-B303-4A3F-B330-83204C36B824}" type="pres">
      <dgm:prSet presAssocID="{28235678-5B50-4D1A-B835-B487217E4345}" presName="rect1" presStyleLbl="alignAcc1" presStyleIdx="0" presStyleCnt="4"/>
      <dgm:spPr/>
      <dgm:t>
        <a:bodyPr/>
        <a:lstStyle/>
        <a:p>
          <a:endParaRPr lang="en-US"/>
        </a:p>
      </dgm:t>
    </dgm:pt>
    <dgm:pt modelId="{52844554-366E-4308-A9E3-0DF958E50103}" type="pres">
      <dgm:prSet presAssocID="{8AD479E2-D1B6-456B-B8BD-251427B6038C}" presName="vertSpace2" presStyleLbl="node1" presStyleIdx="0" presStyleCnt="4"/>
      <dgm:spPr/>
    </dgm:pt>
    <dgm:pt modelId="{555D3B61-BE5C-433E-B686-2A33CE5D9DC2}" type="pres">
      <dgm:prSet presAssocID="{8AD479E2-D1B6-456B-B8BD-251427B6038C}" presName="circle2" presStyleLbl="node1" presStyleIdx="1" presStyleCnt="4"/>
      <dgm:spPr>
        <a:solidFill>
          <a:srgbClr val="FF0000"/>
        </a:solidFill>
      </dgm:spPr>
      <dgm:t>
        <a:bodyPr/>
        <a:lstStyle/>
        <a:p>
          <a:endParaRPr lang="en-US"/>
        </a:p>
      </dgm:t>
    </dgm:pt>
    <dgm:pt modelId="{99136499-AC39-4CBF-8054-12C5D8691B84}" type="pres">
      <dgm:prSet presAssocID="{8AD479E2-D1B6-456B-B8BD-251427B6038C}" presName="rect2" presStyleLbl="alignAcc1" presStyleIdx="1" presStyleCnt="4"/>
      <dgm:spPr/>
      <dgm:t>
        <a:bodyPr/>
        <a:lstStyle/>
        <a:p>
          <a:endParaRPr lang="en-US"/>
        </a:p>
      </dgm:t>
    </dgm:pt>
    <dgm:pt modelId="{4D5A6520-DFBC-41D9-B567-25C7627D97C0}" type="pres">
      <dgm:prSet presAssocID="{D68F8B06-795D-45D5-9C45-A1FCE5D601DF}" presName="vertSpace3" presStyleLbl="node1" presStyleIdx="1" presStyleCnt="4"/>
      <dgm:spPr/>
    </dgm:pt>
    <dgm:pt modelId="{7242B27B-C293-4B53-B174-AE8FA026E829}" type="pres">
      <dgm:prSet presAssocID="{D68F8B06-795D-45D5-9C45-A1FCE5D601DF}" presName="circle3" presStyleLbl="node1" presStyleIdx="2" presStyleCnt="4"/>
      <dgm:spPr>
        <a:solidFill>
          <a:srgbClr val="C00000"/>
        </a:solidFill>
      </dgm:spPr>
      <dgm:t>
        <a:bodyPr/>
        <a:lstStyle/>
        <a:p>
          <a:endParaRPr lang="en-US"/>
        </a:p>
      </dgm:t>
    </dgm:pt>
    <dgm:pt modelId="{E0C4CFC2-57E3-404C-86E2-D22105453FF1}" type="pres">
      <dgm:prSet presAssocID="{D68F8B06-795D-45D5-9C45-A1FCE5D601DF}" presName="rect3" presStyleLbl="alignAcc1" presStyleIdx="2" presStyleCnt="4"/>
      <dgm:spPr/>
      <dgm:t>
        <a:bodyPr/>
        <a:lstStyle/>
        <a:p>
          <a:endParaRPr lang="en-US"/>
        </a:p>
      </dgm:t>
    </dgm:pt>
    <dgm:pt modelId="{6EA40402-AE3C-4BD5-9B80-F37BB5481578}" type="pres">
      <dgm:prSet presAssocID="{E954BA74-50F9-485B-A6A4-137A3BFB5B61}" presName="vertSpace4" presStyleLbl="node1" presStyleIdx="2" presStyleCnt="4"/>
      <dgm:spPr/>
    </dgm:pt>
    <dgm:pt modelId="{7880BF6E-03F9-49AA-9436-A124B427C8A2}" type="pres">
      <dgm:prSet presAssocID="{E954BA74-50F9-485B-A6A4-137A3BFB5B61}" presName="circle4" presStyleLbl="node1" presStyleIdx="3" presStyleCnt="4"/>
      <dgm:spPr>
        <a:solidFill>
          <a:srgbClr val="000000"/>
        </a:solidFill>
      </dgm:spPr>
      <dgm:t>
        <a:bodyPr/>
        <a:lstStyle/>
        <a:p>
          <a:endParaRPr lang="en-US"/>
        </a:p>
      </dgm:t>
    </dgm:pt>
    <dgm:pt modelId="{06B924A7-0BB1-45B4-8614-236F48745175}" type="pres">
      <dgm:prSet presAssocID="{E954BA74-50F9-485B-A6A4-137A3BFB5B61}" presName="rect4" presStyleLbl="alignAcc1" presStyleIdx="3" presStyleCnt="4"/>
      <dgm:spPr/>
      <dgm:t>
        <a:bodyPr/>
        <a:lstStyle/>
        <a:p>
          <a:endParaRPr lang="en-US"/>
        </a:p>
      </dgm:t>
    </dgm:pt>
    <dgm:pt modelId="{281C1913-8F73-4616-8535-7FBB5EC2D0A8}" type="pres">
      <dgm:prSet presAssocID="{28235678-5B50-4D1A-B835-B487217E4345}" presName="rect1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42FE66-930C-4AA4-9FC5-D885DCE61AEF}" type="pres">
      <dgm:prSet presAssocID="{8AD479E2-D1B6-456B-B8BD-251427B6038C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3D96D4-4782-4D21-9E1E-D36E4F68EA46}" type="pres">
      <dgm:prSet presAssocID="{D68F8B06-795D-45D5-9C45-A1FCE5D601DF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5DFFD2-D642-44FE-902B-2F29BC2809E1}" type="pres">
      <dgm:prSet presAssocID="{E954BA74-50F9-485B-A6A4-137A3BFB5B61}" presName="rect4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71D704A-A1B5-46A5-8CF4-C5B38198D6EE}" type="presOf" srcId="{E954BA74-50F9-485B-A6A4-137A3BFB5B61}" destId="{315DFFD2-D642-44FE-902B-2F29BC2809E1}" srcOrd="1" destOrd="0" presId="urn:microsoft.com/office/officeart/2005/8/layout/target3"/>
    <dgm:cxn modelId="{CA7A0D54-8CB2-41C6-8C2F-6195F9317146}" type="presOf" srcId="{8AD479E2-D1B6-456B-B8BD-251427B6038C}" destId="{99136499-AC39-4CBF-8054-12C5D8691B84}" srcOrd="0" destOrd="0" presId="urn:microsoft.com/office/officeart/2005/8/layout/target3"/>
    <dgm:cxn modelId="{0A625073-571C-4045-8A6F-EE5A55EFDA5C}" srcId="{8E26D43F-0E79-427F-868A-EFB4C3F75D7A}" destId="{E954BA74-50F9-485B-A6A4-137A3BFB5B61}" srcOrd="3" destOrd="0" parTransId="{CE85ED4D-CA3B-4294-9B62-7D12F7C4CB78}" sibTransId="{2B00FF4A-04E7-4EDA-B988-8723EA51900D}"/>
    <dgm:cxn modelId="{653E2ABA-983A-406A-A0A8-A0C56210E5F7}" type="presOf" srcId="{8AD479E2-D1B6-456B-B8BD-251427B6038C}" destId="{3F42FE66-930C-4AA4-9FC5-D885DCE61AEF}" srcOrd="1" destOrd="0" presId="urn:microsoft.com/office/officeart/2005/8/layout/target3"/>
    <dgm:cxn modelId="{956B5F98-B610-43F8-87DC-1EFC2787C959}" type="presOf" srcId="{D68F8B06-795D-45D5-9C45-A1FCE5D601DF}" destId="{943D96D4-4782-4D21-9E1E-D36E4F68EA46}" srcOrd="1" destOrd="0" presId="urn:microsoft.com/office/officeart/2005/8/layout/target3"/>
    <dgm:cxn modelId="{15B11982-C113-425F-AB32-9FA7E0E94C87}" type="presOf" srcId="{28235678-5B50-4D1A-B835-B487217E4345}" destId="{281C1913-8F73-4616-8535-7FBB5EC2D0A8}" srcOrd="1" destOrd="0" presId="urn:microsoft.com/office/officeart/2005/8/layout/target3"/>
    <dgm:cxn modelId="{DD7F38BD-5E4C-431C-8D46-8F835A58AB3A}" type="presOf" srcId="{8E26D43F-0E79-427F-868A-EFB4C3F75D7A}" destId="{0000278E-204C-4727-A1FD-A41C5A3C1AFF}" srcOrd="0" destOrd="0" presId="urn:microsoft.com/office/officeart/2005/8/layout/target3"/>
    <dgm:cxn modelId="{2328069D-07FB-4942-8F6B-E688CEE47CB3}" type="presOf" srcId="{D68F8B06-795D-45D5-9C45-A1FCE5D601DF}" destId="{E0C4CFC2-57E3-404C-86E2-D22105453FF1}" srcOrd="0" destOrd="0" presId="urn:microsoft.com/office/officeart/2005/8/layout/target3"/>
    <dgm:cxn modelId="{B1A4046A-0011-4C9C-9FEF-CFF0342A1D4F}" srcId="{8E26D43F-0E79-427F-868A-EFB4C3F75D7A}" destId="{8AD479E2-D1B6-456B-B8BD-251427B6038C}" srcOrd="1" destOrd="0" parTransId="{DBEE46A5-D2C3-4081-B8B9-1AB62B4753B1}" sibTransId="{7FEED9A6-A782-4B01-9CAC-D5E1DBEC7B43}"/>
    <dgm:cxn modelId="{46A00C3E-479A-4EEF-AD51-F9BFB499C03C}" srcId="{8E26D43F-0E79-427F-868A-EFB4C3F75D7A}" destId="{D68F8B06-795D-45D5-9C45-A1FCE5D601DF}" srcOrd="2" destOrd="0" parTransId="{E66983AC-5C75-4A19-AE36-68C59793BC64}" sibTransId="{E513EE88-01B8-4B1E-BA0E-93DC4034878A}"/>
    <dgm:cxn modelId="{94C16CE6-5C62-43C1-A51F-86A9516A4F24}" type="presOf" srcId="{28235678-5B50-4D1A-B835-B487217E4345}" destId="{082D0278-B303-4A3F-B330-83204C36B824}" srcOrd="0" destOrd="0" presId="urn:microsoft.com/office/officeart/2005/8/layout/target3"/>
    <dgm:cxn modelId="{14DE54A2-D60A-44BB-B267-4AFB735AEFA7}" srcId="{8E26D43F-0E79-427F-868A-EFB4C3F75D7A}" destId="{28235678-5B50-4D1A-B835-B487217E4345}" srcOrd="0" destOrd="0" parTransId="{9D2CD503-3CBE-4C89-BA77-F116F1F762D7}" sibTransId="{8EB2CB3B-DB78-482C-8176-A61BB2D24A46}"/>
    <dgm:cxn modelId="{B138A712-5DD7-4C28-8DC3-AE07A38B75F8}" type="presOf" srcId="{E954BA74-50F9-485B-A6A4-137A3BFB5B61}" destId="{06B924A7-0BB1-45B4-8614-236F48745175}" srcOrd="0" destOrd="0" presId="urn:microsoft.com/office/officeart/2005/8/layout/target3"/>
    <dgm:cxn modelId="{23AE1991-AE94-484B-AB7E-0E91646D40EF}" type="presParOf" srcId="{0000278E-204C-4727-A1FD-A41C5A3C1AFF}" destId="{ED56FF84-CCE8-4161-ACB5-4214584F49E7}" srcOrd="0" destOrd="0" presId="urn:microsoft.com/office/officeart/2005/8/layout/target3"/>
    <dgm:cxn modelId="{D636E842-D3FA-4EDD-81CC-C1956A6B35B7}" type="presParOf" srcId="{0000278E-204C-4727-A1FD-A41C5A3C1AFF}" destId="{42CBDD27-986F-4C27-8D20-E139E6AF6642}" srcOrd="1" destOrd="0" presId="urn:microsoft.com/office/officeart/2005/8/layout/target3"/>
    <dgm:cxn modelId="{E15F3CB9-D1C9-4590-8229-588EC02998FF}" type="presParOf" srcId="{0000278E-204C-4727-A1FD-A41C5A3C1AFF}" destId="{082D0278-B303-4A3F-B330-83204C36B824}" srcOrd="2" destOrd="0" presId="urn:microsoft.com/office/officeart/2005/8/layout/target3"/>
    <dgm:cxn modelId="{45A9A23B-0D52-4739-B8B4-757AAC37DB37}" type="presParOf" srcId="{0000278E-204C-4727-A1FD-A41C5A3C1AFF}" destId="{52844554-366E-4308-A9E3-0DF958E50103}" srcOrd="3" destOrd="0" presId="urn:microsoft.com/office/officeart/2005/8/layout/target3"/>
    <dgm:cxn modelId="{7F7D49CE-DE65-46E7-BC02-2C3BDFF6BD42}" type="presParOf" srcId="{0000278E-204C-4727-A1FD-A41C5A3C1AFF}" destId="{555D3B61-BE5C-433E-B686-2A33CE5D9DC2}" srcOrd="4" destOrd="0" presId="urn:microsoft.com/office/officeart/2005/8/layout/target3"/>
    <dgm:cxn modelId="{1778595E-368F-4A1E-8174-1587A101CB76}" type="presParOf" srcId="{0000278E-204C-4727-A1FD-A41C5A3C1AFF}" destId="{99136499-AC39-4CBF-8054-12C5D8691B84}" srcOrd="5" destOrd="0" presId="urn:microsoft.com/office/officeart/2005/8/layout/target3"/>
    <dgm:cxn modelId="{4F23B2E4-5EC1-4E97-8DCB-438E70D3F67B}" type="presParOf" srcId="{0000278E-204C-4727-A1FD-A41C5A3C1AFF}" destId="{4D5A6520-DFBC-41D9-B567-25C7627D97C0}" srcOrd="6" destOrd="0" presId="urn:microsoft.com/office/officeart/2005/8/layout/target3"/>
    <dgm:cxn modelId="{4496D5E6-DCE2-499B-9DC2-C4E20E8BBE52}" type="presParOf" srcId="{0000278E-204C-4727-A1FD-A41C5A3C1AFF}" destId="{7242B27B-C293-4B53-B174-AE8FA026E829}" srcOrd="7" destOrd="0" presId="urn:microsoft.com/office/officeart/2005/8/layout/target3"/>
    <dgm:cxn modelId="{957A9143-64BC-4691-BAE8-D3E396FE8F67}" type="presParOf" srcId="{0000278E-204C-4727-A1FD-A41C5A3C1AFF}" destId="{E0C4CFC2-57E3-404C-86E2-D22105453FF1}" srcOrd="8" destOrd="0" presId="urn:microsoft.com/office/officeart/2005/8/layout/target3"/>
    <dgm:cxn modelId="{949FE72B-2EE6-4EB4-BCAC-72130B2CBE68}" type="presParOf" srcId="{0000278E-204C-4727-A1FD-A41C5A3C1AFF}" destId="{6EA40402-AE3C-4BD5-9B80-F37BB5481578}" srcOrd="9" destOrd="0" presId="urn:microsoft.com/office/officeart/2005/8/layout/target3"/>
    <dgm:cxn modelId="{4CDC612C-30AD-45AD-B371-9D536790C643}" type="presParOf" srcId="{0000278E-204C-4727-A1FD-A41C5A3C1AFF}" destId="{7880BF6E-03F9-49AA-9436-A124B427C8A2}" srcOrd="10" destOrd="0" presId="urn:microsoft.com/office/officeart/2005/8/layout/target3"/>
    <dgm:cxn modelId="{B2826DF2-2CE0-41DD-B8E3-F83E08F64B63}" type="presParOf" srcId="{0000278E-204C-4727-A1FD-A41C5A3C1AFF}" destId="{06B924A7-0BB1-45B4-8614-236F48745175}" srcOrd="11" destOrd="0" presId="urn:microsoft.com/office/officeart/2005/8/layout/target3"/>
    <dgm:cxn modelId="{EBF9411C-9195-4EC8-A5A2-679EEFE633B5}" type="presParOf" srcId="{0000278E-204C-4727-A1FD-A41C5A3C1AFF}" destId="{281C1913-8F73-4616-8535-7FBB5EC2D0A8}" srcOrd="12" destOrd="0" presId="urn:microsoft.com/office/officeart/2005/8/layout/target3"/>
    <dgm:cxn modelId="{4E70011F-EE49-422A-9A30-A35CA55D8145}" type="presParOf" srcId="{0000278E-204C-4727-A1FD-A41C5A3C1AFF}" destId="{3F42FE66-930C-4AA4-9FC5-D885DCE61AEF}" srcOrd="13" destOrd="0" presId="urn:microsoft.com/office/officeart/2005/8/layout/target3"/>
    <dgm:cxn modelId="{F4316CBE-61D4-418A-B5AA-42DAA07343A4}" type="presParOf" srcId="{0000278E-204C-4727-A1FD-A41C5A3C1AFF}" destId="{943D96D4-4782-4D21-9E1E-D36E4F68EA46}" srcOrd="14" destOrd="0" presId="urn:microsoft.com/office/officeart/2005/8/layout/target3"/>
    <dgm:cxn modelId="{482AFE13-89CC-40C9-8743-8FE1669AC127}" type="presParOf" srcId="{0000278E-204C-4727-A1FD-A41C5A3C1AFF}" destId="{315DFFD2-D642-44FE-902B-2F29BC2809E1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CE41F41-50D1-4780-8A6D-E2E2D60F0F93}" type="doc">
      <dgm:prSet loTypeId="urn:microsoft.com/office/officeart/2005/8/layout/vList3" loCatId="list" qsTypeId="urn:microsoft.com/office/officeart/2005/8/quickstyle/simple2" qsCatId="simple" csTypeId="urn:microsoft.com/office/officeart/2005/8/colors/accent0_3" csCatId="mainScheme" phldr="1"/>
      <dgm:spPr/>
    </dgm:pt>
    <dgm:pt modelId="{C3BF81B6-A3AF-45F9-8228-4653AE424471}">
      <dgm:prSet phldrT="[Text]"/>
      <dgm:spPr/>
      <dgm:t>
        <a:bodyPr/>
        <a:lstStyle/>
        <a:p>
          <a:r>
            <a:rPr lang="en-US" b="0" dirty="0" smtClean="0">
              <a:latin typeface="Calibri" panose="020F0502020204030204" pitchFamily="34" charset="0"/>
              <a:cs typeface="Calibri" panose="020F0502020204030204" pitchFamily="34" charset="0"/>
            </a:rPr>
            <a:t>Analyze features</a:t>
          </a:r>
          <a:endParaRPr lang="en-US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B9CED77-EE5E-481E-984D-8BD054B12581}" type="parTrans" cxnId="{858C8E18-06DC-4716-99DE-02130DF75F56}">
      <dgm:prSet/>
      <dgm:spPr/>
      <dgm:t>
        <a:bodyPr/>
        <a:lstStyle/>
        <a:p>
          <a:endParaRPr lang="en-US" b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1E4ADC0-7C9C-4771-B548-EB39166AF3ED}" type="sibTrans" cxnId="{858C8E18-06DC-4716-99DE-02130DF75F56}">
      <dgm:prSet/>
      <dgm:spPr/>
      <dgm:t>
        <a:bodyPr/>
        <a:lstStyle/>
        <a:p>
          <a:endParaRPr lang="en-US" b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4B86BFE-19C0-43ED-B558-4577CF4BC613}">
      <dgm:prSet phldrT="[Text]"/>
      <dgm:spPr/>
      <dgm:t>
        <a:bodyPr/>
        <a:lstStyle/>
        <a:p>
          <a:r>
            <a:rPr lang="en-US" b="0" dirty="0" smtClean="0">
              <a:latin typeface="Calibri" panose="020F0502020204030204" pitchFamily="34" charset="0"/>
              <a:cs typeface="Calibri" panose="020F0502020204030204" pitchFamily="34" charset="0"/>
            </a:rPr>
            <a:t>Identify normal behavior</a:t>
          </a:r>
          <a:endParaRPr lang="en-US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4C8090C-F809-4A8E-BA6F-277E11973609}" type="parTrans" cxnId="{6CD65D07-E167-4CD5-89AA-AAD35170A339}">
      <dgm:prSet/>
      <dgm:spPr/>
      <dgm:t>
        <a:bodyPr/>
        <a:lstStyle/>
        <a:p>
          <a:endParaRPr lang="en-US" b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4158B30-2834-48D6-8FF5-2E12101D8558}" type="sibTrans" cxnId="{6CD65D07-E167-4CD5-89AA-AAD35170A339}">
      <dgm:prSet/>
      <dgm:spPr/>
      <dgm:t>
        <a:bodyPr/>
        <a:lstStyle/>
        <a:p>
          <a:endParaRPr lang="en-US" b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18ADC92-DCC1-4CD4-A1A0-4BD917D97C51}">
      <dgm:prSet phldrT="[Text]"/>
      <dgm:spPr/>
      <dgm:t>
        <a:bodyPr/>
        <a:lstStyle/>
        <a:p>
          <a:r>
            <a:rPr lang="en-US" b="0" dirty="0" smtClean="0">
              <a:latin typeface="Calibri" panose="020F0502020204030204" pitchFamily="34" charset="0"/>
              <a:cs typeface="Calibri" panose="020F0502020204030204" pitchFamily="34" charset="0"/>
            </a:rPr>
            <a:t>Identify outlier behavior</a:t>
          </a:r>
          <a:endParaRPr lang="en-US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BC3A8EC-257A-4A5B-9600-B2F84D3D4211}" type="parTrans" cxnId="{1BF22783-AD5E-4C4B-8C9D-76EF238FCA61}">
      <dgm:prSet/>
      <dgm:spPr/>
      <dgm:t>
        <a:bodyPr/>
        <a:lstStyle/>
        <a:p>
          <a:endParaRPr lang="en-US" b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64F1906-081E-4C4F-A950-04BADB88303F}" type="sibTrans" cxnId="{1BF22783-AD5E-4C4B-8C9D-76EF238FCA61}">
      <dgm:prSet/>
      <dgm:spPr/>
      <dgm:t>
        <a:bodyPr/>
        <a:lstStyle/>
        <a:p>
          <a:endParaRPr lang="en-US" b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BE59DFD-889A-40D5-A5F1-2CFA50A65092}">
      <dgm:prSet phldrT="[Text]"/>
      <dgm:spPr/>
      <dgm:t>
        <a:bodyPr/>
        <a:lstStyle/>
        <a:p>
          <a:r>
            <a:rPr lang="en-US" b="0" dirty="0" smtClean="0">
              <a:latin typeface="Calibri" panose="020F0502020204030204" pitchFamily="34" charset="0"/>
              <a:cs typeface="Calibri" panose="020F0502020204030204" pitchFamily="34" charset="0"/>
            </a:rPr>
            <a:t>Simulate physical behavior</a:t>
          </a:r>
          <a:endParaRPr lang="en-US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74BE20A-68C0-4B64-B9D5-A5DFD4E9FD07}" type="parTrans" cxnId="{F1A7ADDB-A7FA-4B6F-B6F9-CB38B4B22F7D}">
      <dgm:prSet/>
      <dgm:spPr/>
      <dgm:t>
        <a:bodyPr/>
        <a:lstStyle/>
        <a:p>
          <a:endParaRPr lang="en-US" b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BAA14FD-98C7-4148-962D-4BAEE7A4E225}" type="sibTrans" cxnId="{F1A7ADDB-A7FA-4B6F-B6F9-CB38B4B22F7D}">
      <dgm:prSet/>
      <dgm:spPr/>
      <dgm:t>
        <a:bodyPr/>
        <a:lstStyle/>
        <a:p>
          <a:endParaRPr lang="en-US" b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26EA394-BE28-4310-BFC6-B9D25689243C}">
      <dgm:prSet phldrT="[Text]"/>
      <dgm:spPr/>
      <dgm:t>
        <a:bodyPr/>
        <a:lstStyle/>
        <a:p>
          <a:r>
            <a:rPr lang="en-US" b="0" dirty="0" smtClean="0">
              <a:latin typeface="Calibri" panose="020F0502020204030204" pitchFamily="34" charset="0"/>
              <a:cs typeface="Calibri" panose="020F0502020204030204" pitchFamily="34" charset="0"/>
            </a:rPr>
            <a:t>Analyze unexpected events</a:t>
          </a:r>
          <a:endParaRPr lang="en-US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CE4BF80-B5AC-430E-9076-467F59C54A8E}" type="parTrans" cxnId="{F6F33991-E726-4168-84CF-88DB41B4F9B7}">
      <dgm:prSet/>
      <dgm:spPr/>
      <dgm:t>
        <a:bodyPr/>
        <a:lstStyle/>
        <a:p>
          <a:endParaRPr lang="en-US" b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F762719-8895-494A-8797-AE6C648C7C4F}" type="sibTrans" cxnId="{F6F33991-E726-4168-84CF-88DB41B4F9B7}">
      <dgm:prSet/>
      <dgm:spPr/>
      <dgm:t>
        <a:bodyPr/>
        <a:lstStyle/>
        <a:p>
          <a:endParaRPr lang="en-US" b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EEDE7C4-76F3-41F7-A691-E9210BCC4BA3}">
      <dgm:prSet phldrT="[Text]"/>
      <dgm:spPr/>
      <dgm:t>
        <a:bodyPr/>
        <a:lstStyle/>
        <a:p>
          <a:r>
            <a:rPr lang="en-US" b="0" dirty="0" smtClean="0">
              <a:latin typeface="Calibri" panose="020F0502020204030204" pitchFamily="34" charset="0"/>
              <a:cs typeface="Calibri" panose="020F0502020204030204" pitchFamily="34" charset="0"/>
            </a:rPr>
            <a:t>Correlate events and features</a:t>
          </a:r>
          <a:endParaRPr lang="en-US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5E1B2DB-2A8F-4360-962A-1FE7BC739AF3}" type="sibTrans" cxnId="{DBAF0387-C70E-44D4-AAD9-505652E380F5}">
      <dgm:prSet/>
      <dgm:spPr/>
      <dgm:t>
        <a:bodyPr/>
        <a:lstStyle/>
        <a:p>
          <a:endParaRPr lang="en-US" b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B93CA1D-A600-444E-87CD-9C59207D06F8}" type="parTrans" cxnId="{DBAF0387-C70E-44D4-AAD9-505652E380F5}">
      <dgm:prSet/>
      <dgm:spPr/>
      <dgm:t>
        <a:bodyPr/>
        <a:lstStyle/>
        <a:p>
          <a:endParaRPr lang="en-US" b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D0AC778-0CDB-43DA-A064-3E588341D686}" type="pres">
      <dgm:prSet presAssocID="{0CE41F41-50D1-4780-8A6D-E2E2D60F0F93}" presName="linearFlow" presStyleCnt="0">
        <dgm:presLayoutVars>
          <dgm:dir/>
          <dgm:resizeHandles val="exact"/>
        </dgm:presLayoutVars>
      </dgm:prSet>
      <dgm:spPr/>
    </dgm:pt>
    <dgm:pt modelId="{F32D644A-F3EA-4C03-A1D1-D9CAF6B88E29}" type="pres">
      <dgm:prSet presAssocID="{C3BF81B6-A3AF-45F9-8228-4653AE424471}" presName="composite" presStyleCnt="0"/>
      <dgm:spPr/>
    </dgm:pt>
    <dgm:pt modelId="{31C650D9-D56D-4256-9EAB-FA193EA01BE2}" type="pres">
      <dgm:prSet presAssocID="{C3BF81B6-A3AF-45F9-8228-4653AE424471}" presName="imgShp" presStyleLbl="fgImgPlace1" presStyleIdx="0" presStyleCnt="6"/>
      <dgm:spPr>
        <a:blipFill>
          <a:blip xmlns:r="http://schemas.openxmlformats.org/officeDocument/2006/relationships" r:embed="rId1"/>
          <a:srcRect/>
          <a:stretch>
            <a:fillRect l="-14000" r="-14000"/>
          </a:stretch>
        </a:blipFill>
      </dgm:spPr>
    </dgm:pt>
    <dgm:pt modelId="{8D925B03-5202-4222-BEE6-551ED1C47A29}" type="pres">
      <dgm:prSet presAssocID="{C3BF81B6-A3AF-45F9-8228-4653AE424471}" presName="txShp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2B8E30-7B51-4702-8C03-5ADA12E84DD4}" type="pres">
      <dgm:prSet presAssocID="{C1E4ADC0-7C9C-4771-B548-EB39166AF3ED}" presName="spacing" presStyleCnt="0"/>
      <dgm:spPr/>
    </dgm:pt>
    <dgm:pt modelId="{3DDD4BFB-8466-409E-9405-04C7AB864E88}" type="pres">
      <dgm:prSet presAssocID="{3EEDE7C4-76F3-41F7-A691-E9210BCC4BA3}" presName="composite" presStyleCnt="0"/>
      <dgm:spPr/>
    </dgm:pt>
    <dgm:pt modelId="{455A375C-8F94-4D9B-AD3F-BF398951EA0D}" type="pres">
      <dgm:prSet presAssocID="{3EEDE7C4-76F3-41F7-A691-E9210BCC4BA3}" presName="imgShp" presStyleLbl="fgImgPlace1" presStyleIdx="1" presStyleCnt="6"/>
      <dgm:spPr>
        <a:blipFill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3AD5E7C3-C03B-4245-AB4A-6EC80A1B0815}" type="pres">
      <dgm:prSet presAssocID="{3EEDE7C4-76F3-41F7-A691-E9210BCC4BA3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758928-2270-4112-8B55-9A4F69BF5118}" type="pres">
      <dgm:prSet presAssocID="{B5E1B2DB-2A8F-4360-962A-1FE7BC739AF3}" presName="spacing" presStyleCnt="0"/>
      <dgm:spPr/>
    </dgm:pt>
    <dgm:pt modelId="{70BD8D3E-3936-4861-8476-AB7AD1760F1E}" type="pres">
      <dgm:prSet presAssocID="{84B86BFE-19C0-43ED-B558-4577CF4BC613}" presName="composite" presStyleCnt="0"/>
      <dgm:spPr/>
    </dgm:pt>
    <dgm:pt modelId="{E3B1901E-7726-483C-9A9F-62845742C22C}" type="pres">
      <dgm:prSet presAssocID="{84B86BFE-19C0-43ED-B558-4577CF4BC613}" presName="imgShp" presStyleLbl="fgImgPlace1" presStyleIdx="2" presStyleCnt="6"/>
      <dgm:spPr>
        <a:blipFill>
          <a:blip xmlns:r="http://schemas.openxmlformats.org/officeDocument/2006/relationships" r:embed="rId3"/>
          <a:srcRect/>
          <a:stretch>
            <a:fillRect l="-18000" r="-18000"/>
          </a:stretch>
        </a:blipFill>
      </dgm:spPr>
    </dgm:pt>
    <dgm:pt modelId="{00EF388C-C163-47F1-9073-DF40ABE2EA35}" type="pres">
      <dgm:prSet presAssocID="{84B86BFE-19C0-43ED-B558-4577CF4BC613}" presName="tx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710447-69E1-4AA3-A62A-A6270F5140C3}" type="pres">
      <dgm:prSet presAssocID="{C4158B30-2834-48D6-8FF5-2E12101D8558}" presName="spacing" presStyleCnt="0"/>
      <dgm:spPr/>
    </dgm:pt>
    <dgm:pt modelId="{F769BFF4-69B9-41FE-A94E-BDA647BDE790}" type="pres">
      <dgm:prSet presAssocID="{B18ADC92-DCC1-4CD4-A1A0-4BD917D97C51}" presName="composite" presStyleCnt="0"/>
      <dgm:spPr/>
    </dgm:pt>
    <dgm:pt modelId="{569237E6-C572-4C47-87DF-3A8C2114F8E4}" type="pres">
      <dgm:prSet presAssocID="{B18ADC92-DCC1-4CD4-A1A0-4BD917D97C51}" presName="imgShp" presStyleLbl="fgImgPlace1" presStyleIdx="3" presStyleCnt="6"/>
      <dgm:spPr>
        <a:blipFill>
          <a:blip xmlns:r="http://schemas.openxmlformats.org/officeDocument/2006/relationships" r:embed="rId4"/>
          <a:srcRect/>
          <a:stretch>
            <a:fillRect l="-13000" r="-13000"/>
          </a:stretch>
        </a:blipFill>
      </dgm:spPr>
    </dgm:pt>
    <dgm:pt modelId="{DFD13092-F602-43F2-9BDA-978ABC603FCF}" type="pres">
      <dgm:prSet presAssocID="{B18ADC92-DCC1-4CD4-A1A0-4BD917D97C51}" presName="tx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1E6BC4-12A2-4D81-B0EF-BA96C3A4F07B}" type="pres">
      <dgm:prSet presAssocID="{664F1906-081E-4C4F-A950-04BADB88303F}" presName="spacing" presStyleCnt="0"/>
      <dgm:spPr/>
    </dgm:pt>
    <dgm:pt modelId="{06AC2842-0B3C-40FA-8201-461B34E1C04B}" type="pres">
      <dgm:prSet presAssocID="{7BE59DFD-889A-40D5-A5F1-2CFA50A65092}" presName="composite" presStyleCnt="0"/>
      <dgm:spPr/>
    </dgm:pt>
    <dgm:pt modelId="{740B6F2D-7CC0-4D61-B1A9-96A5E41E2F43}" type="pres">
      <dgm:prSet presAssocID="{7BE59DFD-889A-40D5-A5F1-2CFA50A65092}" presName="imgShp" presStyleLbl="f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A40B6573-AFDE-4F1D-8C62-812C470B027F}" type="pres">
      <dgm:prSet presAssocID="{7BE59DFD-889A-40D5-A5F1-2CFA50A65092}" presName="tx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EAC5B3-EB47-46DE-9E54-A7A85CA9E065}" type="pres">
      <dgm:prSet presAssocID="{EBAA14FD-98C7-4148-962D-4BAEE7A4E225}" presName="spacing" presStyleCnt="0"/>
      <dgm:spPr/>
    </dgm:pt>
    <dgm:pt modelId="{17C03197-5623-4D78-83C5-567123FC94BB}" type="pres">
      <dgm:prSet presAssocID="{D26EA394-BE28-4310-BFC6-B9D25689243C}" presName="composite" presStyleCnt="0"/>
      <dgm:spPr/>
    </dgm:pt>
    <dgm:pt modelId="{8F849CEB-758F-4802-882C-F67CD7411E4C}" type="pres">
      <dgm:prSet presAssocID="{D26EA394-BE28-4310-BFC6-B9D25689243C}" presName="imgShp" presStyleLbl="fgImgPlace1" presStyleIdx="5" presStyleCnt="6"/>
      <dgm:spPr>
        <a:blipFill>
          <a:blip xmlns:r="http://schemas.openxmlformats.org/officeDocument/2006/relationships" r:embed="rId6"/>
          <a:srcRect/>
          <a:stretch>
            <a:fillRect l="-13000" r="-13000"/>
          </a:stretch>
        </a:blipFill>
      </dgm:spPr>
    </dgm:pt>
    <dgm:pt modelId="{62DFDFCB-B35A-4566-B4EE-6A4D3E518B32}" type="pres">
      <dgm:prSet presAssocID="{D26EA394-BE28-4310-BFC6-B9D25689243C}" presName="tx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E92B1E7-3625-4DA9-8175-ED75FE19DDBB}" type="presOf" srcId="{C3BF81B6-A3AF-45F9-8228-4653AE424471}" destId="{8D925B03-5202-4222-BEE6-551ED1C47A29}" srcOrd="0" destOrd="0" presId="urn:microsoft.com/office/officeart/2005/8/layout/vList3"/>
    <dgm:cxn modelId="{CCFE5CD0-206D-4A1D-A191-E99C8F665314}" type="presOf" srcId="{84B86BFE-19C0-43ED-B558-4577CF4BC613}" destId="{00EF388C-C163-47F1-9073-DF40ABE2EA35}" srcOrd="0" destOrd="0" presId="urn:microsoft.com/office/officeart/2005/8/layout/vList3"/>
    <dgm:cxn modelId="{858C8E18-06DC-4716-99DE-02130DF75F56}" srcId="{0CE41F41-50D1-4780-8A6D-E2E2D60F0F93}" destId="{C3BF81B6-A3AF-45F9-8228-4653AE424471}" srcOrd="0" destOrd="0" parTransId="{6B9CED77-EE5E-481E-984D-8BD054B12581}" sibTransId="{C1E4ADC0-7C9C-4771-B548-EB39166AF3ED}"/>
    <dgm:cxn modelId="{EAE34732-0B76-487D-9D70-E4117B4B2AB0}" type="presOf" srcId="{0CE41F41-50D1-4780-8A6D-E2E2D60F0F93}" destId="{8D0AC778-0CDB-43DA-A064-3E588341D686}" srcOrd="0" destOrd="0" presId="urn:microsoft.com/office/officeart/2005/8/layout/vList3"/>
    <dgm:cxn modelId="{DBAF0387-C70E-44D4-AAD9-505652E380F5}" srcId="{0CE41F41-50D1-4780-8A6D-E2E2D60F0F93}" destId="{3EEDE7C4-76F3-41F7-A691-E9210BCC4BA3}" srcOrd="1" destOrd="0" parTransId="{FB93CA1D-A600-444E-87CD-9C59207D06F8}" sibTransId="{B5E1B2DB-2A8F-4360-962A-1FE7BC739AF3}"/>
    <dgm:cxn modelId="{F6F33991-E726-4168-84CF-88DB41B4F9B7}" srcId="{0CE41F41-50D1-4780-8A6D-E2E2D60F0F93}" destId="{D26EA394-BE28-4310-BFC6-B9D25689243C}" srcOrd="5" destOrd="0" parTransId="{5CE4BF80-B5AC-430E-9076-467F59C54A8E}" sibTransId="{CF762719-8895-494A-8797-AE6C648C7C4F}"/>
    <dgm:cxn modelId="{6CD65D07-E167-4CD5-89AA-AAD35170A339}" srcId="{0CE41F41-50D1-4780-8A6D-E2E2D60F0F93}" destId="{84B86BFE-19C0-43ED-B558-4577CF4BC613}" srcOrd="2" destOrd="0" parTransId="{14C8090C-F809-4A8E-BA6F-277E11973609}" sibTransId="{C4158B30-2834-48D6-8FF5-2E12101D8558}"/>
    <dgm:cxn modelId="{30557430-F4DF-4D91-BAAB-EAB6CB71BDF5}" type="presOf" srcId="{B18ADC92-DCC1-4CD4-A1A0-4BD917D97C51}" destId="{DFD13092-F602-43F2-9BDA-978ABC603FCF}" srcOrd="0" destOrd="0" presId="urn:microsoft.com/office/officeart/2005/8/layout/vList3"/>
    <dgm:cxn modelId="{1BF22783-AD5E-4C4B-8C9D-76EF238FCA61}" srcId="{0CE41F41-50D1-4780-8A6D-E2E2D60F0F93}" destId="{B18ADC92-DCC1-4CD4-A1A0-4BD917D97C51}" srcOrd="3" destOrd="0" parTransId="{5BC3A8EC-257A-4A5B-9600-B2F84D3D4211}" sibTransId="{664F1906-081E-4C4F-A950-04BADB88303F}"/>
    <dgm:cxn modelId="{F1A7ADDB-A7FA-4B6F-B6F9-CB38B4B22F7D}" srcId="{0CE41F41-50D1-4780-8A6D-E2E2D60F0F93}" destId="{7BE59DFD-889A-40D5-A5F1-2CFA50A65092}" srcOrd="4" destOrd="0" parTransId="{A74BE20A-68C0-4B64-B9D5-A5DFD4E9FD07}" sibTransId="{EBAA14FD-98C7-4148-962D-4BAEE7A4E225}"/>
    <dgm:cxn modelId="{907074F0-AA2B-4FC0-BC84-7FC5772FFD17}" type="presOf" srcId="{D26EA394-BE28-4310-BFC6-B9D25689243C}" destId="{62DFDFCB-B35A-4566-B4EE-6A4D3E518B32}" srcOrd="0" destOrd="0" presId="urn:microsoft.com/office/officeart/2005/8/layout/vList3"/>
    <dgm:cxn modelId="{57C38252-B61D-4738-8A8B-AA961208B636}" type="presOf" srcId="{3EEDE7C4-76F3-41F7-A691-E9210BCC4BA3}" destId="{3AD5E7C3-C03B-4245-AB4A-6EC80A1B0815}" srcOrd="0" destOrd="0" presId="urn:microsoft.com/office/officeart/2005/8/layout/vList3"/>
    <dgm:cxn modelId="{BD743573-8FF0-4726-9E9C-03039B4CD2A4}" type="presOf" srcId="{7BE59DFD-889A-40D5-A5F1-2CFA50A65092}" destId="{A40B6573-AFDE-4F1D-8C62-812C470B027F}" srcOrd="0" destOrd="0" presId="urn:microsoft.com/office/officeart/2005/8/layout/vList3"/>
    <dgm:cxn modelId="{853D95E3-6D58-4315-8F14-4FF8AD4BA4FD}" type="presParOf" srcId="{8D0AC778-0CDB-43DA-A064-3E588341D686}" destId="{F32D644A-F3EA-4C03-A1D1-D9CAF6B88E29}" srcOrd="0" destOrd="0" presId="urn:microsoft.com/office/officeart/2005/8/layout/vList3"/>
    <dgm:cxn modelId="{8DFD84C4-37D9-467B-A6FD-4B313E70C574}" type="presParOf" srcId="{F32D644A-F3EA-4C03-A1D1-D9CAF6B88E29}" destId="{31C650D9-D56D-4256-9EAB-FA193EA01BE2}" srcOrd="0" destOrd="0" presId="urn:microsoft.com/office/officeart/2005/8/layout/vList3"/>
    <dgm:cxn modelId="{78110D83-7DA0-464E-854F-DEDB06FD4DE9}" type="presParOf" srcId="{F32D644A-F3EA-4C03-A1D1-D9CAF6B88E29}" destId="{8D925B03-5202-4222-BEE6-551ED1C47A29}" srcOrd="1" destOrd="0" presId="urn:microsoft.com/office/officeart/2005/8/layout/vList3"/>
    <dgm:cxn modelId="{7E0D1F1D-F923-4182-807E-CF719484F576}" type="presParOf" srcId="{8D0AC778-0CDB-43DA-A064-3E588341D686}" destId="{E22B8E30-7B51-4702-8C03-5ADA12E84DD4}" srcOrd="1" destOrd="0" presId="urn:microsoft.com/office/officeart/2005/8/layout/vList3"/>
    <dgm:cxn modelId="{5570D292-212D-4426-99B0-4AEC70CE140E}" type="presParOf" srcId="{8D0AC778-0CDB-43DA-A064-3E588341D686}" destId="{3DDD4BFB-8466-409E-9405-04C7AB864E88}" srcOrd="2" destOrd="0" presId="urn:microsoft.com/office/officeart/2005/8/layout/vList3"/>
    <dgm:cxn modelId="{A3C52F3D-473B-445B-9B6E-4206D130202F}" type="presParOf" srcId="{3DDD4BFB-8466-409E-9405-04C7AB864E88}" destId="{455A375C-8F94-4D9B-AD3F-BF398951EA0D}" srcOrd="0" destOrd="0" presId="urn:microsoft.com/office/officeart/2005/8/layout/vList3"/>
    <dgm:cxn modelId="{1E6558DF-CDD9-41DE-A391-FD9D1D74E34E}" type="presParOf" srcId="{3DDD4BFB-8466-409E-9405-04C7AB864E88}" destId="{3AD5E7C3-C03B-4245-AB4A-6EC80A1B0815}" srcOrd="1" destOrd="0" presId="urn:microsoft.com/office/officeart/2005/8/layout/vList3"/>
    <dgm:cxn modelId="{5BD87055-81AA-48B0-B77B-4A21D1A399B9}" type="presParOf" srcId="{8D0AC778-0CDB-43DA-A064-3E588341D686}" destId="{9A758928-2270-4112-8B55-9A4F69BF5118}" srcOrd="3" destOrd="0" presId="urn:microsoft.com/office/officeart/2005/8/layout/vList3"/>
    <dgm:cxn modelId="{EFA3F4E1-2CF1-44F1-B81A-94CC37117EF0}" type="presParOf" srcId="{8D0AC778-0CDB-43DA-A064-3E588341D686}" destId="{70BD8D3E-3936-4861-8476-AB7AD1760F1E}" srcOrd="4" destOrd="0" presId="urn:microsoft.com/office/officeart/2005/8/layout/vList3"/>
    <dgm:cxn modelId="{EACADC27-38EE-4B73-A79F-E2B065C4368E}" type="presParOf" srcId="{70BD8D3E-3936-4861-8476-AB7AD1760F1E}" destId="{E3B1901E-7726-483C-9A9F-62845742C22C}" srcOrd="0" destOrd="0" presId="urn:microsoft.com/office/officeart/2005/8/layout/vList3"/>
    <dgm:cxn modelId="{501DA1C5-8162-46B4-A49E-87C1A533FD81}" type="presParOf" srcId="{70BD8D3E-3936-4861-8476-AB7AD1760F1E}" destId="{00EF388C-C163-47F1-9073-DF40ABE2EA35}" srcOrd="1" destOrd="0" presId="urn:microsoft.com/office/officeart/2005/8/layout/vList3"/>
    <dgm:cxn modelId="{A4FF541C-BAC3-4FCB-9420-4E7366E5C833}" type="presParOf" srcId="{8D0AC778-0CDB-43DA-A064-3E588341D686}" destId="{4C710447-69E1-4AA3-A62A-A6270F5140C3}" srcOrd="5" destOrd="0" presId="urn:microsoft.com/office/officeart/2005/8/layout/vList3"/>
    <dgm:cxn modelId="{1350A807-7C4A-4F53-BE1B-6971B56CCD31}" type="presParOf" srcId="{8D0AC778-0CDB-43DA-A064-3E588341D686}" destId="{F769BFF4-69B9-41FE-A94E-BDA647BDE790}" srcOrd="6" destOrd="0" presId="urn:microsoft.com/office/officeart/2005/8/layout/vList3"/>
    <dgm:cxn modelId="{F9A1E26A-FA58-4163-9CCE-E7787FBA378F}" type="presParOf" srcId="{F769BFF4-69B9-41FE-A94E-BDA647BDE790}" destId="{569237E6-C572-4C47-87DF-3A8C2114F8E4}" srcOrd="0" destOrd="0" presId="urn:microsoft.com/office/officeart/2005/8/layout/vList3"/>
    <dgm:cxn modelId="{A70F0EB2-15E9-4F28-B944-A29AC8FF8329}" type="presParOf" srcId="{F769BFF4-69B9-41FE-A94E-BDA647BDE790}" destId="{DFD13092-F602-43F2-9BDA-978ABC603FCF}" srcOrd="1" destOrd="0" presId="urn:microsoft.com/office/officeart/2005/8/layout/vList3"/>
    <dgm:cxn modelId="{E46F73C7-CF8A-49E3-A73B-9B745AB9A026}" type="presParOf" srcId="{8D0AC778-0CDB-43DA-A064-3E588341D686}" destId="{E11E6BC4-12A2-4D81-B0EF-BA96C3A4F07B}" srcOrd="7" destOrd="0" presId="urn:microsoft.com/office/officeart/2005/8/layout/vList3"/>
    <dgm:cxn modelId="{66B6B537-3D45-4B77-81B6-EBB17E940CB1}" type="presParOf" srcId="{8D0AC778-0CDB-43DA-A064-3E588341D686}" destId="{06AC2842-0B3C-40FA-8201-461B34E1C04B}" srcOrd="8" destOrd="0" presId="urn:microsoft.com/office/officeart/2005/8/layout/vList3"/>
    <dgm:cxn modelId="{46410FE4-4C71-46B8-9BEF-F4D2B3C39C40}" type="presParOf" srcId="{06AC2842-0B3C-40FA-8201-461B34E1C04B}" destId="{740B6F2D-7CC0-4D61-B1A9-96A5E41E2F43}" srcOrd="0" destOrd="0" presId="urn:microsoft.com/office/officeart/2005/8/layout/vList3"/>
    <dgm:cxn modelId="{D8995DA2-E8B5-4247-85A5-28EA8EB40403}" type="presParOf" srcId="{06AC2842-0B3C-40FA-8201-461B34E1C04B}" destId="{A40B6573-AFDE-4F1D-8C62-812C470B027F}" srcOrd="1" destOrd="0" presId="urn:microsoft.com/office/officeart/2005/8/layout/vList3"/>
    <dgm:cxn modelId="{33CC7AA2-8335-40D4-BF49-E5B7269346ED}" type="presParOf" srcId="{8D0AC778-0CDB-43DA-A064-3E588341D686}" destId="{3FEAC5B3-EB47-46DE-9E54-A7A85CA9E065}" srcOrd="9" destOrd="0" presId="urn:microsoft.com/office/officeart/2005/8/layout/vList3"/>
    <dgm:cxn modelId="{33F6017D-4B04-4BFF-9F65-1C4D0D2C999C}" type="presParOf" srcId="{8D0AC778-0CDB-43DA-A064-3E588341D686}" destId="{17C03197-5623-4D78-83C5-567123FC94BB}" srcOrd="10" destOrd="0" presId="urn:microsoft.com/office/officeart/2005/8/layout/vList3"/>
    <dgm:cxn modelId="{FB11CDDA-0A37-4781-86AD-5785B31FA4F5}" type="presParOf" srcId="{17C03197-5623-4D78-83C5-567123FC94BB}" destId="{8F849CEB-758F-4802-882C-F67CD7411E4C}" srcOrd="0" destOrd="0" presId="urn:microsoft.com/office/officeart/2005/8/layout/vList3"/>
    <dgm:cxn modelId="{C5747747-45AD-4470-823C-0DC68BAE076C}" type="presParOf" srcId="{17C03197-5623-4D78-83C5-567123FC94BB}" destId="{62DFDFCB-B35A-4566-B4EE-6A4D3E518B3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CE41F41-50D1-4780-8A6D-E2E2D60F0F93}" type="doc">
      <dgm:prSet loTypeId="urn:microsoft.com/office/officeart/2005/8/layout/vList3" loCatId="list" qsTypeId="urn:microsoft.com/office/officeart/2005/8/quickstyle/simple2" qsCatId="simple" csTypeId="urn:microsoft.com/office/officeart/2005/8/colors/accent0_3" csCatId="mainScheme" phldr="1"/>
      <dgm:spPr/>
    </dgm:pt>
    <dgm:pt modelId="{C3BF81B6-A3AF-45F9-8228-4653AE424471}">
      <dgm:prSet phldrT="[Text]"/>
      <dgm:spPr/>
      <dgm:t>
        <a:bodyPr/>
        <a:lstStyle/>
        <a:p>
          <a:r>
            <a:rPr lang="en-US" b="0" dirty="0" smtClean="0">
              <a:latin typeface="Calibri" panose="020F0502020204030204" pitchFamily="34" charset="0"/>
              <a:cs typeface="Calibri" panose="020F0502020204030204" pitchFamily="34" charset="0"/>
            </a:rPr>
            <a:t>Analyze features</a:t>
          </a:r>
          <a:endParaRPr lang="en-US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B9CED77-EE5E-481E-984D-8BD054B12581}" type="parTrans" cxnId="{858C8E18-06DC-4716-99DE-02130DF75F56}">
      <dgm:prSet/>
      <dgm:spPr/>
      <dgm:t>
        <a:bodyPr/>
        <a:lstStyle/>
        <a:p>
          <a:endParaRPr lang="en-US" b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1E4ADC0-7C9C-4771-B548-EB39166AF3ED}" type="sibTrans" cxnId="{858C8E18-06DC-4716-99DE-02130DF75F56}">
      <dgm:prSet/>
      <dgm:spPr/>
      <dgm:t>
        <a:bodyPr/>
        <a:lstStyle/>
        <a:p>
          <a:endParaRPr lang="en-US" b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4B86BFE-19C0-43ED-B558-4577CF4BC613}">
      <dgm:prSet phldrT="[Text]"/>
      <dgm:spPr/>
      <dgm:t>
        <a:bodyPr/>
        <a:lstStyle/>
        <a:p>
          <a:r>
            <a:rPr lang="en-US" b="0" dirty="0" smtClean="0">
              <a:latin typeface="Calibri" panose="020F0502020204030204" pitchFamily="34" charset="0"/>
              <a:cs typeface="Calibri" panose="020F0502020204030204" pitchFamily="34" charset="0"/>
            </a:rPr>
            <a:t>Identify normal behavior</a:t>
          </a:r>
          <a:endParaRPr lang="en-US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4C8090C-F809-4A8E-BA6F-277E11973609}" type="parTrans" cxnId="{6CD65D07-E167-4CD5-89AA-AAD35170A339}">
      <dgm:prSet/>
      <dgm:spPr/>
      <dgm:t>
        <a:bodyPr/>
        <a:lstStyle/>
        <a:p>
          <a:endParaRPr lang="en-US" b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4158B30-2834-48D6-8FF5-2E12101D8558}" type="sibTrans" cxnId="{6CD65D07-E167-4CD5-89AA-AAD35170A339}">
      <dgm:prSet/>
      <dgm:spPr/>
      <dgm:t>
        <a:bodyPr/>
        <a:lstStyle/>
        <a:p>
          <a:endParaRPr lang="en-US" b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18ADC92-DCC1-4CD4-A1A0-4BD917D97C51}">
      <dgm:prSet phldrT="[Text]"/>
      <dgm:spPr/>
      <dgm:t>
        <a:bodyPr/>
        <a:lstStyle/>
        <a:p>
          <a:r>
            <a:rPr lang="en-US" b="0" dirty="0" smtClean="0">
              <a:latin typeface="Calibri" panose="020F0502020204030204" pitchFamily="34" charset="0"/>
              <a:cs typeface="Calibri" panose="020F0502020204030204" pitchFamily="34" charset="0"/>
            </a:rPr>
            <a:t>Identify outlier behavior</a:t>
          </a:r>
          <a:endParaRPr lang="en-US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BC3A8EC-257A-4A5B-9600-B2F84D3D4211}" type="parTrans" cxnId="{1BF22783-AD5E-4C4B-8C9D-76EF238FCA61}">
      <dgm:prSet/>
      <dgm:spPr/>
      <dgm:t>
        <a:bodyPr/>
        <a:lstStyle/>
        <a:p>
          <a:endParaRPr lang="en-US" b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64F1906-081E-4C4F-A950-04BADB88303F}" type="sibTrans" cxnId="{1BF22783-AD5E-4C4B-8C9D-76EF238FCA61}">
      <dgm:prSet/>
      <dgm:spPr/>
      <dgm:t>
        <a:bodyPr/>
        <a:lstStyle/>
        <a:p>
          <a:endParaRPr lang="en-US" b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BE59DFD-889A-40D5-A5F1-2CFA50A65092}">
      <dgm:prSet phldrT="[Text]"/>
      <dgm:spPr/>
      <dgm:t>
        <a:bodyPr/>
        <a:lstStyle/>
        <a:p>
          <a:r>
            <a:rPr lang="en-US" b="0" dirty="0" smtClean="0">
              <a:latin typeface="Calibri" panose="020F0502020204030204" pitchFamily="34" charset="0"/>
              <a:cs typeface="Calibri" panose="020F0502020204030204" pitchFamily="34" charset="0"/>
            </a:rPr>
            <a:t>Simulate physical behavior</a:t>
          </a:r>
          <a:endParaRPr lang="en-US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74BE20A-68C0-4B64-B9D5-A5DFD4E9FD07}" type="parTrans" cxnId="{F1A7ADDB-A7FA-4B6F-B6F9-CB38B4B22F7D}">
      <dgm:prSet/>
      <dgm:spPr/>
      <dgm:t>
        <a:bodyPr/>
        <a:lstStyle/>
        <a:p>
          <a:endParaRPr lang="en-US" b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BAA14FD-98C7-4148-962D-4BAEE7A4E225}" type="sibTrans" cxnId="{F1A7ADDB-A7FA-4B6F-B6F9-CB38B4B22F7D}">
      <dgm:prSet/>
      <dgm:spPr/>
      <dgm:t>
        <a:bodyPr/>
        <a:lstStyle/>
        <a:p>
          <a:endParaRPr lang="en-US" b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26EA394-BE28-4310-BFC6-B9D25689243C}">
      <dgm:prSet phldrT="[Text]"/>
      <dgm:spPr/>
      <dgm:t>
        <a:bodyPr/>
        <a:lstStyle/>
        <a:p>
          <a:r>
            <a:rPr lang="en-US" b="0" dirty="0" smtClean="0">
              <a:latin typeface="Calibri" panose="020F0502020204030204" pitchFamily="34" charset="0"/>
              <a:cs typeface="Calibri" panose="020F0502020204030204" pitchFamily="34" charset="0"/>
            </a:rPr>
            <a:t>Analyze unexpected events</a:t>
          </a:r>
          <a:endParaRPr lang="en-US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CE4BF80-B5AC-430E-9076-467F59C54A8E}" type="parTrans" cxnId="{F6F33991-E726-4168-84CF-88DB41B4F9B7}">
      <dgm:prSet/>
      <dgm:spPr/>
      <dgm:t>
        <a:bodyPr/>
        <a:lstStyle/>
        <a:p>
          <a:endParaRPr lang="en-US" b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F762719-8895-494A-8797-AE6C648C7C4F}" type="sibTrans" cxnId="{F6F33991-E726-4168-84CF-88DB41B4F9B7}">
      <dgm:prSet/>
      <dgm:spPr/>
      <dgm:t>
        <a:bodyPr/>
        <a:lstStyle/>
        <a:p>
          <a:endParaRPr lang="en-US" b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EEDE7C4-76F3-41F7-A691-E9210BCC4BA3}">
      <dgm:prSet phldrT="[Text]"/>
      <dgm:spPr/>
      <dgm:t>
        <a:bodyPr/>
        <a:lstStyle/>
        <a:p>
          <a:r>
            <a:rPr lang="en-US" b="0" dirty="0" smtClean="0">
              <a:latin typeface="Calibri" panose="020F0502020204030204" pitchFamily="34" charset="0"/>
              <a:cs typeface="Calibri" panose="020F0502020204030204" pitchFamily="34" charset="0"/>
            </a:rPr>
            <a:t>Correlate events and features</a:t>
          </a:r>
          <a:endParaRPr lang="en-US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5E1B2DB-2A8F-4360-962A-1FE7BC739AF3}" type="sibTrans" cxnId="{DBAF0387-C70E-44D4-AAD9-505652E380F5}">
      <dgm:prSet/>
      <dgm:spPr/>
      <dgm:t>
        <a:bodyPr/>
        <a:lstStyle/>
        <a:p>
          <a:endParaRPr lang="en-US" b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B93CA1D-A600-444E-87CD-9C59207D06F8}" type="parTrans" cxnId="{DBAF0387-C70E-44D4-AAD9-505652E380F5}">
      <dgm:prSet/>
      <dgm:spPr/>
      <dgm:t>
        <a:bodyPr/>
        <a:lstStyle/>
        <a:p>
          <a:endParaRPr lang="en-US" b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D0AC778-0CDB-43DA-A064-3E588341D686}" type="pres">
      <dgm:prSet presAssocID="{0CE41F41-50D1-4780-8A6D-E2E2D60F0F93}" presName="linearFlow" presStyleCnt="0">
        <dgm:presLayoutVars>
          <dgm:dir/>
          <dgm:resizeHandles val="exact"/>
        </dgm:presLayoutVars>
      </dgm:prSet>
      <dgm:spPr/>
    </dgm:pt>
    <dgm:pt modelId="{F32D644A-F3EA-4C03-A1D1-D9CAF6B88E29}" type="pres">
      <dgm:prSet presAssocID="{C3BF81B6-A3AF-45F9-8228-4653AE424471}" presName="composite" presStyleCnt="0"/>
      <dgm:spPr/>
    </dgm:pt>
    <dgm:pt modelId="{31C650D9-D56D-4256-9EAB-FA193EA01BE2}" type="pres">
      <dgm:prSet presAssocID="{C3BF81B6-A3AF-45F9-8228-4653AE424471}" presName="imgShp" presStyleLbl="fgImgPlace1" presStyleIdx="0" presStyleCnt="6"/>
      <dgm:spPr>
        <a:blipFill>
          <a:blip xmlns:r="http://schemas.openxmlformats.org/officeDocument/2006/relationships" r:embed="rId1"/>
          <a:srcRect/>
          <a:stretch>
            <a:fillRect l="-14000" r="-14000"/>
          </a:stretch>
        </a:blipFill>
      </dgm:spPr>
    </dgm:pt>
    <dgm:pt modelId="{8D925B03-5202-4222-BEE6-551ED1C47A29}" type="pres">
      <dgm:prSet presAssocID="{C3BF81B6-A3AF-45F9-8228-4653AE424471}" presName="txShp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2B8E30-7B51-4702-8C03-5ADA12E84DD4}" type="pres">
      <dgm:prSet presAssocID="{C1E4ADC0-7C9C-4771-B548-EB39166AF3ED}" presName="spacing" presStyleCnt="0"/>
      <dgm:spPr/>
    </dgm:pt>
    <dgm:pt modelId="{3DDD4BFB-8466-409E-9405-04C7AB864E88}" type="pres">
      <dgm:prSet presAssocID="{3EEDE7C4-76F3-41F7-A691-E9210BCC4BA3}" presName="composite" presStyleCnt="0"/>
      <dgm:spPr/>
    </dgm:pt>
    <dgm:pt modelId="{455A375C-8F94-4D9B-AD3F-BF398951EA0D}" type="pres">
      <dgm:prSet presAssocID="{3EEDE7C4-76F3-41F7-A691-E9210BCC4BA3}" presName="imgShp" presStyleLbl="fgImgPlace1" presStyleIdx="1" presStyleCnt="6"/>
      <dgm:spPr>
        <a:blipFill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3AD5E7C3-C03B-4245-AB4A-6EC80A1B0815}" type="pres">
      <dgm:prSet presAssocID="{3EEDE7C4-76F3-41F7-A691-E9210BCC4BA3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758928-2270-4112-8B55-9A4F69BF5118}" type="pres">
      <dgm:prSet presAssocID="{B5E1B2DB-2A8F-4360-962A-1FE7BC739AF3}" presName="spacing" presStyleCnt="0"/>
      <dgm:spPr/>
    </dgm:pt>
    <dgm:pt modelId="{70BD8D3E-3936-4861-8476-AB7AD1760F1E}" type="pres">
      <dgm:prSet presAssocID="{84B86BFE-19C0-43ED-B558-4577CF4BC613}" presName="composite" presStyleCnt="0"/>
      <dgm:spPr/>
    </dgm:pt>
    <dgm:pt modelId="{E3B1901E-7726-483C-9A9F-62845742C22C}" type="pres">
      <dgm:prSet presAssocID="{84B86BFE-19C0-43ED-B558-4577CF4BC613}" presName="imgShp" presStyleLbl="fgImgPlace1" presStyleIdx="2" presStyleCnt="6"/>
      <dgm:spPr>
        <a:blipFill>
          <a:blip xmlns:r="http://schemas.openxmlformats.org/officeDocument/2006/relationships" r:embed="rId3"/>
          <a:srcRect/>
          <a:stretch>
            <a:fillRect l="-18000" r="-18000"/>
          </a:stretch>
        </a:blipFill>
      </dgm:spPr>
    </dgm:pt>
    <dgm:pt modelId="{00EF388C-C163-47F1-9073-DF40ABE2EA35}" type="pres">
      <dgm:prSet presAssocID="{84B86BFE-19C0-43ED-B558-4577CF4BC613}" presName="tx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710447-69E1-4AA3-A62A-A6270F5140C3}" type="pres">
      <dgm:prSet presAssocID="{C4158B30-2834-48D6-8FF5-2E12101D8558}" presName="spacing" presStyleCnt="0"/>
      <dgm:spPr/>
    </dgm:pt>
    <dgm:pt modelId="{F769BFF4-69B9-41FE-A94E-BDA647BDE790}" type="pres">
      <dgm:prSet presAssocID="{B18ADC92-DCC1-4CD4-A1A0-4BD917D97C51}" presName="composite" presStyleCnt="0"/>
      <dgm:spPr/>
    </dgm:pt>
    <dgm:pt modelId="{569237E6-C572-4C47-87DF-3A8C2114F8E4}" type="pres">
      <dgm:prSet presAssocID="{B18ADC92-DCC1-4CD4-A1A0-4BD917D97C51}" presName="imgShp" presStyleLbl="fgImgPlace1" presStyleIdx="3" presStyleCnt="6"/>
      <dgm:spPr>
        <a:blipFill>
          <a:blip xmlns:r="http://schemas.openxmlformats.org/officeDocument/2006/relationships" r:embed="rId4"/>
          <a:srcRect/>
          <a:stretch>
            <a:fillRect l="-13000" r="-13000"/>
          </a:stretch>
        </a:blipFill>
      </dgm:spPr>
    </dgm:pt>
    <dgm:pt modelId="{DFD13092-F602-43F2-9BDA-978ABC603FCF}" type="pres">
      <dgm:prSet presAssocID="{B18ADC92-DCC1-4CD4-A1A0-4BD917D97C51}" presName="tx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1E6BC4-12A2-4D81-B0EF-BA96C3A4F07B}" type="pres">
      <dgm:prSet presAssocID="{664F1906-081E-4C4F-A950-04BADB88303F}" presName="spacing" presStyleCnt="0"/>
      <dgm:spPr/>
    </dgm:pt>
    <dgm:pt modelId="{06AC2842-0B3C-40FA-8201-461B34E1C04B}" type="pres">
      <dgm:prSet presAssocID="{7BE59DFD-889A-40D5-A5F1-2CFA50A65092}" presName="composite" presStyleCnt="0"/>
      <dgm:spPr/>
    </dgm:pt>
    <dgm:pt modelId="{740B6F2D-7CC0-4D61-B1A9-96A5E41E2F43}" type="pres">
      <dgm:prSet presAssocID="{7BE59DFD-889A-40D5-A5F1-2CFA50A65092}" presName="imgShp" presStyleLbl="f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A40B6573-AFDE-4F1D-8C62-812C470B027F}" type="pres">
      <dgm:prSet presAssocID="{7BE59DFD-889A-40D5-A5F1-2CFA50A65092}" presName="tx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EAC5B3-EB47-46DE-9E54-A7A85CA9E065}" type="pres">
      <dgm:prSet presAssocID="{EBAA14FD-98C7-4148-962D-4BAEE7A4E225}" presName="spacing" presStyleCnt="0"/>
      <dgm:spPr/>
    </dgm:pt>
    <dgm:pt modelId="{17C03197-5623-4D78-83C5-567123FC94BB}" type="pres">
      <dgm:prSet presAssocID="{D26EA394-BE28-4310-BFC6-B9D25689243C}" presName="composite" presStyleCnt="0"/>
      <dgm:spPr/>
    </dgm:pt>
    <dgm:pt modelId="{8F849CEB-758F-4802-882C-F67CD7411E4C}" type="pres">
      <dgm:prSet presAssocID="{D26EA394-BE28-4310-BFC6-B9D25689243C}" presName="imgShp" presStyleLbl="fgImgPlace1" presStyleIdx="5" presStyleCnt="6"/>
      <dgm:spPr>
        <a:blipFill>
          <a:blip xmlns:r="http://schemas.openxmlformats.org/officeDocument/2006/relationships" r:embed="rId6"/>
          <a:srcRect/>
          <a:stretch>
            <a:fillRect l="-13000" r="-13000"/>
          </a:stretch>
        </a:blipFill>
      </dgm:spPr>
    </dgm:pt>
    <dgm:pt modelId="{62DFDFCB-B35A-4566-B4EE-6A4D3E518B32}" type="pres">
      <dgm:prSet presAssocID="{D26EA394-BE28-4310-BFC6-B9D25689243C}" presName="tx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A1C3D7D-B241-4C3F-A6AA-A2A5DA710EE8}" type="presOf" srcId="{84B86BFE-19C0-43ED-B558-4577CF4BC613}" destId="{00EF388C-C163-47F1-9073-DF40ABE2EA35}" srcOrd="0" destOrd="0" presId="urn:microsoft.com/office/officeart/2005/8/layout/vList3"/>
    <dgm:cxn modelId="{10B12A6E-6C9F-4D86-BA27-A9FB718221E2}" type="presOf" srcId="{B18ADC92-DCC1-4CD4-A1A0-4BD917D97C51}" destId="{DFD13092-F602-43F2-9BDA-978ABC603FCF}" srcOrd="0" destOrd="0" presId="urn:microsoft.com/office/officeart/2005/8/layout/vList3"/>
    <dgm:cxn modelId="{858C8E18-06DC-4716-99DE-02130DF75F56}" srcId="{0CE41F41-50D1-4780-8A6D-E2E2D60F0F93}" destId="{C3BF81B6-A3AF-45F9-8228-4653AE424471}" srcOrd="0" destOrd="0" parTransId="{6B9CED77-EE5E-481E-984D-8BD054B12581}" sibTransId="{C1E4ADC0-7C9C-4771-B548-EB39166AF3ED}"/>
    <dgm:cxn modelId="{FEE7B544-0F40-49D2-A3F4-8BADD903D245}" type="presOf" srcId="{3EEDE7C4-76F3-41F7-A691-E9210BCC4BA3}" destId="{3AD5E7C3-C03B-4245-AB4A-6EC80A1B0815}" srcOrd="0" destOrd="0" presId="urn:microsoft.com/office/officeart/2005/8/layout/vList3"/>
    <dgm:cxn modelId="{DBAF0387-C70E-44D4-AAD9-505652E380F5}" srcId="{0CE41F41-50D1-4780-8A6D-E2E2D60F0F93}" destId="{3EEDE7C4-76F3-41F7-A691-E9210BCC4BA3}" srcOrd="1" destOrd="0" parTransId="{FB93CA1D-A600-444E-87CD-9C59207D06F8}" sibTransId="{B5E1B2DB-2A8F-4360-962A-1FE7BC739AF3}"/>
    <dgm:cxn modelId="{F6F33991-E726-4168-84CF-88DB41B4F9B7}" srcId="{0CE41F41-50D1-4780-8A6D-E2E2D60F0F93}" destId="{D26EA394-BE28-4310-BFC6-B9D25689243C}" srcOrd="5" destOrd="0" parTransId="{5CE4BF80-B5AC-430E-9076-467F59C54A8E}" sibTransId="{CF762719-8895-494A-8797-AE6C648C7C4F}"/>
    <dgm:cxn modelId="{6CD65D07-E167-4CD5-89AA-AAD35170A339}" srcId="{0CE41F41-50D1-4780-8A6D-E2E2D60F0F93}" destId="{84B86BFE-19C0-43ED-B558-4577CF4BC613}" srcOrd="2" destOrd="0" parTransId="{14C8090C-F809-4A8E-BA6F-277E11973609}" sibTransId="{C4158B30-2834-48D6-8FF5-2E12101D8558}"/>
    <dgm:cxn modelId="{1BF22783-AD5E-4C4B-8C9D-76EF238FCA61}" srcId="{0CE41F41-50D1-4780-8A6D-E2E2D60F0F93}" destId="{B18ADC92-DCC1-4CD4-A1A0-4BD917D97C51}" srcOrd="3" destOrd="0" parTransId="{5BC3A8EC-257A-4A5B-9600-B2F84D3D4211}" sibTransId="{664F1906-081E-4C4F-A950-04BADB88303F}"/>
    <dgm:cxn modelId="{84E29A3D-6A08-4462-94A9-C38048326022}" type="presOf" srcId="{0CE41F41-50D1-4780-8A6D-E2E2D60F0F93}" destId="{8D0AC778-0CDB-43DA-A064-3E588341D686}" srcOrd="0" destOrd="0" presId="urn:microsoft.com/office/officeart/2005/8/layout/vList3"/>
    <dgm:cxn modelId="{F1A7ADDB-A7FA-4B6F-B6F9-CB38B4B22F7D}" srcId="{0CE41F41-50D1-4780-8A6D-E2E2D60F0F93}" destId="{7BE59DFD-889A-40D5-A5F1-2CFA50A65092}" srcOrd="4" destOrd="0" parTransId="{A74BE20A-68C0-4B64-B9D5-A5DFD4E9FD07}" sibTransId="{EBAA14FD-98C7-4148-962D-4BAEE7A4E225}"/>
    <dgm:cxn modelId="{8EB31FD9-B100-4FB2-8762-B316A29CA8DA}" type="presOf" srcId="{C3BF81B6-A3AF-45F9-8228-4653AE424471}" destId="{8D925B03-5202-4222-BEE6-551ED1C47A29}" srcOrd="0" destOrd="0" presId="urn:microsoft.com/office/officeart/2005/8/layout/vList3"/>
    <dgm:cxn modelId="{317410A9-3C26-447E-B353-8B691D7DE4D5}" type="presOf" srcId="{7BE59DFD-889A-40D5-A5F1-2CFA50A65092}" destId="{A40B6573-AFDE-4F1D-8C62-812C470B027F}" srcOrd="0" destOrd="0" presId="urn:microsoft.com/office/officeart/2005/8/layout/vList3"/>
    <dgm:cxn modelId="{69B64BAD-C719-43EC-94B9-507267B950BB}" type="presOf" srcId="{D26EA394-BE28-4310-BFC6-B9D25689243C}" destId="{62DFDFCB-B35A-4566-B4EE-6A4D3E518B32}" srcOrd="0" destOrd="0" presId="urn:microsoft.com/office/officeart/2005/8/layout/vList3"/>
    <dgm:cxn modelId="{116F04B5-2E46-40DF-AFEA-5E220474547B}" type="presParOf" srcId="{8D0AC778-0CDB-43DA-A064-3E588341D686}" destId="{F32D644A-F3EA-4C03-A1D1-D9CAF6B88E29}" srcOrd="0" destOrd="0" presId="urn:microsoft.com/office/officeart/2005/8/layout/vList3"/>
    <dgm:cxn modelId="{AFFE2305-4DE5-4439-8B91-32382659229B}" type="presParOf" srcId="{F32D644A-F3EA-4C03-A1D1-D9CAF6B88E29}" destId="{31C650D9-D56D-4256-9EAB-FA193EA01BE2}" srcOrd="0" destOrd="0" presId="urn:microsoft.com/office/officeart/2005/8/layout/vList3"/>
    <dgm:cxn modelId="{4DBB6128-06B1-41A5-99C5-9E5740143F93}" type="presParOf" srcId="{F32D644A-F3EA-4C03-A1D1-D9CAF6B88E29}" destId="{8D925B03-5202-4222-BEE6-551ED1C47A29}" srcOrd="1" destOrd="0" presId="urn:microsoft.com/office/officeart/2005/8/layout/vList3"/>
    <dgm:cxn modelId="{072BF669-C262-473C-8993-75C0ADFE5523}" type="presParOf" srcId="{8D0AC778-0CDB-43DA-A064-3E588341D686}" destId="{E22B8E30-7B51-4702-8C03-5ADA12E84DD4}" srcOrd="1" destOrd="0" presId="urn:microsoft.com/office/officeart/2005/8/layout/vList3"/>
    <dgm:cxn modelId="{8157FFB3-C3C9-4D35-9409-149C11709839}" type="presParOf" srcId="{8D0AC778-0CDB-43DA-A064-3E588341D686}" destId="{3DDD4BFB-8466-409E-9405-04C7AB864E88}" srcOrd="2" destOrd="0" presId="urn:microsoft.com/office/officeart/2005/8/layout/vList3"/>
    <dgm:cxn modelId="{D314EA55-D457-4F0D-AD97-5B5F169A5E87}" type="presParOf" srcId="{3DDD4BFB-8466-409E-9405-04C7AB864E88}" destId="{455A375C-8F94-4D9B-AD3F-BF398951EA0D}" srcOrd="0" destOrd="0" presId="urn:microsoft.com/office/officeart/2005/8/layout/vList3"/>
    <dgm:cxn modelId="{8D0A4C4B-647C-40CB-A6DA-5385B47CA91C}" type="presParOf" srcId="{3DDD4BFB-8466-409E-9405-04C7AB864E88}" destId="{3AD5E7C3-C03B-4245-AB4A-6EC80A1B0815}" srcOrd="1" destOrd="0" presId="urn:microsoft.com/office/officeart/2005/8/layout/vList3"/>
    <dgm:cxn modelId="{6A5CAB9A-4113-4CDC-8799-1AE39089C7CB}" type="presParOf" srcId="{8D0AC778-0CDB-43DA-A064-3E588341D686}" destId="{9A758928-2270-4112-8B55-9A4F69BF5118}" srcOrd="3" destOrd="0" presId="urn:microsoft.com/office/officeart/2005/8/layout/vList3"/>
    <dgm:cxn modelId="{00D1156E-1111-4780-BB39-474228727FC8}" type="presParOf" srcId="{8D0AC778-0CDB-43DA-A064-3E588341D686}" destId="{70BD8D3E-3936-4861-8476-AB7AD1760F1E}" srcOrd="4" destOrd="0" presId="urn:microsoft.com/office/officeart/2005/8/layout/vList3"/>
    <dgm:cxn modelId="{F20C2137-31DD-4820-953A-F3D05340DA83}" type="presParOf" srcId="{70BD8D3E-3936-4861-8476-AB7AD1760F1E}" destId="{E3B1901E-7726-483C-9A9F-62845742C22C}" srcOrd="0" destOrd="0" presId="urn:microsoft.com/office/officeart/2005/8/layout/vList3"/>
    <dgm:cxn modelId="{0C977CD2-1C6E-4ECE-BFB3-9A3FF6D92D0D}" type="presParOf" srcId="{70BD8D3E-3936-4861-8476-AB7AD1760F1E}" destId="{00EF388C-C163-47F1-9073-DF40ABE2EA35}" srcOrd="1" destOrd="0" presId="urn:microsoft.com/office/officeart/2005/8/layout/vList3"/>
    <dgm:cxn modelId="{747D66D8-9B81-4605-B473-EF258E3B2D3D}" type="presParOf" srcId="{8D0AC778-0CDB-43DA-A064-3E588341D686}" destId="{4C710447-69E1-4AA3-A62A-A6270F5140C3}" srcOrd="5" destOrd="0" presId="urn:microsoft.com/office/officeart/2005/8/layout/vList3"/>
    <dgm:cxn modelId="{7C076265-A19D-4DED-8501-D54A62849062}" type="presParOf" srcId="{8D0AC778-0CDB-43DA-A064-3E588341D686}" destId="{F769BFF4-69B9-41FE-A94E-BDA647BDE790}" srcOrd="6" destOrd="0" presId="urn:microsoft.com/office/officeart/2005/8/layout/vList3"/>
    <dgm:cxn modelId="{C09768F8-A1E6-4515-AC1C-6DFA1C82F6DF}" type="presParOf" srcId="{F769BFF4-69B9-41FE-A94E-BDA647BDE790}" destId="{569237E6-C572-4C47-87DF-3A8C2114F8E4}" srcOrd="0" destOrd="0" presId="urn:microsoft.com/office/officeart/2005/8/layout/vList3"/>
    <dgm:cxn modelId="{6D930BB1-C0DD-46A1-AF86-E6231A73CF6B}" type="presParOf" srcId="{F769BFF4-69B9-41FE-A94E-BDA647BDE790}" destId="{DFD13092-F602-43F2-9BDA-978ABC603FCF}" srcOrd="1" destOrd="0" presId="urn:microsoft.com/office/officeart/2005/8/layout/vList3"/>
    <dgm:cxn modelId="{F38C148E-EBC9-489C-A8F7-A58062CBFD83}" type="presParOf" srcId="{8D0AC778-0CDB-43DA-A064-3E588341D686}" destId="{E11E6BC4-12A2-4D81-B0EF-BA96C3A4F07B}" srcOrd="7" destOrd="0" presId="urn:microsoft.com/office/officeart/2005/8/layout/vList3"/>
    <dgm:cxn modelId="{B3166B37-4FDD-41FE-BC8A-18E071AADB07}" type="presParOf" srcId="{8D0AC778-0CDB-43DA-A064-3E588341D686}" destId="{06AC2842-0B3C-40FA-8201-461B34E1C04B}" srcOrd="8" destOrd="0" presId="urn:microsoft.com/office/officeart/2005/8/layout/vList3"/>
    <dgm:cxn modelId="{9EB922E6-6456-4201-9FE0-AA1958A32B47}" type="presParOf" srcId="{06AC2842-0B3C-40FA-8201-461B34E1C04B}" destId="{740B6F2D-7CC0-4D61-B1A9-96A5E41E2F43}" srcOrd="0" destOrd="0" presId="urn:microsoft.com/office/officeart/2005/8/layout/vList3"/>
    <dgm:cxn modelId="{2387DF55-8973-42CF-9C52-16C76A10FB60}" type="presParOf" srcId="{06AC2842-0B3C-40FA-8201-461B34E1C04B}" destId="{A40B6573-AFDE-4F1D-8C62-812C470B027F}" srcOrd="1" destOrd="0" presId="urn:microsoft.com/office/officeart/2005/8/layout/vList3"/>
    <dgm:cxn modelId="{30AF995C-E930-4684-A652-D4994F267F51}" type="presParOf" srcId="{8D0AC778-0CDB-43DA-A064-3E588341D686}" destId="{3FEAC5B3-EB47-46DE-9E54-A7A85CA9E065}" srcOrd="9" destOrd="0" presId="urn:microsoft.com/office/officeart/2005/8/layout/vList3"/>
    <dgm:cxn modelId="{8ED45F6C-D8CE-4C5B-8E39-A41B56A41B8E}" type="presParOf" srcId="{8D0AC778-0CDB-43DA-A064-3E588341D686}" destId="{17C03197-5623-4D78-83C5-567123FC94BB}" srcOrd="10" destOrd="0" presId="urn:microsoft.com/office/officeart/2005/8/layout/vList3"/>
    <dgm:cxn modelId="{DBAE328A-EBD9-4BF9-857F-74826146380D}" type="presParOf" srcId="{17C03197-5623-4D78-83C5-567123FC94BB}" destId="{8F849CEB-758F-4802-882C-F67CD7411E4C}" srcOrd="0" destOrd="0" presId="urn:microsoft.com/office/officeart/2005/8/layout/vList3"/>
    <dgm:cxn modelId="{13C3EEA7-BD46-4F17-8BA6-490A2393E4C0}" type="presParOf" srcId="{17C03197-5623-4D78-83C5-567123FC94BB}" destId="{62DFDFCB-B35A-4566-B4EE-6A4D3E518B3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F85D85-5962-47A3-A45A-9D871C83EE0E}">
      <dsp:nvSpPr>
        <dsp:cNvPr id="0" name=""/>
        <dsp:cNvSpPr/>
      </dsp:nvSpPr>
      <dsp:spPr>
        <a:xfrm>
          <a:off x="3251520" y="1896718"/>
          <a:ext cx="1625758" cy="1625758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rgbClr val="CC00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330883" y="1976081"/>
        <a:ext cx="1467032" cy="1467032"/>
      </dsp:txXfrm>
    </dsp:sp>
    <dsp:sp modelId="{772170C5-1877-44E9-8A77-8D6F82947521}">
      <dsp:nvSpPr>
        <dsp:cNvPr id="0" name=""/>
        <dsp:cNvSpPr/>
      </dsp:nvSpPr>
      <dsp:spPr>
        <a:xfrm rot="16200000">
          <a:off x="3660902" y="1493221"/>
          <a:ext cx="80699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06994" y="0"/>
              </a:lnTo>
            </a:path>
          </a:pathLst>
        </a:custGeom>
        <a:noFill/>
        <a:ln w="19050" cap="flat" cmpd="sng" algn="ctr">
          <a:solidFill>
            <a:srgbClr val="CC00CC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D9D369-FC62-4C29-95D9-0ADAFF54F2DD}">
      <dsp:nvSpPr>
        <dsp:cNvPr id="0" name=""/>
        <dsp:cNvSpPr/>
      </dsp:nvSpPr>
      <dsp:spPr>
        <a:xfrm>
          <a:off x="3519770" y="465"/>
          <a:ext cx="1089258" cy="1089258"/>
        </a:xfrm>
        <a:prstGeom prst="roundRect">
          <a:avLst/>
        </a:prstGeom>
        <a:solidFill>
          <a:srgbClr val="CC00CC"/>
        </a:solidFill>
        <a:ln w="19050" cap="flat" cmpd="sng" algn="ctr">
          <a:solidFill>
            <a:srgbClr val="CC00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>
              <a:latin typeface="Calibri" panose="020F0502020204030204" pitchFamily="34" charset="0"/>
              <a:cs typeface="Calibri" panose="020F0502020204030204" pitchFamily="34" charset="0"/>
            </a:rPr>
            <a:t>Design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572943" y="53638"/>
        <a:ext cx="982912" cy="982912"/>
      </dsp:txXfrm>
    </dsp:sp>
    <dsp:sp modelId="{AA4F2633-D94F-4A10-88F5-AAE5D517BCDB}">
      <dsp:nvSpPr>
        <dsp:cNvPr id="0" name=""/>
        <dsp:cNvSpPr/>
      </dsp:nvSpPr>
      <dsp:spPr>
        <a:xfrm rot="19800000">
          <a:off x="4837288" y="2091035"/>
          <a:ext cx="5969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96987" y="0"/>
              </a:lnTo>
            </a:path>
          </a:pathLst>
        </a:custGeom>
        <a:noFill/>
        <a:ln w="19050" cap="flat" cmpd="sng" algn="ctr">
          <a:solidFill>
            <a:srgbClr val="CC00CC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D3E97C-DE38-4FB1-B8BF-18095531D541}">
      <dsp:nvSpPr>
        <dsp:cNvPr id="0" name=""/>
        <dsp:cNvSpPr/>
      </dsp:nvSpPr>
      <dsp:spPr>
        <a:xfrm>
          <a:off x="5394285" y="1082717"/>
          <a:ext cx="1089258" cy="1089258"/>
        </a:xfrm>
        <a:prstGeom prst="roundRect">
          <a:avLst/>
        </a:prstGeom>
        <a:solidFill>
          <a:srgbClr val="CC00CC"/>
        </a:solidFill>
        <a:ln w="19050" cap="flat" cmpd="sng" algn="ctr">
          <a:solidFill>
            <a:srgbClr val="CC00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Simulate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447458" y="1135890"/>
        <a:ext cx="982912" cy="982912"/>
      </dsp:txXfrm>
    </dsp:sp>
    <dsp:sp modelId="{4E953C11-D0B3-4C2A-9CA9-4D6FD3ADEED8}">
      <dsp:nvSpPr>
        <dsp:cNvPr id="0" name=""/>
        <dsp:cNvSpPr/>
      </dsp:nvSpPr>
      <dsp:spPr>
        <a:xfrm rot="1800000">
          <a:off x="4837288" y="3328160"/>
          <a:ext cx="5969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96987" y="0"/>
              </a:lnTo>
            </a:path>
          </a:pathLst>
        </a:custGeom>
        <a:noFill/>
        <a:ln w="19050" cap="flat" cmpd="sng" algn="ctr">
          <a:solidFill>
            <a:srgbClr val="CC00CC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AB7320-9D1B-4D79-9DEB-F5906C2B34DC}">
      <dsp:nvSpPr>
        <dsp:cNvPr id="0" name=""/>
        <dsp:cNvSpPr/>
      </dsp:nvSpPr>
      <dsp:spPr>
        <a:xfrm>
          <a:off x="5394285" y="3247220"/>
          <a:ext cx="1089258" cy="1089258"/>
        </a:xfrm>
        <a:prstGeom prst="roundRect">
          <a:avLst/>
        </a:prstGeom>
        <a:solidFill>
          <a:srgbClr val="CC00CC"/>
        </a:solidFill>
        <a:ln w="19050" cap="flat" cmpd="sng" algn="ctr">
          <a:solidFill>
            <a:srgbClr val="CC00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Optimize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447458" y="3300393"/>
        <a:ext cx="982912" cy="982912"/>
      </dsp:txXfrm>
    </dsp:sp>
    <dsp:sp modelId="{E93DADA4-F052-4A3E-94D8-1836542356FA}">
      <dsp:nvSpPr>
        <dsp:cNvPr id="0" name=""/>
        <dsp:cNvSpPr/>
      </dsp:nvSpPr>
      <dsp:spPr>
        <a:xfrm rot="5400000">
          <a:off x="3660902" y="3925974"/>
          <a:ext cx="80699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06994" y="0"/>
              </a:lnTo>
            </a:path>
          </a:pathLst>
        </a:custGeom>
        <a:noFill/>
        <a:ln w="19050" cap="flat" cmpd="sng" algn="ctr">
          <a:solidFill>
            <a:srgbClr val="CC00CC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328482-C56C-4A62-BACC-D516DC6E0533}">
      <dsp:nvSpPr>
        <dsp:cNvPr id="0" name=""/>
        <dsp:cNvSpPr/>
      </dsp:nvSpPr>
      <dsp:spPr>
        <a:xfrm>
          <a:off x="3519770" y="4329471"/>
          <a:ext cx="1089258" cy="1089258"/>
        </a:xfrm>
        <a:prstGeom prst="roundRect">
          <a:avLst/>
        </a:prstGeom>
        <a:solidFill>
          <a:srgbClr val="CC00CC"/>
        </a:solidFill>
        <a:ln w="19050" cap="flat" cmpd="sng" algn="ctr">
          <a:solidFill>
            <a:srgbClr val="CC00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Build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572943" y="4382644"/>
        <a:ext cx="982912" cy="982912"/>
      </dsp:txXfrm>
    </dsp:sp>
    <dsp:sp modelId="{98FFF97A-A188-4B3F-B936-5F5C62826DFD}">
      <dsp:nvSpPr>
        <dsp:cNvPr id="0" name=""/>
        <dsp:cNvSpPr/>
      </dsp:nvSpPr>
      <dsp:spPr>
        <a:xfrm rot="9000000">
          <a:off x="2694523" y="3328160"/>
          <a:ext cx="5969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96987" y="0"/>
              </a:lnTo>
            </a:path>
          </a:pathLst>
        </a:custGeom>
        <a:noFill/>
        <a:ln w="19050" cap="flat" cmpd="sng" algn="ctr">
          <a:solidFill>
            <a:srgbClr val="CC00CC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794286-A34F-476E-977E-D6252499AE14}">
      <dsp:nvSpPr>
        <dsp:cNvPr id="0" name=""/>
        <dsp:cNvSpPr/>
      </dsp:nvSpPr>
      <dsp:spPr>
        <a:xfrm>
          <a:off x="1645256" y="3247220"/>
          <a:ext cx="1089258" cy="1089258"/>
        </a:xfrm>
        <a:prstGeom prst="roundRect">
          <a:avLst/>
        </a:prstGeom>
        <a:solidFill>
          <a:srgbClr val="CC00CC"/>
        </a:solidFill>
        <a:ln w="19050" cap="flat" cmpd="sng" algn="ctr">
          <a:solidFill>
            <a:srgbClr val="CC00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Test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698429" y="3300393"/>
        <a:ext cx="982912" cy="982912"/>
      </dsp:txXfrm>
    </dsp:sp>
    <dsp:sp modelId="{DAC82AD2-0FA7-4C8A-9C91-9334844EE634}">
      <dsp:nvSpPr>
        <dsp:cNvPr id="0" name=""/>
        <dsp:cNvSpPr/>
      </dsp:nvSpPr>
      <dsp:spPr>
        <a:xfrm rot="12600000">
          <a:off x="2694523" y="2091035"/>
          <a:ext cx="5969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96987" y="0"/>
              </a:lnTo>
            </a:path>
          </a:pathLst>
        </a:custGeom>
        <a:noFill/>
        <a:ln w="19050" cap="flat" cmpd="sng" algn="ctr">
          <a:solidFill>
            <a:srgbClr val="CC00CC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23E01C-E293-4E50-A0A2-FE17DA8921F6}">
      <dsp:nvSpPr>
        <dsp:cNvPr id="0" name=""/>
        <dsp:cNvSpPr/>
      </dsp:nvSpPr>
      <dsp:spPr>
        <a:xfrm>
          <a:off x="1645256" y="1082717"/>
          <a:ext cx="1089258" cy="1089258"/>
        </a:xfrm>
        <a:prstGeom prst="roundRect">
          <a:avLst/>
        </a:prstGeom>
        <a:solidFill>
          <a:srgbClr val="CC00CC"/>
        </a:solidFill>
        <a:ln w="19050" cap="flat" cmpd="sng" algn="ctr">
          <a:solidFill>
            <a:srgbClr val="CC00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Analyze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698429" y="1135890"/>
        <a:ext cx="982912" cy="9829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F85D85-5962-47A3-A45A-9D871C83EE0E}">
      <dsp:nvSpPr>
        <dsp:cNvPr id="0" name=""/>
        <dsp:cNvSpPr/>
      </dsp:nvSpPr>
      <dsp:spPr>
        <a:xfrm>
          <a:off x="3251520" y="1896718"/>
          <a:ext cx="1625758" cy="1625758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rgbClr val="0000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330883" y="1976081"/>
        <a:ext cx="1467032" cy="1467032"/>
      </dsp:txXfrm>
    </dsp:sp>
    <dsp:sp modelId="{772170C5-1877-44E9-8A77-8D6F82947521}">
      <dsp:nvSpPr>
        <dsp:cNvPr id="0" name=""/>
        <dsp:cNvSpPr/>
      </dsp:nvSpPr>
      <dsp:spPr>
        <a:xfrm rot="16200000">
          <a:off x="3660902" y="1493221"/>
          <a:ext cx="80699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06994" y="0"/>
              </a:lnTo>
            </a:path>
          </a:pathLst>
        </a:custGeom>
        <a:noFill/>
        <a:ln w="19050" cap="flat" cmpd="sng" algn="ctr">
          <a:solidFill>
            <a:srgbClr val="0000CC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D9D369-FC62-4C29-95D9-0ADAFF54F2DD}">
      <dsp:nvSpPr>
        <dsp:cNvPr id="0" name=""/>
        <dsp:cNvSpPr/>
      </dsp:nvSpPr>
      <dsp:spPr>
        <a:xfrm>
          <a:off x="3519770" y="465"/>
          <a:ext cx="1089258" cy="1089258"/>
        </a:xfrm>
        <a:prstGeom prst="roundRect">
          <a:avLst/>
        </a:prstGeom>
        <a:solidFill>
          <a:srgbClr val="0000CC"/>
        </a:solidFill>
        <a:ln w="19050" cap="flat" cmpd="sng" algn="ctr">
          <a:solidFill>
            <a:srgbClr val="0000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>
              <a:latin typeface="Calibri" panose="020F0502020204030204" pitchFamily="34" charset="0"/>
              <a:cs typeface="Calibri" panose="020F0502020204030204" pitchFamily="34" charset="0"/>
            </a:rPr>
            <a:t>Design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572943" y="53638"/>
        <a:ext cx="982912" cy="982912"/>
      </dsp:txXfrm>
    </dsp:sp>
    <dsp:sp modelId="{AA4F2633-D94F-4A10-88F5-AAE5D517BCDB}">
      <dsp:nvSpPr>
        <dsp:cNvPr id="0" name=""/>
        <dsp:cNvSpPr/>
      </dsp:nvSpPr>
      <dsp:spPr>
        <a:xfrm rot="19800000">
          <a:off x="4837288" y="2091035"/>
          <a:ext cx="5969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96987" y="0"/>
              </a:lnTo>
            </a:path>
          </a:pathLst>
        </a:custGeom>
        <a:noFill/>
        <a:ln w="19050" cap="flat" cmpd="sng" algn="ctr">
          <a:solidFill>
            <a:srgbClr val="0000CC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D3E97C-DE38-4FB1-B8BF-18095531D541}">
      <dsp:nvSpPr>
        <dsp:cNvPr id="0" name=""/>
        <dsp:cNvSpPr/>
      </dsp:nvSpPr>
      <dsp:spPr>
        <a:xfrm>
          <a:off x="5394285" y="1082717"/>
          <a:ext cx="1089258" cy="1089258"/>
        </a:xfrm>
        <a:prstGeom prst="roundRect">
          <a:avLst/>
        </a:prstGeom>
        <a:solidFill>
          <a:srgbClr val="0000CC"/>
        </a:solidFill>
        <a:ln w="19050" cap="flat" cmpd="sng" algn="ctr">
          <a:solidFill>
            <a:srgbClr val="0000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Simulate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447458" y="1135890"/>
        <a:ext cx="982912" cy="982912"/>
      </dsp:txXfrm>
    </dsp:sp>
    <dsp:sp modelId="{4E953C11-D0B3-4C2A-9CA9-4D6FD3ADEED8}">
      <dsp:nvSpPr>
        <dsp:cNvPr id="0" name=""/>
        <dsp:cNvSpPr/>
      </dsp:nvSpPr>
      <dsp:spPr>
        <a:xfrm rot="1800000">
          <a:off x="4837288" y="3328160"/>
          <a:ext cx="5969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96987" y="0"/>
              </a:lnTo>
            </a:path>
          </a:pathLst>
        </a:custGeom>
        <a:noFill/>
        <a:ln w="19050" cap="flat" cmpd="sng" algn="ctr">
          <a:solidFill>
            <a:srgbClr val="0000CC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AB7320-9D1B-4D79-9DEB-F5906C2B34DC}">
      <dsp:nvSpPr>
        <dsp:cNvPr id="0" name=""/>
        <dsp:cNvSpPr/>
      </dsp:nvSpPr>
      <dsp:spPr>
        <a:xfrm>
          <a:off x="5394285" y="3247220"/>
          <a:ext cx="1089258" cy="1089258"/>
        </a:xfrm>
        <a:prstGeom prst="roundRect">
          <a:avLst/>
        </a:prstGeom>
        <a:solidFill>
          <a:srgbClr val="0000CC"/>
        </a:solidFill>
        <a:ln w="19050" cap="flat" cmpd="sng" algn="ctr">
          <a:solidFill>
            <a:srgbClr val="0000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Optimize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447458" y="3300393"/>
        <a:ext cx="982912" cy="982912"/>
      </dsp:txXfrm>
    </dsp:sp>
    <dsp:sp modelId="{E93DADA4-F052-4A3E-94D8-1836542356FA}">
      <dsp:nvSpPr>
        <dsp:cNvPr id="0" name=""/>
        <dsp:cNvSpPr/>
      </dsp:nvSpPr>
      <dsp:spPr>
        <a:xfrm rot="5400000">
          <a:off x="3660902" y="3925974"/>
          <a:ext cx="80699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06994" y="0"/>
              </a:lnTo>
            </a:path>
          </a:pathLst>
        </a:custGeom>
        <a:noFill/>
        <a:ln w="19050" cap="flat" cmpd="sng" algn="ctr">
          <a:solidFill>
            <a:srgbClr val="0000CC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328482-C56C-4A62-BACC-D516DC6E0533}">
      <dsp:nvSpPr>
        <dsp:cNvPr id="0" name=""/>
        <dsp:cNvSpPr/>
      </dsp:nvSpPr>
      <dsp:spPr>
        <a:xfrm>
          <a:off x="3519770" y="4329471"/>
          <a:ext cx="1089258" cy="1089258"/>
        </a:xfrm>
        <a:prstGeom prst="roundRect">
          <a:avLst/>
        </a:prstGeom>
        <a:solidFill>
          <a:srgbClr val="0000CC"/>
        </a:solidFill>
        <a:ln w="19050" cap="flat" cmpd="sng" algn="ctr">
          <a:solidFill>
            <a:srgbClr val="0000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Build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572943" y="4382644"/>
        <a:ext cx="982912" cy="982912"/>
      </dsp:txXfrm>
    </dsp:sp>
    <dsp:sp modelId="{98FFF97A-A188-4B3F-B936-5F5C62826DFD}">
      <dsp:nvSpPr>
        <dsp:cNvPr id="0" name=""/>
        <dsp:cNvSpPr/>
      </dsp:nvSpPr>
      <dsp:spPr>
        <a:xfrm rot="9000000">
          <a:off x="2694523" y="3328160"/>
          <a:ext cx="5969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96987" y="0"/>
              </a:lnTo>
            </a:path>
          </a:pathLst>
        </a:custGeom>
        <a:noFill/>
        <a:ln w="19050" cap="flat" cmpd="sng" algn="ctr">
          <a:solidFill>
            <a:srgbClr val="0000CC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794286-A34F-476E-977E-D6252499AE14}">
      <dsp:nvSpPr>
        <dsp:cNvPr id="0" name=""/>
        <dsp:cNvSpPr/>
      </dsp:nvSpPr>
      <dsp:spPr>
        <a:xfrm>
          <a:off x="1645256" y="3247220"/>
          <a:ext cx="1089258" cy="1089258"/>
        </a:xfrm>
        <a:prstGeom prst="roundRect">
          <a:avLst/>
        </a:prstGeom>
        <a:solidFill>
          <a:srgbClr val="0000CC"/>
        </a:solidFill>
        <a:ln w="19050" cap="flat" cmpd="sng" algn="ctr">
          <a:solidFill>
            <a:srgbClr val="0000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Test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698429" y="3300393"/>
        <a:ext cx="982912" cy="982912"/>
      </dsp:txXfrm>
    </dsp:sp>
    <dsp:sp modelId="{DAC82AD2-0FA7-4C8A-9C91-9334844EE634}">
      <dsp:nvSpPr>
        <dsp:cNvPr id="0" name=""/>
        <dsp:cNvSpPr/>
      </dsp:nvSpPr>
      <dsp:spPr>
        <a:xfrm rot="12600000">
          <a:off x="2694523" y="2091035"/>
          <a:ext cx="5969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96987" y="0"/>
              </a:lnTo>
            </a:path>
          </a:pathLst>
        </a:custGeom>
        <a:noFill/>
        <a:ln w="19050" cap="flat" cmpd="sng" algn="ctr">
          <a:solidFill>
            <a:srgbClr val="0000CC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23E01C-E293-4E50-A0A2-FE17DA8921F6}">
      <dsp:nvSpPr>
        <dsp:cNvPr id="0" name=""/>
        <dsp:cNvSpPr/>
      </dsp:nvSpPr>
      <dsp:spPr>
        <a:xfrm>
          <a:off x="1645256" y="1082717"/>
          <a:ext cx="1089258" cy="1089258"/>
        </a:xfrm>
        <a:prstGeom prst="roundRect">
          <a:avLst/>
        </a:prstGeom>
        <a:solidFill>
          <a:srgbClr val="0000CC"/>
        </a:solidFill>
        <a:ln w="19050" cap="flat" cmpd="sng" algn="ctr">
          <a:solidFill>
            <a:srgbClr val="0000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Analyze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698429" y="1135890"/>
        <a:ext cx="982912" cy="9829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F85D85-5962-47A3-A45A-9D871C83EE0E}">
      <dsp:nvSpPr>
        <dsp:cNvPr id="0" name=""/>
        <dsp:cNvSpPr/>
      </dsp:nvSpPr>
      <dsp:spPr>
        <a:xfrm>
          <a:off x="3251520" y="1896718"/>
          <a:ext cx="1625758" cy="1625758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330883" y="1976081"/>
        <a:ext cx="1467032" cy="1467032"/>
      </dsp:txXfrm>
    </dsp:sp>
    <dsp:sp modelId="{772170C5-1877-44E9-8A77-8D6F82947521}">
      <dsp:nvSpPr>
        <dsp:cNvPr id="0" name=""/>
        <dsp:cNvSpPr/>
      </dsp:nvSpPr>
      <dsp:spPr>
        <a:xfrm rot="16200000">
          <a:off x="3660902" y="1493221"/>
          <a:ext cx="80699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06994" y="0"/>
              </a:lnTo>
            </a:path>
          </a:pathLst>
        </a:custGeom>
        <a:noFill/>
        <a:ln w="1905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D9D369-FC62-4C29-95D9-0ADAFF54F2DD}">
      <dsp:nvSpPr>
        <dsp:cNvPr id="0" name=""/>
        <dsp:cNvSpPr/>
      </dsp:nvSpPr>
      <dsp:spPr>
        <a:xfrm>
          <a:off x="3519770" y="465"/>
          <a:ext cx="1089258" cy="1089258"/>
        </a:xfrm>
        <a:prstGeom prst="roundRect">
          <a:avLst/>
        </a:prstGeom>
        <a:solidFill>
          <a:srgbClr val="000000"/>
        </a:solidFill>
        <a:ln w="1905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>
              <a:latin typeface="Calibri" panose="020F0502020204030204" pitchFamily="34" charset="0"/>
              <a:cs typeface="Calibri" panose="020F0502020204030204" pitchFamily="34" charset="0"/>
            </a:rPr>
            <a:t>Design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572943" y="53638"/>
        <a:ext cx="982912" cy="982912"/>
      </dsp:txXfrm>
    </dsp:sp>
    <dsp:sp modelId="{AA4F2633-D94F-4A10-88F5-AAE5D517BCDB}">
      <dsp:nvSpPr>
        <dsp:cNvPr id="0" name=""/>
        <dsp:cNvSpPr/>
      </dsp:nvSpPr>
      <dsp:spPr>
        <a:xfrm rot="19800000">
          <a:off x="4837288" y="2091035"/>
          <a:ext cx="5969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96987" y="0"/>
              </a:lnTo>
            </a:path>
          </a:pathLst>
        </a:custGeom>
        <a:noFill/>
        <a:ln w="1905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D3E97C-DE38-4FB1-B8BF-18095531D541}">
      <dsp:nvSpPr>
        <dsp:cNvPr id="0" name=""/>
        <dsp:cNvSpPr/>
      </dsp:nvSpPr>
      <dsp:spPr>
        <a:xfrm>
          <a:off x="5394285" y="1082717"/>
          <a:ext cx="1089258" cy="1089258"/>
        </a:xfrm>
        <a:prstGeom prst="roundRect">
          <a:avLst/>
        </a:prstGeom>
        <a:solidFill>
          <a:srgbClr val="000000"/>
        </a:solidFill>
        <a:ln w="1905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Simulate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447458" y="1135890"/>
        <a:ext cx="982912" cy="982912"/>
      </dsp:txXfrm>
    </dsp:sp>
    <dsp:sp modelId="{4E953C11-D0B3-4C2A-9CA9-4D6FD3ADEED8}">
      <dsp:nvSpPr>
        <dsp:cNvPr id="0" name=""/>
        <dsp:cNvSpPr/>
      </dsp:nvSpPr>
      <dsp:spPr>
        <a:xfrm rot="1800000">
          <a:off x="4837288" y="3328160"/>
          <a:ext cx="5969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96987" y="0"/>
              </a:lnTo>
            </a:path>
          </a:pathLst>
        </a:custGeom>
        <a:noFill/>
        <a:ln w="1905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AB7320-9D1B-4D79-9DEB-F5906C2B34DC}">
      <dsp:nvSpPr>
        <dsp:cNvPr id="0" name=""/>
        <dsp:cNvSpPr/>
      </dsp:nvSpPr>
      <dsp:spPr>
        <a:xfrm>
          <a:off x="5394285" y="3247220"/>
          <a:ext cx="1089258" cy="1089258"/>
        </a:xfrm>
        <a:prstGeom prst="roundRect">
          <a:avLst/>
        </a:prstGeom>
        <a:solidFill>
          <a:srgbClr val="000000"/>
        </a:solidFill>
        <a:ln w="1905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Optimize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447458" y="3300393"/>
        <a:ext cx="982912" cy="982912"/>
      </dsp:txXfrm>
    </dsp:sp>
    <dsp:sp modelId="{E93DADA4-F052-4A3E-94D8-1836542356FA}">
      <dsp:nvSpPr>
        <dsp:cNvPr id="0" name=""/>
        <dsp:cNvSpPr/>
      </dsp:nvSpPr>
      <dsp:spPr>
        <a:xfrm rot="5400000">
          <a:off x="3660902" y="3925974"/>
          <a:ext cx="80699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06994" y="0"/>
              </a:lnTo>
            </a:path>
          </a:pathLst>
        </a:custGeom>
        <a:noFill/>
        <a:ln w="1905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328482-C56C-4A62-BACC-D516DC6E0533}">
      <dsp:nvSpPr>
        <dsp:cNvPr id="0" name=""/>
        <dsp:cNvSpPr/>
      </dsp:nvSpPr>
      <dsp:spPr>
        <a:xfrm>
          <a:off x="3519770" y="4329471"/>
          <a:ext cx="1089258" cy="1089258"/>
        </a:xfrm>
        <a:prstGeom prst="roundRect">
          <a:avLst/>
        </a:prstGeom>
        <a:solidFill>
          <a:srgbClr val="000000"/>
        </a:solidFill>
        <a:ln w="1905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Build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572943" y="4382644"/>
        <a:ext cx="982912" cy="982912"/>
      </dsp:txXfrm>
    </dsp:sp>
    <dsp:sp modelId="{98FFF97A-A188-4B3F-B936-5F5C62826DFD}">
      <dsp:nvSpPr>
        <dsp:cNvPr id="0" name=""/>
        <dsp:cNvSpPr/>
      </dsp:nvSpPr>
      <dsp:spPr>
        <a:xfrm rot="9000000">
          <a:off x="2694523" y="3328160"/>
          <a:ext cx="5969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96987" y="0"/>
              </a:lnTo>
            </a:path>
          </a:pathLst>
        </a:custGeom>
        <a:noFill/>
        <a:ln w="1905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794286-A34F-476E-977E-D6252499AE14}">
      <dsp:nvSpPr>
        <dsp:cNvPr id="0" name=""/>
        <dsp:cNvSpPr/>
      </dsp:nvSpPr>
      <dsp:spPr>
        <a:xfrm>
          <a:off x="1645256" y="3247220"/>
          <a:ext cx="1089258" cy="1089258"/>
        </a:xfrm>
        <a:prstGeom prst="roundRect">
          <a:avLst/>
        </a:prstGeom>
        <a:solidFill>
          <a:srgbClr val="000000"/>
        </a:solidFill>
        <a:ln w="1905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Test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698429" y="3300393"/>
        <a:ext cx="982912" cy="982912"/>
      </dsp:txXfrm>
    </dsp:sp>
    <dsp:sp modelId="{DAC82AD2-0FA7-4C8A-9C91-9334844EE634}">
      <dsp:nvSpPr>
        <dsp:cNvPr id="0" name=""/>
        <dsp:cNvSpPr/>
      </dsp:nvSpPr>
      <dsp:spPr>
        <a:xfrm rot="12600000">
          <a:off x="2694523" y="2091035"/>
          <a:ext cx="5969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96987" y="0"/>
              </a:lnTo>
            </a:path>
          </a:pathLst>
        </a:custGeom>
        <a:noFill/>
        <a:ln w="1905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23E01C-E293-4E50-A0A2-FE17DA8921F6}">
      <dsp:nvSpPr>
        <dsp:cNvPr id="0" name=""/>
        <dsp:cNvSpPr/>
      </dsp:nvSpPr>
      <dsp:spPr>
        <a:xfrm>
          <a:off x="1645256" y="1082717"/>
          <a:ext cx="1089258" cy="1089258"/>
        </a:xfrm>
        <a:prstGeom prst="roundRect">
          <a:avLst/>
        </a:prstGeom>
        <a:solidFill>
          <a:srgbClr val="000000"/>
        </a:solidFill>
        <a:ln w="1905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Analyze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698429" y="1135890"/>
        <a:ext cx="982912" cy="9829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F85D85-5962-47A3-A45A-9D871C83EE0E}">
      <dsp:nvSpPr>
        <dsp:cNvPr id="0" name=""/>
        <dsp:cNvSpPr/>
      </dsp:nvSpPr>
      <dsp:spPr>
        <a:xfrm>
          <a:off x="3251520" y="1896718"/>
          <a:ext cx="1625758" cy="1625758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330883" y="1976081"/>
        <a:ext cx="1467032" cy="1467032"/>
      </dsp:txXfrm>
    </dsp:sp>
    <dsp:sp modelId="{772170C5-1877-44E9-8A77-8D6F82947521}">
      <dsp:nvSpPr>
        <dsp:cNvPr id="0" name=""/>
        <dsp:cNvSpPr/>
      </dsp:nvSpPr>
      <dsp:spPr>
        <a:xfrm rot="16200000">
          <a:off x="3660902" y="1493221"/>
          <a:ext cx="80699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06994" y="0"/>
              </a:lnTo>
            </a:path>
          </a:pathLst>
        </a:custGeom>
        <a:noFill/>
        <a:ln w="1905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D9D369-FC62-4C29-95D9-0ADAFF54F2DD}">
      <dsp:nvSpPr>
        <dsp:cNvPr id="0" name=""/>
        <dsp:cNvSpPr/>
      </dsp:nvSpPr>
      <dsp:spPr>
        <a:xfrm>
          <a:off x="3519770" y="465"/>
          <a:ext cx="1089258" cy="1089258"/>
        </a:xfrm>
        <a:prstGeom prst="roundRect">
          <a:avLst/>
        </a:prstGeom>
        <a:solidFill>
          <a:srgbClr val="FFC000"/>
        </a:solidFill>
        <a:ln w="1905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>
              <a:latin typeface="Calibri" panose="020F0502020204030204" pitchFamily="34" charset="0"/>
              <a:cs typeface="Calibri" panose="020F0502020204030204" pitchFamily="34" charset="0"/>
            </a:rPr>
            <a:t>Design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572943" y="53638"/>
        <a:ext cx="982912" cy="982912"/>
      </dsp:txXfrm>
    </dsp:sp>
    <dsp:sp modelId="{AA4F2633-D94F-4A10-88F5-AAE5D517BCDB}">
      <dsp:nvSpPr>
        <dsp:cNvPr id="0" name=""/>
        <dsp:cNvSpPr/>
      </dsp:nvSpPr>
      <dsp:spPr>
        <a:xfrm rot="19800000">
          <a:off x="4837288" y="2091035"/>
          <a:ext cx="5969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96987" y="0"/>
              </a:lnTo>
            </a:path>
          </a:pathLst>
        </a:custGeom>
        <a:noFill/>
        <a:ln w="1905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D3E97C-DE38-4FB1-B8BF-18095531D541}">
      <dsp:nvSpPr>
        <dsp:cNvPr id="0" name=""/>
        <dsp:cNvSpPr/>
      </dsp:nvSpPr>
      <dsp:spPr>
        <a:xfrm>
          <a:off x="5394285" y="1082717"/>
          <a:ext cx="1089258" cy="1089258"/>
        </a:xfrm>
        <a:prstGeom prst="roundRect">
          <a:avLst/>
        </a:prstGeom>
        <a:solidFill>
          <a:srgbClr val="FFC000"/>
        </a:solidFill>
        <a:ln w="1905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Simulate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447458" y="1135890"/>
        <a:ext cx="982912" cy="982912"/>
      </dsp:txXfrm>
    </dsp:sp>
    <dsp:sp modelId="{4E953C11-D0B3-4C2A-9CA9-4D6FD3ADEED8}">
      <dsp:nvSpPr>
        <dsp:cNvPr id="0" name=""/>
        <dsp:cNvSpPr/>
      </dsp:nvSpPr>
      <dsp:spPr>
        <a:xfrm rot="1800000">
          <a:off x="4837288" y="3328160"/>
          <a:ext cx="5969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96987" y="0"/>
              </a:lnTo>
            </a:path>
          </a:pathLst>
        </a:custGeom>
        <a:noFill/>
        <a:ln w="1905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AB7320-9D1B-4D79-9DEB-F5906C2B34DC}">
      <dsp:nvSpPr>
        <dsp:cNvPr id="0" name=""/>
        <dsp:cNvSpPr/>
      </dsp:nvSpPr>
      <dsp:spPr>
        <a:xfrm>
          <a:off x="5394285" y="3247220"/>
          <a:ext cx="1089258" cy="1089258"/>
        </a:xfrm>
        <a:prstGeom prst="roundRect">
          <a:avLst/>
        </a:prstGeom>
        <a:solidFill>
          <a:srgbClr val="FFC000"/>
        </a:solidFill>
        <a:ln w="1905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Optimize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447458" y="3300393"/>
        <a:ext cx="982912" cy="982912"/>
      </dsp:txXfrm>
    </dsp:sp>
    <dsp:sp modelId="{E93DADA4-F052-4A3E-94D8-1836542356FA}">
      <dsp:nvSpPr>
        <dsp:cNvPr id="0" name=""/>
        <dsp:cNvSpPr/>
      </dsp:nvSpPr>
      <dsp:spPr>
        <a:xfrm rot="5400000">
          <a:off x="3660902" y="3925974"/>
          <a:ext cx="80699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06994" y="0"/>
              </a:lnTo>
            </a:path>
          </a:pathLst>
        </a:custGeom>
        <a:noFill/>
        <a:ln w="1905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328482-C56C-4A62-BACC-D516DC6E0533}">
      <dsp:nvSpPr>
        <dsp:cNvPr id="0" name=""/>
        <dsp:cNvSpPr/>
      </dsp:nvSpPr>
      <dsp:spPr>
        <a:xfrm>
          <a:off x="3519770" y="4329471"/>
          <a:ext cx="1089258" cy="1089258"/>
        </a:xfrm>
        <a:prstGeom prst="roundRect">
          <a:avLst/>
        </a:prstGeom>
        <a:solidFill>
          <a:srgbClr val="FFC000"/>
        </a:solidFill>
        <a:ln w="1905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Build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572943" y="4382644"/>
        <a:ext cx="982912" cy="982912"/>
      </dsp:txXfrm>
    </dsp:sp>
    <dsp:sp modelId="{98FFF97A-A188-4B3F-B936-5F5C62826DFD}">
      <dsp:nvSpPr>
        <dsp:cNvPr id="0" name=""/>
        <dsp:cNvSpPr/>
      </dsp:nvSpPr>
      <dsp:spPr>
        <a:xfrm rot="9000000">
          <a:off x="2694523" y="3328160"/>
          <a:ext cx="5969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96987" y="0"/>
              </a:lnTo>
            </a:path>
          </a:pathLst>
        </a:custGeom>
        <a:noFill/>
        <a:ln w="1905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794286-A34F-476E-977E-D6252499AE14}">
      <dsp:nvSpPr>
        <dsp:cNvPr id="0" name=""/>
        <dsp:cNvSpPr/>
      </dsp:nvSpPr>
      <dsp:spPr>
        <a:xfrm>
          <a:off x="1645256" y="3247220"/>
          <a:ext cx="1089258" cy="1089258"/>
        </a:xfrm>
        <a:prstGeom prst="roundRect">
          <a:avLst/>
        </a:prstGeom>
        <a:solidFill>
          <a:srgbClr val="FFC000"/>
        </a:solidFill>
        <a:ln w="1905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Test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698429" y="3300393"/>
        <a:ext cx="982912" cy="982912"/>
      </dsp:txXfrm>
    </dsp:sp>
    <dsp:sp modelId="{DAC82AD2-0FA7-4C8A-9C91-9334844EE634}">
      <dsp:nvSpPr>
        <dsp:cNvPr id="0" name=""/>
        <dsp:cNvSpPr/>
      </dsp:nvSpPr>
      <dsp:spPr>
        <a:xfrm rot="12600000">
          <a:off x="2694523" y="2091035"/>
          <a:ext cx="5969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96987" y="0"/>
              </a:lnTo>
            </a:path>
          </a:pathLst>
        </a:custGeom>
        <a:noFill/>
        <a:ln w="1905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23E01C-E293-4E50-A0A2-FE17DA8921F6}">
      <dsp:nvSpPr>
        <dsp:cNvPr id="0" name=""/>
        <dsp:cNvSpPr/>
      </dsp:nvSpPr>
      <dsp:spPr>
        <a:xfrm>
          <a:off x="1645256" y="1082717"/>
          <a:ext cx="1089258" cy="1089258"/>
        </a:xfrm>
        <a:prstGeom prst="roundRect">
          <a:avLst/>
        </a:prstGeom>
        <a:solidFill>
          <a:srgbClr val="FFC000"/>
        </a:solidFill>
        <a:ln w="1905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Analyze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698429" y="1135890"/>
        <a:ext cx="982912" cy="9829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F85D85-5962-47A3-A45A-9D871C83EE0E}">
      <dsp:nvSpPr>
        <dsp:cNvPr id="0" name=""/>
        <dsp:cNvSpPr/>
      </dsp:nvSpPr>
      <dsp:spPr>
        <a:xfrm>
          <a:off x="3251520" y="1896718"/>
          <a:ext cx="1625758" cy="1625758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330883" y="1976081"/>
        <a:ext cx="1467032" cy="1467032"/>
      </dsp:txXfrm>
    </dsp:sp>
    <dsp:sp modelId="{772170C5-1877-44E9-8A77-8D6F82947521}">
      <dsp:nvSpPr>
        <dsp:cNvPr id="0" name=""/>
        <dsp:cNvSpPr/>
      </dsp:nvSpPr>
      <dsp:spPr>
        <a:xfrm rot="16200000">
          <a:off x="3660902" y="1493221"/>
          <a:ext cx="80699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06994" y="0"/>
              </a:lnTo>
            </a:path>
          </a:pathLst>
        </a:custGeom>
        <a:noFill/>
        <a:ln w="1905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D9D369-FC62-4C29-95D9-0ADAFF54F2DD}">
      <dsp:nvSpPr>
        <dsp:cNvPr id="0" name=""/>
        <dsp:cNvSpPr/>
      </dsp:nvSpPr>
      <dsp:spPr>
        <a:xfrm>
          <a:off x="3519770" y="465"/>
          <a:ext cx="1089258" cy="1089258"/>
        </a:xfrm>
        <a:prstGeom prst="roundRect">
          <a:avLst/>
        </a:prstGeom>
        <a:solidFill>
          <a:srgbClr val="00B050"/>
        </a:solidFill>
        <a:ln w="1905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Design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572943" y="53638"/>
        <a:ext cx="982912" cy="982912"/>
      </dsp:txXfrm>
    </dsp:sp>
    <dsp:sp modelId="{AA4F2633-D94F-4A10-88F5-AAE5D517BCDB}">
      <dsp:nvSpPr>
        <dsp:cNvPr id="0" name=""/>
        <dsp:cNvSpPr/>
      </dsp:nvSpPr>
      <dsp:spPr>
        <a:xfrm rot="19800000">
          <a:off x="4837288" y="2091035"/>
          <a:ext cx="5969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96987" y="0"/>
              </a:lnTo>
            </a:path>
          </a:pathLst>
        </a:custGeom>
        <a:noFill/>
        <a:ln w="1905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D3E97C-DE38-4FB1-B8BF-18095531D541}">
      <dsp:nvSpPr>
        <dsp:cNvPr id="0" name=""/>
        <dsp:cNvSpPr/>
      </dsp:nvSpPr>
      <dsp:spPr>
        <a:xfrm>
          <a:off x="5394285" y="1082717"/>
          <a:ext cx="1089258" cy="1089258"/>
        </a:xfrm>
        <a:prstGeom prst="roundRect">
          <a:avLst/>
        </a:prstGeom>
        <a:solidFill>
          <a:srgbClr val="00B050"/>
        </a:solidFill>
        <a:ln w="1905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Simulate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447458" y="1135890"/>
        <a:ext cx="982912" cy="982912"/>
      </dsp:txXfrm>
    </dsp:sp>
    <dsp:sp modelId="{4E953C11-D0B3-4C2A-9CA9-4D6FD3ADEED8}">
      <dsp:nvSpPr>
        <dsp:cNvPr id="0" name=""/>
        <dsp:cNvSpPr/>
      </dsp:nvSpPr>
      <dsp:spPr>
        <a:xfrm rot="1800000">
          <a:off x="4837288" y="3328160"/>
          <a:ext cx="5969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96987" y="0"/>
              </a:lnTo>
            </a:path>
          </a:pathLst>
        </a:custGeom>
        <a:noFill/>
        <a:ln w="1905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AB7320-9D1B-4D79-9DEB-F5906C2B34DC}">
      <dsp:nvSpPr>
        <dsp:cNvPr id="0" name=""/>
        <dsp:cNvSpPr/>
      </dsp:nvSpPr>
      <dsp:spPr>
        <a:xfrm>
          <a:off x="5394285" y="3247220"/>
          <a:ext cx="1089258" cy="1089258"/>
        </a:xfrm>
        <a:prstGeom prst="roundRect">
          <a:avLst/>
        </a:prstGeom>
        <a:solidFill>
          <a:srgbClr val="00B050"/>
        </a:solidFill>
        <a:ln w="1905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Optimize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447458" y="3300393"/>
        <a:ext cx="982912" cy="982912"/>
      </dsp:txXfrm>
    </dsp:sp>
    <dsp:sp modelId="{E93DADA4-F052-4A3E-94D8-1836542356FA}">
      <dsp:nvSpPr>
        <dsp:cNvPr id="0" name=""/>
        <dsp:cNvSpPr/>
      </dsp:nvSpPr>
      <dsp:spPr>
        <a:xfrm rot="5400000">
          <a:off x="3660902" y="3925974"/>
          <a:ext cx="80699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06994" y="0"/>
              </a:lnTo>
            </a:path>
          </a:pathLst>
        </a:custGeom>
        <a:noFill/>
        <a:ln w="1905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328482-C56C-4A62-BACC-D516DC6E0533}">
      <dsp:nvSpPr>
        <dsp:cNvPr id="0" name=""/>
        <dsp:cNvSpPr/>
      </dsp:nvSpPr>
      <dsp:spPr>
        <a:xfrm>
          <a:off x="3519770" y="4329471"/>
          <a:ext cx="1089258" cy="1089258"/>
        </a:xfrm>
        <a:prstGeom prst="roundRect">
          <a:avLst/>
        </a:prstGeom>
        <a:solidFill>
          <a:srgbClr val="00B050"/>
        </a:solidFill>
        <a:ln w="1905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Build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572943" y="4382644"/>
        <a:ext cx="982912" cy="982912"/>
      </dsp:txXfrm>
    </dsp:sp>
    <dsp:sp modelId="{98FFF97A-A188-4B3F-B936-5F5C62826DFD}">
      <dsp:nvSpPr>
        <dsp:cNvPr id="0" name=""/>
        <dsp:cNvSpPr/>
      </dsp:nvSpPr>
      <dsp:spPr>
        <a:xfrm rot="9000000">
          <a:off x="2694523" y="3328160"/>
          <a:ext cx="5969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96987" y="0"/>
              </a:lnTo>
            </a:path>
          </a:pathLst>
        </a:custGeom>
        <a:noFill/>
        <a:ln w="1905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794286-A34F-476E-977E-D6252499AE14}">
      <dsp:nvSpPr>
        <dsp:cNvPr id="0" name=""/>
        <dsp:cNvSpPr/>
      </dsp:nvSpPr>
      <dsp:spPr>
        <a:xfrm>
          <a:off x="1645256" y="3247220"/>
          <a:ext cx="1089258" cy="1089258"/>
        </a:xfrm>
        <a:prstGeom prst="roundRect">
          <a:avLst/>
        </a:prstGeom>
        <a:solidFill>
          <a:srgbClr val="00B050"/>
        </a:solidFill>
        <a:ln w="1905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Test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698429" y="3300393"/>
        <a:ext cx="982912" cy="982912"/>
      </dsp:txXfrm>
    </dsp:sp>
    <dsp:sp modelId="{DAC82AD2-0FA7-4C8A-9C91-9334844EE634}">
      <dsp:nvSpPr>
        <dsp:cNvPr id="0" name=""/>
        <dsp:cNvSpPr/>
      </dsp:nvSpPr>
      <dsp:spPr>
        <a:xfrm rot="12600000">
          <a:off x="2694523" y="2091035"/>
          <a:ext cx="5969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96987" y="0"/>
              </a:lnTo>
            </a:path>
          </a:pathLst>
        </a:custGeom>
        <a:noFill/>
        <a:ln w="1905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23E01C-E293-4E50-A0A2-FE17DA8921F6}">
      <dsp:nvSpPr>
        <dsp:cNvPr id="0" name=""/>
        <dsp:cNvSpPr/>
      </dsp:nvSpPr>
      <dsp:spPr>
        <a:xfrm>
          <a:off x="1645256" y="1082717"/>
          <a:ext cx="1089258" cy="1089258"/>
        </a:xfrm>
        <a:prstGeom prst="roundRect">
          <a:avLst/>
        </a:prstGeom>
        <a:solidFill>
          <a:srgbClr val="00B050"/>
        </a:solidFill>
        <a:ln w="1905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Analyze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698429" y="1135890"/>
        <a:ext cx="982912" cy="98291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F85D85-5962-47A3-A45A-9D871C83EE0E}">
      <dsp:nvSpPr>
        <dsp:cNvPr id="0" name=""/>
        <dsp:cNvSpPr/>
      </dsp:nvSpPr>
      <dsp:spPr>
        <a:xfrm>
          <a:off x="3251520" y="1896718"/>
          <a:ext cx="1625758" cy="1625758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330883" y="1976081"/>
        <a:ext cx="1467032" cy="1467032"/>
      </dsp:txXfrm>
    </dsp:sp>
    <dsp:sp modelId="{772170C5-1877-44E9-8A77-8D6F82947521}">
      <dsp:nvSpPr>
        <dsp:cNvPr id="0" name=""/>
        <dsp:cNvSpPr/>
      </dsp:nvSpPr>
      <dsp:spPr>
        <a:xfrm rot="16200000">
          <a:off x="3660902" y="1493221"/>
          <a:ext cx="80699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06994" y="0"/>
              </a:lnTo>
            </a:path>
          </a:pathLst>
        </a:custGeom>
        <a:noFill/>
        <a:ln w="1905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D9D369-FC62-4C29-95D9-0ADAFF54F2DD}">
      <dsp:nvSpPr>
        <dsp:cNvPr id="0" name=""/>
        <dsp:cNvSpPr/>
      </dsp:nvSpPr>
      <dsp:spPr>
        <a:xfrm>
          <a:off x="3519770" y="465"/>
          <a:ext cx="1089258" cy="1089258"/>
        </a:xfrm>
        <a:prstGeom prst="roundRect">
          <a:avLst/>
        </a:prstGeom>
        <a:solidFill>
          <a:srgbClr val="C00000"/>
        </a:solidFill>
        <a:ln w="1905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>
              <a:latin typeface="Calibri" panose="020F0502020204030204" pitchFamily="34" charset="0"/>
              <a:cs typeface="Calibri" panose="020F0502020204030204" pitchFamily="34" charset="0"/>
            </a:rPr>
            <a:t>Design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572943" y="53638"/>
        <a:ext cx="982912" cy="982912"/>
      </dsp:txXfrm>
    </dsp:sp>
    <dsp:sp modelId="{AA4F2633-D94F-4A10-88F5-AAE5D517BCDB}">
      <dsp:nvSpPr>
        <dsp:cNvPr id="0" name=""/>
        <dsp:cNvSpPr/>
      </dsp:nvSpPr>
      <dsp:spPr>
        <a:xfrm rot="19800000">
          <a:off x="4837288" y="2091035"/>
          <a:ext cx="5969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96987" y="0"/>
              </a:lnTo>
            </a:path>
          </a:pathLst>
        </a:custGeom>
        <a:noFill/>
        <a:ln w="1905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D3E97C-DE38-4FB1-B8BF-18095531D541}">
      <dsp:nvSpPr>
        <dsp:cNvPr id="0" name=""/>
        <dsp:cNvSpPr/>
      </dsp:nvSpPr>
      <dsp:spPr>
        <a:xfrm>
          <a:off x="5394285" y="1082717"/>
          <a:ext cx="1089258" cy="1089258"/>
        </a:xfrm>
        <a:prstGeom prst="roundRect">
          <a:avLst/>
        </a:prstGeom>
        <a:solidFill>
          <a:srgbClr val="C00000"/>
        </a:solidFill>
        <a:ln w="1905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Simulate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447458" y="1135890"/>
        <a:ext cx="982912" cy="982912"/>
      </dsp:txXfrm>
    </dsp:sp>
    <dsp:sp modelId="{4E953C11-D0B3-4C2A-9CA9-4D6FD3ADEED8}">
      <dsp:nvSpPr>
        <dsp:cNvPr id="0" name=""/>
        <dsp:cNvSpPr/>
      </dsp:nvSpPr>
      <dsp:spPr>
        <a:xfrm rot="1800000">
          <a:off x="4837288" y="3328160"/>
          <a:ext cx="5969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96987" y="0"/>
              </a:lnTo>
            </a:path>
          </a:pathLst>
        </a:custGeom>
        <a:noFill/>
        <a:ln w="1905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AB7320-9D1B-4D79-9DEB-F5906C2B34DC}">
      <dsp:nvSpPr>
        <dsp:cNvPr id="0" name=""/>
        <dsp:cNvSpPr/>
      </dsp:nvSpPr>
      <dsp:spPr>
        <a:xfrm>
          <a:off x="5394285" y="3247220"/>
          <a:ext cx="1089258" cy="1089258"/>
        </a:xfrm>
        <a:prstGeom prst="roundRect">
          <a:avLst/>
        </a:prstGeom>
        <a:solidFill>
          <a:srgbClr val="C00000"/>
        </a:solidFill>
        <a:ln w="1905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Optimize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447458" y="3300393"/>
        <a:ext cx="982912" cy="982912"/>
      </dsp:txXfrm>
    </dsp:sp>
    <dsp:sp modelId="{E93DADA4-F052-4A3E-94D8-1836542356FA}">
      <dsp:nvSpPr>
        <dsp:cNvPr id="0" name=""/>
        <dsp:cNvSpPr/>
      </dsp:nvSpPr>
      <dsp:spPr>
        <a:xfrm rot="5400000">
          <a:off x="3660902" y="3925974"/>
          <a:ext cx="80699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06994" y="0"/>
              </a:lnTo>
            </a:path>
          </a:pathLst>
        </a:custGeom>
        <a:noFill/>
        <a:ln w="1905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328482-C56C-4A62-BACC-D516DC6E0533}">
      <dsp:nvSpPr>
        <dsp:cNvPr id="0" name=""/>
        <dsp:cNvSpPr/>
      </dsp:nvSpPr>
      <dsp:spPr>
        <a:xfrm>
          <a:off x="3519770" y="4329471"/>
          <a:ext cx="1089258" cy="1089258"/>
        </a:xfrm>
        <a:prstGeom prst="roundRect">
          <a:avLst/>
        </a:prstGeom>
        <a:solidFill>
          <a:srgbClr val="C00000"/>
        </a:solidFill>
        <a:ln w="1905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Build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572943" y="4382644"/>
        <a:ext cx="982912" cy="982912"/>
      </dsp:txXfrm>
    </dsp:sp>
    <dsp:sp modelId="{98FFF97A-A188-4B3F-B936-5F5C62826DFD}">
      <dsp:nvSpPr>
        <dsp:cNvPr id="0" name=""/>
        <dsp:cNvSpPr/>
      </dsp:nvSpPr>
      <dsp:spPr>
        <a:xfrm rot="9000000">
          <a:off x="2694523" y="3328160"/>
          <a:ext cx="5969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96987" y="0"/>
              </a:lnTo>
            </a:path>
          </a:pathLst>
        </a:custGeom>
        <a:noFill/>
        <a:ln w="1905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794286-A34F-476E-977E-D6252499AE14}">
      <dsp:nvSpPr>
        <dsp:cNvPr id="0" name=""/>
        <dsp:cNvSpPr/>
      </dsp:nvSpPr>
      <dsp:spPr>
        <a:xfrm>
          <a:off x="1645256" y="3247220"/>
          <a:ext cx="1089258" cy="1089258"/>
        </a:xfrm>
        <a:prstGeom prst="roundRect">
          <a:avLst/>
        </a:prstGeom>
        <a:solidFill>
          <a:srgbClr val="C00000"/>
        </a:solidFill>
        <a:ln w="1905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Test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698429" y="3300393"/>
        <a:ext cx="982912" cy="982912"/>
      </dsp:txXfrm>
    </dsp:sp>
    <dsp:sp modelId="{DAC82AD2-0FA7-4C8A-9C91-9334844EE634}">
      <dsp:nvSpPr>
        <dsp:cNvPr id="0" name=""/>
        <dsp:cNvSpPr/>
      </dsp:nvSpPr>
      <dsp:spPr>
        <a:xfrm rot="12600000">
          <a:off x="2694523" y="2091035"/>
          <a:ext cx="5969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96987" y="0"/>
              </a:lnTo>
            </a:path>
          </a:pathLst>
        </a:custGeom>
        <a:noFill/>
        <a:ln w="1905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23E01C-E293-4E50-A0A2-FE17DA8921F6}">
      <dsp:nvSpPr>
        <dsp:cNvPr id="0" name=""/>
        <dsp:cNvSpPr/>
      </dsp:nvSpPr>
      <dsp:spPr>
        <a:xfrm>
          <a:off x="1645256" y="1082717"/>
          <a:ext cx="1089258" cy="1089258"/>
        </a:xfrm>
        <a:prstGeom prst="roundRect">
          <a:avLst/>
        </a:prstGeom>
        <a:solidFill>
          <a:srgbClr val="C00000"/>
        </a:solidFill>
        <a:ln w="1905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Analyze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698429" y="1135890"/>
        <a:ext cx="982912" cy="98291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56FF84-CCE8-4161-ACB5-4214584F49E7}">
      <dsp:nvSpPr>
        <dsp:cNvPr id="0" name=""/>
        <dsp:cNvSpPr/>
      </dsp:nvSpPr>
      <dsp:spPr>
        <a:xfrm>
          <a:off x="0" y="295607"/>
          <a:ext cx="5320937" cy="5320937"/>
        </a:xfrm>
        <a:prstGeom prst="pie">
          <a:avLst>
            <a:gd name="adj1" fmla="val 5400000"/>
            <a:gd name="adj2" fmla="val 16200000"/>
          </a:avLst>
        </a:prstGeom>
        <a:solidFill>
          <a:srgbClr val="FFC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2D0278-B303-4A3F-B330-83204C36B824}">
      <dsp:nvSpPr>
        <dsp:cNvPr id="0" name=""/>
        <dsp:cNvSpPr/>
      </dsp:nvSpPr>
      <dsp:spPr>
        <a:xfrm>
          <a:off x="2660468" y="295607"/>
          <a:ext cx="6207760" cy="5320937"/>
        </a:xfrm>
        <a:prstGeom prst="rect">
          <a:avLst/>
        </a:prstGeom>
        <a:solidFill>
          <a:srgbClr val="FFC000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smtClean="0">
              <a:solidFill>
                <a:schemeClr val="bg1"/>
              </a:solidFill>
            </a:rPr>
            <a:t>Labs</a:t>
          </a:r>
          <a:endParaRPr lang="en-US" sz="5400" kern="1200" dirty="0">
            <a:solidFill>
              <a:schemeClr val="bg1"/>
            </a:solidFill>
          </a:endParaRPr>
        </a:p>
      </dsp:txBody>
      <dsp:txXfrm>
        <a:off x="2660468" y="295607"/>
        <a:ext cx="6207760" cy="1130699"/>
      </dsp:txXfrm>
    </dsp:sp>
    <dsp:sp modelId="{555D3B61-BE5C-433E-B686-2A33CE5D9DC2}">
      <dsp:nvSpPr>
        <dsp:cNvPr id="0" name=""/>
        <dsp:cNvSpPr/>
      </dsp:nvSpPr>
      <dsp:spPr>
        <a:xfrm>
          <a:off x="698373" y="1426306"/>
          <a:ext cx="3924191" cy="3924191"/>
        </a:xfrm>
        <a:prstGeom prst="pie">
          <a:avLst>
            <a:gd name="adj1" fmla="val 5400000"/>
            <a:gd name="adj2" fmla="val 16200000"/>
          </a:avLst>
        </a:prstGeom>
        <a:solidFill>
          <a:srgbClr val="FF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136499-AC39-4CBF-8054-12C5D8691B84}">
      <dsp:nvSpPr>
        <dsp:cNvPr id="0" name=""/>
        <dsp:cNvSpPr/>
      </dsp:nvSpPr>
      <dsp:spPr>
        <a:xfrm>
          <a:off x="2660468" y="1426306"/>
          <a:ext cx="6207760" cy="3924191"/>
        </a:xfrm>
        <a:prstGeom prst="rect">
          <a:avLst/>
        </a:prstGeom>
        <a:solidFill>
          <a:srgbClr val="FF0000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smtClean="0">
              <a:solidFill>
                <a:schemeClr val="bg1"/>
              </a:solidFill>
            </a:rPr>
            <a:t>Types</a:t>
          </a:r>
          <a:endParaRPr lang="en-US" sz="5400" kern="1200" dirty="0">
            <a:solidFill>
              <a:schemeClr val="bg1"/>
            </a:solidFill>
          </a:endParaRPr>
        </a:p>
      </dsp:txBody>
      <dsp:txXfrm>
        <a:off x="2660468" y="1426306"/>
        <a:ext cx="6207760" cy="1130699"/>
      </dsp:txXfrm>
    </dsp:sp>
    <dsp:sp modelId="{7242B27B-C293-4B53-B174-AE8FA026E829}">
      <dsp:nvSpPr>
        <dsp:cNvPr id="0" name=""/>
        <dsp:cNvSpPr/>
      </dsp:nvSpPr>
      <dsp:spPr>
        <a:xfrm>
          <a:off x="1396746" y="2557006"/>
          <a:ext cx="2527445" cy="2527445"/>
        </a:xfrm>
        <a:prstGeom prst="pie">
          <a:avLst>
            <a:gd name="adj1" fmla="val 5400000"/>
            <a:gd name="adj2" fmla="val 16200000"/>
          </a:avLst>
        </a:prstGeom>
        <a:solidFill>
          <a:srgbClr val="C0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C4CFC2-57E3-404C-86E2-D22105453FF1}">
      <dsp:nvSpPr>
        <dsp:cNvPr id="0" name=""/>
        <dsp:cNvSpPr/>
      </dsp:nvSpPr>
      <dsp:spPr>
        <a:xfrm>
          <a:off x="2660468" y="2557006"/>
          <a:ext cx="6207760" cy="2527445"/>
        </a:xfrm>
        <a:prstGeom prst="rect">
          <a:avLst/>
        </a:prstGeom>
        <a:solidFill>
          <a:srgbClr val="C00000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smtClean="0">
              <a:solidFill>
                <a:schemeClr val="bg1"/>
              </a:solidFill>
            </a:rPr>
            <a:t>Series</a:t>
          </a:r>
          <a:endParaRPr lang="en-US" sz="5400" kern="1200" dirty="0">
            <a:solidFill>
              <a:schemeClr val="bg1"/>
            </a:solidFill>
          </a:endParaRPr>
        </a:p>
      </dsp:txBody>
      <dsp:txXfrm>
        <a:off x="2660468" y="2557006"/>
        <a:ext cx="6207760" cy="1130699"/>
      </dsp:txXfrm>
    </dsp:sp>
    <dsp:sp modelId="{7880BF6E-03F9-49AA-9436-A124B427C8A2}">
      <dsp:nvSpPr>
        <dsp:cNvPr id="0" name=""/>
        <dsp:cNvSpPr/>
      </dsp:nvSpPr>
      <dsp:spPr>
        <a:xfrm>
          <a:off x="2095119" y="3687705"/>
          <a:ext cx="1130699" cy="1130699"/>
        </a:xfrm>
        <a:prstGeom prst="pie">
          <a:avLst>
            <a:gd name="adj1" fmla="val 5400000"/>
            <a:gd name="adj2" fmla="val 16200000"/>
          </a:avLst>
        </a:prstGeom>
        <a:solidFill>
          <a:srgbClr val="00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B924A7-0BB1-45B4-8614-236F48745175}">
      <dsp:nvSpPr>
        <dsp:cNvPr id="0" name=""/>
        <dsp:cNvSpPr/>
      </dsp:nvSpPr>
      <dsp:spPr>
        <a:xfrm>
          <a:off x="2660468" y="3687705"/>
          <a:ext cx="6207760" cy="1130699"/>
        </a:xfrm>
        <a:prstGeom prst="rect">
          <a:avLst/>
        </a:prstGeom>
        <a:solidFill>
          <a:srgbClr val="000000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smtClean="0">
              <a:solidFill>
                <a:schemeClr val="bg1"/>
              </a:solidFill>
            </a:rPr>
            <a:t>Magnet</a:t>
          </a:r>
          <a:endParaRPr lang="en-US" sz="5400" kern="1200" dirty="0">
            <a:solidFill>
              <a:schemeClr val="bg1"/>
            </a:solidFill>
          </a:endParaRPr>
        </a:p>
      </dsp:txBody>
      <dsp:txXfrm>
        <a:off x="2660468" y="3687705"/>
        <a:ext cx="6207760" cy="113069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925B03-5202-4222-BEE6-551ED1C47A29}">
      <dsp:nvSpPr>
        <dsp:cNvPr id="0" name=""/>
        <dsp:cNvSpPr/>
      </dsp:nvSpPr>
      <dsp:spPr>
        <a:xfrm rot="10800000">
          <a:off x="1582960" y="3459"/>
          <a:ext cx="5553760" cy="736324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dk2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4699" tIns="118110" rIns="220472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Analyze features</a:t>
          </a:r>
          <a:endParaRPr lang="en-US" sz="3100" b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1767041" y="3459"/>
        <a:ext cx="5369679" cy="736324"/>
      </dsp:txXfrm>
    </dsp:sp>
    <dsp:sp modelId="{31C650D9-D56D-4256-9EAB-FA193EA01BE2}">
      <dsp:nvSpPr>
        <dsp:cNvPr id="0" name=""/>
        <dsp:cNvSpPr/>
      </dsp:nvSpPr>
      <dsp:spPr>
        <a:xfrm>
          <a:off x="1214798" y="3459"/>
          <a:ext cx="736324" cy="736324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14000" r="-14000"/>
          </a:stretch>
        </a:blip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dk2">
              <a:tint val="50000"/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AD5E7C3-C03B-4245-AB4A-6EC80A1B0815}">
      <dsp:nvSpPr>
        <dsp:cNvPr id="0" name=""/>
        <dsp:cNvSpPr/>
      </dsp:nvSpPr>
      <dsp:spPr>
        <a:xfrm rot="10800000">
          <a:off x="1582960" y="959581"/>
          <a:ext cx="5553760" cy="736324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dk2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4699" tIns="118110" rIns="220472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Correlate events and features</a:t>
          </a:r>
          <a:endParaRPr lang="en-US" sz="3100" b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1767041" y="959581"/>
        <a:ext cx="5369679" cy="736324"/>
      </dsp:txXfrm>
    </dsp:sp>
    <dsp:sp modelId="{455A375C-8F94-4D9B-AD3F-BF398951EA0D}">
      <dsp:nvSpPr>
        <dsp:cNvPr id="0" name=""/>
        <dsp:cNvSpPr/>
      </dsp:nvSpPr>
      <dsp:spPr>
        <a:xfrm>
          <a:off x="1214798" y="959581"/>
          <a:ext cx="736324" cy="736324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/>
          </a:stretch>
        </a:blip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dk2">
              <a:tint val="50000"/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0EF388C-C163-47F1-9073-DF40ABE2EA35}">
      <dsp:nvSpPr>
        <dsp:cNvPr id="0" name=""/>
        <dsp:cNvSpPr/>
      </dsp:nvSpPr>
      <dsp:spPr>
        <a:xfrm rot="10800000">
          <a:off x="1582960" y="1915704"/>
          <a:ext cx="5553760" cy="736324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dk2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4699" tIns="118110" rIns="220472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Identify normal behavior</a:t>
          </a:r>
          <a:endParaRPr lang="en-US" sz="3100" b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1767041" y="1915704"/>
        <a:ext cx="5369679" cy="736324"/>
      </dsp:txXfrm>
    </dsp:sp>
    <dsp:sp modelId="{E3B1901E-7726-483C-9A9F-62845742C22C}">
      <dsp:nvSpPr>
        <dsp:cNvPr id="0" name=""/>
        <dsp:cNvSpPr/>
      </dsp:nvSpPr>
      <dsp:spPr>
        <a:xfrm>
          <a:off x="1214798" y="1915704"/>
          <a:ext cx="736324" cy="736324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 l="-18000" r="-18000"/>
          </a:stretch>
        </a:blip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dk2">
              <a:tint val="50000"/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FD13092-F602-43F2-9BDA-978ABC603FCF}">
      <dsp:nvSpPr>
        <dsp:cNvPr id="0" name=""/>
        <dsp:cNvSpPr/>
      </dsp:nvSpPr>
      <dsp:spPr>
        <a:xfrm rot="10800000">
          <a:off x="1582960" y="2871827"/>
          <a:ext cx="5553760" cy="736324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dk2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4699" tIns="118110" rIns="220472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Identify outlier behavior</a:t>
          </a:r>
          <a:endParaRPr lang="en-US" sz="3100" b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1767041" y="2871827"/>
        <a:ext cx="5369679" cy="736324"/>
      </dsp:txXfrm>
    </dsp:sp>
    <dsp:sp modelId="{569237E6-C572-4C47-87DF-3A8C2114F8E4}">
      <dsp:nvSpPr>
        <dsp:cNvPr id="0" name=""/>
        <dsp:cNvSpPr/>
      </dsp:nvSpPr>
      <dsp:spPr>
        <a:xfrm>
          <a:off x="1214798" y="2871827"/>
          <a:ext cx="736324" cy="736324"/>
        </a:xfrm>
        <a:prstGeom prst="ellipse">
          <a:avLst/>
        </a:prstGeom>
        <a:blipFill>
          <a:blip xmlns:r="http://schemas.openxmlformats.org/officeDocument/2006/relationships" r:embed="rId4"/>
          <a:srcRect/>
          <a:stretch>
            <a:fillRect l="-13000" r="-13000"/>
          </a:stretch>
        </a:blip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dk2">
              <a:tint val="50000"/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40B6573-AFDE-4F1D-8C62-812C470B027F}">
      <dsp:nvSpPr>
        <dsp:cNvPr id="0" name=""/>
        <dsp:cNvSpPr/>
      </dsp:nvSpPr>
      <dsp:spPr>
        <a:xfrm rot="10800000">
          <a:off x="1582960" y="3827949"/>
          <a:ext cx="5553760" cy="736324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dk2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4699" tIns="118110" rIns="220472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Simulate physical behavior</a:t>
          </a:r>
          <a:endParaRPr lang="en-US" sz="3100" b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1767041" y="3827949"/>
        <a:ext cx="5369679" cy="736324"/>
      </dsp:txXfrm>
    </dsp:sp>
    <dsp:sp modelId="{740B6F2D-7CC0-4D61-B1A9-96A5E41E2F43}">
      <dsp:nvSpPr>
        <dsp:cNvPr id="0" name=""/>
        <dsp:cNvSpPr/>
      </dsp:nvSpPr>
      <dsp:spPr>
        <a:xfrm>
          <a:off x="1214798" y="3827949"/>
          <a:ext cx="736324" cy="736324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dk2">
              <a:tint val="50000"/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2DFDFCB-B35A-4566-B4EE-6A4D3E518B32}">
      <dsp:nvSpPr>
        <dsp:cNvPr id="0" name=""/>
        <dsp:cNvSpPr/>
      </dsp:nvSpPr>
      <dsp:spPr>
        <a:xfrm rot="10800000">
          <a:off x="1582960" y="4784072"/>
          <a:ext cx="5553760" cy="736324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dk2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4699" tIns="118110" rIns="220472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Analyze unexpected events</a:t>
          </a:r>
          <a:endParaRPr lang="en-US" sz="3100" b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1767041" y="4784072"/>
        <a:ext cx="5369679" cy="736324"/>
      </dsp:txXfrm>
    </dsp:sp>
    <dsp:sp modelId="{8F849CEB-758F-4802-882C-F67CD7411E4C}">
      <dsp:nvSpPr>
        <dsp:cNvPr id="0" name=""/>
        <dsp:cNvSpPr/>
      </dsp:nvSpPr>
      <dsp:spPr>
        <a:xfrm>
          <a:off x="1214798" y="4784072"/>
          <a:ext cx="736324" cy="736324"/>
        </a:xfrm>
        <a:prstGeom prst="ellipse">
          <a:avLst/>
        </a:prstGeom>
        <a:blipFill>
          <a:blip xmlns:r="http://schemas.openxmlformats.org/officeDocument/2006/relationships" r:embed="rId6"/>
          <a:srcRect/>
          <a:stretch>
            <a:fillRect l="-13000" r="-13000"/>
          </a:stretch>
        </a:blip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dk2">
              <a:tint val="50000"/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925B03-5202-4222-BEE6-551ED1C47A29}">
      <dsp:nvSpPr>
        <dsp:cNvPr id="0" name=""/>
        <dsp:cNvSpPr/>
      </dsp:nvSpPr>
      <dsp:spPr>
        <a:xfrm rot="10800000">
          <a:off x="1548637" y="1353"/>
          <a:ext cx="5553760" cy="599031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dk2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4156" tIns="102870" rIns="192024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Analyze features</a:t>
          </a:r>
          <a:endParaRPr lang="en-US" sz="2700" b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1698395" y="1353"/>
        <a:ext cx="5404002" cy="599031"/>
      </dsp:txXfrm>
    </dsp:sp>
    <dsp:sp modelId="{31C650D9-D56D-4256-9EAB-FA193EA01BE2}">
      <dsp:nvSpPr>
        <dsp:cNvPr id="0" name=""/>
        <dsp:cNvSpPr/>
      </dsp:nvSpPr>
      <dsp:spPr>
        <a:xfrm>
          <a:off x="1249121" y="1353"/>
          <a:ext cx="599031" cy="599031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14000" r="-14000"/>
          </a:stretch>
        </a:blip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dk2">
              <a:tint val="50000"/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AD5E7C3-C03B-4245-AB4A-6EC80A1B0815}">
      <dsp:nvSpPr>
        <dsp:cNvPr id="0" name=""/>
        <dsp:cNvSpPr/>
      </dsp:nvSpPr>
      <dsp:spPr>
        <a:xfrm rot="10800000">
          <a:off x="1548637" y="779201"/>
          <a:ext cx="5553760" cy="599031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dk2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4156" tIns="102870" rIns="192024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Correlate events and features</a:t>
          </a:r>
          <a:endParaRPr lang="en-US" sz="2700" b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1698395" y="779201"/>
        <a:ext cx="5404002" cy="599031"/>
      </dsp:txXfrm>
    </dsp:sp>
    <dsp:sp modelId="{455A375C-8F94-4D9B-AD3F-BF398951EA0D}">
      <dsp:nvSpPr>
        <dsp:cNvPr id="0" name=""/>
        <dsp:cNvSpPr/>
      </dsp:nvSpPr>
      <dsp:spPr>
        <a:xfrm>
          <a:off x="1249121" y="779201"/>
          <a:ext cx="599031" cy="599031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/>
          </a:stretch>
        </a:blip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dk2">
              <a:tint val="50000"/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0EF388C-C163-47F1-9073-DF40ABE2EA35}">
      <dsp:nvSpPr>
        <dsp:cNvPr id="0" name=""/>
        <dsp:cNvSpPr/>
      </dsp:nvSpPr>
      <dsp:spPr>
        <a:xfrm rot="10800000">
          <a:off x="1548637" y="1557048"/>
          <a:ext cx="5553760" cy="599031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dk2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4156" tIns="102870" rIns="192024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Identify normal behavior</a:t>
          </a:r>
          <a:endParaRPr lang="en-US" sz="2700" b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1698395" y="1557048"/>
        <a:ext cx="5404002" cy="599031"/>
      </dsp:txXfrm>
    </dsp:sp>
    <dsp:sp modelId="{E3B1901E-7726-483C-9A9F-62845742C22C}">
      <dsp:nvSpPr>
        <dsp:cNvPr id="0" name=""/>
        <dsp:cNvSpPr/>
      </dsp:nvSpPr>
      <dsp:spPr>
        <a:xfrm>
          <a:off x="1249121" y="1557048"/>
          <a:ext cx="599031" cy="599031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 l="-18000" r="-18000"/>
          </a:stretch>
        </a:blip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dk2">
              <a:tint val="50000"/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FD13092-F602-43F2-9BDA-978ABC603FCF}">
      <dsp:nvSpPr>
        <dsp:cNvPr id="0" name=""/>
        <dsp:cNvSpPr/>
      </dsp:nvSpPr>
      <dsp:spPr>
        <a:xfrm rot="10800000">
          <a:off x="1548637" y="2334896"/>
          <a:ext cx="5553760" cy="599031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dk2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4156" tIns="102870" rIns="192024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Identify outlier behavior</a:t>
          </a:r>
          <a:endParaRPr lang="en-US" sz="2700" b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1698395" y="2334896"/>
        <a:ext cx="5404002" cy="599031"/>
      </dsp:txXfrm>
    </dsp:sp>
    <dsp:sp modelId="{569237E6-C572-4C47-87DF-3A8C2114F8E4}">
      <dsp:nvSpPr>
        <dsp:cNvPr id="0" name=""/>
        <dsp:cNvSpPr/>
      </dsp:nvSpPr>
      <dsp:spPr>
        <a:xfrm>
          <a:off x="1249121" y="2334896"/>
          <a:ext cx="599031" cy="599031"/>
        </a:xfrm>
        <a:prstGeom prst="ellipse">
          <a:avLst/>
        </a:prstGeom>
        <a:blipFill>
          <a:blip xmlns:r="http://schemas.openxmlformats.org/officeDocument/2006/relationships" r:embed="rId4"/>
          <a:srcRect/>
          <a:stretch>
            <a:fillRect l="-13000" r="-13000"/>
          </a:stretch>
        </a:blip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dk2">
              <a:tint val="50000"/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40B6573-AFDE-4F1D-8C62-812C470B027F}">
      <dsp:nvSpPr>
        <dsp:cNvPr id="0" name=""/>
        <dsp:cNvSpPr/>
      </dsp:nvSpPr>
      <dsp:spPr>
        <a:xfrm rot="10800000">
          <a:off x="1548637" y="3112743"/>
          <a:ext cx="5553760" cy="599031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dk2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4156" tIns="102870" rIns="192024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Simulate physical behavior</a:t>
          </a:r>
          <a:endParaRPr lang="en-US" sz="2700" b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1698395" y="3112743"/>
        <a:ext cx="5404002" cy="599031"/>
      </dsp:txXfrm>
    </dsp:sp>
    <dsp:sp modelId="{740B6F2D-7CC0-4D61-B1A9-96A5E41E2F43}">
      <dsp:nvSpPr>
        <dsp:cNvPr id="0" name=""/>
        <dsp:cNvSpPr/>
      </dsp:nvSpPr>
      <dsp:spPr>
        <a:xfrm>
          <a:off x="1249121" y="3112743"/>
          <a:ext cx="599031" cy="59903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dk2">
              <a:tint val="50000"/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2DFDFCB-B35A-4566-B4EE-6A4D3E518B32}">
      <dsp:nvSpPr>
        <dsp:cNvPr id="0" name=""/>
        <dsp:cNvSpPr/>
      </dsp:nvSpPr>
      <dsp:spPr>
        <a:xfrm rot="10800000">
          <a:off x="1548637" y="3890591"/>
          <a:ext cx="5553760" cy="599031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dk2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4156" tIns="102870" rIns="192024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Analyze unexpected events</a:t>
          </a:r>
          <a:endParaRPr lang="en-US" sz="2700" b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1698395" y="3890591"/>
        <a:ext cx="5404002" cy="599031"/>
      </dsp:txXfrm>
    </dsp:sp>
    <dsp:sp modelId="{8F849CEB-758F-4802-882C-F67CD7411E4C}">
      <dsp:nvSpPr>
        <dsp:cNvPr id="0" name=""/>
        <dsp:cNvSpPr/>
      </dsp:nvSpPr>
      <dsp:spPr>
        <a:xfrm>
          <a:off x="1249121" y="3890591"/>
          <a:ext cx="599031" cy="599031"/>
        </a:xfrm>
        <a:prstGeom prst="ellipse">
          <a:avLst/>
        </a:prstGeom>
        <a:blipFill>
          <a:blip xmlns:r="http://schemas.openxmlformats.org/officeDocument/2006/relationships" r:embed="rId6"/>
          <a:srcRect/>
          <a:stretch>
            <a:fillRect l="-13000" r="-13000"/>
          </a:stretch>
        </a:blip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dk2">
              <a:tint val="50000"/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8A39DC-5865-C644-BB9E-AAC016A64910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9B1595-DE59-C540-A623-C5DA740172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8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000" y="2181663"/>
            <a:ext cx="2520000" cy="24948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 txBox="1">
            <a:spLocks/>
          </p:cNvSpPr>
          <p:nvPr userDrawn="1"/>
        </p:nvSpPr>
        <p:spPr>
          <a:xfrm>
            <a:off x="11433215" y="6429510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85528"/>
            <a:ext cx="42672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09600" y="214424"/>
            <a:ext cx="36576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94488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8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D529A-A6AC-4456-918B-C8E820A90C37}" type="datetime1">
              <a:rPr lang="de-DE" smtClean="0"/>
              <a:t>27.04.2023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3"/>
          <p:cNvSpPr txBox="1">
            <a:spLocks/>
          </p:cNvSpPr>
          <p:nvPr userDrawn="1"/>
        </p:nvSpPr>
        <p:spPr>
          <a:xfrm>
            <a:off x="11433215" y="6429510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08976" y="1705709"/>
            <a:ext cx="4071824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745065" y="802197"/>
            <a:ext cx="6346019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/>
              <a:t>Drag picture to placeholder or click icon to add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08980" y="2998765"/>
            <a:ext cx="4071821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8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F60B8-CDFE-42E4-A6D5-137195FB34C6}" type="datetime1">
              <a:rPr lang="de-DE" smtClean="0"/>
              <a:t>27.04.2023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3"/>
          <p:cNvSpPr txBox="1">
            <a:spLocks/>
          </p:cNvSpPr>
          <p:nvPr userDrawn="1"/>
        </p:nvSpPr>
        <p:spPr>
          <a:xfrm>
            <a:off x="11433215" y="6429510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9200" y="2703285"/>
            <a:ext cx="1173600" cy="14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84373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9200" y="2703285"/>
            <a:ext cx="1173600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000" y="21690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800" y="2878269"/>
            <a:ext cx="1220400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2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82014"/>
            <a:ext cx="10969139" cy="532463"/>
          </a:xfrm>
        </p:spPr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609600" y="625984"/>
            <a:ext cx="36576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11499890" y="6416250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1855346" y="6460313"/>
            <a:ext cx="84813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en-US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E. </a:t>
            </a:r>
            <a:r>
              <a: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Ravaioli</a:t>
            </a:r>
            <a:r>
              <a:rPr lang="en-US" sz="1200" kern="1200" baseline="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GB" sz="1200" kern="1200" baseline="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Classifying the electromagnetic </a:t>
            </a:r>
            <a:r>
              <a:rPr lang="en-GB" sz="1200" kern="1200" baseline="0" dirty="0" err="1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behavior</a:t>
            </a:r>
            <a:r>
              <a:rPr lang="en-GB" sz="1200" kern="1200" baseline="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 of a series of superconducting magnets</a:t>
            </a:r>
            <a:r>
              <a:rPr lang="en-US" sz="1200" kern="1200" baseline="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 – IDSM 02 – 2023/04/27</a:t>
            </a:r>
            <a:endParaRPr lang="en-US" sz="1200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02260" y="6286500"/>
            <a:ext cx="11987480" cy="0"/>
          </a:xfrm>
          <a:prstGeom prst="line">
            <a:avLst/>
          </a:prstGeom>
          <a:ln w="6350">
            <a:solidFill>
              <a:srgbClr val="10428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444823"/>
            <a:ext cx="10969139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609600" y="3391130"/>
            <a:ext cx="36576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6" name="Slide Number Placeholder 3"/>
          <p:cNvSpPr txBox="1">
            <a:spLocks/>
          </p:cNvSpPr>
          <p:nvPr userDrawn="1"/>
        </p:nvSpPr>
        <p:spPr>
          <a:xfrm>
            <a:off x="11433215" y="6429510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876800" cy="435038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689600" y="1600207"/>
            <a:ext cx="4876800" cy="4350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Slide Number Placeholder 3"/>
          <p:cNvSpPr txBox="1">
            <a:spLocks/>
          </p:cNvSpPr>
          <p:nvPr userDrawn="1"/>
        </p:nvSpPr>
        <p:spPr>
          <a:xfrm>
            <a:off x="11433215" y="6429510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9"/>
            <a:ext cx="109728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5101967"/>
            <a:ext cx="5386917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6193373" y="5101967"/>
            <a:ext cx="5389033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09600" y="1269786"/>
            <a:ext cx="5386917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73" y="1269786"/>
            <a:ext cx="5389033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9" name="Slide Number Placeholder 3"/>
          <p:cNvSpPr txBox="1">
            <a:spLocks/>
          </p:cNvSpPr>
          <p:nvPr userDrawn="1"/>
        </p:nvSpPr>
        <p:spPr>
          <a:xfrm>
            <a:off x="11433215" y="6429510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609601" y="233501"/>
            <a:ext cx="10969139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609601" y="1325614"/>
            <a:ext cx="10969139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6" y="6356359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Image 9" descr="bande-02.eps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13370"/>
            <a:ext cx="9464400" cy="6493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78" r:id="rId4"/>
    <p:sldLayoutId id="2147483681" r:id="rId5"/>
    <p:sldLayoutId id="2147483680" r:id="rId6"/>
    <p:sldLayoutId id="2147483679" r:id="rId7"/>
    <p:sldLayoutId id="2147483664" r:id="rId8"/>
    <p:sldLayoutId id="2147483665" r:id="rId9"/>
    <p:sldLayoutId id="2147483667" r:id="rId10"/>
    <p:sldLayoutId id="2147483668" r:id="rId11"/>
    <p:sldLayoutId id="2147483669" r:id="rId12"/>
    <p:sldLayoutId id="2147483674" r:id="rId13"/>
    <p:sldLayoutId id="2147483682" r:id="rId14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26" Type="http://schemas.openxmlformats.org/officeDocument/2006/relationships/diagramQuickStyle" Target="../diagrams/quickStyle5.xml"/><Relationship Id="rId3" Type="http://schemas.openxmlformats.org/officeDocument/2006/relationships/diagramLayout" Target="../diagrams/layout1.xml"/><Relationship Id="rId21" Type="http://schemas.openxmlformats.org/officeDocument/2006/relationships/diagramQuickStyle" Target="../diagrams/quickStyle4.xml"/><Relationship Id="rId7" Type="http://schemas.openxmlformats.org/officeDocument/2006/relationships/image" Target="../media/image12.png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5" Type="http://schemas.openxmlformats.org/officeDocument/2006/relationships/diagramLayout" Target="../diagrams/layout5.xml"/><Relationship Id="rId33" Type="http://schemas.microsoft.com/office/2007/relationships/diagramDrawing" Target="../diagrams/drawing6.xml"/><Relationship Id="rId2" Type="http://schemas.openxmlformats.org/officeDocument/2006/relationships/diagramData" Target="../diagrams/data1.xml"/><Relationship Id="rId16" Type="http://schemas.openxmlformats.org/officeDocument/2006/relationships/diagramQuickStyle" Target="../diagrams/quickStyle3.xml"/><Relationship Id="rId20" Type="http://schemas.openxmlformats.org/officeDocument/2006/relationships/diagramLayout" Target="../diagrams/layout4.xml"/><Relationship Id="rId29" Type="http://schemas.openxmlformats.org/officeDocument/2006/relationships/diagramData" Target="../diagrams/data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11" Type="http://schemas.openxmlformats.org/officeDocument/2006/relationships/diagramQuickStyle" Target="../diagrams/quickStyle2.xml"/><Relationship Id="rId24" Type="http://schemas.openxmlformats.org/officeDocument/2006/relationships/diagramData" Target="../diagrams/data5.xml"/><Relationship Id="rId32" Type="http://schemas.openxmlformats.org/officeDocument/2006/relationships/diagramColors" Target="../diagrams/colors6.xml"/><Relationship Id="rId5" Type="http://schemas.openxmlformats.org/officeDocument/2006/relationships/diagramColors" Target="../diagrams/colors1.xml"/><Relationship Id="rId15" Type="http://schemas.openxmlformats.org/officeDocument/2006/relationships/diagramLayout" Target="../diagrams/layout3.xml"/><Relationship Id="rId23" Type="http://schemas.microsoft.com/office/2007/relationships/diagramDrawing" Target="../diagrams/drawing4.xml"/><Relationship Id="rId28" Type="http://schemas.microsoft.com/office/2007/relationships/diagramDrawing" Target="../diagrams/drawing5.xml"/><Relationship Id="rId10" Type="http://schemas.openxmlformats.org/officeDocument/2006/relationships/diagramLayout" Target="../diagrams/layout2.xml"/><Relationship Id="rId19" Type="http://schemas.openxmlformats.org/officeDocument/2006/relationships/diagramData" Target="../diagrams/data4.xml"/><Relationship Id="rId31" Type="http://schemas.openxmlformats.org/officeDocument/2006/relationships/diagramQuickStyle" Target="../diagrams/quickStyle6.xml"/><Relationship Id="rId4" Type="http://schemas.openxmlformats.org/officeDocument/2006/relationships/diagramQuickStyle" Target="../diagrams/quickStyle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Relationship Id="rId22" Type="http://schemas.openxmlformats.org/officeDocument/2006/relationships/diagramColors" Target="../diagrams/colors4.xml"/><Relationship Id="rId27" Type="http://schemas.openxmlformats.org/officeDocument/2006/relationships/diagramColors" Target="../diagrams/colors5.xml"/><Relationship Id="rId30" Type="http://schemas.openxmlformats.org/officeDocument/2006/relationships/diagramLayout" Target="../diagrams/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2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220.png"/><Relationship Id="rId2" Type="http://schemas.openxmlformats.org/officeDocument/2006/relationships/image" Target="../media/image120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11" Type="http://schemas.openxmlformats.org/officeDocument/2006/relationships/image" Target="../media/image210.png"/><Relationship Id="rId5" Type="http://schemas.openxmlformats.org/officeDocument/2006/relationships/image" Target="../media/image68.png"/><Relationship Id="rId10" Type="http://schemas.openxmlformats.org/officeDocument/2006/relationships/image" Target="../media/image200.png"/><Relationship Id="rId4" Type="http://schemas.openxmlformats.org/officeDocument/2006/relationships/image" Target="../media/image67.png"/><Relationship Id="rId9" Type="http://schemas.openxmlformats.org/officeDocument/2006/relationships/image" Target="../media/image190.png"/><Relationship Id="rId14" Type="http://schemas.openxmlformats.org/officeDocument/2006/relationships/image" Target="../media/image73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1524000" y="0"/>
            <a:ext cx="9144000" cy="10668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latin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25911" y="1700021"/>
            <a:ext cx="11634486" cy="1470025"/>
          </a:xfrm>
        </p:spPr>
        <p:txBody>
          <a:bodyPr>
            <a:noAutofit/>
          </a:bodyPr>
          <a:lstStyle/>
          <a:p>
            <a:pPr algn="ctr"/>
            <a:r>
              <a:rPr lang="en-GB" sz="4800" dirty="0">
                <a:latin typeface="Calibri" panose="020F0502020204030204" pitchFamily="34" charset="0"/>
                <a:cs typeface="Calibri" panose="020F0502020204030204" pitchFamily="34" charset="0"/>
              </a:rPr>
              <a:t>Classifying the electromagnetic </a:t>
            </a:r>
            <a:r>
              <a:rPr lang="en-GB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behaviour</a:t>
            </a:r>
            <a:br>
              <a:rPr lang="en-GB" sz="48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GB" sz="4800" dirty="0">
                <a:latin typeface="Calibri" panose="020F0502020204030204" pitchFamily="34" charset="0"/>
                <a:cs typeface="Calibri" panose="020F0502020204030204" pitchFamily="34" charset="0"/>
              </a:rPr>
              <a:t>a series of superconducting magnets</a:t>
            </a:r>
            <a:endParaRPr lang="en-US" sz="4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31604" y="3657600"/>
            <a:ext cx="11528793" cy="3039208"/>
          </a:xfrm>
        </p:spPr>
        <p:txBody>
          <a:bodyPr>
            <a:no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E.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Ravaioli (CERN)</a:t>
            </a:r>
          </a:p>
          <a:p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Thanks to many CERN colleagues </a:t>
            </a:r>
          </a:p>
          <a:p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particular M.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Bednarek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Charifoulline, P. Hagen, 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Janitschke, C. Obermair, A. Verweij</a:t>
            </a:r>
          </a:p>
          <a:p>
            <a:endParaRPr lang="en-US" sz="2400" baseline="30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IDSM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02 – Salerno, Italy</a:t>
            </a:r>
          </a:p>
          <a:p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27 April 2023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752" y="133256"/>
            <a:ext cx="1190513" cy="118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049108"/>
            <a:ext cx="2567354" cy="8088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8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/>
        </p:nvSpPr>
        <p:spPr>
          <a:xfrm>
            <a:off x="5283199" y="2616199"/>
            <a:ext cx="1625600" cy="1625600"/>
          </a:xfrm>
          <a:custGeom>
            <a:avLst/>
            <a:gdLst>
              <a:gd name="connsiteX0" fmla="*/ 0 w 1625600"/>
              <a:gd name="connsiteY0" fmla="*/ 270939 h 1625600"/>
              <a:gd name="connsiteX1" fmla="*/ 270939 w 1625600"/>
              <a:gd name="connsiteY1" fmla="*/ 0 h 1625600"/>
              <a:gd name="connsiteX2" fmla="*/ 1354661 w 1625600"/>
              <a:gd name="connsiteY2" fmla="*/ 0 h 1625600"/>
              <a:gd name="connsiteX3" fmla="*/ 1625600 w 1625600"/>
              <a:gd name="connsiteY3" fmla="*/ 270939 h 1625600"/>
              <a:gd name="connsiteX4" fmla="*/ 1625600 w 1625600"/>
              <a:gd name="connsiteY4" fmla="*/ 1354661 h 1625600"/>
              <a:gd name="connsiteX5" fmla="*/ 1354661 w 1625600"/>
              <a:gd name="connsiteY5" fmla="*/ 1625600 h 1625600"/>
              <a:gd name="connsiteX6" fmla="*/ 270939 w 1625600"/>
              <a:gd name="connsiteY6" fmla="*/ 1625600 h 1625600"/>
              <a:gd name="connsiteX7" fmla="*/ 0 w 1625600"/>
              <a:gd name="connsiteY7" fmla="*/ 1354661 h 1625600"/>
              <a:gd name="connsiteX8" fmla="*/ 0 w 1625600"/>
              <a:gd name="connsiteY8" fmla="*/ 270939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5600" h="1625600">
                <a:moveTo>
                  <a:pt x="0" y="270939"/>
                </a:moveTo>
                <a:cubicBezTo>
                  <a:pt x="0" y="121304"/>
                  <a:pt x="121304" y="0"/>
                  <a:pt x="270939" y="0"/>
                </a:cubicBezTo>
                <a:lnTo>
                  <a:pt x="1354661" y="0"/>
                </a:lnTo>
                <a:cubicBezTo>
                  <a:pt x="1504296" y="0"/>
                  <a:pt x="1625600" y="121304"/>
                  <a:pt x="1625600" y="270939"/>
                </a:cubicBezTo>
                <a:lnTo>
                  <a:pt x="1625600" y="1354661"/>
                </a:lnTo>
                <a:cubicBezTo>
                  <a:pt x="1625600" y="1504296"/>
                  <a:pt x="1504296" y="1625600"/>
                  <a:pt x="1354661" y="1625600"/>
                </a:cubicBezTo>
                <a:lnTo>
                  <a:pt x="270939" y="1625600"/>
                </a:lnTo>
                <a:cubicBezTo>
                  <a:pt x="121304" y="1625600"/>
                  <a:pt x="0" y="1504296"/>
                  <a:pt x="0" y="1354661"/>
                </a:cubicBezTo>
                <a:lnTo>
                  <a:pt x="0" y="270939"/>
                </a:lnTo>
                <a:close/>
              </a:path>
            </a:pathLst>
          </a:custGeom>
          <a:blipFill rotWithShape="0">
            <a:blip r:embed="rId2"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355" tIns="79355" rIns="79355" bIns="79355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0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Freeform 19"/>
          <p:cNvSpPr/>
          <p:nvPr/>
        </p:nvSpPr>
        <p:spPr>
          <a:xfrm rot="16200000">
            <a:off x="5692542" y="2212741"/>
            <a:ext cx="806915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806915" y="0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Freeform 20"/>
          <p:cNvSpPr/>
          <p:nvPr/>
        </p:nvSpPr>
        <p:spPr>
          <a:xfrm>
            <a:off x="5551423" y="720131"/>
            <a:ext cx="1089152" cy="1089152"/>
          </a:xfrm>
          <a:custGeom>
            <a:avLst/>
            <a:gdLst>
              <a:gd name="connsiteX0" fmla="*/ 0 w 1089152"/>
              <a:gd name="connsiteY0" fmla="*/ 181529 h 1089152"/>
              <a:gd name="connsiteX1" fmla="*/ 181529 w 1089152"/>
              <a:gd name="connsiteY1" fmla="*/ 0 h 1089152"/>
              <a:gd name="connsiteX2" fmla="*/ 907623 w 1089152"/>
              <a:gd name="connsiteY2" fmla="*/ 0 h 1089152"/>
              <a:gd name="connsiteX3" fmla="*/ 1089152 w 1089152"/>
              <a:gd name="connsiteY3" fmla="*/ 181529 h 1089152"/>
              <a:gd name="connsiteX4" fmla="*/ 1089152 w 1089152"/>
              <a:gd name="connsiteY4" fmla="*/ 907623 h 1089152"/>
              <a:gd name="connsiteX5" fmla="*/ 907623 w 1089152"/>
              <a:gd name="connsiteY5" fmla="*/ 1089152 h 1089152"/>
              <a:gd name="connsiteX6" fmla="*/ 181529 w 1089152"/>
              <a:gd name="connsiteY6" fmla="*/ 1089152 h 1089152"/>
              <a:gd name="connsiteX7" fmla="*/ 0 w 1089152"/>
              <a:gd name="connsiteY7" fmla="*/ 907623 h 1089152"/>
              <a:gd name="connsiteX8" fmla="*/ 0 w 1089152"/>
              <a:gd name="connsiteY8" fmla="*/ 181529 h 108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9152" h="1089152">
                <a:moveTo>
                  <a:pt x="0" y="181529"/>
                </a:moveTo>
                <a:cubicBezTo>
                  <a:pt x="0" y="81273"/>
                  <a:pt x="81273" y="0"/>
                  <a:pt x="181529" y="0"/>
                </a:cubicBezTo>
                <a:lnTo>
                  <a:pt x="907623" y="0"/>
                </a:lnTo>
                <a:cubicBezTo>
                  <a:pt x="1007879" y="0"/>
                  <a:pt x="1089152" y="81273"/>
                  <a:pt x="1089152" y="181529"/>
                </a:cubicBezTo>
                <a:lnTo>
                  <a:pt x="1089152" y="907623"/>
                </a:lnTo>
                <a:cubicBezTo>
                  <a:pt x="1089152" y="1007879"/>
                  <a:pt x="1007879" y="1089152"/>
                  <a:pt x="907623" y="1089152"/>
                </a:cubicBezTo>
                <a:lnTo>
                  <a:pt x="181529" y="1089152"/>
                </a:lnTo>
                <a:cubicBezTo>
                  <a:pt x="81273" y="1089152"/>
                  <a:pt x="0" y="1007879"/>
                  <a:pt x="0" y="907623"/>
                </a:cubicBezTo>
                <a:lnTo>
                  <a:pt x="0" y="181529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68" tIns="53168" rIns="53168" bIns="53168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smtClean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  <a:endParaRPr lang="en-US" sz="20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Freeform 21"/>
          <p:cNvSpPr/>
          <p:nvPr/>
        </p:nvSpPr>
        <p:spPr>
          <a:xfrm rot="19800000">
            <a:off x="6868813" y="2810496"/>
            <a:ext cx="596928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596928" y="0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Freeform 22"/>
          <p:cNvSpPr/>
          <p:nvPr/>
        </p:nvSpPr>
        <p:spPr>
          <a:xfrm>
            <a:off x="7425755" y="1802277"/>
            <a:ext cx="1089152" cy="1089152"/>
          </a:xfrm>
          <a:custGeom>
            <a:avLst/>
            <a:gdLst>
              <a:gd name="connsiteX0" fmla="*/ 0 w 1089152"/>
              <a:gd name="connsiteY0" fmla="*/ 181529 h 1089152"/>
              <a:gd name="connsiteX1" fmla="*/ 181529 w 1089152"/>
              <a:gd name="connsiteY1" fmla="*/ 0 h 1089152"/>
              <a:gd name="connsiteX2" fmla="*/ 907623 w 1089152"/>
              <a:gd name="connsiteY2" fmla="*/ 0 h 1089152"/>
              <a:gd name="connsiteX3" fmla="*/ 1089152 w 1089152"/>
              <a:gd name="connsiteY3" fmla="*/ 181529 h 1089152"/>
              <a:gd name="connsiteX4" fmla="*/ 1089152 w 1089152"/>
              <a:gd name="connsiteY4" fmla="*/ 907623 h 1089152"/>
              <a:gd name="connsiteX5" fmla="*/ 907623 w 1089152"/>
              <a:gd name="connsiteY5" fmla="*/ 1089152 h 1089152"/>
              <a:gd name="connsiteX6" fmla="*/ 181529 w 1089152"/>
              <a:gd name="connsiteY6" fmla="*/ 1089152 h 1089152"/>
              <a:gd name="connsiteX7" fmla="*/ 0 w 1089152"/>
              <a:gd name="connsiteY7" fmla="*/ 907623 h 1089152"/>
              <a:gd name="connsiteX8" fmla="*/ 0 w 1089152"/>
              <a:gd name="connsiteY8" fmla="*/ 181529 h 108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9152" h="1089152">
                <a:moveTo>
                  <a:pt x="0" y="181529"/>
                </a:moveTo>
                <a:cubicBezTo>
                  <a:pt x="0" y="81273"/>
                  <a:pt x="81273" y="0"/>
                  <a:pt x="181529" y="0"/>
                </a:cubicBezTo>
                <a:lnTo>
                  <a:pt x="907623" y="0"/>
                </a:lnTo>
                <a:cubicBezTo>
                  <a:pt x="1007879" y="0"/>
                  <a:pt x="1089152" y="81273"/>
                  <a:pt x="1089152" y="181529"/>
                </a:cubicBezTo>
                <a:lnTo>
                  <a:pt x="1089152" y="907623"/>
                </a:lnTo>
                <a:cubicBezTo>
                  <a:pt x="1089152" y="1007879"/>
                  <a:pt x="1007879" y="1089152"/>
                  <a:pt x="907623" y="1089152"/>
                </a:cubicBezTo>
                <a:lnTo>
                  <a:pt x="181529" y="1089152"/>
                </a:lnTo>
                <a:cubicBezTo>
                  <a:pt x="81273" y="1089152"/>
                  <a:pt x="0" y="1007879"/>
                  <a:pt x="0" y="907623"/>
                </a:cubicBezTo>
                <a:lnTo>
                  <a:pt x="0" y="181529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68" tIns="53168" rIns="53168" bIns="53168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Simulate</a:t>
            </a:r>
            <a:endParaRPr lang="en-US" sz="20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Freeform 23"/>
          <p:cNvSpPr/>
          <p:nvPr/>
        </p:nvSpPr>
        <p:spPr>
          <a:xfrm rot="1800000">
            <a:off x="6868813" y="4047502"/>
            <a:ext cx="596928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596928" y="0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Freeform 24"/>
          <p:cNvSpPr/>
          <p:nvPr/>
        </p:nvSpPr>
        <p:spPr>
          <a:xfrm>
            <a:off x="7425755" y="3966569"/>
            <a:ext cx="1089152" cy="1089152"/>
          </a:xfrm>
          <a:custGeom>
            <a:avLst/>
            <a:gdLst>
              <a:gd name="connsiteX0" fmla="*/ 0 w 1089152"/>
              <a:gd name="connsiteY0" fmla="*/ 181529 h 1089152"/>
              <a:gd name="connsiteX1" fmla="*/ 181529 w 1089152"/>
              <a:gd name="connsiteY1" fmla="*/ 0 h 1089152"/>
              <a:gd name="connsiteX2" fmla="*/ 907623 w 1089152"/>
              <a:gd name="connsiteY2" fmla="*/ 0 h 1089152"/>
              <a:gd name="connsiteX3" fmla="*/ 1089152 w 1089152"/>
              <a:gd name="connsiteY3" fmla="*/ 181529 h 1089152"/>
              <a:gd name="connsiteX4" fmla="*/ 1089152 w 1089152"/>
              <a:gd name="connsiteY4" fmla="*/ 907623 h 1089152"/>
              <a:gd name="connsiteX5" fmla="*/ 907623 w 1089152"/>
              <a:gd name="connsiteY5" fmla="*/ 1089152 h 1089152"/>
              <a:gd name="connsiteX6" fmla="*/ 181529 w 1089152"/>
              <a:gd name="connsiteY6" fmla="*/ 1089152 h 1089152"/>
              <a:gd name="connsiteX7" fmla="*/ 0 w 1089152"/>
              <a:gd name="connsiteY7" fmla="*/ 907623 h 1089152"/>
              <a:gd name="connsiteX8" fmla="*/ 0 w 1089152"/>
              <a:gd name="connsiteY8" fmla="*/ 181529 h 108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9152" h="1089152">
                <a:moveTo>
                  <a:pt x="0" y="181529"/>
                </a:moveTo>
                <a:cubicBezTo>
                  <a:pt x="0" y="81273"/>
                  <a:pt x="81273" y="0"/>
                  <a:pt x="181529" y="0"/>
                </a:cubicBezTo>
                <a:lnTo>
                  <a:pt x="907623" y="0"/>
                </a:lnTo>
                <a:cubicBezTo>
                  <a:pt x="1007879" y="0"/>
                  <a:pt x="1089152" y="81273"/>
                  <a:pt x="1089152" y="181529"/>
                </a:cubicBezTo>
                <a:lnTo>
                  <a:pt x="1089152" y="907623"/>
                </a:lnTo>
                <a:cubicBezTo>
                  <a:pt x="1089152" y="1007879"/>
                  <a:pt x="1007879" y="1089152"/>
                  <a:pt x="907623" y="1089152"/>
                </a:cubicBezTo>
                <a:lnTo>
                  <a:pt x="181529" y="1089152"/>
                </a:lnTo>
                <a:cubicBezTo>
                  <a:pt x="81273" y="1089152"/>
                  <a:pt x="0" y="1007879"/>
                  <a:pt x="0" y="907623"/>
                </a:cubicBezTo>
                <a:lnTo>
                  <a:pt x="0" y="181529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68" tIns="53168" rIns="53168" bIns="53168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Optimize</a:t>
            </a:r>
            <a:endParaRPr lang="en-US" sz="20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Freeform 25"/>
          <p:cNvSpPr/>
          <p:nvPr/>
        </p:nvSpPr>
        <p:spPr>
          <a:xfrm rot="5400000">
            <a:off x="5692542" y="4645257"/>
            <a:ext cx="806915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806915" y="0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Freeform 26"/>
          <p:cNvSpPr/>
          <p:nvPr/>
        </p:nvSpPr>
        <p:spPr>
          <a:xfrm>
            <a:off x="5551423" y="5048715"/>
            <a:ext cx="1089152" cy="1089152"/>
          </a:xfrm>
          <a:custGeom>
            <a:avLst/>
            <a:gdLst>
              <a:gd name="connsiteX0" fmla="*/ 0 w 1089152"/>
              <a:gd name="connsiteY0" fmla="*/ 181529 h 1089152"/>
              <a:gd name="connsiteX1" fmla="*/ 181529 w 1089152"/>
              <a:gd name="connsiteY1" fmla="*/ 0 h 1089152"/>
              <a:gd name="connsiteX2" fmla="*/ 907623 w 1089152"/>
              <a:gd name="connsiteY2" fmla="*/ 0 h 1089152"/>
              <a:gd name="connsiteX3" fmla="*/ 1089152 w 1089152"/>
              <a:gd name="connsiteY3" fmla="*/ 181529 h 1089152"/>
              <a:gd name="connsiteX4" fmla="*/ 1089152 w 1089152"/>
              <a:gd name="connsiteY4" fmla="*/ 907623 h 1089152"/>
              <a:gd name="connsiteX5" fmla="*/ 907623 w 1089152"/>
              <a:gd name="connsiteY5" fmla="*/ 1089152 h 1089152"/>
              <a:gd name="connsiteX6" fmla="*/ 181529 w 1089152"/>
              <a:gd name="connsiteY6" fmla="*/ 1089152 h 1089152"/>
              <a:gd name="connsiteX7" fmla="*/ 0 w 1089152"/>
              <a:gd name="connsiteY7" fmla="*/ 907623 h 1089152"/>
              <a:gd name="connsiteX8" fmla="*/ 0 w 1089152"/>
              <a:gd name="connsiteY8" fmla="*/ 181529 h 108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9152" h="1089152">
                <a:moveTo>
                  <a:pt x="0" y="181529"/>
                </a:moveTo>
                <a:cubicBezTo>
                  <a:pt x="0" y="81273"/>
                  <a:pt x="81273" y="0"/>
                  <a:pt x="181529" y="0"/>
                </a:cubicBezTo>
                <a:lnTo>
                  <a:pt x="907623" y="0"/>
                </a:lnTo>
                <a:cubicBezTo>
                  <a:pt x="1007879" y="0"/>
                  <a:pt x="1089152" y="81273"/>
                  <a:pt x="1089152" y="181529"/>
                </a:cubicBezTo>
                <a:lnTo>
                  <a:pt x="1089152" y="907623"/>
                </a:lnTo>
                <a:cubicBezTo>
                  <a:pt x="1089152" y="1007879"/>
                  <a:pt x="1007879" y="1089152"/>
                  <a:pt x="907623" y="1089152"/>
                </a:cubicBezTo>
                <a:lnTo>
                  <a:pt x="181529" y="1089152"/>
                </a:lnTo>
                <a:cubicBezTo>
                  <a:pt x="81273" y="1089152"/>
                  <a:pt x="0" y="1007879"/>
                  <a:pt x="0" y="907623"/>
                </a:cubicBezTo>
                <a:lnTo>
                  <a:pt x="0" y="181529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68" tIns="53168" rIns="53168" bIns="53168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Build</a:t>
            </a:r>
            <a:endParaRPr lang="en-US" sz="20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Freeform 27"/>
          <p:cNvSpPr/>
          <p:nvPr/>
        </p:nvSpPr>
        <p:spPr>
          <a:xfrm rot="9000000">
            <a:off x="4726257" y="4047502"/>
            <a:ext cx="596928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596928" y="0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Freeform 28"/>
          <p:cNvSpPr/>
          <p:nvPr/>
        </p:nvSpPr>
        <p:spPr>
          <a:xfrm>
            <a:off x="3677092" y="3966569"/>
            <a:ext cx="1089152" cy="1089152"/>
          </a:xfrm>
          <a:custGeom>
            <a:avLst/>
            <a:gdLst>
              <a:gd name="connsiteX0" fmla="*/ 0 w 1089152"/>
              <a:gd name="connsiteY0" fmla="*/ 181529 h 1089152"/>
              <a:gd name="connsiteX1" fmla="*/ 181529 w 1089152"/>
              <a:gd name="connsiteY1" fmla="*/ 0 h 1089152"/>
              <a:gd name="connsiteX2" fmla="*/ 907623 w 1089152"/>
              <a:gd name="connsiteY2" fmla="*/ 0 h 1089152"/>
              <a:gd name="connsiteX3" fmla="*/ 1089152 w 1089152"/>
              <a:gd name="connsiteY3" fmla="*/ 181529 h 1089152"/>
              <a:gd name="connsiteX4" fmla="*/ 1089152 w 1089152"/>
              <a:gd name="connsiteY4" fmla="*/ 907623 h 1089152"/>
              <a:gd name="connsiteX5" fmla="*/ 907623 w 1089152"/>
              <a:gd name="connsiteY5" fmla="*/ 1089152 h 1089152"/>
              <a:gd name="connsiteX6" fmla="*/ 181529 w 1089152"/>
              <a:gd name="connsiteY6" fmla="*/ 1089152 h 1089152"/>
              <a:gd name="connsiteX7" fmla="*/ 0 w 1089152"/>
              <a:gd name="connsiteY7" fmla="*/ 907623 h 1089152"/>
              <a:gd name="connsiteX8" fmla="*/ 0 w 1089152"/>
              <a:gd name="connsiteY8" fmla="*/ 181529 h 108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9152" h="1089152">
                <a:moveTo>
                  <a:pt x="0" y="181529"/>
                </a:moveTo>
                <a:cubicBezTo>
                  <a:pt x="0" y="81273"/>
                  <a:pt x="81273" y="0"/>
                  <a:pt x="181529" y="0"/>
                </a:cubicBezTo>
                <a:lnTo>
                  <a:pt x="907623" y="0"/>
                </a:lnTo>
                <a:cubicBezTo>
                  <a:pt x="1007879" y="0"/>
                  <a:pt x="1089152" y="81273"/>
                  <a:pt x="1089152" y="181529"/>
                </a:cubicBezTo>
                <a:lnTo>
                  <a:pt x="1089152" y="907623"/>
                </a:lnTo>
                <a:cubicBezTo>
                  <a:pt x="1089152" y="1007879"/>
                  <a:pt x="1007879" y="1089152"/>
                  <a:pt x="907623" y="1089152"/>
                </a:cubicBezTo>
                <a:lnTo>
                  <a:pt x="181529" y="1089152"/>
                </a:lnTo>
                <a:cubicBezTo>
                  <a:pt x="81273" y="1089152"/>
                  <a:pt x="0" y="1007879"/>
                  <a:pt x="0" y="907623"/>
                </a:cubicBezTo>
                <a:lnTo>
                  <a:pt x="0" y="181529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68" tIns="53168" rIns="53168" bIns="53168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  <a:endParaRPr lang="en-US" sz="20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Freeform 29"/>
          <p:cNvSpPr/>
          <p:nvPr/>
        </p:nvSpPr>
        <p:spPr>
          <a:xfrm rot="12600000">
            <a:off x="4726257" y="2810496"/>
            <a:ext cx="596928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596928" y="0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1" name="Freeform 30"/>
          <p:cNvSpPr/>
          <p:nvPr/>
        </p:nvSpPr>
        <p:spPr>
          <a:xfrm>
            <a:off x="3677092" y="1802277"/>
            <a:ext cx="1089152" cy="1089152"/>
          </a:xfrm>
          <a:custGeom>
            <a:avLst/>
            <a:gdLst>
              <a:gd name="connsiteX0" fmla="*/ 0 w 1089152"/>
              <a:gd name="connsiteY0" fmla="*/ 181529 h 1089152"/>
              <a:gd name="connsiteX1" fmla="*/ 181529 w 1089152"/>
              <a:gd name="connsiteY1" fmla="*/ 0 h 1089152"/>
              <a:gd name="connsiteX2" fmla="*/ 907623 w 1089152"/>
              <a:gd name="connsiteY2" fmla="*/ 0 h 1089152"/>
              <a:gd name="connsiteX3" fmla="*/ 1089152 w 1089152"/>
              <a:gd name="connsiteY3" fmla="*/ 181529 h 1089152"/>
              <a:gd name="connsiteX4" fmla="*/ 1089152 w 1089152"/>
              <a:gd name="connsiteY4" fmla="*/ 907623 h 1089152"/>
              <a:gd name="connsiteX5" fmla="*/ 907623 w 1089152"/>
              <a:gd name="connsiteY5" fmla="*/ 1089152 h 1089152"/>
              <a:gd name="connsiteX6" fmla="*/ 181529 w 1089152"/>
              <a:gd name="connsiteY6" fmla="*/ 1089152 h 1089152"/>
              <a:gd name="connsiteX7" fmla="*/ 0 w 1089152"/>
              <a:gd name="connsiteY7" fmla="*/ 907623 h 1089152"/>
              <a:gd name="connsiteX8" fmla="*/ 0 w 1089152"/>
              <a:gd name="connsiteY8" fmla="*/ 181529 h 108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9152" h="1089152">
                <a:moveTo>
                  <a:pt x="0" y="181529"/>
                </a:moveTo>
                <a:cubicBezTo>
                  <a:pt x="0" y="81273"/>
                  <a:pt x="81273" y="0"/>
                  <a:pt x="181529" y="0"/>
                </a:cubicBezTo>
                <a:lnTo>
                  <a:pt x="907623" y="0"/>
                </a:lnTo>
                <a:cubicBezTo>
                  <a:pt x="1007879" y="0"/>
                  <a:pt x="1089152" y="81273"/>
                  <a:pt x="1089152" y="181529"/>
                </a:cubicBezTo>
                <a:lnTo>
                  <a:pt x="1089152" y="907623"/>
                </a:lnTo>
                <a:cubicBezTo>
                  <a:pt x="1089152" y="1007879"/>
                  <a:pt x="1007879" y="1089152"/>
                  <a:pt x="907623" y="1089152"/>
                </a:cubicBezTo>
                <a:lnTo>
                  <a:pt x="181529" y="1089152"/>
                </a:lnTo>
                <a:cubicBezTo>
                  <a:pt x="81273" y="1089152"/>
                  <a:pt x="0" y="1007879"/>
                  <a:pt x="0" y="907623"/>
                </a:cubicBezTo>
                <a:lnTo>
                  <a:pt x="0" y="181529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68" tIns="53168" rIns="53168" bIns="53168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Analyze</a:t>
            </a:r>
            <a:endParaRPr lang="en-US" sz="20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269721" y="425979"/>
            <a:ext cx="5712354" cy="5712354"/>
          </a:xfrm>
          <a:prstGeom prst="ellipse">
            <a:avLst/>
          </a:prstGeom>
          <a:noFill/>
          <a:ln w="1905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01" y="1577259"/>
            <a:ext cx="397618" cy="432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966" y="1577259"/>
            <a:ext cx="397618" cy="432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01" y="4727117"/>
            <a:ext cx="397618" cy="432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000" y="287666"/>
            <a:ext cx="432000" cy="432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000" y="5780688"/>
            <a:ext cx="432000" cy="432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775" y="4727117"/>
            <a:ext cx="432000" cy="432000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04463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25" grpId="0" animBg="1"/>
      <p:bldP spid="27" grpId="0" animBg="1"/>
      <p:bldP spid="29" grpId="0" animBg="1"/>
      <p:bldP spid="31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/>
          <p:cNvGrpSpPr/>
          <p:nvPr/>
        </p:nvGrpSpPr>
        <p:grpSpPr>
          <a:xfrm>
            <a:off x="2031600" y="288000"/>
            <a:ext cx="8128800" cy="5925600"/>
            <a:chOff x="2032000" y="287666"/>
            <a:chExt cx="8128000" cy="5925022"/>
          </a:xfrm>
        </p:grpSpPr>
        <p:graphicFrame>
          <p:nvGraphicFramePr>
            <p:cNvPr id="56" name="Diagram 55"/>
            <p:cNvGraphicFramePr/>
            <p:nvPr>
              <p:extLst>
                <p:ext uri="{D42A27DB-BD31-4B8C-83A1-F6EECF244321}">
                  <p14:modId xmlns:p14="http://schemas.microsoft.com/office/powerpoint/2010/main" val="1464871322"/>
                </p:ext>
              </p:extLst>
            </p:nvPr>
          </p:nvGraphicFramePr>
          <p:xfrm>
            <a:off x="2032000" y="719666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57" name="Oval 56"/>
            <p:cNvSpPr/>
            <p:nvPr/>
          </p:nvSpPr>
          <p:spPr>
            <a:xfrm>
              <a:off x="3269721" y="425979"/>
              <a:ext cx="5712354" cy="5712354"/>
            </a:xfrm>
            <a:prstGeom prst="ellipse">
              <a:avLst/>
            </a:prstGeom>
            <a:noFill/>
            <a:ln w="19050">
              <a:solidFill>
                <a:srgbClr val="CC00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301" y="1577259"/>
              <a:ext cx="397618" cy="432000"/>
            </a:xfrm>
            <a:prstGeom prst="rect">
              <a:avLst/>
            </a:prstGeom>
            <a:ln>
              <a:solidFill>
                <a:srgbClr val="CC00CC"/>
              </a:solidFill>
            </a:ln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7966" y="1577259"/>
              <a:ext cx="397618" cy="432000"/>
            </a:xfrm>
            <a:prstGeom prst="rect">
              <a:avLst/>
            </a:prstGeom>
            <a:ln>
              <a:solidFill>
                <a:srgbClr val="CC00CC"/>
              </a:solidFill>
            </a:ln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301" y="4727117"/>
              <a:ext cx="397618" cy="432000"/>
            </a:xfrm>
            <a:prstGeom prst="rect">
              <a:avLst/>
            </a:prstGeom>
            <a:ln>
              <a:solidFill>
                <a:srgbClr val="CC00CC"/>
              </a:solidFill>
            </a:ln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0000" y="287666"/>
              <a:ext cx="432000" cy="432000"/>
            </a:xfrm>
            <a:prstGeom prst="rect">
              <a:avLst/>
            </a:prstGeom>
            <a:ln>
              <a:solidFill>
                <a:srgbClr val="CC00CC"/>
              </a:solidFill>
            </a:ln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0000" y="5780688"/>
              <a:ext cx="432000" cy="432000"/>
            </a:xfrm>
            <a:prstGeom prst="rect">
              <a:avLst/>
            </a:prstGeom>
            <a:ln>
              <a:solidFill>
                <a:srgbClr val="CC00CC"/>
              </a:solidFill>
            </a:ln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0775" y="4727117"/>
              <a:ext cx="432000" cy="432000"/>
            </a:xfrm>
            <a:prstGeom prst="rect">
              <a:avLst/>
            </a:prstGeom>
            <a:ln>
              <a:solidFill>
                <a:srgbClr val="CC00CC"/>
              </a:solidFill>
            </a:ln>
          </p:spPr>
        </p:pic>
      </p:grpSp>
      <p:grpSp>
        <p:nvGrpSpPr>
          <p:cNvPr id="46" name="Group 45"/>
          <p:cNvGrpSpPr/>
          <p:nvPr/>
        </p:nvGrpSpPr>
        <p:grpSpPr>
          <a:xfrm>
            <a:off x="2031600" y="288000"/>
            <a:ext cx="8128800" cy="5925600"/>
            <a:chOff x="2032000" y="287666"/>
            <a:chExt cx="8128000" cy="5925022"/>
          </a:xfrm>
        </p:grpSpPr>
        <p:graphicFrame>
          <p:nvGraphicFramePr>
            <p:cNvPr id="47" name="Diagram 46"/>
            <p:cNvGraphicFramePr/>
            <p:nvPr>
              <p:extLst>
                <p:ext uri="{D42A27DB-BD31-4B8C-83A1-F6EECF244321}">
                  <p14:modId xmlns:p14="http://schemas.microsoft.com/office/powerpoint/2010/main" val="1722225909"/>
                </p:ext>
              </p:extLst>
            </p:nvPr>
          </p:nvGraphicFramePr>
          <p:xfrm>
            <a:off x="2032000" y="719666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  <p:sp>
          <p:nvSpPr>
            <p:cNvPr id="48" name="Oval 47"/>
            <p:cNvSpPr/>
            <p:nvPr/>
          </p:nvSpPr>
          <p:spPr>
            <a:xfrm>
              <a:off x="3269721" y="425979"/>
              <a:ext cx="5712354" cy="5712354"/>
            </a:xfrm>
            <a:prstGeom prst="ellipse">
              <a:avLst/>
            </a:prstGeom>
            <a:noFill/>
            <a:ln w="19050">
              <a:solidFill>
                <a:srgbClr val="0000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301" y="1577259"/>
              <a:ext cx="397618" cy="432000"/>
            </a:xfrm>
            <a:prstGeom prst="rect">
              <a:avLst/>
            </a:prstGeom>
            <a:ln>
              <a:solidFill>
                <a:srgbClr val="0000CC"/>
              </a:solidFill>
            </a:ln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7966" y="1577259"/>
              <a:ext cx="397618" cy="432000"/>
            </a:xfrm>
            <a:prstGeom prst="rect">
              <a:avLst/>
            </a:prstGeom>
            <a:ln>
              <a:solidFill>
                <a:srgbClr val="0000CC"/>
              </a:solidFill>
            </a:ln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301" y="4727117"/>
              <a:ext cx="397618" cy="432000"/>
            </a:xfrm>
            <a:prstGeom prst="rect">
              <a:avLst/>
            </a:prstGeom>
            <a:ln>
              <a:solidFill>
                <a:srgbClr val="0000CC"/>
              </a:solidFill>
            </a:ln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0000" y="287666"/>
              <a:ext cx="432000" cy="432000"/>
            </a:xfrm>
            <a:prstGeom prst="rect">
              <a:avLst/>
            </a:prstGeom>
            <a:ln>
              <a:solidFill>
                <a:srgbClr val="0000CC"/>
              </a:solidFill>
            </a:ln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0000" y="5780688"/>
              <a:ext cx="432000" cy="432000"/>
            </a:xfrm>
            <a:prstGeom prst="rect">
              <a:avLst/>
            </a:prstGeom>
            <a:ln>
              <a:solidFill>
                <a:srgbClr val="0000CC"/>
              </a:solidFill>
            </a:ln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0775" y="4727117"/>
              <a:ext cx="432000" cy="432000"/>
            </a:xfrm>
            <a:prstGeom prst="rect">
              <a:avLst/>
            </a:prstGeom>
            <a:ln>
              <a:solidFill>
                <a:srgbClr val="0000CC"/>
              </a:solidFill>
            </a:ln>
          </p:spPr>
        </p:pic>
      </p:grpSp>
      <p:grpSp>
        <p:nvGrpSpPr>
          <p:cNvPr id="3" name="Group 2"/>
          <p:cNvGrpSpPr/>
          <p:nvPr/>
        </p:nvGrpSpPr>
        <p:grpSpPr>
          <a:xfrm>
            <a:off x="2031600" y="288000"/>
            <a:ext cx="8128800" cy="5925600"/>
            <a:chOff x="2032000" y="287666"/>
            <a:chExt cx="8128000" cy="5925022"/>
          </a:xfrm>
        </p:grpSpPr>
        <p:graphicFrame>
          <p:nvGraphicFramePr>
            <p:cNvPr id="4" name="Diagram 3"/>
            <p:cNvGraphicFramePr/>
            <p:nvPr>
              <p:extLst>
                <p:ext uri="{D42A27DB-BD31-4B8C-83A1-F6EECF244321}">
                  <p14:modId xmlns:p14="http://schemas.microsoft.com/office/powerpoint/2010/main" val="3049112827"/>
                </p:ext>
              </p:extLst>
            </p:nvPr>
          </p:nvGraphicFramePr>
          <p:xfrm>
            <a:off x="2032000" y="719666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4" r:lo="rId15" r:qs="rId16" r:cs="rId17"/>
            </a:graphicData>
          </a:graphic>
        </p:graphicFrame>
        <p:sp>
          <p:nvSpPr>
            <p:cNvPr id="11" name="Oval 10"/>
            <p:cNvSpPr/>
            <p:nvPr/>
          </p:nvSpPr>
          <p:spPr>
            <a:xfrm>
              <a:off x="3269721" y="425979"/>
              <a:ext cx="5712354" cy="5712354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301" y="1577259"/>
              <a:ext cx="397618" cy="4320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7966" y="1577259"/>
              <a:ext cx="397618" cy="4320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301" y="4727117"/>
              <a:ext cx="397618" cy="4320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0000" y="287666"/>
              <a:ext cx="432000" cy="4320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0000" y="5780688"/>
              <a:ext cx="432000" cy="4320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0775" y="4727117"/>
              <a:ext cx="432000" cy="4320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grpSp>
        <p:nvGrpSpPr>
          <p:cNvPr id="15" name="Group 14"/>
          <p:cNvGrpSpPr/>
          <p:nvPr/>
        </p:nvGrpSpPr>
        <p:grpSpPr>
          <a:xfrm>
            <a:off x="2031600" y="288000"/>
            <a:ext cx="8128800" cy="5925600"/>
            <a:chOff x="2032000" y="287666"/>
            <a:chExt cx="8128000" cy="5925022"/>
          </a:xfrm>
        </p:grpSpPr>
        <p:graphicFrame>
          <p:nvGraphicFramePr>
            <p:cNvPr id="16" name="Diagram 15"/>
            <p:cNvGraphicFramePr/>
            <p:nvPr>
              <p:extLst>
                <p:ext uri="{D42A27DB-BD31-4B8C-83A1-F6EECF244321}">
                  <p14:modId xmlns:p14="http://schemas.microsoft.com/office/powerpoint/2010/main" val="1489729897"/>
                </p:ext>
              </p:extLst>
            </p:nvPr>
          </p:nvGraphicFramePr>
          <p:xfrm>
            <a:off x="2032000" y="719666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9" r:lo="rId20" r:qs="rId21" r:cs="rId22"/>
            </a:graphicData>
          </a:graphic>
        </p:graphicFrame>
        <p:sp>
          <p:nvSpPr>
            <p:cNvPr id="17" name="Oval 16"/>
            <p:cNvSpPr/>
            <p:nvPr/>
          </p:nvSpPr>
          <p:spPr>
            <a:xfrm>
              <a:off x="3269721" y="425979"/>
              <a:ext cx="5712354" cy="5712354"/>
            </a:xfrm>
            <a:prstGeom prst="ellipse">
              <a:avLst/>
            </a:prstGeom>
            <a:noFill/>
            <a:ln w="19050"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301" y="1577259"/>
              <a:ext cx="397618" cy="432000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7966" y="1577259"/>
              <a:ext cx="397618" cy="432000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301" y="4727117"/>
              <a:ext cx="397618" cy="432000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0000" y="287666"/>
              <a:ext cx="432000" cy="432000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0000" y="5780688"/>
              <a:ext cx="432000" cy="432000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0775" y="4727117"/>
              <a:ext cx="432000" cy="432000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</p:pic>
      </p:grpSp>
      <p:grpSp>
        <p:nvGrpSpPr>
          <p:cNvPr id="28" name="Group 27"/>
          <p:cNvGrpSpPr/>
          <p:nvPr/>
        </p:nvGrpSpPr>
        <p:grpSpPr>
          <a:xfrm>
            <a:off x="2031600" y="288000"/>
            <a:ext cx="8128800" cy="5925600"/>
            <a:chOff x="2032000" y="287666"/>
            <a:chExt cx="8128000" cy="5925022"/>
          </a:xfrm>
        </p:grpSpPr>
        <p:graphicFrame>
          <p:nvGraphicFramePr>
            <p:cNvPr id="29" name="Diagram 28"/>
            <p:cNvGraphicFramePr/>
            <p:nvPr>
              <p:extLst>
                <p:ext uri="{D42A27DB-BD31-4B8C-83A1-F6EECF244321}">
                  <p14:modId xmlns:p14="http://schemas.microsoft.com/office/powerpoint/2010/main" val="4055996821"/>
                </p:ext>
              </p:extLst>
            </p:nvPr>
          </p:nvGraphicFramePr>
          <p:xfrm>
            <a:off x="2032000" y="719666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4" r:lo="rId25" r:qs="rId26" r:cs="rId27"/>
            </a:graphicData>
          </a:graphic>
        </p:graphicFrame>
        <p:sp>
          <p:nvSpPr>
            <p:cNvPr id="30" name="Oval 29"/>
            <p:cNvSpPr/>
            <p:nvPr/>
          </p:nvSpPr>
          <p:spPr>
            <a:xfrm>
              <a:off x="3269721" y="425979"/>
              <a:ext cx="5712354" cy="5712354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301" y="1577259"/>
              <a:ext cx="397618" cy="432000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7966" y="1577259"/>
              <a:ext cx="397618" cy="432000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301" y="4727117"/>
              <a:ext cx="397618" cy="432000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0000" y="287666"/>
              <a:ext cx="432000" cy="432000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0000" y="5780688"/>
              <a:ext cx="432000" cy="432000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0775" y="4727117"/>
              <a:ext cx="432000" cy="432000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</p:pic>
      </p:grpSp>
      <p:grpSp>
        <p:nvGrpSpPr>
          <p:cNvPr id="37" name="Group 36"/>
          <p:cNvGrpSpPr/>
          <p:nvPr/>
        </p:nvGrpSpPr>
        <p:grpSpPr>
          <a:xfrm>
            <a:off x="2031600" y="288000"/>
            <a:ext cx="8128800" cy="5925600"/>
            <a:chOff x="2032000" y="287666"/>
            <a:chExt cx="8128000" cy="5925022"/>
          </a:xfrm>
        </p:grpSpPr>
        <p:graphicFrame>
          <p:nvGraphicFramePr>
            <p:cNvPr id="38" name="Diagram 37"/>
            <p:cNvGraphicFramePr/>
            <p:nvPr>
              <p:extLst>
                <p:ext uri="{D42A27DB-BD31-4B8C-83A1-F6EECF244321}">
                  <p14:modId xmlns:p14="http://schemas.microsoft.com/office/powerpoint/2010/main" val="3079966436"/>
                </p:ext>
              </p:extLst>
            </p:nvPr>
          </p:nvGraphicFramePr>
          <p:xfrm>
            <a:off x="2032000" y="719666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9" r:lo="rId30" r:qs="rId31" r:cs="rId32"/>
            </a:graphicData>
          </a:graphic>
        </p:graphicFrame>
        <p:sp>
          <p:nvSpPr>
            <p:cNvPr id="39" name="Oval 38"/>
            <p:cNvSpPr/>
            <p:nvPr/>
          </p:nvSpPr>
          <p:spPr>
            <a:xfrm>
              <a:off x="3269721" y="425979"/>
              <a:ext cx="5712354" cy="5712354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301" y="1577259"/>
              <a:ext cx="397618" cy="432000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7966" y="1577259"/>
              <a:ext cx="397618" cy="432000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301" y="4727117"/>
              <a:ext cx="397618" cy="432000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0000" y="287666"/>
              <a:ext cx="432000" cy="432000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0000" y="5780688"/>
              <a:ext cx="432000" cy="432000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0775" y="4727117"/>
              <a:ext cx="432000" cy="432000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</p:grpSp>
      <p:sp>
        <p:nvSpPr>
          <p:cNvPr id="64" name="Rounded Rectangle 63"/>
          <p:cNvSpPr/>
          <p:nvPr/>
        </p:nvSpPr>
        <p:spPr>
          <a:xfrm>
            <a:off x="108440" y="2936717"/>
            <a:ext cx="11975121" cy="841829"/>
          </a:xfrm>
          <a:prstGeom prst="round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Field of expertise</a:t>
            </a:r>
            <a:endParaRPr lang="en-GB" sz="3200" dirty="0">
              <a:solidFill>
                <a:srgbClr val="000000"/>
              </a:solidFill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108440" y="4015616"/>
            <a:ext cx="11975121" cy="841829"/>
          </a:xfrm>
          <a:prstGeom prst="round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Analysis techniques</a:t>
            </a:r>
            <a:endParaRPr lang="en-GB" sz="3200" dirty="0">
              <a:solidFill>
                <a:srgbClr val="000000"/>
              </a:solidFill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108440" y="5094515"/>
            <a:ext cx="11975121" cy="841829"/>
          </a:xfrm>
          <a:prstGeom prst="round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Software tools</a:t>
            </a:r>
            <a:endParaRPr lang="en-GB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03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-2.59259E-6 L -0.4 -2.59259E-6 L -0.4 -0.27731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00" y="-1386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24792 -2.59259E-6 L -0.24792 -0.27754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96" y="-1388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8854 -2.59259E-6 L -0.08854 -0.27754 " pathEditMode="relative" rAng="0" ptsTypes="A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" y="-138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.07292 -2.59259E-6 L 0.07292 -0.26875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-1344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.38854 -2.59259E-6 L 0.38854 -0.27754 " pathEditMode="relative" rAng="0" ptsTypes="AAA">
                                      <p:cBhvr>
                                        <p:cTn id="2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-1388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23 L 0.22813 -0.00023 L 0.22813 -0.27754 " pathEditMode="relative" rAng="0" ptsTypes="AAA">
                                      <p:cBhvr>
                                        <p:cTn id="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6" y="-1386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/>
          </p:nvPr>
        </p:nvGraphicFramePr>
        <p:xfrm>
          <a:off x="1661886" y="226180"/>
          <a:ext cx="8868229" cy="5912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9875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880BF6E-03F9-49AA-9436-A124B427C8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6B924A7-0BB1-45B4-8614-236F487451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242B27B-C293-4B53-B174-AE8FA026E8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0C4CFC2-57E3-404C-86E2-D22105453F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55D3B61-BE5C-433E-B686-2A33CE5D9D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9136499-AC39-4CBF-8054-12C5D8691B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D56FF84-CCE8-4161-ACB5-4214584F49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2D0278-B303-4A3F-B330-83204C36B8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 rev="1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97456" y="1712177"/>
            <a:ext cx="11197087" cy="3433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8000" dirty="0" smtClean="0">
                <a:solidFill>
                  <a:srgbClr val="000000"/>
                </a:solidFill>
                <a:latin typeface="Showcard Gothic" panose="04020904020102020604" pitchFamily="82" charset="0"/>
                <a:cs typeface="Calibri" panose="020F0502020204030204" pitchFamily="34" charset="0"/>
              </a:rPr>
              <a:t>DATA SCIENCE</a:t>
            </a:r>
            <a:endParaRPr lang="en-GB" sz="8000" dirty="0">
              <a:solidFill>
                <a:srgbClr val="000000"/>
              </a:solidFill>
              <a:latin typeface="Showcard Gothic" panose="04020904020102020604" pitchFamily="82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049108"/>
            <a:ext cx="12192000" cy="8088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241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8439" y="1262743"/>
            <a:ext cx="5929503" cy="48187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53640" y="1262742"/>
            <a:ext cx="5929503" cy="48187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>
              <a:solidFill>
                <a:srgbClr val="00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3925" y="609604"/>
            <a:ext cx="5929503" cy="841829"/>
          </a:xfrm>
          <a:prstGeom prst="roundRect">
            <a:avLst/>
          </a:prstGeom>
          <a:gradFill flip="none" rotWithShape="1">
            <a:gsLst>
              <a:gs pos="0">
                <a:srgbClr val="FF0000"/>
              </a:gs>
              <a:gs pos="25000">
                <a:srgbClr val="FFFF00"/>
              </a:gs>
              <a:gs pos="64456">
                <a:schemeClr val="tx1">
                  <a:lumMod val="40000"/>
                  <a:lumOff val="60000"/>
                </a:schemeClr>
              </a:gs>
              <a:gs pos="45000">
                <a:srgbClr val="00B050"/>
              </a:gs>
              <a:gs pos="100000">
                <a:srgbClr val="FF00FF"/>
              </a:gs>
              <a:gs pos="83000">
                <a:srgbClr val="0000FF"/>
              </a:gs>
            </a:gsLst>
            <a:lin ang="10800000" scaled="1"/>
            <a:tileRect/>
          </a:gra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0000"/>
                </a:solidFill>
                <a:latin typeface="Showcard Gothic" panose="04020904020102020604" pitchFamily="82" charset="0"/>
              </a:rPr>
              <a:t>Expectation</a:t>
            </a:r>
            <a:endParaRPr lang="en-GB" sz="4000" dirty="0">
              <a:solidFill>
                <a:srgbClr val="000000"/>
              </a:solidFill>
              <a:latin typeface="Showcard Gothic" panose="04020904020102020604" pitchFamily="8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53641" y="609603"/>
            <a:ext cx="5929503" cy="841829"/>
          </a:xfrm>
          <a:prstGeom prst="round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Reality</a:t>
            </a:r>
            <a:endParaRPr lang="en-GB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4" y="1803847"/>
            <a:ext cx="5929504" cy="39530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484" y="794439"/>
            <a:ext cx="5568213" cy="37167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641" y="1803847"/>
            <a:ext cx="5929503" cy="39530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4318" y="2002971"/>
            <a:ext cx="3762375" cy="250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61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97456" y="1712177"/>
            <a:ext cx="11197087" cy="3433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8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…an ideal example</a:t>
            </a:r>
            <a:endParaRPr lang="en-GB" sz="8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049108"/>
            <a:ext cx="12192000" cy="8088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09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41" y="82014"/>
            <a:ext cx="11889918" cy="532463"/>
          </a:xfrm>
        </p:spPr>
        <p:txBody>
          <a:bodyPr>
            <a:noAutofit/>
          </a:bodyPr>
          <a:lstStyle/>
          <a:p>
            <a:r>
              <a:rPr lang="en-GB" dirty="0" smtClean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Simulating eddy currents in the beam screen</a:t>
            </a:r>
            <a:endParaRPr lang="en-GB" dirty="0">
              <a:solidFill>
                <a:srgbClr val="0055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38070" y="698736"/>
            <a:ext cx="2800474" cy="1120189"/>
          </a:xfrm>
          <a:custGeom>
            <a:avLst/>
            <a:gdLst>
              <a:gd name="connsiteX0" fmla="*/ 0 w 2800474"/>
              <a:gd name="connsiteY0" fmla="*/ 0 h 1120189"/>
              <a:gd name="connsiteX1" fmla="*/ 2240380 w 2800474"/>
              <a:gd name="connsiteY1" fmla="*/ 0 h 1120189"/>
              <a:gd name="connsiteX2" fmla="*/ 2800474 w 2800474"/>
              <a:gd name="connsiteY2" fmla="*/ 560095 h 1120189"/>
              <a:gd name="connsiteX3" fmla="*/ 2240380 w 2800474"/>
              <a:gd name="connsiteY3" fmla="*/ 1120189 h 1120189"/>
              <a:gd name="connsiteX4" fmla="*/ 0 w 2800474"/>
              <a:gd name="connsiteY4" fmla="*/ 1120189 h 1120189"/>
              <a:gd name="connsiteX5" fmla="*/ 0 w 2800474"/>
              <a:gd name="connsiteY5" fmla="*/ 0 h 112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00474" h="1120189">
                <a:moveTo>
                  <a:pt x="0" y="0"/>
                </a:moveTo>
                <a:lnTo>
                  <a:pt x="2240380" y="0"/>
                </a:lnTo>
                <a:lnTo>
                  <a:pt x="2800474" y="560095"/>
                </a:lnTo>
                <a:lnTo>
                  <a:pt x="2240380" y="1120189"/>
                </a:lnTo>
                <a:lnTo>
                  <a:pt x="0" y="1120189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6012" tIns="48006" rIns="304050" bIns="4800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kern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Beam screen measured surface resistance</a:t>
            </a:r>
            <a:endParaRPr lang="en-US" sz="2000" b="1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2478449" y="698736"/>
            <a:ext cx="2800474" cy="1120189"/>
          </a:xfrm>
          <a:custGeom>
            <a:avLst/>
            <a:gdLst>
              <a:gd name="connsiteX0" fmla="*/ 0 w 2800474"/>
              <a:gd name="connsiteY0" fmla="*/ 0 h 1120189"/>
              <a:gd name="connsiteX1" fmla="*/ 2240380 w 2800474"/>
              <a:gd name="connsiteY1" fmla="*/ 0 h 1120189"/>
              <a:gd name="connsiteX2" fmla="*/ 2800474 w 2800474"/>
              <a:gd name="connsiteY2" fmla="*/ 560095 h 1120189"/>
              <a:gd name="connsiteX3" fmla="*/ 2240380 w 2800474"/>
              <a:gd name="connsiteY3" fmla="*/ 1120189 h 1120189"/>
              <a:gd name="connsiteX4" fmla="*/ 0 w 2800474"/>
              <a:gd name="connsiteY4" fmla="*/ 1120189 h 1120189"/>
              <a:gd name="connsiteX5" fmla="*/ 560095 w 2800474"/>
              <a:gd name="connsiteY5" fmla="*/ 560095 h 1120189"/>
              <a:gd name="connsiteX6" fmla="*/ 0 w 2800474"/>
              <a:gd name="connsiteY6" fmla="*/ 0 h 112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0474" h="1120189">
                <a:moveTo>
                  <a:pt x="0" y="0"/>
                </a:moveTo>
                <a:lnTo>
                  <a:pt x="2240380" y="0"/>
                </a:lnTo>
                <a:lnTo>
                  <a:pt x="2800474" y="560095"/>
                </a:lnTo>
                <a:lnTo>
                  <a:pt x="2240380" y="1120189"/>
                </a:lnTo>
                <a:lnTo>
                  <a:pt x="0" y="1120189"/>
                </a:lnTo>
                <a:lnTo>
                  <a:pt x="560095" y="5600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2104" tIns="48006" rIns="584097" bIns="4800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kern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Beam screen Cu layer thickness and RRR</a:t>
            </a:r>
            <a:endParaRPr lang="en-US" sz="18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4718829" y="698736"/>
            <a:ext cx="2800474" cy="1120189"/>
          </a:xfrm>
          <a:custGeom>
            <a:avLst/>
            <a:gdLst>
              <a:gd name="connsiteX0" fmla="*/ 0 w 2800474"/>
              <a:gd name="connsiteY0" fmla="*/ 0 h 1120189"/>
              <a:gd name="connsiteX1" fmla="*/ 2240380 w 2800474"/>
              <a:gd name="connsiteY1" fmla="*/ 0 h 1120189"/>
              <a:gd name="connsiteX2" fmla="*/ 2800474 w 2800474"/>
              <a:gd name="connsiteY2" fmla="*/ 560095 h 1120189"/>
              <a:gd name="connsiteX3" fmla="*/ 2240380 w 2800474"/>
              <a:gd name="connsiteY3" fmla="*/ 1120189 h 1120189"/>
              <a:gd name="connsiteX4" fmla="*/ 0 w 2800474"/>
              <a:gd name="connsiteY4" fmla="*/ 1120189 h 1120189"/>
              <a:gd name="connsiteX5" fmla="*/ 560095 w 2800474"/>
              <a:gd name="connsiteY5" fmla="*/ 560095 h 1120189"/>
              <a:gd name="connsiteX6" fmla="*/ 0 w 2800474"/>
              <a:gd name="connsiteY6" fmla="*/ 0 h 112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0474" h="1120189">
                <a:moveTo>
                  <a:pt x="0" y="0"/>
                </a:moveTo>
                <a:lnTo>
                  <a:pt x="2240380" y="0"/>
                </a:lnTo>
                <a:lnTo>
                  <a:pt x="2800474" y="560095"/>
                </a:lnTo>
                <a:lnTo>
                  <a:pt x="2240380" y="1120189"/>
                </a:lnTo>
                <a:lnTo>
                  <a:pt x="0" y="1120189"/>
                </a:lnTo>
                <a:lnTo>
                  <a:pt x="560095" y="5600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2104" tIns="48006" rIns="584097" bIns="4800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kern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Physics-based magnet model</a:t>
            </a:r>
            <a:endParaRPr lang="en-US" sz="18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6959209" y="698736"/>
            <a:ext cx="2800474" cy="1120189"/>
          </a:xfrm>
          <a:custGeom>
            <a:avLst/>
            <a:gdLst>
              <a:gd name="connsiteX0" fmla="*/ 0 w 2800474"/>
              <a:gd name="connsiteY0" fmla="*/ 0 h 1120189"/>
              <a:gd name="connsiteX1" fmla="*/ 2240380 w 2800474"/>
              <a:gd name="connsiteY1" fmla="*/ 0 h 1120189"/>
              <a:gd name="connsiteX2" fmla="*/ 2800474 w 2800474"/>
              <a:gd name="connsiteY2" fmla="*/ 560095 h 1120189"/>
              <a:gd name="connsiteX3" fmla="*/ 2240380 w 2800474"/>
              <a:gd name="connsiteY3" fmla="*/ 1120189 h 1120189"/>
              <a:gd name="connsiteX4" fmla="*/ 0 w 2800474"/>
              <a:gd name="connsiteY4" fmla="*/ 1120189 h 1120189"/>
              <a:gd name="connsiteX5" fmla="*/ 560095 w 2800474"/>
              <a:gd name="connsiteY5" fmla="*/ 560095 h 1120189"/>
              <a:gd name="connsiteX6" fmla="*/ 0 w 2800474"/>
              <a:gd name="connsiteY6" fmla="*/ 0 h 112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0474" h="1120189">
                <a:moveTo>
                  <a:pt x="0" y="0"/>
                </a:moveTo>
                <a:lnTo>
                  <a:pt x="2240380" y="0"/>
                </a:lnTo>
                <a:lnTo>
                  <a:pt x="2800474" y="560095"/>
                </a:lnTo>
                <a:lnTo>
                  <a:pt x="2240380" y="1120189"/>
                </a:lnTo>
                <a:lnTo>
                  <a:pt x="0" y="1120189"/>
                </a:lnTo>
                <a:lnTo>
                  <a:pt x="560095" y="5600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2104" tIns="48006" rIns="584097" bIns="4800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Compare to FTM frequency domain measurements</a:t>
            </a:r>
          </a:p>
        </p:txBody>
      </p:sp>
      <p:sp>
        <p:nvSpPr>
          <p:cNvPr id="19" name="Freeform 18"/>
          <p:cNvSpPr/>
          <p:nvPr/>
        </p:nvSpPr>
        <p:spPr>
          <a:xfrm>
            <a:off x="9199589" y="698736"/>
            <a:ext cx="2800474" cy="1120189"/>
          </a:xfrm>
          <a:custGeom>
            <a:avLst/>
            <a:gdLst>
              <a:gd name="connsiteX0" fmla="*/ 0 w 2800474"/>
              <a:gd name="connsiteY0" fmla="*/ 0 h 1120189"/>
              <a:gd name="connsiteX1" fmla="*/ 2240380 w 2800474"/>
              <a:gd name="connsiteY1" fmla="*/ 0 h 1120189"/>
              <a:gd name="connsiteX2" fmla="*/ 2800474 w 2800474"/>
              <a:gd name="connsiteY2" fmla="*/ 560095 h 1120189"/>
              <a:gd name="connsiteX3" fmla="*/ 2240380 w 2800474"/>
              <a:gd name="connsiteY3" fmla="*/ 1120189 h 1120189"/>
              <a:gd name="connsiteX4" fmla="*/ 0 w 2800474"/>
              <a:gd name="connsiteY4" fmla="*/ 1120189 h 1120189"/>
              <a:gd name="connsiteX5" fmla="*/ 560095 w 2800474"/>
              <a:gd name="connsiteY5" fmla="*/ 560095 h 1120189"/>
              <a:gd name="connsiteX6" fmla="*/ 0 w 2800474"/>
              <a:gd name="connsiteY6" fmla="*/ 0 h 112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0474" h="1120189">
                <a:moveTo>
                  <a:pt x="0" y="0"/>
                </a:moveTo>
                <a:lnTo>
                  <a:pt x="2240380" y="0"/>
                </a:lnTo>
                <a:lnTo>
                  <a:pt x="2800474" y="560095"/>
                </a:lnTo>
                <a:lnTo>
                  <a:pt x="2240380" y="1120189"/>
                </a:lnTo>
                <a:lnTo>
                  <a:pt x="0" y="1120189"/>
                </a:lnTo>
                <a:lnTo>
                  <a:pt x="560095" y="5600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2104" tIns="48006" rIns="584097" bIns="4800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Compare to FPA time domain measurements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41" y="1903185"/>
            <a:ext cx="7629446" cy="3984268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0" y="5887452"/>
            <a:ext cx="6257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Beam screen figure from the LHC Design Report</a:t>
            </a:r>
            <a:endParaRPr lang="en-GB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31800" y="1485900"/>
            <a:ext cx="0" cy="660400"/>
          </a:xfrm>
          <a:prstGeom prst="line">
            <a:avLst/>
          </a:prstGeom>
          <a:ln w="38100">
            <a:solidFill>
              <a:srgbClr val="C00000"/>
            </a:solidFill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92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41" y="82014"/>
            <a:ext cx="11889918" cy="532463"/>
          </a:xfrm>
        </p:spPr>
        <p:txBody>
          <a:bodyPr>
            <a:noAutofit/>
          </a:bodyPr>
          <a:lstStyle/>
          <a:p>
            <a:r>
              <a:rPr lang="en-GB" dirty="0" smtClean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Simulating eddy currents in the beam screen</a:t>
            </a:r>
            <a:endParaRPr lang="en-GB" dirty="0">
              <a:solidFill>
                <a:srgbClr val="0055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38070" y="698736"/>
            <a:ext cx="2800474" cy="1120189"/>
          </a:xfrm>
          <a:custGeom>
            <a:avLst/>
            <a:gdLst>
              <a:gd name="connsiteX0" fmla="*/ 0 w 2800474"/>
              <a:gd name="connsiteY0" fmla="*/ 0 h 1120189"/>
              <a:gd name="connsiteX1" fmla="*/ 2240380 w 2800474"/>
              <a:gd name="connsiteY1" fmla="*/ 0 h 1120189"/>
              <a:gd name="connsiteX2" fmla="*/ 2800474 w 2800474"/>
              <a:gd name="connsiteY2" fmla="*/ 560095 h 1120189"/>
              <a:gd name="connsiteX3" fmla="*/ 2240380 w 2800474"/>
              <a:gd name="connsiteY3" fmla="*/ 1120189 h 1120189"/>
              <a:gd name="connsiteX4" fmla="*/ 0 w 2800474"/>
              <a:gd name="connsiteY4" fmla="*/ 1120189 h 1120189"/>
              <a:gd name="connsiteX5" fmla="*/ 0 w 2800474"/>
              <a:gd name="connsiteY5" fmla="*/ 0 h 112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00474" h="1120189">
                <a:moveTo>
                  <a:pt x="0" y="0"/>
                </a:moveTo>
                <a:lnTo>
                  <a:pt x="2240380" y="0"/>
                </a:lnTo>
                <a:lnTo>
                  <a:pt x="2800474" y="560095"/>
                </a:lnTo>
                <a:lnTo>
                  <a:pt x="2240380" y="1120189"/>
                </a:lnTo>
                <a:lnTo>
                  <a:pt x="0" y="112018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6012" tIns="48006" rIns="304050" bIns="4800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kern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Beam screen measured surface resistance</a:t>
            </a:r>
            <a:endParaRPr lang="en-US" sz="18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2478449" y="698736"/>
            <a:ext cx="2800474" cy="1120189"/>
          </a:xfrm>
          <a:custGeom>
            <a:avLst/>
            <a:gdLst>
              <a:gd name="connsiteX0" fmla="*/ 0 w 2800474"/>
              <a:gd name="connsiteY0" fmla="*/ 0 h 1120189"/>
              <a:gd name="connsiteX1" fmla="*/ 2240380 w 2800474"/>
              <a:gd name="connsiteY1" fmla="*/ 0 h 1120189"/>
              <a:gd name="connsiteX2" fmla="*/ 2800474 w 2800474"/>
              <a:gd name="connsiteY2" fmla="*/ 560095 h 1120189"/>
              <a:gd name="connsiteX3" fmla="*/ 2240380 w 2800474"/>
              <a:gd name="connsiteY3" fmla="*/ 1120189 h 1120189"/>
              <a:gd name="connsiteX4" fmla="*/ 0 w 2800474"/>
              <a:gd name="connsiteY4" fmla="*/ 1120189 h 1120189"/>
              <a:gd name="connsiteX5" fmla="*/ 560095 w 2800474"/>
              <a:gd name="connsiteY5" fmla="*/ 560095 h 1120189"/>
              <a:gd name="connsiteX6" fmla="*/ 0 w 2800474"/>
              <a:gd name="connsiteY6" fmla="*/ 0 h 112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0474" h="1120189">
                <a:moveTo>
                  <a:pt x="0" y="0"/>
                </a:moveTo>
                <a:lnTo>
                  <a:pt x="2240380" y="0"/>
                </a:lnTo>
                <a:lnTo>
                  <a:pt x="2800474" y="560095"/>
                </a:lnTo>
                <a:lnTo>
                  <a:pt x="2240380" y="1120189"/>
                </a:lnTo>
                <a:lnTo>
                  <a:pt x="0" y="1120189"/>
                </a:lnTo>
                <a:lnTo>
                  <a:pt x="560095" y="560095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2104" tIns="48006" rIns="584097" bIns="4800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kern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Beam screen Cu layer thickness and RRR</a:t>
            </a:r>
            <a:endParaRPr lang="en-US" sz="2000" b="1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4718829" y="698736"/>
            <a:ext cx="2800474" cy="1120189"/>
          </a:xfrm>
          <a:custGeom>
            <a:avLst/>
            <a:gdLst>
              <a:gd name="connsiteX0" fmla="*/ 0 w 2800474"/>
              <a:gd name="connsiteY0" fmla="*/ 0 h 1120189"/>
              <a:gd name="connsiteX1" fmla="*/ 2240380 w 2800474"/>
              <a:gd name="connsiteY1" fmla="*/ 0 h 1120189"/>
              <a:gd name="connsiteX2" fmla="*/ 2800474 w 2800474"/>
              <a:gd name="connsiteY2" fmla="*/ 560095 h 1120189"/>
              <a:gd name="connsiteX3" fmla="*/ 2240380 w 2800474"/>
              <a:gd name="connsiteY3" fmla="*/ 1120189 h 1120189"/>
              <a:gd name="connsiteX4" fmla="*/ 0 w 2800474"/>
              <a:gd name="connsiteY4" fmla="*/ 1120189 h 1120189"/>
              <a:gd name="connsiteX5" fmla="*/ 560095 w 2800474"/>
              <a:gd name="connsiteY5" fmla="*/ 560095 h 1120189"/>
              <a:gd name="connsiteX6" fmla="*/ 0 w 2800474"/>
              <a:gd name="connsiteY6" fmla="*/ 0 h 112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0474" h="1120189">
                <a:moveTo>
                  <a:pt x="0" y="0"/>
                </a:moveTo>
                <a:lnTo>
                  <a:pt x="2240380" y="0"/>
                </a:lnTo>
                <a:lnTo>
                  <a:pt x="2800474" y="560095"/>
                </a:lnTo>
                <a:lnTo>
                  <a:pt x="2240380" y="1120189"/>
                </a:lnTo>
                <a:lnTo>
                  <a:pt x="0" y="1120189"/>
                </a:lnTo>
                <a:lnTo>
                  <a:pt x="560095" y="5600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2104" tIns="48006" rIns="584097" bIns="4800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kern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Physics-based magnet model</a:t>
            </a:r>
            <a:endParaRPr lang="en-US" sz="18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6959209" y="698736"/>
            <a:ext cx="2800474" cy="1120189"/>
          </a:xfrm>
          <a:custGeom>
            <a:avLst/>
            <a:gdLst>
              <a:gd name="connsiteX0" fmla="*/ 0 w 2800474"/>
              <a:gd name="connsiteY0" fmla="*/ 0 h 1120189"/>
              <a:gd name="connsiteX1" fmla="*/ 2240380 w 2800474"/>
              <a:gd name="connsiteY1" fmla="*/ 0 h 1120189"/>
              <a:gd name="connsiteX2" fmla="*/ 2800474 w 2800474"/>
              <a:gd name="connsiteY2" fmla="*/ 560095 h 1120189"/>
              <a:gd name="connsiteX3" fmla="*/ 2240380 w 2800474"/>
              <a:gd name="connsiteY3" fmla="*/ 1120189 h 1120189"/>
              <a:gd name="connsiteX4" fmla="*/ 0 w 2800474"/>
              <a:gd name="connsiteY4" fmla="*/ 1120189 h 1120189"/>
              <a:gd name="connsiteX5" fmla="*/ 560095 w 2800474"/>
              <a:gd name="connsiteY5" fmla="*/ 560095 h 1120189"/>
              <a:gd name="connsiteX6" fmla="*/ 0 w 2800474"/>
              <a:gd name="connsiteY6" fmla="*/ 0 h 112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0474" h="1120189">
                <a:moveTo>
                  <a:pt x="0" y="0"/>
                </a:moveTo>
                <a:lnTo>
                  <a:pt x="2240380" y="0"/>
                </a:lnTo>
                <a:lnTo>
                  <a:pt x="2800474" y="560095"/>
                </a:lnTo>
                <a:lnTo>
                  <a:pt x="2240380" y="1120189"/>
                </a:lnTo>
                <a:lnTo>
                  <a:pt x="0" y="1120189"/>
                </a:lnTo>
                <a:lnTo>
                  <a:pt x="560095" y="5600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2104" tIns="48006" rIns="584097" bIns="4800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Compare to FTM frequency domain measurements</a:t>
            </a:r>
          </a:p>
        </p:txBody>
      </p:sp>
      <p:sp>
        <p:nvSpPr>
          <p:cNvPr id="19" name="Freeform 18"/>
          <p:cNvSpPr/>
          <p:nvPr/>
        </p:nvSpPr>
        <p:spPr>
          <a:xfrm>
            <a:off x="9199589" y="698736"/>
            <a:ext cx="2800474" cy="1120189"/>
          </a:xfrm>
          <a:custGeom>
            <a:avLst/>
            <a:gdLst>
              <a:gd name="connsiteX0" fmla="*/ 0 w 2800474"/>
              <a:gd name="connsiteY0" fmla="*/ 0 h 1120189"/>
              <a:gd name="connsiteX1" fmla="*/ 2240380 w 2800474"/>
              <a:gd name="connsiteY1" fmla="*/ 0 h 1120189"/>
              <a:gd name="connsiteX2" fmla="*/ 2800474 w 2800474"/>
              <a:gd name="connsiteY2" fmla="*/ 560095 h 1120189"/>
              <a:gd name="connsiteX3" fmla="*/ 2240380 w 2800474"/>
              <a:gd name="connsiteY3" fmla="*/ 1120189 h 1120189"/>
              <a:gd name="connsiteX4" fmla="*/ 0 w 2800474"/>
              <a:gd name="connsiteY4" fmla="*/ 1120189 h 1120189"/>
              <a:gd name="connsiteX5" fmla="*/ 560095 w 2800474"/>
              <a:gd name="connsiteY5" fmla="*/ 560095 h 1120189"/>
              <a:gd name="connsiteX6" fmla="*/ 0 w 2800474"/>
              <a:gd name="connsiteY6" fmla="*/ 0 h 112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0474" h="1120189">
                <a:moveTo>
                  <a:pt x="0" y="0"/>
                </a:moveTo>
                <a:lnTo>
                  <a:pt x="2240380" y="0"/>
                </a:lnTo>
                <a:lnTo>
                  <a:pt x="2800474" y="560095"/>
                </a:lnTo>
                <a:lnTo>
                  <a:pt x="2240380" y="1120189"/>
                </a:lnTo>
                <a:lnTo>
                  <a:pt x="0" y="1120189"/>
                </a:lnTo>
                <a:lnTo>
                  <a:pt x="560095" y="5600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2104" tIns="48006" rIns="584097" bIns="4800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Compare to FPA time domain measurements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41" y="1903185"/>
            <a:ext cx="2313794" cy="12083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0" y="5887452"/>
            <a:ext cx="6257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Analysis by M. Janitschke</a:t>
            </a:r>
            <a:endParaRPr lang="en-GB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31800" y="1485900"/>
            <a:ext cx="0" cy="660400"/>
          </a:xfrm>
          <a:prstGeom prst="line">
            <a:avLst/>
          </a:prstGeom>
          <a:ln w="38100">
            <a:solidFill>
              <a:schemeClr val="tx1"/>
            </a:solidFill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565" y="1903185"/>
            <a:ext cx="3984268" cy="3984268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cxnSp>
        <p:nvCxnSpPr>
          <p:cNvPr id="13" name="Straight Connector 12"/>
          <p:cNvCxnSpPr/>
          <p:nvPr/>
        </p:nvCxnSpPr>
        <p:spPr>
          <a:xfrm>
            <a:off x="2882900" y="1485900"/>
            <a:ext cx="0" cy="660400"/>
          </a:xfrm>
          <a:prstGeom prst="line">
            <a:avLst/>
          </a:prstGeom>
          <a:ln w="38100">
            <a:solidFill>
              <a:srgbClr val="C00000"/>
            </a:solidFill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841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41" y="82014"/>
            <a:ext cx="11889918" cy="532463"/>
          </a:xfrm>
        </p:spPr>
        <p:txBody>
          <a:bodyPr>
            <a:noAutofit/>
          </a:bodyPr>
          <a:lstStyle/>
          <a:p>
            <a:r>
              <a:rPr lang="en-GB" dirty="0" smtClean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Simulating eddy currents in the beam screen</a:t>
            </a:r>
            <a:endParaRPr lang="en-GB" dirty="0">
              <a:solidFill>
                <a:srgbClr val="0055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38070" y="698736"/>
            <a:ext cx="2800474" cy="1120189"/>
          </a:xfrm>
          <a:custGeom>
            <a:avLst/>
            <a:gdLst>
              <a:gd name="connsiteX0" fmla="*/ 0 w 2800474"/>
              <a:gd name="connsiteY0" fmla="*/ 0 h 1120189"/>
              <a:gd name="connsiteX1" fmla="*/ 2240380 w 2800474"/>
              <a:gd name="connsiteY1" fmla="*/ 0 h 1120189"/>
              <a:gd name="connsiteX2" fmla="*/ 2800474 w 2800474"/>
              <a:gd name="connsiteY2" fmla="*/ 560095 h 1120189"/>
              <a:gd name="connsiteX3" fmla="*/ 2240380 w 2800474"/>
              <a:gd name="connsiteY3" fmla="*/ 1120189 h 1120189"/>
              <a:gd name="connsiteX4" fmla="*/ 0 w 2800474"/>
              <a:gd name="connsiteY4" fmla="*/ 1120189 h 1120189"/>
              <a:gd name="connsiteX5" fmla="*/ 0 w 2800474"/>
              <a:gd name="connsiteY5" fmla="*/ 0 h 112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00474" h="1120189">
                <a:moveTo>
                  <a:pt x="0" y="0"/>
                </a:moveTo>
                <a:lnTo>
                  <a:pt x="2240380" y="0"/>
                </a:lnTo>
                <a:lnTo>
                  <a:pt x="2800474" y="560095"/>
                </a:lnTo>
                <a:lnTo>
                  <a:pt x="2240380" y="1120189"/>
                </a:lnTo>
                <a:lnTo>
                  <a:pt x="0" y="112018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6012" tIns="48006" rIns="304050" bIns="4800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kern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Beam screen measured surface resistance</a:t>
            </a:r>
            <a:endParaRPr lang="en-US" sz="18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2478449" y="698736"/>
            <a:ext cx="2800474" cy="1120189"/>
          </a:xfrm>
          <a:custGeom>
            <a:avLst/>
            <a:gdLst>
              <a:gd name="connsiteX0" fmla="*/ 0 w 2800474"/>
              <a:gd name="connsiteY0" fmla="*/ 0 h 1120189"/>
              <a:gd name="connsiteX1" fmla="*/ 2240380 w 2800474"/>
              <a:gd name="connsiteY1" fmla="*/ 0 h 1120189"/>
              <a:gd name="connsiteX2" fmla="*/ 2800474 w 2800474"/>
              <a:gd name="connsiteY2" fmla="*/ 560095 h 1120189"/>
              <a:gd name="connsiteX3" fmla="*/ 2240380 w 2800474"/>
              <a:gd name="connsiteY3" fmla="*/ 1120189 h 1120189"/>
              <a:gd name="connsiteX4" fmla="*/ 0 w 2800474"/>
              <a:gd name="connsiteY4" fmla="*/ 1120189 h 1120189"/>
              <a:gd name="connsiteX5" fmla="*/ 560095 w 2800474"/>
              <a:gd name="connsiteY5" fmla="*/ 560095 h 1120189"/>
              <a:gd name="connsiteX6" fmla="*/ 0 w 2800474"/>
              <a:gd name="connsiteY6" fmla="*/ 0 h 112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0474" h="1120189">
                <a:moveTo>
                  <a:pt x="0" y="0"/>
                </a:moveTo>
                <a:lnTo>
                  <a:pt x="2240380" y="0"/>
                </a:lnTo>
                <a:lnTo>
                  <a:pt x="2800474" y="560095"/>
                </a:lnTo>
                <a:lnTo>
                  <a:pt x="2240380" y="1120189"/>
                </a:lnTo>
                <a:lnTo>
                  <a:pt x="0" y="1120189"/>
                </a:lnTo>
                <a:lnTo>
                  <a:pt x="560095" y="5600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2104" tIns="48006" rIns="584097" bIns="4800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kern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Beam screen Cu layer thickness and RRR</a:t>
            </a:r>
            <a:endParaRPr lang="en-US" sz="18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4718829" y="698736"/>
            <a:ext cx="2800474" cy="1120189"/>
          </a:xfrm>
          <a:custGeom>
            <a:avLst/>
            <a:gdLst>
              <a:gd name="connsiteX0" fmla="*/ 0 w 2800474"/>
              <a:gd name="connsiteY0" fmla="*/ 0 h 1120189"/>
              <a:gd name="connsiteX1" fmla="*/ 2240380 w 2800474"/>
              <a:gd name="connsiteY1" fmla="*/ 0 h 1120189"/>
              <a:gd name="connsiteX2" fmla="*/ 2800474 w 2800474"/>
              <a:gd name="connsiteY2" fmla="*/ 560095 h 1120189"/>
              <a:gd name="connsiteX3" fmla="*/ 2240380 w 2800474"/>
              <a:gd name="connsiteY3" fmla="*/ 1120189 h 1120189"/>
              <a:gd name="connsiteX4" fmla="*/ 0 w 2800474"/>
              <a:gd name="connsiteY4" fmla="*/ 1120189 h 1120189"/>
              <a:gd name="connsiteX5" fmla="*/ 560095 w 2800474"/>
              <a:gd name="connsiteY5" fmla="*/ 560095 h 1120189"/>
              <a:gd name="connsiteX6" fmla="*/ 0 w 2800474"/>
              <a:gd name="connsiteY6" fmla="*/ 0 h 112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0474" h="1120189">
                <a:moveTo>
                  <a:pt x="0" y="0"/>
                </a:moveTo>
                <a:lnTo>
                  <a:pt x="2240380" y="0"/>
                </a:lnTo>
                <a:lnTo>
                  <a:pt x="2800474" y="560095"/>
                </a:lnTo>
                <a:lnTo>
                  <a:pt x="2240380" y="1120189"/>
                </a:lnTo>
                <a:lnTo>
                  <a:pt x="0" y="1120189"/>
                </a:lnTo>
                <a:lnTo>
                  <a:pt x="560095" y="560095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2104" tIns="48006" rIns="584097" bIns="4800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kern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Physics-based magnet model</a:t>
            </a:r>
            <a:endParaRPr lang="en-US" sz="2000" b="1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6959209" y="698736"/>
            <a:ext cx="2800474" cy="1120189"/>
          </a:xfrm>
          <a:custGeom>
            <a:avLst/>
            <a:gdLst>
              <a:gd name="connsiteX0" fmla="*/ 0 w 2800474"/>
              <a:gd name="connsiteY0" fmla="*/ 0 h 1120189"/>
              <a:gd name="connsiteX1" fmla="*/ 2240380 w 2800474"/>
              <a:gd name="connsiteY1" fmla="*/ 0 h 1120189"/>
              <a:gd name="connsiteX2" fmla="*/ 2800474 w 2800474"/>
              <a:gd name="connsiteY2" fmla="*/ 560095 h 1120189"/>
              <a:gd name="connsiteX3" fmla="*/ 2240380 w 2800474"/>
              <a:gd name="connsiteY3" fmla="*/ 1120189 h 1120189"/>
              <a:gd name="connsiteX4" fmla="*/ 0 w 2800474"/>
              <a:gd name="connsiteY4" fmla="*/ 1120189 h 1120189"/>
              <a:gd name="connsiteX5" fmla="*/ 560095 w 2800474"/>
              <a:gd name="connsiteY5" fmla="*/ 560095 h 1120189"/>
              <a:gd name="connsiteX6" fmla="*/ 0 w 2800474"/>
              <a:gd name="connsiteY6" fmla="*/ 0 h 112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0474" h="1120189">
                <a:moveTo>
                  <a:pt x="0" y="0"/>
                </a:moveTo>
                <a:lnTo>
                  <a:pt x="2240380" y="0"/>
                </a:lnTo>
                <a:lnTo>
                  <a:pt x="2800474" y="560095"/>
                </a:lnTo>
                <a:lnTo>
                  <a:pt x="2240380" y="1120189"/>
                </a:lnTo>
                <a:lnTo>
                  <a:pt x="0" y="1120189"/>
                </a:lnTo>
                <a:lnTo>
                  <a:pt x="560095" y="5600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2104" tIns="48006" rIns="584097" bIns="4800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Compare to FTM frequency domain measurements</a:t>
            </a:r>
          </a:p>
        </p:txBody>
      </p:sp>
      <p:sp>
        <p:nvSpPr>
          <p:cNvPr id="19" name="Freeform 18"/>
          <p:cNvSpPr/>
          <p:nvPr/>
        </p:nvSpPr>
        <p:spPr>
          <a:xfrm>
            <a:off x="9199589" y="698736"/>
            <a:ext cx="2800474" cy="1120189"/>
          </a:xfrm>
          <a:custGeom>
            <a:avLst/>
            <a:gdLst>
              <a:gd name="connsiteX0" fmla="*/ 0 w 2800474"/>
              <a:gd name="connsiteY0" fmla="*/ 0 h 1120189"/>
              <a:gd name="connsiteX1" fmla="*/ 2240380 w 2800474"/>
              <a:gd name="connsiteY1" fmla="*/ 0 h 1120189"/>
              <a:gd name="connsiteX2" fmla="*/ 2800474 w 2800474"/>
              <a:gd name="connsiteY2" fmla="*/ 560095 h 1120189"/>
              <a:gd name="connsiteX3" fmla="*/ 2240380 w 2800474"/>
              <a:gd name="connsiteY3" fmla="*/ 1120189 h 1120189"/>
              <a:gd name="connsiteX4" fmla="*/ 0 w 2800474"/>
              <a:gd name="connsiteY4" fmla="*/ 1120189 h 1120189"/>
              <a:gd name="connsiteX5" fmla="*/ 560095 w 2800474"/>
              <a:gd name="connsiteY5" fmla="*/ 560095 h 1120189"/>
              <a:gd name="connsiteX6" fmla="*/ 0 w 2800474"/>
              <a:gd name="connsiteY6" fmla="*/ 0 h 112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0474" h="1120189">
                <a:moveTo>
                  <a:pt x="0" y="0"/>
                </a:moveTo>
                <a:lnTo>
                  <a:pt x="2240380" y="0"/>
                </a:lnTo>
                <a:lnTo>
                  <a:pt x="2800474" y="560095"/>
                </a:lnTo>
                <a:lnTo>
                  <a:pt x="2240380" y="1120189"/>
                </a:lnTo>
                <a:lnTo>
                  <a:pt x="0" y="1120189"/>
                </a:lnTo>
                <a:lnTo>
                  <a:pt x="560095" y="5600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2104" tIns="48006" rIns="584097" bIns="4800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Compare to FPA time domain measurements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41" y="1903185"/>
            <a:ext cx="2313794" cy="12083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21" name="Straight Connector 20"/>
          <p:cNvCxnSpPr/>
          <p:nvPr/>
        </p:nvCxnSpPr>
        <p:spPr>
          <a:xfrm>
            <a:off x="431800" y="1485900"/>
            <a:ext cx="0" cy="660400"/>
          </a:xfrm>
          <a:prstGeom prst="line">
            <a:avLst/>
          </a:prstGeom>
          <a:ln w="38100">
            <a:solidFill>
              <a:schemeClr val="tx1"/>
            </a:solidFill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565" y="1903185"/>
            <a:ext cx="1209600" cy="12096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13" name="Straight Connector 12"/>
          <p:cNvCxnSpPr/>
          <p:nvPr/>
        </p:nvCxnSpPr>
        <p:spPr>
          <a:xfrm>
            <a:off x="2882900" y="1485900"/>
            <a:ext cx="0" cy="660400"/>
          </a:xfrm>
          <a:prstGeom prst="line">
            <a:avLst/>
          </a:prstGeom>
          <a:ln w="38100">
            <a:solidFill>
              <a:schemeClr val="tx1"/>
            </a:solidFill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836" y="1903184"/>
            <a:ext cx="3776616" cy="358261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cxnSp>
        <p:nvCxnSpPr>
          <p:cNvPr id="20" name="Straight Connector 19"/>
          <p:cNvCxnSpPr/>
          <p:nvPr/>
        </p:nvCxnSpPr>
        <p:spPr>
          <a:xfrm>
            <a:off x="5278923" y="1485900"/>
            <a:ext cx="0" cy="660400"/>
          </a:xfrm>
          <a:prstGeom prst="line">
            <a:avLst/>
          </a:prstGeom>
          <a:ln w="38100">
            <a:solidFill>
              <a:srgbClr val="C00000"/>
            </a:solidFill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989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41" y="82014"/>
            <a:ext cx="11889918" cy="532463"/>
          </a:xfrm>
        </p:spPr>
        <p:txBody>
          <a:bodyPr>
            <a:noAutofit/>
          </a:bodyPr>
          <a:lstStyle/>
          <a:p>
            <a:r>
              <a:rPr lang="en-GB" dirty="0" smtClean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Simulating eddy currents in the beam screen</a:t>
            </a:r>
            <a:endParaRPr lang="en-GB" dirty="0">
              <a:solidFill>
                <a:srgbClr val="0055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38070" y="698736"/>
            <a:ext cx="2800474" cy="1120189"/>
          </a:xfrm>
          <a:custGeom>
            <a:avLst/>
            <a:gdLst>
              <a:gd name="connsiteX0" fmla="*/ 0 w 2800474"/>
              <a:gd name="connsiteY0" fmla="*/ 0 h 1120189"/>
              <a:gd name="connsiteX1" fmla="*/ 2240380 w 2800474"/>
              <a:gd name="connsiteY1" fmla="*/ 0 h 1120189"/>
              <a:gd name="connsiteX2" fmla="*/ 2800474 w 2800474"/>
              <a:gd name="connsiteY2" fmla="*/ 560095 h 1120189"/>
              <a:gd name="connsiteX3" fmla="*/ 2240380 w 2800474"/>
              <a:gd name="connsiteY3" fmla="*/ 1120189 h 1120189"/>
              <a:gd name="connsiteX4" fmla="*/ 0 w 2800474"/>
              <a:gd name="connsiteY4" fmla="*/ 1120189 h 1120189"/>
              <a:gd name="connsiteX5" fmla="*/ 0 w 2800474"/>
              <a:gd name="connsiteY5" fmla="*/ 0 h 112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00474" h="1120189">
                <a:moveTo>
                  <a:pt x="0" y="0"/>
                </a:moveTo>
                <a:lnTo>
                  <a:pt x="2240380" y="0"/>
                </a:lnTo>
                <a:lnTo>
                  <a:pt x="2800474" y="560095"/>
                </a:lnTo>
                <a:lnTo>
                  <a:pt x="2240380" y="1120189"/>
                </a:lnTo>
                <a:lnTo>
                  <a:pt x="0" y="112018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6012" tIns="48006" rIns="304050" bIns="4800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kern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Beam screen measured surface resistance</a:t>
            </a:r>
            <a:endParaRPr lang="en-US" sz="18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2478449" y="698736"/>
            <a:ext cx="2800474" cy="1120189"/>
          </a:xfrm>
          <a:custGeom>
            <a:avLst/>
            <a:gdLst>
              <a:gd name="connsiteX0" fmla="*/ 0 w 2800474"/>
              <a:gd name="connsiteY0" fmla="*/ 0 h 1120189"/>
              <a:gd name="connsiteX1" fmla="*/ 2240380 w 2800474"/>
              <a:gd name="connsiteY1" fmla="*/ 0 h 1120189"/>
              <a:gd name="connsiteX2" fmla="*/ 2800474 w 2800474"/>
              <a:gd name="connsiteY2" fmla="*/ 560095 h 1120189"/>
              <a:gd name="connsiteX3" fmla="*/ 2240380 w 2800474"/>
              <a:gd name="connsiteY3" fmla="*/ 1120189 h 1120189"/>
              <a:gd name="connsiteX4" fmla="*/ 0 w 2800474"/>
              <a:gd name="connsiteY4" fmla="*/ 1120189 h 1120189"/>
              <a:gd name="connsiteX5" fmla="*/ 560095 w 2800474"/>
              <a:gd name="connsiteY5" fmla="*/ 560095 h 1120189"/>
              <a:gd name="connsiteX6" fmla="*/ 0 w 2800474"/>
              <a:gd name="connsiteY6" fmla="*/ 0 h 112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0474" h="1120189">
                <a:moveTo>
                  <a:pt x="0" y="0"/>
                </a:moveTo>
                <a:lnTo>
                  <a:pt x="2240380" y="0"/>
                </a:lnTo>
                <a:lnTo>
                  <a:pt x="2800474" y="560095"/>
                </a:lnTo>
                <a:lnTo>
                  <a:pt x="2240380" y="1120189"/>
                </a:lnTo>
                <a:lnTo>
                  <a:pt x="0" y="1120189"/>
                </a:lnTo>
                <a:lnTo>
                  <a:pt x="560095" y="5600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2104" tIns="48006" rIns="584097" bIns="4800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kern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Beam screen Cu layer thickness and RRR</a:t>
            </a:r>
            <a:endParaRPr lang="en-US" sz="18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4718829" y="698736"/>
            <a:ext cx="2800474" cy="1120189"/>
          </a:xfrm>
          <a:custGeom>
            <a:avLst/>
            <a:gdLst>
              <a:gd name="connsiteX0" fmla="*/ 0 w 2800474"/>
              <a:gd name="connsiteY0" fmla="*/ 0 h 1120189"/>
              <a:gd name="connsiteX1" fmla="*/ 2240380 w 2800474"/>
              <a:gd name="connsiteY1" fmla="*/ 0 h 1120189"/>
              <a:gd name="connsiteX2" fmla="*/ 2800474 w 2800474"/>
              <a:gd name="connsiteY2" fmla="*/ 560095 h 1120189"/>
              <a:gd name="connsiteX3" fmla="*/ 2240380 w 2800474"/>
              <a:gd name="connsiteY3" fmla="*/ 1120189 h 1120189"/>
              <a:gd name="connsiteX4" fmla="*/ 0 w 2800474"/>
              <a:gd name="connsiteY4" fmla="*/ 1120189 h 1120189"/>
              <a:gd name="connsiteX5" fmla="*/ 560095 w 2800474"/>
              <a:gd name="connsiteY5" fmla="*/ 560095 h 1120189"/>
              <a:gd name="connsiteX6" fmla="*/ 0 w 2800474"/>
              <a:gd name="connsiteY6" fmla="*/ 0 h 112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0474" h="1120189">
                <a:moveTo>
                  <a:pt x="0" y="0"/>
                </a:moveTo>
                <a:lnTo>
                  <a:pt x="2240380" y="0"/>
                </a:lnTo>
                <a:lnTo>
                  <a:pt x="2800474" y="560095"/>
                </a:lnTo>
                <a:lnTo>
                  <a:pt x="2240380" y="1120189"/>
                </a:lnTo>
                <a:lnTo>
                  <a:pt x="0" y="1120189"/>
                </a:lnTo>
                <a:lnTo>
                  <a:pt x="560095" y="5600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2104" tIns="48006" rIns="584097" bIns="4800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kern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Physics-based magnet model</a:t>
            </a:r>
            <a:endParaRPr lang="en-US" sz="18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6959209" y="698736"/>
            <a:ext cx="2800474" cy="1120189"/>
          </a:xfrm>
          <a:custGeom>
            <a:avLst/>
            <a:gdLst>
              <a:gd name="connsiteX0" fmla="*/ 0 w 2800474"/>
              <a:gd name="connsiteY0" fmla="*/ 0 h 1120189"/>
              <a:gd name="connsiteX1" fmla="*/ 2240380 w 2800474"/>
              <a:gd name="connsiteY1" fmla="*/ 0 h 1120189"/>
              <a:gd name="connsiteX2" fmla="*/ 2800474 w 2800474"/>
              <a:gd name="connsiteY2" fmla="*/ 560095 h 1120189"/>
              <a:gd name="connsiteX3" fmla="*/ 2240380 w 2800474"/>
              <a:gd name="connsiteY3" fmla="*/ 1120189 h 1120189"/>
              <a:gd name="connsiteX4" fmla="*/ 0 w 2800474"/>
              <a:gd name="connsiteY4" fmla="*/ 1120189 h 1120189"/>
              <a:gd name="connsiteX5" fmla="*/ 560095 w 2800474"/>
              <a:gd name="connsiteY5" fmla="*/ 560095 h 1120189"/>
              <a:gd name="connsiteX6" fmla="*/ 0 w 2800474"/>
              <a:gd name="connsiteY6" fmla="*/ 0 h 112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0474" h="1120189">
                <a:moveTo>
                  <a:pt x="0" y="0"/>
                </a:moveTo>
                <a:lnTo>
                  <a:pt x="2240380" y="0"/>
                </a:lnTo>
                <a:lnTo>
                  <a:pt x="2800474" y="560095"/>
                </a:lnTo>
                <a:lnTo>
                  <a:pt x="2240380" y="1120189"/>
                </a:lnTo>
                <a:lnTo>
                  <a:pt x="0" y="1120189"/>
                </a:lnTo>
                <a:lnTo>
                  <a:pt x="560095" y="560095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2104" tIns="48006" rIns="584097" bIns="4800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Compare to FTM 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frequency domain measurements</a:t>
            </a:r>
          </a:p>
        </p:txBody>
      </p:sp>
      <p:sp>
        <p:nvSpPr>
          <p:cNvPr id="19" name="Freeform 18"/>
          <p:cNvSpPr/>
          <p:nvPr/>
        </p:nvSpPr>
        <p:spPr>
          <a:xfrm>
            <a:off x="9199589" y="698736"/>
            <a:ext cx="2800474" cy="1120189"/>
          </a:xfrm>
          <a:custGeom>
            <a:avLst/>
            <a:gdLst>
              <a:gd name="connsiteX0" fmla="*/ 0 w 2800474"/>
              <a:gd name="connsiteY0" fmla="*/ 0 h 1120189"/>
              <a:gd name="connsiteX1" fmla="*/ 2240380 w 2800474"/>
              <a:gd name="connsiteY1" fmla="*/ 0 h 1120189"/>
              <a:gd name="connsiteX2" fmla="*/ 2800474 w 2800474"/>
              <a:gd name="connsiteY2" fmla="*/ 560095 h 1120189"/>
              <a:gd name="connsiteX3" fmla="*/ 2240380 w 2800474"/>
              <a:gd name="connsiteY3" fmla="*/ 1120189 h 1120189"/>
              <a:gd name="connsiteX4" fmla="*/ 0 w 2800474"/>
              <a:gd name="connsiteY4" fmla="*/ 1120189 h 1120189"/>
              <a:gd name="connsiteX5" fmla="*/ 560095 w 2800474"/>
              <a:gd name="connsiteY5" fmla="*/ 560095 h 1120189"/>
              <a:gd name="connsiteX6" fmla="*/ 0 w 2800474"/>
              <a:gd name="connsiteY6" fmla="*/ 0 h 112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0474" h="1120189">
                <a:moveTo>
                  <a:pt x="0" y="0"/>
                </a:moveTo>
                <a:lnTo>
                  <a:pt x="2240380" y="0"/>
                </a:lnTo>
                <a:lnTo>
                  <a:pt x="2800474" y="560095"/>
                </a:lnTo>
                <a:lnTo>
                  <a:pt x="2240380" y="1120189"/>
                </a:lnTo>
                <a:lnTo>
                  <a:pt x="0" y="1120189"/>
                </a:lnTo>
                <a:lnTo>
                  <a:pt x="560095" y="5600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2104" tIns="48006" rIns="584097" bIns="4800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Compare to FPA time domain measurements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41" y="1903185"/>
            <a:ext cx="2313794" cy="12083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0" y="5887452"/>
            <a:ext cx="6257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latin typeface="Calibri" panose="020F0502020204030204" pitchFamily="34" charset="0"/>
                <a:cs typeface="Calibri" panose="020F0502020204030204" pitchFamily="34" charset="0"/>
              </a:rPr>
              <a:t>Analysis by M. Janitschke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31800" y="1485900"/>
            <a:ext cx="0" cy="660400"/>
          </a:xfrm>
          <a:prstGeom prst="line">
            <a:avLst/>
          </a:prstGeom>
          <a:ln w="38100">
            <a:solidFill>
              <a:schemeClr val="tx1"/>
            </a:solidFill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565" y="1903185"/>
            <a:ext cx="1209600" cy="12096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13" name="Straight Connector 12"/>
          <p:cNvCxnSpPr/>
          <p:nvPr/>
        </p:nvCxnSpPr>
        <p:spPr>
          <a:xfrm>
            <a:off x="2882900" y="1485900"/>
            <a:ext cx="0" cy="660400"/>
          </a:xfrm>
          <a:prstGeom prst="line">
            <a:avLst/>
          </a:prstGeom>
          <a:ln w="38100">
            <a:solidFill>
              <a:schemeClr val="tx1"/>
            </a:solidFill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136" y="1903185"/>
            <a:ext cx="1275101" cy="12096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20" name="Straight Connector 19"/>
          <p:cNvCxnSpPr/>
          <p:nvPr/>
        </p:nvCxnSpPr>
        <p:spPr>
          <a:xfrm>
            <a:off x="5177323" y="1485900"/>
            <a:ext cx="0" cy="660400"/>
          </a:xfrm>
          <a:prstGeom prst="line">
            <a:avLst/>
          </a:prstGeom>
          <a:ln w="38100">
            <a:solidFill>
              <a:schemeClr val="tx1"/>
            </a:solidFill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208" y="1903184"/>
            <a:ext cx="6222228" cy="414815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cxnSp>
        <p:nvCxnSpPr>
          <p:cNvPr id="22" name="Straight Connector 21"/>
          <p:cNvCxnSpPr/>
          <p:nvPr/>
        </p:nvCxnSpPr>
        <p:spPr>
          <a:xfrm>
            <a:off x="7476926" y="1485900"/>
            <a:ext cx="0" cy="660400"/>
          </a:xfrm>
          <a:prstGeom prst="line">
            <a:avLst/>
          </a:prstGeom>
          <a:ln w="38100">
            <a:solidFill>
              <a:srgbClr val="C00000"/>
            </a:solidFill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8458200" y="5132460"/>
            <a:ext cx="572735" cy="29679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9430819" y="5132460"/>
            <a:ext cx="572735" cy="29679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188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543040" y="2021841"/>
            <a:ext cx="5261864" cy="28143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1232 main dipole magnets</a:t>
            </a:r>
          </a:p>
          <a:p>
            <a:pPr>
              <a:spcAft>
                <a:spcPts val="600"/>
              </a:spcAft>
            </a:pPr>
            <a:endParaRPr lang="en-US" sz="32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double aperture</a:t>
            </a:r>
          </a:p>
          <a:p>
            <a:pPr>
              <a:spcAft>
                <a:spcPts val="600"/>
              </a:spcAft>
            </a:pPr>
            <a:r>
              <a:rPr lang="en-US" sz="32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Nb</a:t>
            </a: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-Ti</a:t>
            </a:r>
          </a:p>
          <a:p>
            <a:pPr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T</a:t>
            </a:r>
          </a:p>
          <a:p>
            <a:pPr>
              <a:spcAft>
                <a:spcPts val="600"/>
              </a:spcAft>
            </a:pP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1.9 K</a:t>
            </a:r>
            <a:endParaRPr lang="en-GB" sz="3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6909" y="2315835"/>
            <a:ext cx="1706931" cy="2226331"/>
            <a:chOff x="2206723" y="4317499"/>
            <a:chExt cx="1317600" cy="1718531"/>
          </a:xfrm>
        </p:grpSpPr>
        <p:pic>
          <p:nvPicPr>
            <p:cNvPr id="7" name="Picture 2" descr="Znalezione obrazy dla zapytania LHC dipole 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6723" y="4317499"/>
              <a:ext cx="1317600" cy="1256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2271791" y="5537120"/>
              <a:ext cx="1187464" cy="4989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3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LHC</a:t>
              </a:r>
              <a:endPara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171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6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1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6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1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41" y="82014"/>
            <a:ext cx="11889918" cy="532463"/>
          </a:xfrm>
        </p:spPr>
        <p:txBody>
          <a:bodyPr>
            <a:noAutofit/>
          </a:bodyPr>
          <a:lstStyle/>
          <a:p>
            <a:r>
              <a:rPr lang="en-GB" dirty="0" smtClean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Simulating eddy currents in the beam screen</a:t>
            </a:r>
            <a:endParaRPr lang="en-GB" dirty="0">
              <a:solidFill>
                <a:srgbClr val="0055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38070" y="698736"/>
            <a:ext cx="2800474" cy="1120189"/>
          </a:xfrm>
          <a:custGeom>
            <a:avLst/>
            <a:gdLst>
              <a:gd name="connsiteX0" fmla="*/ 0 w 2800474"/>
              <a:gd name="connsiteY0" fmla="*/ 0 h 1120189"/>
              <a:gd name="connsiteX1" fmla="*/ 2240380 w 2800474"/>
              <a:gd name="connsiteY1" fmla="*/ 0 h 1120189"/>
              <a:gd name="connsiteX2" fmla="*/ 2800474 w 2800474"/>
              <a:gd name="connsiteY2" fmla="*/ 560095 h 1120189"/>
              <a:gd name="connsiteX3" fmla="*/ 2240380 w 2800474"/>
              <a:gd name="connsiteY3" fmla="*/ 1120189 h 1120189"/>
              <a:gd name="connsiteX4" fmla="*/ 0 w 2800474"/>
              <a:gd name="connsiteY4" fmla="*/ 1120189 h 1120189"/>
              <a:gd name="connsiteX5" fmla="*/ 0 w 2800474"/>
              <a:gd name="connsiteY5" fmla="*/ 0 h 112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00474" h="1120189">
                <a:moveTo>
                  <a:pt x="0" y="0"/>
                </a:moveTo>
                <a:lnTo>
                  <a:pt x="2240380" y="0"/>
                </a:lnTo>
                <a:lnTo>
                  <a:pt x="2800474" y="560095"/>
                </a:lnTo>
                <a:lnTo>
                  <a:pt x="2240380" y="1120189"/>
                </a:lnTo>
                <a:lnTo>
                  <a:pt x="0" y="112018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6012" tIns="48006" rIns="304050" bIns="4800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kern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Beam screen measured surface resistance</a:t>
            </a:r>
            <a:endParaRPr lang="en-US" sz="18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2478449" y="698736"/>
            <a:ext cx="2800474" cy="1120189"/>
          </a:xfrm>
          <a:custGeom>
            <a:avLst/>
            <a:gdLst>
              <a:gd name="connsiteX0" fmla="*/ 0 w 2800474"/>
              <a:gd name="connsiteY0" fmla="*/ 0 h 1120189"/>
              <a:gd name="connsiteX1" fmla="*/ 2240380 w 2800474"/>
              <a:gd name="connsiteY1" fmla="*/ 0 h 1120189"/>
              <a:gd name="connsiteX2" fmla="*/ 2800474 w 2800474"/>
              <a:gd name="connsiteY2" fmla="*/ 560095 h 1120189"/>
              <a:gd name="connsiteX3" fmla="*/ 2240380 w 2800474"/>
              <a:gd name="connsiteY3" fmla="*/ 1120189 h 1120189"/>
              <a:gd name="connsiteX4" fmla="*/ 0 w 2800474"/>
              <a:gd name="connsiteY4" fmla="*/ 1120189 h 1120189"/>
              <a:gd name="connsiteX5" fmla="*/ 560095 w 2800474"/>
              <a:gd name="connsiteY5" fmla="*/ 560095 h 1120189"/>
              <a:gd name="connsiteX6" fmla="*/ 0 w 2800474"/>
              <a:gd name="connsiteY6" fmla="*/ 0 h 112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0474" h="1120189">
                <a:moveTo>
                  <a:pt x="0" y="0"/>
                </a:moveTo>
                <a:lnTo>
                  <a:pt x="2240380" y="0"/>
                </a:lnTo>
                <a:lnTo>
                  <a:pt x="2800474" y="560095"/>
                </a:lnTo>
                <a:lnTo>
                  <a:pt x="2240380" y="1120189"/>
                </a:lnTo>
                <a:lnTo>
                  <a:pt x="0" y="1120189"/>
                </a:lnTo>
                <a:lnTo>
                  <a:pt x="560095" y="5600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2104" tIns="48006" rIns="584097" bIns="4800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kern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Beam screen Cu layer thickness and RRR</a:t>
            </a:r>
            <a:endParaRPr lang="en-US" sz="18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4718829" y="698736"/>
            <a:ext cx="2800474" cy="1120189"/>
          </a:xfrm>
          <a:custGeom>
            <a:avLst/>
            <a:gdLst>
              <a:gd name="connsiteX0" fmla="*/ 0 w 2800474"/>
              <a:gd name="connsiteY0" fmla="*/ 0 h 1120189"/>
              <a:gd name="connsiteX1" fmla="*/ 2240380 w 2800474"/>
              <a:gd name="connsiteY1" fmla="*/ 0 h 1120189"/>
              <a:gd name="connsiteX2" fmla="*/ 2800474 w 2800474"/>
              <a:gd name="connsiteY2" fmla="*/ 560095 h 1120189"/>
              <a:gd name="connsiteX3" fmla="*/ 2240380 w 2800474"/>
              <a:gd name="connsiteY3" fmla="*/ 1120189 h 1120189"/>
              <a:gd name="connsiteX4" fmla="*/ 0 w 2800474"/>
              <a:gd name="connsiteY4" fmla="*/ 1120189 h 1120189"/>
              <a:gd name="connsiteX5" fmla="*/ 560095 w 2800474"/>
              <a:gd name="connsiteY5" fmla="*/ 560095 h 1120189"/>
              <a:gd name="connsiteX6" fmla="*/ 0 w 2800474"/>
              <a:gd name="connsiteY6" fmla="*/ 0 h 112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0474" h="1120189">
                <a:moveTo>
                  <a:pt x="0" y="0"/>
                </a:moveTo>
                <a:lnTo>
                  <a:pt x="2240380" y="0"/>
                </a:lnTo>
                <a:lnTo>
                  <a:pt x="2800474" y="560095"/>
                </a:lnTo>
                <a:lnTo>
                  <a:pt x="2240380" y="1120189"/>
                </a:lnTo>
                <a:lnTo>
                  <a:pt x="0" y="1120189"/>
                </a:lnTo>
                <a:lnTo>
                  <a:pt x="560095" y="5600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2104" tIns="48006" rIns="584097" bIns="4800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kern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Physics-based magnet model</a:t>
            </a:r>
            <a:endParaRPr lang="en-US" sz="18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6959209" y="698736"/>
            <a:ext cx="2800474" cy="1120189"/>
          </a:xfrm>
          <a:custGeom>
            <a:avLst/>
            <a:gdLst>
              <a:gd name="connsiteX0" fmla="*/ 0 w 2800474"/>
              <a:gd name="connsiteY0" fmla="*/ 0 h 1120189"/>
              <a:gd name="connsiteX1" fmla="*/ 2240380 w 2800474"/>
              <a:gd name="connsiteY1" fmla="*/ 0 h 1120189"/>
              <a:gd name="connsiteX2" fmla="*/ 2800474 w 2800474"/>
              <a:gd name="connsiteY2" fmla="*/ 560095 h 1120189"/>
              <a:gd name="connsiteX3" fmla="*/ 2240380 w 2800474"/>
              <a:gd name="connsiteY3" fmla="*/ 1120189 h 1120189"/>
              <a:gd name="connsiteX4" fmla="*/ 0 w 2800474"/>
              <a:gd name="connsiteY4" fmla="*/ 1120189 h 1120189"/>
              <a:gd name="connsiteX5" fmla="*/ 560095 w 2800474"/>
              <a:gd name="connsiteY5" fmla="*/ 560095 h 1120189"/>
              <a:gd name="connsiteX6" fmla="*/ 0 w 2800474"/>
              <a:gd name="connsiteY6" fmla="*/ 0 h 112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0474" h="1120189">
                <a:moveTo>
                  <a:pt x="0" y="0"/>
                </a:moveTo>
                <a:lnTo>
                  <a:pt x="2240380" y="0"/>
                </a:lnTo>
                <a:lnTo>
                  <a:pt x="2800474" y="560095"/>
                </a:lnTo>
                <a:lnTo>
                  <a:pt x="2240380" y="1120189"/>
                </a:lnTo>
                <a:lnTo>
                  <a:pt x="0" y="1120189"/>
                </a:lnTo>
                <a:lnTo>
                  <a:pt x="560095" y="5600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2104" tIns="48006" rIns="584097" bIns="4800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kern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Compare to FTM frequency domain measurements</a:t>
            </a:r>
            <a:endParaRPr lang="en-US" sz="18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9199589" y="698736"/>
            <a:ext cx="2800474" cy="1120189"/>
          </a:xfrm>
          <a:custGeom>
            <a:avLst/>
            <a:gdLst>
              <a:gd name="connsiteX0" fmla="*/ 0 w 2800474"/>
              <a:gd name="connsiteY0" fmla="*/ 0 h 1120189"/>
              <a:gd name="connsiteX1" fmla="*/ 2240380 w 2800474"/>
              <a:gd name="connsiteY1" fmla="*/ 0 h 1120189"/>
              <a:gd name="connsiteX2" fmla="*/ 2800474 w 2800474"/>
              <a:gd name="connsiteY2" fmla="*/ 560095 h 1120189"/>
              <a:gd name="connsiteX3" fmla="*/ 2240380 w 2800474"/>
              <a:gd name="connsiteY3" fmla="*/ 1120189 h 1120189"/>
              <a:gd name="connsiteX4" fmla="*/ 0 w 2800474"/>
              <a:gd name="connsiteY4" fmla="*/ 1120189 h 1120189"/>
              <a:gd name="connsiteX5" fmla="*/ 560095 w 2800474"/>
              <a:gd name="connsiteY5" fmla="*/ 560095 h 1120189"/>
              <a:gd name="connsiteX6" fmla="*/ 0 w 2800474"/>
              <a:gd name="connsiteY6" fmla="*/ 0 h 112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0474" h="1120189">
                <a:moveTo>
                  <a:pt x="0" y="0"/>
                </a:moveTo>
                <a:lnTo>
                  <a:pt x="2240380" y="0"/>
                </a:lnTo>
                <a:lnTo>
                  <a:pt x="2800474" y="560095"/>
                </a:lnTo>
                <a:lnTo>
                  <a:pt x="2240380" y="1120189"/>
                </a:lnTo>
                <a:lnTo>
                  <a:pt x="0" y="1120189"/>
                </a:lnTo>
                <a:lnTo>
                  <a:pt x="560095" y="560095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2104" tIns="48006" rIns="584097" bIns="4800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kern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Compare to FPA time domain measurements</a:t>
            </a:r>
            <a:endParaRPr lang="en-US" sz="2000" b="1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41" y="1903185"/>
            <a:ext cx="2313794" cy="12083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0" y="5887452"/>
            <a:ext cx="6257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latin typeface="Calibri" panose="020F0502020204030204" pitchFamily="34" charset="0"/>
                <a:cs typeface="Calibri" panose="020F0502020204030204" pitchFamily="34" charset="0"/>
              </a:rPr>
              <a:t>Analysis by M. Janitschke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31800" y="1485900"/>
            <a:ext cx="0" cy="660400"/>
          </a:xfrm>
          <a:prstGeom prst="line">
            <a:avLst/>
          </a:prstGeom>
          <a:ln w="38100">
            <a:solidFill>
              <a:schemeClr val="tx1"/>
            </a:solidFill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565" y="1903185"/>
            <a:ext cx="1209600" cy="12096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13" name="Straight Connector 12"/>
          <p:cNvCxnSpPr/>
          <p:nvPr/>
        </p:nvCxnSpPr>
        <p:spPr>
          <a:xfrm>
            <a:off x="2882900" y="1485900"/>
            <a:ext cx="0" cy="660400"/>
          </a:xfrm>
          <a:prstGeom prst="line">
            <a:avLst/>
          </a:prstGeom>
          <a:ln w="38100">
            <a:solidFill>
              <a:schemeClr val="tx1"/>
            </a:solidFill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136" y="1903185"/>
            <a:ext cx="1275101" cy="12096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20" name="Straight Connector 19"/>
          <p:cNvCxnSpPr/>
          <p:nvPr/>
        </p:nvCxnSpPr>
        <p:spPr>
          <a:xfrm>
            <a:off x="5177323" y="1485900"/>
            <a:ext cx="0" cy="660400"/>
          </a:xfrm>
          <a:prstGeom prst="line">
            <a:avLst/>
          </a:prstGeom>
          <a:ln w="38100">
            <a:solidFill>
              <a:schemeClr val="tx1"/>
            </a:solidFill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208" y="1903184"/>
            <a:ext cx="1814400" cy="12096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22" name="Straight Connector 21"/>
          <p:cNvCxnSpPr/>
          <p:nvPr/>
        </p:nvCxnSpPr>
        <p:spPr>
          <a:xfrm>
            <a:off x="7261026" y="1689100"/>
            <a:ext cx="0" cy="457200"/>
          </a:xfrm>
          <a:prstGeom prst="line">
            <a:avLst/>
          </a:prstGeom>
          <a:ln w="38100">
            <a:solidFill>
              <a:schemeClr val="tx1"/>
            </a:solidFill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844" y="1903184"/>
            <a:ext cx="4437219" cy="3697683"/>
          </a:xfrm>
          <a:prstGeom prst="rect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</p:spPr>
      </p:pic>
      <p:cxnSp>
        <p:nvCxnSpPr>
          <p:cNvPr id="24" name="Straight Connector 23"/>
          <p:cNvCxnSpPr/>
          <p:nvPr/>
        </p:nvCxnSpPr>
        <p:spPr>
          <a:xfrm>
            <a:off x="10803423" y="1787525"/>
            <a:ext cx="0" cy="358775"/>
          </a:xfrm>
          <a:prstGeom prst="line">
            <a:avLst/>
          </a:prstGeom>
          <a:ln w="38100">
            <a:solidFill>
              <a:srgbClr val="C00000"/>
            </a:solidFill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69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wn Arrow 5"/>
          <p:cNvSpPr/>
          <p:nvPr/>
        </p:nvSpPr>
        <p:spPr>
          <a:xfrm rot="10800000">
            <a:off x="5585825" y="82014"/>
            <a:ext cx="1524000" cy="6145975"/>
          </a:xfrm>
          <a:prstGeom prst="downArrow">
            <a:avLst>
              <a:gd name="adj1" fmla="val 50000"/>
              <a:gd name="adj2" fmla="val 2708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401131761"/>
              </p:ext>
            </p:extLst>
          </p:nvPr>
        </p:nvGraphicFramePr>
        <p:xfrm>
          <a:off x="1920240" y="614477"/>
          <a:ext cx="8351520" cy="5523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Double Bracket 1"/>
          <p:cNvSpPr/>
          <p:nvPr/>
        </p:nvSpPr>
        <p:spPr>
          <a:xfrm>
            <a:off x="2380527" y="532435"/>
            <a:ext cx="7430947" cy="3796497"/>
          </a:xfrm>
          <a:prstGeom prst="bracketPair">
            <a:avLst>
              <a:gd name="adj" fmla="val 8125"/>
            </a:avLst>
          </a:prstGeom>
          <a:ln w="38100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375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F849CEB-758F-4802-882C-F67CD7411E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2DFDFCB-B35A-4566-B4EE-6A4D3E518B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40B6F2D-7CC0-4D61-B1A9-96A5E41E2F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40B6573-AFDE-4F1D-8C62-812C470B0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69237E6-C572-4C47-87DF-3A8C2114F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FD13092-F602-43F2-9BDA-978ABC603F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3B1901E-7726-483C-9A9F-62845742C2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0EF388C-C163-47F1-9073-DF40ABE2EA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55A375C-8F94-4D9B-AD3F-BF398951EA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AD5E7C3-C03B-4245-AB4A-6EC80A1B08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1C650D9-D56D-4256-9EAB-FA193EA01B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D925B03-5202-4222-BEE6-551ED1C47A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 rev="1"/>
        </p:bldSub>
      </p:bldGraphic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41" y="82014"/>
            <a:ext cx="11889918" cy="532463"/>
          </a:xfrm>
        </p:spPr>
        <p:txBody>
          <a:bodyPr>
            <a:noAutofit/>
          </a:bodyPr>
          <a:lstStyle/>
          <a:p>
            <a:r>
              <a:rPr lang="en-GB" dirty="0" err="1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Analyze</a:t>
            </a:r>
            <a:r>
              <a:rPr lang="en-GB" dirty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features										</a:t>
            </a:r>
            <a:r>
              <a:rPr lang="en-GB" dirty="0" smtClean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endParaRPr lang="en-GB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4446" y="5418730"/>
            <a:ext cx="11563109" cy="687430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Whenever possible choose significant, independent, non-categorical quantities</a:t>
            </a:r>
            <a:endParaRPr lang="it-IT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02784" y="996603"/>
            <a:ext cx="4374771" cy="10868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Cu/</a:t>
            </a:r>
            <a:r>
              <a:rPr lang="en-US" sz="2800" dirty="0" err="1" smtClean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noCu</a:t>
            </a:r>
            <a:endParaRPr lang="en-US" sz="2800" dirty="0" smtClean="0">
              <a:solidFill>
                <a:srgbClr val="0055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dirty="0" smtClean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RRR</a:t>
            </a:r>
          </a:p>
          <a:p>
            <a:pPr algn="ctr"/>
            <a:r>
              <a:rPr lang="en-US" sz="2800" dirty="0" smtClean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dimensions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996603"/>
            <a:ext cx="4374771" cy="10868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cable manufacturer</a:t>
            </a:r>
            <a:endParaRPr lang="en-GB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984239" y="1540023"/>
            <a:ext cx="3888000" cy="43630"/>
          </a:xfrm>
          <a:prstGeom prst="line">
            <a:avLst/>
          </a:prstGeom>
          <a:noFill/>
          <a:ln w="1905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9" name="Rectangle 8"/>
          <p:cNvSpPr/>
          <p:nvPr/>
        </p:nvSpPr>
        <p:spPr>
          <a:xfrm>
            <a:off x="7502784" y="2555915"/>
            <a:ext cx="4374771" cy="10868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peak current reached</a:t>
            </a:r>
          </a:p>
          <a:p>
            <a:pPr algn="ctr"/>
            <a:r>
              <a:rPr lang="en-US" sz="2800" dirty="0" smtClean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number of quenches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2555915"/>
            <a:ext cx="4374771" cy="10868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 reached</a:t>
            </a:r>
            <a:endParaRPr lang="en-GB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984239" y="3099335"/>
            <a:ext cx="3888000" cy="43630"/>
          </a:xfrm>
          <a:prstGeom prst="line">
            <a:avLst/>
          </a:prstGeom>
          <a:noFill/>
          <a:ln w="1905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2" name="Rectangle 11"/>
          <p:cNvSpPr/>
          <p:nvPr/>
        </p:nvSpPr>
        <p:spPr>
          <a:xfrm>
            <a:off x="7655184" y="4068349"/>
            <a:ext cx="4374771" cy="10868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number of spikes</a:t>
            </a:r>
          </a:p>
          <a:p>
            <a:pPr algn="ctr"/>
            <a:r>
              <a:rPr lang="en-US" sz="2800" dirty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amplitude</a:t>
            </a:r>
          </a:p>
          <a:p>
            <a:pPr algn="ctr"/>
            <a:r>
              <a:rPr lang="en-US" sz="2800" dirty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frequency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2400" y="4068349"/>
            <a:ext cx="4374771" cy="10868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spikes occurred</a:t>
            </a:r>
            <a:endParaRPr lang="en-GB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984239" y="4611769"/>
            <a:ext cx="3888000" cy="43630"/>
          </a:xfrm>
          <a:prstGeom prst="line">
            <a:avLst/>
          </a:prstGeom>
          <a:noFill/>
          <a:ln w="1905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33947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41" y="82014"/>
            <a:ext cx="11889918" cy="532463"/>
          </a:xfrm>
        </p:spPr>
        <p:txBody>
          <a:bodyPr>
            <a:noAutofit/>
          </a:bodyPr>
          <a:lstStyle/>
          <a:p>
            <a:r>
              <a:rPr lang="en-GB" dirty="0" err="1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Analyze</a:t>
            </a:r>
            <a:r>
              <a:rPr lang="en-GB" dirty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smtClean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features										-2</a:t>
            </a:r>
            <a:endParaRPr lang="en-GB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4446" y="5418730"/>
            <a:ext cx="11563109" cy="687430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Box plots or </a:t>
            </a:r>
            <a:r>
              <a:rPr lang="en-US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boxen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plots quickly give insights on the feature distribution</a:t>
            </a:r>
            <a:endParaRPr lang="it-IT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" t="10673" r="9225" b="10038"/>
          <a:stretch/>
        </p:blipFill>
        <p:spPr>
          <a:xfrm>
            <a:off x="314446" y="856526"/>
            <a:ext cx="5468325" cy="43361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9" t="10295" r="6122" b="10258"/>
          <a:stretch/>
        </p:blipFill>
        <p:spPr>
          <a:xfrm>
            <a:off x="6461047" y="847894"/>
            <a:ext cx="5629927" cy="434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2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41" y="82014"/>
            <a:ext cx="11889918" cy="532463"/>
          </a:xfrm>
        </p:spPr>
        <p:txBody>
          <a:bodyPr>
            <a:noAutofit/>
          </a:bodyPr>
          <a:lstStyle/>
          <a:p>
            <a:r>
              <a:rPr lang="en-GB" dirty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Correlate events and </a:t>
            </a:r>
            <a:r>
              <a:rPr lang="en-GB" dirty="0" smtClean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features							-1</a:t>
            </a:r>
            <a:endParaRPr lang="en-GB" dirty="0">
              <a:solidFill>
                <a:srgbClr val="0055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2" t="11367" r="12867" b="9971"/>
          <a:stretch/>
        </p:blipFill>
        <p:spPr>
          <a:xfrm>
            <a:off x="3063241" y="792480"/>
            <a:ext cx="6065519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0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41" y="82014"/>
            <a:ext cx="11889918" cy="532463"/>
          </a:xfrm>
        </p:spPr>
        <p:txBody>
          <a:bodyPr>
            <a:noAutofit/>
          </a:bodyPr>
          <a:lstStyle/>
          <a:p>
            <a:r>
              <a:rPr lang="en-GB" dirty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Correlate events and features							</a:t>
            </a:r>
            <a:r>
              <a:rPr lang="en-GB" dirty="0" smtClean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-2</a:t>
            </a:r>
            <a:endParaRPr lang="en-GB" dirty="0">
              <a:solidFill>
                <a:srgbClr val="0055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1" t="10835" r="12758" b="9472"/>
          <a:stretch/>
        </p:blipFill>
        <p:spPr>
          <a:xfrm>
            <a:off x="777240" y="1097279"/>
            <a:ext cx="4038600" cy="35509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" t="7196" r="8020" b="5285"/>
          <a:stretch/>
        </p:blipFill>
        <p:spPr>
          <a:xfrm>
            <a:off x="7371760" y="82014"/>
            <a:ext cx="3484880" cy="2956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t="6445" r="7246" b="7758"/>
          <a:stretch/>
        </p:blipFill>
        <p:spPr>
          <a:xfrm>
            <a:off x="7295560" y="3098800"/>
            <a:ext cx="3637280" cy="300736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1635760" y="266002"/>
            <a:ext cx="5821680" cy="969175"/>
          </a:xfrm>
          <a:prstGeom prst="line">
            <a:avLst/>
          </a:prstGeom>
          <a:noFill/>
          <a:ln w="38100">
            <a:solidFill>
              <a:srgbClr val="0000C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635760" y="1419165"/>
            <a:ext cx="5821680" cy="1856239"/>
          </a:xfrm>
          <a:prstGeom prst="line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6" name="Rectangle 15"/>
          <p:cNvSpPr/>
          <p:nvPr/>
        </p:nvSpPr>
        <p:spPr>
          <a:xfrm>
            <a:off x="289367" y="5418730"/>
            <a:ext cx="6273479" cy="687430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 trust blindly correlation values</a:t>
            </a:r>
            <a:endParaRPr lang="it-IT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82089" y="1146941"/>
            <a:ext cx="169545" cy="156080"/>
          </a:xfrm>
          <a:prstGeom prst="rect">
            <a:avLst/>
          </a:prstGeom>
          <a:noFill/>
          <a:ln w="38100">
            <a:solidFill>
              <a:srgbClr val="0000C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ctangle 20"/>
          <p:cNvSpPr/>
          <p:nvPr/>
        </p:nvSpPr>
        <p:spPr>
          <a:xfrm>
            <a:off x="1482089" y="1334177"/>
            <a:ext cx="169545" cy="151593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894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41" y="82014"/>
            <a:ext cx="11889918" cy="532463"/>
          </a:xfrm>
        </p:spPr>
        <p:txBody>
          <a:bodyPr>
            <a:noAutofit/>
          </a:bodyPr>
          <a:lstStyle/>
          <a:p>
            <a:r>
              <a:rPr lang="en-GB" dirty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Correlate events and features							</a:t>
            </a:r>
            <a:r>
              <a:rPr lang="en-GB" dirty="0" smtClean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-3</a:t>
            </a:r>
            <a:endParaRPr lang="en-GB" dirty="0">
              <a:solidFill>
                <a:srgbClr val="0055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164320" y="1872890"/>
            <a:ext cx="2876639" cy="2648310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Visually confirm correlations using a scatter plot</a:t>
            </a:r>
            <a:endParaRPr lang="it-IT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760" y="614477"/>
            <a:ext cx="5618480" cy="56184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27120" y="711200"/>
            <a:ext cx="2651760" cy="2621280"/>
          </a:xfrm>
          <a:prstGeom prst="rect">
            <a:avLst/>
          </a:prstGeom>
          <a:noFill/>
          <a:ln w="38100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ctangle 13"/>
          <p:cNvSpPr/>
          <p:nvPr/>
        </p:nvSpPr>
        <p:spPr>
          <a:xfrm>
            <a:off x="6278880" y="3332481"/>
            <a:ext cx="2651760" cy="2662784"/>
          </a:xfrm>
          <a:prstGeom prst="rect">
            <a:avLst/>
          </a:prstGeom>
          <a:noFill/>
          <a:ln w="38100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ctangle 14"/>
          <p:cNvSpPr/>
          <p:nvPr/>
        </p:nvSpPr>
        <p:spPr>
          <a:xfrm>
            <a:off x="6278880" y="711200"/>
            <a:ext cx="2651760" cy="2621280"/>
          </a:xfrm>
          <a:prstGeom prst="rect">
            <a:avLst/>
          </a:prstGeom>
          <a:noFill/>
          <a:ln w="38100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/>
          <p:cNvSpPr/>
          <p:nvPr/>
        </p:nvSpPr>
        <p:spPr>
          <a:xfrm>
            <a:off x="3169727" y="711200"/>
            <a:ext cx="457200" cy="2621280"/>
          </a:xfrm>
          <a:prstGeom prst="rect">
            <a:avLst/>
          </a:prstGeom>
          <a:solidFill>
            <a:schemeClr val="bg1"/>
          </a:solidFill>
          <a:ln w="38100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Magnet features</a:t>
            </a: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169727" y="3332479"/>
            <a:ext cx="457200" cy="266786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Event features</a:t>
            </a: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31360" y="711200"/>
            <a:ext cx="863600" cy="833120"/>
          </a:xfrm>
          <a:prstGeom prst="rect">
            <a:avLst/>
          </a:prstGeom>
          <a:solidFill>
            <a:srgbClr val="000000">
              <a:alpha val="25000"/>
            </a:srgbClr>
          </a:solidFill>
          <a:ln w="9525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ctangle 20"/>
          <p:cNvSpPr/>
          <p:nvPr/>
        </p:nvSpPr>
        <p:spPr>
          <a:xfrm>
            <a:off x="5394960" y="711199"/>
            <a:ext cx="863600" cy="833120"/>
          </a:xfrm>
          <a:prstGeom prst="rect">
            <a:avLst/>
          </a:prstGeom>
          <a:solidFill>
            <a:srgbClr val="000000">
              <a:alpha val="25000"/>
            </a:srgbClr>
          </a:solidFill>
          <a:ln w="9525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ctangle 21"/>
          <p:cNvSpPr/>
          <p:nvPr/>
        </p:nvSpPr>
        <p:spPr>
          <a:xfrm>
            <a:off x="5405120" y="1544320"/>
            <a:ext cx="863600" cy="894080"/>
          </a:xfrm>
          <a:prstGeom prst="rect">
            <a:avLst/>
          </a:prstGeom>
          <a:solidFill>
            <a:srgbClr val="000000">
              <a:alpha val="25000"/>
            </a:srgbClr>
          </a:solidFill>
          <a:ln w="9525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ctangle 22"/>
          <p:cNvSpPr/>
          <p:nvPr/>
        </p:nvSpPr>
        <p:spPr>
          <a:xfrm>
            <a:off x="6256020" y="723798"/>
            <a:ext cx="863600" cy="833120"/>
          </a:xfrm>
          <a:prstGeom prst="rect">
            <a:avLst/>
          </a:prstGeom>
          <a:solidFill>
            <a:srgbClr val="0055A0">
              <a:alpha val="25000"/>
            </a:srgbClr>
          </a:solidFill>
          <a:ln w="9525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2" name="Straight Connector 11"/>
          <p:cNvCxnSpPr/>
          <p:nvPr/>
        </p:nvCxnSpPr>
        <p:spPr>
          <a:xfrm>
            <a:off x="6416040" y="937260"/>
            <a:ext cx="495300" cy="449580"/>
          </a:xfrm>
          <a:prstGeom prst="line">
            <a:avLst/>
          </a:prstGeom>
          <a:ln>
            <a:solidFill>
              <a:srgbClr val="0055A0"/>
            </a:solidFill>
            <a:headEnd type="oval" w="lg" len="lg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7132320" y="1539240"/>
            <a:ext cx="863600" cy="899160"/>
          </a:xfrm>
          <a:prstGeom prst="rect">
            <a:avLst/>
          </a:prstGeom>
          <a:solidFill>
            <a:srgbClr val="C00000">
              <a:alpha val="25000"/>
            </a:srgbClr>
          </a:solidFill>
          <a:ln w="952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7292340" y="1744980"/>
            <a:ext cx="495300" cy="457302"/>
          </a:xfrm>
          <a:prstGeom prst="line">
            <a:avLst/>
          </a:prstGeom>
          <a:ln>
            <a:solidFill>
              <a:srgbClr val="C00000"/>
            </a:solidFill>
            <a:headEnd type="oval" w="lg" len="lg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8006080" y="2438400"/>
            <a:ext cx="899160" cy="899160"/>
          </a:xfrm>
          <a:prstGeom prst="rect">
            <a:avLst/>
          </a:prstGeom>
          <a:solidFill>
            <a:srgbClr val="C00000">
              <a:alpha val="25000"/>
            </a:srgbClr>
          </a:solidFill>
          <a:ln w="952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8166100" y="2644140"/>
            <a:ext cx="495300" cy="457302"/>
          </a:xfrm>
          <a:prstGeom prst="line">
            <a:avLst/>
          </a:prstGeom>
          <a:ln>
            <a:solidFill>
              <a:srgbClr val="C00000"/>
            </a:solidFill>
            <a:headEnd type="oval" w="lg" len="lg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7132320" y="2438400"/>
            <a:ext cx="863600" cy="899160"/>
          </a:xfrm>
          <a:prstGeom prst="rect">
            <a:avLst/>
          </a:prstGeom>
          <a:solidFill>
            <a:srgbClr val="C00000">
              <a:alpha val="25000"/>
            </a:srgbClr>
          </a:solidFill>
          <a:ln w="952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7292340" y="2644140"/>
            <a:ext cx="495300" cy="457302"/>
          </a:xfrm>
          <a:prstGeom prst="line">
            <a:avLst/>
          </a:prstGeom>
          <a:ln>
            <a:solidFill>
              <a:srgbClr val="C00000"/>
            </a:solidFill>
            <a:headEnd type="oval" w="lg" len="lg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 rot="5400000">
            <a:off x="4737100" y="4890365"/>
            <a:ext cx="457200" cy="2677160"/>
          </a:xfrm>
          <a:prstGeom prst="rect">
            <a:avLst/>
          </a:prstGeom>
          <a:solidFill>
            <a:schemeClr val="bg1"/>
          </a:solidFill>
          <a:ln w="38100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Magnet features</a:t>
            </a: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 rot="5400000">
            <a:off x="7378700" y="4905605"/>
            <a:ext cx="457200" cy="2646680"/>
          </a:xfrm>
          <a:prstGeom prst="rect">
            <a:avLst/>
          </a:prstGeom>
          <a:solidFill>
            <a:schemeClr val="bg1"/>
          </a:solidFill>
          <a:ln w="38100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Event features</a:t>
            </a: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995920" y="4177437"/>
            <a:ext cx="934720" cy="899160"/>
          </a:xfrm>
          <a:prstGeom prst="rect">
            <a:avLst/>
          </a:prstGeom>
          <a:solidFill>
            <a:srgbClr val="C00000">
              <a:alpha val="25000"/>
            </a:srgbClr>
          </a:solidFill>
          <a:ln w="952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8191500" y="4383177"/>
            <a:ext cx="495300" cy="457302"/>
          </a:xfrm>
          <a:prstGeom prst="line">
            <a:avLst/>
          </a:prstGeom>
          <a:ln>
            <a:solidFill>
              <a:srgbClr val="C00000"/>
            </a:solidFill>
            <a:headEnd type="oval" w="lg" len="lg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7132320" y="5076597"/>
            <a:ext cx="863600" cy="899160"/>
          </a:xfrm>
          <a:prstGeom prst="rect">
            <a:avLst/>
          </a:prstGeom>
          <a:solidFill>
            <a:srgbClr val="C00000">
              <a:alpha val="25000"/>
            </a:srgbClr>
          </a:solidFill>
          <a:ln w="952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8" name="Straight Connector 37"/>
          <p:cNvCxnSpPr/>
          <p:nvPr/>
        </p:nvCxnSpPr>
        <p:spPr>
          <a:xfrm flipV="1">
            <a:off x="7292340" y="5282337"/>
            <a:ext cx="495300" cy="457302"/>
          </a:xfrm>
          <a:prstGeom prst="line">
            <a:avLst/>
          </a:prstGeom>
          <a:ln>
            <a:solidFill>
              <a:srgbClr val="C00000"/>
            </a:solidFill>
            <a:headEnd type="oval" w="lg" len="lg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557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5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9" grpId="0" animBg="1"/>
      <p:bldP spid="31" grpId="0" animBg="1"/>
      <p:bldP spid="33" grpId="0" animBg="1"/>
      <p:bldP spid="34" grpId="0" animBg="1"/>
      <p:bldP spid="35" grpId="0" animBg="1"/>
      <p:bldP spid="3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41" y="82014"/>
            <a:ext cx="11889918" cy="532463"/>
          </a:xfrm>
        </p:spPr>
        <p:txBody>
          <a:bodyPr>
            <a:noAutofit/>
          </a:bodyPr>
          <a:lstStyle/>
          <a:p>
            <a:r>
              <a:rPr lang="en-GB" dirty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Correlate events and </a:t>
            </a:r>
            <a:r>
              <a:rPr lang="en-GB" dirty="0" smtClean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features							-4</a:t>
            </a:r>
            <a:endParaRPr lang="en-GB" dirty="0">
              <a:solidFill>
                <a:srgbClr val="0055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5" t="11578" r="13224" b="9944"/>
          <a:stretch/>
        </p:blipFill>
        <p:spPr>
          <a:xfrm>
            <a:off x="3638641" y="696234"/>
            <a:ext cx="6111716" cy="5352744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6210680" y="3386194"/>
            <a:ext cx="2544214" cy="2589563"/>
          </a:xfrm>
          <a:prstGeom prst="rect">
            <a:avLst/>
          </a:prstGeom>
          <a:noFill/>
          <a:ln w="38100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Rectangle 58"/>
          <p:cNvSpPr/>
          <p:nvPr/>
        </p:nvSpPr>
        <p:spPr>
          <a:xfrm>
            <a:off x="6210680" y="764913"/>
            <a:ext cx="2544214" cy="2621280"/>
          </a:xfrm>
          <a:prstGeom prst="rect">
            <a:avLst/>
          </a:prstGeom>
          <a:noFill/>
          <a:ln w="38100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Rectangle 59"/>
          <p:cNvSpPr/>
          <p:nvPr/>
        </p:nvSpPr>
        <p:spPr>
          <a:xfrm>
            <a:off x="6187820" y="777511"/>
            <a:ext cx="863600" cy="833120"/>
          </a:xfrm>
          <a:prstGeom prst="rect">
            <a:avLst/>
          </a:prstGeom>
          <a:solidFill>
            <a:srgbClr val="0055A0">
              <a:alpha val="25000"/>
            </a:srgbClr>
          </a:solidFill>
          <a:ln w="9525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/>
        </p:nvCxnSpPr>
        <p:spPr>
          <a:xfrm>
            <a:off x="6347840" y="990973"/>
            <a:ext cx="495300" cy="449580"/>
          </a:xfrm>
          <a:prstGeom prst="line">
            <a:avLst/>
          </a:prstGeom>
          <a:ln>
            <a:solidFill>
              <a:srgbClr val="0055A0"/>
            </a:solidFill>
            <a:headEnd type="oval" w="lg" len="lg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7064120" y="1592953"/>
            <a:ext cx="848360" cy="899160"/>
          </a:xfrm>
          <a:prstGeom prst="rect">
            <a:avLst/>
          </a:prstGeom>
          <a:solidFill>
            <a:srgbClr val="C00000">
              <a:alpha val="25000"/>
            </a:srgbClr>
          </a:solidFill>
          <a:ln w="952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3" name="Straight Connector 62"/>
          <p:cNvCxnSpPr/>
          <p:nvPr/>
        </p:nvCxnSpPr>
        <p:spPr>
          <a:xfrm flipV="1">
            <a:off x="7224140" y="1798693"/>
            <a:ext cx="495300" cy="457302"/>
          </a:xfrm>
          <a:prstGeom prst="line">
            <a:avLst/>
          </a:prstGeom>
          <a:ln>
            <a:solidFill>
              <a:srgbClr val="C00000"/>
            </a:solidFill>
            <a:headEnd type="oval" w="lg" len="lg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7912480" y="2492113"/>
            <a:ext cx="800480" cy="899160"/>
          </a:xfrm>
          <a:prstGeom prst="rect">
            <a:avLst/>
          </a:prstGeom>
          <a:solidFill>
            <a:srgbClr val="C00000">
              <a:alpha val="25000"/>
            </a:srgbClr>
          </a:solidFill>
          <a:ln w="952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5" name="Straight Connector 64"/>
          <p:cNvCxnSpPr/>
          <p:nvPr/>
        </p:nvCxnSpPr>
        <p:spPr>
          <a:xfrm flipV="1">
            <a:off x="8097900" y="2697853"/>
            <a:ext cx="495300" cy="457302"/>
          </a:xfrm>
          <a:prstGeom prst="line">
            <a:avLst/>
          </a:prstGeom>
          <a:ln>
            <a:solidFill>
              <a:srgbClr val="C00000"/>
            </a:solidFill>
            <a:headEnd type="oval" w="lg" len="lg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7064120" y="2492113"/>
            <a:ext cx="863600" cy="899160"/>
          </a:xfrm>
          <a:prstGeom prst="rect">
            <a:avLst/>
          </a:prstGeom>
          <a:solidFill>
            <a:srgbClr val="C00000">
              <a:alpha val="25000"/>
            </a:srgbClr>
          </a:solidFill>
          <a:ln w="952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7" name="Straight Connector 66"/>
          <p:cNvCxnSpPr/>
          <p:nvPr/>
        </p:nvCxnSpPr>
        <p:spPr>
          <a:xfrm flipV="1">
            <a:off x="7224140" y="2697853"/>
            <a:ext cx="495300" cy="457302"/>
          </a:xfrm>
          <a:prstGeom prst="line">
            <a:avLst/>
          </a:prstGeom>
          <a:ln>
            <a:solidFill>
              <a:srgbClr val="C00000"/>
            </a:solidFill>
            <a:headEnd type="oval" w="lg" len="lg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7927720" y="4231150"/>
            <a:ext cx="838695" cy="899160"/>
          </a:xfrm>
          <a:prstGeom prst="rect">
            <a:avLst/>
          </a:prstGeom>
          <a:solidFill>
            <a:srgbClr val="C00000">
              <a:alpha val="25000"/>
            </a:srgbClr>
          </a:solidFill>
          <a:ln w="952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9" name="Straight Connector 68"/>
          <p:cNvCxnSpPr/>
          <p:nvPr/>
        </p:nvCxnSpPr>
        <p:spPr>
          <a:xfrm flipV="1">
            <a:off x="8123300" y="4436890"/>
            <a:ext cx="495300" cy="457302"/>
          </a:xfrm>
          <a:prstGeom prst="line">
            <a:avLst/>
          </a:prstGeom>
          <a:ln>
            <a:solidFill>
              <a:srgbClr val="C00000"/>
            </a:solidFill>
            <a:headEnd type="oval" w="lg" len="lg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7064120" y="5130310"/>
            <a:ext cx="863600" cy="864955"/>
          </a:xfrm>
          <a:prstGeom prst="rect">
            <a:avLst/>
          </a:prstGeom>
          <a:solidFill>
            <a:srgbClr val="C00000">
              <a:alpha val="25000"/>
            </a:srgbClr>
          </a:solidFill>
          <a:ln w="952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1" name="Straight Connector 70"/>
          <p:cNvCxnSpPr/>
          <p:nvPr/>
        </p:nvCxnSpPr>
        <p:spPr>
          <a:xfrm flipV="1">
            <a:off x="7224140" y="5336050"/>
            <a:ext cx="495300" cy="457302"/>
          </a:xfrm>
          <a:prstGeom prst="line">
            <a:avLst/>
          </a:prstGeom>
          <a:ln>
            <a:solidFill>
              <a:srgbClr val="C00000"/>
            </a:solidFill>
            <a:headEnd type="oval" w="lg" len="lg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849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  <p:bldP spid="62" grpId="0" animBg="1"/>
      <p:bldP spid="64" grpId="0" animBg="1"/>
      <p:bldP spid="66" grpId="0" animBg="1"/>
      <p:bldP spid="68" grpId="0" animBg="1"/>
      <p:bldP spid="7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41" y="82014"/>
            <a:ext cx="11889918" cy="532463"/>
          </a:xfrm>
        </p:spPr>
        <p:txBody>
          <a:bodyPr>
            <a:noAutofit/>
          </a:bodyPr>
          <a:lstStyle/>
          <a:p>
            <a:r>
              <a:rPr lang="en-GB" dirty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Correlate events and </a:t>
            </a:r>
            <a:r>
              <a:rPr lang="en-GB" dirty="0" smtClean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features							-5</a:t>
            </a:r>
            <a:endParaRPr lang="en-GB" dirty="0">
              <a:solidFill>
                <a:srgbClr val="0055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1" t="11146" r="14537" b="8096"/>
          <a:stretch/>
        </p:blipFill>
        <p:spPr>
          <a:xfrm>
            <a:off x="2074663" y="614477"/>
            <a:ext cx="6266697" cy="5533749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 rot="2700000">
            <a:off x="3959238" y="216741"/>
            <a:ext cx="1641991" cy="6620188"/>
          </a:xfrm>
          <a:prstGeom prst="downArrow">
            <a:avLst/>
          </a:prstGeom>
          <a:gradFill>
            <a:gsLst>
              <a:gs pos="0">
                <a:srgbClr val="FFFF00">
                  <a:alpha val="50000"/>
                </a:srgbClr>
              </a:gs>
              <a:gs pos="76000">
                <a:srgbClr val="433E85">
                  <a:alpha val="50000"/>
                </a:srgbClr>
              </a:gs>
              <a:gs pos="46000">
                <a:srgbClr val="77D153">
                  <a:alpha val="50000"/>
                </a:srgbClr>
              </a:gs>
              <a:gs pos="63000">
                <a:srgbClr val="2E6D8E">
                  <a:alpha val="50000"/>
                </a:srgbClr>
              </a:gs>
              <a:gs pos="24000">
                <a:srgbClr val="BADE28">
                  <a:alpha val="50000"/>
                </a:srgbClr>
              </a:gs>
              <a:gs pos="100000">
                <a:srgbClr val="440356">
                  <a:alpha val="50000"/>
                </a:srgb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/>
          <p:cNvSpPr/>
          <p:nvPr/>
        </p:nvSpPr>
        <p:spPr>
          <a:xfrm>
            <a:off x="8867437" y="1872890"/>
            <a:ext cx="2876639" cy="2648310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</a:t>
            </a:r>
            <a:r>
              <a:rPr lang="en-US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hexbin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plot can help identifying how two features influence a third one</a:t>
            </a:r>
            <a:endParaRPr lang="it-IT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67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41" y="82014"/>
            <a:ext cx="11889918" cy="532463"/>
          </a:xfrm>
        </p:spPr>
        <p:txBody>
          <a:bodyPr>
            <a:noAutofit/>
          </a:bodyPr>
          <a:lstStyle/>
          <a:p>
            <a:r>
              <a:rPr lang="en-GB" dirty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Correlate events and </a:t>
            </a:r>
            <a:r>
              <a:rPr lang="en-GB" dirty="0" smtClean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features							-6</a:t>
            </a:r>
            <a:endParaRPr lang="en-GB" dirty="0">
              <a:solidFill>
                <a:srgbClr val="0055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6" t="11211" r="8706" b="8642"/>
          <a:stretch/>
        </p:blipFill>
        <p:spPr>
          <a:xfrm>
            <a:off x="2812645" y="1250072"/>
            <a:ext cx="6030411" cy="488451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7465671" y="1435267"/>
            <a:ext cx="370390" cy="370390"/>
          </a:xfrm>
          <a:prstGeom prst="ellipse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1539240" y="3524668"/>
            <a:ext cx="6296821" cy="194126"/>
          </a:xfrm>
          <a:prstGeom prst="line">
            <a:avLst/>
          </a:prstGeom>
          <a:noFill/>
          <a:ln w="38100">
            <a:solidFill>
              <a:srgbClr val="0000CC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7" name="Rectangle 26"/>
          <p:cNvSpPr/>
          <p:nvPr/>
        </p:nvSpPr>
        <p:spPr>
          <a:xfrm>
            <a:off x="8867437" y="1872890"/>
            <a:ext cx="2876639" cy="2648310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Correlation does not give relevant information on outliers</a:t>
            </a:r>
            <a:endParaRPr lang="it-IT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9676" y="1250073"/>
            <a:ext cx="7257327" cy="3935392"/>
          </a:xfrm>
          <a:prstGeom prst="rect">
            <a:avLst/>
          </a:prstGeom>
          <a:noFill/>
          <a:ln>
            <a:solidFill>
              <a:srgbClr val="0000C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181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44444E-6 L -0.25 -4.44444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910" y="384248"/>
            <a:ext cx="6084181" cy="50701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257385" y="5168364"/>
            <a:ext cx="1677229" cy="572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±0.2%</a:t>
            </a:r>
            <a:endParaRPr lang="en-GB" sz="3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54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41" y="82014"/>
            <a:ext cx="11889918" cy="532463"/>
          </a:xfrm>
        </p:spPr>
        <p:txBody>
          <a:bodyPr>
            <a:noAutofit/>
          </a:bodyPr>
          <a:lstStyle/>
          <a:p>
            <a:r>
              <a:rPr lang="en-GB" dirty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normal </a:t>
            </a:r>
            <a:r>
              <a:rPr lang="en-GB" dirty="0" err="1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behavior</a:t>
            </a:r>
            <a:endParaRPr lang="en-GB" dirty="0">
              <a:solidFill>
                <a:srgbClr val="0055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1041" y="5471160"/>
            <a:ext cx="11889918" cy="589280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Scatter plots with regression line and standard-deviation intervals help confirming correlations</a:t>
            </a:r>
            <a:endParaRPr lang="it-IT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871" y="1100804"/>
            <a:ext cx="4140000" cy="345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9" y="1100804"/>
            <a:ext cx="4140000" cy="345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509" y="1100804"/>
            <a:ext cx="4140000" cy="3450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68695" y="4554772"/>
            <a:ext cx="1677229" cy="572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Hz</a:t>
            </a:r>
            <a:endParaRPr lang="en-GB" sz="3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57895" y="4554774"/>
            <a:ext cx="1677229" cy="572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Hz</a:t>
            </a:r>
            <a:endParaRPr lang="en-GB" sz="3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451257" y="4554772"/>
            <a:ext cx="1677229" cy="572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3000 Hz</a:t>
            </a:r>
            <a:endParaRPr lang="en-GB" sz="3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74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41" y="82014"/>
            <a:ext cx="11889918" cy="532463"/>
          </a:xfrm>
        </p:spPr>
        <p:txBody>
          <a:bodyPr>
            <a:noAutofit/>
          </a:bodyPr>
          <a:lstStyle/>
          <a:p>
            <a:r>
              <a:rPr lang="en-GB" dirty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</a:t>
            </a:r>
            <a:r>
              <a:rPr lang="en-GB" dirty="0" smtClean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outlier </a:t>
            </a:r>
            <a:r>
              <a:rPr lang="en-GB" dirty="0" err="1" smtClean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behavior</a:t>
            </a:r>
            <a:r>
              <a:rPr lang="en-GB" dirty="0" smtClean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	-1</a:t>
            </a:r>
            <a:endParaRPr lang="en-GB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1041" y="5471160"/>
            <a:ext cx="11889918" cy="589280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establishing normal behavior, relevant outliers may appear</a:t>
            </a:r>
            <a:endParaRPr lang="it-IT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871" y="1100804"/>
            <a:ext cx="4140000" cy="345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9" y="1100804"/>
            <a:ext cx="4140000" cy="345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509" y="1100804"/>
            <a:ext cx="4140000" cy="3450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68695" y="4554772"/>
            <a:ext cx="1677229" cy="572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Hz</a:t>
            </a:r>
            <a:endParaRPr lang="en-GB" sz="3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57895" y="4554774"/>
            <a:ext cx="1677229" cy="572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Hz</a:t>
            </a:r>
            <a:endParaRPr lang="en-GB" sz="3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451257" y="4554772"/>
            <a:ext cx="1677229" cy="572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3000 Hz</a:t>
            </a:r>
            <a:endParaRPr lang="en-GB" sz="3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 rot="20665228">
            <a:off x="8729735" y="1643227"/>
            <a:ext cx="3548772" cy="643767"/>
          </a:xfrm>
          <a:prstGeom prst="ellipse">
            <a:avLst/>
          </a:prstGeom>
          <a:noFill/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 15"/>
          <p:cNvSpPr/>
          <p:nvPr/>
        </p:nvSpPr>
        <p:spPr>
          <a:xfrm>
            <a:off x="1939476" y="3206186"/>
            <a:ext cx="335666" cy="381965"/>
          </a:xfrm>
          <a:prstGeom prst="ellipse">
            <a:avLst/>
          </a:prstGeom>
          <a:noFill/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 16"/>
          <p:cNvSpPr/>
          <p:nvPr/>
        </p:nvSpPr>
        <p:spPr>
          <a:xfrm>
            <a:off x="1100862" y="1680257"/>
            <a:ext cx="335666" cy="381965"/>
          </a:xfrm>
          <a:prstGeom prst="ellipse">
            <a:avLst/>
          </a:prstGeom>
          <a:noFill/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778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41" y="82014"/>
            <a:ext cx="11889918" cy="532463"/>
          </a:xfrm>
        </p:spPr>
        <p:txBody>
          <a:bodyPr>
            <a:noAutofit/>
          </a:bodyPr>
          <a:lstStyle/>
          <a:p>
            <a:r>
              <a:rPr lang="en-GB" dirty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</a:t>
            </a:r>
            <a:r>
              <a:rPr lang="en-GB" dirty="0" smtClean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outlier </a:t>
            </a:r>
            <a:r>
              <a:rPr lang="en-GB" dirty="0" err="1" smtClean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behavior</a:t>
            </a:r>
            <a:r>
              <a:rPr lang="en-GB" dirty="0" smtClean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	-2</a:t>
            </a:r>
            <a:endParaRPr lang="en-GB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1041" y="5471160"/>
            <a:ext cx="11889918" cy="589280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whether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individual magnets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exhibited outlier behavior in multiple features or events</a:t>
            </a:r>
            <a:endParaRPr lang="it-IT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8063177"/>
              </p:ext>
            </p:extLst>
          </p:nvPr>
        </p:nvGraphicFramePr>
        <p:xfrm>
          <a:off x="151041" y="1180625"/>
          <a:ext cx="11889960" cy="3064450"/>
        </p:xfrm>
        <a:graphic>
          <a:graphicData uri="http://schemas.openxmlformats.org/drawingml/2006/table">
            <a:tbl>
              <a:tblPr/>
              <a:tblGrid>
                <a:gridCol w="22331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  <a:gridCol w="147679"/>
              </a:tblGrid>
              <a:tr h="365485"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positions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977"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A13R1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3.4003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4.0242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3.6767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3.0365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977"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A15L6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7.4132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3.1007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4.4523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-3.1019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977"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A16L2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9.2503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-6.7817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4.4095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3.2384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4.1067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3.4003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3.0134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7.2999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3.9316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4.7699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6.8992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9977"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A16L8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4.3835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-3.0861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3.5529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6.0012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4.0413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-4.2188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5.5813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7.6692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-10.072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21.773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7.5412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-35.071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3.4679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5.0673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-10.799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-15.855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3.0722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6.3712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3.2261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6.0597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3.4198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3.4003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5.2725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9.207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5.0281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5.2172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8.841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5.7655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9977"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A18R2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-3.4565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-3.698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3.2968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3.4003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4.929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3.9288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3.712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977"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A20L5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-3.0238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4.0556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-3.0269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3.4003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3.7997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-4.2124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3.358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977"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A22L2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3.1757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-3.2658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3.4003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-3.3764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3.8996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3.4324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977"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A22R4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-3.491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-3.7754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-4.0684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-3.6103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3.4003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3.0383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-4.8751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-5.8127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4.4736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-5.7736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-5.8368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9977"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A23R4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3.4003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3.4502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3.4749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977"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A24L6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5.5308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13.314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3.369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3.4003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4.9203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3.0923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3.8953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3.0398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9977"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A28R1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3.4003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-3.384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-3.8598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3.0924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-4.0084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-3.497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9977"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A29R4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3.4003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3.7872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-3.8997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3.4324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-3.69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9977"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A31L3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4.5728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3.6132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5.5089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4.0339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3.8025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-4.6259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-5.1437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-3.7505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-4.0837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3.4741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-5.7892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3.4003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3.6559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3.6487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977"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A34R4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3.0256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-3.9661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-3.3552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-4.1237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-3.341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-4.1511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3.4003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3.5501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-6.3707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5.0048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-4.724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-6.7292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9977"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A8L6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3.2173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-3.886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4.1394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3.4003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4.2703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3.0711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977"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B13L5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3.4277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3.4003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5.1357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4.1241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4.3505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3.8891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3.3705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4.077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9977"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B14R6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3.148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-3.1905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7.4132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4.2703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3.138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3.7926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3.5173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3.9323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9977"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B17L8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-4.2463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-3.5822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-3.6238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-3.0564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3.0853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-5.1879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-5.0933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3.4003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5.2851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-7.298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4.6861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-7.2525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977"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B18L4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3.3767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3.3362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-3.2854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-3.698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3.7385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3.0742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3.4003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3.3725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3.3774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3.952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3.7298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3.4258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9977"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B18R5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7.1093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-4.7845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-3.375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-3.3774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-3.6276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-3.1426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3.4003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-4.7094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-5.175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3.0075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-5.1375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-5.0649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9977"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B20L5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3.148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3.4003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4.2703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3.2255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3.2731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977"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B21L3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3.1573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3.1757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-3.2789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3.549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3.4003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4.3908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3.5615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4.3159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3.069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977"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B21L6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3.4003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3.3474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-3.1178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977"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B21R2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-3.6011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3.7033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3.7573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3.4003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5.9321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3.8476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4.3575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977"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B21R4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-23.446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27.891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-5.229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-3.1285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-6.5369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-4.6966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-6.168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3.4003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-4.3573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-10.237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4.4205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-6.68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-10.058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9977"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B25L3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3.477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-8.3609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-6.5184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3.4003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3.51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3.1576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4.0302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3.4621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3.3807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3.5706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9977"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B25L6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3.4003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4.3239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3.6449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977"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B25R3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3.8331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4.3026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3.7033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3.5399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-3.2639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3.1542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3.8681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4.7216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-5.156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3.2353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-3.1361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3.4003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4.2703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3.1755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4.0505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4.6295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4.1547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3.8794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4.6559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9977"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B27L8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3.6204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-3.5822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-5.7905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-3.2865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3.4003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4.2703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3.0923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3.0398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9977"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B28R1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-3.5799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7.4132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3.1505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4.3107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4.6435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3.2432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4.1494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9977"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B29R3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3.4003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4.2703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3.115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3.3367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3.1319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4.3906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9977"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B8R7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-3.5822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3.6444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3.9161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-3.3605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3.4003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3.6998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-4.6887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-3.262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3.2731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-3.6267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-3.1111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9977"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C15L6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3.4003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3.0132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3.6363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3.0752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3.5704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3.4659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3.0157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9977"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C20R5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10.841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5.0536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-4.2742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-4.7954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-4.3329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-4.8818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3.4003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3.3628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-5.9933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-7.4468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4.038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-6.1553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-7.9353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9977"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C21L6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3.3895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3.5221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7.4132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4.2703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3.4376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5.6658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4.4628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4.2451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5.9344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9977"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C21R6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7.3722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-3.473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-4.2463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-3.5822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3.7569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15.737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5.6806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9.7375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6.6818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3.07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4.3808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7.1367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11.146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7.0985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6.8597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9.404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6.1004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3.4003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3.3729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6.4169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9.186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16.025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11.608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8.6055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13.667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10.19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9977"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C22R5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10.911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5.0536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6.9514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3.3254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3.4003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3.1549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3.0817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3.4258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9977"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C23L2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3.5529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-5.7713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-3.4943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-3.1706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3.7606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3.4003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4.2703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5.0852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5.4794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4.3904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4.9303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4.0384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3.8358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9977"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C23L4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-3.6011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-3.5152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3.4003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4.2703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3.9495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-3.6946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3.6874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977"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C24R1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3.4003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3.9495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4.2398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977"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C25L6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-3.2059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7.4132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3.3877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3.7617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977"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C28L3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3.148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4.2756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3.4003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3.9749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4.0452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977"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C28R3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-3.4361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14.266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-4.1239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5.3098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3.4003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4.2703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3.0286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977"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C29R5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3.1224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3.4144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3.3401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3.0621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3.2882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3.4003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4.2703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3.862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4.5682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5.7057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5.3234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4.5155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5.5484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9977"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C34L6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3.6194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3.7751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3.4003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4.2703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3.138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5.5001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3.4737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3.5704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4.4041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3.3534</a:t>
                      </a:r>
                    </a:p>
                  </a:txBody>
                  <a:tcPr marL="1994" marR="1994" marT="1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218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41" y="82014"/>
            <a:ext cx="11889918" cy="532463"/>
          </a:xfrm>
        </p:spPr>
        <p:txBody>
          <a:bodyPr>
            <a:noAutofit/>
          </a:bodyPr>
          <a:lstStyle/>
          <a:p>
            <a:r>
              <a:rPr lang="en-GB" dirty="0" smtClean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identifying outliers</a:t>
            </a:r>
            <a:r>
              <a:rPr lang="en-US" dirty="0" smtClean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check </a:t>
            </a:r>
            <a:r>
              <a:rPr lang="en-US" dirty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whether outliers can be explained </a:t>
            </a:r>
            <a:r>
              <a:rPr lang="en-US" dirty="0" smtClean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endParaRPr lang="en-GB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51210" y="1399659"/>
            <a:ext cx="2552949" cy="2204774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68" tIns="53168" rIns="53168" bIns="53168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operating conditions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215473" y="1399659"/>
            <a:ext cx="2552949" cy="2204774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68" tIns="53168" rIns="53168" bIns="53168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another feature not yet considered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79736" y="1399659"/>
            <a:ext cx="2552949" cy="2204774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68" tIns="53168" rIns="53168" bIns="53168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 combination    of features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Down Arrow 8"/>
          <p:cNvSpPr/>
          <p:nvPr/>
        </p:nvSpPr>
        <p:spPr>
          <a:xfrm rot="16200000">
            <a:off x="6150021" y="-190687"/>
            <a:ext cx="1524000" cy="10257885"/>
          </a:xfrm>
          <a:prstGeom prst="downArrow">
            <a:avLst>
              <a:gd name="adj1" fmla="val 50000"/>
              <a:gd name="adj2" fmla="val 44226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r"/>
            <a:r>
              <a:rPr lang="en-GB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For another time!	</a:t>
            </a:r>
            <a:endParaRPr lang="en-GB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4999" y="4555350"/>
            <a:ext cx="380010" cy="765810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ctangle 9"/>
          <p:cNvSpPr/>
          <p:nvPr/>
        </p:nvSpPr>
        <p:spPr>
          <a:xfrm>
            <a:off x="251211" y="4555350"/>
            <a:ext cx="380010" cy="765810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ctangle 10"/>
          <p:cNvSpPr/>
          <p:nvPr/>
        </p:nvSpPr>
        <p:spPr>
          <a:xfrm>
            <a:off x="1258787" y="4555350"/>
            <a:ext cx="380010" cy="765810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ounded Rectangle 11"/>
          <p:cNvSpPr/>
          <p:nvPr/>
        </p:nvSpPr>
        <p:spPr>
          <a:xfrm>
            <a:off x="9143999" y="1399659"/>
            <a:ext cx="2552949" cy="2204774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68" tIns="53168" rIns="53168" bIns="53168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 different physical behavior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55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9" grpId="0" animBg="1"/>
      <p:bldP spid="5" grpId="0" animBg="1"/>
      <p:bldP spid="10" grpId="0" animBg="1"/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41" y="82014"/>
            <a:ext cx="11889918" cy="532463"/>
          </a:xfrm>
        </p:spPr>
        <p:txBody>
          <a:bodyPr>
            <a:noAutofit/>
          </a:bodyPr>
          <a:lstStyle/>
          <a:p>
            <a:r>
              <a:rPr lang="en-GB" dirty="0" smtClean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 takeaways for interested colleagues</a:t>
            </a:r>
            <a:endParaRPr lang="en-GB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2483810" y="787078"/>
            <a:ext cx="1524000" cy="5428527"/>
          </a:xfrm>
          <a:prstGeom prst="downArrow">
            <a:avLst>
              <a:gd name="adj1" fmla="val 50000"/>
              <a:gd name="adj2" fmla="val 2708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740046908"/>
              </p:ext>
            </p:extLst>
          </p:nvPr>
        </p:nvGraphicFramePr>
        <p:xfrm>
          <a:off x="-961856" y="1169043"/>
          <a:ext cx="8351520" cy="4490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/>
          <p:cNvSpPr/>
          <p:nvPr/>
        </p:nvSpPr>
        <p:spPr>
          <a:xfrm>
            <a:off x="6821344" y="1178187"/>
            <a:ext cx="4976151" cy="570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Choose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numerical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quantities</a:t>
            </a:r>
            <a:endParaRPr lang="it-IT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64750" y="580972"/>
            <a:ext cx="4284563" cy="570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 start from the last step</a:t>
            </a:r>
            <a:endParaRPr lang="it-IT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36529" y="2628429"/>
            <a:ext cx="5060966" cy="716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Confirm correlations with scatter plots</a:t>
            </a:r>
            <a:endParaRPr lang="it-IT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21345" y="1922337"/>
            <a:ext cx="5370656" cy="687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 trust blindly correlation values</a:t>
            </a:r>
            <a:endParaRPr lang="it-IT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84755" y="4722193"/>
            <a:ext cx="4447968" cy="589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 with various plots!</a:t>
            </a:r>
            <a:endParaRPr lang="it-IT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21344" y="3437775"/>
            <a:ext cx="5176209" cy="638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Correlation does not give relevant information on outliers</a:t>
            </a:r>
            <a:endParaRPr lang="it-IT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6238754" y="1454683"/>
            <a:ext cx="49771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238754" y="2294819"/>
            <a:ext cx="49771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007810" y="868548"/>
            <a:ext cx="2728656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238754" y="3021466"/>
            <a:ext cx="49771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238754" y="3757087"/>
            <a:ext cx="49771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100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688" y="308117"/>
            <a:ext cx="6524624" cy="578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8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41" y="82014"/>
            <a:ext cx="11889918" cy="532463"/>
          </a:xfrm>
        </p:spPr>
        <p:txBody>
          <a:bodyPr>
            <a:noAutofit/>
          </a:bodyPr>
          <a:lstStyle/>
          <a:p>
            <a:r>
              <a:rPr lang="en-GB" dirty="0" smtClean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lot more fancy plots are possible…</a:t>
            </a:r>
            <a:endParaRPr lang="en-GB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41" y="614477"/>
            <a:ext cx="3738559" cy="31154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323" y="194338"/>
            <a:ext cx="3738559" cy="31154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751" y="768829"/>
            <a:ext cx="2357707" cy="23577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90" y="3508162"/>
            <a:ext cx="3324860" cy="27707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146" y="3422128"/>
            <a:ext cx="2776912" cy="27769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571" y="3246973"/>
            <a:ext cx="2952067" cy="295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3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049108"/>
            <a:ext cx="12192000" cy="8088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131" y="184150"/>
            <a:ext cx="8985738" cy="648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3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645" y="82014"/>
            <a:ext cx="11746505" cy="532463"/>
          </a:xfrm>
        </p:spPr>
        <p:txBody>
          <a:bodyPr>
            <a:no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Annex</a:t>
            </a:r>
          </a:p>
        </p:txBody>
      </p:sp>
    </p:spTree>
    <p:extLst>
      <p:ext uri="{BB962C8B-B14F-4D97-AF65-F5344CB8AC3E}">
        <p14:creationId xmlns:p14="http://schemas.microsoft.com/office/powerpoint/2010/main" val="63457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1543" y="1411514"/>
            <a:ext cx="8548914" cy="40349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hid the relevant physical quantities on purpose in many plots contained in these slides because I’m not ready to share my conclusions</a:t>
            </a:r>
            <a:r>
              <a:rPr lang="en-US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They come from real analyses performed on LHC main dipole magnet </a:t>
            </a:r>
            <a:r>
              <a:rPr lang="en-US" sz="2800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data.</a:t>
            </a:r>
            <a:endParaRPr lang="en-GB" sz="2800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37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0" r="8593"/>
          <a:stretch/>
        </p:blipFill>
        <p:spPr>
          <a:xfrm>
            <a:off x="9159012" y="1306005"/>
            <a:ext cx="3004261" cy="30958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0" r="8002"/>
          <a:stretch/>
        </p:blipFill>
        <p:spPr>
          <a:xfrm>
            <a:off x="6084999" y="1306005"/>
            <a:ext cx="3070728" cy="30958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0307" y="4425515"/>
            <a:ext cx="1677229" cy="572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±0.2%</a:t>
            </a:r>
            <a:endParaRPr lang="en-GB" sz="3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5" r="7546"/>
          <a:stretch/>
        </p:blipFill>
        <p:spPr>
          <a:xfrm>
            <a:off x="3024278" y="1306004"/>
            <a:ext cx="3057435" cy="30958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9" r="8118"/>
          <a:stretch/>
        </p:blipFill>
        <p:spPr>
          <a:xfrm>
            <a:off x="-23148" y="1306004"/>
            <a:ext cx="3044140" cy="30958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714381" y="4401842"/>
            <a:ext cx="1677229" cy="572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±2%</a:t>
            </a:r>
            <a:endParaRPr lang="en-GB" sz="3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81748" y="4407754"/>
            <a:ext cx="1677229" cy="572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±15%</a:t>
            </a:r>
            <a:endParaRPr lang="en-GB" sz="3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822527" y="4400566"/>
            <a:ext cx="1677229" cy="572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±30%</a:t>
            </a:r>
            <a:endParaRPr lang="en-GB" sz="3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14381" y="1019968"/>
            <a:ext cx="1677229" cy="572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Hz</a:t>
            </a:r>
            <a:endParaRPr lang="en-GB" sz="3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81749" y="1019970"/>
            <a:ext cx="1677229" cy="572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Hz</a:t>
            </a:r>
            <a:endParaRPr lang="en-GB" sz="3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822528" y="1019968"/>
            <a:ext cx="1677229" cy="572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3000 Hz</a:t>
            </a:r>
            <a:endParaRPr lang="en-GB" sz="3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0308" y="1023289"/>
            <a:ext cx="1677229" cy="572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DC</a:t>
            </a:r>
            <a:endParaRPr lang="en-GB" sz="3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87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41" y="82014"/>
            <a:ext cx="11889918" cy="532463"/>
          </a:xfrm>
        </p:spPr>
        <p:txBody>
          <a:bodyPr>
            <a:noAutofit/>
          </a:bodyPr>
          <a:lstStyle/>
          <a:p>
            <a:r>
              <a:rPr lang="en-GB" dirty="0" smtClean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Impedance amplitude versus frequency measured on 154 magnets</a:t>
            </a:r>
            <a:endParaRPr lang="en-GB" dirty="0">
              <a:solidFill>
                <a:srgbClr val="0055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="" xmlns:a16="http://schemas.microsoft.com/office/drawing/2014/main" id="{444BE981-6C13-CE80-4714-6F029444C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525" y="959409"/>
            <a:ext cx="8858835" cy="467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5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41" y="82014"/>
            <a:ext cx="11889918" cy="532463"/>
          </a:xfrm>
        </p:spPr>
        <p:txBody>
          <a:bodyPr>
            <a:noAutofit/>
          </a:bodyPr>
          <a:lstStyle/>
          <a:p>
            <a:r>
              <a:rPr lang="en-GB" dirty="0" smtClean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 screen Cu thickness and RRR deduced from measurements	-1</a:t>
            </a:r>
            <a:endParaRPr lang="en-GB" dirty="0">
              <a:solidFill>
                <a:srgbClr val="0055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87" y="913741"/>
            <a:ext cx="4613794" cy="42243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735" y="913741"/>
            <a:ext cx="4613794" cy="422436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845117" y="5401398"/>
            <a:ext cx="5017030" cy="68216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RRR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9870" y="5401397"/>
            <a:ext cx="5017030" cy="68216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Thickness of Cu layer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14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41" y="82014"/>
            <a:ext cx="11889918" cy="532463"/>
          </a:xfrm>
        </p:spPr>
        <p:txBody>
          <a:bodyPr>
            <a:noAutofit/>
          </a:bodyPr>
          <a:lstStyle/>
          <a:p>
            <a:r>
              <a:rPr lang="en-GB" dirty="0" smtClean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 screen Cu thickness and RRR deduced from measurements	-2</a:t>
            </a:r>
            <a:endParaRPr lang="en-GB" dirty="0">
              <a:solidFill>
                <a:srgbClr val="0055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87" y="719024"/>
            <a:ext cx="4613794" cy="46137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735" y="719024"/>
            <a:ext cx="4613794" cy="461379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845117" y="5401398"/>
            <a:ext cx="5017030" cy="68216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plotted by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 screen batch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9870" y="5401397"/>
            <a:ext cx="5017030" cy="68216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plotted by circuit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9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41" y="82014"/>
            <a:ext cx="11889918" cy="532463"/>
          </a:xfrm>
        </p:spPr>
        <p:txBody>
          <a:bodyPr>
            <a:noAutofit/>
          </a:bodyPr>
          <a:lstStyle/>
          <a:p>
            <a:r>
              <a:rPr lang="en-GB" dirty="0" smtClean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Extra: Frequency analysis by Christoph Obermair – 2</a:t>
            </a:r>
            <a:endParaRPr lang="en-GB" dirty="0">
              <a:solidFill>
                <a:srgbClr val="0055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feld 73">
            <a:extLst>
              <a:ext uri="{FF2B5EF4-FFF2-40B4-BE49-F238E27FC236}">
                <a16:creationId xmlns="" xmlns:a16="http://schemas.microsoft.com/office/drawing/2014/main" id="{CCC29709-4DFE-DA69-6EC9-FDF400C6661D}"/>
              </a:ext>
            </a:extLst>
          </p:cNvPr>
          <p:cNvSpPr txBox="1"/>
          <p:nvPr/>
        </p:nvSpPr>
        <p:spPr>
          <a:xfrm>
            <a:off x="245224" y="2842217"/>
            <a:ext cx="395994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Event: </a:t>
            </a:r>
          </a:p>
          <a:p>
            <a:r>
              <a:rPr lang="en-US" sz="11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RB_RB.A78_1617170255140000000 2021-03-31 07:57:35.120000 Primary Quench at el. Position 141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feld 2">
                <a:extLst>
                  <a:ext uri="{FF2B5EF4-FFF2-40B4-BE49-F238E27FC236}">
                    <a16:creationId xmlns="" xmlns:a16="http://schemas.microsoft.com/office/drawing/2014/main" id="{D6591257-FF10-23DB-1069-A64F678C670C}"/>
                  </a:ext>
                </a:extLst>
              </p:cNvPr>
              <p:cNvSpPr txBox="1"/>
              <p:nvPr/>
            </p:nvSpPr>
            <p:spPr>
              <a:xfrm>
                <a:off x="2134284" y="4063713"/>
                <a:ext cx="46807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de-AT" sz="3600" b="1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5" name="Textfeld 2">
                <a:extLst>
                  <a:ext uri="{FF2B5EF4-FFF2-40B4-BE49-F238E27FC236}">
                    <a16:creationId xmlns:a16="http://schemas.microsoft.com/office/drawing/2014/main" id="{D6591257-FF10-23DB-1069-A64F678C6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4284" y="4063713"/>
                <a:ext cx="468077" cy="5539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8">
            <a:extLst>
              <a:ext uri="{FF2B5EF4-FFF2-40B4-BE49-F238E27FC236}">
                <a16:creationId xmlns="" xmlns:a16="http://schemas.microsoft.com/office/drawing/2014/main" id="{92753D5B-8A41-39C2-D278-CC970C210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7" y="3649006"/>
            <a:ext cx="2043243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>
            <a:extLst>
              <a:ext uri="{FF2B5EF4-FFF2-40B4-BE49-F238E27FC236}">
                <a16:creationId xmlns="" xmlns:a16="http://schemas.microsoft.com/office/drawing/2014/main" id="{428A2421-96CB-64F3-0C17-E88CEAE226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1"/>
          <a:stretch/>
        </p:blipFill>
        <p:spPr bwMode="auto">
          <a:xfrm>
            <a:off x="2644861" y="3665006"/>
            <a:ext cx="1749005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>
            <a:extLst>
              <a:ext uri="{FF2B5EF4-FFF2-40B4-BE49-F238E27FC236}">
                <a16:creationId xmlns="" xmlns:a16="http://schemas.microsoft.com/office/drawing/2014/main" id="{8235F097-CDBE-299D-EFA6-30EBDCDAE5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1"/>
          <a:stretch/>
        </p:blipFill>
        <p:spPr bwMode="auto">
          <a:xfrm>
            <a:off x="4549118" y="3665006"/>
            <a:ext cx="1749005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4">
            <a:extLst>
              <a:ext uri="{FF2B5EF4-FFF2-40B4-BE49-F238E27FC236}">
                <a16:creationId xmlns="" xmlns:a16="http://schemas.microsoft.com/office/drawing/2014/main" id="{F791B84E-F104-2909-A071-338C4F37D1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1"/>
          <a:stretch/>
        </p:blipFill>
        <p:spPr bwMode="auto">
          <a:xfrm>
            <a:off x="6528304" y="3664582"/>
            <a:ext cx="1749005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6">
            <a:extLst>
              <a:ext uri="{FF2B5EF4-FFF2-40B4-BE49-F238E27FC236}">
                <a16:creationId xmlns="" xmlns:a16="http://schemas.microsoft.com/office/drawing/2014/main" id="{8C5E54F3-1062-7F0F-5354-80791690D8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0"/>
          <a:stretch/>
        </p:blipFill>
        <p:spPr bwMode="auto">
          <a:xfrm>
            <a:off x="10457181" y="3663399"/>
            <a:ext cx="1749008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8">
            <a:extLst>
              <a:ext uri="{FF2B5EF4-FFF2-40B4-BE49-F238E27FC236}">
                <a16:creationId xmlns="" xmlns:a16="http://schemas.microsoft.com/office/drawing/2014/main" id="{D0AC8408-DC25-F1EC-7677-66D4A0D92F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1"/>
          <a:stretch/>
        </p:blipFill>
        <p:spPr bwMode="auto">
          <a:xfrm>
            <a:off x="8507490" y="3649006"/>
            <a:ext cx="1749006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feld 14">
                <a:extLst>
                  <a:ext uri="{FF2B5EF4-FFF2-40B4-BE49-F238E27FC236}">
                    <a16:creationId xmlns="" xmlns:a16="http://schemas.microsoft.com/office/drawing/2014/main" id="{1BBC8866-25FC-2647-6478-1D6F8DF79A9B}"/>
                  </a:ext>
                </a:extLst>
              </p:cNvPr>
              <p:cNvSpPr txBox="1"/>
              <p:nvPr/>
            </p:nvSpPr>
            <p:spPr>
              <a:xfrm>
                <a:off x="4290665" y="4190492"/>
                <a:ext cx="31418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de-AT" sz="2400" b="1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2" name="Textfeld 14">
                <a:extLst>
                  <a:ext uri="{FF2B5EF4-FFF2-40B4-BE49-F238E27FC236}">
                    <a16:creationId xmlns:a16="http://schemas.microsoft.com/office/drawing/2014/main" id="{1BBC8866-25FC-2647-6478-1D6F8DF79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0665" y="4190492"/>
                <a:ext cx="314189" cy="369332"/>
              </a:xfrm>
              <a:prstGeom prst="rect">
                <a:avLst/>
              </a:prstGeom>
              <a:blipFill>
                <a:blip r:embed="rId9"/>
                <a:stretch>
                  <a:fillRect l="-17647" r="-17647" b="-81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feld 15">
                <a:extLst>
                  <a:ext uri="{FF2B5EF4-FFF2-40B4-BE49-F238E27FC236}">
                    <a16:creationId xmlns="" xmlns:a16="http://schemas.microsoft.com/office/drawing/2014/main" id="{2611638B-689F-10F1-9BDA-B2A58DA4F31F}"/>
                  </a:ext>
                </a:extLst>
              </p:cNvPr>
              <p:cNvSpPr txBox="1"/>
              <p:nvPr/>
            </p:nvSpPr>
            <p:spPr>
              <a:xfrm>
                <a:off x="6250658" y="4190492"/>
                <a:ext cx="31418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de-AT" sz="2400" b="1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3" name="Textfeld 15">
                <a:extLst>
                  <a:ext uri="{FF2B5EF4-FFF2-40B4-BE49-F238E27FC236}">
                    <a16:creationId xmlns:a16="http://schemas.microsoft.com/office/drawing/2014/main" id="{2611638B-689F-10F1-9BDA-B2A58DA4F3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0658" y="4190492"/>
                <a:ext cx="314189" cy="369332"/>
              </a:xfrm>
              <a:prstGeom prst="rect">
                <a:avLst/>
              </a:prstGeom>
              <a:blipFill>
                <a:blip r:embed="rId10"/>
                <a:stretch>
                  <a:fillRect l="-17308" r="-15385" b="-81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feld 16">
                <a:extLst>
                  <a:ext uri="{FF2B5EF4-FFF2-40B4-BE49-F238E27FC236}">
                    <a16:creationId xmlns="" xmlns:a16="http://schemas.microsoft.com/office/drawing/2014/main" id="{4423C1BC-3C36-D542-A455-E6AA69223D1F}"/>
                  </a:ext>
                </a:extLst>
              </p:cNvPr>
              <p:cNvSpPr txBox="1"/>
              <p:nvPr/>
            </p:nvSpPr>
            <p:spPr>
              <a:xfrm>
                <a:off x="8210997" y="4190492"/>
                <a:ext cx="31418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de-AT" sz="2400" b="1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4" name="Textfeld 16">
                <a:extLst>
                  <a:ext uri="{FF2B5EF4-FFF2-40B4-BE49-F238E27FC236}">
                    <a16:creationId xmlns:a16="http://schemas.microsoft.com/office/drawing/2014/main" id="{4423C1BC-3C36-D542-A455-E6AA69223D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0997" y="4190492"/>
                <a:ext cx="314189" cy="369332"/>
              </a:xfrm>
              <a:prstGeom prst="rect">
                <a:avLst/>
              </a:prstGeom>
              <a:blipFill>
                <a:blip r:embed="rId11"/>
                <a:stretch>
                  <a:fillRect l="-17647" r="-17647" b="-81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feld 22">
                <a:extLst>
                  <a:ext uri="{FF2B5EF4-FFF2-40B4-BE49-F238E27FC236}">
                    <a16:creationId xmlns="" xmlns:a16="http://schemas.microsoft.com/office/drawing/2014/main" id="{987EBA22-E48A-55D3-48D9-894D962B88F4}"/>
                  </a:ext>
                </a:extLst>
              </p:cNvPr>
              <p:cNvSpPr txBox="1"/>
              <p:nvPr/>
            </p:nvSpPr>
            <p:spPr>
              <a:xfrm>
                <a:off x="10179098" y="4190492"/>
                <a:ext cx="31418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de-AT" sz="2400" b="1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5" name="Textfeld 22">
                <a:extLst>
                  <a:ext uri="{FF2B5EF4-FFF2-40B4-BE49-F238E27FC236}">
                    <a16:creationId xmlns:a16="http://schemas.microsoft.com/office/drawing/2014/main" id="{987EBA22-E48A-55D3-48D9-894D962B88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9098" y="4190492"/>
                <a:ext cx="314189" cy="369332"/>
              </a:xfrm>
              <a:prstGeom prst="rect">
                <a:avLst/>
              </a:prstGeom>
              <a:blipFill>
                <a:blip r:embed="rId12"/>
                <a:stretch>
                  <a:fillRect l="-17647" r="-17647" b="-81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uppieren 24">
            <a:extLst>
              <a:ext uri="{FF2B5EF4-FFF2-40B4-BE49-F238E27FC236}">
                <a16:creationId xmlns="" xmlns:a16="http://schemas.microsoft.com/office/drawing/2014/main" id="{FC51AFFD-0C55-DA04-0ED2-0354564CC0CF}"/>
              </a:ext>
            </a:extLst>
          </p:cNvPr>
          <p:cNvGrpSpPr/>
          <p:nvPr/>
        </p:nvGrpSpPr>
        <p:grpSpPr>
          <a:xfrm>
            <a:off x="2827806" y="5391413"/>
            <a:ext cx="1462859" cy="568536"/>
            <a:chOff x="2765802" y="4256384"/>
            <a:chExt cx="1462859" cy="568536"/>
          </a:xfrm>
        </p:grpSpPr>
        <p:sp>
          <p:nvSpPr>
            <p:cNvPr id="37" name="Pfeil: nach unten 27">
              <a:extLst>
                <a:ext uri="{FF2B5EF4-FFF2-40B4-BE49-F238E27FC236}">
                  <a16:creationId xmlns="" xmlns:a16="http://schemas.microsoft.com/office/drawing/2014/main" id="{BD780297-5FD5-3E99-C88D-2A9582281BB3}"/>
                </a:ext>
              </a:extLst>
            </p:cNvPr>
            <p:cNvSpPr/>
            <p:nvPr/>
          </p:nvSpPr>
          <p:spPr>
            <a:xfrm>
              <a:off x="3144693" y="4256384"/>
              <a:ext cx="625332" cy="277270"/>
            </a:xfrm>
            <a:prstGeom prst="downArrow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>
                <a:solidFill>
                  <a:schemeClr val="tx2"/>
                </a:solidFill>
              </a:endParaRPr>
            </a:p>
          </p:txBody>
        </p:sp>
        <p:sp>
          <p:nvSpPr>
            <p:cNvPr id="38" name="Textfeld 28">
              <a:extLst>
                <a:ext uri="{FF2B5EF4-FFF2-40B4-BE49-F238E27FC236}">
                  <a16:creationId xmlns="" xmlns:a16="http://schemas.microsoft.com/office/drawing/2014/main" id="{E0563D28-8DCA-7C38-063C-449C9204588E}"/>
                </a:ext>
              </a:extLst>
            </p:cNvPr>
            <p:cNvSpPr txBox="1"/>
            <p:nvPr/>
          </p:nvSpPr>
          <p:spPr>
            <a:xfrm>
              <a:off x="2765802" y="4547921"/>
              <a:ext cx="146285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Common Oscillation</a:t>
              </a:r>
            </a:p>
          </p:txBody>
        </p:sp>
      </p:grpSp>
      <p:grpSp>
        <p:nvGrpSpPr>
          <p:cNvPr id="39" name="Gruppieren 29">
            <a:extLst>
              <a:ext uri="{FF2B5EF4-FFF2-40B4-BE49-F238E27FC236}">
                <a16:creationId xmlns="" xmlns:a16="http://schemas.microsoft.com/office/drawing/2014/main" id="{239618BD-44A3-278C-E967-886CDC349770}"/>
              </a:ext>
            </a:extLst>
          </p:cNvPr>
          <p:cNvGrpSpPr/>
          <p:nvPr/>
        </p:nvGrpSpPr>
        <p:grpSpPr>
          <a:xfrm>
            <a:off x="4664322" y="5391413"/>
            <a:ext cx="1518595" cy="568536"/>
            <a:chOff x="4602318" y="4256384"/>
            <a:chExt cx="1518595" cy="568536"/>
          </a:xfrm>
        </p:grpSpPr>
        <p:sp>
          <p:nvSpPr>
            <p:cNvPr id="40" name="Pfeil: nach unten 30">
              <a:extLst>
                <a:ext uri="{FF2B5EF4-FFF2-40B4-BE49-F238E27FC236}">
                  <a16:creationId xmlns="" xmlns:a16="http://schemas.microsoft.com/office/drawing/2014/main" id="{E9C6A7D8-67E2-6A72-DF88-307F2102815E}"/>
                </a:ext>
              </a:extLst>
            </p:cNvPr>
            <p:cNvSpPr/>
            <p:nvPr/>
          </p:nvSpPr>
          <p:spPr>
            <a:xfrm>
              <a:off x="5048950" y="4256384"/>
              <a:ext cx="625332" cy="277270"/>
            </a:xfrm>
            <a:prstGeom prst="downArrow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>
                <a:solidFill>
                  <a:schemeClr val="tx2"/>
                </a:solidFill>
              </a:endParaRPr>
            </a:p>
          </p:txBody>
        </p:sp>
        <p:sp>
          <p:nvSpPr>
            <p:cNvPr id="41" name="Textfeld 31">
              <a:extLst>
                <a:ext uri="{FF2B5EF4-FFF2-40B4-BE49-F238E27FC236}">
                  <a16:creationId xmlns="" xmlns:a16="http://schemas.microsoft.com/office/drawing/2014/main" id="{13A84F77-9AE6-A038-7201-DD8C596C248F}"/>
                </a:ext>
              </a:extLst>
            </p:cNvPr>
            <p:cNvSpPr txBox="1"/>
            <p:nvPr/>
          </p:nvSpPr>
          <p:spPr>
            <a:xfrm>
              <a:off x="4602318" y="4547921"/>
              <a:ext cx="151859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Physical Propagation</a:t>
              </a:r>
            </a:p>
          </p:txBody>
        </p:sp>
      </p:grpSp>
      <p:grpSp>
        <p:nvGrpSpPr>
          <p:cNvPr id="42" name="Gruppieren 32">
            <a:extLst>
              <a:ext uri="{FF2B5EF4-FFF2-40B4-BE49-F238E27FC236}">
                <a16:creationId xmlns="" xmlns:a16="http://schemas.microsoft.com/office/drawing/2014/main" id="{99B88E89-AF9D-74CC-0948-935281AE5AD8}"/>
              </a:ext>
            </a:extLst>
          </p:cNvPr>
          <p:cNvGrpSpPr/>
          <p:nvPr/>
        </p:nvGrpSpPr>
        <p:grpSpPr>
          <a:xfrm>
            <a:off x="6623515" y="5391413"/>
            <a:ext cx="1518595" cy="568536"/>
            <a:chOff x="6561511" y="4256384"/>
            <a:chExt cx="1518595" cy="568536"/>
          </a:xfrm>
        </p:grpSpPr>
        <p:sp>
          <p:nvSpPr>
            <p:cNvPr id="43" name="Pfeil: nach unten 35">
              <a:extLst>
                <a:ext uri="{FF2B5EF4-FFF2-40B4-BE49-F238E27FC236}">
                  <a16:creationId xmlns="" xmlns:a16="http://schemas.microsoft.com/office/drawing/2014/main" id="{8F561179-4B5C-99AD-BBFB-C19F63FAED03}"/>
                </a:ext>
              </a:extLst>
            </p:cNvPr>
            <p:cNvSpPr/>
            <p:nvPr/>
          </p:nvSpPr>
          <p:spPr>
            <a:xfrm>
              <a:off x="7008143" y="4256384"/>
              <a:ext cx="625332" cy="277270"/>
            </a:xfrm>
            <a:prstGeom prst="downArrow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>
                <a:solidFill>
                  <a:schemeClr val="tx2"/>
                </a:solidFill>
              </a:endParaRPr>
            </a:p>
          </p:txBody>
        </p:sp>
        <p:sp>
          <p:nvSpPr>
            <p:cNvPr id="44" name="Textfeld 37">
              <a:extLst>
                <a:ext uri="{FF2B5EF4-FFF2-40B4-BE49-F238E27FC236}">
                  <a16:creationId xmlns="" xmlns:a16="http://schemas.microsoft.com/office/drawing/2014/main" id="{B05CD179-53BF-FE17-C2E2-12F228AA8504}"/>
                </a:ext>
              </a:extLst>
            </p:cNvPr>
            <p:cNvSpPr txBox="1"/>
            <p:nvPr/>
          </p:nvSpPr>
          <p:spPr>
            <a:xfrm>
              <a:off x="6561511" y="4547921"/>
              <a:ext cx="151859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Electrical Propagation</a:t>
              </a:r>
            </a:p>
          </p:txBody>
        </p:sp>
      </p:grpSp>
      <p:grpSp>
        <p:nvGrpSpPr>
          <p:cNvPr id="45" name="Gruppieren 40">
            <a:extLst>
              <a:ext uri="{FF2B5EF4-FFF2-40B4-BE49-F238E27FC236}">
                <a16:creationId xmlns="" xmlns:a16="http://schemas.microsoft.com/office/drawing/2014/main" id="{67849CE1-221E-B6D7-BFEB-8B5AE306565C}"/>
              </a:ext>
            </a:extLst>
          </p:cNvPr>
          <p:cNvGrpSpPr/>
          <p:nvPr/>
        </p:nvGrpSpPr>
        <p:grpSpPr>
          <a:xfrm>
            <a:off x="8622695" y="5391413"/>
            <a:ext cx="1518595" cy="568536"/>
            <a:chOff x="8560691" y="4256384"/>
            <a:chExt cx="1518595" cy="568536"/>
          </a:xfrm>
        </p:grpSpPr>
        <p:sp>
          <p:nvSpPr>
            <p:cNvPr id="46" name="Pfeil: nach unten 41">
              <a:extLst>
                <a:ext uri="{FF2B5EF4-FFF2-40B4-BE49-F238E27FC236}">
                  <a16:creationId xmlns="" xmlns:a16="http://schemas.microsoft.com/office/drawing/2014/main" id="{2528115A-D99B-FCCE-916E-7140350C7B27}"/>
                </a:ext>
              </a:extLst>
            </p:cNvPr>
            <p:cNvSpPr/>
            <p:nvPr/>
          </p:nvSpPr>
          <p:spPr>
            <a:xfrm>
              <a:off x="8992944" y="4256384"/>
              <a:ext cx="625332" cy="277270"/>
            </a:xfrm>
            <a:prstGeom prst="downArrow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>
                <a:solidFill>
                  <a:schemeClr val="tx2"/>
                </a:solidFill>
              </a:endParaRPr>
            </a:p>
          </p:txBody>
        </p:sp>
        <p:sp>
          <p:nvSpPr>
            <p:cNvPr id="47" name="Textfeld 42">
              <a:extLst>
                <a:ext uri="{FF2B5EF4-FFF2-40B4-BE49-F238E27FC236}">
                  <a16:creationId xmlns="" xmlns:a16="http://schemas.microsoft.com/office/drawing/2014/main" id="{C1B93724-76B6-187E-8D6A-15AF5A00C740}"/>
                </a:ext>
              </a:extLst>
            </p:cNvPr>
            <p:cNvSpPr txBox="1"/>
            <p:nvPr/>
          </p:nvSpPr>
          <p:spPr>
            <a:xfrm>
              <a:off x="8560691" y="4547921"/>
              <a:ext cx="151859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Power Converter</a:t>
              </a:r>
            </a:p>
          </p:txBody>
        </p:sp>
      </p:grpSp>
      <p:grpSp>
        <p:nvGrpSpPr>
          <p:cNvPr id="48" name="Gruppieren 68">
            <a:extLst>
              <a:ext uri="{FF2B5EF4-FFF2-40B4-BE49-F238E27FC236}">
                <a16:creationId xmlns="" xmlns:a16="http://schemas.microsoft.com/office/drawing/2014/main" id="{CE960F89-191B-843D-5B9E-5E844B0B5AD2}"/>
              </a:ext>
            </a:extLst>
          </p:cNvPr>
          <p:cNvGrpSpPr/>
          <p:nvPr/>
        </p:nvGrpSpPr>
        <p:grpSpPr>
          <a:xfrm>
            <a:off x="10568779" y="5391413"/>
            <a:ext cx="1518595" cy="568536"/>
            <a:chOff x="10506775" y="4256384"/>
            <a:chExt cx="1518595" cy="568536"/>
          </a:xfrm>
        </p:grpSpPr>
        <p:sp>
          <p:nvSpPr>
            <p:cNvPr id="49" name="Pfeil: nach unten 69">
              <a:extLst>
                <a:ext uri="{FF2B5EF4-FFF2-40B4-BE49-F238E27FC236}">
                  <a16:creationId xmlns="" xmlns:a16="http://schemas.microsoft.com/office/drawing/2014/main" id="{B421AF73-533D-BACB-3966-CA460A84FC03}"/>
                </a:ext>
              </a:extLst>
            </p:cNvPr>
            <p:cNvSpPr/>
            <p:nvPr/>
          </p:nvSpPr>
          <p:spPr>
            <a:xfrm>
              <a:off x="10953407" y="4256384"/>
              <a:ext cx="625332" cy="277270"/>
            </a:xfrm>
            <a:prstGeom prst="downArrow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>
                <a:solidFill>
                  <a:schemeClr val="tx2"/>
                </a:solidFill>
              </a:endParaRPr>
            </a:p>
          </p:txBody>
        </p:sp>
        <p:sp>
          <p:nvSpPr>
            <p:cNvPr id="50" name="Textfeld 70">
              <a:extLst>
                <a:ext uri="{FF2B5EF4-FFF2-40B4-BE49-F238E27FC236}">
                  <a16:creationId xmlns="" xmlns:a16="http://schemas.microsoft.com/office/drawing/2014/main" id="{D04E4519-0E2A-D921-6CB6-2E3CCBF76913}"/>
                </a:ext>
              </a:extLst>
            </p:cNvPr>
            <p:cNvSpPr txBox="1"/>
            <p:nvPr/>
          </p:nvSpPr>
          <p:spPr>
            <a:xfrm>
              <a:off x="10506775" y="4547921"/>
              <a:ext cx="151859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Energy Extraction</a:t>
              </a:r>
            </a:p>
          </p:txBody>
        </p:sp>
      </p:grpSp>
      <p:sp>
        <p:nvSpPr>
          <p:cNvPr id="51" name="Inhaltsplatzhalter 2">
            <a:extLst>
              <a:ext uri="{FF2B5EF4-FFF2-40B4-BE49-F238E27FC236}">
                <a16:creationId xmlns="" xmlns:a16="http://schemas.microsoft.com/office/drawing/2014/main" id="{729BB12F-6E35-4417-A9DD-DD3080377482}"/>
              </a:ext>
            </a:extLst>
          </p:cNvPr>
          <p:cNvSpPr txBox="1">
            <a:spLocks/>
          </p:cNvSpPr>
          <p:nvPr/>
        </p:nvSpPr>
        <p:spPr>
          <a:xfrm>
            <a:off x="261246" y="1120553"/>
            <a:ext cx="6730395" cy="4270860"/>
          </a:xfrm>
          <a:prstGeom prst="rect">
            <a:avLst/>
          </a:prstGeom>
        </p:spPr>
        <p:txBody>
          <a:bodyPr vert="horz">
            <a:noAutofit/>
          </a:bodyPr>
          <a:lstStyle>
            <a:lvl1pPr marL="658352" indent="-609585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4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1206978" indent="-609585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3467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456908" indent="-457189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847042" indent="-457189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67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2200601" indent="-457189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667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267655" indent="-243834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667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256" indent="-243834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2857" indent="-243834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882" indent="-243834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767" indent="0">
              <a:buNone/>
            </a:pPr>
            <a:r>
              <a:rPr lang="en-US" sz="1600" dirty="0"/>
              <a:t>Systematic approach to analyze frequencies:</a:t>
            </a:r>
          </a:p>
          <a:p>
            <a:r>
              <a:rPr lang="en-US" sz="1600" dirty="0"/>
              <a:t>Show </a:t>
            </a:r>
            <a:r>
              <a:rPr lang="en-US" sz="1600" b="1" dirty="0"/>
              <a:t>occurrence</a:t>
            </a:r>
            <a:r>
              <a:rPr lang="en-US" sz="1600" dirty="0"/>
              <a:t> and the </a:t>
            </a:r>
            <a:r>
              <a:rPr lang="en-US" sz="1600" b="1" dirty="0"/>
              <a:t>spread</a:t>
            </a:r>
            <a:r>
              <a:rPr lang="en-US" sz="1600" dirty="0"/>
              <a:t> of frequencies</a:t>
            </a:r>
          </a:p>
          <a:p>
            <a:r>
              <a:rPr lang="en-US" sz="1600" b="1" dirty="0"/>
              <a:t>Decompose</a:t>
            </a:r>
            <a:r>
              <a:rPr lang="en-US" sz="1600" dirty="0"/>
              <a:t> frequencies based on </a:t>
            </a:r>
            <a:r>
              <a:rPr lang="en-US" sz="1600" b="1" dirty="0"/>
              <a:t>origin</a:t>
            </a:r>
          </a:p>
          <a:p>
            <a:r>
              <a:rPr lang="en-US" sz="1600" dirty="0"/>
              <a:t>Display </a:t>
            </a:r>
            <a:r>
              <a:rPr lang="en-US" sz="1600" b="1" dirty="0"/>
              <a:t>expected</a:t>
            </a:r>
            <a:r>
              <a:rPr lang="en-US" sz="1600" dirty="0"/>
              <a:t> frequencies depending on a quench</a:t>
            </a:r>
            <a:endParaRPr lang="en-US" sz="1600" b="1" dirty="0"/>
          </a:p>
          <a:p>
            <a:endParaRPr lang="en-US" sz="1600" dirty="0"/>
          </a:p>
        </p:txBody>
      </p:sp>
      <p:pic>
        <p:nvPicPr>
          <p:cNvPr id="52" name="Picture 22">
            <a:extLst>
              <a:ext uri="{FF2B5EF4-FFF2-40B4-BE49-F238E27FC236}">
                <a16:creationId xmlns="" xmlns:a16="http://schemas.microsoft.com/office/drawing/2014/main" id="{C8D1F7D0-C9B7-4010-6EDF-4D1D6D9B0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0" b="4043"/>
          <a:stretch/>
        </p:blipFill>
        <p:spPr bwMode="auto">
          <a:xfrm>
            <a:off x="7526913" y="3161457"/>
            <a:ext cx="3835142" cy="43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Grafik 17">
            <a:extLst>
              <a:ext uri="{FF2B5EF4-FFF2-40B4-BE49-F238E27FC236}">
                <a16:creationId xmlns="" xmlns:a16="http://schemas.microsoft.com/office/drawing/2014/main" id="{BFE28E6F-82B5-80D7-323B-3498B34472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08512" y="624331"/>
            <a:ext cx="3271943" cy="252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08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2" grpId="0"/>
      <p:bldP spid="33" grpId="0"/>
      <p:bldP spid="34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97456" y="1712177"/>
            <a:ext cx="11197087" cy="3433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955925">
              <a:spcAft>
                <a:spcPts val="600"/>
              </a:spcAft>
            </a:pPr>
            <a:r>
              <a:rPr lang="en-US" sz="3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 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length </a:t>
            </a:r>
            <a:r>
              <a:rPr lang="en-US" sz="3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±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30% </a:t>
            </a:r>
            <a:r>
              <a:rPr lang="en-US" sz="3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55925">
              <a:spcAft>
                <a:spcPts val="600"/>
              </a:spcAft>
            </a:pPr>
            <a:r>
              <a:rPr lang="en-US" sz="3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 aperture   ±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30% </a:t>
            </a:r>
            <a:r>
              <a:rPr lang="en-US" sz="3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55925">
              <a:spcAft>
                <a:spcPts val="600"/>
              </a:spcAft>
            </a:pPr>
            <a:r>
              <a:rPr lang="en-US" sz="3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 turns         ±14% ?</a:t>
            </a:r>
            <a:endParaRPr lang="en-US" sz="3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09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05063" y="1910297"/>
            <a:ext cx="10381874" cy="3433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 spurious quench detection triggering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Predict the effect of hardware changes, operation scenarios, failure cases, </a:t>
            </a:r>
            <a:r>
              <a:rPr lang="en-US" sz="32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etc</a:t>
            </a:r>
            <a:endParaRPr lang="en-US" sz="32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Analyze unexpected transients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 for eventual precursors </a:t>
            </a: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failures</a:t>
            </a:r>
            <a:endParaRPr lang="en-GB" sz="3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05064" y="718104"/>
            <a:ext cx="10381873" cy="119219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68" tIns="53168" rIns="53168" bIns="53168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My motivation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90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390027" y="633181"/>
            <a:ext cx="2576232" cy="119219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68" tIns="53168" rIns="53168" bIns="53168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Observed</a:t>
            </a:r>
          </a:p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events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390026" y="2105095"/>
            <a:ext cx="2576232" cy="600781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68" tIns="53168" rIns="53168" bIns="53168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Circuit discharges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244168" y="633181"/>
            <a:ext cx="2576232" cy="119219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68" tIns="53168" rIns="53168" bIns="53168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Known</a:t>
            </a:r>
          </a:p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features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017190" y="3020045"/>
            <a:ext cx="2176041" cy="119219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68" tIns="53168" rIns="53168" bIns="53168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Operating</a:t>
            </a:r>
          </a:p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conditions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Connector 11"/>
          <p:cNvCxnSpPr>
            <a:stCxn id="6" idx="3"/>
          </p:cNvCxnSpPr>
          <p:nvPr/>
        </p:nvCxnSpPr>
        <p:spPr>
          <a:xfrm flipV="1">
            <a:off x="3966259" y="1229277"/>
            <a:ext cx="4277909" cy="1"/>
          </a:xfrm>
          <a:prstGeom prst="line">
            <a:avLst/>
          </a:prstGeom>
          <a:noFill/>
          <a:ln w="76200">
            <a:solidFill>
              <a:srgbClr val="C00000"/>
            </a:solidFill>
            <a:headEnd type="triangle" w="lg" len="lg"/>
            <a:tailEnd type="triangle" w="lg" len="lg"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cxnSp>
      <p:cxnSp>
        <p:nvCxnSpPr>
          <p:cNvPr id="14" name="Straight Connector 13"/>
          <p:cNvCxnSpPr>
            <a:endCxn id="9" idx="0"/>
          </p:cNvCxnSpPr>
          <p:nvPr/>
        </p:nvCxnSpPr>
        <p:spPr>
          <a:xfrm>
            <a:off x="6105211" y="1233962"/>
            <a:ext cx="0" cy="1786083"/>
          </a:xfrm>
          <a:prstGeom prst="line">
            <a:avLst/>
          </a:prstGeom>
          <a:noFill/>
          <a:ln w="25400">
            <a:solidFill>
              <a:srgbClr val="C00000"/>
            </a:solidFill>
            <a:prstDash val="dash"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cxnSp>
      <p:sp>
        <p:nvSpPr>
          <p:cNvPr id="10" name="Rounded Rectangle 9"/>
          <p:cNvSpPr/>
          <p:nvPr/>
        </p:nvSpPr>
        <p:spPr>
          <a:xfrm>
            <a:off x="1390025" y="2858276"/>
            <a:ext cx="2576232" cy="600781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68" tIns="53168" rIns="53168" bIns="53168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Magnet quenches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390024" y="3611457"/>
            <a:ext cx="2576232" cy="600781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68" tIns="53168" rIns="53168" bIns="53168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Frequency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390023" y="4364638"/>
            <a:ext cx="2576232" cy="600781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68" tIns="53168" rIns="53168" bIns="53168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244168" y="2105095"/>
            <a:ext cx="2576232" cy="600781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68" tIns="53168" rIns="53168" bIns="53168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Cable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244167" y="2858276"/>
            <a:ext cx="2576232" cy="600781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68" tIns="53168" rIns="53168" bIns="53168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Strand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244166" y="3611457"/>
            <a:ext cx="2576232" cy="600781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68" tIns="53168" rIns="53168" bIns="53168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Coil geometry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44165" y="4364638"/>
            <a:ext cx="2576232" cy="600781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68" tIns="53168" rIns="53168" bIns="53168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Magnet parts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244168" y="5117819"/>
            <a:ext cx="2576232" cy="600781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68" tIns="53168" rIns="53168" bIns="53168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96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390027" y="633181"/>
            <a:ext cx="2576232" cy="119219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68" tIns="53168" rIns="53168" bIns="53168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Observed</a:t>
            </a:r>
          </a:p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events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390026" y="2105095"/>
            <a:ext cx="2576232" cy="600781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68" tIns="53168" rIns="53168" bIns="53168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Spikes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244168" y="633181"/>
            <a:ext cx="2576232" cy="119219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68" tIns="53168" rIns="53168" bIns="53168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Known</a:t>
            </a:r>
          </a:p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features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017190" y="3020045"/>
            <a:ext cx="2176041" cy="119219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68" tIns="53168" rIns="53168" bIns="53168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Operating</a:t>
            </a:r>
          </a:p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conditions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Connector 11"/>
          <p:cNvCxnSpPr>
            <a:stCxn id="6" idx="3"/>
          </p:cNvCxnSpPr>
          <p:nvPr/>
        </p:nvCxnSpPr>
        <p:spPr>
          <a:xfrm flipV="1">
            <a:off x="3966259" y="1229277"/>
            <a:ext cx="4277909" cy="1"/>
          </a:xfrm>
          <a:prstGeom prst="line">
            <a:avLst/>
          </a:prstGeom>
          <a:noFill/>
          <a:ln w="76200">
            <a:solidFill>
              <a:srgbClr val="C00000"/>
            </a:solidFill>
            <a:headEnd type="triangle" w="lg" len="lg"/>
            <a:tailEnd type="triangle" w="lg" len="lg"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cxnSp>
      <p:cxnSp>
        <p:nvCxnSpPr>
          <p:cNvPr id="14" name="Straight Connector 13"/>
          <p:cNvCxnSpPr>
            <a:endCxn id="9" idx="0"/>
          </p:cNvCxnSpPr>
          <p:nvPr/>
        </p:nvCxnSpPr>
        <p:spPr>
          <a:xfrm>
            <a:off x="6105211" y="1233962"/>
            <a:ext cx="0" cy="1786083"/>
          </a:xfrm>
          <a:prstGeom prst="line">
            <a:avLst/>
          </a:prstGeom>
          <a:noFill/>
          <a:ln w="25400">
            <a:solidFill>
              <a:srgbClr val="C00000"/>
            </a:solidFill>
            <a:prstDash val="dash"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cxnSp>
      <p:sp>
        <p:nvSpPr>
          <p:cNvPr id="10" name="Rounded Rectangle 9"/>
          <p:cNvSpPr/>
          <p:nvPr/>
        </p:nvSpPr>
        <p:spPr>
          <a:xfrm>
            <a:off x="1390025" y="2858276"/>
            <a:ext cx="2576232" cy="600781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68" tIns="53168" rIns="53168" bIns="53168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Precursors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390024" y="3611457"/>
            <a:ext cx="2576232" cy="600781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68" tIns="53168" rIns="53168" bIns="53168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Critical current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390023" y="4364638"/>
            <a:ext cx="2576232" cy="600781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68" tIns="53168" rIns="53168" bIns="53168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Quench performance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244168" y="2105095"/>
            <a:ext cx="2576232" cy="600781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68" tIns="53168" rIns="53168" bIns="53168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Epoxy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244167" y="2858276"/>
            <a:ext cx="2576232" cy="600781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68" tIns="53168" rIns="53168" bIns="53168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Preload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244166" y="3611457"/>
            <a:ext cx="2576232" cy="600781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68" tIns="53168" rIns="53168" bIns="53168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Heat treatment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44165" y="4364638"/>
            <a:ext cx="2576232" cy="600781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68" tIns="53168" rIns="53168" bIns="53168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Binder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244168" y="5117819"/>
            <a:ext cx="2576232" cy="600781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68" tIns="53168" rIns="53168" bIns="53168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Former material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413456" y="5117818"/>
            <a:ext cx="2576232" cy="600781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68" tIns="53168" rIns="53168" bIns="53168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Pulse tests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36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9992353" y="2025947"/>
            <a:ext cx="1782290" cy="1781951"/>
            <a:chOff x="9992353" y="2025947"/>
            <a:chExt cx="1782290" cy="1781951"/>
          </a:xfrm>
        </p:grpSpPr>
        <p:sp>
          <p:nvSpPr>
            <p:cNvPr id="28" name="Oval 27"/>
            <p:cNvSpPr/>
            <p:nvPr/>
          </p:nvSpPr>
          <p:spPr>
            <a:xfrm>
              <a:off x="9992353" y="2025947"/>
              <a:ext cx="1782290" cy="178195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Freeform 28"/>
            <p:cNvSpPr/>
            <p:nvPr/>
          </p:nvSpPr>
          <p:spPr>
            <a:xfrm>
              <a:off x="10052367" y="2085356"/>
              <a:ext cx="1663395" cy="1663133"/>
            </a:xfrm>
            <a:custGeom>
              <a:avLst/>
              <a:gdLst>
                <a:gd name="connsiteX0" fmla="*/ 0 w 1663395"/>
                <a:gd name="connsiteY0" fmla="*/ 831567 h 1663133"/>
                <a:gd name="connsiteX1" fmla="*/ 831698 w 1663395"/>
                <a:gd name="connsiteY1" fmla="*/ 0 h 1663133"/>
                <a:gd name="connsiteX2" fmla="*/ 1663396 w 1663395"/>
                <a:gd name="connsiteY2" fmla="*/ 831567 h 1663133"/>
                <a:gd name="connsiteX3" fmla="*/ 831698 w 1663395"/>
                <a:gd name="connsiteY3" fmla="*/ 1663134 h 1663133"/>
                <a:gd name="connsiteX4" fmla="*/ 0 w 1663395"/>
                <a:gd name="connsiteY4" fmla="*/ 831567 h 1663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395" h="1663133">
                  <a:moveTo>
                    <a:pt x="0" y="831567"/>
                  </a:moveTo>
                  <a:cubicBezTo>
                    <a:pt x="0" y="372305"/>
                    <a:pt x="372364" y="0"/>
                    <a:pt x="831698" y="0"/>
                  </a:cubicBezTo>
                  <a:cubicBezTo>
                    <a:pt x="1291032" y="0"/>
                    <a:pt x="1663396" y="372305"/>
                    <a:pt x="1663396" y="831567"/>
                  </a:cubicBezTo>
                  <a:cubicBezTo>
                    <a:pt x="1663396" y="1290829"/>
                    <a:pt x="1291032" y="1663134"/>
                    <a:pt x="831698" y="1663134"/>
                  </a:cubicBezTo>
                  <a:cubicBezTo>
                    <a:pt x="372364" y="1663134"/>
                    <a:pt x="0" y="1290829"/>
                    <a:pt x="0" y="831567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68270" tIns="268115" rIns="268269" bIns="268115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Analyze</a:t>
              </a:r>
              <a:endParaRPr lang="en-US" sz="2400" kern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8151307" y="2025747"/>
            <a:ext cx="1782039" cy="1782039"/>
            <a:chOff x="8151307" y="2025747"/>
            <a:chExt cx="1782039" cy="1782039"/>
          </a:xfrm>
        </p:grpSpPr>
        <p:sp>
          <p:nvSpPr>
            <p:cNvPr id="30" name="Teardrop 29"/>
            <p:cNvSpPr/>
            <p:nvPr/>
          </p:nvSpPr>
          <p:spPr>
            <a:xfrm rot="2700000">
              <a:off x="8151307" y="2025747"/>
              <a:ext cx="1782039" cy="1782039"/>
            </a:xfrm>
            <a:prstGeom prst="teardrop">
              <a:avLst>
                <a:gd name="adj" fmla="val 1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8211195" y="2085356"/>
              <a:ext cx="1663395" cy="1663133"/>
            </a:xfrm>
            <a:custGeom>
              <a:avLst/>
              <a:gdLst>
                <a:gd name="connsiteX0" fmla="*/ 0 w 1663395"/>
                <a:gd name="connsiteY0" fmla="*/ 831567 h 1663133"/>
                <a:gd name="connsiteX1" fmla="*/ 831698 w 1663395"/>
                <a:gd name="connsiteY1" fmla="*/ 0 h 1663133"/>
                <a:gd name="connsiteX2" fmla="*/ 1663396 w 1663395"/>
                <a:gd name="connsiteY2" fmla="*/ 831567 h 1663133"/>
                <a:gd name="connsiteX3" fmla="*/ 831698 w 1663395"/>
                <a:gd name="connsiteY3" fmla="*/ 1663134 h 1663133"/>
                <a:gd name="connsiteX4" fmla="*/ 0 w 1663395"/>
                <a:gd name="connsiteY4" fmla="*/ 831567 h 1663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395" h="1663133">
                  <a:moveTo>
                    <a:pt x="0" y="831567"/>
                  </a:moveTo>
                  <a:cubicBezTo>
                    <a:pt x="0" y="372305"/>
                    <a:pt x="372364" y="0"/>
                    <a:pt x="831698" y="0"/>
                  </a:cubicBezTo>
                  <a:cubicBezTo>
                    <a:pt x="1291032" y="0"/>
                    <a:pt x="1663396" y="372305"/>
                    <a:pt x="1663396" y="831567"/>
                  </a:cubicBezTo>
                  <a:cubicBezTo>
                    <a:pt x="1663396" y="1290829"/>
                    <a:pt x="1291032" y="1663134"/>
                    <a:pt x="831698" y="1663134"/>
                  </a:cubicBezTo>
                  <a:cubicBezTo>
                    <a:pt x="372364" y="1663134"/>
                    <a:pt x="0" y="1290829"/>
                    <a:pt x="0" y="831567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68270" tIns="268115" rIns="268269" bIns="268115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Test</a:t>
              </a:r>
              <a:endParaRPr lang="en-US" sz="2400" kern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310136" y="2025747"/>
            <a:ext cx="1782039" cy="1782039"/>
            <a:chOff x="6310136" y="2025747"/>
            <a:chExt cx="1782039" cy="1782039"/>
          </a:xfrm>
        </p:grpSpPr>
        <p:sp>
          <p:nvSpPr>
            <p:cNvPr id="32" name="Teardrop 31"/>
            <p:cNvSpPr/>
            <p:nvPr/>
          </p:nvSpPr>
          <p:spPr>
            <a:xfrm rot="2700000">
              <a:off x="6310136" y="2025747"/>
              <a:ext cx="1782039" cy="1782039"/>
            </a:xfrm>
            <a:prstGeom prst="teardrop">
              <a:avLst>
                <a:gd name="adj" fmla="val 1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6370024" y="2085356"/>
              <a:ext cx="1663395" cy="1663133"/>
            </a:xfrm>
            <a:custGeom>
              <a:avLst/>
              <a:gdLst>
                <a:gd name="connsiteX0" fmla="*/ 0 w 1663395"/>
                <a:gd name="connsiteY0" fmla="*/ 831567 h 1663133"/>
                <a:gd name="connsiteX1" fmla="*/ 831698 w 1663395"/>
                <a:gd name="connsiteY1" fmla="*/ 0 h 1663133"/>
                <a:gd name="connsiteX2" fmla="*/ 1663396 w 1663395"/>
                <a:gd name="connsiteY2" fmla="*/ 831567 h 1663133"/>
                <a:gd name="connsiteX3" fmla="*/ 831698 w 1663395"/>
                <a:gd name="connsiteY3" fmla="*/ 1663134 h 1663133"/>
                <a:gd name="connsiteX4" fmla="*/ 0 w 1663395"/>
                <a:gd name="connsiteY4" fmla="*/ 831567 h 1663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395" h="1663133">
                  <a:moveTo>
                    <a:pt x="0" y="831567"/>
                  </a:moveTo>
                  <a:cubicBezTo>
                    <a:pt x="0" y="372305"/>
                    <a:pt x="372364" y="0"/>
                    <a:pt x="831698" y="0"/>
                  </a:cubicBezTo>
                  <a:cubicBezTo>
                    <a:pt x="1291032" y="0"/>
                    <a:pt x="1663396" y="372305"/>
                    <a:pt x="1663396" y="831567"/>
                  </a:cubicBezTo>
                  <a:cubicBezTo>
                    <a:pt x="1663396" y="1290829"/>
                    <a:pt x="1291032" y="1663134"/>
                    <a:pt x="831698" y="1663134"/>
                  </a:cubicBezTo>
                  <a:cubicBezTo>
                    <a:pt x="372364" y="1663134"/>
                    <a:pt x="0" y="1290829"/>
                    <a:pt x="0" y="831567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68269" tIns="268115" rIns="268270" bIns="268115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Build</a:t>
              </a:r>
              <a:endParaRPr lang="en-US" sz="2400" kern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468964" y="2025747"/>
            <a:ext cx="1782039" cy="1782039"/>
            <a:chOff x="4468964" y="2025747"/>
            <a:chExt cx="1782039" cy="1782039"/>
          </a:xfrm>
        </p:grpSpPr>
        <p:sp>
          <p:nvSpPr>
            <p:cNvPr id="34" name="Teardrop 33"/>
            <p:cNvSpPr/>
            <p:nvPr/>
          </p:nvSpPr>
          <p:spPr>
            <a:xfrm rot="2700000">
              <a:off x="4468964" y="2025747"/>
              <a:ext cx="1782039" cy="1782039"/>
            </a:xfrm>
            <a:prstGeom prst="teardrop">
              <a:avLst>
                <a:gd name="adj" fmla="val 1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4528852" y="2085356"/>
              <a:ext cx="1663395" cy="1663133"/>
            </a:xfrm>
            <a:custGeom>
              <a:avLst/>
              <a:gdLst>
                <a:gd name="connsiteX0" fmla="*/ 0 w 1663395"/>
                <a:gd name="connsiteY0" fmla="*/ 831567 h 1663133"/>
                <a:gd name="connsiteX1" fmla="*/ 831698 w 1663395"/>
                <a:gd name="connsiteY1" fmla="*/ 0 h 1663133"/>
                <a:gd name="connsiteX2" fmla="*/ 1663396 w 1663395"/>
                <a:gd name="connsiteY2" fmla="*/ 831567 h 1663133"/>
                <a:gd name="connsiteX3" fmla="*/ 831698 w 1663395"/>
                <a:gd name="connsiteY3" fmla="*/ 1663134 h 1663133"/>
                <a:gd name="connsiteX4" fmla="*/ 0 w 1663395"/>
                <a:gd name="connsiteY4" fmla="*/ 831567 h 1663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395" h="1663133">
                  <a:moveTo>
                    <a:pt x="0" y="831567"/>
                  </a:moveTo>
                  <a:cubicBezTo>
                    <a:pt x="0" y="372305"/>
                    <a:pt x="372364" y="0"/>
                    <a:pt x="831698" y="0"/>
                  </a:cubicBezTo>
                  <a:cubicBezTo>
                    <a:pt x="1291032" y="0"/>
                    <a:pt x="1663396" y="372305"/>
                    <a:pt x="1663396" y="831567"/>
                  </a:cubicBezTo>
                  <a:cubicBezTo>
                    <a:pt x="1663396" y="1290829"/>
                    <a:pt x="1291032" y="1663134"/>
                    <a:pt x="831698" y="1663134"/>
                  </a:cubicBezTo>
                  <a:cubicBezTo>
                    <a:pt x="372364" y="1663134"/>
                    <a:pt x="0" y="1290829"/>
                    <a:pt x="0" y="831567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67138" tIns="268115" rIns="269401" bIns="268115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Optimize</a:t>
              </a:r>
              <a:endParaRPr lang="en-US" sz="2400" kern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627793" y="2025747"/>
            <a:ext cx="1782039" cy="1782039"/>
            <a:chOff x="2627793" y="2025747"/>
            <a:chExt cx="1782039" cy="1782039"/>
          </a:xfrm>
        </p:grpSpPr>
        <p:sp>
          <p:nvSpPr>
            <p:cNvPr id="36" name="Teardrop 35"/>
            <p:cNvSpPr/>
            <p:nvPr/>
          </p:nvSpPr>
          <p:spPr>
            <a:xfrm rot="2700000">
              <a:off x="2627793" y="2025747"/>
              <a:ext cx="1782039" cy="1782039"/>
            </a:xfrm>
            <a:prstGeom prst="teardrop">
              <a:avLst>
                <a:gd name="adj" fmla="val 1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Freeform 36"/>
            <p:cNvSpPr/>
            <p:nvPr/>
          </p:nvSpPr>
          <p:spPr>
            <a:xfrm>
              <a:off x="2687681" y="2085356"/>
              <a:ext cx="1663395" cy="1663133"/>
            </a:xfrm>
            <a:custGeom>
              <a:avLst/>
              <a:gdLst>
                <a:gd name="connsiteX0" fmla="*/ 0 w 1663395"/>
                <a:gd name="connsiteY0" fmla="*/ 831567 h 1663133"/>
                <a:gd name="connsiteX1" fmla="*/ 831698 w 1663395"/>
                <a:gd name="connsiteY1" fmla="*/ 0 h 1663133"/>
                <a:gd name="connsiteX2" fmla="*/ 1663396 w 1663395"/>
                <a:gd name="connsiteY2" fmla="*/ 831567 h 1663133"/>
                <a:gd name="connsiteX3" fmla="*/ 831698 w 1663395"/>
                <a:gd name="connsiteY3" fmla="*/ 1663134 h 1663133"/>
                <a:gd name="connsiteX4" fmla="*/ 0 w 1663395"/>
                <a:gd name="connsiteY4" fmla="*/ 831567 h 1663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395" h="1663133">
                  <a:moveTo>
                    <a:pt x="0" y="831567"/>
                  </a:moveTo>
                  <a:cubicBezTo>
                    <a:pt x="0" y="372305"/>
                    <a:pt x="372364" y="0"/>
                    <a:pt x="831698" y="0"/>
                  </a:cubicBezTo>
                  <a:cubicBezTo>
                    <a:pt x="1291032" y="0"/>
                    <a:pt x="1663396" y="372305"/>
                    <a:pt x="1663396" y="831567"/>
                  </a:cubicBezTo>
                  <a:cubicBezTo>
                    <a:pt x="1663396" y="1290829"/>
                    <a:pt x="1291032" y="1663134"/>
                    <a:pt x="831698" y="1663134"/>
                  </a:cubicBezTo>
                  <a:cubicBezTo>
                    <a:pt x="372364" y="1663134"/>
                    <a:pt x="0" y="1290829"/>
                    <a:pt x="0" y="831567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67137" tIns="268115" rIns="269402" bIns="268115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Simulate</a:t>
              </a:r>
              <a:endParaRPr lang="en-US" sz="2400" kern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86621" y="2025747"/>
            <a:ext cx="1782039" cy="1782039"/>
            <a:chOff x="786621" y="2025747"/>
            <a:chExt cx="1782039" cy="1782039"/>
          </a:xfrm>
        </p:grpSpPr>
        <p:sp>
          <p:nvSpPr>
            <p:cNvPr id="38" name="Teardrop 37"/>
            <p:cNvSpPr/>
            <p:nvPr/>
          </p:nvSpPr>
          <p:spPr>
            <a:xfrm rot="2700000">
              <a:off x="786621" y="2025747"/>
              <a:ext cx="1782039" cy="1782039"/>
            </a:xfrm>
            <a:prstGeom prst="teardrop">
              <a:avLst>
                <a:gd name="adj" fmla="val 1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Freeform 38"/>
            <p:cNvSpPr/>
            <p:nvPr/>
          </p:nvSpPr>
          <p:spPr>
            <a:xfrm>
              <a:off x="845377" y="2085356"/>
              <a:ext cx="1663395" cy="1663133"/>
            </a:xfrm>
            <a:custGeom>
              <a:avLst/>
              <a:gdLst>
                <a:gd name="connsiteX0" fmla="*/ 0 w 1663395"/>
                <a:gd name="connsiteY0" fmla="*/ 831567 h 1663133"/>
                <a:gd name="connsiteX1" fmla="*/ 831698 w 1663395"/>
                <a:gd name="connsiteY1" fmla="*/ 0 h 1663133"/>
                <a:gd name="connsiteX2" fmla="*/ 1663396 w 1663395"/>
                <a:gd name="connsiteY2" fmla="*/ 831567 h 1663133"/>
                <a:gd name="connsiteX3" fmla="*/ 831698 w 1663395"/>
                <a:gd name="connsiteY3" fmla="*/ 1663134 h 1663133"/>
                <a:gd name="connsiteX4" fmla="*/ 0 w 1663395"/>
                <a:gd name="connsiteY4" fmla="*/ 831567 h 1663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395" h="1663133">
                  <a:moveTo>
                    <a:pt x="0" y="831567"/>
                  </a:moveTo>
                  <a:cubicBezTo>
                    <a:pt x="0" y="372305"/>
                    <a:pt x="372364" y="0"/>
                    <a:pt x="831698" y="0"/>
                  </a:cubicBezTo>
                  <a:cubicBezTo>
                    <a:pt x="1291032" y="0"/>
                    <a:pt x="1663396" y="372305"/>
                    <a:pt x="1663396" y="831567"/>
                  </a:cubicBezTo>
                  <a:cubicBezTo>
                    <a:pt x="1663396" y="1290829"/>
                    <a:pt x="1291032" y="1663134"/>
                    <a:pt x="831698" y="1663134"/>
                  </a:cubicBezTo>
                  <a:cubicBezTo>
                    <a:pt x="372364" y="1663134"/>
                    <a:pt x="0" y="1290829"/>
                    <a:pt x="0" y="831567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68269" tIns="268115" rIns="268270" bIns="268115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Design</a:t>
              </a:r>
              <a:endParaRPr lang="en-US" sz="2400" kern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92" y="1088567"/>
            <a:ext cx="662696" cy="72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635" y="1088567"/>
            <a:ext cx="662696" cy="7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807" y="1088567"/>
            <a:ext cx="662696" cy="7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812" y="1088567"/>
            <a:ext cx="720000" cy="72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326" y="1088567"/>
            <a:ext cx="720000" cy="72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498" y="1088567"/>
            <a:ext cx="720000" cy="72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174" y="1531992"/>
            <a:ext cx="571501" cy="5715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748" y="5083820"/>
            <a:ext cx="571501" cy="5715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062" y="5083820"/>
            <a:ext cx="571501" cy="5715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233" y="5083820"/>
            <a:ext cx="571501" cy="5715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576" y="5083820"/>
            <a:ext cx="571501" cy="5715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748" y="4207198"/>
            <a:ext cx="571501" cy="5715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062" y="4207198"/>
            <a:ext cx="571501" cy="5715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90" y="4207198"/>
            <a:ext cx="571501" cy="5715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90" y="5083820"/>
            <a:ext cx="571501" cy="5715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576" y="4207198"/>
            <a:ext cx="571501" cy="5715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821" y="1454446"/>
            <a:ext cx="571501" cy="5715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405" y="5083820"/>
            <a:ext cx="571501" cy="5715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233" y="4207198"/>
            <a:ext cx="571501" cy="5715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405" y="4207198"/>
            <a:ext cx="571501" cy="57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7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3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4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5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ERNCobranding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7397C0DF-4257-0B48-86D5-AD5AF0BFBE10}" vid="{F454E6D3-6570-1949-BCB1-478C31A3B5C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73058</TotalTime>
  <Words>1489</Words>
  <Application>Microsoft Office PowerPoint</Application>
  <PresentationFormat>Widescreen</PresentationFormat>
  <Paragraphs>3929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Arial</vt:lpstr>
      <vt:lpstr>Calibri</vt:lpstr>
      <vt:lpstr>Calibri Light</vt:lpstr>
      <vt:lpstr>Cambria Math</vt:lpstr>
      <vt:lpstr>Showcard Gothic</vt:lpstr>
      <vt:lpstr>Times New Roman</vt:lpstr>
      <vt:lpstr>Wingdings</vt:lpstr>
      <vt:lpstr>CERNCobranding4-3</vt:lpstr>
      <vt:lpstr>Classifying the electromagnetic behaviour of a series of superconducting magnets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Simulating eddy currents in the beam screen</vt:lpstr>
      <vt:lpstr>Simulating eddy currents in the beam screen</vt:lpstr>
      <vt:lpstr>Simulating eddy currents in the beam screen</vt:lpstr>
      <vt:lpstr>Simulating eddy currents in the beam screen</vt:lpstr>
      <vt:lpstr>Simulating eddy currents in the beam screen</vt:lpstr>
      <vt:lpstr>PowerPoint Presentation</vt:lpstr>
      <vt:lpstr>Analyze features          -1</vt:lpstr>
      <vt:lpstr>Analyze features          -2</vt:lpstr>
      <vt:lpstr>Correlate events and features       -1</vt:lpstr>
      <vt:lpstr>Correlate events and features       -2</vt:lpstr>
      <vt:lpstr>Correlate events and features       -3</vt:lpstr>
      <vt:lpstr>Correlate events and features       -4</vt:lpstr>
      <vt:lpstr>Correlate events and features       -5</vt:lpstr>
      <vt:lpstr>Correlate events and features       -6</vt:lpstr>
      <vt:lpstr>Identify normal behavior</vt:lpstr>
      <vt:lpstr>Identify outlier behavior        -1</vt:lpstr>
      <vt:lpstr>Identify outlier behavior        -2</vt:lpstr>
      <vt:lpstr>After identifying outliers, check whether outliers can be explained by</vt:lpstr>
      <vt:lpstr>Main takeaways for interested colleagues</vt:lpstr>
      <vt:lpstr>PowerPoint Presentation</vt:lpstr>
      <vt:lpstr>A lot more fancy plots are possible…</vt:lpstr>
      <vt:lpstr>PowerPoint Presentation</vt:lpstr>
      <vt:lpstr>Annex</vt:lpstr>
      <vt:lpstr>PowerPoint Presentation</vt:lpstr>
      <vt:lpstr>Impedance amplitude versus frequency measured on 154 magnets</vt:lpstr>
      <vt:lpstr>Beam screen Cu thickness and RRR deduced from measurements -1</vt:lpstr>
      <vt:lpstr>Beam screen Cu thickness and RRR deduced from measurements -2</vt:lpstr>
      <vt:lpstr>Extra: Frequency analysis by Christoph Obermair – 2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Emmanuele Ravaioli</dc:creator>
  <cp:lastModifiedBy>Emmanuele</cp:lastModifiedBy>
  <cp:revision>3767</cp:revision>
  <cp:lastPrinted>2020-07-17T12:03:32Z</cp:lastPrinted>
  <dcterms:created xsi:type="dcterms:W3CDTF">2017-06-18T14:15:32Z</dcterms:created>
  <dcterms:modified xsi:type="dcterms:W3CDTF">2023-04-27T12:19:42Z</dcterms:modified>
</cp:coreProperties>
</file>