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6"/>
  </p:notesMasterIdLst>
  <p:handoutMasterIdLst>
    <p:handoutMasterId r:id="rId37"/>
  </p:handoutMasterIdLst>
  <p:sldIdLst>
    <p:sldId id="262" r:id="rId3"/>
    <p:sldId id="263" r:id="rId4"/>
    <p:sldId id="366" r:id="rId5"/>
    <p:sldId id="264" r:id="rId6"/>
    <p:sldId id="387" r:id="rId7"/>
    <p:sldId id="369" r:id="rId8"/>
    <p:sldId id="356" r:id="rId9"/>
    <p:sldId id="357" r:id="rId10"/>
    <p:sldId id="359" r:id="rId11"/>
    <p:sldId id="290" r:id="rId12"/>
    <p:sldId id="373" r:id="rId13"/>
    <p:sldId id="379" r:id="rId14"/>
    <p:sldId id="388" r:id="rId15"/>
    <p:sldId id="389" r:id="rId16"/>
    <p:sldId id="372" r:id="rId17"/>
    <p:sldId id="382" r:id="rId18"/>
    <p:sldId id="385" r:id="rId19"/>
    <p:sldId id="383" r:id="rId20"/>
    <p:sldId id="386" r:id="rId21"/>
    <p:sldId id="266" r:id="rId22"/>
    <p:sldId id="392" r:id="rId23"/>
    <p:sldId id="381" r:id="rId24"/>
    <p:sldId id="324" r:id="rId25"/>
    <p:sldId id="368" r:id="rId26"/>
    <p:sldId id="390" r:id="rId27"/>
    <p:sldId id="384" r:id="rId28"/>
    <p:sldId id="370" r:id="rId29"/>
    <p:sldId id="375" r:id="rId30"/>
    <p:sldId id="376" r:id="rId31"/>
    <p:sldId id="377" r:id="rId32"/>
    <p:sldId id="380" r:id="rId33"/>
    <p:sldId id="378" r:id="rId34"/>
    <p:sldId id="391" r:id="rId35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129" autoAdjust="0"/>
    <p:restoredTop sz="94660"/>
  </p:normalViewPr>
  <p:slideViewPr>
    <p:cSldViewPr>
      <p:cViewPr varScale="1">
        <p:scale>
          <a:sx n="62" d="100"/>
          <a:sy n="62" d="100"/>
        </p:scale>
        <p:origin x="6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46" y="-96"/>
      </p:cViewPr>
      <p:guideLst>
        <p:guide orient="horz" pos="2908"/>
        <p:guide pos="218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e\ELQA\Analysis\2016-12-08_RB.A34_earth_fault\Measurement_data\Final\DC\dvm_raw\2016-12-09\C12L4_power_via_A2_A12L4_PXI-ELQA16_2016-12-09_1542-ra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e\ELQA\Analysis\2016-12-08_RB.A34_earth_fault\Measurement_data\Final\DC\dvm_raw\2016-12-09\C12L4_power_via_A2_A12L4_PXI-ELQA16_2016-12-09_1542-ra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e\ELQA\Analysis\2016-12-08_RB.A34_earth_fault\Measurement_data\Final\DC\dvm_raw\2016-12-09\C12L4_power_via_A2_A12L4_PXI-ELQA16_2016-12-09_1542-ra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'C12L4_power_via_A2_A12L4_PXI-EL'!$C$13</c:f>
              <c:strCache>
                <c:ptCount val="1"/>
                <c:pt idx="0">
                  <c:v>Current [A]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'C12L4_power_via_A2_A12L4_PXI-EL'!$A$14:$A$1351</c:f>
              <c:numCache>
                <c:formatCode>General</c:formatCode>
                <c:ptCount val="1338"/>
                <c:pt idx="0">
                  <c:v>0</c:v>
                </c:pt>
                <c:pt idx="1">
                  <c:v>1.0002855559999999</c:v>
                </c:pt>
                <c:pt idx="2">
                  <c:v>2.0005711110000002</c:v>
                </c:pt>
                <c:pt idx="3">
                  <c:v>3.0008566669999999</c:v>
                </c:pt>
                <c:pt idx="4">
                  <c:v>4.0011422220000004</c:v>
                </c:pt>
                <c:pt idx="5">
                  <c:v>5.001427778</c:v>
                </c:pt>
                <c:pt idx="6">
                  <c:v>6.0017133329999997</c:v>
                </c:pt>
                <c:pt idx="7">
                  <c:v>7.0019988890000002</c:v>
                </c:pt>
                <c:pt idx="8">
                  <c:v>8.0022844440000007</c:v>
                </c:pt>
                <c:pt idx="9">
                  <c:v>9.0025700000000004</c:v>
                </c:pt>
                <c:pt idx="10">
                  <c:v>10.002855556</c:v>
                </c:pt>
                <c:pt idx="11">
                  <c:v>11.003141111</c:v>
                </c:pt>
                <c:pt idx="12">
                  <c:v>12.003426666999999</c:v>
                </c:pt>
                <c:pt idx="13">
                  <c:v>13.003712222000001</c:v>
                </c:pt>
                <c:pt idx="14">
                  <c:v>14.003997778</c:v>
                </c:pt>
                <c:pt idx="15">
                  <c:v>15.004283333</c:v>
                </c:pt>
                <c:pt idx="16">
                  <c:v>16.004568889000002</c:v>
                </c:pt>
                <c:pt idx="17">
                  <c:v>17.004854443999999</c:v>
                </c:pt>
                <c:pt idx="18">
                  <c:v>18.005140000000001</c:v>
                </c:pt>
                <c:pt idx="19">
                  <c:v>19.005425555999999</c:v>
                </c:pt>
                <c:pt idx="20">
                  <c:v>20.005711111</c:v>
                </c:pt>
                <c:pt idx="21">
                  <c:v>21.005996667000002</c:v>
                </c:pt>
                <c:pt idx="22">
                  <c:v>22.006282221999999</c:v>
                </c:pt>
                <c:pt idx="23">
                  <c:v>23.006567778000001</c:v>
                </c:pt>
                <c:pt idx="24">
                  <c:v>24.006853332999999</c:v>
                </c:pt>
                <c:pt idx="25">
                  <c:v>25.007138889</c:v>
                </c:pt>
                <c:pt idx="26">
                  <c:v>26.007424444000002</c:v>
                </c:pt>
                <c:pt idx="27">
                  <c:v>27.007709999999999</c:v>
                </c:pt>
                <c:pt idx="28">
                  <c:v>28.007995556000001</c:v>
                </c:pt>
                <c:pt idx="29">
                  <c:v>29.008281110999999</c:v>
                </c:pt>
                <c:pt idx="30">
                  <c:v>30.008566667</c:v>
                </c:pt>
                <c:pt idx="31">
                  <c:v>31.008852222000002</c:v>
                </c:pt>
                <c:pt idx="32">
                  <c:v>32.009137778000003</c:v>
                </c:pt>
                <c:pt idx="33">
                  <c:v>33.009423333000001</c:v>
                </c:pt>
                <c:pt idx="34">
                  <c:v>34.009708889000002</c:v>
                </c:pt>
                <c:pt idx="35">
                  <c:v>35.009994444</c:v>
                </c:pt>
                <c:pt idx="36">
                  <c:v>36.010280000000002</c:v>
                </c:pt>
                <c:pt idx="37">
                  <c:v>37.010565556000003</c:v>
                </c:pt>
                <c:pt idx="38">
                  <c:v>38.010851111000001</c:v>
                </c:pt>
                <c:pt idx="39">
                  <c:v>39.011136667000002</c:v>
                </c:pt>
                <c:pt idx="40">
                  <c:v>40.011422222</c:v>
                </c:pt>
                <c:pt idx="41">
                  <c:v>41.011707778000002</c:v>
                </c:pt>
                <c:pt idx="42">
                  <c:v>42.011993332999999</c:v>
                </c:pt>
                <c:pt idx="43">
                  <c:v>43.012278889000001</c:v>
                </c:pt>
                <c:pt idx="44">
                  <c:v>44.012564443999999</c:v>
                </c:pt>
                <c:pt idx="45">
                  <c:v>45.01285</c:v>
                </c:pt>
                <c:pt idx="46">
                  <c:v>46.013135556000002</c:v>
                </c:pt>
                <c:pt idx="47">
                  <c:v>47.013421111</c:v>
                </c:pt>
                <c:pt idx="48">
                  <c:v>48.013706667000001</c:v>
                </c:pt>
                <c:pt idx="49">
                  <c:v>49.013992221999999</c:v>
                </c:pt>
                <c:pt idx="50">
                  <c:v>50.014277778</c:v>
                </c:pt>
                <c:pt idx="51">
                  <c:v>51.014563332999998</c:v>
                </c:pt>
                <c:pt idx="52">
                  <c:v>52.014848889</c:v>
                </c:pt>
                <c:pt idx="53">
                  <c:v>53.015134443999997</c:v>
                </c:pt>
                <c:pt idx="54">
                  <c:v>54.015419999999999</c:v>
                </c:pt>
                <c:pt idx="55">
                  <c:v>55.015705556</c:v>
                </c:pt>
                <c:pt idx="56">
                  <c:v>56.015991110999998</c:v>
                </c:pt>
                <c:pt idx="57">
                  <c:v>57.016276667</c:v>
                </c:pt>
                <c:pt idx="58">
                  <c:v>58.016562221999997</c:v>
                </c:pt>
                <c:pt idx="59">
                  <c:v>59.016847777999999</c:v>
                </c:pt>
                <c:pt idx="60">
                  <c:v>60.017133332999997</c:v>
                </c:pt>
                <c:pt idx="61">
                  <c:v>61.017418888999998</c:v>
                </c:pt>
                <c:pt idx="62">
                  <c:v>62.017704444000003</c:v>
                </c:pt>
                <c:pt idx="63">
                  <c:v>63.017989999999998</c:v>
                </c:pt>
                <c:pt idx="64">
                  <c:v>64.018275556000006</c:v>
                </c:pt>
                <c:pt idx="65">
                  <c:v>65.018561110999997</c:v>
                </c:pt>
                <c:pt idx="66">
                  <c:v>66.018846667000005</c:v>
                </c:pt>
                <c:pt idx="67">
                  <c:v>67.019132221999996</c:v>
                </c:pt>
                <c:pt idx="68">
                  <c:v>68.019417778000005</c:v>
                </c:pt>
                <c:pt idx="69">
                  <c:v>69.019703332999995</c:v>
                </c:pt>
                <c:pt idx="70">
                  <c:v>70.019988889000004</c:v>
                </c:pt>
                <c:pt idx="71">
                  <c:v>71.020274443999995</c:v>
                </c:pt>
                <c:pt idx="72">
                  <c:v>72.020560000000003</c:v>
                </c:pt>
                <c:pt idx="73">
                  <c:v>73.020845555999998</c:v>
                </c:pt>
                <c:pt idx="74">
                  <c:v>74.021131111000003</c:v>
                </c:pt>
                <c:pt idx="75">
                  <c:v>75.021416666999997</c:v>
                </c:pt>
                <c:pt idx="76">
                  <c:v>76.021702222000002</c:v>
                </c:pt>
                <c:pt idx="77">
                  <c:v>77.021987777999996</c:v>
                </c:pt>
                <c:pt idx="78">
                  <c:v>78.022273333000001</c:v>
                </c:pt>
                <c:pt idx="79">
                  <c:v>79.022558888999995</c:v>
                </c:pt>
                <c:pt idx="80">
                  <c:v>80.022844444</c:v>
                </c:pt>
                <c:pt idx="81">
                  <c:v>81.023129999999995</c:v>
                </c:pt>
                <c:pt idx="82">
                  <c:v>82.023415556000003</c:v>
                </c:pt>
                <c:pt idx="83">
                  <c:v>83.023701110999994</c:v>
                </c:pt>
                <c:pt idx="84">
                  <c:v>84.023986667000003</c:v>
                </c:pt>
                <c:pt idx="85">
                  <c:v>85.024272221999993</c:v>
                </c:pt>
                <c:pt idx="86">
                  <c:v>86.024557778000002</c:v>
                </c:pt>
                <c:pt idx="87">
                  <c:v>87.024843333000007</c:v>
                </c:pt>
                <c:pt idx="88">
                  <c:v>88.025128889000001</c:v>
                </c:pt>
                <c:pt idx="89">
                  <c:v>89.025414444000006</c:v>
                </c:pt>
                <c:pt idx="90">
                  <c:v>90.025700000000001</c:v>
                </c:pt>
                <c:pt idx="91">
                  <c:v>91.025985555999995</c:v>
                </c:pt>
                <c:pt idx="92">
                  <c:v>92.026271111</c:v>
                </c:pt>
                <c:pt idx="93">
                  <c:v>93.026556666999994</c:v>
                </c:pt>
                <c:pt idx="94">
                  <c:v>94.026842221999999</c:v>
                </c:pt>
                <c:pt idx="95">
                  <c:v>95.027127777999993</c:v>
                </c:pt>
                <c:pt idx="96">
                  <c:v>96.027413332999998</c:v>
                </c:pt>
                <c:pt idx="97">
                  <c:v>97.027698889000007</c:v>
                </c:pt>
                <c:pt idx="98">
                  <c:v>98.027984443999998</c:v>
                </c:pt>
                <c:pt idx="99">
                  <c:v>99.028270000000006</c:v>
                </c:pt>
                <c:pt idx="100">
                  <c:v>100.028555556</c:v>
                </c:pt>
                <c:pt idx="101">
                  <c:v>101.02884111100001</c:v>
                </c:pt>
                <c:pt idx="102">
                  <c:v>102.029126667</c:v>
                </c:pt>
                <c:pt idx="103">
                  <c:v>103.029412222</c:v>
                </c:pt>
                <c:pt idx="104">
                  <c:v>104.029697778</c:v>
                </c:pt>
                <c:pt idx="105">
                  <c:v>105.029983333</c:v>
                </c:pt>
                <c:pt idx="106">
                  <c:v>106.030268889</c:v>
                </c:pt>
                <c:pt idx="107">
                  <c:v>107.030554444</c:v>
                </c:pt>
                <c:pt idx="108">
                  <c:v>108.03084</c:v>
                </c:pt>
                <c:pt idx="109">
                  <c:v>109.03112555600001</c:v>
                </c:pt>
                <c:pt idx="110">
                  <c:v>110.031411111</c:v>
                </c:pt>
                <c:pt idx="111">
                  <c:v>111.03169666700001</c:v>
                </c:pt>
                <c:pt idx="112">
                  <c:v>112.031982222</c:v>
                </c:pt>
                <c:pt idx="113">
                  <c:v>113.032267778</c:v>
                </c:pt>
                <c:pt idx="114">
                  <c:v>114.032553333</c:v>
                </c:pt>
                <c:pt idx="115">
                  <c:v>115.032838889</c:v>
                </c:pt>
                <c:pt idx="116">
                  <c:v>116.03312444399999</c:v>
                </c:pt>
                <c:pt idx="117">
                  <c:v>117.03341</c:v>
                </c:pt>
                <c:pt idx="118">
                  <c:v>118.033695556</c:v>
                </c:pt>
                <c:pt idx="119">
                  <c:v>119.033981111</c:v>
                </c:pt>
                <c:pt idx="120">
                  <c:v>120.034266667</c:v>
                </c:pt>
                <c:pt idx="121">
                  <c:v>121.034552222</c:v>
                </c:pt>
                <c:pt idx="122">
                  <c:v>122.034837778</c:v>
                </c:pt>
                <c:pt idx="123">
                  <c:v>123.035123333</c:v>
                </c:pt>
                <c:pt idx="124">
                  <c:v>124.035408889</c:v>
                </c:pt>
                <c:pt idx="125">
                  <c:v>125.035694444</c:v>
                </c:pt>
                <c:pt idx="126">
                  <c:v>126.03598</c:v>
                </c:pt>
                <c:pt idx="127">
                  <c:v>127.036265556</c:v>
                </c:pt>
                <c:pt idx="128">
                  <c:v>128.03655111099999</c:v>
                </c:pt>
                <c:pt idx="129">
                  <c:v>129.03683666699999</c:v>
                </c:pt>
                <c:pt idx="130">
                  <c:v>130.03712222199999</c:v>
                </c:pt>
                <c:pt idx="131">
                  <c:v>131.03740777799999</c:v>
                </c:pt>
                <c:pt idx="132">
                  <c:v>132.03769333299999</c:v>
                </c:pt>
                <c:pt idx="133">
                  <c:v>133.03797888899999</c:v>
                </c:pt>
                <c:pt idx="134">
                  <c:v>134.03826444399999</c:v>
                </c:pt>
                <c:pt idx="135">
                  <c:v>135.03854999999999</c:v>
                </c:pt>
                <c:pt idx="136">
                  <c:v>136.03883555600001</c:v>
                </c:pt>
                <c:pt idx="137">
                  <c:v>137.03912111099999</c:v>
                </c:pt>
                <c:pt idx="138">
                  <c:v>138.03940666700001</c:v>
                </c:pt>
                <c:pt idx="139">
                  <c:v>139.03969222200001</c:v>
                </c:pt>
                <c:pt idx="140">
                  <c:v>140.03997777800001</c:v>
                </c:pt>
                <c:pt idx="141">
                  <c:v>141.04026333300001</c:v>
                </c:pt>
                <c:pt idx="142">
                  <c:v>142.04054888900001</c:v>
                </c:pt>
                <c:pt idx="143">
                  <c:v>143.04083444400001</c:v>
                </c:pt>
                <c:pt idx="144">
                  <c:v>144.04112000000001</c:v>
                </c:pt>
                <c:pt idx="145">
                  <c:v>145.041405556</c:v>
                </c:pt>
                <c:pt idx="146">
                  <c:v>146.04169111100001</c:v>
                </c:pt>
                <c:pt idx="147">
                  <c:v>147.041976667</c:v>
                </c:pt>
                <c:pt idx="148">
                  <c:v>148.04226222200001</c:v>
                </c:pt>
                <c:pt idx="149">
                  <c:v>149.042547778</c:v>
                </c:pt>
                <c:pt idx="150">
                  <c:v>150.042833333</c:v>
                </c:pt>
                <c:pt idx="151">
                  <c:v>151.043118889</c:v>
                </c:pt>
                <c:pt idx="152">
                  <c:v>152.043404444</c:v>
                </c:pt>
                <c:pt idx="153">
                  <c:v>153.04369</c:v>
                </c:pt>
                <c:pt idx="154">
                  <c:v>154.04397555599999</c:v>
                </c:pt>
                <c:pt idx="155">
                  <c:v>155.044261111</c:v>
                </c:pt>
                <c:pt idx="156">
                  <c:v>156.04454666699999</c:v>
                </c:pt>
                <c:pt idx="157">
                  <c:v>157.044832222</c:v>
                </c:pt>
                <c:pt idx="158">
                  <c:v>158.04511777799999</c:v>
                </c:pt>
                <c:pt idx="159">
                  <c:v>159.045403333</c:v>
                </c:pt>
                <c:pt idx="160">
                  <c:v>160.04568888899999</c:v>
                </c:pt>
                <c:pt idx="161">
                  <c:v>161.045974444</c:v>
                </c:pt>
                <c:pt idx="162">
                  <c:v>162.04625999999999</c:v>
                </c:pt>
                <c:pt idx="163">
                  <c:v>163.04654555600001</c:v>
                </c:pt>
                <c:pt idx="164">
                  <c:v>164.04683111099999</c:v>
                </c:pt>
                <c:pt idx="165">
                  <c:v>165.04711666700001</c:v>
                </c:pt>
                <c:pt idx="166">
                  <c:v>166.04740222199999</c:v>
                </c:pt>
                <c:pt idx="167">
                  <c:v>167.04768777800001</c:v>
                </c:pt>
                <c:pt idx="168">
                  <c:v>168.04797333299999</c:v>
                </c:pt>
                <c:pt idx="169">
                  <c:v>169.04825888900001</c:v>
                </c:pt>
                <c:pt idx="170">
                  <c:v>170.04854444399999</c:v>
                </c:pt>
                <c:pt idx="171">
                  <c:v>171.04883000000001</c:v>
                </c:pt>
                <c:pt idx="172">
                  <c:v>172.049115556</c:v>
                </c:pt>
                <c:pt idx="173">
                  <c:v>173.04940111100001</c:v>
                </c:pt>
                <c:pt idx="174">
                  <c:v>174.049686667</c:v>
                </c:pt>
                <c:pt idx="175">
                  <c:v>175.04997222200001</c:v>
                </c:pt>
                <c:pt idx="176">
                  <c:v>176.050257778</c:v>
                </c:pt>
                <c:pt idx="177">
                  <c:v>177.05054333300001</c:v>
                </c:pt>
                <c:pt idx="178">
                  <c:v>178.050828889</c:v>
                </c:pt>
                <c:pt idx="179">
                  <c:v>179.05111444400001</c:v>
                </c:pt>
                <c:pt idx="180">
                  <c:v>180.0514</c:v>
                </c:pt>
                <c:pt idx="181">
                  <c:v>181.051685556</c:v>
                </c:pt>
                <c:pt idx="182">
                  <c:v>182.051971111</c:v>
                </c:pt>
                <c:pt idx="183">
                  <c:v>183.05225666699999</c:v>
                </c:pt>
                <c:pt idx="184">
                  <c:v>184.052542222</c:v>
                </c:pt>
                <c:pt idx="185">
                  <c:v>185.05282777799999</c:v>
                </c:pt>
                <c:pt idx="186">
                  <c:v>186.053113333</c:v>
                </c:pt>
                <c:pt idx="187">
                  <c:v>187.05339888899999</c:v>
                </c:pt>
                <c:pt idx="188">
                  <c:v>188.053684444</c:v>
                </c:pt>
                <c:pt idx="189">
                  <c:v>189.05396999999999</c:v>
                </c:pt>
                <c:pt idx="190">
                  <c:v>190.05425555599999</c:v>
                </c:pt>
                <c:pt idx="191">
                  <c:v>191.05454111099999</c:v>
                </c:pt>
                <c:pt idx="192">
                  <c:v>192.05482666699999</c:v>
                </c:pt>
                <c:pt idx="193">
                  <c:v>193.05511222199999</c:v>
                </c:pt>
                <c:pt idx="194">
                  <c:v>194.05539777800001</c:v>
                </c:pt>
                <c:pt idx="195">
                  <c:v>195.05568333299999</c:v>
                </c:pt>
                <c:pt idx="196">
                  <c:v>196.05596888900001</c:v>
                </c:pt>
                <c:pt idx="197">
                  <c:v>197.05625444399999</c:v>
                </c:pt>
                <c:pt idx="198">
                  <c:v>198.05654000000001</c:v>
                </c:pt>
                <c:pt idx="199">
                  <c:v>199.05682555600001</c:v>
                </c:pt>
                <c:pt idx="200">
                  <c:v>200.05711111100001</c:v>
                </c:pt>
                <c:pt idx="201">
                  <c:v>201.05739666700001</c:v>
                </c:pt>
                <c:pt idx="202">
                  <c:v>202.05768222200001</c:v>
                </c:pt>
                <c:pt idx="203">
                  <c:v>203.05796777800001</c:v>
                </c:pt>
                <c:pt idx="204">
                  <c:v>204.05825333300001</c:v>
                </c:pt>
                <c:pt idx="205">
                  <c:v>205.058538889</c:v>
                </c:pt>
                <c:pt idx="206">
                  <c:v>206.05882444400001</c:v>
                </c:pt>
                <c:pt idx="207">
                  <c:v>207.05911</c:v>
                </c:pt>
                <c:pt idx="208">
                  <c:v>208.059395556</c:v>
                </c:pt>
                <c:pt idx="209">
                  <c:v>209.059681111</c:v>
                </c:pt>
                <c:pt idx="210">
                  <c:v>210.059966667</c:v>
                </c:pt>
                <c:pt idx="211">
                  <c:v>211.060252222</c:v>
                </c:pt>
                <c:pt idx="212">
                  <c:v>212.060537778</c:v>
                </c:pt>
                <c:pt idx="213">
                  <c:v>213.060823333</c:v>
                </c:pt>
                <c:pt idx="214">
                  <c:v>214.061108889</c:v>
                </c:pt>
                <c:pt idx="215">
                  <c:v>215.061394444</c:v>
                </c:pt>
                <c:pt idx="216">
                  <c:v>216.06168</c:v>
                </c:pt>
                <c:pt idx="217">
                  <c:v>217.06196555599999</c:v>
                </c:pt>
                <c:pt idx="218">
                  <c:v>218.06225111099999</c:v>
                </c:pt>
                <c:pt idx="219">
                  <c:v>219.06253666699999</c:v>
                </c:pt>
                <c:pt idx="220">
                  <c:v>220.06282222199999</c:v>
                </c:pt>
                <c:pt idx="221">
                  <c:v>221.06310777799999</c:v>
                </c:pt>
                <c:pt idx="222">
                  <c:v>222.06339333299999</c:v>
                </c:pt>
                <c:pt idx="223">
                  <c:v>223.06367888899999</c:v>
                </c:pt>
                <c:pt idx="224">
                  <c:v>224.06396444399999</c:v>
                </c:pt>
                <c:pt idx="225">
                  <c:v>225.06424999999999</c:v>
                </c:pt>
                <c:pt idx="226">
                  <c:v>226.06453555600001</c:v>
                </c:pt>
                <c:pt idx="227">
                  <c:v>227.06482111099999</c:v>
                </c:pt>
                <c:pt idx="228">
                  <c:v>228.06510666700001</c:v>
                </c:pt>
                <c:pt idx="229">
                  <c:v>229.06539222200001</c:v>
                </c:pt>
                <c:pt idx="230">
                  <c:v>230.06567777800001</c:v>
                </c:pt>
                <c:pt idx="231">
                  <c:v>231.06596333300001</c:v>
                </c:pt>
                <c:pt idx="232">
                  <c:v>232.06624888900001</c:v>
                </c:pt>
                <c:pt idx="233">
                  <c:v>233.06653444400001</c:v>
                </c:pt>
                <c:pt idx="234">
                  <c:v>234.06682000000001</c:v>
                </c:pt>
                <c:pt idx="235">
                  <c:v>235.067105556</c:v>
                </c:pt>
                <c:pt idx="236">
                  <c:v>236.06739111100001</c:v>
                </c:pt>
                <c:pt idx="237">
                  <c:v>237.067676667</c:v>
                </c:pt>
                <c:pt idx="238">
                  <c:v>238.06796222200001</c:v>
                </c:pt>
                <c:pt idx="239">
                  <c:v>239.068247778</c:v>
                </c:pt>
                <c:pt idx="240">
                  <c:v>240.068533333</c:v>
                </c:pt>
                <c:pt idx="241">
                  <c:v>241.068818889</c:v>
                </c:pt>
                <c:pt idx="242">
                  <c:v>242.069104444</c:v>
                </c:pt>
                <c:pt idx="243">
                  <c:v>243.06939</c:v>
                </c:pt>
                <c:pt idx="244">
                  <c:v>244.06967555599999</c:v>
                </c:pt>
                <c:pt idx="245">
                  <c:v>245.069961111</c:v>
                </c:pt>
                <c:pt idx="246">
                  <c:v>246.07024666699999</c:v>
                </c:pt>
                <c:pt idx="247">
                  <c:v>247.070532222</c:v>
                </c:pt>
                <c:pt idx="248">
                  <c:v>248.07081777799999</c:v>
                </c:pt>
                <c:pt idx="249">
                  <c:v>249.071103333</c:v>
                </c:pt>
                <c:pt idx="250">
                  <c:v>250.07138888899999</c:v>
                </c:pt>
                <c:pt idx="251">
                  <c:v>251.071674444</c:v>
                </c:pt>
                <c:pt idx="252">
                  <c:v>252.07195999999999</c:v>
                </c:pt>
                <c:pt idx="253">
                  <c:v>253.07224555600001</c:v>
                </c:pt>
                <c:pt idx="254">
                  <c:v>254.07253111099999</c:v>
                </c:pt>
                <c:pt idx="255">
                  <c:v>255.07281666700001</c:v>
                </c:pt>
                <c:pt idx="256">
                  <c:v>256.07310222199999</c:v>
                </c:pt>
                <c:pt idx="257">
                  <c:v>257.07338777799998</c:v>
                </c:pt>
                <c:pt idx="258">
                  <c:v>258.07367333299999</c:v>
                </c:pt>
                <c:pt idx="259">
                  <c:v>259.07395888899998</c:v>
                </c:pt>
                <c:pt idx="260">
                  <c:v>260.07424444399999</c:v>
                </c:pt>
                <c:pt idx="261">
                  <c:v>261.07452999999998</c:v>
                </c:pt>
                <c:pt idx="262">
                  <c:v>262.07481555599998</c:v>
                </c:pt>
                <c:pt idx="263">
                  <c:v>263.07510111099998</c:v>
                </c:pt>
                <c:pt idx="264">
                  <c:v>264.07538666699998</c:v>
                </c:pt>
                <c:pt idx="265">
                  <c:v>265.07567222199998</c:v>
                </c:pt>
                <c:pt idx="266">
                  <c:v>266.07595777799997</c:v>
                </c:pt>
                <c:pt idx="267">
                  <c:v>267.07624333299998</c:v>
                </c:pt>
                <c:pt idx="268">
                  <c:v>268.07652888899997</c:v>
                </c:pt>
                <c:pt idx="269">
                  <c:v>269.07681444399998</c:v>
                </c:pt>
                <c:pt idx="270">
                  <c:v>270.07709999999997</c:v>
                </c:pt>
                <c:pt idx="271">
                  <c:v>271.07738555600002</c:v>
                </c:pt>
                <c:pt idx="272">
                  <c:v>272.07767111099997</c:v>
                </c:pt>
                <c:pt idx="273">
                  <c:v>273.07795666700002</c:v>
                </c:pt>
                <c:pt idx="274">
                  <c:v>274.07824222199997</c:v>
                </c:pt>
                <c:pt idx="275">
                  <c:v>275.07852777800002</c:v>
                </c:pt>
                <c:pt idx="276">
                  <c:v>276.07881333300003</c:v>
                </c:pt>
                <c:pt idx="277">
                  <c:v>277.07909888900002</c:v>
                </c:pt>
                <c:pt idx="278">
                  <c:v>278.07938444400003</c:v>
                </c:pt>
                <c:pt idx="279">
                  <c:v>279.07967000000002</c:v>
                </c:pt>
                <c:pt idx="280">
                  <c:v>280.07995555600002</c:v>
                </c:pt>
                <c:pt idx="281">
                  <c:v>281.08024111100002</c:v>
                </c:pt>
                <c:pt idx="282">
                  <c:v>282.08052666700002</c:v>
                </c:pt>
                <c:pt idx="283">
                  <c:v>283.08081222200002</c:v>
                </c:pt>
                <c:pt idx="284">
                  <c:v>284.08109777800001</c:v>
                </c:pt>
                <c:pt idx="285">
                  <c:v>285.08138333300002</c:v>
                </c:pt>
                <c:pt idx="286">
                  <c:v>286.08166888900001</c:v>
                </c:pt>
                <c:pt idx="287">
                  <c:v>287.08195444400002</c:v>
                </c:pt>
                <c:pt idx="288">
                  <c:v>288.08224000000001</c:v>
                </c:pt>
                <c:pt idx="289">
                  <c:v>289.08252555600001</c:v>
                </c:pt>
                <c:pt idx="290">
                  <c:v>290.08281111100001</c:v>
                </c:pt>
                <c:pt idx="291">
                  <c:v>291.08309666700001</c:v>
                </c:pt>
                <c:pt idx="292">
                  <c:v>292.08338222200001</c:v>
                </c:pt>
                <c:pt idx="293">
                  <c:v>293.08366777800001</c:v>
                </c:pt>
                <c:pt idx="294">
                  <c:v>294.08395333300001</c:v>
                </c:pt>
                <c:pt idx="295">
                  <c:v>295.08423888900001</c:v>
                </c:pt>
                <c:pt idx="296">
                  <c:v>296.08452444400001</c:v>
                </c:pt>
                <c:pt idx="297">
                  <c:v>297.08481</c:v>
                </c:pt>
                <c:pt idx="298">
                  <c:v>298.085095556</c:v>
                </c:pt>
                <c:pt idx="299">
                  <c:v>299.085381111</c:v>
                </c:pt>
                <c:pt idx="300">
                  <c:v>300.085666667</c:v>
                </c:pt>
                <c:pt idx="301">
                  <c:v>301.085952222</c:v>
                </c:pt>
                <c:pt idx="302">
                  <c:v>302.086237778</c:v>
                </c:pt>
                <c:pt idx="303">
                  <c:v>303.086523333</c:v>
                </c:pt>
                <c:pt idx="304">
                  <c:v>304.086808889</c:v>
                </c:pt>
                <c:pt idx="305">
                  <c:v>305.087094444</c:v>
                </c:pt>
                <c:pt idx="306">
                  <c:v>306.08738</c:v>
                </c:pt>
                <c:pt idx="307">
                  <c:v>307.08766555599999</c:v>
                </c:pt>
                <c:pt idx="308">
                  <c:v>308.087951111</c:v>
                </c:pt>
                <c:pt idx="309">
                  <c:v>309.08823666699999</c:v>
                </c:pt>
                <c:pt idx="310">
                  <c:v>310.08852222199999</c:v>
                </c:pt>
                <c:pt idx="311">
                  <c:v>311.08880777799999</c:v>
                </c:pt>
                <c:pt idx="312">
                  <c:v>312.08909333299999</c:v>
                </c:pt>
                <c:pt idx="313">
                  <c:v>313.08937888899999</c:v>
                </c:pt>
                <c:pt idx="314">
                  <c:v>314.08966444399999</c:v>
                </c:pt>
                <c:pt idx="315">
                  <c:v>315.08994999999999</c:v>
                </c:pt>
                <c:pt idx="316">
                  <c:v>316.09023555599998</c:v>
                </c:pt>
                <c:pt idx="317">
                  <c:v>317.09052111099999</c:v>
                </c:pt>
                <c:pt idx="318">
                  <c:v>318.09080666699998</c:v>
                </c:pt>
                <c:pt idx="319">
                  <c:v>319.09109222199999</c:v>
                </c:pt>
                <c:pt idx="320">
                  <c:v>320.09137777799998</c:v>
                </c:pt>
                <c:pt idx="321">
                  <c:v>321.09166333299999</c:v>
                </c:pt>
                <c:pt idx="322">
                  <c:v>322.09194888899998</c:v>
                </c:pt>
                <c:pt idx="323">
                  <c:v>323.09223444399998</c:v>
                </c:pt>
                <c:pt idx="324">
                  <c:v>324.09251999999998</c:v>
                </c:pt>
                <c:pt idx="325">
                  <c:v>325.09280555599997</c:v>
                </c:pt>
                <c:pt idx="326">
                  <c:v>326.09309111099998</c:v>
                </c:pt>
                <c:pt idx="327">
                  <c:v>327.09337666699997</c:v>
                </c:pt>
                <c:pt idx="328">
                  <c:v>328.09366222199998</c:v>
                </c:pt>
                <c:pt idx="329">
                  <c:v>329.09394777799997</c:v>
                </c:pt>
                <c:pt idx="330">
                  <c:v>330.09423333299998</c:v>
                </c:pt>
                <c:pt idx="331">
                  <c:v>331.09451888900003</c:v>
                </c:pt>
                <c:pt idx="332">
                  <c:v>332.09480444399998</c:v>
                </c:pt>
                <c:pt idx="333">
                  <c:v>333.09509000000003</c:v>
                </c:pt>
                <c:pt idx="334">
                  <c:v>334.09537555600002</c:v>
                </c:pt>
                <c:pt idx="335">
                  <c:v>335.09566111100003</c:v>
                </c:pt>
                <c:pt idx="336">
                  <c:v>336.09594666700002</c:v>
                </c:pt>
                <c:pt idx="337">
                  <c:v>337.09623222200003</c:v>
                </c:pt>
                <c:pt idx="338">
                  <c:v>338.09651777800002</c:v>
                </c:pt>
                <c:pt idx="339">
                  <c:v>339.09680333300003</c:v>
                </c:pt>
                <c:pt idx="340">
                  <c:v>340.09708888900002</c:v>
                </c:pt>
                <c:pt idx="341">
                  <c:v>341.09737444400002</c:v>
                </c:pt>
                <c:pt idx="342">
                  <c:v>342.09766000000002</c:v>
                </c:pt>
                <c:pt idx="343">
                  <c:v>343.09794555600001</c:v>
                </c:pt>
                <c:pt idx="344">
                  <c:v>344.09823111100002</c:v>
                </c:pt>
                <c:pt idx="345">
                  <c:v>345.09851666700001</c:v>
                </c:pt>
                <c:pt idx="346">
                  <c:v>346.09880222200002</c:v>
                </c:pt>
                <c:pt idx="347">
                  <c:v>347.09908777800001</c:v>
                </c:pt>
                <c:pt idx="348">
                  <c:v>348.09937333300002</c:v>
                </c:pt>
                <c:pt idx="349">
                  <c:v>349.09965888900001</c:v>
                </c:pt>
                <c:pt idx="350">
                  <c:v>350.09994444400002</c:v>
                </c:pt>
                <c:pt idx="351">
                  <c:v>351.10023000000001</c:v>
                </c:pt>
                <c:pt idx="352">
                  <c:v>352.100515556</c:v>
                </c:pt>
                <c:pt idx="353">
                  <c:v>353.10080111100001</c:v>
                </c:pt>
                <c:pt idx="354">
                  <c:v>354.101086667</c:v>
                </c:pt>
                <c:pt idx="355">
                  <c:v>355.10137222200001</c:v>
                </c:pt>
                <c:pt idx="356">
                  <c:v>356.101657778</c:v>
                </c:pt>
                <c:pt idx="357">
                  <c:v>357.10194333300001</c:v>
                </c:pt>
                <c:pt idx="358">
                  <c:v>358.102228889</c:v>
                </c:pt>
                <c:pt idx="359">
                  <c:v>359.10251444400001</c:v>
                </c:pt>
                <c:pt idx="360">
                  <c:v>360.1028</c:v>
                </c:pt>
                <c:pt idx="361">
                  <c:v>361.103085556</c:v>
                </c:pt>
                <c:pt idx="362">
                  <c:v>362.103371111</c:v>
                </c:pt>
                <c:pt idx="363">
                  <c:v>363.103656667</c:v>
                </c:pt>
                <c:pt idx="364">
                  <c:v>364.103942222</c:v>
                </c:pt>
                <c:pt idx="365">
                  <c:v>365.10422777799999</c:v>
                </c:pt>
                <c:pt idx="366">
                  <c:v>366.104513333</c:v>
                </c:pt>
                <c:pt idx="367">
                  <c:v>367.10479888899999</c:v>
                </c:pt>
                <c:pt idx="368">
                  <c:v>368.105084444</c:v>
                </c:pt>
                <c:pt idx="369">
                  <c:v>369.10536999999999</c:v>
                </c:pt>
                <c:pt idx="370">
                  <c:v>370.10565555599999</c:v>
                </c:pt>
                <c:pt idx="371">
                  <c:v>371.10594111099999</c:v>
                </c:pt>
                <c:pt idx="372">
                  <c:v>372.10622666699999</c:v>
                </c:pt>
                <c:pt idx="373">
                  <c:v>373.10651222199999</c:v>
                </c:pt>
                <c:pt idx="374">
                  <c:v>374.10679777799999</c:v>
                </c:pt>
                <c:pt idx="375">
                  <c:v>375.10708333299999</c:v>
                </c:pt>
                <c:pt idx="376">
                  <c:v>376.10736888899999</c:v>
                </c:pt>
                <c:pt idx="377">
                  <c:v>377.10765444399999</c:v>
                </c:pt>
                <c:pt idx="378">
                  <c:v>378.10793999999999</c:v>
                </c:pt>
                <c:pt idx="379">
                  <c:v>379.10822555599998</c:v>
                </c:pt>
                <c:pt idx="380">
                  <c:v>380.10851111099998</c:v>
                </c:pt>
                <c:pt idx="381">
                  <c:v>381.10879666699998</c:v>
                </c:pt>
                <c:pt idx="382">
                  <c:v>382.10908222199998</c:v>
                </c:pt>
                <c:pt idx="383">
                  <c:v>383.10936777799998</c:v>
                </c:pt>
                <c:pt idx="384">
                  <c:v>384.10965333299998</c:v>
                </c:pt>
                <c:pt idx="385">
                  <c:v>385.10993888899998</c:v>
                </c:pt>
                <c:pt idx="386">
                  <c:v>386.11022444399998</c:v>
                </c:pt>
                <c:pt idx="387">
                  <c:v>387.11050999999998</c:v>
                </c:pt>
                <c:pt idx="388">
                  <c:v>388.11079555600003</c:v>
                </c:pt>
                <c:pt idx="389">
                  <c:v>389.11108111099998</c:v>
                </c:pt>
                <c:pt idx="390">
                  <c:v>390.11136666700003</c:v>
                </c:pt>
                <c:pt idx="391">
                  <c:v>391.11165222199998</c:v>
                </c:pt>
                <c:pt idx="392">
                  <c:v>392.11193777800003</c:v>
                </c:pt>
                <c:pt idx="393">
                  <c:v>393.11222333299997</c:v>
                </c:pt>
                <c:pt idx="394">
                  <c:v>394.11250888900003</c:v>
                </c:pt>
                <c:pt idx="395">
                  <c:v>395.11279444399997</c:v>
                </c:pt>
                <c:pt idx="396">
                  <c:v>396.11308000000002</c:v>
                </c:pt>
                <c:pt idx="397">
                  <c:v>397.11336555600002</c:v>
                </c:pt>
                <c:pt idx="398">
                  <c:v>398.11365111100002</c:v>
                </c:pt>
                <c:pt idx="399">
                  <c:v>399.11393666700002</c:v>
                </c:pt>
                <c:pt idx="400">
                  <c:v>400.11422222200002</c:v>
                </c:pt>
                <c:pt idx="401">
                  <c:v>401.11450777800002</c:v>
                </c:pt>
                <c:pt idx="402">
                  <c:v>402.11479333300002</c:v>
                </c:pt>
                <c:pt idx="403">
                  <c:v>403.11507888900002</c:v>
                </c:pt>
                <c:pt idx="404">
                  <c:v>404.11536444400002</c:v>
                </c:pt>
                <c:pt idx="405">
                  <c:v>405.11565000000002</c:v>
                </c:pt>
                <c:pt idx="406">
                  <c:v>406.11593555600001</c:v>
                </c:pt>
                <c:pt idx="407">
                  <c:v>407.11622111100002</c:v>
                </c:pt>
                <c:pt idx="408">
                  <c:v>408.11650666700001</c:v>
                </c:pt>
                <c:pt idx="409">
                  <c:v>409.11679222200002</c:v>
                </c:pt>
                <c:pt idx="410">
                  <c:v>410.11707777800001</c:v>
                </c:pt>
                <c:pt idx="411">
                  <c:v>411.11736333300001</c:v>
                </c:pt>
                <c:pt idx="412">
                  <c:v>412.11764888900001</c:v>
                </c:pt>
                <c:pt idx="413">
                  <c:v>413.11793444400001</c:v>
                </c:pt>
                <c:pt idx="414">
                  <c:v>414.11822000000001</c:v>
                </c:pt>
                <c:pt idx="415">
                  <c:v>415.118505556</c:v>
                </c:pt>
                <c:pt idx="416">
                  <c:v>416.11879111100001</c:v>
                </c:pt>
                <c:pt idx="417">
                  <c:v>417.119076667</c:v>
                </c:pt>
                <c:pt idx="418">
                  <c:v>418.11936222200001</c:v>
                </c:pt>
                <c:pt idx="419">
                  <c:v>419.119647778</c:v>
                </c:pt>
                <c:pt idx="420">
                  <c:v>420.11993333300001</c:v>
                </c:pt>
                <c:pt idx="421">
                  <c:v>421.120218889</c:v>
                </c:pt>
                <c:pt idx="422">
                  <c:v>422.12050444400001</c:v>
                </c:pt>
                <c:pt idx="423">
                  <c:v>423.12079</c:v>
                </c:pt>
                <c:pt idx="424">
                  <c:v>424.12107555599999</c:v>
                </c:pt>
                <c:pt idx="425">
                  <c:v>425.121361111</c:v>
                </c:pt>
                <c:pt idx="426">
                  <c:v>426.12164666699999</c:v>
                </c:pt>
                <c:pt idx="427">
                  <c:v>427.121932222</c:v>
                </c:pt>
                <c:pt idx="428">
                  <c:v>428.12221777799999</c:v>
                </c:pt>
                <c:pt idx="429">
                  <c:v>429.122503333</c:v>
                </c:pt>
                <c:pt idx="430">
                  <c:v>430.12278888899999</c:v>
                </c:pt>
                <c:pt idx="431">
                  <c:v>431.123074444</c:v>
                </c:pt>
                <c:pt idx="432">
                  <c:v>432.12335999999999</c:v>
                </c:pt>
                <c:pt idx="433">
                  <c:v>433.12364555599999</c:v>
                </c:pt>
                <c:pt idx="434">
                  <c:v>434.12393111099999</c:v>
                </c:pt>
                <c:pt idx="435">
                  <c:v>435.12421666699998</c:v>
                </c:pt>
                <c:pt idx="436">
                  <c:v>436.12450222199999</c:v>
                </c:pt>
                <c:pt idx="437">
                  <c:v>437.12478777799998</c:v>
                </c:pt>
                <c:pt idx="438">
                  <c:v>438.12507333299999</c:v>
                </c:pt>
                <c:pt idx="439">
                  <c:v>439.12535888899998</c:v>
                </c:pt>
                <c:pt idx="440">
                  <c:v>440.12564444399999</c:v>
                </c:pt>
                <c:pt idx="441">
                  <c:v>441.12592999999998</c:v>
                </c:pt>
                <c:pt idx="442">
                  <c:v>442.12621555599998</c:v>
                </c:pt>
                <c:pt idx="443">
                  <c:v>443.12650111099998</c:v>
                </c:pt>
                <c:pt idx="444">
                  <c:v>444.12678666699998</c:v>
                </c:pt>
                <c:pt idx="445">
                  <c:v>445.12707222199998</c:v>
                </c:pt>
                <c:pt idx="446">
                  <c:v>446.12735777799998</c:v>
                </c:pt>
                <c:pt idx="447">
                  <c:v>447.12764333299998</c:v>
                </c:pt>
                <c:pt idx="448">
                  <c:v>448.12792888899997</c:v>
                </c:pt>
                <c:pt idx="449">
                  <c:v>449.12821444399998</c:v>
                </c:pt>
                <c:pt idx="450">
                  <c:v>450.12849999999997</c:v>
                </c:pt>
                <c:pt idx="451">
                  <c:v>451.12878555600003</c:v>
                </c:pt>
                <c:pt idx="452">
                  <c:v>452.12907111099997</c:v>
                </c:pt>
                <c:pt idx="453">
                  <c:v>453.12935666700002</c:v>
                </c:pt>
                <c:pt idx="454">
                  <c:v>454.12964222199997</c:v>
                </c:pt>
                <c:pt idx="455">
                  <c:v>455.12992777800002</c:v>
                </c:pt>
                <c:pt idx="456">
                  <c:v>456.13021333299997</c:v>
                </c:pt>
                <c:pt idx="457">
                  <c:v>457.13049888900002</c:v>
                </c:pt>
                <c:pt idx="458">
                  <c:v>458.13078444400003</c:v>
                </c:pt>
                <c:pt idx="459">
                  <c:v>459.13107000000002</c:v>
                </c:pt>
                <c:pt idx="460">
                  <c:v>460.13135555600002</c:v>
                </c:pt>
                <c:pt idx="461">
                  <c:v>461.13164111100002</c:v>
                </c:pt>
                <c:pt idx="462">
                  <c:v>462.13192666700002</c:v>
                </c:pt>
                <c:pt idx="463">
                  <c:v>463.13221222200002</c:v>
                </c:pt>
                <c:pt idx="464">
                  <c:v>464.13249777800002</c:v>
                </c:pt>
                <c:pt idx="465">
                  <c:v>465.13278333300002</c:v>
                </c:pt>
                <c:pt idx="466">
                  <c:v>466.13306888900001</c:v>
                </c:pt>
                <c:pt idx="467">
                  <c:v>467.13335444400002</c:v>
                </c:pt>
                <c:pt idx="468">
                  <c:v>468.13364000000001</c:v>
                </c:pt>
                <c:pt idx="469">
                  <c:v>469.13392555600001</c:v>
                </c:pt>
                <c:pt idx="470">
                  <c:v>470.13421111100001</c:v>
                </c:pt>
                <c:pt idx="471">
                  <c:v>471.13449666700001</c:v>
                </c:pt>
                <c:pt idx="472">
                  <c:v>472.13478222200001</c:v>
                </c:pt>
                <c:pt idx="473">
                  <c:v>473.13506777800001</c:v>
                </c:pt>
                <c:pt idx="474">
                  <c:v>474.13535333300001</c:v>
                </c:pt>
                <c:pt idx="475">
                  <c:v>475.13563888900001</c:v>
                </c:pt>
                <c:pt idx="476">
                  <c:v>476.13592444400001</c:v>
                </c:pt>
                <c:pt idx="477">
                  <c:v>477.13621000000001</c:v>
                </c:pt>
                <c:pt idx="478">
                  <c:v>478.136495556</c:v>
                </c:pt>
                <c:pt idx="479">
                  <c:v>479.136781111</c:v>
                </c:pt>
                <c:pt idx="480">
                  <c:v>480.137066667</c:v>
                </c:pt>
                <c:pt idx="481">
                  <c:v>481.137352222</c:v>
                </c:pt>
                <c:pt idx="482">
                  <c:v>482.137637778</c:v>
                </c:pt>
                <c:pt idx="483">
                  <c:v>483.137923333</c:v>
                </c:pt>
                <c:pt idx="484">
                  <c:v>484.138208889</c:v>
                </c:pt>
                <c:pt idx="485">
                  <c:v>485.138494444</c:v>
                </c:pt>
                <c:pt idx="486">
                  <c:v>486.13878</c:v>
                </c:pt>
                <c:pt idx="487">
                  <c:v>487.13906555599999</c:v>
                </c:pt>
                <c:pt idx="488">
                  <c:v>488.139351111</c:v>
                </c:pt>
                <c:pt idx="489">
                  <c:v>489.13963666699999</c:v>
                </c:pt>
                <c:pt idx="490">
                  <c:v>490.139922222</c:v>
                </c:pt>
                <c:pt idx="491">
                  <c:v>491.14020777799999</c:v>
                </c:pt>
                <c:pt idx="492">
                  <c:v>492.14049333299999</c:v>
                </c:pt>
                <c:pt idx="493">
                  <c:v>493.14077888899999</c:v>
                </c:pt>
                <c:pt idx="494">
                  <c:v>494.14106444399999</c:v>
                </c:pt>
                <c:pt idx="495">
                  <c:v>495.14134999999999</c:v>
                </c:pt>
                <c:pt idx="496">
                  <c:v>496.14163555599998</c:v>
                </c:pt>
                <c:pt idx="497">
                  <c:v>497.14192111099999</c:v>
                </c:pt>
                <c:pt idx="498">
                  <c:v>498.14220666699998</c:v>
                </c:pt>
                <c:pt idx="499">
                  <c:v>499.14249222199999</c:v>
                </c:pt>
                <c:pt idx="500">
                  <c:v>500.14277777799998</c:v>
                </c:pt>
                <c:pt idx="501">
                  <c:v>501.14306333299999</c:v>
                </c:pt>
                <c:pt idx="502">
                  <c:v>502.14334888899998</c:v>
                </c:pt>
                <c:pt idx="503">
                  <c:v>503.14363444399999</c:v>
                </c:pt>
                <c:pt idx="504">
                  <c:v>504.14391999999998</c:v>
                </c:pt>
                <c:pt idx="505">
                  <c:v>505.14420555599997</c:v>
                </c:pt>
                <c:pt idx="506">
                  <c:v>506.14449111099998</c:v>
                </c:pt>
                <c:pt idx="507">
                  <c:v>507.14477666699997</c:v>
                </c:pt>
                <c:pt idx="508">
                  <c:v>508.14506222199998</c:v>
                </c:pt>
                <c:pt idx="509">
                  <c:v>509.14534777799997</c:v>
                </c:pt>
                <c:pt idx="510">
                  <c:v>510.14563333299998</c:v>
                </c:pt>
                <c:pt idx="511">
                  <c:v>511.14591888899997</c:v>
                </c:pt>
                <c:pt idx="512">
                  <c:v>512.14620444399998</c:v>
                </c:pt>
                <c:pt idx="513">
                  <c:v>513.14648999999997</c:v>
                </c:pt>
                <c:pt idx="514">
                  <c:v>514.14677555599997</c:v>
                </c:pt>
                <c:pt idx="515">
                  <c:v>515.14706111099997</c:v>
                </c:pt>
                <c:pt idx="516">
                  <c:v>516.14734666699997</c:v>
                </c:pt>
                <c:pt idx="517">
                  <c:v>517.14763222199997</c:v>
                </c:pt>
                <c:pt idx="518">
                  <c:v>518.14791777799996</c:v>
                </c:pt>
                <c:pt idx="519">
                  <c:v>519.14820333299997</c:v>
                </c:pt>
                <c:pt idx="520">
                  <c:v>520.14848888899996</c:v>
                </c:pt>
                <c:pt idx="521">
                  <c:v>521.14877444399997</c:v>
                </c:pt>
                <c:pt idx="522">
                  <c:v>522.14905999999996</c:v>
                </c:pt>
                <c:pt idx="523">
                  <c:v>523.14934555599996</c:v>
                </c:pt>
                <c:pt idx="524">
                  <c:v>524.14963111099996</c:v>
                </c:pt>
                <c:pt idx="525">
                  <c:v>525.14991666699996</c:v>
                </c:pt>
                <c:pt idx="526">
                  <c:v>526.15020222199996</c:v>
                </c:pt>
                <c:pt idx="527">
                  <c:v>527.15048777799996</c:v>
                </c:pt>
                <c:pt idx="528">
                  <c:v>528.15077333299996</c:v>
                </c:pt>
                <c:pt idx="529">
                  <c:v>529.15105888899996</c:v>
                </c:pt>
                <c:pt idx="530">
                  <c:v>530.15134444399996</c:v>
                </c:pt>
                <c:pt idx="531">
                  <c:v>531.15162999999995</c:v>
                </c:pt>
                <c:pt idx="532">
                  <c:v>532.15191555599995</c:v>
                </c:pt>
                <c:pt idx="533">
                  <c:v>533.15220111099995</c:v>
                </c:pt>
                <c:pt idx="534">
                  <c:v>534.15248666699995</c:v>
                </c:pt>
                <c:pt idx="535">
                  <c:v>535.15277222199995</c:v>
                </c:pt>
                <c:pt idx="536">
                  <c:v>536.15305777799995</c:v>
                </c:pt>
                <c:pt idx="537">
                  <c:v>537.15334333299995</c:v>
                </c:pt>
                <c:pt idx="538">
                  <c:v>538.15362888899995</c:v>
                </c:pt>
                <c:pt idx="539">
                  <c:v>539.15391444399995</c:v>
                </c:pt>
                <c:pt idx="540">
                  <c:v>540.15419999999995</c:v>
                </c:pt>
                <c:pt idx="541">
                  <c:v>541.15448555600005</c:v>
                </c:pt>
                <c:pt idx="542">
                  <c:v>542.15477111099995</c:v>
                </c:pt>
                <c:pt idx="543">
                  <c:v>543.15505666700005</c:v>
                </c:pt>
                <c:pt idx="544">
                  <c:v>544.15534222199994</c:v>
                </c:pt>
                <c:pt idx="545">
                  <c:v>545.15562777800005</c:v>
                </c:pt>
                <c:pt idx="546">
                  <c:v>546.15591333299994</c:v>
                </c:pt>
                <c:pt idx="547">
                  <c:v>547.15619888900005</c:v>
                </c:pt>
                <c:pt idx="548">
                  <c:v>548.15648444399994</c:v>
                </c:pt>
                <c:pt idx="549">
                  <c:v>549.15677000000005</c:v>
                </c:pt>
                <c:pt idx="550">
                  <c:v>550.15705555600005</c:v>
                </c:pt>
                <c:pt idx="551">
                  <c:v>551.15734111100005</c:v>
                </c:pt>
                <c:pt idx="552">
                  <c:v>552.15762666700005</c:v>
                </c:pt>
                <c:pt idx="553">
                  <c:v>553.15791222200005</c:v>
                </c:pt>
                <c:pt idx="554">
                  <c:v>554.15819777800004</c:v>
                </c:pt>
                <c:pt idx="555">
                  <c:v>555.15848333300005</c:v>
                </c:pt>
                <c:pt idx="556">
                  <c:v>556.15876888900004</c:v>
                </c:pt>
                <c:pt idx="557">
                  <c:v>557.15905444400005</c:v>
                </c:pt>
                <c:pt idx="558">
                  <c:v>558.15934000000004</c:v>
                </c:pt>
                <c:pt idx="559">
                  <c:v>559.15962555600004</c:v>
                </c:pt>
                <c:pt idx="560">
                  <c:v>560.15991111100004</c:v>
                </c:pt>
                <c:pt idx="561">
                  <c:v>561.16019666700004</c:v>
                </c:pt>
                <c:pt idx="562">
                  <c:v>562.16048222200004</c:v>
                </c:pt>
                <c:pt idx="563">
                  <c:v>563.16076777800004</c:v>
                </c:pt>
                <c:pt idx="564">
                  <c:v>564.16105333300004</c:v>
                </c:pt>
                <c:pt idx="565">
                  <c:v>565.16133888900004</c:v>
                </c:pt>
                <c:pt idx="566">
                  <c:v>566.16162444400004</c:v>
                </c:pt>
                <c:pt idx="567">
                  <c:v>567.16191000000003</c:v>
                </c:pt>
                <c:pt idx="568">
                  <c:v>568.16219555600003</c:v>
                </c:pt>
                <c:pt idx="569">
                  <c:v>569.16248111100003</c:v>
                </c:pt>
                <c:pt idx="570">
                  <c:v>570.16276666700003</c:v>
                </c:pt>
                <c:pt idx="571">
                  <c:v>571.16305222200003</c:v>
                </c:pt>
                <c:pt idx="572">
                  <c:v>572.16333777800003</c:v>
                </c:pt>
                <c:pt idx="573">
                  <c:v>573.16362333300003</c:v>
                </c:pt>
                <c:pt idx="574">
                  <c:v>574.16390888900003</c:v>
                </c:pt>
                <c:pt idx="575">
                  <c:v>575.16419444400003</c:v>
                </c:pt>
                <c:pt idx="576">
                  <c:v>576.16448000000003</c:v>
                </c:pt>
                <c:pt idx="577">
                  <c:v>577.16476555600002</c:v>
                </c:pt>
                <c:pt idx="578">
                  <c:v>578.16505111100003</c:v>
                </c:pt>
                <c:pt idx="579">
                  <c:v>579.16533666700002</c:v>
                </c:pt>
                <c:pt idx="580">
                  <c:v>580.16562222200002</c:v>
                </c:pt>
                <c:pt idx="581">
                  <c:v>581.16590777800002</c:v>
                </c:pt>
                <c:pt idx="582">
                  <c:v>582.16619333300002</c:v>
                </c:pt>
                <c:pt idx="583">
                  <c:v>583.16647888900002</c:v>
                </c:pt>
                <c:pt idx="584">
                  <c:v>584.16676444400002</c:v>
                </c:pt>
                <c:pt idx="585">
                  <c:v>585.16705000000002</c:v>
                </c:pt>
                <c:pt idx="586">
                  <c:v>586.16733555600001</c:v>
                </c:pt>
                <c:pt idx="587">
                  <c:v>587.16762111100002</c:v>
                </c:pt>
                <c:pt idx="588">
                  <c:v>588.16790666700001</c:v>
                </c:pt>
                <c:pt idx="589">
                  <c:v>589.16819222200002</c:v>
                </c:pt>
                <c:pt idx="590">
                  <c:v>590.16847777800001</c:v>
                </c:pt>
                <c:pt idx="591">
                  <c:v>591.16876333300002</c:v>
                </c:pt>
                <c:pt idx="592">
                  <c:v>592.16904888900001</c:v>
                </c:pt>
                <c:pt idx="593">
                  <c:v>593.16933444400001</c:v>
                </c:pt>
                <c:pt idx="594">
                  <c:v>594.16962000000001</c:v>
                </c:pt>
                <c:pt idx="595">
                  <c:v>595.169905556</c:v>
                </c:pt>
                <c:pt idx="596">
                  <c:v>596.17019111100001</c:v>
                </c:pt>
                <c:pt idx="597">
                  <c:v>597.170476667</c:v>
                </c:pt>
                <c:pt idx="598">
                  <c:v>598.17076222200001</c:v>
                </c:pt>
                <c:pt idx="599">
                  <c:v>599.171047778</c:v>
                </c:pt>
                <c:pt idx="600">
                  <c:v>600.17133333300001</c:v>
                </c:pt>
                <c:pt idx="601">
                  <c:v>601.171618889</c:v>
                </c:pt>
                <c:pt idx="602">
                  <c:v>602.17190444400001</c:v>
                </c:pt>
                <c:pt idx="603">
                  <c:v>603.17219</c:v>
                </c:pt>
                <c:pt idx="604">
                  <c:v>604.17247555599999</c:v>
                </c:pt>
                <c:pt idx="605">
                  <c:v>605.172761111</c:v>
                </c:pt>
                <c:pt idx="606">
                  <c:v>606.17304666699999</c:v>
                </c:pt>
                <c:pt idx="607">
                  <c:v>607.173332222</c:v>
                </c:pt>
                <c:pt idx="608">
                  <c:v>608.17361777799999</c:v>
                </c:pt>
                <c:pt idx="609">
                  <c:v>609.173903333</c:v>
                </c:pt>
                <c:pt idx="610">
                  <c:v>610.17418888899999</c:v>
                </c:pt>
                <c:pt idx="611">
                  <c:v>611.174474444</c:v>
                </c:pt>
                <c:pt idx="612">
                  <c:v>612.17475999999999</c:v>
                </c:pt>
                <c:pt idx="613">
                  <c:v>613.17504555599999</c:v>
                </c:pt>
                <c:pt idx="614">
                  <c:v>614.17533111099999</c:v>
                </c:pt>
                <c:pt idx="615">
                  <c:v>615.17561666699999</c:v>
                </c:pt>
                <c:pt idx="616">
                  <c:v>616.17590222199999</c:v>
                </c:pt>
                <c:pt idx="617">
                  <c:v>617.17618777799998</c:v>
                </c:pt>
                <c:pt idx="618">
                  <c:v>618.17647333299999</c:v>
                </c:pt>
                <c:pt idx="619">
                  <c:v>619.17675888899998</c:v>
                </c:pt>
                <c:pt idx="620">
                  <c:v>620.17704444399999</c:v>
                </c:pt>
                <c:pt idx="621">
                  <c:v>621.17732999999998</c:v>
                </c:pt>
                <c:pt idx="622">
                  <c:v>622.17761555599998</c:v>
                </c:pt>
                <c:pt idx="623">
                  <c:v>623.17790111099998</c:v>
                </c:pt>
                <c:pt idx="624">
                  <c:v>624.17818666699998</c:v>
                </c:pt>
                <c:pt idx="625">
                  <c:v>625.17847222199998</c:v>
                </c:pt>
                <c:pt idx="626">
                  <c:v>626.17875777799998</c:v>
                </c:pt>
                <c:pt idx="627">
                  <c:v>627.17904333299998</c:v>
                </c:pt>
                <c:pt idx="628">
                  <c:v>628.17932888899998</c:v>
                </c:pt>
                <c:pt idx="629">
                  <c:v>629.17961444399998</c:v>
                </c:pt>
                <c:pt idx="630">
                  <c:v>630.17989999999998</c:v>
                </c:pt>
                <c:pt idx="631">
                  <c:v>631.18018555599997</c:v>
                </c:pt>
                <c:pt idx="632">
                  <c:v>632.18047111099997</c:v>
                </c:pt>
                <c:pt idx="633">
                  <c:v>633.18075666699997</c:v>
                </c:pt>
                <c:pt idx="634">
                  <c:v>634.18104222199997</c:v>
                </c:pt>
                <c:pt idx="635">
                  <c:v>635.18132777799997</c:v>
                </c:pt>
                <c:pt idx="636">
                  <c:v>636.18161333299997</c:v>
                </c:pt>
                <c:pt idx="637">
                  <c:v>637.18189888899997</c:v>
                </c:pt>
                <c:pt idx="638">
                  <c:v>638.18218444399997</c:v>
                </c:pt>
                <c:pt idx="639">
                  <c:v>639.18246999999997</c:v>
                </c:pt>
                <c:pt idx="640">
                  <c:v>640.18275555599996</c:v>
                </c:pt>
                <c:pt idx="641">
                  <c:v>641.18304111099997</c:v>
                </c:pt>
                <c:pt idx="642">
                  <c:v>642.18332666699996</c:v>
                </c:pt>
                <c:pt idx="643">
                  <c:v>643.18361222199997</c:v>
                </c:pt>
                <c:pt idx="644">
                  <c:v>644.18389777799996</c:v>
                </c:pt>
                <c:pt idx="645">
                  <c:v>645.18418333299996</c:v>
                </c:pt>
                <c:pt idx="646">
                  <c:v>646.18446888899996</c:v>
                </c:pt>
                <c:pt idx="647">
                  <c:v>647.18475444399996</c:v>
                </c:pt>
                <c:pt idx="648">
                  <c:v>648.18503999999996</c:v>
                </c:pt>
                <c:pt idx="649">
                  <c:v>649.18532555599995</c:v>
                </c:pt>
                <c:pt idx="650">
                  <c:v>650.18561111099996</c:v>
                </c:pt>
                <c:pt idx="651">
                  <c:v>651.18589666699995</c:v>
                </c:pt>
                <c:pt idx="652">
                  <c:v>652.18618222199996</c:v>
                </c:pt>
                <c:pt idx="653">
                  <c:v>653.18646777799995</c:v>
                </c:pt>
                <c:pt idx="654">
                  <c:v>654.18675333299996</c:v>
                </c:pt>
                <c:pt idx="655">
                  <c:v>655.18703888899995</c:v>
                </c:pt>
                <c:pt idx="656">
                  <c:v>656.18732444399996</c:v>
                </c:pt>
                <c:pt idx="657">
                  <c:v>657.18760999999995</c:v>
                </c:pt>
                <c:pt idx="658">
                  <c:v>658.18789555599994</c:v>
                </c:pt>
                <c:pt idx="659">
                  <c:v>659.18818111099995</c:v>
                </c:pt>
                <c:pt idx="660">
                  <c:v>660.18846666699994</c:v>
                </c:pt>
                <c:pt idx="661">
                  <c:v>661.18875222199995</c:v>
                </c:pt>
                <c:pt idx="662">
                  <c:v>662.18903777800006</c:v>
                </c:pt>
                <c:pt idx="663">
                  <c:v>663.18932333299995</c:v>
                </c:pt>
                <c:pt idx="664">
                  <c:v>664.18960888900006</c:v>
                </c:pt>
                <c:pt idx="665">
                  <c:v>665.18989444399995</c:v>
                </c:pt>
                <c:pt idx="666">
                  <c:v>666.19018000000005</c:v>
                </c:pt>
                <c:pt idx="667">
                  <c:v>667.19046555600005</c:v>
                </c:pt>
                <c:pt idx="668">
                  <c:v>668.19075111100005</c:v>
                </c:pt>
                <c:pt idx="669">
                  <c:v>669.19103666700005</c:v>
                </c:pt>
                <c:pt idx="670">
                  <c:v>670.19132222200005</c:v>
                </c:pt>
                <c:pt idx="671">
                  <c:v>671.19160777800005</c:v>
                </c:pt>
                <c:pt idx="672">
                  <c:v>672.19189333300005</c:v>
                </c:pt>
                <c:pt idx="673">
                  <c:v>673.19217888900005</c:v>
                </c:pt>
                <c:pt idx="674">
                  <c:v>674.19246444400005</c:v>
                </c:pt>
                <c:pt idx="675">
                  <c:v>675.19275000000005</c:v>
                </c:pt>
                <c:pt idx="676">
                  <c:v>676.19303555600004</c:v>
                </c:pt>
                <c:pt idx="677">
                  <c:v>677.19332111100005</c:v>
                </c:pt>
                <c:pt idx="678">
                  <c:v>678.19360666700004</c:v>
                </c:pt>
                <c:pt idx="679">
                  <c:v>679.19389222200004</c:v>
                </c:pt>
                <c:pt idx="680">
                  <c:v>680.19417777800004</c:v>
                </c:pt>
                <c:pt idx="681">
                  <c:v>681.19446333300004</c:v>
                </c:pt>
                <c:pt idx="682">
                  <c:v>682.19474888900004</c:v>
                </c:pt>
                <c:pt idx="683">
                  <c:v>683.19503444400004</c:v>
                </c:pt>
                <c:pt idx="684">
                  <c:v>684.19532000000004</c:v>
                </c:pt>
                <c:pt idx="685">
                  <c:v>685.19560555600003</c:v>
                </c:pt>
                <c:pt idx="686">
                  <c:v>686.19589111100004</c:v>
                </c:pt>
                <c:pt idx="687">
                  <c:v>687.19617666700003</c:v>
                </c:pt>
                <c:pt idx="688">
                  <c:v>688.19646222200004</c:v>
                </c:pt>
                <c:pt idx="689">
                  <c:v>689.19674777800003</c:v>
                </c:pt>
                <c:pt idx="690">
                  <c:v>690.19703333300004</c:v>
                </c:pt>
                <c:pt idx="691">
                  <c:v>691.19731888900003</c:v>
                </c:pt>
                <c:pt idx="692">
                  <c:v>692.19760444400004</c:v>
                </c:pt>
                <c:pt idx="693">
                  <c:v>693.19789000000003</c:v>
                </c:pt>
                <c:pt idx="694">
                  <c:v>694.19817555600002</c:v>
                </c:pt>
                <c:pt idx="695">
                  <c:v>695.19846111100003</c:v>
                </c:pt>
                <c:pt idx="696">
                  <c:v>696.19874666700002</c:v>
                </c:pt>
                <c:pt idx="697">
                  <c:v>697.19903222200003</c:v>
                </c:pt>
                <c:pt idx="698">
                  <c:v>698.19931777800002</c:v>
                </c:pt>
                <c:pt idx="699">
                  <c:v>699.19960333300003</c:v>
                </c:pt>
                <c:pt idx="700">
                  <c:v>700.19988888900002</c:v>
                </c:pt>
                <c:pt idx="701">
                  <c:v>701.20017444400003</c:v>
                </c:pt>
                <c:pt idx="702">
                  <c:v>702.20046000000002</c:v>
                </c:pt>
                <c:pt idx="703">
                  <c:v>703.20074555600002</c:v>
                </c:pt>
                <c:pt idx="704">
                  <c:v>704.20103111100002</c:v>
                </c:pt>
                <c:pt idx="705">
                  <c:v>705.20131666700001</c:v>
                </c:pt>
                <c:pt idx="706">
                  <c:v>706.20160222200002</c:v>
                </c:pt>
                <c:pt idx="707">
                  <c:v>707.20188777800001</c:v>
                </c:pt>
                <c:pt idx="708">
                  <c:v>708.20217333300002</c:v>
                </c:pt>
                <c:pt idx="709">
                  <c:v>709.20245888900001</c:v>
                </c:pt>
                <c:pt idx="710">
                  <c:v>710.20274444400002</c:v>
                </c:pt>
                <c:pt idx="711">
                  <c:v>711.20303000000001</c:v>
                </c:pt>
                <c:pt idx="712">
                  <c:v>712.20331555600001</c:v>
                </c:pt>
                <c:pt idx="713">
                  <c:v>713.20360111100001</c:v>
                </c:pt>
                <c:pt idx="714">
                  <c:v>714.20388666700001</c:v>
                </c:pt>
                <c:pt idx="715">
                  <c:v>715.20417222200001</c:v>
                </c:pt>
                <c:pt idx="716">
                  <c:v>716.20445777800001</c:v>
                </c:pt>
                <c:pt idx="717">
                  <c:v>717.20474333300001</c:v>
                </c:pt>
                <c:pt idx="718">
                  <c:v>718.205028889</c:v>
                </c:pt>
                <c:pt idx="719">
                  <c:v>719.20531444400001</c:v>
                </c:pt>
                <c:pt idx="720">
                  <c:v>720.2056</c:v>
                </c:pt>
                <c:pt idx="721">
                  <c:v>721.205885556</c:v>
                </c:pt>
                <c:pt idx="722">
                  <c:v>722.206171111</c:v>
                </c:pt>
                <c:pt idx="723">
                  <c:v>723.206456667</c:v>
                </c:pt>
                <c:pt idx="724">
                  <c:v>724.206742222</c:v>
                </c:pt>
                <c:pt idx="725">
                  <c:v>725.207027778</c:v>
                </c:pt>
                <c:pt idx="726">
                  <c:v>726.207313333</c:v>
                </c:pt>
                <c:pt idx="727">
                  <c:v>727.207598889</c:v>
                </c:pt>
                <c:pt idx="728">
                  <c:v>728.207884444</c:v>
                </c:pt>
                <c:pt idx="729">
                  <c:v>729.20817</c:v>
                </c:pt>
                <c:pt idx="730">
                  <c:v>730.20845555599999</c:v>
                </c:pt>
                <c:pt idx="731">
                  <c:v>731.20874111099999</c:v>
                </c:pt>
                <c:pt idx="732">
                  <c:v>732.20902666699999</c:v>
                </c:pt>
                <c:pt idx="733">
                  <c:v>733.20931222199999</c:v>
                </c:pt>
                <c:pt idx="734">
                  <c:v>734.20959777799999</c:v>
                </c:pt>
                <c:pt idx="735">
                  <c:v>735.20988333299999</c:v>
                </c:pt>
                <c:pt idx="736">
                  <c:v>736.21016888899999</c:v>
                </c:pt>
                <c:pt idx="737">
                  <c:v>737.21045444399999</c:v>
                </c:pt>
                <c:pt idx="738">
                  <c:v>738.21073999999999</c:v>
                </c:pt>
                <c:pt idx="739">
                  <c:v>739.21102555599998</c:v>
                </c:pt>
                <c:pt idx="740">
                  <c:v>740.21131111099999</c:v>
                </c:pt>
                <c:pt idx="741">
                  <c:v>741.21159666699998</c:v>
                </c:pt>
                <c:pt idx="742">
                  <c:v>742.21188222199999</c:v>
                </c:pt>
                <c:pt idx="743">
                  <c:v>743.21216777799998</c:v>
                </c:pt>
                <c:pt idx="744">
                  <c:v>744.21245333299998</c:v>
                </c:pt>
                <c:pt idx="745">
                  <c:v>745.21273888899998</c:v>
                </c:pt>
                <c:pt idx="746">
                  <c:v>746.21302444399998</c:v>
                </c:pt>
                <c:pt idx="747">
                  <c:v>747.21330999999998</c:v>
                </c:pt>
                <c:pt idx="748">
                  <c:v>748.21359555599997</c:v>
                </c:pt>
                <c:pt idx="749">
                  <c:v>749.21388111099998</c:v>
                </c:pt>
                <c:pt idx="750">
                  <c:v>750.21416666699997</c:v>
                </c:pt>
                <c:pt idx="751">
                  <c:v>751.21445222199998</c:v>
                </c:pt>
                <c:pt idx="752">
                  <c:v>752.21473777799997</c:v>
                </c:pt>
                <c:pt idx="753">
                  <c:v>753.21502333299998</c:v>
                </c:pt>
                <c:pt idx="754">
                  <c:v>754.21530888899997</c:v>
                </c:pt>
                <c:pt idx="755">
                  <c:v>755.21559444399998</c:v>
                </c:pt>
                <c:pt idx="756">
                  <c:v>756.21587999999997</c:v>
                </c:pt>
                <c:pt idx="757">
                  <c:v>757.21616555599996</c:v>
                </c:pt>
                <c:pt idx="758">
                  <c:v>758.21645111099997</c:v>
                </c:pt>
                <c:pt idx="759">
                  <c:v>759.21673666699996</c:v>
                </c:pt>
                <c:pt idx="760">
                  <c:v>760.21702222199997</c:v>
                </c:pt>
                <c:pt idx="761">
                  <c:v>761.21730777799996</c:v>
                </c:pt>
                <c:pt idx="762">
                  <c:v>762.21759333299997</c:v>
                </c:pt>
                <c:pt idx="763">
                  <c:v>763.21787888899996</c:v>
                </c:pt>
                <c:pt idx="764">
                  <c:v>764.21816444399997</c:v>
                </c:pt>
                <c:pt idx="765">
                  <c:v>765.21844999999996</c:v>
                </c:pt>
                <c:pt idx="766">
                  <c:v>766.21873555599996</c:v>
                </c:pt>
                <c:pt idx="767">
                  <c:v>767.21902111099996</c:v>
                </c:pt>
                <c:pt idx="768">
                  <c:v>768.21930666699996</c:v>
                </c:pt>
                <c:pt idx="769">
                  <c:v>769.21959222199996</c:v>
                </c:pt>
                <c:pt idx="770">
                  <c:v>770.21987777799995</c:v>
                </c:pt>
                <c:pt idx="771">
                  <c:v>771.22016333299996</c:v>
                </c:pt>
                <c:pt idx="772">
                  <c:v>772.22044888899995</c:v>
                </c:pt>
                <c:pt idx="773">
                  <c:v>773.22073444399996</c:v>
                </c:pt>
                <c:pt idx="774">
                  <c:v>774.22101999999995</c:v>
                </c:pt>
                <c:pt idx="775">
                  <c:v>775.22130555599995</c:v>
                </c:pt>
                <c:pt idx="776">
                  <c:v>776.22159111099995</c:v>
                </c:pt>
                <c:pt idx="777">
                  <c:v>777.22187666699995</c:v>
                </c:pt>
                <c:pt idx="778">
                  <c:v>778.22216222199995</c:v>
                </c:pt>
                <c:pt idx="779">
                  <c:v>779.22244777799995</c:v>
                </c:pt>
                <c:pt idx="780">
                  <c:v>780.22273333299995</c:v>
                </c:pt>
                <c:pt idx="781">
                  <c:v>781.22301888899995</c:v>
                </c:pt>
                <c:pt idx="782">
                  <c:v>782.22330444399995</c:v>
                </c:pt>
                <c:pt idx="783">
                  <c:v>783.22358999999994</c:v>
                </c:pt>
                <c:pt idx="784">
                  <c:v>784.22387555600005</c:v>
                </c:pt>
                <c:pt idx="785">
                  <c:v>785.22416111099994</c:v>
                </c:pt>
                <c:pt idx="786">
                  <c:v>786.22444666700005</c:v>
                </c:pt>
                <c:pt idx="787">
                  <c:v>787.22473222199994</c:v>
                </c:pt>
                <c:pt idx="788">
                  <c:v>788.22501777800005</c:v>
                </c:pt>
                <c:pt idx="789">
                  <c:v>789.22530333300006</c:v>
                </c:pt>
                <c:pt idx="790">
                  <c:v>790.22558888900005</c:v>
                </c:pt>
                <c:pt idx="791">
                  <c:v>791.22587444400006</c:v>
                </c:pt>
                <c:pt idx="792">
                  <c:v>792.22616000000005</c:v>
                </c:pt>
                <c:pt idx="793">
                  <c:v>793.22644555600004</c:v>
                </c:pt>
                <c:pt idx="794">
                  <c:v>794.22673111100005</c:v>
                </c:pt>
                <c:pt idx="795">
                  <c:v>795.22701666700004</c:v>
                </c:pt>
                <c:pt idx="796">
                  <c:v>796.22730222200005</c:v>
                </c:pt>
                <c:pt idx="797">
                  <c:v>797.22758777800004</c:v>
                </c:pt>
                <c:pt idx="798">
                  <c:v>798.22787333300005</c:v>
                </c:pt>
                <c:pt idx="799">
                  <c:v>799.22815888900004</c:v>
                </c:pt>
                <c:pt idx="800">
                  <c:v>800.22844444400005</c:v>
                </c:pt>
                <c:pt idx="801">
                  <c:v>801.22873000000004</c:v>
                </c:pt>
                <c:pt idx="802">
                  <c:v>802.22901555600004</c:v>
                </c:pt>
                <c:pt idx="803">
                  <c:v>803.22930111100004</c:v>
                </c:pt>
                <c:pt idx="804">
                  <c:v>804.22958666700004</c:v>
                </c:pt>
                <c:pt idx="805">
                  <c:v>805.22987222200004</c:v>
                </c:pt>
                <c:pt idx="806">
                  <c:v>806.23015777800003</c:v>
                </c:pt>
                <c:pt idx="807">
                  <c:v>807.23044333300004</c:v>
                </c:pt>
                <c:pt idx="808">
                  <c:v>808.23072888900003</c:v>
                </c:pt>
                <c:pt idx="809">
                  <c:v>809.23101444400004</c:v>
                </c:pt>
                <c:pt idx="810">
                  <c:v>810.23130000000003</c:v>
                </c:pt>
                <c:pt idx="811">
                  <c:v>811.23158555600003</c:v>
                </c:pt>
                <c:pt idx="812">
                  <c:v>812.23187111100003</c:v>
                </c:pt>
                <c:pt idx="813">
                  <c:v>813.23215666700003</c:v>
                </c:pt>
                <c:pt idx="814">
                  <c:v>814.23244222200003</c:v>
                </c:pt>
                <c:pt idx="815">
                  <c:v>815.23272777800003</c:v>
                </c:pt>
                <c:pt idx="816">
                  <c:v>816.23301333300003</c:v>
                </c:pt>
                <c:pt idx="817">
                  <c:v>817.23329888900003</c:v>
                </c:pt>
                <c:pt idx="818">
                  <c:v>818.23358444400003</c:v>
                </c:pt>
                <c:pt idx="819">
                  <c:v>819.23387000000002</c:v>
                </c:pt>
                <c:pt idx="820">
                  <c:v>820.23415555600002</c:v>
                </c:pt>
                <c:pt idx="821">
                  <c:v>821.23444111100002</c:v>
                </c:pt>
                <c:pt idx="822">
                  <c:v>822.23472666700002</c:v>
                </c:pt>
                <c:pt idx="823">
                  <c:v>823.23501222200002</c:v>
                </c:pt>
                <c:pt idx="824">
                  <c:v>824.23529777800002</c:v>
                </c:pt>
                <c:pt idx="825">
                  <c:v>825.23558333300002</c:v>
                </c:pt>
                <c:pt idx="826">
                  <c:v>826.23586888900002</c:v>
                </c:pt>
                <c:pt idx="827">
                  <c:v>827.23615444400002</c:v>
                </c:pt>
                <c:pt idx="828">
                  <c:v>828.23644000000002</c:v>
                </c:pt>
                <c:pt idx="829">
                  <c:v>829.23672555600001</c:v>
                </c:pt>
                <c:pt idx="830">
                  <c:v>830.23701111100002</c:v>
                </c:pt>
                <c:pt idx="831">
                  <c:v>831.23729666700001</c:v>
                </c:pt>
                <c:pt idx="832">
                  <c:v>832.23758222200001</c:v>
                </c:pt>
                <c:pt idx="833">
                  <c:v>833.23786777800001</c:v>
                </c:pt>
                <c:pt idx="834">
                  <c:v>834.23815333300001</c:v>
                </c:pt>
                <c:pt idx="835">
                  <c:v>835.23843888900001</c:v>
                </c:pt>
                <c:pt idx="836">
                  <c:v>836.23872444400001</c:v>
                </c:pt>
                <c:pt idx="837">
                  <c:v>837.23901000000001</c:v>
                </c:pt>
                <c:pt idx="838">
                  <c:v>838.239295556</c:v>
                </c:pt>
                <c:pt idx="839">
                  <c:v>839.23958111100001</c:v>
                </c:pt>
                <c:pt idx="840">
                  <c:v>840.239866667</c:v>
                </c:pt>
                <c:pt idx="841">
                  <c:v>841.24015222200001</c:v>
                </c:pt>
                <c:pt idx="842">
                  <c:v>842.240437778</c:v>
                </c:pt>
                <c:pt idx="843">
                  <c:v>843.24072333300001</c:v>
                </c:pt>
                <c:pt idx="844">
                  <c:v>844.241008889</c:v>
                </c:pt>
                <c:pt idx="845">
                  <c:v>845.241294444</c:v>
                </c:pt>
                <c:pt idx="846">
                  <c:v>846.24158</c:v>
                </c:pt>
                <c:pt idx="847">
                  <c:v>847.24186555599999</c:v>
                </c:pt>
                <c:pt idx="848">
                  <c:v>848.242151111</c:v>
                </c:pt>
                <c:pt idx="849">
                  <c:v>849.24243666699999</c:v>
                </c:pt>
                <c:pt idx="850">
                  <c:v>850.242722222</c:v>
                </c:pt>
                <c:pt idx="851">
                  <c:v>851.24300777799999</c:v>
                </c:pt>
                <c:pt idx="852">
                  <c:v>852.243293333</c:v>
                </c:pt>
                <c:pt idx="853">
                  <c:v>853.24357888899999</c:v>
                </c:pt>
                <c:pt idx="854">
                  <c:v>854.243864444</c:v>
                </c:pt>
                <c:pt idx="855">
                  <c:v>855.24414999999999</c:v>
                </c:pt>
                <c:pt idx="856">
                  <c:v>856.24443555599998</c:v>
                </c:pt>
                <c:pt idx="857">
                  <c:v>857.24472111099999</c:v>
                </c:pt>
                <c:pt idx="858">
                  <c:v>858.24500666699998</c:v>
                </c:pt>
                <c:pt idx="859">
                  <c:v>859.24529222199999</c:v>
                </c:pt>
                <c:pt idx="860">
                  <c:v>860.24557777799998</c:v>
                </c:pt>
                <c:pt idx="861">
                  <c:v>861.24586333299999</c:v>
                </c:pt>
                <c:pt idx="862">
                  <c:v>862.24614888899998</c:v>
                </c:pt>
                <c:pt idx="863">
                  <c:v>863.24643444399999</c:v>
                </c:pt>
                <c:pt idx="864">
                  <c:v>864.24671999999998</c:v>
                </c:pt>
                <c:pt idx="865">
                  <c:v>865.24700555599998</c:v>
                </c:pt>
                <c:pt idx="866">
                  <c:v>866.24729111099998</c:v>
                </c:pt>
                <c:pt idx="867">
                  <c:v>867.24757666699998</c:v>
                </c:pt>
                <c:pt idx="868">
                  <c:v>868.24786222199998</c:v>
                </c:pt>
                <c:pt idx="869">
                  <c:v>869.24814777799998</c:v>
                </c:pt>
                <c:pt idx="870">
                  <c:v>870.24843333299998</c:v>
                </c:pt>
                <c:pt idx="871">
                  <c:v>871.24871888899997</c:v>
                </c:pt>
                <c:pt idx="872">
                  <c:v>872.24900444399998</c:v>
                </c:pt>
                <c:pt idx="873">
                  <c:v>873.24928999999997</c:v>
                </c:pt>
                <c:pt idx="874">
                  <c:v>874.24957555599997</c:v>
                </c:pt>
                <c:pt idx="875">
                  <c:v>875.24986111099997</c:v>
                </c:pt>
                <c:pt idx="876">
                  <c:v>876.25014666699997</c:v>
                </c:pt>
                <c:pt idx="877">
                  <c:v>877.25043222199997</c:v>
                </c:pt>
                <c:pt idx="878">
                  <c:v>878.25071777799997</c:v>
                </c:pt>
                <c:pt idx="879">
                  <c:v>879.25100333299997</c:v>
                </c:pt>
                <c:pt idx="880">
                  <c:v>880.25128888899997</c:v>
                </c:pt>
                <c:pt idx="881">
                  <c:v>881.25157444399997</c:v>
                </c:pt>
                <c:pt idx="882">
                  <c:v>882.25185999999997</c:v>
                </c:pt>
                <c:pt idx="883">
                  <c:v>883.25214555599996</c:v>
                </c:pt>
                <c:pt idx="884">
                  <c:v>884.25243111099996</c:v>
                </c:pt>
                <c:pt idx="885">
                  <c:v>885.25271666699996</c:v>
                </c:pt>
                <c:pt idx="886">
                  <c:v>886.25300222199996</c:v>
                </c:pt>
                <c:pt idx="887">
                  <c:v>887.25328777799996</c:v>
                </c:pt>
                <c:pt idx="888">
                  <c:v>888.25357333299996</c:v>
                </c:pt>
                <c:pt idx="889">
                  <c:v>889.25385888899996</c:v>
                </c:pt>
                <c:pt idx="890">
                  <c:v>890.25414444399996</c:v>
                </c:pt>
                <c:pt idx="891">
                  <c:v>891.25442999999996</c:v>
                </c:pt>
                <c:pt idx="892">
                  <c:v>892.25471555599995</c:v>
                </c:pt>
                <c:pt idx="893">
                  <c:v>893.25500111099996</c:v>
                </c:pt>
                <c:pt idx="894">
                  <c:v>894.25528666699995</c:v>
                </c:pt>
                <c:pt idx="895">
                  <c:v>895.25557222199996</c:v>
                </c:pt>
                <c:pt idx="896">
                  <c:v>896.25585777799995</c:v>
                </c:pt>
                <c:pt idx="897">
                  <c:v>897.25614333299995</c:v>
                </c:pt>
                <c:pt idx="898">
                  <c:v>898.25642888899995</c:v>
                </c:pt>
                <c:pt idx="899">
                  <c:v>899.25671444399995</c:v>
                </c:pt>
                <c:pt idx="900">
                  <c:v>900.25699999999995</c:v>
                </c:pt>
                <c:pt idx="901">
                  <c:v>901.25728555600006</c:v>
                </c:pt>
                <c:pt idx="902">
                  <c:v>902.25757111099995</c:v>
                </c:pt>
                <c:pt idx="903">
                  <c:v>903.25785666700006</c:v>
                </c:pt>
                <c:pt idx="904">
                  <c:v>904.25814222199995</c:v>
                </c:pt>
                <c:pt idx="905">
                  <c:v>905.25842777800005</c:v>
                </c:pt>
                <c:pt idx="906">
                  <c:v>906.25871333299995</c:v>
                </c:pt>
                <c:pt idx="907">
                  <c:v>907.25899888900005</c:v>
                </c:pt>
                <c:pt idx="908">
                  <c:v>908.25928444399995</c:v>
                </c:pt>
                <c:pt idx="909">
                  <c:v>909.25957000000005</c:v>
                </c:pt>
                <c:pt idx="910">
                  <c:v>910.25985555600005</c:v>
                </c:pt>
                <c:pt idx="911">
                  <c:v>911.26014111100005</c:v>
                </c:pt>
                <c:pt idx="912">
                  <c:v>912.26042666700005</c:v>
                </c:pt>
                <c:pt idx="913">
                  <c:v>913.26071222200005</c:v>
                </c:pt>
                <c:pt idx="914">
                  <c:v>914.26099777800005</c:v>
                </c:pt>
                <c:pt idx="915">
                  <c:v>915.26128333300005</c:v>
                </c:pt>
                <c:pt idx="916">
                  <c:v>916.26156888900005</c:v>
                </c:pt>
                <c:pt idx="917">
                  <c:v>917.26185444400005</c:v>
                </c:pt>
                <c:pt idx="918">
                  <c:v>918.26214000000004</c:v>
                </c:pt>
                <c:pt idx="919">
                  <c:v>919.26242555600004</c:v>
                </c:pt>
                <c:pt idx="920">
                  <c:v>920.26271111100004</c:v>
                </c:pt>
                <c:pt idx="921">
                  <c:v>921.26299666700004</c:v>
                </c:pt>
                <c:pt idx="922">
                  <c:v>922.26328222200004</c:v>
                </c:pt>
                <c:pt idx="923">
                  <c:v>923.26356777800004</c:v>
                </c:pt>
                <c:pt idx="924">
                  <c:v>924.26385333300004</c:v>
                </c:pt>
                <c:pt idx="925">
                  <c:v>925.26413888900004</c:v>
                </c:pt>
                <c:pt idx="926">
                  <c:v>926.26442444400004</c:v>
                </c:pt>
                <c:pt idx="927">
                  <c:v>927.26471000000004</c:v>
                </c:pt>
                <c:pt idx="928">
                  <c:v>928.26499555600003</c:v>
                </c:pt>
                <c:pt idx="929">
                  <c:v>929.26528111100004</c:v>
                </c:pt>
                <c:pt idx="930">
                  <c:v>930.26556666700003</c:v>
                </c:pt>
                <c:pt idx="931">
                  <c:v>931.26585222200003</c:v>
                </c:pt>
                <c:pt idx="932">
                  <c:v>932.26613777800003</c:v>
                </c:pt>
                <c:pt idx="933">
                  <c:v>933.26642333300003</c:v>
                </c:pt>
                <c:pt idx="934">
                  <c:v>934.26670888900003</c:v>
                </c:pt>
                <c:pt idx="935">
                  <c:v>935.26699444400003</c:v>
                </c:pt>
                <c:pt idx="936">
                  <c:v>936.26728000000003</c:v>
                </c:pt>
                <c:pt idx="937">
                  <c:v>937.26756555600002</c:v>
                </c:pt>
                <c:pt idx="938">
                  <c:v>938.26785111100003</c:v>
                </c:pt>
                <c:pt idx="939">
                  <c:v>939.26813666700002</c:v>
                </c:pt>
                <c:pt idx="940">
                  <c:v>940.26842222200003</c:v>
                </c:pt>
                <c:pt idx="941">
                  <c:v>941.26870777800002</c:v>
                </c:pt>
                <c:pt idx="942">
                  <c:v>942.26899333300003</c:v>
                </c:pt>
                <c:pt idx="943">
                  <c:v>943.26927888900002</c:v>
                </c:pt>
                <c:pt idx="944">
                  <c:v>944.26956444400003</c:v>
                </c:pt>
                <c:pt idx="945">
                  <c:v>945.26985000000002</c:v>
                </c:pt>
                <c:pt idx="946">
                  <c:v>946.27013555600001</c:v>
                </c:pt>
                <c:pt idx="947">
                  <c:v>947.27042111100002</c:v>
                </c:pt>
                <c:pt idx="948">
                  <c:v>948.27070666700001</c:v>
                </c:pt>
                <c:pt idx="949">
                  <c:v>949.27099222200002</c:v>
                </c:pt>
                <c:pt idx="950">
                  <c:v>950.27127777800001</c:v>
                </c:pt>
                <c:pt idx="951">
                  <c:v>951.27156333300002</c:v>
                </c:pt>
                <c:pt idx="952">
                  <c:v>952.27184888900001</c:v>
                </c:pt>
                <c:pt idx="953">
                  <c:v>953.27213444400002</c:v>
                </c:pt>
                <c:pt idx="954">
                  <c:v>954.27242000000001</c:v>
                </c:pt>
                <c:pt idx="955">
                  <c:v>955.27270555600001</c:v>
                </c:pt>
                <c:pt idx="956">
                  <c:v>956.27299111100001</c:v>
                </c:pt>
                <c:pt idx="957">
                  <c:v>957.273276667</c:v>
                </c:pt>
                <c:pt idx="958">
                  <c:v>958.27356222200001</c:v>
                </c:pt>
                <c:pt idx="959">
                  <c:v>959.273847778</c:v>
                </c:pt>
                <c:pt idx="960">
                  <c:v>960.27413333300001</c:v>
                </c:pt>
                <c:pt idx="961">
                  <c:v>961.274418889</c:v>
                </c:pt>
                <c:pt idx="962">
                  <c:v>962.27470444400001</c:v>
                </c:pt>
                <c:pt idx="963">
                  <c:v>963.27499</c:v>
                </c:pt>
                <c:pt idx="964">
                  <c:v>964.275275556</c:v>
                </c:pt>
                <c:pt idx="965">
                  <c:v>965.275561111</c:v>
                </c:pt>
                <c:pt idx="966">
                  <c:v>966.275846667</c:v>
                </c:pt>
                <c:pt idx="967">
                  <c:v>967.276132222</c:v>
                </c:pt>
                <c:pt idx="968">
                  <c:v>968.276417778</c:v>
                </c:pt>
                <c:pt idx="969">
                  <c:v>969.276703333</c:v>
                </c:pt>
                <c:pt idx="970">
                  <c:v>970.27698888899999</c:v>
                </c:pt>
                <c:pt idx="971">
                  <c:v>971.277274444</c:v>
                </c:pt>
                <c:pt idx="972">
                  <c:v>972.27755999999999</c:v>
                </c:pt>
                <c:pt idx="973">
                  <c:v>973.27784555599999</c:v>
                </c:pt>
                <c:pt idx="974">
                  <c:v>974.27813111099999</c:v>
                </c:pt>
                <c:pt idx="975">
                  <c:v>975.27841666699999</c:v>
                </c:pt>
                <c:pt idx="976">
                  <c:v>976.27870222199999</c:v>
                </c:pt>
                <c:pt idx="977">
                  <c:v>977.27898777799999</c:v>
                </c:pt>
                <c:pt idx="978">
                  <c:v>978.27927333299999</c:v>
                </c:pt>
                <c:pt idx="979">
                  <c:v>979.27955888899999</c:v>
                </c:pt>
                <c:pt idx="980">
                  <c:v>980.27984444399999</c:v>
                </c:pt>
                <c:pt idx="981">
                  <c:v>981.28012999999999</c:v>
                </c:pt>
                <c:pt idx="982">
                  <c:v>982.28041555599998</c:v>
                </c:pt>
                <c:pt idx="983">
                  <c:v>983.28070111099998</c:v>
                </c:pt>
                <c:pt idx="984">
                  <c:v>984.28098666699998</c:v>
                </c:pt>
                <c:pt idx="985">
                  <c:v>985.28127222199998</c:v>
                </c:pt>
                <c:pt idx="986">
                  <c:v>986.28155777799998</c:v>
                </c:pt>
                <c:pt idx="987">
                  <c:v>987.28184333299998</c:v>
                </c:pt>
                <c:pt idx="988">
                  <c:v>988.28212888899998</c:v>
                </c:pt>
                <c:pt idx="989">
                  <c:v>989.28241444399998</c:v>
                </c:pt>
                <c:pt idx="990">
                  <c:v>990.28269999999998</c:v>
                </c:pt>
                <c:pt idx="991">
                  <c:v>991.28298555599997</c:v>
                </c:pt>
                <c:pt idx="992">
                  <c:v>992.28327111099998</c:v>
                </c:pt>
                <c:pt idx="993">
                  <c:v>993.28355666699997</c:v>
                </c:pt>
                <c:pt idx="994">
                  <c:v>994.28384222199998</c:v>
                </c:pt>
                <c:pt idx="995">
                  <c:v>995.28412777799997</c:v>
                </c:pt>
                <c:pt idx="996">
                  <c:v>996.28441333299997</c:v>
                </c:pt>
                <c:pt idx="997">
                  <c:v>997.28469888899997</c:v>
                </c:pt>
                <c:pt idx="998">
                  <c:v>998.28498444399997</c:v>
                </c:pt>
                <c:pt idx="999">
                  <c:v>999.28526999999997</c:v>
                </c:pt>
                <c:pt idx="1000">
                  <c:v>1000.285555556</c:v>
                </c:pt>
                <c:pt idx="1001">
                  <c:v>1001.285841111</c:v>
                </c:pt>
                <c:pt idx="1002">
                  <c:v>1002.286126667</c:v>
                </c:pt>
                <c:pt idx="1003">
                  <c:v>1003.286412222</c:v>
                </c:pt>
                <c:pt idx="1004">
                  <c:v>1004.286697778</c:v>
                </c:pt>
                <c:pt idx="1005">
                  <c:v>1005.286983333</c:v>
                </c:pt>
                <c:pt idx="1006">
                  <c:v>1006.287268889</c:v>
                </c:pt>
                <c:pt idx="1007">
                  <c:v>1007.287554444</c:v>
                </c:pt>
                <c:pt idx="1008">
                  <c:v>1008.28784</c:v>
                </c:pt>
                <c:pt idx="1009">
                  <c:v>1009.288125556</c:v>
                </c:pt>
                <c:pt idx="1010">
                  <c:v>1010.288411111</c:v>
                </c:pt>
                <c:pt idx="1011">
                  <c:v>1011.288696667</c:v>
                </c:pt>
                <c:pt idx="1012">
                  <c:v>1012.288982222</c:v>
                </c:pt>
                <c:pt idx="1013">
                  <c:v>1013.289267778</c:v>
                </c:pt>
                <c:pt idx="1014">
                  <c:v>1014.289553333</c:v>
                </c:pt>
                <c:pt idx="1015">
                  <c:v>1015.289838889</c:v>
                </c:pt>
                <c:pt idx="1016">
                  <c:v>1016.290124444</c:v>
                </c:pt>
                <c:pt idx="1017">
                  <c:v>1017.29041</c:v>
                </c:pt>
                <c:pt idx="1018">
                  <c:v>1018.2906955559999</c:v>
                </c:pt>
                <c:pt idx="1019">
                  <c:v>1019.290981111</c:v>
                </c:pt>
                <c:pt idx="1020">
                  <c:v>1020.2912666669999</c:v>
                </c:pt>
                <c:pt idx="1021">
                  <c:v>1021.291552222</c:v>
                </c:pt>
                <c:pt idx="1022">
                  <c:v>1022.2918377779999</c:v>
                </c:pt>
                <c:pt idx="1023">
                  <c:v>1023.2921233329999</c:v>
                </c:pt>
                <c:pt idx="1024">
                  <c:v>1024.2924088889999</c:v>
                </c:pt>
                <c:pt idx="1025">
                  <c:v>1025.2926944440001</c:v>
                </c:pt>
                <c:pt idx="1026">
                  <c:v>1026.2929799999999</c:v>
                </c:pt>
                <c:pt idx="1027">
                  <c:v>1027.2932655560001</c:v>
                </c:pt>
                <c:pt idx="1028">
                  <c:v>1028.2935511109999</c:v>
                </c:pt>
                <c:pt idx="1029">
                  <c:v>1029.2938366670001</c:v>
                </c:pt>
                <c:pt idx="1030">
                  <c:v>1030.2941222219999</c:v>
                </c:pt>
                <c:pt idx="1031">
                  <c:v>1031.294407778</c:v>
                </c:pt>
                <c:pt idx="1032">
                  <c:v>1032.2946933329999</c:v>
                </c:pt>
                <c:pt idx="1033">
                  <c:v>1033.294978889</c:v>
                </c:pt>
                <c:pt idx="1034">
                  <c:v>1034.2952644439999</c:v>
                </c:pt>
                <c:pt idx="1035">
                  <c:v>1035.29555</c:v>
                </c:pt>
                <c:pt idx="1036">
                  <c:v>1036.2958355559999</c:v>
                </c:pt>
                <c:pt idx="1037">
                  <c:v>1037.296121111</c:v>
                </c:pt>
                <c:pt idx="1038">
                  <c:v>1038.2964066669999</c:v>
                </c:pt>
                <c:pt idx="1039">
                  <c:v>1039.296692222</c:v>
                </c:pt>
                <c:pt idx="1040">
                  <c:v>1040.2969777779999</c:v>
                </c:pt>
                <c:pt idx="1041">
                  <c:v>1041.297263333</c:v>
                </c:pt>
                <c:pt idx="1042">
                  <c:v>1042.2975488889999</c:v>
                </c:pt>
                <c:pt idx="1043">
                  <c:v>1043.297834444</c:v>
                </c:pt>
                <c:pt idx="1044">
                  <c:v>1044.2981199999999</c:v>
                </c:pt>
                <c:pt idx="1045">
                  <c:v>1045.298405556</c:v>
                </c:pt>
                <c:pt idx="1046">
                  <c:v>1046.2986911109999</c:v>
                </c:pt>
                <c:pt idx="1047">
                  <c:v>1047.298976667</c:v>
                </c:pt>
                <c:pt idx="1048">
                  <c:v>1048.2992622219999</c:v>
                </c:pt>
                <c:pt idx="1049">
                  <c:v>1049.299547778</c:v>
                </c:pt>
                <c:pt idx="1050">
                  <c:v>1050.2998333329999</c:v>
                </c:pt>
                <c:pt idx="1051">
                  <c:v>1051.300118889</c:v>
                </c:pt>
                <c:pt idx="1052">
                  <c:v>1052.3004044439999</c:v>
                </c:pt>
                <c:pt idx="1053">
                  <c:v>1053.30069</c:v>
                </c:pt>
                <c:pt idx="1054">
                  <c:v>1054.3009755559999</c:v>
                </c:pt>
                <c:pt idx="1055">
                  <c:v>1055.301261111</c:v>
                </c:pt>
                <c:pt idx="1056">
                  <c:v>1056.3015466669999</c:v>
                </c:pt>
                <c:pt idx="1057">
                  <c:v>1057.301832222</c:v>
                </c:pt>
                <c:pt idx="1058">
                  <c:v>1058.3021177779999</c:v>
                </c:pt>
                <c:pt idx="1059">
                  <c:v>1059.302403333</c:v>
                </c:pt>
                <c:pt idx="1060">
                  <c:v>1060.3026888889999</c:v>
                </c:pt>
                <c:pt idx="1061">
                  <c:v>1061.302974444</c:v>
                </c:pt>
                <c:pt idx="1062">
                  <c:v>1062.3032599999999</c:v>
                </c:pt>
                <c:pt idx="1063">
                  <c:v>1063.303545556</c:v>
                </c:pt>
                <c:pt idx="1064">
                  <c:v>1064.3038311109999</c:v>
                </c:pt>
                <c:pt idx="1065">
                  <c:v>1065.304116667</c:v>
                </c:pt>
                <c:pt idx="1066">
                  <c:v>1066.3044022219999</c:v>
                </c:pt>
                <c:pt idx="1067">
                  <c:v>1067.304687778</c:v>
                </c:pt>
                <c:pt idx="1068">
                  <c:v>1068.3049733329999</c:v>
                </c:pt>
                <c:pt idx="1069">
                  <c:v>1069.305258889</c:v>
                </c:pt>
                <c:pt idx="1070">
                  <c:v>1070.3055444439999</c:v>
                </c:pt>
                <c:pt idx="1071">
                  <c:v>1071.30583</c:v>
                </c:pt>
                <c:pt idx="1072">
                  <c:v>1072.3061155559999</c:v>
                </c:pt>
                <c:pt idx="1073">
                  <c:v>1073.306401111</c:v>
                </c:pt>
                <c:pt idx="1074">
                  <c:v>1074.3066866669999</c:v>
                </c:pt>
                <c:pt idx="1075">
                  <c:v>1075.306972222</c:v>
                </c:pt>
                <c:pt idx="1076">
                  <c:v>1076.3072577779999</c:v>
                </c:pt>
                <c:pt idx="1077">
                  <c:v>1077.307543333</c:v>
                </c:pt>
                <c:pt idx="1078">
                  <c:v>1078.3078288889999</c:v>
                </c:pt>
                <c:pt idx="1079">
                  <c:v>1079.308114444</c:v>
                </c:pt>
                <c:pt idx="1080">
                  <c:v>1080.3083999999999</c:v>
                </c:pt>
                <c:pt idx="1081">
                  <c:v>1081.308685556</c:v>
                </c:pt>
                <c:pt idx="1082">
                  <c:v>1082.3089711109999</c:v>
                </c:pt>
                <c:pt idx="1083">
                  <c:v>1083.309256667</c:v>
                </c:pt>
                <c:pt idx="1084">
                  <c:v>1084.3095422219999</c:v>
                </c:pt>
                <c:pt idx="1085">
                  <c:v>1085.309827778</c:v>
                </c:pt>
                <c:pt idx="1086">
                  <c:v>1086.3101133329999</c:v>
                </c:pt>
                <c:pt idx="1087">
                  <c:v>1087.310398889</c:v>
                </c:pt>
                <c:pt idx="1088">
                  <c:v>1088.3106844439999</c:v>
                </c:pt>
                <c:pt idx="1089">
                  <c:v>1089.31097</c:v>
                </c:pt>
                <c:pt idx="1090">
                  <c:v>1090.3112555560001</c:v>
                </c:pt>
                <c:pt idx="1091">
                  <c:v>1091.311541111</c:v>
                </c:pt>
                <c:pt idx="1092">
                  <c:v>1092.3118266670001</c:v>
                </c:pt>
                <c:pt idx="1093">
                  <c:v>1093.312112222</c:v>
                </c:pt>
                <c:pt idx="1094">
                  <c:v>1094.3123977780001</c:v>
                </c:pt>
                <c:pt idx="1095">
                  <c:v>1095.312683333</c:v>
                </c:pt>
                <c:pt idx="1096">
                  <c:v>1096.3129688890001</c:v>
                </c:pt>
                <c:pt idx="1097">
                  <c:v>1097.313254444</c:v>
                </c:pt>
                <c:pt idx="1098">
                  <c:v>1098.3135400000001</c:v>
                </c:pt>
                <c:pt idx="1099">
                  <c:v>1099.313825556</c:v>
                </c:pt>
                <c:pt idx="1100">
                  <c:v>1100.3141111110001</c:v>
                </c:pt>
                <c:pt idx="1101">
                  <c:v>1101.314396667</c:v>
                </c:pt>
                <c:pt idx="1102">
                  <c:v>1102.3146822220001</c:v>
                </c:pt>
                <c:pt idx="1103">
                  <c:v>1103.314967778</c:v>
                </c:pt>
                <c:pt idx="1104">
                  <c:v>1104.3152533330001</c:v>
                </c:pt>
                <c:pt idx="1105">
                  <c:v>1105.315538889</c:v>
                </c:pt>
                <c:pt idx="1106">
                  <c:v>1106.3158244440001</c:v>
                </c:pt>
                <c:pt idx="1107">
                  <c:v>1107.31611</c:v>
                </c:pt>
                <c:pt idx="1108">
                  <c:v>1108.3163955560001</c:v>
                </c:pt>
                <c:pt idx="1109">
                  <c:v>1109.316681111</c:v>
                </c:pt>
                <c:pt idx="1110">
                  <c:v>1110.3169666670001</c:v>
                </c:pt>
                <c:pt idx="1111">
                  <c:v>1111.317252222</c:v>
                </c:pt>
                <c:pt idx="1112">
                  <c:v>1112.3175377780001</c:v>
                </c:pt>
                <c:pt idx="1113">
                  <c:v>1113.317823333</c:v>
                </c:pt>
                <c:pt idx="1114">
                  <c:v>1114.3181088890001</c:v>
                </c:pt>
                <c:pt idx="1115">
                  <c:v>1115.318394444</c:v>
                </c:pt>
                <c:pt idx="1116">
                  <c:v>1116.3186800000001</c:v>
                </c:pt>
                <c:pt idx="1117">
                  <c:v>1117.318965556</c:v>
                </c:pt>
                <c:pt idx="1118">
                  <c:v>1118.3192511110001</c:v>
                </c:pt>
                <c:pt idx="1119">
                  <c:v>1119.319536667</c:v>
                </c:pt>
                <c:pt idx="1120">
                  <c:v>1120.3198222220001</c:v>
                </c:pt>
                <c:pt idx="1121">
                  <c:v>1121.320107778</c:v>
                </c:pt>
                <c:pt idx="1122">
                  <c:v>1122.3203933330001</c:v>
                </c:pt>
                <c:pt idx="1123">
                  <c:v>1123.320678889</c:v>
                </c:pt>
                <c:pt idx="1124">
                  <c:v>1124.3209644440001</c:v>
                </c:pt>
                <c:pt idx="1125">
                  <c:v>1125.32125</c:v>
                </c:pt>
                <c:pt idx="1126">
                  <c:v>1126.3215355560001</c:v>
                </c:pt>
                <c:pt idx="1127">
                  <c:v>1127.321821111</c:v>
                </c:pt>
                <c:pt idx="1128">
                  <c:v>1128.3221066670001</c:v>
                </c:pt>
                <c:pt idx="1129">
                  <c:v>1129.322392222</c:v>
                </c:pt>
                <c:pt idx="1130">
                  <c:v>1130.3226777780001</c:v>
                </c:pt>
                <c:pt idx="1131">
                  <c:v>1131.322963333</c:v>
                </c:pt>
                <c:pt idx="1132">
                  <c:v>1132.3232488890001</c:v>
                </c:pt>
                <c:pt idx="1133">
                  <c:v>1133.323534444</c:v>
                </c:pt>
                <c:pt idx="1134">
                  <c:v>1134.3238200000001</c:v>
                </c:pt>
                <c:pt idx="1135">
                  <c:v>1135.3241055559999</c:v>
                </c:pt>
                <c:pt idx="1136">
                  <c:v>1136.3243911110001</c:v>
                </c:pt>
                <c:pt idx="1137">
                  <c:v>1137.3246766669999</c:v>
                </c:pt>
                <c:pt idx="1138">
                  <c:v>1138.3249622220001</c:v>
                </c:pt>
                <c:pt idx="1139">
                  <c:v>1139.3252477779999</c:v>
                </c:pt>
                <c:pt idx="1140">
                  <c:v>1140.3255333330001</c:v>
                </c:pt>
                <c:pt idx="1141">
                  <c:v>1141.3258188889999</c:v>
                </c:pt>
                <c:pt idx="1142">
                  <c:v>1142.3261044440001</c:v>
                </c:pt>
                <c:pt idx="1143">
                  <c:v>1143.3263899999999</c:v>
                </c:pt>
                <c:pt idx="1144">
                  <c:v>1144.3266755560001</c:v>
                </c:pt>
                <c:pt idx="1145">
                  <c:v>1145.3269611109999</c:v>
                </c:pt>
                <c:pt idx="1146">
                  <c:v>1146.3272466670001</c:v>
                </c:pt>
                <c:pt idx="1147">
                  <c:v>1147.3275322219999</c:v>
                </c:pt>
                <c:pt idx="1148">
                  <c:v>1148.3278177780001</c:v>
                </c:pt>
                <c:pt idx="1149">
                  <c:v>1149.3281033329999</c:v>
                </c:pt>
                <c:pt idx="1150">
                  <c:v>1150.3283888890001</c:v>
                </c:pt>
                <c:pt idx="1151">
                  <c:v>1151.3286744439999</c:v>
                </c:pt>
                <c:pt idx="1152">
                  <c:v>1152.3289600000001</c:v>
                </c:pt>
                <c:pt idx="1153">
                  <c:v>1153.3292455559999</c:v>
                </c:pt>
                <c:pt idx="1154">
                  <c:v>1154.3295311110001</c:v>
                </c:pt>
                <c:pt idx="1155">
                  <c:v>1155.3298166669999</c:v>
                </c:pt>
                <c:pt idx="1156">
                  <c:v>1156.3301022220001</c:v>
                </c:pt>
                <c:pt idx="1157">
                  <c:v>1157.3303877779999</c:v>
                </c:pt>
                <c:pt idx="1158">
                  <c:v>1158.330673333</c:v>
                </c:pt>
                <c:pt idx="1159">
                  <c:v>1159.3309588889999</c:v>
                </c:pt>
                <c:pt idx="1160">
                  <c:v>1160.331244444</c:v>
                </c:pt>
                <c:pt idx="1161">
                  <c:v>1161.3315299999999</c:v>
                </c:pt>
                <c:pt idx="1162">
                  <c:v>1162.331815556</c:v>
                </c:pt>
                <c:pt idx="1163">
                  <c:v>1163.3321011109999</c:v>
                </c:pt>
                <c:pt idx="1164">
                  <c:v>1164.332386667</c:v>
                </c:pt>
                <c:pt idx="1165">
                  <c:v>1165.3326722219999</c:v>
                </c:pt>
                <c:pt idx="1166">
                  <c:v>1166.332957778</c:v>
                </c:pt>
                <c:pt idx="1167">
                  <c:v>1167.3332433329999</c:v>
                </c:pt>
                <c:pt idx="1168">
                  <c:v>1168.333528889</c:v>
                </c:pt>
                <c:pt idx="1169">
                  <c:v>1169.3338144439999</c:v>
                </c:pt>
                <c:pt idx="1170">
                  <c:v>1170.3341</c:v>
                </c:pt>
                <c:pt idx="1171">
                  <c:v>1171.3343855559999</c:v>
                </c:pt>
                <c:pt idx="1172">
                  <c:v>1172.334671111</c:v>
                </c:pt>
                <c:pt idx="1173">
                  <c:v>1173.3349566669999</c:v>
                </c:pt>
                <c:pt idx="1174">
                  <c:v>1174.335242222</c:v>
                </c:pt>
                <c:pt idx="1175">
                  <c:v>1175.3355277779999</c:v>
                </c:pt>
                <c:pt idx="1176">
                  <c:v>1176.335813333</c:v>
                </c:pt>
                <c:pt idx="1177">
                  <c:v>1177.3360988889999</c:v>
                </c:pt>
                <c:pt idx="1178">
                  <c:v>1178.336384444</c:v>
                </c:pt>
                <c:pt idx="1179">
                  <c:v>1179.3366699999999</c:v>
                </c:pt>
                <c:pt idx="1180">
                  <c:v>1180.336955556</c:v>
                </c:pt>
                <c:pt idx="1181">
                  <c:v>1181.3372411109999</c:v>
                </c:pt>
                <c:pt idx="1182">
                  <c:v>1182.337526667</c:v>
                </c:pt>
                <c:pt idx="1183">
                  <c:v>1183.3378122219999</c:v>
                </c:pt>
                <c:pt idx="1184">
                  <c:v>1184.338097778</c:v>
                </c:pt>
                <c:pt idx="1185">
                  <c:v>1185.3383833329999</c:v>
                </c:pt>
                <c:pt idx="1186">
                  <c:v>1186.338668889</c:v>
                </c:pt>
                <c:pt idx="1187">
                  <c:v>1187.3389544439999</c:v>
                </c:pt>
                <c:pt idx="1188">
                  <c:v>1188.33924</c:v>
                </c:pt>
                <c:pt idx="1189">
                  <c:v>1189.3395255559999</c:v>
                </c:pt>
                <c:pt idx="1190">
                  <c:v>1190.339811111</c:v>
                </c:pt>
                <c:pt idx="1191">
                  <c:v>1191.3400966669999</c:v>
                </c:pt>
                <c:pt idx="1192">
                  <c:v>1192.340382222</c:v>
                </c:pt>
                <c:pt idx="1193">
                  <c:v>1193.3406677779999</c:v>
                </c:pt>
                <c:pt idx="1194">
                  <c:v>1194.340953333</c:v>
                </c:pt>
                <c:pt idx="1195">
                  <c:v>1195.3412388889999</c:v>
                </c:pt>
                <c:pt idx="1196">
                  <c:v>1196.341524444</c:v>
                </c:pt>
                <c:pt idx="1197">
                  <c:v>1197.3418099999999</c:v>
                </c:pt>
                <c:pt idx="1198">
                  <c:v>1198.342095556</c:v>
                </c:pt>
                <c:pt idx="1199">
                  <c:v>1199.3423811109999</c:v>
                </c:pt>
                <c:pt idx="1200">
                  <c:v>1200.342666667</c:v>
                </c:pt>
                <c:pt idx="1201">
                  <c:v>1201.3429522219999</c:v>
                </c:pt>
                <c:pt idx="1202">
                  <c:v>1202.343237778</c:v>
                </c:pt>
                <c:pt idx="1203">
                  <c:v>1203.3435233329999</c:v>
                </c:pt>
                <c:pt idx="1204">
                  <c:v>1204.343808889</c:v>
                </c:pt>
                <c:pt idx="1205">
                  <c:v>1205.3440944439999</c:v>
                </c:pt>
                <c:pt idx="1206">
                  <c:v>1206.34438</c:v>
                </c:pt>
                <c:pt idx="1207">
                  <c:v>1207.3446655560001</c:v>
                </c:pt>
                <c:pt idx="1208">
                  <c:v>1208.344951111</c:v>
                </c:pt>
                <c:pt idx="1209">
                  <c:v>1209.3452366670001</c:v>
                </c:pt>
                <c:pt idx="1210">
                  <c:v>1210.345522222</c:v>
                </c:pt>
                <c:pt idx="1211">
                  <c:v>1211.3458077780001</c:v>
                </c:pt>
                <c:pt idx="1212">
                  <c:v>1212.346093333</c:v>
                </c:pt>
                <c:pt idx="1213">
                  <c:v>1213.3463788890001</c:v>
                </c:pt>
                <c:pt idx="1214">
                  <c:v>1214.346664444</c:v>
                </c:pt>
                <c:pt idx="1215">
                  <c:v>1215.3469500000001</c:v>
                </c:pt>
                <c:pt idx="1216">
                  <c:v>1216.347235556</c:v>
                </c:pt>
                <c:pt idx="1217">
                  <c:v>1217.3475211110001</c:v>
                </c:pt>
                <c:pt idx="1218">
                  <c:v>1218.347806667</c:v>
                </c:pt>
                <c:pt idx="1219">
                  <c:v>1219.3480922220001</c:v>
                </c:pt>
                <c:pt idx="1220">
                  <c:v>1220.348377778</c:v>
                </c:pt>
                <c:pt idx="1221">
                  <c:v>1221.3486633330001</c:v>
                </c:pt>
                <c:pt idx="1222">
                  <c:v>1222.348948889</c:v>
                </c:pt>
                <c:pt idx="1223">
                  <c:v>1223.3492344440001</c:v>
                </c:pt>
                <c:pt idx="1224">
                  <c:v>1224.34952</c:v>
                </c:pt>
                <c:pt idx="1225">
                  <c:v>1225.3498055560001</c:v>
                </c:pt>
                <c:pt idx="1226">
                  <c:v>1226.350091111</c:v>
                </c:pt>
                <c:pt idx="1227">
                  <c:v>1227.3503766670001</c:v>
                </c:pt>
                <c:pt idx="1228">
                  <c:v>1228.350662222</c:v>
                </c:pt>
                <c:pt idx="1229">
                  <c:v>1229.3509477780001</c:v>
                </c:pt>
                <c:pt idx="1230">
                  <c:v>1230.351233333</c:v>
                </c:pt>
                <c:pt idx="1231">
                  <c:v>1231.3515188890001</c:v>
                </c:pt>
                <c:pt idx="1232">
                  <c:v>1232.351804444</c:v>
                </c:pt>
                <c:pt idx="1233">
                  <c:v>1233.3520900000001</c:v>
                </c:pt>
                <c:pt idx="1234">
                  <c:v>1234.352375556</c:v>
                </c:pt>
                <c:pt idx="1235">
                  <c:v>1235.3526611110001</c:v>
                </c:pt>
                <c:pt idx="1236">
                  <c:v>1236.352946667</c:v>
                </c:pt>
                <c:pt idx="1237">
                  <c:v>1237.3532322220001</c:v>
                </c:pt>
                <c:pt idx="1238">
                  <c:v>1238.353517778</c:v>
                </c:pt>
                <c:pt idx="1239">
                  <c:v>1239.3538033330001</c:v>
                </c:pt>
                <c:pt idx="1240">
                  <c:v>1240.354088889</c:v>
                </c:pt>
                <c:pt idx="1241">
                  <c:v>1241.3543744440001</c:v>
                </c:pt>
                <c:pt idx="1242">
                  <c:v>1242.35466</c:v>
                </c:pt>
                <c:pt idx="1243">
                  <c:v>1243.3549455560001</c:v>
                </c:pt>
                <c:pt idx="1244">
                  <c:v>1244.355231111</c:v>
                </c:pt>
                <c:pt idx="1245">
                  <c:v>1245.3555166670001</c:v>
                </c:pt>
                <c:pt idx="1246">
                  <c:v>1246.355802222</c:v>
                </c:pt>
                <c:pt idx="1247">
                  <c:v>1247.3560877780001</c:v>
                </c:pt>
                <c:pt idx="1248">
                  <c:v>1248.356373333</c:v>
                </c:pt>
                <c:pt idx="1249">
                  <c:v>1249.3566588890001</c:v>
                </c:pt>
                <c:pt idx="1250">
                  <c:v>1250.356944444</c:v>
                </c:pt>
                <c:pt idx="1251">
                  <c:v>1251.3572300000001</c:v>
                </c:pt>
                <c:pt idx="1252">
                  <c:v>1252.357515556</c:v>
                </c:pt>
                <c:pt idx="1253">
                  <c:v>1253.3578011110001</c:v>
                </c:pt>
                <c:pt idx="1254">
                  <c:v>1254.358086667</c:v>
                </c:pt>
                <c:pt idx="1255">
                  <c:v>1255.3583722220001</c:v>
                </c:pt>
                <c:pt idx="1256">
                  <c:v>1256.358657778</c:v>
                </c:pt>
                <c:pt idx="1257">
                  <c:v>1257.3589433330001</c:v>
                </c:pt>
                <c:pt idx="1258">
                  <c:v>1258.359228889</c:v>
                </c:pt>
                <c:pt idx="1259">
                  <c:v>1259.3595144440001</c:v>
                </c:pt>
                <c:pt idx="1260">
                  <c:v>1260.3598</c:v>
                </c:pt>
                <c:pt idx="1261">
                  <c:v>1261.3600855560001</c:v>
                </c:pt>
                <c:pt idx="1262">
                  <c:v>1262.3603711109999</c:v>
                </c:pt>
                <c:pt idx="1263">
                  <c:v>1263.3606566670001</c:v>
                </c:pt>
                <c:pt idx="1264">
                  <c:v>1264.3609422219999</c:v>
                </c:pt>
                <c:pt idx="1265">
                  <c:v>1265.3612277780001</c:v>
                </c:pt>
                <c:pt idx="1266">
                  <c:v>1266.3615133329999</c:v>
                </c:pt>
                <c:pt idx="1267">
                  <c:v>1267.3617988890001</c:v>
                </c:pt>
                <c:pt idx="1268">
                  <c:v>1268.3620844439999</c:v>
                </c:pt>
                <c:pt idx="1269">
                  <c:v>1269.3623700000001</c:v>
                </c:pt>
                <c:pt idx="1270">
                  <c:v>1270.3626555559999</c:v>
                </c:pt>
                <c:pt idx="1271">
                  <c:v>1271.3629411110001</c:v>
                </c:pt>
                <c:pt idx="1272">
                  <c:v>1272.3632266669999</c:v>
                </c:pt>
                <c:pt idx="1273">
                  <c:v>1273.3635122220001</c:v>
                </c:pt>
                <c:pt idx="1274">
                  <c:v>1274.3637977779999</c:v>
                </c:pt>
                <c:pt idx="1275">
                  <c:v>1275.3640833330001</c:v>
                </c:pt>
                <c:pt idx="1276">
                  <c:v>1276.3643688889999</c:v>
                </c:pt>
                <c:pt idx="1277">
                  <c:v>1277.3646544440001</c:v>
                </c:pt>
                <c:pt idx="1278">
                  <c:v>1278.3649399999999</c:v>
                </c:pt>
                <c:pt idx="1279">
                  <c:v>1279.365225556</c:v>
                </c:pt>
                <c:pt idx="1280">
                  <c:v>1280.3655111109999</c:v>
                </c:pt>
                <c:pt idx="1281">
                  <c:v>1281.365796667</c:v>
                </c:pt>
                <c:pt idx="1282">
                  <c:v>1282.3660822219999</c:v>
                </c:pt>
                <c:pt idx="1283">
                  <c:v>1283.366367778</c:v>
                </c:pt>
                <c:pt idx="1284">
                  <c:v>1284.3666533329999</c:v>
                </c:pt>
                <c:pt idx="1285">
                  <c:v>1285.366938889</c:v>
                </c:pt>
                <c:pt idx="1286">
                  <c:v>1286.3672244439999</c:v>
                </c:pt>
                <c:pt idx="1287">
                  <c:v>1287.36751</c:v>
                </c:pt>
                <c:pt idx="1288">
                  <c:v>1288.3677955559999</c:v>
                </c:pt>
                <c:pt idx="1289">
                  <c:v>1289.368081111</c:v>
                </c:pt>
                <c:pt idx="1290">
                  <c:v>1290.3683666669999</c:v>
                </c:pt>
                <c:pt idx="1291">
                  <c:v>1291.368652222</c:v>
                </c:pt>
                <c:pt idx="1292">
                  <c:v>1292.3689377779999</c:v>
                </c:pt>
                <c:pt idx="1293">
                  <c:v>1293.369223333</c:v>
                </c:pt>
                <c:pt idx="1294">
                  <c:v>1294.3695088889999</c:v>
                </c:pt>
                <c:pt idx="1295">
                  <c:v>1295.369794444</c:v>
                </c:pt>
                <c:pt idx="1296">
                  <c:v>1296.3700799999999</c:v>
                </c:pt>
                <c:pt idx="1297">
                  <c:v>1297.370365556</c:v>
                </c:pt>
                <c:pt idx="1298">
                  <c:v>1298.3706511109999</c:v>
                </c:pt>
                <c:pt idx="1299">
                  <c:v>1299.370936667</c:v>
                </c:pt>
                <c:pt idx="1300">
                  <c:v>1300.3712222219999</c:v>
                </c:pt>
                <c:pt idx="1301">
                  <c:v>1301.371507778</c:v>
                </c:pt>
                <c:pt idx="1302">
                  <c:v>1302.3717933329999</c:v>
                </c:pt>
                <c:pt idx="1303">
                  <c:v>1303.372078889</c:v>
                </c:pt>
                <c:pt idx="1304">
                  <c:v>1304.3723644439999</c:v>
                </c:pt>
                <c:pt idx="1305">
                  <c:v>1305.37265</c:v>
                </c:pt>
                <c:pt idx="1306">
                  <c:v>1306.3729355559999</c:v>
                </c:pt>
                <c:pt idx="1307">
                  <c:v>1307.373221111</c:v>
                </c:pt>
                <c:pt idx="1308">
                  <c:v>1308.3735066669999</c:v>
                </c:pt>
                <c:pt idx="1309">
                  <c:v>1309.373792222</c:v>
                </c:pt>
                <c:pt idx="1310">
                  <c:v>1310.3740777779999</c:v>
                </c:pt>
                <c:pt idx="1311">
                  <c:v>1311.374363333</c:v>
                </c:pt>
                <c:pt idx="1312">
                  <c:v>1312.3746488889999</c:v>
                </c:pt>
                <c:pt idx="1313">
                  <c:v>1313.374934444</c:v>
                </c:pt>
                <c:pt idx="1314">
                  <c:v>1314.3752199999999</c:v>
                </c:pt>
                <c:pt idx="1315">
                  <c:v>1315.375505556</c:v>
                </c:pt>
                <c:pt idx="1316">
                  <c:v>1316.3757911109999</c:v>
                </c:pt>
                <c:pt idx="1317">
                  <c:v>1317.376076667</c:v>
                </c:pt>
                <c:pt idx="1318">
                  <c:v>1318.3763622219999</c:v>
                </c:pt>
                <c:pt idx="1319">
                  <c:v>1319.376647778</c:v>
                </c:pt>
                <c:pt idx="1320">
                  <c:v>1320.3769333329999</c:v>
                </c:pt>
                <c:pt idx="1321">
                  <c:v>1321.377218889</c:v>
                </c:pt>
                <c:pt idx="1322">
                  <c:v>1322.3775044439999</c:v>
                </c:pt>
                <c:pt idx="1323">
                  <c:v>1323.37779</c:v>
                </c:pt>
                <c:pt idx="1324">
                  <c:v>1324.3780755560001</c:v>
                </c:pt>
                <c:pt idx="1325">
                  <c:v>1325.378361111</c:v>
                </c:pt>
                <c:pt idx="1326">
                  <c:v>1326.3786466670001</c:v>
                </c:pt>
                <c:pt idx="1327">
                  <c:v>1327.378932222</c:v>
                </c:pt>
                <c:pt idx="1328">
                  <c:v>1328.3792177780001</c:v>
                </c:pt>
                <c:pt idx="1329">
                  <c:v>1329.379503333</c:v>
                </c:pt>
                <c:pt idx="1330">
                  <c:v>1330.3797888890001</c:v>
                </c:pt>
                <c:pt idx="1331">
                  <c:v>1331.380074444</c:v>
                </c:pt>
                <c:pt idx="1332">
                  <c:v>1332.3803600000001</c:v>
                </c:pt>
                <c:pt idx="1333">
                  <c:v>1333.380645556</c:v>
                </c:pt>
                <c:pt idx="1334">
                  <c:v>1334.3809311110001</c:v>
                </c:pt>
                <c:pt idx="1335">
                  <c:v>1335.381216667</c:v>
                </c:pt>
                <c:pt idx="1336">
                  <c:v>1336.3815022220001</c:v>
                </c:pt>
                <c:pt idx="1337">
                  <c:v>1337.381787778</c:v>
                </c:pt>
              </c:numCache>
            </c:numRef>
          </c:xVal>
          <c:yVal>
            <c:numRef>
              <c:f>'C12L4_power_via_A2_A12L4_PXI-EL'!$C$14:$C$1351</c:f>
              <c:numCache>
                <c:formatCode>General</c:formatCode>
                <c:ptCount val="1338"/>
                <c:pt idx="0">
                  <c:v>3.4291478260869567E-4</c:v>
                </c:pt>
                <c:pt idx="1">
                  <c:v>3.4160869565217391E-4</c:v>
                </c:pt>
                <c:pt idx="2">
                  <c:v>3.4172086956521741E-4</c:v>
                </c:pt>
                <c:pt idx="3">
                  <c:v>3.3799913043478262E-4</c:v>
                </c:pt>
                <c:pt idx="4">
                  <c:v>3.3938521739130438E-4</c:v>
                </c:pt>
                <c:pt idx="5">
                  <c:v>3.5054347826086958E-4</c:v>
                </c:pt>
                <c:pt idx="6">
                  <c:v>3.4212869565217397E-4</c:v>
                </c:pt>
                <c:pt idx="7">
                  <c:v>3.4189565217391312E-4</c:v>
                </c:pt>
                <c:pt idx="8">
                  <c:v>3.4516608695652178E-4</c:v>
                </c:pt>
                <c:pt idx="9">
                  <c:v>3.4148782608695656E-4</c:v>
                </c:pt>
                <c:pt idx="10">
                  <c:v>3.404513043478261E-4</c:v>
                </c:pt>
                <c:pt idx="11">
                  <c:v>3.4470434782608698E-4</c:v>
                </c:pt>
                <c:pt idx="12">
                  <c:v>3.4167565217391307E-4</c:v>
                </c:pt>
                <c:pt idx="13">
                  <c:v>3.3993565217391305E-4</c:v>
                </c:pt>
                <c:pt idx="14">
                  <c:v>3.4064086956521743E-4</c:v>
                </c:pt>
                <c:pt idx="15">
                  <c:v>3.4110347826086959E-4</c:v>
                </c:pt>
                <c:pt idx="16">
                  <c:v>3.4307478260869569E-4</c:v>
                </c:pt>
                <c:pt idx="17">
                  <c:v>3.4285826086956524E-4</c:v>
                </c:pt>
                <c:pt idx="18">
                  <c:v>3.4220000000000002E-4</c:v>
                </c:pt>
                <c:pt idx="19">
                  <c:v>3.4034608695652179E-4</c:v>
                </c:pt>
                <c:pt idx="20">
                  <c:v>3.4176608695652176E-4</c:v>
                </c:pt>
                <c:pt idx="21">
                  <c:v>3.4605043478260871E-4</c:v>
                </c:pt>
                <c:pt idx="22">
                  <c:v>3.4332260869565222E-4</c:v>
                </c:pt>
                <c:pt idx="23">
                  <c:v>3.4185217391304349E-4</c:v>
                </c:pt>
                <c:pt idx="24">
                  <c:v>3.406304347826087E-4</c:v>
                </c:pt>
                <c:pt idx="25">
                  <c:v>3.4031826086956525E-4</c:v>
                </c:pt>
                <c:pt idx="26">
                  <c:v>3.3788521739130435E-4</c:v>
                </c:pt>
                <c:pt idx="27">
                  <c:v>3.4029565217391308E-4</c:v>
                </c:pt>
                <c:pt idx="28">
                  <c:v>3.425434782608696E-4</c:v>
                </c:pt>
                <c:pt idx="29">
                  <c:v>3.4203043478260868E-4</c:v>
                </c:pt>
                <c:pt idx="30">
                  <c:v>3.4064347826086961E-4</c:v>
                </c:pt>
                <c:pt idx="31">
                  <c:v>3.3945130434782613E-4</c:v>
                </c:pt>
                <c:pt idx="32">
                  <c:v>3.4038000000000004E-4</c:v>
                </c:pt>
                <c:pt idx="33">
                  <c:v>0.13296703913043478</c:v>
                </c:pt>
                <c:pt idx="34">
                  <c:v>0.99465670782608706</c:v>
                </c:pt>
                <c:pt idx="35">
                  <c:v>0.99502242086956527</c:v>
                </c:pt>
                <c:pt idx="36">
                  <c:v>0.99502926260869562</c:v>
                </c:pt>
                <c:pt idx="37">
                  <c:v>0.99497349391304368</c:v>
                </c:pt>
                <c:pt idx="38">
                  <c:v>0.9950618121739131</c:v>
                </c:pt>
                <c:pt idx="39">
                  <c:v>0.99508451391304364</c:v>
                </c:pt>
                <c:pt idx="40">
                  <c:v>0.99494436521739138</c:v>
                </c:pt>
                <c:pt idx="41">
                  <c:v>0.99499505478260875</c:v>
                </c:pt>
                <c:pt idx="42">
                  <c:v>0.99509011130434788</c:v>
                </c:pt>
                <c:pt idx="43">
                  <c:v>0.99503641565217393</c:v>
                </c:pt>
                <c:pt idx="44">
                  <c:v>0.99496468260869564</c:v>
                </c:pt>
                <c:pt idx="45">
                  <c:v>0.99496509739130445</c:v>
                </c:pt>
                <c:pt idx="46">
                  <c:v>0.99520133913043474</c:v>
                </c:pt>
                <c:pt idx="47">
                  <c:v>0.99505642173913056</c:v>
                </c:pt>
                <c:pt idx="48">
                  <c:v>0.99559452260869574</c:v>
                </c:pt>
                <c:pt idx="49">
                  <c:v>0.99519740000000001</c:v>
                </c:pt>
                <c:pt idx="50">
                  <c:v>0.99515759391304348</c:v>
                </c:pt>
                <c:pt idx="51">
                  <c:v>0.99516920434782619</c:v>
                </c:pt>
                <c:pt idx="52">
                  <c:v>0.99523533913043494</c:v>
                </c:pt>
                <c:pt idx="53">
                  <c:v>0.99492363304347831</c:v>
                </c:pt>
                <c:pt idx="54">
                  <c:v>0.99483604000000014</c:v>
                </c:pt>
                <c:pt idx="55">
                  <c:v>0.99477063043478264</c:v>
                </c:pt>
                <c:pt idx="56">
                  <c:v>0.99478089304347839</c:v>
                </c:pt>
                <c:pt idx="57">
                  <c:v>0.99467951304347824</c:v>
                </c:pt>
                <c:pt idx="58">
                  <c:v>0.99468148260869571</c:v>
                </c:pt>
                <c:pt idx="59">
                  <c:v>0.99470988521739134</c:v>
                </c:pt>
                <c:pt idx="60">
                  <c:v>0.99476472173913044</c:v>
                </c:pt>
                <c:pt idx="61">
                  <c:v>0.99466510434782618</c:v>
                </c:pt>
                <c:pt idx="62">
                  <c:v>0.99471030000000005</c:v>
                </c:pt>
                <c:pt idx="63">
                  <c:v>0.99464540869565232</c:v>
                </c:pt>
                <c:pt idx="64">
                  <c:v>0.9947220139130436</c:v>
                </c:pt>
                <c:pt idx="65">
                  <c:v>0.99473217217391319</c:v>
                </c:pt>
                <c:pt idx="66">
                  <c:v>0.99469910521739147</c:v>
                </c:pt>
                <c:pt idx="67">
                  <c:v>0.99472978869565221</c:v>
                </c:pt>
                <c:pt idx="68">
                  <c:v>0.99471994086956528</c:v>
                </c:pt>
                <c:pt idx="69">
                  <c:v>0.99469495826086973</c:v>
                </c:pt>
                <c:pt idx="70">
                  <c:v>0.99465142086956537</c:v>
                </c:pt>
                <c:pt idx="71">
                  <c:v>0.99464364695652185</c:v>
                </c:pt>
                <c:pt idx="72">
                  <c:v>0.99479530173913044</c:v>
                </c:pt>
                <c:pt idx="73">
                  <c:v>0.99475000173913042</c:v>
                </c:pt>
                <c:pt idx="74">
                  <c:v>0.99468573304347829</c:v>
                </c:pt>
                <c:pt idx="75">
                  <c:v>0.9946757817391304</c:v>
                </c:pt>
                <c:pt idx="76">
                  <c:v>0.99566459652173933</c:v>
                </c:pt>
                <c:pt idx="77">
                  <c:v>0.60161808260869565</c:v>
                </c:pt>
                <c:pt idx="78">
                  <c:v>5.1502173913043476E-4</c:v>
                </c:pt>
                <c:pt idx="79">
                  <c:v>3.7269739130434782E-4</c:v>
                </c:pt>
                <c:pt idx="80">
                  <c:v>3.5075913043478262E-4</c:v>
                </c:pt>
                <c:pt idx="81">
                  <c:v>3.4961565217391308E-4</c:v>
                </c:pt>
                <c:pt idx="82">
                  <c:v>3.519217391304348E-4</c:v>
                </c:pt>
                <c:pt idx="83">
                  <c:v>3.4300347826086958E-4</c:v>
                </c:pt>
                <c:pt idx="84">
                  <c:v>3.4150260869565219E-4</c:v>
                </c:pt>
                <c:pt idx="85">
                  <c:v>3.4263304347826088E-4</c:v>
                </c:pt>
                <c:pt idx="86">
                  <c:v>3.436826086956522E-4</c:v>
                </c:pt>
                <c:pt idx="87">
                  <c:v>3.4426869565217395E-4</c:v>
                </c:pt>
                <c:pt idx="88">
                  <c:v>3.4210000000000002E-4</c:v>
                </c:pt>
                <c:pt idx="89">
                  <c:v>3.4367739130434783E-4</c:v>
                </c:pt>
                <c:pt idx="90">
                  <c:v>3.406304347826087E-4</c:v>
                </c:pt>
                <c:pt idx="91">
                  <c:v>3.4367739130434783E-4</c:v>
                </c:pt>
                <c:pt idx="92">
                  <c:v>3.478626086956522E-4</c:v>
                </c:pt>
                <c:pt idx="93">
                  <c:v>3.4948086956521741E-4</c:v>
                </c:pt>
                <c:pt idx="94">
                  <c:v>3.4778173913043478E-4</c:v>
                </c:pt>
                <c:pt idx="95">
                  <c:v>3.4580695652173914E-4</c:v>
                </c:pt>
                <c:pt idx="96">
                  <c:v>1.3709245217391306E-2</c:v>
                </c:pt>
                <c:pt idx="97">
                  <c:v>2.0097842426086956</c:v>
                </c:pt>
                <c:pt idx="98">
                  <c:v>1.9920566808695654</c:v>
                </c:pt>
                <c:pt idx="99">
                  <c:v>1.9917724443478264</c:v>
                </c:pt>
                <c:pt idx="100">
                  <c:v>1.9916785278260869</c:v>
                </c:pt>
                <c:pt idx="101">
                  <c:v>1.9918381652173913</c:v>
                </c:pt>
                <c:pt idx="102">
                  <c:v>1.9914461217391306</c:v>
                </c:pt>
                <c:pt idx="103">
                  <c:v>1.9913372782608696</c:v>
                </c:pt>
                <c:pt idx="104">
                  <c:v>1.9912305086956523</c:v>
                </c:pt>
                <c:pt idx="105">
                  <c:v>1.9911786782608696</c:v>
                </c:pt>
                <c:pt idx="106">
                  <c:v>1.9911071530434783</c:v>
                </c:pt>
                <c:pt idx="107">
                  <c:v>1.9912321669565221</c:v>
                </c:pt>
                <c:pt idx="108">
                  <c:v>1.9910913965217392</c:v>
                </c:pt>
                <c:pt idx="109">
                  <c:v>1.9910974086956523</c:v>
                </c:pt>
                <c:pt idx="110">
                  <c:v>1.9910907747826088</c:v>
                </c:pt>
                <c:pt idx="111">
                  <c:v>1.9910675547826089</c:v>
                </c:pt>
                <c:pt idx="112">
                  <c:v>1.9910501400000002</c:v>
                </c:pt>
                <c:pt idx="113">
                  <c:v>1.9909925043478263</c:v>
                </c:pt>
                <c:pt idx="114">
                  <c:v>1.9910356269565221</c:v>
                </c:pt>
                <c:pt idx="115">
                  <c:v>1.9910787495652176</c:v>
                </c:pt>
                <c:pt idx="116">
                  <c:v>1.9911531782608698</c:v>
                </c:pt>
                <c:pt idx="117">
                  <c:v>1.9911633365217392</c:v>
                </c:pt>
                <c:pt idx="118">
                  <c:v>1.9911083965217393</c:v>
                </c:pt>
                <c:pt idx="119">
                  <c:v>1.9910816521739132</c:v>
                </c:pt>
                <c:pt idx="120">
                  <c:v>1.991184275652174</c:v>
                </c:pt>
                <c:pt idx="121">
                  <c:v>1.9912043860869566</c:v>
                </c:pt>
                <c:pt idx="122">
                  <c:v>1.9911179339130436</c:v>
                </c:pt>
                <c:pt idx="123">
                  <c:v>1.9914716226086957</c:v>
                </c:pt>
                <c:pt idx="124">
                  <c:v>1.9917900669565221</c:v>
                </c:pt>
                <c:pt idx="125">
                  <c:v>1.9917631147826089</c:v>
                </c:pt>
                <c:pt idx="126">
                  <c:v>1.9916864060869566</c:v>
                </c:pt>
                <c:pt idx="127">
                  <c:v>1.9916764547826091</c:v>
                </c:pt>
                <c:pt idx="128">
                  <c:v>1.9916430765217392</c:v>
                </c:pt>
                <c:pt idx="129">
                  <c:v>1.9916401739130436</c:v>
                </c:pt>
                <c:pt idx="130">
                  <c:v>1.9915707217391305</c:v>
                </c:pt>
                <c:pt idx="131">
                  <c:v>1.9916466008695652</c:v>
                </c:pt>
                <c:pt idx="132">
                  <c:v>1.9916791504347828</c:v>
                </c:pt>
                <c:pt idx="133">
                  <c:v>1.9916926260869567</c:v>
                </c:pt>
                <c:pt idx="134">
                  <c:v>1.9920141800000002</c:v>
                </c:pt>
                <c:pt idx="135">
                  <c:v>1.9927103626086957</c:v>
                </c:pt>
                <c:pt idx="136">
                  <c:v>1.992457224347826</c:v>
                </c:pt>
                <c:pt idx="137">
                  <c:v>1.9920724373913046</c:v>
                </c:pt>
                <c:pt idx="138">
                  <c:v>1.9920803156521742</c:v>
                </c:pt>
                <c:pt idx="139">
                  <c:v>1.9920680834782609</c:v>
                </c:pt>
                <c:pt idx="140">
                  <c:v>1.3365651217391306</c:v>
                </c:pt>
                <c:pt idx="141">
                  <c:v>7.1491913043478272E-4</c:v>
                </c:pt>
                <c:pt idx="142">
                  <c:v>3.9883478260869566E-4</c:v>
                </c:pt>
                <c:pt idx="143">
                  <c:v>3.5834347826086961E-4</c:v>
                </c:pt>
                <c:pt idx="144">
                  <c:v>3.4802000000000005E-4</c:v>
                </c:pt>
                <c:pt idx="145">
                  <c:v>3.4636434782608699E-4</c:v>
                </c:pt>
                <c:pt idx="146">
                  <c:v>3.4460086956521744E-4</c:v>
                </c:pt>
                <c:pt idx="147">
                  <c:v>3.4239130434782612E-4</c:v>
                </c:pt>
                <c:pt idx="148">
                  <c:v>3.4604521739130435E-4</c:v>
                </c:pt>
                <c:pt idx="149">
                  <c:v>3.4541217391304349E-4</c:v>
                </c:pt>
                <c:pt idx="150">
                  <c:v>3.3943043478260873E-4</c:v>
                </c:pt>
                <c:pt idx="151">
                  <c:v>3.4443043478260874E-4</c:v>
                </c:pt>
                <c:pt idx="152">
                  <c:v>3.4335391304347824E-4</c:v>
                </c:pt>
                <c:pt idx="153">
                  <c:v>3.4256608695652178E-4</c:v>
                </c:pt>
                <c:pt idx="154">
                  <c:v>3.4430434782608697E-4</c:v>
                </c:pt>
                <c:pt idx="155">
                  <c:v>3.4577652173913047E-4</c:v>
                </c:pt>
                <c:pt idx="156">
                  <c:v>3.4310260869565217E-4</c:v>
                </c:pt>
                <c:pt idx="157">
                  <c:v>3.4359304347826092E-4</c:v>
                </c:pt>
                <c:pt idx="158">
                  <c:v>3.4292434782608698E-4</c:v>
                </c:pt>
                <c:pt idx="159">
                  <c:v>3.44364347826087E-4</c:v>
                </c:pt>
                <c:pt idx="160">
                  <c:v>0.45230808434782616</c:v>
                </c:pt>
                <c:pt idx="161">
                  <c:v>2.9894391347826086</c:v>
                </c:pt>
                <c:pt idx="162">
                  <c:v>2.9885878773913044</c:v>
                </c:pt>
                <c:pt idx="163">
                  <c:v>2.9886813782608699</c:v>
                </c:pt>
                <c:pt idx="164">
                  <c:v>2.9888781260869566</c:v>
                </c:pt>
                <c:pt idx="165">
                  <c:v>2.9890895930434787</c:v>
                </c:pt>
                <c:pt idx="166">
                  <c:v>2.9894436956521742</c:v>
                </c:pt>
                <c:pt idx="167">
                  <c:v>2.9891505452173917</c:v>
                </c:pt>
                <c:pt idx="168">
                  <c:v>2.9890149573913045</c:v>
                </c:pt>
                <c:pt idx="169">
                  <c:v>2.988909846086957</c:v>
                </c:pt>
                <c:pt idx="170">
                  <c:v>2.9889958834782608</c:v>
                </c:pt>
                <c:pt idx="171">
                  <c:v>2.988778819130435</c:v>
                </c:pt>
                <c:pt idx="172">
                  <c:v>2.9888426739130436</c:v>
                </c:pt>
                <c:pt idx="173">
                  <c:v>2.9888801991304352</c:v>
                </c:pt>
                <c:pt idx="174">
                  <c:v>2.9887806852173915</c:v>
                </c:pt>
                <c:pt idx="175">
                  <c:v>2.9888219417391304</c:v>
                </c:pt>
                <c:pt idx="176">
                  <c:v>2.9889884200000001</c:v>
                </c:pt>
                <c:pt idx="177">
                  <c:v>2.9886212556521743</c:v>
                </c:pt>
                <c:pt idx="178">
                  <c:v>2.9885339739130439</c:v>
                </c:pt>
                <c:pt idx="179">
                  <c:v>2.9883565069565217</c:v>
                </c:pt>
                <c:pt idx="180">
                  <c:v>2.9886975495652175</c:v>
                </c:pt>
                <c:pt idx="181">
                  <c:v>2.9883312139130438</c:v>
                </c:pt>
                <c:pt idx="182">
                  <c:v>2.9890332017391303</c:v>
                </c:pt>
                <c:pt idx="183">
                  <c:v>2.9894076226086956</c:v>
                </c:pt>
                <c:pt idx="184">
                  <c:v>2.9883697756521741</c:v>
                </c:pt>
                <c:pt idx="185">
                  <c:v>2.9882520173913045</c:v>
                </c:pt>
                <c:pt idx="186">
                  <c:v>2.9886229139130434</c:v>
                </c:pt>
                <c:pt idx="187">
                  <c:v>2.9889575295652175</c:v>
                </c:pt>
                <c:pt idx="188">
                  <c:v>2.9900443034782613</c:v>
                </c:pt>
                <c:pt idx="189">
                  <c:v>2.9898892278260876</c:v>
                </c:pt>
                <c:pt idx="190">
                  <c:v>2.9896474921739133</c:v>
                </c:pt>
                <c:pt idx="191">
                  <c:v>2.9896481139130437</c:v>
                </c:pt>
                <c:pt idx="192">
                  <c:v>2.9896350530434788</c:v>
                </c:pt>
                <c:pt idx="193">
                  <c:v>2.9894899286956522</c:v>
                </c:pt>
                <c:pt idx="194">
                  <c:v>2.9894347808695652</c:v>
                </c:pt>
                <c:pt idx="195">
                  <c:v>2.9892745226086959</c:v>
                </c:pt>
                <c:pt idx="196">
                  <c:v>2.9891372765217392</c:v>
                </c:pt>
                <c:pt idx="197">
                  <c:v>2.98789065826087</c:v>
                </c:pt>
                <c:pt idx="198">
                  <c:v>2.9878742800000002</c:v>
                </c:pt>
                <c:pt idx="199">
                  <c:v>2.9879010243478263</c:v>
                </c:pt>
                <c:pt idx="200">
                  <c:v>2.9879339878260871</c:v>
                </c:pt>
                <c:pt idx="201">
                  <c:v>2.9895987721739132</c:v>
                </c:pt>
                <c:pt idx="202">
                  <c:v>2.9895850886956525</c:v>
                </c:pt>
                <c:pt idx="203">
                  <c:v>2.9895633200000002</c:v>
                </c:pt>
                <c:pt idx="204">
                  <c:v>2.9895757591304348</c:v>
                </c:pt>
                <c:pt idx="205">
                  <c:v>2.9894273173913044</c:v>
                </c:pt>
                <c:pt idx="206">
                  <c:v>2.9892946330434786</c:v>
                </c:pt>
                <c:pt idx="207">
                  <c:v>2.9892025826086956</c:v>
                </c:pt>
                <c:pt idx="208">
                  <c:v>2.9892498513043484</c:v>
                </c:pt>
                <c:pt idx="209">
                  <c:v>2.9891654721739132</c:v>
                </c:pt>
                <c:pt idx="210">
                  <c:v>2.9891107391304348</c:v>
                </c:pt>
                <c:pt idx="211">
                  <c:v>2.9890730069565223</c:v>
                </c:pt>
                <c:pt idx="212">
                  <c:v>2.9895998086956523</c:v>
                </c:pt>
                <c:pt idx="213">
                  <c:v>2.9901042191304348</c:v>
                </c:pt>
                <c:pt idx="214">
                  <c:v>2.9898573008695655</c:v>
                </c:pt>
                <c:pt idx="215">
                  <c:v>0.61539276782608698</c:v>
                </c:pt>
                <c:pt idx="216">
                  <c:v>5.2640173913043483E-4</c:v>
                </c:pt>
                <c:pt idx="217">
                  <c:v>3.8612347826086959E-4</c:v>
                </c:pt>
                <c:pt idx="218">
                  <c:v>3.5890608695652177E-4</c:v>
                </c:pt>
                <c:pt idx="219">
                  <c:v>3.5873130434782612E-4</c:v>
                </c:pt>
                <c:pt idx="220">
                  <c:v>3.307817391304348E-4</c:v>
                </c:pt>
                <c:pt idx="221">
                  <c:v>3.4950347826086958E-4</c:v>
                </c:pt>
                <c:pt idx="222">
                  <c:v>3.5213565217391307E-4</c:v>
                </c:pt>
                <c:pt idx="223">
                  <c:v>3.37344347826087E-4</c:v>
                </c:pt>
                <c:pt idx="224">
                  <c:v>3.5342782608695656E-4</c:v>
                </c:pt>
                <c:pt idx="225">
                  <c:v>3.4076521739130437E-4</c:v>
                </c:pt>
                <c:pt idx="226">
                  <c:v>3.4711478260869566E-4</c:v>
                </c:pt>
                <c:pt idx="227">
                  <c:v>3.4693304347826087E-4</c:v>
                </c:pt>
                <c:pt idx="228">
                  <c:v>3.4498173913043482E-4</c:v>
                </c:pt>
                <c:pt idx="229">
                  <c:v>3.4594695652173912E-4</c:v>
                </c:pt>
                <c:pt idx="230">
                  <c:v>3.4687652173913045E-4</c:v>
                </c:pt>
                <c:pt idx="231">
                  <c:v>3.4428782608695652E-4</c:v>
                </c:pt>
                <c:pt idx="232">
                  <c:v>3.4422956521739132E-4</c:v>
                </c:pt>
                <c:pt idx="233">
                  <c:v>3.4784000000000003E-4</c:v>
                </c:pt>
                <c:pt idx="234">
                  <c:v>3.4823391304347826E-4</c:v>
                </c:pt>
                <c:pt idx="235">
                  <c:v>3.4855739130434786E-4</c:v>
                </c:pt>
                <c:pt idx="236">
                  <c:v>3.5394347826086956E-4</c:v>
                </c:pt>
                <c:pt idx="237">
                  <c:v>3.4906956521739131E-4</c:v>
                </c:pt>
                <c:pt idx="238">
                  <c:v>3.5057739130434789E-4</c:v>
                </c:pt>
                <c:pt idx="239">
                  <c:v>3.4978521739130437E-4</c:v>
                </c:pt>
                <c:pt idx="240">
                  <c:v>3.5222782608695653E-4</c:v>
                </c:pt>
                <c:pt idx="241">
                  <c:v>1.2059905217391307</c:v>
                </c:pt>
                <c:pt idx="242">
                  <c:v>3.9869565547826094</c:v>
                </c:pt>
                <c:pt idx="243">
                  <c:v>3.9849090573913046</c:v>
                </c:pt>
                <c:pt idx="244">
                  <c:v>3.9854638469565224</c:v>
                </c:pt>
                <c:pt idx="245">
                  <c:v>3.9856790460869567</c:v>
                </c:pt>
                <c:pt idx="246">
                  <c:v>3.9859319773913042</c:v>
                </c:pt>
                <c:pt idx="247">
                  <c:v>3.9859357086956528</c:v>
                </c:pt>
                <c:pt idx="248">
                  <c:v>3.9860704669565221</c:v>
                </c:pt>
                <c:pt idx="249">
                  <c:v>3.9860294173913049</c:v>
                </c:pt>
                <c:pt idx="250">
                  <c:v>3.9861745417391306</c:v>
                </c:pt>
                <c:pt idx="251">
                  <c:v>3.9862379817391309</c:v>
                </c:pt>
                <c:pt idx="252">
                  <c:v>3.9859692947826093</c:v>
                </c:pt>
                <c:pt idx="253">
                  <c:v>3.9862330060869566</c:v>
                </c:pt>
                <c:pt idx="254">
                  <c:v>3.9864523513043477</c:v>
                </c:pt>
                <c:pt idx="255">
                  <c:v>3.9864457173913048</c:v>
                </c:pt>
                <c:pt idx="256">
                  <c:v>3.9876937869565219</c:v>
                </c:pt>
                <c:pt idx="257">
                  <c:v>3.9875478330434784</c:v>
                </c:pt>
                <c:pt idx="258">
                  <c:v>3.9875047104347829</c:v>
                </c:pt>
                <c:pt idx="259">
                  <c:v>3.9874018791304349</c:v>
                </c:pt>
                <c:pt idx="260">
                  <c:v>3.9874151478260873</c:v>
                </c:pt>
                <c:pt idx="261">
                  <c:v>3.9875138321739136</c:v>
                </c:pt>
                <c:pt idx="262">
                  <c:v>3.9875789313043484</c:v>
                </c:pt>
                <c:pt idx="263">
                  <c:v>3.9873396834782615</c:v>
                </c:pt>
                <c:pt idx="264">
                  <c:v>3.9875652478260877</c:v>
                </c:pt>
                <c:pt idx="265">
                  <c:v>3.9875233695652175</c:v>
                </c:pt>
                <c:pt idx="266">
                  <c:v>3.9875714678260872</c:v>
                </c:pt>
                <c:pt idx="267">
                  <c:v>3.9875499060869566</c:v>
                </c:pt>
                <c:pt idx="268">
                  <c:v>3.987550735652174</c:v>
                </c:pt>
                <c:pt idx="269">
                  <c:v>3.9876009069565219</c:v>
                </c:pt>
                <c:pt idx="270">
                  <c:v>3.9875482478260875</c:v>
                </c:pt>
                <c:pt idx="271">
                  <c:v>3.9877074695652177</c:v>
                </c:pt>
                <c:pt idx="272">
                  <c:v>3.9875951017391307</c:v>
                </c:pt>
                <c:pt idx="273">
                  <c:v>3.9877605434782608</c:v>
                </c:pt>
                <c:pt idx="274">
                  <c:v>3.9877223965217392</c:v>
                </c:pt>
                <c:pt idx="275">
                  <c:v>3.9876859086956524</c:v>
                </c:pt>
                <c:pt idx="276">
                  <c:v>3.9876900547826089</c:v>
                </c:pt>
                <c:pt idx="277">
                  <c:v>3.9877377382608703</c:v>
                </c:pt>
                <c:pt idx="278">
                  <c:v>3.9878210817391309</c:v>
                </c:pt>
                <c:pt idx="279">
                  <c:v>3.9878749843478261</c:v>
                </c:pt>
                <c:pt idx="280">
                  <c:v>3.9877058113043482</c:v>
                </c:pt>
                <c:pt idx="281">
                  <c:v>3.9878517652173917</c:v>
                </c:pt>
                <c:pt idx="282">
                  <c:v>3.9877854226086957</c:v>
                </c:pt>
                <c:pt idx="283">
                  <c:v>3.9878683504347832</c:v>
                </c:pt>
                <c:pt idx="284">
                  <c:v>3.987816106086957</c:v>
                </c:pt>
                <c:pt idx="285">
                  <c:v>3.987771739130435</c:v>
                </c:pt>
                <c:pt idx="286">
                  <c:v>3.9877563973913048</c:v>
                </c:pt>
                <c:pt idx="287">
                  <c:v>3.9877991052173916</c:v>
                </c:pt>
                <c:pt idx="288">
                  <c:v>3.9878745704347831</c:v>
                </c:pt>
                <c:pt idx="289">
                  <c:v>3.987985693913044</c:v>
                </c:pt>
                <c:pt idx="290">
                  <c:v>3.9879798886956528</c:v>
                </c:pt>
                <c:pt idx="291">
                  <c:v>3.9878783017391308</c:v>
                </c:pt>
                <c:pt idx="292">
                  <c:v>3.9878389113043484</c:v>
                </c:pt>
                <c:pt idx="293">
                  <c:v>3.9879098147826091</c:v>
                </c:pt>
                <c:pt idx="294">
                  <c:v>3.98799606</c:v>
                </c:pt>
                <c:pt idx="295">
                  <c:v>3.9880151330434788</c:v>
                </c:pt>
                <c:pt idx="296">
                  <c:v>3.9880512069565217</c:v>
                </c:pt>
                <c:pt idx="297">
                  <c:v>3.9880905982608694</c:v>
                </c:pt>
                <c:pt idx="298">
                  <c:v>3.9881424278260873</c:v>
                </c:pt>
                <c:pt idx="299">
                  <c:v>3.9881320617391305</c:v>
                </c:pt>
                <c:pt idx="300">
                  <c:v>1.047842295652174</c:v>
                </c:pt>
                <c:pt idx="301">
                  <c:v>5.8745913043478269E-4</c:v>
                </c:pt>
                <c:pt idx="302">
                  <c:v>3.990869565217392E-4</c:v>
                </c:pt>
                <c:pt idx="303">
                  <c:v>3.6738782608695654E-4</c:v>
                </c:pt>
                <c:pt idx="304">
                  <c:v>3.5665913043478261E-4</c:v>
                </c:pt>
                <c:pt idx="305">
                  <c:v>3.5283478260869568E-4</c:v>
                </c:pt>
                <c:pt idx="306">
                  <c:v>3.5019391304347828E-4</c:v>
                </c:pt>
                <c:pt idx="307">
                  <c:v>3.5057130434782612E-4</c:v>
                </c:pt>
                <c:pt idx="308">
                  <c:v>3.4874086956521741E-4</c:v>
                </c:pt>
                <c:pt idx="309">
                  <c:v>3.4681304347826088E-4</c:v>
                </c:pt>
                <c:pt idx="310">
                  <c:v>3.4886173913043481E-4</c:v>
                </c:pt>
                <c:pt idx="311">
                  <c:v>3.5121217391304352E-4</c:v>
                </c:pt>
                <c:pt idx="312">
                  <c:v>3.4887217391304349E-4</c:v>
                </c:pt>
                <c:pt idx="313">
                  <c:v>3.5210956521739136E-4</c:v>
                </c:pt>
                <c:pt idx="314">
                  <c:v>3.5284521739130435E-4</c:v>
                </c:pt>
                <c:pt idx="315">
                  <c:v>3.5291304347826092E-4</c:v>
                </c:pt>
                <c:pt idx="316">
                  <c:v>3.5611217391304353E-4</c:v>
                </c:pt>
                <c:pt idx="317">
                  <c:v>3.5918434782608702E-4</c:v>
                </c:pt>
                <c:pt idx="318">
                  <c:v>3.6170000000000006E-4</c:v>
                </c:pt>
                <c:pt idx="319">
                  <c:v>3.5540695652173921E-4</c:v>
                </c:pt>
                <c:pt idx="320">
                  <c:v>3.4858000000000003E-4</c:v>
                </c:pt>
                <c:pt idx="321">
                  <c:v>3.4940434782608693E-4</c:v>
                </c:pt>
                <c:pt idx="322">
                  <c:v>3.5249478260869569E-4</c:v>
                </c:pt>
                <c:pt idx="323">
                  <c:v>3.514808695652174E-4</c:v>
                </c:pt>
                <c:pt idx="324">
                  <c:v>3.5216000000000002E-4</c:v>
                </c:pt>
                <c:pt idx="325">
                  <c:v>3.5119565217391307E-4</c:v>
                </c:pt>
                <c:pt idx="326">
                  <c:v>3.5219391304347833E-4</c:v>
                </c:pt>
                <c:pt idx="327">
                  <c:v>3.5217304347826093E-4</c:v>
                </c:pt>
                <c:pt idx="328">
                  <c:v>3.5026956521739129E-4</c:v>
                </c:pt>
                <c:pt idx="329">
                  <c:v>3.5263478260869567E-4</c:v>
                </c:pt>
                <c:pt idx="330">
                  <c:v>3.5670000000000005E-4</c:v>
                </c:pt>
                <c:pt idx="331">
                  <c:v>3.6394608695652176E-4</c:v>
                </c:pt>
                <c:pt idx="332">
                  <c:v>3.491226086956522E-4</c:v>
                </c:pt>
                <c:pt idx="333">
                  <c:v>3.4300869565217395E-4</c:v>
                </c:pt>
                <c:pt idx="334">
                  <c:v>3.5389478260869567E-4</c:v>
                </c:pt>
                <c:pt idx="335">
                  <c:v>3.4881391304347829E-4</c:v>
                </c:pt>
                <c:pt idx="336">
                  <c:v>3.5528260869565221E-4</c:v>
                </c:pt>
                <c:pt idx="337">
                  <c:v>3.5393130434782611E-4</c:v>
                </c:pt>
                <c:pt idx="338">
                  <c:v>3.488313043478261E-4</c:v>
                </c:pt>
                <c:pt idx="339">
                  <c:v>3.4815391304347831E-4</c:v>
                </c:pt>
                <c:pt idx="340">
                  <c:v>3.5012347826086958E-4</c:v>
                </c:pt>
                <c:pt idx="341">
                  <c:v>6.9544924347826095E-2</c:v>
                </c:pt>
                <c:pt idx="342">
                  <c:v>4.9957072217391314</c:v>
                </c:pt>
                <c:pt idx="343">
                  <c:v>4.9856567382608699</c:v>
                </c:pt>
                <c:pt idx="344">
                  <c:v>4.985818033913044</c:v>
                </c:pt>
                <c:pt idx="345">
                  <c:v>4.9864068234782613</c:v>
                </c:pt>
                <c:pt idx="346">
                  <c:v>4.9866979017391309</c:v>
                </c:pt>
                <c:pt idx="347">
                  <c:v>4.9867924400000003</c:v>
                </c:pt>
                <c:pt idx="348">
                  <c:v>4.9869072956521743</c:v>
                </c:pt>
                <c:pt idx="349">
                  <c:v>4.9871710069565225</c:v>
                </c:pt>
                <c:pt idx="350">
                  <c:v>4.9871938121739134</c:v>
                </c:pt>
                <c:pt idx="351">
                  <c:v>4.9876822600000006</c:v>
                </c:pt>
                <c:pt idx="352">
                  <c:v>4.9877382365217393</c:v>
                </c:pt>
                <c:pt idx="353">
                  <c:v>4.987743212173914</c:v>
                </c:pt>
                <c:pt idx="354">
                  <c:v>4.9876673321739133</c:v>
                </c:pt>
                <c:pt idx="355">
                  <c:v>4.9877622852173911</c:v>
                </c:pt>
                <c:pt idx="356">
                  <c:v>4.9879608982608703</c:v>
                </c:pt>
                <c:pt idx="357">
                  <c:v>4.9880139721739134</c:v>
                </c:pt>
                <c:pt idx="358">
                  <c:v>4.9880749243478268</c:v>
                </c:pt>
                <c:pt idx="359">
                  <c:v>4.9880703634782613</c:v>
                </c:pt>
                <c:pt idx="360">
                  <c:v>4.9882130000000009</c:v>
                </c:pt>
                <c:pt idx="361">
                  <c:v>4.9882863913043476</c:v>
                </c:pt>
                <c:pt idx="362">
                  <c:v>4.9883187339130446</c:v>
                </c:pt>
                <c:pt idx="363">
                  <c:v>4.9882411956521739</c:v>
                </c:pt>
                <c:pt idx="364">
                  <c:v>4.9884024913043481</c:v>
                </c:pt>
                <c:pt idx="365">
                  <c:v>4.9884165886956522</c:v>
                </c:pt>
                <c:pt idx="366">
                  <c:v>4.9884651017391306</c:v>
                </c:pt>
                <c:pt idx="367">
                  <c:v>4.9884340034782619</c:v>
                </c:pt>
                <c:pt idx="368">
                  <c:v>4.9884812730434787</c:v>
                </c:pt>
                <c:pt idx="369">
                  <c:v>4.9886276408695656</c:v>
                </c:pt>
                <c:pt idx="370">
                  <c:v>4.9887325452173918</c:v>
                </c:pt>
                <c:pt idx="371">
                  <c:v>4.9887317156521744</c:v>
                </c:pt>
                <c:pt idx="372">
                  <c:v>4.9886935686956528</c:v>
                </c:pt>
                <c:pt idx="373">
                  <c:v>4.9888594252173917</c:v>
                </c:pt>
                <c:pt idx="374">
                  <c:v>4.9889324026086967</c:v>
                </c:pt>
                <c:pt idx="375">
                  <c:v>4.9891388930434788</c:v>
                </c:pt>
                <c:pt idx="376">
                  <c:v>4.9891082104347833</c:v>
                </c:pt>
                <c:pt idx="377">
                  <c:v>4.9892641147826096</c:v>
                </c:pt>
                <c:pt idx="378">
                  <c:v>4.9891845043478265</c:v>
                </c:pt>
                <c:pt idx="379">
                  <c:v>4.9893482869565213</c:v>
                </c:pt>
                <c:pt idx="380">
                  <c:v>4.9894735086956521</c:v>
                </c:pt>
                <c:pt idx="381">
                  <c:v>4.9895473147826088</c:v>
                </c:pt>
                <c:pt idx="382">
                  <c:v>4.9895896078260877</c:v>
                </c:pt>
                <c:pt idx="383">
                  <c:v>4.9896770973913052</c:v>
                </c:pt>
                <c:pt idx="384">
                  <c:v>4.9897882208695661</c:v>
                </c:pt>
                <c:pt idx="385">
                  <c:v>4.9897815869565223</c:v>
                </c:pt>
                <c:pt idx="386">
                  <c:v>4.989798586956522</c:v>
                </c:pt>
                <c:pt idx="387">
                  <c:v>4.9898458565217396</c:v>
                </c:pt>
                <c:pt idx="388">
                  <c:v>4.9912232939130439</c:v>
                </c:pt>
                <c:pt idx="389">
                  <c:v>4.9907394078260872</c:v>
                </c:pt>
                <c:pt idx="390">
                  <c:v>4.9899383217391309</c:v>
                </c:pt>
                <c:pt idx="391">
                  <c:v>4.9897766113043485</c:v>
                </c:pt>
                <c:pt idx="392">
                  <c:v>4.7204253982608702</c:v>
                </c:pt>
                <c:pt idx="393">
                  <c:v>3.0972581739130436E-2</c:v>
                </c:pt>
                <c:pt idx="394">
                  <c:v>5.1039739130434786E-4</c:v>
                </c:pt>
                <c:pt idx="395">
                  <c:v>3.8851739130434787E-4</c:v>
                </c:pt>
                <c:pt idx="396">
                  <c:v>3.6179565217391311E-4</c:v>
                </c:pt>
                <c:pt idx="397">
                  <c:v>3.5457826086956524E-4</c:v>
                </c:pt>
                <c:pt idx="398">
                  <c:v>3.5326608695652176E-4</c:v>
                </c:pt>
                <c:pt idx="399">
                  <c:v>3.588295652173913E-4</c:v>
                </c:pt>
                <c:pt idx="400">
                  <c:v>3.4955217391304352E-4</c:v>
                </c:pt>
                <c:pt idx="401">
                  <c:v>3.5347826086956527E-4</c:v>
                </c:pt>
                <c:pt idx="402">
                  <c:v>3.5341217391304352E-4</c:v>
                </c:pt>
                <c:pt idx="403">
                  <c:v>3.5502521739130436E-4</c:v>
                </c:pt>
                <c:pt idx="404">
                  <c:v>3.4893478260869564E-4</c:v>
                </c:pt>
                <c:pt idx="405">
                  <c:v>3.5272956521739137E-4</c:v>
                </c:pt>
                <c:pt idx="406">
                  <c:v>3.5197217391304351E-4</c:v>
                </c:pt>
                <c:pt idx="407">
                  <c:v>3.4805043478260871E-4</c:v>
                </c:pt>
                <c:pt idx="408">
                  <c:v>3.5121391304347829E-4</c:v>
                </c:pt>
                <c:pt idx="409">
                  <c:v>3.5136956521739131E-4</c:v>
                </c:pt>
                <c:pt idx="410">
                  <c:v>3.5439304347826092E-4</c:v>
                </c:pt>
                <c:pt idx="411">
                  <c:v>3.5324521739130442E-4</c:v>
                </c:pt>
                <c:pt idx="412">
                  <c:v>3.5306869565217394E-4</c:v>
                </c:pt>
                <c:pt idx="413">
                  <c:v>3.5449739130434782E-4</c:v>
                </c:pt>
                <c:pt idx="414">
                  <c:v>3.5347826086956527E-4</c:v>
                </c:pt>
                <c:pt idx="415">
                  <c:v>3.5174347826086961E-4</c:v>
                </c:pt>
                <c:pt idx="416">
                  <c:v>3.5242869565217395E-4</c:v>
                </c:pt>
                <c:pt idx="417">
                  <c:v>3.5495043478260871E-4</c:v>
                </c:pt>
                <c:pt idx="418">
                  <c:v>3.5315391304347826E-4</c:v>
                </c:pt>
                <c:pt idx="419">
                  <c:v>3.5679739130434787E-4</c:v>
                </c:pt>
                <c:pt idx="420">
                  <c:v>3.5253565217391308E-4</c:v>
                </c:pt>
                <c:pt idx="421">
                  <c:v>3.5145826086956523E-4</c:v>
                </c:pt>
                <c:pt idx="422">
                  <c:v>3.502208695652174E-4</c:v>
                </c:pt>
                <c:pt idx="423">
                  <c:v>3.5032173913043482E-4</c:v>
                </c:pt>
                <c:pt idx="424">
                  <c:v>3.5291652173913046E-4</c:v>
                </c:pt>
                <c:pt idx="425">
                  <c:v>3.5005217391304347E-4</c:v>
                </c:pt>
                <c:pt idx="426">
                  <c:v>3.5014956521739135E-4</c:v>
                </c:pt>
                <c:pt idx="427">
                  <c:v>3.5345913043478264E-4</c:v>
                </c:pt>
                <c:pt idx="428">
                  <c:v>3.5297652173913043E-4</c:v>
                </c:pt>
                <c:pt idx="429">
                  <c:v>5.6845756200000004</c:v>
                </c:pt>
                <c:pt idx="430">
                  <c:v>5.9850518600000004</c:v>
                </c:pt>
                <c:pt idx="431">
                  <c:v>5.9862713191304353</c:v>
                </c:pt>
                <c:pt idx="432">
                  <c:v>5.9873232634782614</c:v>
                </c:pt>
                <c:pt idx="433">
                  <c:v>5.987957249565218</c:v>
                </c:pt>
                <c:pt idx="434">
                  <c:v>5.9885344295652176</c:v>
                </c:pt>
                <c:pt idx="435">
                  <c:v>5.9889569486956526</c:v>
                </c:pt>
                <c:pt idx="436">
                  <c:v>5.9893404921739135</c:v>
                </c:pt>
                <c:pt idx="437">
                  <c:v>5.98969127826087</c:v>
                </c:pt>
                <c:pt idx="438">
                  <c:v>5.9899081356521746</c:v>
                </c:pt>
                <c:pt idx="439">
                  <c:v>5.9900478695652177</c:v>
                </c:pt>
                <c:pt idx="440">
                  <c:v>5.9902626539130441</c:v>
                </c:pt>
                <c:pt idx="441">
                  <c:v>5.9904280956521747</c:v>
                </c:pt>
                <c:pt idx="442">
                  <c:v>5.9905864878260875</c:v>
                </c:pt>
                <c:pt idx="443">
                  <c:v>5.9907175147826086</c:v>
                </c:pt>
                <c:pt idx="444">
                  <c:v>5.990854346086957</c:v>
                </c:pt>
                <c:pt idx="445">
                  <c:v>5.9910745208695655</c:v>
                </c:pt>
                <c:pt idx="446">
                  <c:v>5.9911491556521739</c:v>
                </c:pt>
                <c:pt idx="447">
                  <c:v>5.9913067199999999</c:v>
                </c:pt>
                <c:pt idx="448">
                  <c:v>5.9915177721739132</c:v>
                </c:pt>
                <c:pt idx="449">
                  <c:v>5.9916052608695658</c:v>
                </c:pt>
                <c:pt idx="450">
                  <c:v>5.9917532878260875</c:v>
                </c:pt>
                <c:pt idx="451">
                  <c:v>5.9917271652173918</c:v>
                </c:pt>
                <c:pt idx="452">
                  <c:v>5.9918988269565219</c:v>
                </c:pt>
                <c:pt idx="453">
                  <c:v>5.9921069765217396</c:v>
                </c:pt>
                <c:pt idx="454">
                  <c:v>5.9922504426086958</c:v>
                </c:pt>
                <c:pt idx="455">
                  <c:v>5.9922765652173924</c:v>
                </c:pt>
                <c:pt idx="456">
                  <c:v>5.9924270800000006</c:v>
                </c:pt>
                <c:pt idx="457">
                  <c:v>5.9926157408695664</c:v>
                </c:pt>
                <c:pt idx="458">
                  <c:v>5.9926708886956526</c:v>
                </c:pt>
                <c:pt idx="459">
                  <c:v>5.9928487695652182</c:v>
                </c:pt>
                <c:pt idx="460">
                  <c:v>5.993088846956522</c:v>
                </c:pt>
                <c:pt idx="461">
                  <c:v>5.9931220182608707</c:v>
                </c:pt>
                <c:pt idx="462">
                  <c:v>5.9932957521739132</c:v>
                </c:pt>
                <c:pt idx="463">
                  <c:v>5.9933542165217393</c:v>
                </c:pt>
                <c:pt idx="464">
                  <c:v>5.9937182713043482</c:v>
                </c:pt>
                <c:pt idx="465">
                  <c:v>5.9937754921739135</c:v>
                </c:pt>
                <c:pt idx="466">
                  <c:v>5.9938584200000005</c:v>
                </c:pt>
                <c:pt idx="467">
                  <c:v>5.9940300817391314</c:v>
                </c:pt>
                <c:pt idx="468">
                  <c:v>5.9942382313043483</c:v>
                </c:pt>
                <c:pt idx="469">
                  <c:v>5.9943646973913047</c:v>
                </c:pt>
                <c:pt idx="470">
                  <c:v>5.9944770643478265</c:v>
                </c:pt>
                <c:pt idx="471">
                  <c:v>5.9947868017391315</c:v>
                </c:pt>
                <c:pt idx="472">
                  <c:v>5.9947374591304357</c:v>
                </c:pt>
                <c:pt idx="473">
                  <c:v>5.9949584626086958</c:v>
                </c:pt>
                <c:pt idx="474">
                  <c:v>5.995133855652174</c:v>
                </c:pt>
                <c:pt idx="475">
                  <c:v>5.9951521000000003</c:v>
                </c:pt>
                <c:pt idx="476">
                  <c:v>5.9953316400000007</c:v>
                </c:pt>
                <c:pt idx="477">
                  <c:v>1.9397978156521742</c:v>
                </c:pt>
                <c:pt idx="478">
                  <c:v>7.0541478260869564E-4</c:v>
                </c:pt>
                <c:pt idx="479">
                  <c:v>4.3344695652173919E-4</c:v>
                </c:pt>
                <c:pt idx="480">
                  <c:v>3.9208869565217396E-4</c:v>
                </c:pt>
                <c:pt idx="481">
                  <c:v>3.6794086956521744E-4</c:v>
                </c:pt>
                <c:pt idx="482">
                  <c:v>3.5748347826086962E-4</c:v>
                </c:pt>
                <c:pt idx="483">
                  <c:v>3.6131739130434786E-4</c:v>
                </c:pt>
                <c:pt idx="484">
                  <c:v>3.6178521739130439E-4</c:v>
                </c:pt>
                <c:pt idx="485">
                  <c:v>3.6212869565217391E-4</c:v>
                </c:pt>
                <c:pt idx="486">
                  <c:v>3.6014000000000006E-4</c:v>
                </c:pt>
                <c:pt idx="487">
                  <c:v>3.5876347826086955E-4</c:v>
                </c:pt>
                <c:pt idx="488">
                  <c:v>3.5993739130434782E-4</c:v>
                </c:pt>
                <c:pt idx="489">
                  <c:v>3.6128173913043478E-4</c:v>
                </c:pt>
                <c:pt idx="490">
                  <c:v>3.5736695652173917E-4</c:v>
                </c:pt>
                <c:pt idx="491">
                  <c:v>3.580469565217392E-4</c:v>
                </c:pt>
                <c:pt idx="492">
                  <c:v>3.5897739130434788E-4</c:v>
                </c:pt>
                <c:pt idx="493">
                  <c:v>3.5797130434782613E-4</c:v>
                </c:pt>
                <c:pt idx="494">
                  <c:v>3.5715478260869572E-4</c:v>
                </c:pt>
                <c:pt idx="495">
                  <c:v>3.5762173913043483E-4</c:v>
                </c:pt>
                <c:pt idx="496">
                  <c:v>3.5742521739130437E-4</c:v>
                </c:pt>
                <c:pt idx="497">
                  <c:v>3.5858173913043482E-4</c:v>
                </c:pt>
                <c:pt idx="498">
                  <c:v>3.6087826086956523E-4</c:v>
                </c:pt>
                <c:pt idx="499">
                  <c:v>3.5994260869565224E-4</c:v>
                </c:pt>
                <c:pt idx="500">
                  <c:v>3.6119739130434782E-4</c:v>
                </c:pt>
                <c:pt idx="501">
                  <c:v>3.5698521739130438E-4</c:v>
                </c:pt>
                <c:pt idx="502">
                  <c:v>3.5536173913043481E-4</c:v>
                </c:pt>
                <c:pt idx="503">
                  <c:v>3.5364869565217397E-4</c:v>
                </c:pt>
                <c:pt idx="504">
                  <c:v>3.5546086956521745E-4</c:v>
                </c:pt>
                <c:pt idx="505">
                  <c:v>3.5904521739130434E-4</c:v>
                </c:pt>
                <c:pt idx="506">
                  <c:v>3.5109565217391307E-4</c:v>
                </c:pt>
                <c:pt idx="507">
                  <c:v>3.5599043478260872E-4</c:v>
                </c:pt>
                <c:pt idx="508">
                  <c:v>3.5301652173913046E-4</c:v>
                </c:pt>
                <c:pt idx="509">
                  <c:v>3.5622695652173916E-4</c:v>
                </c:pt>
                <c:pt idx="510">
                  <c:v>3.5743826086956522E-4</c:v>
                </c:pt>
                <c:pt idx="511">
                  <c:v>3.5640173913043481E-4</c:v>
                </c:pt>
                <c:pt idx="512">
                  <c:v>3.5572956521739133E-4</c:v>
                </c:pt>
                <c:pt idx="513">
                  <c:v>3.5595826086956523E-4</c:v>
                </c:pt>
                <c:pt idx="514">
                  <c:v>3.5239826086956523E-4</c:v>
                </c:pt>
                <c:pt idx="515">
                  <c:v>3.5525826086956521E-4</c:v>
                </c:pt>
                <c:pt idx="516">
                  <c:v>3.5054956521739136E-4</c:v>
                </c:pt>
                <c:pt idx="517">
                  <c:v>3.4945304347826087E-4</c:v>
                </c:pt>
                <c:pt idx="518">
                  <c:v>3.5296782608695653E-4</c:v>
                </c:pt>
                <c:pt idx="519">
                  <c:v>3.5180869565217394E-4</c:v>
                </c:pt>
                <c:pt idx="520">
                  <c:v>3.4946000000000001E-4</c:v>
                </c:pt>
                <c:pt idx="521">
                  <c:v>3.5349565217391308E-4</c:v>
                </c:pt>
                <c:pt idx="522">
                  <c:v>3.5466695652173916E-4</c:v>
                </c:pt>
                <c:pt idx="523">
                  <c:v>2.704073242608696</c:v>
                </c:pt>
                <c:pt idx="524">
                  <c:v>4.9917291556521741</c:v>
                </c:pt>
                <c:pt idx="525">
                  <c:v>4.9913451982608699</c:v>
                </c:pt>
                <c:pt idx="526">
                  <c:v>4.9918593530434787</c:v>
                </c:pt>
                <c:pt idx="527">
                  <c:v>4.9923432391304345</c:v>
                </c:pt>
                <c:pt idx="528">
                  <c:v>4.9927126843478264</c:v>
                </c:pt>
                <c:pt idx="529">
                  <c:v>4.9931028617391311</c:v>
                </c:pt>
                <c:pt idx="530">
                  <c:v>4.9933400365217393</c:v>
                </c:pt>
                <c:pt idx="531">
                  <c:v>4.9936070652173914</c:v>
                </c:pt>
                <c:pt idx="532">
                  <c:v>4.9937314573913048</c:v>
                </c:pt>
                <c:pt idx="533">
                  <c:v>4.9937658721739133</c:v>
                </c:pt>
                <c:pt idx="534">
                  <c:v>4.9937401643478259</c:v>
                </c:pt>
                <c:pt idx="535">
                  <c:v>4.9940461695652179</c:v>
                </c:pt>
                <c:pt idx="536">
                  <c:v>4.9941212200000002</c:v>
                </c:pt>
                <c:pt idx="537">
                  <c:v>4.9941340739130435</c:v>
                </c:pt>
                <c:pt idx="538">
                  <c:v>4.9942518313043482</c:v>
                </c:pt>
                <c:pt idx="539">
                  <c:v>4.9943322721739136</c:v>
                </c:pt>
                <c:pt idx="540">
                  <c:v>4.9942833443478269</c:v>
                </c:pt>
                <c:pt idx="541">
                  <c:v>4.9944280539130439</c:v>
                </c:pt>
                <c:pt idx="542">
                  <c:v>4.9945760808695656</c:v>
                </c:pt>
                <c:pt idx="543">
                  <c:v>4.9946150573913046</c:v>
                </c:pt>
                <c:pt idx="544">
                  <c:v>4.9947037904347829</c:v>
                </c:pt>
                <c:pt idx="545">
                  <c:v>4.994774693913044</c:v>
                </c:pt>
                <c:pt idx="546">
                  <c:v>4.9948729643478265</c:v>
                </c:pt>
                <c:pt idx="547">
                  <c:v>4.9949032330434786</c:v>
                </c:pt>
                <c:pt idx="548">
                  <c:v>4.9949579652173917</c:v>
                </c:pt>
                <c:pt idx="549">
                  <c:v>4.9950027469565228</c:v>
                </c:pt>
                <c:pt idx="550">
                  <c:v>4.9949853313043482</c:v>
                </c:pt>
                <c:pt idx="551">
                  <c:v>4.9950819426086959</c:v>
                </c:pt>
                <c:pt idx="552">
                  <c:v>4.9951760669565219</c:v>
                </c:pt>
                <c:pt idx="553">
                  <c:v>4.9952324573913049</c:v>
                </c:pt>
                <c:pt idx="554">
                  <c:v>4.9953419226086959</c:v>
                </c:pt>
                <c:pt idx="555">
                  <c:v>4.9953265808695653</c:v>
                </c:pt>
                <c:pt idx="556">
                  <c:v>4.9955073643478265</c:v>
                </c:pt>
                <c:pt idx="557">
                  <c:v>4.995570390434783</c:v>
                </c:pt>
                <c:pt idx="558">
                  <c:v>5.0122066165217394</c:v>
                </c:pt>
                <c:pt idx="559">
                  <c:v>5.0098908469565222</c:v>
                </c:pt>
                <c:pt idx="560">
                  <c:v>5.0044644400000005</c:v>
                </c:pt>
                <c:pt idx="561">
                  <c:v>5.0034332278260871</c:v>
                </c:pt>
                <c:pt idx="562">
                  <c:v>5.0026470678260875</c:v>
                </c:pt>
                <c:pt idx="563">
                  <c:v>5.0023029165217396</c:v>
                </c:pt>
                <c:pt idx="564">
                  <c:v>5.0021457669565219</c:v>
                </c:pt>
                <c:pt idx="565">
                  <c:v>5.0019504713043483</c:v>
                </c:pt>
                <c:pt idx="566">
                  <c:v>5.0011692878260874</c:v>
                </c:pt>
                <c:pt idx="567">
                  <c:v>5.0009586504347832</c:v>
                </c:pt>
                <c:pt idx="568">
                  <c:v>5.001170116521739</c:v>
                </c:pt>
                <c:pt idx="569">
                  <c:v>5.0010772373913044</c:v>
                </c:pt>
                <c:pt idx="570">
                  <c:v>5.0005336426086959</c:v>
                </c:pt>
                <c:pt idx="571">
                  <c:v>5.0004888617391314</c:v>
                </c:pt>
                <c:pt idx="572">
                  <c:v>5.0007890617391304</c:v>
                </c:pt>
                <c:pt idx="573">
                  <c:v>5.0008989417391305</c:v>
                </c:pt>
                <c:pt idx="574">
                  <c:v>5.0006008147826089</c:v>
                </c:pt>
                <c:pt idx="575">
                  <c:v>2.1826428956521742</c:v>
                </c:pt>
                <c:pt idx="576">
                  <c:v>7.6603913043478259E-4</c:v>
                </c:pt>
                <c:pt idx="577">
                  <c:v>4.3163652173913041E-4</c:v>
                </c:pt>
                <c:pt idx="578">
                  <c:v>3.7932869565217395E-4</c:v>
                </c:pt>
                <c:pt idx="579">
                  <c:v>3.7080608695652179E-4</c:v>
                </c:pt>
                <c:pt idx="580">
                  <c:v>3.6116173913043479E-4</c:v>
                </c:pt>
                <c:pt idx="581">
                  <c:v>3.6009826086956526E-4</c:v>
                </c:pt>
                <c:pt idx="582">
                  <c:v>3.5407130434782615E-4</c:v>
                </c:pt>
                <c:pt idx="583">
                  <c:v>3.5515652173913044E-4</c:v>
                </c:pt>
                <c:pt idx="584">
                  <c:v>3.5607130434782614E-4</c:v>
                </c:pt>
                <c:pt idx="585">
                  <c:v>3.546495652173913E-4</c:v>
                </c:pt>
                <c:pt idx="586">
                  <c:v>3.538634782608696E-4</c:v>
                </c:pt>
                <c:pt idx="587">
                  <c:v>3.5133565217391306E-4</c:v>
                </c:pt>
                <c:pt idx="588">
                  <c:v>3.5338260869565222E-4</c:v>
                </c:pt>
                <c:pt idx="589">
                  <c:v>3.5346000000000005E-4</c:v>
                </c:pt>
                <c:pt idx="590">
                  <c:v>3.553939130434783E-4</c:v>
                </c:pt>
                <c:pt idx="591">
                  <c:v>3.5505565217391308E-4</c:v>
                </c:pt>
                <c:pt idx="592">
                  <c:v>3.5387826086956522E-4</c:v>
                </c:pt>
                <c:pt idx="593">
                  <c:v>3.5467652173913042E-4</c:v>
                </c:pt>
                <c:pt idx="594">
                  <c:v>3.5424608695652175E-4</c:v>
                </c:pt>
                <c:pt idx="595">
                  <c:v>3.5637391304347833E-4</c:v>
                </c:pt>
                <c:pt idx="596">
                  <c:v>3.5428956521739132E-4</c:v>
                </c:pt>
                <c:pt idx="597">
                  <c:v>3.5289826086956524E-4</c:v>
                </c:pt>
                <c:pt idx="598">
                  <c:v>3.5643217391304348E-4</c:v>
                </c:pt>
                <c:pt idx="599">
                  <c:v>3.5766695652173918E-4</c:v>
                </c:pt>
                <c:pt idx="600">
                  <c:v>3.5679391304347828E-4</c:v>
                </c:pt>
                <c:pt idx="601">
                  <c:v>3.5625739130434783E-4</c:v>
                </c:pt>
                <c:pt idx="602">
                  <c:v>3.579060869565218E-4</c:v>
                </c:pt>
                <c:pt idx="603">
                  <c:v>3.6396086956521739E-4</c:v>
                </c:pt>
                <c:pt idx="604">
                  <c:v>3.5696695652173916E-4</c:v>
                </c:pt>
                <c:pt idx="605">
                  <c:v>3.5821913043478261E-4</c:v>
                </c:pt>
                <c:pt idx="606">
                  <c:v>3.5796000000000005E-4</c:v>
                </c:pt>
                <c:pt idx="607">
                  <c:v>3.5853130434782612E-4</c:v>
                </c:pt>
                <c:pt idx="608">
                  <c:v>3.5761043478260875E-4</c:v>
                </c:pt>
                <c:pt idx="609">
                  <c:v>3.5446608695652179E-4</c:v>
                </c:pt>
                <c:pt idx="610">
                  <c:v>3.5594782608695656E-4</c:v>
                </c:pt>
                <c:pt idx="611">
                  <c:v>3.5679391304347828E-4</c:v>
                </c:pt>
                <c:pt idx="612">
                  <c:v>3.5520521739130438E-4</c:v>
                </c:pt>
                <c:pt idx="613">
                  <c:v>3.5545565217391304E-4</c:v>
                </c:pt>
                <c:pt idx="614">
                  <c:v>1.2668328695652176</c:v>
                </c:pt>
                <c:pt idx="615">
                  <c:v>5.0096001834782617</c:v>
                </c:pt>
                <c:pt idx="616">
                  <c:v>5.0086087765217391</c:v>
                </c:pt>
                <c:pt idx="617">
                  <c:v>5.0085328973913041</c:v>
                </c:pt>
                <c:pt idx="618">
                  <c:v>5.0084255052173914</c:v>
                </c:pt>
                <c:pt idx="619">
                  <c:v>5.0083703582608701</c:v>
                </c:pt>
                <c:pt idx="620">
                  <c:v>5.0082696000000011</c:v>
                </c:pt>
                <c:pt idx="621">
                  <c:v>5.0081816965217394</c:v>
                </c:pt>
                <c:pt idx="622">
                  <c:v>5.0080274495652173</c:v>
                </c:pt>
                <c:pt idx="623">
                  <c:v>5.0079167408695655</c:v>
                </c:pt>
                <c:pt idx="624">
                  <c:v>5.00778861652174</c:v>
                </c:pt>
                <c:pt idx="625">
                  <c:v>5.0078217878260869</c:v>
                </c:pt>
                <c:pt idx="626">
                  <c:v>5.0076090773913045</c:v>
                </c:pt>
                <c:pt idx="627">
                  <c:v>5.0074685139130439</c:v>
                </c:pt>
                <c:pt idx="628">
                  <c:v>5.0070717026086964</c:v>
                </c:pt>
                <c:pt idx="629">
                  <c:v>5.0069713591304348</c:v>
                </c:pt>
                <c:pt idx="630">
                  <c:v>5.0069348704347831</c:v>
                </c:pt>
                <c:pt idx="631">
                  <c:v>5.0069116513043479</c:v>
                </c:pt>
                <c:pt idx="632">
                  <c:v>5.0069439930434783</c:v>
                </c:pt>
                <c:pt idx="633">
                  <c:v>5.0069514565217395</c:v>
                </c:pt>
                <c:pt idx="634">
                  <c:v>5.0069692860869575</c:v>
                </c:pt>
                <c:pt idx="635">
                  <c:v>5.0068755773913054</c:v>
                </c:pt>
                <c:pt idx="636">
                  <c:v>5.0067802095652176</c:v>
                </c:pt>
                <c:pt idx="637">
                  <c:v>5.0067263060869571</c:v>
                </c:pt>
                <c:pt idx="638">
                  <c:v>5.0068320400000008</c:v>
                </c:pt>
                <c:pt idx="639">
                  <c:v>5.0066624513043481</c:v>
                </c:pt>
                <c:pt idx="640">
                  <c:v>5.0066533295652178</c:v>
                </c:pt>
                <c:pt idx="641">
                  <c:v>5.0066674278260876</c:v>
                </c:pt>
                <c:pt idx="642">
                  <c:v>5.0066238904347831</c:v>
                </c:pt>
                <c:pt idx="643">
                  <c:v>5.0065956947826091</c:v>
                </c:pt>
                <c:pt idx="644">
                  <c:v>5.0067213304347824</c:v>
                </c:pt>
                <c:pt idx="645">
                  <c:v>5.0066574756521742</c:v>
                </c:pt>
                <c:pt idx="646">
                  <c:v>5.0067375017391313</c:v>
                </c:pt>
                <c:pt idx="647">
                  <c:v>5.0067673556521743</c:v>
                </c:pt>
                <c:pt idx="648">
                  <c:v>5.0067636243478262</c:v>
                </c:pt>
                <c:pt idx="649">
                  <c:v>5.0067723313043482</c:v>
                </c:pt>
                <c:pt idx="650">
                  <c:v>5.0067632095652179</c:v>
                </c:pt>
                <c:pt idx="651">
                  <c:v>5.0066023286956529</c:v>
                </c:pt>
                <c:pt idx="652">
                  <c:v>5.0066711591304349</c:v>
                </c:pt>
                <c:pt idx="653">
                  <c:v>5.0064771069565221</c:v>
                </c:pt>
                <c:pt idx="654">
                  <c:v>5.006575791304348</c:v>
                </c:pt>
                <c:pt idx="655">
                  <c:v>5.006586157391304</c:v>
                </c:pt>
                <c:pt idx="656">
                  <c:v>5.0066081339130442</c:v>
                </c:pt>
                <c:pt idx="657">
                  <c:v>5.0070343843478264</c:v>
                </c:pt>
                <c:pt idx="658">
                  <c:v>5.0065956947826091</c:v>
                </c:pt>
                <c:pt idx="659">
                  <c:v>5.0066255486956521</c:v>
                </c:pt>
                <c:pt idx="660">
                  <c:v>5.0066612078260873</c:v>
                </c:pt>
                <c:pt idx="661">
                  <c:v>5.006816283478261</c:v>
                </c:pt>
                <c:pt idx="662">
                  <c:v>5.0068432347826093</c:v>
                </c:pt>
                <c:pt idx="663">
                  <c:v>5.0068589913043482</c:v>
                </c:pt>
                <c:pt idx="664">
                  <c:v>5.0069415052173918</c:v>
                </c:pt>
                <c:pt idx="665">
                  <c:v>5.006899211304348</c:v>
                </c:pt>
                <c:pt idx="666">
                  <c:v>5.0069278217391311</c:v>
                </c:pt>
                <c:pt idx="667">
                  <c:v>5.0069837982608698</c:v>
                </c:pt>
                <c:pt idx="668">
                  <c:v>5.0070269208695652</c:v>
                </c:pt>
                <c:pt idx="669">
                  <c:v>5.0070032869565217</c:v>
                </c:pt>
                <c:pt idx="670">
                  <c:v>5.0070244330434788</c:v>
                </c:pt>
                <c:pt idx="671">
                  <c:v>5.0070269208695652</c:v>
                </c:pt>
                <c:pt idx="672">
                  <c:v>5.0070273356521744</c:v>
                </c:pt>
                <c:pt idx="673">
                  <c:v>5.0071189713043482</c:v>
                </c:pt>
                <c:pt idx="674">
                  <c:v>5.0070737756521737</c:v>
                </c:pt>
                <c:pt idx="675">
                  <c:v>5.0071305817391307</c:v>
                </c:pt>
                <c:pt idx="676">
                  <c:v>5.0071239469565221</c:v>
                </c:pt>
                <c:pt idx="677">
                  <c:v>5.0072300956521749</c:v>
                </c:pt>
                <c:pt idx="678">
                  <c:v>5.0073316826086964</c:v>
                </c:pt>
                <c:pt idx="679">
                  <c:v>5.0073296086956525</c:v>
                </c:pt>
                <c:pt idx="680">
                  <c:v>5.0072769495652176</c:v>
                </c:pt>
                <c:pt idx="681">
                  <c:v>5.0072732182608704</c:v>
                </c:pt>
                <c:pt idx="682">
                  <c:v>5.0073291947826091</c:v>
                </c:pt>
                <c:pt idx="683">
                  <c:v>5.0073490973913044</c:v>
                </c:pt>
                <c:pt idx="684">
                  <c:v>5.0073524139130443</c:v>
                </c:pt>
                <c:pt idx="685">
                  <c:v>5.007510806956522</c:v>
                </c:pt>
                <c:pt idx="686">
                  <c:v>5.0076584191304354</c:v>
                </c:pt>
                <c:pt idx="687">
                  <c:v>5.0076061747826088</c:v>
                </c:pt>
                <c:pt idx="688">
                  <c:v>5.0076181991304356</c:v>
                </c:pt>
                <c:pt idx="689">
                  <c:v>5.0076944930434779</c:v>
                </c:pt>
                <c:pt idx="690">
                  <c:v>5.0077500547826093</c:v>
                </c:pt>
                <c:pt idx="691">
                  <c:v>5.0077384452173916</c:v>
                </c:pt>
                <c:pt idx="692">
                  <c:v>5.0078139095652174</c:v>
                </c:pt>
                <c:pt idx="693">
                  <c:v>5.00776373826087</c:v>
                </c:pt>
                <c:pt idx="694">
                  <c:v>5.0078723739130444</c:v>
                </c:pt>
                <c:pt idx="695">
                  <c:v>5.0078794234782613</c:v>
                </c:pt>
                <c:pt idx="696">
                  <c:v>5.0079167408695655</c:v>
                </c:pt>
                <c:pt idx="697">
                  <c:v>5.0080531573913047</c:v>
                </c:pt>
                <c:pt idx="698">
                  <c:v>5.0079519852173915</c:v>
                </c:pt>
                <c:pt idx="699">
                  <c:v>5.008036157391305</c:v>
                </c:pt>
                <c:pt idx="700">
                  <c:v>5.0080539869565222</c:v>
                </c:pt>
                <c:pt idx="701">
                  <c:v>5.008115768695653</c:v>
                </c:pt>
                <c:pt idx="702">
                  <c:v>5.008180866956522</c:v>
                </c:pt>
                <c:pt idx="703">
                  <c:v>5.0082385017391307</c:v>
                </c:pt>
                <c:pt idx="704">
                  <c:v>1.3051507782608698</c:v>
                </c:pt>
                <c:pt idx="705">
                  <c:v>6.5391304347826092E-4</c:v>
                </c:pt>
                <c:pt idx="706">
                  <c:v>4.2056086956521741E-4</c:v>
                </c:pt>
                <c:pt idx="707">
                  <c:v>3.7720695652173914E-4</c:v>
                </c:pt>
                <c:pt idx="708">
                  <c:v>3.6359304347826087E-4</c:v>
                </c:pt>
                <c:pt idx="709">
                  <c:v>3.6285826086956524E-4</c:v>
                </c:pt>
                <c:pt idx="710">
                  <c:v>3.6062260869565221E-4</c:v>
                </c:pt>
                <c:pt idx="711">
                  <c:v>3.5974521739130436E-4</c:v>
                </c:pt>
                <c:pt idx="712">
                  <c:v>3.5949391304347829E-4</c:v>
                </c:pt>
                <c:pt idx="713">
                  <c:v>3.5973043478260868E-4</c:v>
                </c:pt>
                <c:pt idx="714">
                  <c:v>3.5774260869565218E-4</c:v>
                </c:pt>
                <c:pt idx="715">
                  <c:v>3.5849304347826091E-4</c:v>
                </c:pt>
                <c:pt idx="716">
                  <c:v>3.587921739130435E-4</c:v>
                </c:pt>
                <c:pt idx="717">
                  <c:v>3.5815739130434787E-4</c:v>
                </c:pt>
                <c:pt idx="718">
                  <c:v>3.5962695652173914E-4</c:v>
                </c:pt>
                <c:pt idx="719">
                  <c:v>3.560391304347826E-4</c:v>
                </c:pt>
                <c:pt idx="720">
                  <c:v>3.5839043478260872E-4</c:v>
                </c:pt>
                <c:pt idx="721">
                  <c:v>3.5854608695652174E-4</c:v>
                </c:pt>
                <c:pt idx="722">
                  <c:v>3.5646956521739133E-4</c:v>
                </c:pt>
                <c:pt idx="723">
                  <c:v>3.5745739130434785E-4</c:v>
                </c:pt>
                <c:pt idx="724">
                  <c:v>3.5704347826086958E-4</c:v>
                </c:pt>
                <c:pt idx="725">
                  <c:v>3.5565826086956528E-4</c:v>
                </c:pt>
                <c:pt idx="726">
                  <c:v>3.5760869565217392E-4</c:v>
                </c:pt>
                <c:pt idx="727">
                  <c:v>3.5599826086956526E-4</c:v>
                </c:pt>
                <c:pt idx="728">
                  <c:v>3.5462173913043481E-4</c:v>
                </c:pt>
                <c:pt idx="729">
                  <c:v>3.5815304347826087E-4</c:v>
                </c:pt>
                <c:pt idx="730">
                  <c:v>3.5944347826086958E-4</c:v>
                </c:pt>
                <c:pt idx="731">
                  <c:v>3.5580608695652175E-4</c:v>
                </c:pt>
                <c:pt idx="732">
                  <c:v>3.5611217391304353E-4</c:v>
                </c:pt>
                <c:pt idx="733">
                  <c:v>3.5640173913043481E-4</c:v>
                </c:pt>
                <c:pt idx="734">
                  <c:v>3.5667043478260869E-4</c:v>
                </c:pt>
                <c:pt idx="735">
                  <c:v>3.5675130434782612E-4</c:v>
                </c:pt>
                <c:pt idx="736">
                  <c:v>3.5600347826086957E-4</c:v>
                </c:pt>
                <c:pt idx="737">
                  <c:v>3.5785913043478263E-4</c:v>
                </c:pt>
                <c:pt idx="738">
                  <c:v>3.5493130434782608E-4</c:v>
                </c:pt>
                <c:pt idx="739">
                  <c:v>3.5420347826086958E-4</c:v>
                </c:pt>
                <c:pt idx="740">
                  <c:v>3.5595478260869569E-4</c:v>
                </c:pt>
                <c:pt idx="741">
                  <c:v>3.5675826086956525E-4</c:v>
                </c:pt>
                <c:pt idx="742">
                  <c:v>3.5747043478260871E-4</c:v>
                </c:pt>
                <c:pt idx="743">
                  <c:v>3.5895130434782612E-4</c:v>
                </c:pt>
                <c:pt idx="744">
                  <c:v>3.5460869565217396E-4</c:v>
                </c:pt>
                <c:pt idx="745">
                  <c:v>3.5492173913043482E-4</c:v>
                </c:pt>
                <c:pt idx="746">
                  <c:v>3.537017391304348E-4</c:v>
                </c:pt>
                <c:pt idx="747">
                  <c:v>3.5564869565217396E-4</c:v>
                </c:pt>
                <c:pt idx="748">
                  <c:v>3.5366260869565218E-4</c:v>
                </c:pt>
                <c:pt idx="749">
                  <c:v>3.5544260869565223E-4</c:v>
                </c:pt>
                <c:pt idx="750">
                  <c:v>3.5580695652173916E-4</c:v>
                </c:pt>
                <c:pt idx="751">
                  <c:v>2.7663575052173917</c:v>
                </c:pt>
                <c:pt idx="752">
                  <c:v>4.0051037330434784</c:v>
                </c:pt>
                <c:pt idx="753">
                  <c:v>4.0054238356521745</c:v>
                </c:pt>
                <c:pt idx="754">
                  <c:v>4.0055755947826084</c:v>
                </c:pt>
                <c:pt idx="755">
                  <c:v>4.005649400869566</c:v>
                </c:pt>
                <c:pt idx="756">
                  <c:v>4.0056116686956527</c:v>
                </c:pt>
                <c:pt idx="757">
                  <c:v>4.005799500869565</c:v>
                </c:pt>
                <c:pt idx="758">
                  <c:v>4.0058500869565226</c:v>
                </c:pt>
                <c:pt idx="759">
                  <c:v>4.0057970130434786</c:v>
                </c:pt>
                <c:pt idx="760">
                  <c:v>4.0056817426086964</c:v>
                </c:pt>
                <c:pt idx="761">
                  <c:v>4.0061212626086959</c:v>
                </c:pt>
                <c:pt idx="762">
                  <c:v>4.0060155286956523</c:v>
                </c:pt>
                <c:pt idx="763">
                  <c:v>4.0058534043478264</c:v>
                </c:pt>
                <c:pt idx="764">
                  <c:v>4.0058326721739128</c:v>
                </c:pt>
                <c:pt idx="765">
                  <c:v>4.0058206478260878</c:v>
                </c:pt>
                <c:pt idx="766">
                  <c:v>4.0058189886956521</c:v>
                </c:pt>
                <c:pt idx="767">
                  <c:v>4.00578872</c:v>
                </c:pt>
                <c:pt idx="768">
                  <c:v>4.0059255513043484</c:v>
                </c:pt>
                <c:pt idx="769">
                  <c:v>4.0059060634782613</c:v>
                </c:pt>
                <c:pt idx="770">
                  <c:v>4.0059902356521748</c:v>
                </c:pt>
                <c:pt idx="771">
                  <c:v>4.0059976991304351</c:v>
                </c:pt>
                <c:pt idx="772">
                  <c:v>4.0060818713043487</c:v>
                </c:pt>
                <c:pt idx="773">
                  <c:v>4.0061137991304347</c:v>
                </c:pt>
                <c:pt idx="774">
                  <c:v>4.0060773104347831</c:v>
                </c:pt>
                <c:pt idx="775">
                  <c:v>4.0061581652173919</c:v>
                </c:pt>
                <c:pt idx="776">
                  <c:v>4.0062543617391304</c:v>
                </c:pt>
                <c:pt idx="777">
                  <c:v>4.0062091660869568</c:v>
                </c:pt>
                <c:pt idx="778">
                  <c:v>4.0060926521739137</c:v>
                </c:pt>
                <c:pt idx="779">
                  <c:v>4.0061457260869568</c:v>
                </c:pt>
                <c:pt idx="780">
                  <c:v>4.0062116539130441</c:v>
                </c:pt>
                <c:pt idx="781">
                  <c:v>4.0062767530434789</c:v>
                </c:pt>
                <c:pt idx="782">
                  <c:v>4.0062572643478269</c:v>
                </c:pt>
                <c:pt idx="783">
                  <c:v>4.0469028634782616</c:v>
                </c:pt>
                <c:pt idx="784">
                  <c:v>4.0542316434782615</c:v>
                </c:pt>
                <c:pt idx="785">
                  <c:v>4.0493973443478257</c:v>
                </c:pt>
                <c:pt idx="786">
                  <c:v>4.0466192495652171</c:v>
                </c:pt>
                <c:pt idx="787">
                  <c:v>4.0421170773913051</c:v>
                </c:pt>
                <c:pt idx="788">
                  <c:v>4.0397221113043482</c:v>
                </c:pt>
                <c:pt idx="789">
                  <c:v>4.0377927860869569</c:v>
                </c:pt>
                <c:pt idx="790">
                  <c:v>4.0362183947826091</c:v>
                </c:pt>
                <c:pt idx="791">
                  <c:v>4.0351635478260874</c:v>
                </c:pt>
                <c:pt idx="792">
                  <c:v>4.034448706956522</c:v>
                </c:pt>
                <c:pt idx="793">
                  <c:v>4.0337023530434788</c:v>
                </c:pt>
                <c:pt idx="794">
                  <c:v>4.0332947608695653</c:v>
                </c:pt>
                <c:pt idx="795">
                  <c:v>4.0328751443478268</c:v>
                </c:pt>
                <c:pt idx="796">
                  <c:v>4.0314894139130439</c:v>
                </c:pt>
                <c:pt idx="797">
                  <c:v>4.0307231573913045</c:v>
                </c:pt>
                <c:pt idx="798">
                  <c:v>4.0305141782608702</c:v>
                </c:pt>
                <c:pt idx="799">
                  <c:v>4.0303719565217397</c:v>
                </c:pt>
                <c:pt idx="800">
                  <c:v>4.0302110756521738</c:v>
                </c:pt>
                <c:pt idx="801">
                  <c:v>4.029997535652174</c:v>
                </c:pt>
                <c:pt idx="802">
                  <c:v>4.0310880408695651</c:v>
                </c:pt>
                <c:pt idx="803">
                  <c:v>4.0333407860869563</c:v>
                </c:pt>
                <c:pt idx="804">
                  <c:v>4.0325297478260875</c:v>
                </c:pt>
                <c:pt idx="805">
                  <c:v>4.0322254017391304</c:v>
                </c:pt>
                <c:pt idx="806">
                  <c:v>4.0319844947826091</c:v>
                </c:pt>
                <c:pt idx="807">
                  <c:v>4.0316171234782612</c:v>
                </c:pt>
                <c:pt idx="808">
                  <c:v>4.0310469921739136</c:v>
                </c:pt>
                <c:pt idx="809">
                  <c:v>4.0306485217391304</c:v>
                </c:pt>
                <c:pt idx="810">
                  <c:v>4.0305033973913043</c:v>
                </c:pt>
                <c:pt idx="811">
                  <c:v>4.0302525400000002</c:v>
                </c:pt>
                <c:pt idx="812">
                  <c:v>4.0300456339130433</c:v>
                </c:pt>
                <c:pt idx="813">
                  <c:v>4.0301215130434782</c:v>
                </c:pt>
                <c:pt idx="814">
                  <c:v>4.0300953904347834</c:v>
                </c:pt>
                <c:pt idx="815">
                  <c:v>4.0298652652173912</c:v>
                </c:pt>
                <c:pt idx="816">
                  <c:v>4.0307326939130439</c:v>
                </c:pt>
                <c:pt idx="817">
                  <c:v>4.0303006382608695</c:v>
                </c:pt>
                <c:pt idx="818">
                  <c:v>4.0300369260869564</c:v>
                </c:pt>
                <c:pt idx="819">
                  <c:v>4.029737555652174</c:v>
                </c:pt>
                <c:pt idx="820">
                  <c:v>4.029792287826087</c:v>
                </c:pt>
                <c:pt idx="821">
                  <c:v>4.0297640921739131</c:v>
                </c:pt>
                <c:pt idx="822">
                  <c:v>4.0295849678260875</c:v>
                </c:pt>
                <c:pt idx="823">
                  <c:v>4.0296214556521743</c:v>
                </c:pt>
                <c:pt idx="824">
                  <c:v>4.0296334808695651</c:v>
                </c:pt>
                <c:pt idx="825">
                  <c:v>4.0295617478260874</c:v>
                </c:pt>
                <c:pt idx="826">
                  <c:v>4.0294551852173912</c:v>
                </c:pt>
                <c:pt idx="827">
                  <c:v>4.0292441330434787</c:v>
                </c:pt>
                <c:pt idx="828">
                  <c:v>4.0291724000000011</c:v>
                </c:pt>
                <c:pt idx="829">
                  <c:v>4.0292030834782606</c:v>
                </c:pt>
                <c:pt idx="830">
                  <c:v>4.0291719852173919</c:v>
                </c:pt>
                <c:pt idx="831">
                  <c:v>4.0291524973913049</c:v>
                </c:pt>
                <c:pt idx="832">
                  <c:v>4.0290762034782608</c:v>
                </c:pt>
                <c:pt idx="833">
                  <c:v>4.029005713913044</c:v>
                </c:pt>
                <c:pt idx="834">
                  <c:v>4.0289551278260873</c:v>
                </c:pt>
                <c:pt idx="835">
                  <c:v>4.0288311504347831</c:v>
                </c:pt>
                <c:pt idx="836">
                  <c:v>4.0287482217391304</c:v>
                </c:pt>
                <c:pt idx="837">
                  <c:v>4.0291458626086962</c:v>
                </c:pt>
                <c:pt idx="838">
                  <c:v>4.0290198121739129</c:v>
                </c:pt>
                <c:pt idx="839">
                  <c:v>4.0290724713043478</c:v>
                </c:pt>
                <c:pt idx="840">
                  <c:v>4.029030592173914</c:v>
                </c:pt>
                <c:pt idx="841">
                  <c:v>4.0288921026086957</c:v>
                </c:pt>
                <c:pt idx="842">
                  <c:v>4.0288369547826086</c:v>
                </c:pt>
                <c:pt idx="843">
                  <c:v>4.028958030434783</c:v>
                </c:pt>
                <c:pt idx="844">
                  <c:v>4.0290198121739129</c:v>
                </c:pt>
                <c:pt idx="845">
                  <c:v>3.9892905695652177</c:v>
                </c:pt>
                <c:pt idx="846">
                  <c:v>8.2019159130434782E-2</c:v>
                </c:pt>
                <c:pt idx="847">
                  <c:v>5.2913043478260873E-4</c:v>
                </c:pt>
                <c:pt idx="848">
                  <c:v>3.9808608695652176E-4</c:v>
                </c:pt>
                <c:pt idx="849">
                  <c:v>3.6838434782608697E-4</c:v>
                </c:pt>
                <c:pt idx="850">
                  <c:v>3.6266000000000005E-4</c:v>
                </c:pt>
                <c:pt idx="851">
                  <c:v>3.6009478260869572E-4</c:v>
                </c:pt>
                <c:pt idx="852">
                  <c:v>3.5780608695652175E-4</c:v>
                </c:pt>
                <c:pt idx="853">
                  <c:v>3.5420347826086958E-4</c:v>
                </c:pt>
                <c:pt idx="854">
                  <c:v>3.5489826086956524E-4</c:v>
                </c:pt>
                <c:pt idx="855">
                  <c:v>3.5449739130434782E-4</c:v>
                </c:pt>
                <c:pt idx="856">
                  <c:v>3.5422608695652176E-4</c:v>
                </c:pt>
                <c:pt idx="857">
                  <c:v>3.5387304347826091E-4</c:v>
                </c:pt>
                <c:pt idx="858">
                  <c:v>3.5446173913043479E-4</c:v>
                </c:pt>
                <c:pt idx="859">
                  <c:v>3.553939130434783E-4</c:v>
                </c:pt>
                <c:pt idx="860">
                  <c:v>3.5751478260869564E-4</c:v>
                </c:pt>
                <c:pt idx="861">
                  <c:v>3.5563217391304351E-4</c:v>
                </c:pt>
                <c:pt idx="862">
                  <c:v>3.5398347826086959E-4</c:v>
                </c:pt>
                <c:pt idx="863">
                  <c:v>3.5307304347826089E-4</c:v>
                </c:pt>
                <c:pt idx="864">
                  <c:v>3.5494434782608699E-4</c:v>
                </c:pt>
                <c:pt idx="865">
                  <c:v>3.5554695652173919E-4</c:v>
                </c:pt>
                <c:pt idx="866">
                  <c:v>3.5452000000000004E-4</c:v>
                </c:pt>
                <c:pt idx="867">
                  <c:v>3.5236086956521743E-4</c:v>
                </c:pt>
                <c:pt idx="868">
                  <c:v>3.536226086956522E-4</c:v>
                </c:pt>
                <c:pt idx="869">
                  <c:v>3.5337130434782608E-4</c:v>
                </c:pt>
                <c:pt idx="870">
                  <c:v>3.5159913043478262E-4</c:v>
                </c:pt>
                <c:pt idx="871">
                  <c:v>3.5269739130434788E-4</c:v>
                </c:pt>
                <c:pt idx="872">
                  <c:v>3.5326782608695653E-4</c:v>
                </c:pt>
                <c:pt idx="873">
                  <c:v>3.5659478260869568E-4</c:v>
                </c:pt>
                <c:pt idx="874">
                  <c:v>3.5170956521739135E-4</c:v>
                </c:pt>
                <c:pt idx="875">
                  <c:v>3.4979999999999999E-4</c:v>
                </c:pt>
                <c:pt idx="876">
                  <c:v>3.5385043478260869E-4</c:v>
                </c:pt>
                <c:pt idx="877">
                  <c:v>3.5088956521739129E-4</c:v>
                </c:pt>
                <c:pt idx="878">
                  <c:v>3.4835478260869567E-4</c:v>
                </c:pt>
                <c:pt idx="879">
                  <c:v>3.564426086956522E-4</c:v>
                </c:pt>
                <c:pt idx="880">
                  <c:v>3.5234782608695652E-4</c:v>
                </c:pt>
                <c:pt idx="881">
                  <c:v>3.4840869565217392E-4</c:v>
                </c:pt>
                <c:pt idx="882">
                  <c:v>3.5467043478260875E-4</c:v>
                </c:pt>
                <c:pt idx="883">
                  <c:v>3.5302173913043477E-4</c:v>
                </c:pt>
                <c:pt idx="884">
                  <c:v>3.5388608695652177E-4</c:v>
                </c:pt>
                <c:pt idx="885">
                  <c:v>3.524417391304348E-4</c:v>
                </c:pt>
                <c:pt idx="886">
                  <c:v>3.5230695652173919E-4</c:v>
                </c:pt>
                <c:pt idx="887">
                  <c:v>3.5035565217391307E-4</c:v>
                </c:pt>
                <c:pt idx="888">
                  <c:v>3.5579565217391308E-4</c:v>
                </c:pt>
                <c:pt idx="889">
                  <c:v>2.9682681869565219</c:v>
                </c:pt>
                <c:pt idx="890">
                  <c:v>3.0277384878260873</c:v>
                </c:pt>
                <c:pt idx="891">
                  <c:v>3.0277668913043483</c:v>
                </c:pt>
                <c:pt idx="892">
                  <c:v>3.0275823756521745</c:v>
                </c:pt>
                <c:pt idx="893">
                  <c:v>3.027258126956522</c:v>
                </c:pt>
                <c:pt idx="894">
                  <c:v>3.0270474886956524</c:v>
                </c:pt>
                <c:pt idx="895">
                  <c:v>3.0269268286956521</c:v>
                </c:pt>
                <c:pt idx="896">
                  <c:v>3.0268706443478264</c:v>
                </c:pt>
                <c:pt idx="897">
                  <c:v>3.0271310391304351</c:v>
                </c:pt>
                <c:pt idx="898">
                  <c:v>3.027732683478261</c:v>
                </c:pt>
                <c:pt idx="899">
                  <c:v>3.0270445860869564</c:v>
                </c:pt>
                <c:pt idx="900">
                  <c:v>3.0263716243478265</c:v>
                </c:pt>
                <c:pt idx="901">
                  <c:v>3.0261101930434782</c:v>
                </c:pt>
                <c:pt idx="902">
                  <c:v>3.0258736400000004</c:v>
                </c:pt>
                <c:pt idx="903">
                  <c:v>3.025880274782609</c:v>
                </c:pt>
                <c:pt idx="904">
                  <c:v>3.0258719817391309</c:v>
                </c:pt>
                <c:pt idx="905">
                  <c:v>3.0257612721739133</c:v>
                </c:pt>
                <c:pt idx="906">
                  <c:v>3.0257084060869568</c:v>
                </c:pt>
                <c:pt idx="907">
                  <c:v>3.0257571260869569</c:v>
                </c:pt>
                <c:pt idx="908">
                  <c:v>3.0256729539130438</c:v>
                </c:pt>
                <c:pt idx="909">
                  <c:v>3.0256833200000002</c:v>
                </c:pt>
                <c:pt idx="910">
                  <c:v>3.0256161478260872</c:v>
                </c:pt>
                <c:pt idx="911">
                  <c:v>3.0255033660869568</c:v>
                </c:pt>
                <c:pt idx="912">
                  <c:v>3.0254017791304348</c:v>
                </c:pt>
                <c:pt idx="913">
                  <c:v>3.0253810469565221</c:v>
                </c:pt>
                <c:pt idx="914">
                  <c:v>3.0253368878260871</c:v>
                </c:pt>
                <c:pt idx="915">
                  <c:v>3.0252433860869568</c:v>
                </c:pt>
                <c:pt idx="916">
                  <c:v>3.0252089704347829</c:v>
                </c:pt>
                <c:pt idx="917">
                  <c:v>3.0251086278260875</c:v>
                </c:pt>
                <c:pt idx="918">
                  <c:v>3.0250103573913045</c:v>
                </c:pt>
                <c:pt idx="919">
                  <c:v>3.0250769078260871</c:v>
                </c:pt>
                <c:pt idx="920">
                  <c:v>3.0251681286956527</c:v>
                </c:pt>
                <c:pt idx="921">
                  <c:v>3.0257612721739133</c:v>
                </c:pt>
                <c:pt idx="922">
                  <c:v>3.0255344643478264</c:v>
                </c:pt>
                <c:pt idx="923">
                  <c:v>3.025440962608696</c:v>
                </c:pt>
                <c:pt idx="924">
                  <c:v>3.0251330913043479</c:v>
                </c:pt>
                <c:pt idx="925">
                  <c:v>3.0247422921739129</c:v>
                </c:pt>
                <c:pt idx="926">
                  <c:v>3.024243272173913</c:v>
                </c:pt>
                <c:pt idx="927">
                  <c:v>3.0241145260869566</c:v>
                </c:pt>
                <c:pt idx="928">
                  <c:v>3.0239084495652175</c:v>
                </c:pt>
                <c:pt idx="929">
                  <c:v>3.023751922608696</c:v>
                </c:pt>
                <c:pt idx="930">
                  <c:v>3.0236735547826088</c:v>
                </c:pt>
                <c:pt idx="931">
                  <c:v>3.0236024443478264</c:v>
                </c:pt>
                <c:pt idx="932">
                  <c:v>3.0237409339130434</c:v>
                </c:pt>
                <c:pt idx="933">
                  <c:v>3.0236264930434786</c:v>
                </c:pt>
                <c:pt idx="934">
                  <c:v>3.0235904200000001</c:v>
                </c:pt>
                <c:pt idx="935">
                  <c:v>3.0236014078260873</c:v>
                </c:pt>
                <c:pt idx="936">
                  <c:v>3.0235273939130436</c:v>
                </c:pt>
                <c:pt idx="937">
                  <c:v>3.0234606373913047</c:v>
                </c:pt>
                <c:pt idx="938">
                  <c:v>3.0233976113043477</c:v>
                </c:pt>
                <c:pt idx="939">
                  <c:v>3.023429124347826</c:v>
                </c:pt>
                <c:pt idx="940">
                  <c:v>2.0495265460869567</c:v>
                </c:pt>
                <c:pt idx="941">
                  <c:v>8.9971130434782622E-4</c:v>
                </c:pt>
                <c:pt idx="942">
                  <c:v>4.3385739130434781E-4</c:v>
                </c:pt>
                <c:pt idx="943">
                  <c:v>3.7034695652173917E-4</c:v>
                </c:pt>
                <c:pt idx="944">
                  <c:v>3.5626260869565219E-4</c:v>
                </c:pt>
                <c:pt idx="945">
                  <c:v>3.5330173913043485E-4</c:v>
                </c:pt>
                <c:pt idx="946">
                  <c:v>3.5214000000000003E-4</c:v>
                </c:pt>
                <c:pt idx="947">
                  <c:v>3.5399826086956527E-4</c:v>
                </c:pt>
                <c:pt idx="948">
                  <c:v>3.5307478260869572E-4</c:v>
                </c:pt>
                <c:pt idx="949">
                  <c:v>3.4983043478260871E-4</c:v>
                </c:pt>
                <c:pt idx="950">
                  <c:v>3.499539130434783E-4</c:v>
                </c:pt>
                <c:pt idx="951">
                  <c:v>3.5108608695652176E-4</c:v>
                </c:pt>
                <c:pt idx="952">
                  <c:v>3.5162695652173916E-4</c:v>
                </c:pt>
                <c:pt idx="953">
                  <c:v>3.5310869565217392E-4</c:v>
                </c:pt>
                <c:pt idx="954">
                  <c:v>3.5308434782608698E-4</c:v>
                </c:pt>
                <c:pt idx="955">
                  <c:v>3.5107913043478262E-4</c:v>
                </c:pt>
                <c:pt idx="956">
                  <c:v>3.5472347826086959E-4</c:v>
                </c:pt>
                <c:pt idx="957">
                  <c:v>3.5487478260869565E-4</c:v>
                </c:pt>
                <c:pt idx="958">
                  <c:v>3.5580260869565221E-4</c:v>
                </c:pt>
                <c:pt idx="959">
                  <c:v>3.5076347826086963E-4</c:v>
                </c:pt>
                <c:pt idx="960">
                  <c:v>3.4972086956521745E-4</c:v>
                </c:pt>
                <c:pt idx="961">
                  <c:v>3.535139130434783E-4</c:v>
                </c:pt>
                <c:pt idx="962">
                  <c:v>3.5568869565217394E-4</c:v>
                </c:pt>
                <c:pt idx="963">
                  <c:v>0.94485936000000004</c:v>
                </c:pt>
                <c:pt idx="964">
                  <c:v>2.0196578817391306</c:v>
                </c:pt>
                <c:pt idx="965">
                  <c:v>2.0195689408695654</c:v>
                </c:pt>
                <c:pt idx="966">
                  <c:v>2.0195303791304351</c:v>
                </c:pt>
                <c:pt idx="967">
                  <c:v>2.0194412313043482</c:v>
                </c:pt>
                <c:pt idx="968">
                  <c:v>2.0193721939130436</c:v>
                </c:pt>
                <c:pt idx="969">
                  <c:v>2.0192324600000005</c:v>
                </c:pt>
                <c:pt idx="970">
                  <c:v>2.0189111130434783</c:v>
                </c:pt>
                <c:pt idx="971">
                  <c:v>2.0184981304347831</c:v>
                </c:pt>
                <c:pt idx="972">
                  <c:v>2.0182344191304349</c:v>
                </c:pt>
                <c:pt idx="973">
                  <c:v>2.0183677260869564</c:v>
                </c:pt>
                <c:pt idx="974">
                  <c:v>2.018209747826087</c:v>
                </c:pt>
                <c:pt idx="975">
                  <c:v>2.0182228086956524</c:v>
                </c:pt>
                <c:pt idx="976">
                  <c:v>2.0181633078260868</c:v>
                </c:pt>
                <c:pt idx="977">
                  <c:v>2.0181203921739135</c:v>
                </c:pt>
                <c:pt idx="978">
                  <c:v>2.0180963434782608</c:v>
                </c:pt>
                <c:pt idx="979">
                  <c:v>2.0180405739130438</c:v>
                </c:pt>
                <c:pt idx="980">
                  <c:v>2.0180783060869567</c:v>
                </c:pt>
                <c:pt idx="981">
                  <c:v>2.0179744391304348</c:v>
                </c:pt>
                <c:pt idx="982">
                  <c:v>2.0183679330434785</c:v>
                </c:pt>
                <c:pt idx="983">
                  <c:v>2.0184152026086957</c:v>
                </c:pt>
                <c:pt idx="984">
                  <c:v>2.0181502469565218</c:v>
                </c:pt>
                <c:pt idx="985">
                  <c:v>2.0182350408695653</c:v>
                </c:pt>
                <c:pt idx="986">
                  <c:v>2.0181809304347831</c:v>
                </c:pt>
                <c:pt idx="987">
                  <c:v>2.0181838321739134</c:v>
                </c:pt>
                <c:pt idx="988">
                  <c:v>2.0181516982608696</c:v>
                </c:pt>
                <c:pt idx="989">
                  <c:v>2.0181906739130437</c:v>
                </c:pt>
                <c:pt idx="990">
                  <c:v>2.018052599130435</c:v>
                </c:pt>
                <c:pt idx="991">
                  <c:v>2.0180053295652174</c:v>
                </c:pt>
                <c:pt idx="992">
                  <c:v>2.0180405739130438</c:v>
                </c:pt>
                <c:pt idx="993">
                  <c:v>2.0180212930434784</c:v>
                </c:pt>
                <c:pt idx="994">
                  <c:v>2.0179449991304352</c:v>
                </c:pt>
                <c:pt idx="995">
                  <c:v>2.0177922043478262</c:v>
                </c:pt>
                <c:pt idx="996">
                  <c:v>2.0173323669565217</c:v>
                </c:pt>
                <c:pt idx="997">
                  <c:v>2.0170278130434784</c:v>
                </c:pt>
                <c:pt idx="998">
                  <c:v>2.0169479947826088</c:v>
                </c:pt>
                <c:pt idx="999">
                  <c:v>2.0169676904347829</c:v>
                </c:pt>
                <c:pt idx="1000">
                  <c:v>2.0169842765217392</c:v>
                </c:pt>
                <c:pt idx="1001">
                  <c:v>2.0169197991304348</c:v>
                </c:pt>
                <c:pt idx="1002">
                  <c:v>2.0167752973913045</c:v>
                </c:pt>
                <c:pt idx="1003">
                  <c:v>2.0167240886956521</c:v>
                </c:pt>
                <c:pt idx="1004">
                  <c:v>2.0166871860869566</c:v>
                </c:pt>
                <c:pt idx="1005">
                  <c:v>2.0166902956521739</c:v>
                </c:pt>
                <c:pt idx="1006">
                  <c:v>2.0166666608695656</c:v>
                </c:pt>
                <c:pt idx="1007">
                  <c:v>2.016802455652174</c:v>
                </c:pt>
                <c:pt idx="1008">
                  <c:v>2.0165967939130436</c:v>
                </c:pt>
                <c:pt idx="1009">
                  <c:v>2.0165528426086961</c:v>
                </c:pt>
                <c:pt idx="1010">
                  <c:v>2.0165737817391305</c:v>
                </c:pt>
                <c:pt idx="1011">
                  <c:v>2.0166227095652176</c:v>
                </c:pt>
                <c:pt idx="1012">
                  <c:v>2.0166757834782607</c:v>
                </c:pt>
                <c:pt idx="1013">
                  <c:v>2.016533146956522</c:v>
                </c:pt>
                <c:pt idx="1014">
                  <c:v>2.0163985956521739</c:v>
                </c:pt>
                <c:pt idx="1015">
                  <c:v>2.0163531921739133</c:v>
                </c:pt>
                <c:pt idx="1016">
                  <c:v>0.24446448521739134</c:v>
                </c:pt>
                <c:pt idx="1017">
                  <c:v>4.6830434782608706E-4</c:v>
                </c:pt>
                <c:pt idx="1018">
                  <c:v>3.7718695652173915E-4</c:v>
                </c:pt>
                <c:pt idx="1019">
                  <c:v>3.5829478260869567E-4</c:v>
                </c:pt>
                <c:pt idx="1020">
                  <c:v>3.5135652173913046E-4</c:v>
                </c:pt>
                <c:pt idx="1021">
                  <c:v>3.5274782608695659E-4</c:v>
                </c:pt>
                <c:pt idx="1022">
                  <c:v>3.5311043478260875E-4</c:v>
                </c:pt>
                <c:pt idx="1023">
                  <c:v>3.4993391304347831E-4</c:v>
                </c:pt>
                <c:pt idx="1024">
                  <c:v>3.5661391304347826E-4</c:v>
                </c:pt>
                <c:pt idx="1025">
                  <c:v>3.4966869565217391E-4</c:v>
                </c:pt>
                <c:pt idx="1026">
                  <c:v>3.5438000000000006E-4</c:v>
                </c:pt>
                <c:pt idx="1027">
                  <c:v>3.6211739130434783E-4</c:v>
                </c:pt>
                <c:pt idx="1028">
                  <c:v>3.5255043478260876E-4</c:v>
                </c:pt>
                <c:pt idx="1029">
                  <c:v>3.520921739130435E-4</c:v>
                </c:pt>
                <c:pt idx="1030">
                  <c:v>3.5169652173913044E-4</c:v>
                </c:pt>
                <c:pt idx="1031">
                  <c:v>3.4834521739130435E-4</c:v>
                </c:pt>
                <c:pt idx="1032">
                  <c:v>3.5281391304347833E-4</c:v>
                </c:pt>
                <c:pt idx="1033">
                  <c:v>3.5007652173913047E-4</c:v>
                </c:pt>
                <c:pt idx="1034">
                  <c:v>3.5098347826086957E-4</c:v>
                </c:pt>
                <c:pt idx="1035">
                  <c:v>3.5317739130434785E-4</c:v>
                </c:pt>
                <c:pt idx="1036">
                  <c:v>3.5183565217391307E-4</c:v>
                </c:pt>
                <c:pt idx="1037">
                  <c:v>3.487278260869565E-4</c:v>
                </c:pt>
                <c:pt idx="1038">
                  <c:v>3.4915391304347828E-4</c:v>
                </c:pt>
                <c:pt idx="1039">
                  <c:v>3.4877652173913044E-4</c:v>
                </c:pt>
                <c:pt idx="1040">
                  <c:v>3.4983043478260871E-4</c:v>
                </c:pt>
                <c:pt idx="1041">
                  <c:v>3.5327217391304354E-4</c:v>
                </c:pt>
                <c:pt idx="1042">
                  <c:v>3.4998260869565219E-4</c:v>
                </c:pt>
                <c:pt idx="1043">
                  <c:v>3.5246434782608698E-4</c:v>
                </c:pt>
                <c:pt idx="1044">
                  <c:v>3.5114608695652178E-4</c:v>
                </c:pt>
                <c:pt idx="1045">
                  <c:v>3.483860869565218E-4</c:v>
                </c:pt>
                <c:pt idx="1046">
                  <c:v>3.5131565217391307E-4</c:v>
                </c:pt>
                <c:pt idx="1047">
                  <c:v>0.17218334521739131</c:v>
                </c:pt>
                <c:pt idx="1048">
                  <c:v>1.0096935600000001</c:v>
                </c:pt>
                <c:pt idx="1049">
                  <c:v>1.0088764069565219</c:v>
                </c:pt>
                <c:pt idx="1050">
                  <c:v>1.0087947226086957</c:v>
                </c:pt>
                <c:pt idx="1051">
                  <c:v>1.0087574043478262</c:v>
                </c:pt>
                <c:pt idx="1052">
                  <c:v>1.0088996269565218</c:v>
                </c:pt>
                <c:pt idx="1053">
                  <c:v>1.0087842530434783</c:v>
                </c:pt>
                <c:pt idx="1054">
                  <c:v>1.0088828339130436</c:v>
                </c:pt>
                <c:pt idx="1055">
                  <c:v>1.0088257165217394</c:v>
                </c:pt>
                <c:pt idx="1056">
                  <c:v>1.0088037408695654</c:v>
                </c:pt>
                <c:pt idx="1057">
                  <c:v>1.0088084052173913</c:v>
                </c:pt>
                <c:pt idx="1058">
                  <c:v>1.0099561321739132</c:v>
                </c:pt>
                <c:pt idx="1059">
                  <c:v>1.0214569260869566</c:v>
                </c:pt>
                <c:pt idx="1060">
                  <c:v>1.0302927182608697</c:v>
                </c:pt>
                <c:pt idx="1061">
                  <c:v>1.0073879486956523</c:v>
                </c:pt>
                <c:pt idx="1062">
                  <c:v>1.008166955652174</c:v>
                </c:pt>
                <c:pt idx="1063">
                  <c:v>1.0086017069565218</c:v>
                </c:pt>
                <c:pt idx="1064">
                  <c:v>1.0089026330434783</c:v>
                </c:pt>
                <c:pt idx="1065">
                  <c:v>1.0090194573913045</c:v>
                </c:pt>
                <c:pt idx="1066">
                  <c:v>1.009283999130435</c:v>
                </c:pt>
                <c:pt idx="1067">
                  <c:v>1.009543667826087</c:v>
                </c:pt>
                <c:pt idx="1068">
                  <c:v>1.0096146747826087</c:v>
                </c:pt>
                <c:pt idx="1069">
                  <c:v>1.0098215808695652</c:v>
                </c:pt>
                <c:pt idx="1070">
                  <c:v>1.0096094921739132</c:v>
                </c:pt>
                <c:pt idx="1071">
                  <c:v>1.009471623478261</c:v>
                </c:pt>
                <c:pt idx="1072">
                  <c:v>1.0095350634782609</c:v>
                </c:pt>
                <c:pt idx="1073">
                  <c:v>1.0096961521739132</c:v>
                </c:pt>
                <c:pt idx="1074">
                  <c:v>1.0099052347826087</c:v>
                </c:pt>
                <c:pt idx="1075">
                  <c:v>1.0099919982608696</c:v>
                </c:pt>
                <c:pt idx="1076">
                  <c:v>1.0100772069565218</c:v>
                </c:pt>
                <c:pt idx="1077">
                  <c:v>1.0100176026086958</c:v>
                </c:pt>
                <c:pt idx="1078">
                  <c:v>1.0100235113043479</c:v>
                </c:pt>
                <c:pt idx="1079">
                  <c:v>1.0101099634782609</c:v>
                </c:pt>
                <c:pt idx="1080">
                  <c:v>1.0102261669565218</c:v>
                </c:pt>
                <c:pt idx="1081">
                  <c:v>1.0101455191304349</c:v>
                </c:pt>
                <c:pt idx="1082">
                  <c:v>1.0102037765217393</c:v>
                </c:pt>
                <c:pt idx="1083">
                  <c:v>1.0118448217391305</c:v>
                </c:pt>
                <c:pt idx="1084">
                  <c:v>1.0066778765217392</c:v>
                </c:pt>
                <c:pt idx="1085">
                  <c:v>1.0024721730434782</c:v>
                </c:pt>
                <c:pt idx="1086">
                  <c:v>1.0035708678260871</c:v>
                </c:pt>
                <c:pt idx="1087">
                  <c:v>1.0035601904347828</c:v>
                </c:pt>
                <c:pt idx="1088">
                  <c:v>1.0030694626086958</c:v>
                </c:pt>
                <c:pt idx="1089">
                  <c:v>1.0031237808695654</c:v>
                </c:pt>
                <c:pt idx="1090">
                  <c:v>1.0030908173913045</c:v>
                </c:pt>
                <c:pt idx="1091">
                  <c:v>1.00308636</c:v>
                </c:pt>
                <c:pt idx="1092">
                  <c:v>1.0027667747826088</c:v>
                </c:pt>
                <c:pt idx="1093">
                  <c:v>1.0022931513043478</c:v>
                </c:pt>
                <c:pt idx="1094">
                  <c:v>1.0021659600000001</c:v>
                </c:pt>
                <c:pt idx="1095">
                  <c:v>1.0020161713043481</c:v>
                </c:pt>
                <c:pt idx="1096">
                  <c:v>1.0019571886956522</c:v>
                </c:pt>
                <c:pt idx="1097">
                  <c:v>1.0019994817391307</c:v>
                </c:pt>
                <c:pt idx="1098">
                  <c:v>1.0019406026086959</c:v>
                </c:pt>
                <c:pt idx="1099">
                  <c:v>1.0022119852173914</c:v>
                </c:pt>
                <c:pt idx="1100">
                  <c:v>1.0027542321739131</c:v>
                </c:pt>
                <c:pt idx="1101">
                  <c:v>0.99872330000000009</c:v>
                </c:pt>
                <c:pt idx="1102">
                  <c:v>0.99755007304347842</c:v>
                </c:pt>
                <c:pt idx="1103">
                  <c:v>0.99754240173913045</c:v>
                </c:pt>
                <c:pt idx="1104">
                  <c:v>0.99740888782608705</c:v>
                </c:pt>
                <c:pt idx="1105">
                  <c:v>0.99736037478260875</c:v>
                </c:pt>
                <c:pt idx="1106">
                  <c:v>0.28965483565217393</c:v>
                </c:pt>
                <c:pt idx="1107">
                  <c:v>4.322547826086957E-4</c:v>
                </c:pt>
                <c:pt idx="1108">
                  <c:v>3.6427043478260871E-4</c:v>
                </c:pt>
                <c:pt idx="1109">
                  <c:v>3.519669565217392E-4</c:v>
                </c:pt>
                <c:pt idx="1110">
                  <c:v>3.4807304347826088E-4</c:v>
                </c:pt>
                <c:pt idx="1111">
                  <c:v>3.4758086956521741E-4</c:v>
                </c:pt>
                <c:pt idx="1112">
                  <c:v>3.4722434782608698E-4</c:v>
                </c:pt>
                <c:pt idx="1113">
                  <c:v>3.519834782608696E-4</c:v>
                </c:pt>
                <c:pt idx="1114">
                  <c:v>3.462530434782609E-4</c:v>
                </c:pt>
                <c:pt idx="1115">
                  <c:v>3.4392521739130442E-4</c:v>
                </c:pt>
                <c:pt idx="1116">
                  <c:v>3.4853043478260868E-4</c:v>
                </c:pt>
                <c:pt idx="1117">
                  <c:v>3.5153652173913047E-4</c:v>
                </c:pt>
                <c:pt idx="1118">
                  <c:v>3.4898869565217394E-4</c:v>
                </c:pt>
                <c:pt idx="1119">
                  <c:v>3.4401478260869569E-4</c:v>
                </c:pt>
                <c:pt idx="1120">
                  <c:v>3.5099826086956525E-4</c:v>
                </c:pt>
                <c:pt idx="1121">
                  <c:v>3.5064173913043481E-4</c:v>
                </c:pt>
                <c:pt idx="1122">
                  <c:v>3.4539391304347827E-4</c:v>
                </c:pt>
                <c:pt idx="1123">
                  <c:v>3.4331304347826091E-4</c:v>
                </c:pt>
                <c:pt idx="1124">
                  <c:v>3.468521739130435E-4</c:v>
                </c:pt>
                <c:pt idx="1125">
                  <c:v>3.4421652173913047E-4</c:v>
                </c:pt>
                <c:pt idx="1126">
                  <c:v>3.4588521739130438E-4</c:v>
                </c:pt>
                <c:pt idx="1127">
                  <c:v>3.4490521739130434E-4</c:v>
                </c:pt>
                <c:pt idx="1128">
                  <c:v>3.4490695652173917E-4</c:v>
                </c:pt>
                <c:pt idx="1129">
                  <c:v>3.4684086956521742E-4</c:v>
                </c:pt>
                <c:pt idx="1130">
                  <c:v>3.4591130434782609E-4</c:v>
                </c:pt>
                <c:pt idx="1131">
                  <c:v>3.4540869565217395E-4</c:v>
                </c:pt>
                <c:pt idx="1132">
                  <c:v>3.4353826086956526E-4</c:v>
                </c:pt>
                <c:pt idx="1133">
                  <c:v>3.4588000000000002E-4</c:v>
                </c:pt>
                <c:pt idx="1134">
                  <c:v>3.4666608695652177E-4</c:v>
                </c:pt>
                <c:pt idx="1135">
                  <c:v>3.4184260869565218E-4</c:v>
                </c:pt>
                <c:pt idx="1136">
                  <c:v>3.464939130434783E-4</c:v>
                </c:pt>
                <c:pt idx="1137">
                  <c:v>3.511895652173913E-4</c:v>
                </c:pt>
                <c:pt idx="1138">
                  <c:v>3.4690260869565221E-4</c:v>
                </c:pt>
                <c:pt idx="1139">
                  <c:v>3.4072434782608698E-4</c:v>
                </c:pt>
                <c:pt idx="1140">
                  <c:v>0.71584789652173919</c:v>
                </c:pt>
                <c:pt idx="1141">
                  <c:v>5.9831872191304347</c:v>
                </c:pt>
                <c:pt idx="1142">
                  <c:v>5.9887139695652181</c:v>
                </c:pt>
                <c:pt idx="1143">
                  <c:v>5.9900180156521738</c:v>
                </c:pt>
                <c:pt idx="1144">
                  <c:v>5.9909061765217393</c:v>
                </c:pt>
                <c:pt idx="1145">
                  <c:v>5.9916442373913048</c:v>
                </c:pt>
                <c:pt idx="1146">
                  <c:v>5.9922823695652179</c:v>
                </c:pt>
                <c:pt idx="1147">
                  <c:v>5.9927695730434785</c:v>
                </c:pt>
                <c:pt idx="1148">
                  <c:v>5.9932576052173916</c:v>
                </c:pt>
                <c:pt idx="1149">
                  <c:v>5.993599684347827</c:v>
                </c:pt>
                <c:pt idx="1150">
                  <c:v>5.9937987121739136</c:v>
                </c:pt>
                <c:pt idx="1151">
                  <c:v>5.9941602791304351</c:v>
                </c:pt>
                <c:pt idx="1152">
                  <c:v>5.9944405765217397</c:v>
                </c:pt>
                <c:pt idx="1153">
                  <c:v>5.9946599217391308</c:v>
                </c:pt>
                <c:pt idx="1154">
                  <c:v>5.9948067043478259</c:v>
                </c:pt>
                <c:pt idx="1155">
                  <c:v>5.9949514139130446</c:v>
                </c:pt>
                <c:pt idx="1156">
                  <c:v>5.9950078052173916</c:v>
                </c:pt>
                <c:pt idx="1157">
                  <c:v>5.9951579052173916</c:v>
                </c:pt>
                <c:pt idx="1158">
                  <c:v>5.9953544452173917</c:v>
                </c:pt>
                <c:pt idx="1159">
                  <c:v>5.9955219600000005</c:v>
                </c:pt>
                <c:pt idx="1160">
                  <c:v>5.9957736469565219</c:v>
                </c:pt>
                <c:pt idx="1161">
                  <c:v>5.9958810391304356</c:v>
                </c:pt>
                <c:pt idx="1162">
                  <c:v>5.9959536017391306</c:v>
                </c:pt>
                <c:pt idx="1163">
                  <c:v>5.9960386026086958</c:v>
                </c:pt>
                <c:pt idx="1164">
                  <c:v>5.9961928495652179</c:v>
                </c:pt>
                <c:pt idx="1165">
                  <c:v>5.9961845565217393</c:v>
                </c:pt>
                <c:pt idx="1166">
                  <c:v>5.9963931208695653</c:v>
                </c:pt>
                <c:pt idx="1167">
                  <c:v>5.9965473669565226</c:v>
                </c:pt>
                <c:pt idx="1168">
                  <c:v>5.99663485652174</c:v>
                </c:pt>
                <c:pt idx="1169">
                  <c:v>5.9967617365217398</c:v>
                </c:pt>
                <c:pt idx="1170">
                  <c:v>5.9967928347826085</c:v>
                </c:pt>
                <c:pt idx="1171">
                  <c:v>5.9969321539130442</c:v>
                </c:pt>
                <c:pt idx="1172">
                  <c:v>5.9970789373913052</c:v>
                </c:pt>
                <c:pt idx="1173">
                  <c:v>5.997309892173913</c:v>
                </c:pt>
                <c:pt idx="1174">
                  <c:v>5.9973741617391303</c:v>
                </c:pt>
                <c:pt idx="1175">
                  <c:v>5.9975727747826095</c:v>
                </c:pt>
                <c:pt idx="1176">
                  <c:v>5.9976038721739133</c:v>
                </c:pt>
                <c:pt idx="1177">
                  <c:v>5.9976888739130443</c:v>
                </c:pt>
                <c:pt idx="1178">
                  <c:v>5.9978082904347838</c:v>
                </c:pt>
                <c:pt idx="1179">
                  <c:v>5.9978505843478267</c:v>
                </c:pt>
                <c:pt idx="1180">
                  <c:v>5.9979973669565227</c:v>
                </c:pt>
                <c:pt idx="1181">
                  <c:v>5.9981064173913046</c:v>
                </c:pt>
                <c:pt idx="1182">
                  <c:v>5.998193906956522</c:v>
                </c:pt>
                <c:pt idx="1183">
                  <c:v>5.9983095913043485</c:v>
                </c:pt>
                <c:pt idx="1184">
                  <c:v>5.9984273495652181</c:v>
                </c:pt>
                <c:pt idx="1185">
                  <c:v>5.9985243756521749</c:v>
                </c:pt>
                <c:pt idx="1186">
                  <c:v>5.9985878156521739</c:v>
                </c:pt>
                <c:pt idx="1187">
                  <c:v>5.9986475243478266</c:v>
                </c:pt>
                <c:pt idx="1188">
                  <c:v>5.9987246469565223</c:v>
                </c:pt>
                <c:pt idx="1189">
                  <c:v>5.9989058452173918</c:v>
                </c:pt>
                <c:pt idx="1190">
                  <c:v>5.9989037721739136</c:v>
                </c:pt>
                <c:pt idx="1191">
                  <c:v>5.999134312173914</c:v>
                </c:pt>
                <c:pt idx="1192">
                  <c:v>5.9992665826086959</c:v>
                </c:pt>
                <c:pt idx="1193">
                  <c:v>5.9992869000000004</c:v>
                </c:pt>
                <c:pt idx="1194">
                  <c:v>5.9994481956521746</c:v>
                </c:pt>
                <c:pt idx="1195">
                  <c:v>5.9997197852173914</c:v>
                </c:pt>
                <c:pt idx="1196">
                  <c:v>5.9998304947826089</c:v>
                </c:pt>
                <c:pt idx="1197">
                  <c:v>5.9999047156521748</c:v>
                </c:pt>
                <c:pt idx="1198">
                  <c:v>6.0000058878260871</c:v>
                </c:pt>
                <c:pt idx="1199">
                  <c:v>6.0000714008695653</c:v>
                </c:pt>
                <c:pt idx="1200">
                  <c:v>6.0001261339130441</c:v>
                </c:pt>
                <c:pt idx="1201">
                  <c:v>6.0003160391304355</c:v>
                </c:pt>
                <c:pt idx="1202">
                  <c:v>6.0003790652173921</c:v>
                </c:pt>
                <c:pt idx="1203">
                  <c:v>6.000454944347827</c:v>
                </c:pt>
                <c:pt idx="1204">
                  <c:v>6.000514652173913</c:v>
                </c:pt>
                <c:pt idx="1205">
                  <c:v>6.0006614356521739</c:v>
                </c:pt>
                <c:pt idx="1206">
                  <c:v>6.0008463652173925</c:v>
                </c:pt>
                <c:pt idx="1207">
                  <c:v>6.000942561739131</c:v>
                </c:pt>
                <c:pt idx="1208">
                  <c:v>6.0009919043478268</c:v>
                </c:pt>
                <c:pt idx="1209">
                  <c:v>6.0011818095652174</c:v>
                </c:pt>
                <c:pt idx="1210">
                  <c:v>6.0013675686956534</c:v>
                </c:pt>
                <c:pt idx="1211">
                  <c:v>6.0015006686956527</c:v>
                </c:pt>
                <c:pt idx="1212">
                  <c:v>6.00150315652174</c:v>
                </c:pt>
                <c:pt idx="1213">
                  <c:v>6.001656988695653</c:v>
                </c:pt>
                <c:pt idx="1214">
                  <c:v>6.0017050869565223</c:v>
                </c:pt>
                <c:pt idx="1215">
                  <c:v>6.0019468226086961</c:v>
                </c:pt>
                <c:pt idx="1216">
                  <c:v>6.0020268478260874</c:v>
                </c:pt>
                <c:pt idx="1217">
                  <c:v>6.0021902165217398</c:v>
                </c:pt>
                <c:pt idx="1218">
                  <c:v>6.0023631217391307</c:v>
                </c:pt>
                <c:pt idx="1219">
                  <c:v>6.0025766617391305</c:v>
                </c:pt>
                <c:pt idx="1220">
                  <c:v>6.0026098330434792</c:v>
                </c:pt>
                <c:pt idx="1221">
                  <c:v>6.0027823243478258</c:v>
                </c:pt>
                <c:pt idx="1222">
                  <c:v>6.002726347826087</c:v>
                </c:pt>
                <c:pt idx="1223">
                  <c:v>6.0028478373913048</c:v>
                </c:pt>
                <c:pt idx="1224">
                  <c:v>6.0029042286956527</c:v>
                </c:pt>
                <c:pt idx="1225">
                  <c:v>6.0030190843478266</c:v>
                </c:pt>
                <c:pt idx="1226">
                  <c:v>6.0031567452173915</c:v>
                </c:pt>
                <c:pt idx="1227">
                  <c:v>6.0032048434782617</c:v>
                </c:pt>
                <c:pt idx="1228">
                  <c:v>6.0034299930434782</c:v>
                </c:pt>
                <c:pt idx="1229">
                  <c:v>6.0035344826086963</c:v>
                </c:pt>
                <c:pt idx="1230">
                  <c:v>6.0036012400000001</c:v>
                </c:pt>
                <c:pt idx="1231">
                  <c:v>6.0038069017391305</c:v>
                </c:pt>
                <c:pt idx="1232">
                  <c:v>6.0038939765217396</c:v>
                </c:pt>
                <c:pt idx="1233">
                  <c:v>6.0040308078260871</c:v>
                </c:pt>
                <c:pt idx="1234">
                  <c:v>6.004260519130435</c:v>
                </c:pt>
                <c:pt idx="1235">
                  <c:v>6.0043380573913048</c:v>
                </c:pt>
                <c:pt idx="1236">
                  <c:v>6.0044276200000004</c:v>
                </c:pt>
                <c:pt idx="1237">
                  <c:v>6.0045379139130439</c:v>
                </c:pt>
                <c:pt idx="1238">
                  <c:v>6.0046934043478268</c:v>
                </c:pt>
                <c:pt idx="1239">
                  <c:v>6.0047618200000006</c:v>
                </c:pt>
                <c:pt idx="1240">
                  <c:v>6.0048994808695655</c:v>
                </c:pt>
                <c:pt idx="1241">
                  <c:v>6.0050263608695662</c:v>
                </c:pt>
                <c:pt idx="1242">
                  <c:v>6.0051561434782617</c:v>
                </c:pt>
                <c:pt idx="1243">
                  <c:v>6.0052606330434788</c:v>
                </c:pt>
                <c:pt idx="1244">
                  <c:v>6.0053510252173918</c:v>
                </c:pt>
                <c:pt idx="1245">
                  <c:v>6.0054795634782616</c:v>
                </c:pt>
                <c:pt idx="1246">
                  <c:v>6.0056462495652179</c:v>
                </c:pt>
                <c:pt idx="1247">
                  <c:v>6.0058203991304353</c:v>
                </c:pt>
                <c:pt idx="1248">
                  <c:v>6.0058792773913048</c:v>
                </c:pt>
                <c:pt idx="1249">
                  <c:v>6.0059207417391312</c:v>
                </c:pt>
                <c:pt idx="1250">
                  <c:v>6.0061699408695661</c:v>
                </c:pt>
                <c:pt idx="1251">
                  <c:v>6.0064067008695652</c:v>
                </c:pt>
                <c:pt idx="1252">
                  <c:v>6.006512849565218</c:v>
                </c:pt>
                <c:pt idx="1253">
                  <c:v>6.0065684113043485</c:v>
                </c:pt>
                <c:pt idx="1254">
                  <c:v>6.0066040704347827</c:v>
                </c:pt>
                <c:pt idx="1255">
                  <c:v>3.130139682608696</c:v>
                </c:pt>
                <c:pt idx="1256">
                  <c:v>9.1742695652173925E-4</c:v>
                </c:pt>
                <c:pt idx="1257">
                  <c:v>4.652226086956522E-4</c:v>
                </c:pt>
                <c:pt idx="1258">
                  <c:v>3.7772173913043483E-4</c:v>
                </c:pt>
                <c:pt idx="1259">
                  <c:v>3.6281130434782612E-4</c:v>
                </c:pt>
                <c:pt idx="1260">
                  <c:v>3.6462521739130438E-4</c:v>
                </c:pt>
                <c:pt idx="1261">
                  <c:v>3.5184869565217392E-4</c:v>
                </c:pt>
                <c:pt idx="1262">
                  <c:v>3.5208695652173914E-4</c:v>
                </c:pt>
                <c:pt idx="1263">
                  <c:v>3.5377304347826091E-4</c:v>
                </c:pt>
                <c:pt idx="1264">
                  <c:v>3.5175652173913047E-4</c:v>
                </c:pt>
                <c:pt idx="1265">
                  <c:v>3.5227652173913047E-4</c:v>
                </c:pt>
                <c:pt idx="1266">
                  <c:v>3.5389130434782613E-4</c:v>
                </c:pt>
                <c:pt idx="1267">
                  <c:v>4.2895739130434786E-4</c:v>
                </c:pt>
                <c:pt idx="1268">
                  <c:v>3.6001826086956524E-4</c:v>
                </c:pt>
                <c:pt idx="1269">
                  <c:v>3.4639565217391307E-4</c:v>
                </c:pt>
                <c:pt idx="1270">
                  <c:v>3.3878260869565219E-4</c:v>
                </c:pt>
                <c:pt idx="1271">
                  <c:v>3.4239478260869566E-4</c:v>
                </c:pt>
                <c:pt idx="1272">
                  <c:v>3.5145826086956523E-4</c:v>
                </c:pt>
                <c:pt idx="1273">
                  <c:v>3.7758695652173916E-4</c:v>
                </c:pt>
                <c:pt idx="1274">
                  <c:v>3.5905826086956525E-4</c:v>
                </c:pt>
                <c:pt idx="1275">
                  <c:v>3.5809913043478262E-4</c:v>
                </c:pt>
                <c:pt idx="1276">
                  <c:v>3.5286782608695658E-4</c:v>
                </c:pt>
                <c:pt idx="1277">
                  <c:v>3.4979652173913045E-4</c:v>
                </c:pt>
                <c:pt idx="1278">
                  <c:v>3.5249217391304351E-4</c:v>
                </c:pt>
                <c:pt idx="1279">
                  <c:v>3.5264695652173912E-4</c:v>
                </c:pt>
                <c:pt idx="1280">
                  <c:v>3.5081826086956524E-4</c:v>
                </c:pt>
                <c:pt idx="1281">
                  <c:v>3.536434782608696E-4</c:v>
                </c:pt>
                <c:pt idx="1282">
                  <c:v>3.5128869565217394E-4</c:v>
                </c:pt>
                <c:pt idx="1283">
                  <c:v>3.5804434782608701E-4</c:v>
                </c:pt>
                <c:pt idx="1284">
                  <c:v>3.5114086956521741E-4</c:v>
                </c:pt>
                <c:pt idx="1285">
                  <c:v>3.5185391304347829E-4</c:v>
                </c:pt>
                <c:pt idx="1286">
                  <c:v>3.6232695652173915E-4</c:v>
                </c:pt>
                <c:pt idx="1287">
                  <c:v>3.5318956521739135E-4</c:v>
                </c:pt>
                <c:pt idx="1288">
                  <c:v>3.530782608695652E-4</c:v>
                </c:pt>
                <c:pt idx="1289">
                  <c:v>3.504365217391305E-4</c:v>
                </c:pt>
                <c:pt idx="1290">
                  <c:v>3.4533130434782612E-4</c:v>
                </c:pt>
                <c:pt idx="1291">
                  <c:v>3.4578434782608702E-4</c:v>
                </c:pt>
                <c:pt idx="1292">
                  <c:v>3.525E-4</c:v>
                </c:pt>
                <c:pt idx="1293">
                  <c:v>3.5287739130434784E-4</c:v>
                </c:pt>
                <c:pt idx="1294">
                  <c:v>3.2947739130434781E-4</c:v>
                </c:pt>
                <c:pt idx="1295">
                  <c:v>3.5009478260869569E-4</c:v>
                </c:pt>
                <c:pt idx="1296">
                  <c:v>3.4907913043478263E-4</c:v>
                </c:pt>
                <c:pt idx="1297">
                  <c:v>3.448391304347826E-4</c:v>
                </c:pt>
                <c:pt idx="1298">
                  <c:v>3.4800000000000006E-4</c:v>
                </c:pt>
                <c:pt idx="1299">
                  <c:v>3.6554000000000003E-4</c:v>
                </c:pt>
                <c:pt idx="1300">
                  <c:v>3.5389130434782613E-4</c:v>
                </c:pt>
                <c:pt idx="1301">
                  <c:v>3.4596434782608698E-4</c:v>
                </c:pt>
                <c:pt idx="1302">
                  <c:v>3.4156086956521739E-4</c:v>
                </c:pt>
                <c:pt idx="1303">
                  <c:v>3.455713043478261E-4</c:v>
                </c:pt>
                <c:pt idx="1304">
                  <c:v>3.4494608695652179E-4</c:v>
                </c:pt>
                <c:pt idx="1305">
                  <c:v>3.4359304347826092E-4</c:v>
                </c:pt>
                <c:pt idx="1306">
                  <c:v>3.4615739130434785E-4</c:v>
                </c:pt>
                <c:pt idx="1307">
                  <c:v>3.5315565217391303E-4</c:v>
                </c:pt>
                <c:pt idx="1308">
                  <c:v>3.4737652173913046E-4</c:v>
                </c:pt>
                <c:pt idx="1309">
                  <c:v>3.4819826086956524E-4</c:v>
                </c:pt>
                <c:pt idx="1310">
                  <c:v>3.5094521739130436E-4</c:v>
                </c:pt>
                <c:pt idx="1311">
                  <c:v>3.416904347826087E-4</c:v>
                </c:pt>
                <c:pt idx="1312">
                  <c:v>3.4272956521739134E-4</c:v>
                </c:pt>
                <c:pt idx="1313">
                  <c:v>3.4743043478260871E-4</c:v>
                </c:pt>
                <c:pt idx="1314">
                  <c:v>3.4770869565217395E-4</c:v>
                </c:pt>
                <c:pt idx="1315">
                  <c:v>3.4640000000000002E-4</c:v>
                </c:pt>
                <c:pt idx="1316">
                  <c:v>3.46664347826087E-4</c:v>
                </c:pt>
                <c:pt idx="1317">
                  <c:v>3.4773304347826089E-4</c:v>
                </c:pt>
                <c:pt idx="1318">
                  <c:v>3.4669652173913048E-4</c:v>
                </c:pt>
                <c:pt idx="1319">
                  <c:v>3.4558869565217397E-4</c:v>
                </c:pt>
                <c:pt idx="1320">
                  <c:v>3.460991304347826E-4</c:v>
                </c:pt>
                <c:pt idx="1321">
                  <c:v>3.4982086956521739E-4</c:v>
                </c:pt>
                <c:pt idx="1322">
                  <c:v>3.4424782608695654E-4</c:v>
                </c:pt>
                <c:pt idx="1323">
                  <c:v>3.4416695652173917E-4</c:v>
                </c:pt>
                <c:pt idx="1324">
                  <c:v>3.4991130434782608E-4</c:v>
                </c:pt>
                <c:pt idx="1325">
                  <c:v>3.4007565217391303E-4</c:v>
                </c:pt>
                <c:pt idx="1326">
                  <c:v>3.4590260869565219E-4</c:v>
                </c:pt>
                <c:pt idx="1327">
                  <c:v>3.4758869565217396E-4</c:v>
                </c:pt>
                <c:pt idx="1328">
                  <c:v>3.4583478260869567E-4</c:v>
                </c:pt>
                <c:pt idx="1329">
                  <c:v>3.4009304347826089E-4</c:v>
                </c:pt>
                <c:pt idx="1330">
                  <c:v>3.4037478260869568E-4</c:v>
                </c:pt>
                <c:pt idx="1331">
                  <c:v>3.447721739130435E-4</c:v>
                </c:pt>
                <c:pt idx="1332">
                  <c:v>3.4372608695652177E-4</c:v>
                </c:pt>
                <c:pt idx="1333">
                  <c:v>3.4732956521739129E-4</c:v>
                </c:pt>
                <c:pt idx="1334">
                  <c:v>3.4343478260869567E-4</c:v>
                </c:pt>
                <c:pt idx="1335">
                  <c:v>3.4915391304347828E-4</c:v>
                </c:pt>
                <c:pt idx="1336">
                  <c:v>3.4679391304347825E-4</c:v>
                </c:pt>
                <c:pt idx="1337">
                  <c:v>3.4006260869565223E-4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7B-4B97-B8CA-68BF01DCC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886856"/>
        <c:axId val="603887248"/>
      </c:scatterChart>
      <c:valAx>
        <c:axId val="603886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887248"/>
        <c:crosses val="autoZero"/>
        <c:crossBetween val="midCat"/>
      </c:valAx>
      <c:valAx>
        <c:axId val="60388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</a:rPr>
                  <a:t>Current [A]</a:t>
                </a:r>
                <a:endParaRPr lang="en-GB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886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'C12L4_power_via_A2_A12L4_PXI-EL'!$F$13</c:f>
              <c:strCache>
                <c:ptCount val="1"/>
                <c:pt idx="0">
                  <c:v>C12L4_EE111-EE014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'C12L4_power_via_A2_A12L4_PXI-EL'!$A$14:$A$1351</c:f>
              <c:numCache>
                <c:formatCode>General</c:formatCode>
                <c:ptCount val="1338"/>
                <c:pt idx="0">
                  <c:v>0</c:v>
                </c:pt>
                <c:pt idx="1">
                  <c:v>1.0002855559999999</c:v>
                </c:pt>
                <c:pt idx="2">
                  <c:v>2.0005711110000002</c:v>
                </c:pt>
                <c:pt idx="3">
                  <c:v>3.0008566669999999</c:v>
                </c:pt>
                <c:pt idx="4">
                  <c:v>4.0011422220000004</c:v>
                </c:pt>
                <c:pt idx="5">
                  <c:v>5.001427778</c:v>
                </c:pt>
                <c:pt idx="6">
                  <c:v>6.0017133329999997</c:v>
                </c:pt>
                <c:pt idx="7">
                  <c:v>7.0019988890000002</c:v>
                </c:pt>
                <c:pt idx="8">
                  <c:v>8.0022844440000007</c:v>
                </c:pt>
                <c:pt idx="9">
                  <c:v>9.0025700000000004</c:v>
                </c:pt>
                <c:pt idx="10">
                  <c:v>10.002855556</c:v>
                </c:pt>
                <c:pt idx="11">
                  <c:v>11.003141111</c:v>
                </c:pt>
                <c:pt idx="12">
                  <c:v>12.003426666999999</c:v>
                </c:pt>
                <c:pt idx="13">
                  <c:v>13.003712222000001</c:v>
                </c:pt>
                <c:pt idx="14">
                  <c:v>14.003997778</c:v>
                </c:pt>
                <c:pt idx="15">
                  <c:v>15.004283333</c:v>
                </c:pt>
                <c:pt idx="16">
                  <c:v>16.004568889000002</c:v>
                </c:pt>
                <c:pt idx="17">
                  <c:v>17.004854443999999</c:v>
                </c:pt>
                <c:pt idx="18">
                  <c:v>18.005140000000001</c:v>
                </c:pt>
                <c:pt idx="19">
                  <c:v>19.005425555999999</c:v>
                </c:pt>
                <c:pt idx="20">
                  <c:v>20.005711111</c:v>
                </c:pt>
                <c:pt idx="21">
                  <c:v>21.005996667000002</c:v>
                </c:pt>
                <c:pt idx="22">
                  <c:v>22.006282221999999</c:v>
                </c:pt>
                <c:pt idx="23">
                  <c:v>23.006567778000001</c:v>
                </c:pt>
                <c:pt idx="24">
                  <c:v>24.006853332999999</c:v>
                </c:pt>
                <c:pt idx="25">
                  <c:v>25.007138889</c:v>
                </c:pt>
                <c:pt idx="26">
                  <c:v>26.007424444000002</c:v>
                </c:pt>
                <c:pt idx="27">
                  <c:v>27.007709999999999</c:v>
                </c:pt>
                <c:pt idx="28">
                  <c:v>28.007995556000001</c:v>
                </c:pt>
                <c:pt idx="29">
                  <c:v>29.008281110999999</c:v>
                </c:pt>
                <c:pt idx="30">
                  <c:v>30.008566667</c:v>
                </c:pt>
                <c:pt idx="31">
                  <c:v>31.008852222000002</c:v>
                </c:pt>
                <c:pt idx="32">
                  <c:v>32.009137778000003</c:v>
                </c:pt>
                <c:pt idx="33">
                  <c:v>33.009423333000001</c:v>
                </c:pt>
                <c:pt idx="34">
                  <c:v>34.009708889000002</c:v>
                </c:pt>
                <c:pt idx="35">
                  <c:v>35.009994444</c:v>
                </c:pt>
                <c:pt idx="36">
                  <c:v>36.010280000000002</c:v>
                </c:pt>
                <c:pt idx="37">
                  <c:v>37.010565556000003</c:v>
                </c:pt>
                <c:pt idx="38">
                  <c:v>38.010851111000001</c:v>
                </c:pt>
                <c:pt idx="39">
                  <c:v>39.011136667000002</c:v>
                </c:pt>
                <c:pt idx="40">
                  <c:v>40.011422222</c:v>
                </c:pt>
                <c:pt idx="41">
                  <c:v>41.011707778000002</c:v>
                </c:pt>
                <c:pt idx="42">
                  <c:v>42.011993332999999</c:v>
                </c:pt>
                <c:pt idx="43">
                  <c:v>43.012278889000001</c:v>
                </c:pt>
                <c:pt idx="44">
                  <c:v>44.012564443999999</c:v>
                </c:pt>
                <c:pt idx="45">
                  <c:v>45.01285</c:v>
                </c:pt>
                <c:pt idx="46">
                  <c:v>46.013135556000002</c:v>
                </c:pt>
                <c:pt idx="47">
                  <c:v>47.013421111</c:v>
                </c:pt>
                <c:pt idx="48">
                  <c:v>48.013706667000001</c:v>
                </c:pt>
                <c:pt idx="49">
                  <c:v>49.013992221999999</c:v>
                </c:pt>
                <c:pt idx="50">
                  <c:v>50.014277778</c:v>
                </c:pt>
                <c:pt idx="51">
                  <c:v>51.014563332999998</c:v>
                </c:pt>
                <c:pt idx="52">
                  <c:v>52.014848889</c:v>
                </c:pt>
                <c:pt idx="53">
                  <c:v>53.015134443999997</c:v>
                </c:pt>
                <c:pt idx="54">
                  <c:v>54.015419999999999</c:v>
                </c:pt>
                <c:pt idx="55">
                  <c:v>55.015705556</c:v>
                </c:pt>
                <c:pt idx="56">
                  <c:v>56.015991110999998</c:v>
                </c:pt>
                <c:pt idx="57">
                  <c:v>57.016276667</c:v>
                </c:pt>
                <c:pt idx="58">
                  <c:v>58.016562221999997</c:v>
                </c:pt>
                <c:pt idx="59">
                  <c:v>59.016847777999999</c:v>
                </c:pt>
                <c:pt idx="60">
                  <c:v>60.017133332999997</c:v>
                </c:pt>
                <c:pt idx="61">
                  <c:v>61.017418888999998</c:v>
                </c:pt>
                <c:pt idx="62">
                  <c:v>62.017704444000003</c:v>
                </c:pt>
                <c:pt idx="63">
                  <c:v>63.017989999999998</c:v>
                </c:pt>
                <c:pt idx="64">
                  <c:v>64.018275556000006</c:v>
                </c:pt>
                <c:pt idx="65">
                  <c:v>65.018561110999997</c:v>
                </c:pt>
                <c:pt idx="66">
                  <c:v>66.018846667000005</c:v>
                </c:pt>
                <c:pt idx="67">
                  <c:v>67.019132221999996</c:v>
                </c:pt>
                <c:pt idx="68">
                  <c:v>68.019417778000005</c:v>
                </c:pt>
                <c:pt idx="69">
                  <c:v>69.019703332999995</c:v>
                </c:pt>
                <c:pt idx="70">
                  <c:v>70.019988889000004</c:v>
                </c:pt>
                <c:pt idx="71">
                  <c:v>71.020274443999995</c:v>
                </c:pt>
                <c:pt idx="72">
                  <c:v>72.020560000000003</c:v>
                </c:pt>
                <c:pt idx="73">
                  <c:v>73.020845555999998</c:v>
                </c:pt>
                <c:pt idx="74">
                  <c:v>74.021131111000003</c:v>
                </c:pt>
                <c:pt idx="75">
                  <c:v>75.021416666999997</c:v>
                </c:pt>
                <c:pt idx="76">
                  <c:v>76.021702222000002</c:v>
                </c:pt>
                <c:pt idx="77">
                  <c:v>77.021987777999996</c:v>
                </c:pt>
                <c:pt idx="78">
                  <c:v>78.022273333000001</c:v>
                </c:pt>
                <c:pt idx="79">
                  <c:v>79.022558888999995</c:v>
                </c:pt>
                <c:pt idx="80">
                  <c:v>80.022844444</c:v>
                </c:pt>
                <c:pt idx="81">
                  <c:v>81.023129999999995</c:v>
                </c:pt>
                <c:pt idx="82">
                  <c:v>82.023415556000003</c:v>
                </c:pt>
                <c:pt idx="83">
                  <c:v>83.023701110999994</c:v>
                </c:pt>
                <c:pt idx="84">
                  <c:v>84.023986667000003</c:v>
                </c:pt>
                <c:pt idx="85">
                  <c:v>85.024272221999993</c:v>
                </c:pt>
                <c:pt idx="86">
                  <c:v>86.024557778000002</c:v>
                </c:pt>
                <c:pt idx="87">
                  <c:v>87.024843333000007</c:v>
                </c:pt>
                <c:pt idx="88">
                  <c:v>88.025128889000001</c:v>
                </c:pt>
                <c:pt idx="89">
                  <c:v>89.025414444000006</c:v>
                </c:pt>
                <c:pt idx="90">
                  <c:v>90.025700000000001</c:v>
                </c:pt>
                <c:pt idx="91">
                  <c:v>91.025985555999995</c:v>
                </c:pt>
                <c:pt idx="92">
                  <c:v>92.026271111</c:v>
                </c:pt>
                <c:pt idx="93">
                  <c:v>93.026556666999994</c:v>
                </c:pt>
                <c:pt idx="94">
                  <c:v>94.026842221999999</c:v>
                </c:pt>
                <c:pt idx="95">
                  <c:v>95.027127777999993</c:v>
                </c:pt>
                <c:pt idx="96">
                  <c:v>96.027413332999998</c:v>
                </c:pt>
                <c:pt idx="97">
                  <c:v>97.027698889000007</c:v>
                </c:pt>
                <c:pt idx="98">
                  <c:v>98.027984443999998</c:v>
                </c:pt>
                <c:pt idx="99">
                  <c:v>99.028270000000006</c:v>
                </c:pt>
                <c:pt idx="100">
                  <c:v>100.028555556</c:v>
                </c:pt>
                <c:pt idx="101">
                  <c:v>101.02884111100001</c:v>
                </c:pt>
                <c:pt idx="102">
                  <c:v>102.029126667</c:v>
                </c:pt>
                <c:pt idx="103">
                  <c:v>103.029412222</c:v>
                </c:pt>
                <c:pt idx="104">
                  <c:v>104.029697778</c:v>
                </c:pt>
                <c:pt idx="105">
                  <c:v>105.029983333</c:v>
                </c:pt>
                <c:pt idx="106">
                  <c:v>106.030268889</c:v>
                </c:pt>
                <c:pt idx="107">
                  <c:v>107.030554444</c:v>
                </c:pt>
                <c:pt idx="108">
                  <c:v>108.03084</c:v>
                </c:pt>
                <c:pt idx="109">
                  <c:v>109.03112555600001</c:v>
                </c:pt>
                <c:pt idx="110">
                  <c:v>110.031411111</c:v>
                </c:pt>
                <c:pt idx="111">
                  <c:v>111.03169666700001</c:v>
                </c:pt>
                <c:pt idx="112">
                  <c:v>112.031982222</c:v>
                </c:pt>
                <c:pt idx="113">
                  <c:v>113.032267778</c:v>
                </c:pt>
                <c:pt idx="114">
                  <c:v>114.032553333</c:v>
                </c:pt>
                <c:pt idx="115">
                  <c:v>115.032838889</c:v>
                </c:pt>
                <c:pt idx="116">
                  <c:v>116.03312444399999</c:v>
                </c:pt>
                <c:pt idx="117">
                  <c:v>117.03341</c:v>
                </c:pt>
                <c:pt idx="118">
                  <c:v>118.033695556</c:v>
                </c:pt>
                <c:pt idx="119">
                  <c:v>119.033981111</c:v>
                </c:pt>
                <c:pt idx="120">
                  <c:v>120.034266667</c:v>
                </c:pt>
                <c:pt idx="121">
                  <c:v>121.034552222</c:v>
                </c:pt>
                <c:pt idx="122">
                  <c:v>122.034837778</c:v>
                </c:pt>
                <c:pt idx="123">
                  <c:v>123.035123333</c:v>
                </c:pt>
                <c:pt idx="124">
                  <c:v>124.035408889</c:v>
                </c:pt>
                <c:pt idx="125">
                  <c:v>125.035694444</c:v>
                </c:pt>
                <c:pt idx="126">
                  <c:v>126.03598</c:v>
                </c:pt>
                <c:pt idx="127">
                  <c:v>127.036265556</c:v>
                </c:pt>
                <c:pt idx="128">
                  <c:v>128.03655111099999</c:v>
                </c:pt>
                <c:pt idx="129">
                  <c:v>129.03683666699999</c:v>
                </c:pt>
                <c:pt idx="130">
                  <c:v>130.03712222199999</c:v>
                </c:pt>
                <c:pt idx="131">
                  <c:v>131.03740777799999</c:v>
                </c:pt>
                <c:pt idx="132">
                  <c:v>132.03769333299999</c:v>
                </c:pt>
                <c:pt idx="133">
                  <c:v>133.03797888899999</c:v>
                </c:pt>
                <c:pt idx="134">
                  <c:v>134.03826444399999</c:v>
                </c:pt>
                <c:pt idx="135">
                  <c:v>135.03854999999999</c:v>
                </c:pt>
                <c:pt idx="136">
                  <c:v>136.03883555600001</c:v>
                </c:pt>
                <c:pt idx="137">
                  <c:v>137.03912111099999</c:v>
                </c:pt>
                <c:pt idx="138">
                  <c:v>138.03940666700001</c:v>
                </c:pt>
                <c:pt idx="139">
                  <c:v>139.03969222200001</c:v>
                </c:pt>
                <c:pt idx="140">
                  <c:v>140.03997777800001</c:v>
                </c:pt>
                <c:pt idx="141">
                  <c:v>141.04026333300001</c:v>
                </c:pt>
                <c:pt idx="142">
                  <c:v>142.04054888900001</c:v>
                </c:pt>
                <c:pt idx="143">
                  <c:v>143.04083444400001</c:v>
                </c:pt>
                <c:pt idx="144">
                  <c:v>144.04112000000001</c:v>
                </c:pt>
                <c:pt idx="145">
                  <c:v>145.041405556</c:v>
                </c:pt>
                <c:pt idx="146">
                  <c:v>146.04169111100001</c:v>
                </c:pt>
                <c:pt idx="147">
                  <c:v>147.041976667</c:v>
                </c:pt>
                <c:pt idx="148">
                  <c:v>148.04226222200001</c:v>
                </c:pt>
                <c:pt idx="149">
                  <c:v>149.042547778</c:v>
                </c:pt>
                <c:pt idx="150">
                  <c:v>150.042833333</c:v>
                </c:pt>
                <c:pt idx="151">
                  <c:v>151.043118889</c:v>
                </c:pt>
                <c:pt idx="152">
                  <c:v>152.043404444</c:v>
                </c:pt>
                <c:pt idx="153">
                  <c:v>153.04369</c:v>
                </c:pt>
                <c:pt idx="154">
                  <c:v>154.04397555599999</c:v>
                </c:pt>
                <c:pt idx="155">
                  <c:v>155.044261111</c:v>
                </c:pt>
                <c:pt idx="156">
                  <c:v>156.04454666699999</c:v>
                </c:pt>
                <c:pt idx="157">
                  <c:v>157.044832222</c:v>
                </c:pt>
                <c:pt idx="158">
                  <c:v>158.04511777799999</c:v>
                </c:pt>
                <c:pt idx="159">
                  <c:v>159.045403333</c:v>
                </c:pt>
                <c:pt idx="160">
                  <c:v>160.04568888899999</c:v>
                </c:pt>
                <c:pt idx="161">
                  <c:v>161.045974444</c:v>
                </c:pt>
                <c:pt idx="162">
                  <c:v>162.04625999999999</c:v>
                </c:pt>
                <c:pt idx="163">
                  <c:v>163.04654555600001</c:v>
                </c:pt>
                <c:pt idx="164">
                  <c:v>164.04683111099999</c:v>
                </c:pt>
                <c:pt idx="165">
                  <c:v>165.04711666700001</c:v>
                </c:pt>
                <c:pt idx="166">
                  <c:v>166.04740222199999</c:v>
                </c:pt>
                <c:pt idx="167">
                  <c:v>167.04768777800001</c:v>
                </c:pt>
                <c:pt idx="168">
                  <c:v>168.04797333299999</c:v>
                </c:pt>
                <c:pt idx="169">
                  <c:v>169.04825888900001</c:v>
                </c:pt>
                <c:pt idx="170">
                  <c:v>170.04854444399999</c:v>
                </c:pt>
                <c:pt idx="171">
                  <c:v>171.04883000000001</c:v>
                </c:pt>
                <c:pt idx="172">
                  <c:v>172.049115556</c:v>
                </c:pt>
                <c:pt idx="173">
                  <c:v>173.04940111100001</c:v>
                </c:pt>
                <c:pt idx="174">
                  <c:v>174.049686667</c:v>
                </c:pt>
                <c:pt idx="175">
                  <c:v>175.04997222200001</c:v>
                </c:pt>
                <c:pt idx="176">
                  <c:v>176.050257778</c:v>
                </c:pt>
                <c:pt idx="177">
                  <c:v>177.05054333300001</c:v>
                </c:pt>
                <c:pt idx="178">
                  <c:v>178.050828889</c:v>
                </c:pt>
                <c:pt idx="179">
                  <c:v>179.05111444400001</c:v>
                </c:pt>
                <c:pt idx="180">
                  <c:v>180.0514</c:v>
                </c:pt>
                <c:pt idx="181">
                  <c:v>181.051685556</c:v>
                </c:pt>
                <c:pt idx="182">
                  <c:v>182.051971111</c:v>
                </c:pt>
                <c:pt idx="183">
                  <c:v>183.05225666699999</c:v>
                </c:pt>
                <c:pt idx="184">
                  <c:v>184.052542222</c:v>
                </c:pt>
                <c:pt idx="185">
                  <c:v>185.05282777799999</c:v>
                </c:pt>
                <c:pt idx="186">
                  <c:v>186.053113333</c:v>
                </c:pt>
                <c:pt idx="187">
                  <c:v>187.05339888899999</c:v>
                </c:pt>
                <c:pt idx="188">
                  <c:v>188.053684444</c:v>
                </c:pt>
                <c:pt idx="189">
                  <c:v>189.05396999999999</c:v>
                </c:pt>
                <c:pt idx="190">
                  <c:v>190.05425555599999</c:v>
                </c:pt>
                <c:pt idx="191">
                  <c:v>191.05454111099999</c:v>
                </c:pt>
                <c:pt idx="192">
                  <c:v>192.05482666699999</c:v>
                </c:pt>
                <c:pt idx="193">
                  <c:v>193.05511222199999</c:v>
                </c:pt>
                <c:pt idx="194">
                  <c:v>194.05539777800001</c:v>
                </c:pt>
                <c:pt idx="195">
                  <c:v>195.05568333299999</c:v>
                </c:pt>
                <c:pt idx="196">
                  <c:v>196.05596888900001</c:v>
                </c:pt>
                <c:pt idx="197">
                  <c:v>197.05625444399999</c:v>
                </c:pt>
                <c:pt idx="198">
                  <c:v>198.05654000000001</c:v>
                </c:pt>
                <c:pt idx="199">
                  <c:v>199.05682555600001</c:v>
                </c:pt>
                <c:pt idx="200">
                  <c:v>200.05711111100001</c:v>
                </c:pt>
                <c:pt idx="201">
                  <c:v>201.05739666700001</c:v>
                </c:pt>
                <c:pt idx="202">
                  <c:v>202.05768222200001</c:v>
                </c:pt>
                <c:pt idx="203">
                  <c:v>203.05796777800001</c:v>
                </c:pt>
                <c:pt idx="204">
                  <c:v>204.05825333300001</c:v>
                </c:pt>
                <c:pt idx="205">
                  <c:v>205.058538889</c:v>
                </c:pt>
                <c:pt idx="206">
                  <c:v>206.05882444400001</c:v>
                </c:pt>
                <c:pt idx="207">
                  <c:v>207.05911</c:v>
                </c:pt>
                <c:pt idx="208">
                  <c:v>208.059395556</c:v>
                </c:pt>
                <c:pt idx="209">
                  <c:v>209.059681111</c:v>
                </c:pt>
                <c:pt idx="210">
                  <c:v>210.059966667</c:v>
                </c:pt>
                <c:pt idx="211">
                  <c:v>211.060252222</c:v>
                </c:pt>
                <c:pt idx="212">
                  <c:v>212.060537778</c:v>
                </c:pt>
                <c:pt idx="213">
                  <c:v>213.060823333</c:v>
                </c:pt>
                <c:pt idx="214">
                  <c:v>214.061108889</c:v>
                </c:pt>
                <c:pt idx="215">
                  <c:v>215.061394444</c:v>
                </c:pt>
                <c:pt idx="216">
                  <c:v>216.06168</c:v>
                </c:pt>
                <c:pt idx="217">
                  <c:v>217.06196555599999</c:v>
                </c:pt>
                <c:pt idx="218">
                  <c:v>218.06225111099999</c:v>
                </c:pt>
                <c:pt idx="219">
                  <c:v>219.06253666699999</c:v>
                </c:pt>
                <c:pt idx="220">
                  <c:v>220.06282222199999</c:v>
                </c:pt>
                <c:pt idx="221">
                  <c:v>221.06310777799999</c:v>
                </c:pt>
                <c:pt idx="222">
                  <c:v>222.06339333299999</c:v>
                </c:pt>
                <c:pt idx="223">
                  <c:v>223.06367888899999</c:v>
                </c:pt>
                <c:pt idx="224">
                  <c:v>224.06396444399999</c:v>
                </c:pt>
                <c:pt idx="225">
                  <c:v>225.06424999999999</c:v>
                </c:pt>
                <c:pt idx="226">
                  <c:v>226.06453555600001</c:v>
                </c:pt>
                <c:pt idx="227">
                  <c:v>227.06482111099999</c:v>
                </c:pt>
                <c:pt idx="228">
                  <c:v>228.06510666700001</c:v>
                </c:pt>
                <c:pt idx="229">
                  <c:v>229.06539222200001</c:v>
                </c:pt>
                <c:pt idx="230">
                  <c:v>230.06567777800001</c:v>
                </c:pt>
                <c:pt idx="231">
                  <c:v>231.06596333300001</c:v>
                </c:pt>
                <c:pt idx="232">
                  <c:v>232.06624888900001</c:v>
                </c:pt>
                <c:pt idx="233">
                  <c:v>233.06653444400001</c:v>
                </c:pt>
                <c:pt idx="234">
                  <c:v>234.06682000000001</c:v>
                </c:pt>
                <c:pt idx="235">
                  <c:v>235.067105556</c:v>
                </c:pt>
                <c:pt idx="236">
                  <c:v>236.06739111100001</c:v>
                </c:pt>
                <c:pt idx="237">
                  <c:v>237.067676667</c:v>
                </c:pt>
                <c:pt idx="238">
                  <c:v>238.06796222200001</c:v>
                </c:pt>
                <c:pt idx="239">
                  <c:v>239.068247778</c:v>
                </c:pt>
                <c:pt idx="240">
                  <c:v>240.068533333</c:v>
                </c:pt>
                <c:pt idx="241">
                  <c:v>241.068818889</c:v>
                </c:pt>
                <c:pt idx="242">
                  <c:v>242.069104444</c:v>
                </c:pt>
                <c:pt idx="243">
                  <c:v>243.06939</c:v>
                </c:pt>
                <c:pt idx="244">
                  <c:v>244.06967555599999</c:v>
                </c:pt>
                <c:pt idx="245">
                  <c:v>245.069961111</c:v>
                </c:pt>
                <c:pt idx="246">
                  <c:v>246.07024666699999</c:v>
                </c:pt>
                <c:pt idx="247">
                  <c:v>247.070532222</c:v>
                </c:pt>
                <c:pt idx="248">
                  <c:v>248.07081777799999</c:v>
                </c:pt>
                <c:pt idx="249">
                  <c:v>249.071103333</c:v>
                </c:pt>
                <c:pt idx="250">
                  <c:v>250.07138888899999</c:v>
                </c:pt>
                <c:pt idx="251">
                  <c:v>251.071674444</c:v>
                </c:pt>
                <c:pt idx="252">
                  <c:v>252.07195999999999</c:v>
                </c:pt>
                <c:pt idx="253">
                  <c:v>253.07224555600001</c:v>
                </c:pt>
                <c:pt idx="254">
                  <c:v>254.07253111099999</c:v>
                </c:pt>
                <c:pt idx="255">
                  <c:v>255.07281666700001</c:v>
                </c:pt>
                <c:pt idx="256">
                  <c:v>256.07310222199999</c:v>
                </c:pt>
                <c:pt idx="257">
                  <c:v>257.07338777799998</c:v>
                </c:pt>
                <c:pt idx="258">
                  <c:v>258.07367333299999</c:v>
                </c:pt>
                <c:pt idx="259">
                  <c:v>259.07395888899998</c:v>
                </c:pt>
                <c:pt idx="260">
                  <c:v>260.07424444399999</c:v>
                </c:pt>
                <c:pt idx="261">
                  <c:v>261.07452999999998</c:v>
                </c:pt>
                <c:pt idx="262">
                  <c:v>262.07481555599998</c:v>
                </c:pt>
                <c:pt idx="263">
                  <c:v>263.07510111099998</c:v>
                </c:pt>
                <c:pt idx="264">
                  <c:v>264.07538666699998</c:v>
                </c:pt>
                <c:pt idx="265">
                  <c:v>265.07567222199998</c:v>
                </c:pt>
                <c:pt idx="266">
                  <c:v>266.07595777799997</c:v>
                </c:pt>
                <c:pt idx="267">
                  <c:v>267.07624333299998</c:v>
                </c:pt>
                <c:pt idx="268">
                  <c:v>268.07652888899997</c:v>
                </c:pt>
                <c:pt idx="269">
                  <c:v>269.07681444399998</c:v>
                </c:pt>
                <c:pt idx="270">
                  <c:v>270.07709999999997</c:v>
                </c:pt>
                <c:pt idx="271">
                  <c:v>271.07738555600002</c:v>
                </c:pt>
                <c:pt idx="272">
                  <c:v>272.07767111099997</c:v>
                </c:pt>
                <c:pt idx="273">
                  <c:v>273.07795666700002</c:v>
                </c:pt>
                <c:pt idx="274">
                  <c:v>274.07824222199997</c:v>
                </c:pt>
                <c:pt idx="275">
                  <c:v>275.07852777800002</c:v>
                </c:pt>
                <c:pt idx="276">
                  <c:v>276.07881333300003</c:v>
                </c:pt>
                <c:pt idx="277">
                  <c:v>277.07909888900002</c:v>
                </c:pt>
                <c:pt idx="278">
                  <c:v>278.07938444400003</c:v>
                </c:pt>
                <c:pt idx="279">
                  <c:v>279.07967000000002</c:v>
                </c:pt>
                <c:pt idx="280">
                  <c:v>280.07995555600002</c:v>
                </c:pt>
                <c:pt idx="281">
                  <c:v>281.08024111100002</c:v>
                </c:pt>
                <c:pt idx="282">
                  <c:v>282.08052666700002</c:v>
                </c:pt>
                <c:pt idx="283">
                  <c:v>283.08081222200002</c:v>
                </c:pt>
                <c:pt idx="284">
                  <c:v>284.08109777800001</c:v>
                </c:pt>
                <c:pt idx="285">
                  <c:v>285.08138333300002</c:v>
                </c:pt>
                <c:pt idx="286">
                  <c:v>286.08166888900001</c:v>
                </c:pt>
                <c:pt idx="287">
                  <c:v>287.08195444400002</c:v>
                </c:pt>
                <c:pt idx="288">
                  <c:v>288.08224000000001</c:v>
                </c:pt>
                <c:pt idx="289">
                  <c:v>289.08252555600001</c:v>
                </c:pt>
                <c:pt idx="290">
                  <c:v>290.08281111100001</c:v>
                </c:pt>
                <c:pt idx="291">
                  <c:v>291.08309666700001</c:v>
                </c:pt>
                <c:pt idx="292">
                  <c:v>292.08338222200001</c:v>
                </c:pt>
                <c:pt idx="293">
                  <c:v>293.08366777800001</c:v>
                </c:pt>
                <c:pt idx="294">
                  <c:v>294.08395333300001</c:v>
                </c:pt>
                <c:pt idx="295">
                  <c:v>295.08423888900001</c:v>
                </c:pt>
                <c:pt idx="296">
                  <c:v>296.08452444400001</c:v>
                </c:pt>
                <c:pt idx="297">
                  <c:v>297.08481</c:v>
                </c:pt>
                <c:pt idx="298">
                  <c:v>298.085095556</c:v>
                </c:pt>
                <c:pt idx="299">
                  <c:v>299.085381111</c:v>
                </c:pt>
                <c:pt idx="300">
                  <c:v>300.085666667</c:v>
                </c:pt>
                <c:pt idx="301">
                  <c:v>301.085952222</c:v>
                </c:pt>
                <c:pt idx="302">
                  <c:v>302.086237778</c:v>
                </c:pt>
                <c:pt idx="303">
                  <c:v>303.086523333</c:v>
                </c:pt>
                <c:pt idx="304">
                  <c:v>304.086808889</c:v>
                </c:pt>
                <c:pt idx="305">
                  <c:v>305.087094444</c:v>
                </c:pt>
                <c:pt idx="306">
                  <c:v>306.08738</c:v>
                </c:pt>
                <c:pt idx="307">
                  <c:v>307.08766555599999</c:v>
                </c:pt>
                <c:pt idx="308">
                  <c:v>308.087951111</c:v>
                </c:pt>
                <c:pt idx="309">
                  <c:v>309.08823666699999</c:v>
                </c:pt>
                <c:pt idx="310">
                  <c:v>310.08852222199999</c:v>
                </c:pt>
                <c:pt idx="311">
                  <c:v>311.08880777799999</c:v>
                </c:pt>
                <c:pt idx="312">
                  <c:v>312.08909333299999</c:v>
                </c:pt>
                <c:pt idx="313">
                  <c:v>313.08937888899999</c:v>
                </c:pt>
                <c:pt idx="314">
                  <c:v>314.08966444399999</c:v>
                </c:pt>
                <c:pt idx="315">
                  <c:v>315.08994999999999</c:v>
                </c:pt>
                <c:pt idx="316">
                  <c:v>316.09023555599998</c:v>
                </c:pt>
                <c:pt idx="317">
                  <c:v>317.09052111099999</c:v>
                </c:pt>
                <c:pt idx="318">
                  <c:v>318.09080666699998</c:v>
                </c:pt>
                <c:pt idx="319">
                  <c:v>319.09109222199999</c:v>
                </c:pt>
                <c:pt idx="320">
                  <c:v>320.09137777799998</c:v>
                </c:pt>
                <c:pt idx="321">
                  <c:v>321.09166333299999</c:v>
                </c:pt>
                <c:pt idx="322">
                  <c:v>322.09194888899998</c:v>
                </c:pt>
                <c:pt idx="323">
                  <c:v>323.09223444399998</c:v>
                </c:pt>
                <c:pt idx="324">
                  <c:v>324.09251999999998</c:v>
                </c:pt>
                <c:pt idx="325">
                  <c:v>325.09280555599997</c:v>
                </c:pt>
                <c:pt idx="326">
                  <c:v>326.09309111099998</c:v>
                </c:pt>
                <c:pt idx="327">
                  <c:v>327.09337666699997</c:v>
                </c:pt>
                <c:pt idx="328">
                  <c:v>328.09366222199998</c:v>
                </c:pt>
                <c:pt idx="329">
                  <c:v>329.09394777799997</c:v>
                </c:pt>
                <c:pt idx="330">
                  <c:v>330.09423333299998</c:v>
                </c:pt>
                <c:pt idx="331">
                  <c:v>331.09451888900003</c:v>
                </c:pt>
                <c:pt idx="332">
                  <c:v>332.09480444399998</c:v>
                </c:pt>
                <c:pt idx="333">
                  <c:v>333.09509000000003</c:v>
                </c:pt>
                <c:pt idx="334">
                  <c:v>334.09537555600002</c:v>
                </c:pt>
                <c:pt idx="335">
                  <c:v>335.09566111100003</c:v>
                </c:pt>
                <c:pt idx="336">
                  <c:v>336.09594666700002</c:v>
                </c:pt>
                <c:pt idx="337">
                  <c:v>337.09623222200003</c:v>
                </c:pt>
                <c:pt idx="338">
                  <c:v>338.09651777800002</c:v>
                </c:pt>
                <c:pt idx="339">
                  <c:v>339.09680333300003</c:v>
                </c:pt>
                <c:pt idx="340">
                  <c:v>340.09708888900002</c:v>
                </c:pt>
                <c:pt idx="341">
                  <c:v>341.09737444400002</c:v>
                </c:pt>
                <c:pt idx="342">
                  <c:v>342.09766000000002</c:v>
                </c:pt>
                <c:pt idx="343">
                  <c:v>343.09794555600001</c:v>
                </c:pt>
                <c:pt idx="344">
                  <c:v>344.09823111100002</c:v>
                </c:pt>
                <c:pt idx="345">
                  <c:v>345.09851666700001</c:v>
                </c:pt>
                <c:pt idx="346">
                  <c:v>346.09880222200002</c:v>
                </c:pt>
                <c:pt idx="347">
                  <c:v>347.09908777800001</c:v>
                </c:pt>
                <c:pt idx="348">
                  <c:v>348.09937333300002</c:v>
                </c:pt>
                <c:pt idx="349">
                  <c:v>349.09965888900001</c:v>
                </c:pt>
                <c:pt idx="350">
                  <c:v>350.09994444400002</c:v>
                </c:pt>
                <c:pt idx="351">
                  <c:v>351.10023000000001</c:v>
                </c:pt>
                <c:pt idx="352">
                  <c:v>352.100515556</c:v>
                </c:pt>
                <c:pt idx="353">
                  <c:v>353.10080111100001</c:v>
                </c:pt>
                <c:pt idx="354">
                  <c:v>354.101086667</c:v>
                </c:pt>
                <c:pt idx="355">
                  <c:v>355.10137222200001</c:v>
                </c:pt>
                <c:pt idx="356">
                  <c:v>356.101657778</c:v>
                </c:pt>
                <c:pt idx="357">
                  <c:v>357.10194333300001</c:v>
                </c:pt>
                <c:pt idx="358">
                  <c:v>358.102228889</c:v>
                </c:pt>
                <c:pt idx="359">
                  <c:v>359.10251444400001</c:v>
                </c:pt>
                <c:pt idx="360">
                  <c:v>360.1028</c:v>
                </c:pt>
                <c:pt idx="361">
                  <c:v>361.103085556</c:v>
                </c:pt>
                <c:pt idx="362">
                  <c:v>362.103371111</c:v>
                </c:pt>
                <c:pt idx="363">
                  <c:v>363.103656667</c:v>
                </c:pt>
                <c:pt idx="364">
                  <c:v>364.103942222</c:v>
                </c:pt>
                <c:pt idx="365">
                  <c:v>365.10422777799999</c:v>
                </c:pt>
                <c:pt idx="366">
                  <c:v>366.104513333</c:v>
                </c:pt>
                <c:pt idx="367">
                  <c:v>367.10479888899999</c:v>
                </c:pt>
                <c:pt idx="368">
                  <c:v>368.105084444</c:v>
                </c:pt>
                <c:pt idx="369">
                  <c:v>369.10536999999999</c:v>
                </c:pt>
                <c:pt idx="370">
                  <c:v>370.10565555599999</c:v>
                </c:pt>
                <c:pt idx="371">
                  <c:v>371.10594111099999</c:v>
                </c:pt>
                <c:pt idx="372">
                  <c:v>372.10622666699999</c:v>
                </c:pt>
                <c:pt idx="373">
                  <c:v>373.10651222199999</c:v>
                </c:pt>
                <c:pt idx="374">
                  <c:v>374.10679777799999</c:v>
                </c:pt>
                <c:pt idx="375">
                  <c:v>375.10708333299999</c:v>
                </c:pt>
                <c:pt idx="376">
                  <c:v>376.10736888899999</c:v>
                </c:pt>
                <c:pt idx="377">
                  <c:v>377.10765444399999</c:v>
                </c:pt>
                <c:pt idx="378">
                  <c:v>378.10793999999999</c:v>
                </c:pt>
                <c:pt idx="379">
                  <c:v>379.10822555599998</c:v>
                </c:pt>
                <c:pt idx="380">
                  <c:v>380.10851111099998</c:v>
                </c:pt>
                <c:pt idx="381">
                  <c:v>381.10879666699998</c:v>
                </c:pt>
                <c:pt idx="382">
                  <c:v>382.10908222199998</c:v>
                </c:pt>
                <c:pt idx="383">
                  <c:v>383.10936777799998</c:v>
                </c:pt>
                <c:pt idx="384">
                  <c:v>384.10965333299998</c:v>
                </c:pt>
                <c:pt idx="385">
                  <c:v>385.10993888899998</c:v>
                </c:pt>
                <c:pt idx="386">
                  <c:v>386.11022444399998</c:v>
                </c:pt>
                <c:pt idx="387">
                  <c:v>387.11050999999998</c:v>
                </c:pt>
                <c:pt idx="388">
                  <c:v>388.11079555600003</c:v>
                </c:pt>
                <c:pt idx="389">
                  <c:v>389.11108111099998</c:v>
                </c:pt>
                <c:pt idx="390">
                  <c:v>390.11136666700003</c:v>
                </c:pt>
                <c:pt idx="391">
                  <c:v>391.11165222199998</c:v>
                </c:pt>
                <c:pt idx="392">
                  <c:v>392.11193777800003</c:v>
                </c:pt>
                <c:pt idx="393">
                  <c:v>393.11222333299997</c:v>
                </c:pt>
                <c:pt idx="394">
                  <c:v>394.11250888900003</c:v>
                </c:pt>
                <c:pt idx="395">
                  <c:v>395.11279444399997</c:v>
                </c:pt>
                <c:pt idx="396">
                  <c:v>396.11308000000002</c:v>
                </c:pt>
                <c:pt idx="397">
                  <c:v>397.11336555600002</c:v>
                </c:pt>
                <c:pt idx="398">
                  <c:v>398.11365111100002</c:v>
                </c:pt>
                <c:pt idx="399">
                  <c:v>399.11393666700002</c:v>
                </c:pt>
                <c:pt idx="400">
                  <c:v>400.11422222200002</c:v>
                </c:pt>
                <c:pt idx="401">
                  <c:v>401.11450777800002</c:v>
                </c:pt>
                <c:pt idx="402">
                  <c:v>402.11479333300002</c:v>
                </c:pt>
                <c:pt idx="403">
                  <c:v>403.11507888900002</c:v>
                </c:pt>
                <c:pt idx="404">
                  <c:v>404.11536444400002</c:v>
                </c:pt>
                <c:pt idx="405">
                  <c:v>405.11565000000002</c:v>
                </c:pt>
                <c:pt idx="406">
                  <c:v>406.11593555600001</c:v>
                </c:pt>
                <c:pt idx="407">
                  <c:v>407.11622111100002</c:v>
                </c:pt>
                <c:pt idx="408">
                  <c:v>408.11650666700001</c:v>
                </c:pt>
                <c:pt idx="409">
                  <c:v>409.11679222200002</c:v>
                </c:pt>
                <c:pt idx="410">
                  <c:v>410.11707777800001</c:v>
                </c:pt>
                <c:pt idx="411">
                  <c:v>411.11736333300001</c:v>
                </c:pt>
                <c:pt idx="412">
                  <c:v>412.11764888900001</c:v>
                </c:pt>
                <c:pt idx="413">
                  <c:v>413.11793444400001</c:v>
                </c:pt>
                <c:pt idx="414">
                  <c:v>414.11822000000001</c:v>
                </c:pt>
                <c:pt idx="415">
                  <c:v>415.118505556</c:v>
                </c:pt>
                <c:pt idx="416">
                  <c:v>416.11879111100001</c:v>
                </c:pt>
                <c:pt idx="417">
                  <c:v>417.119076667</c:v>
                </c:pt>
                <c:pt idx="418">
                  <c:v>418.11936222200001</c:v>
                </c:pt>
                <c:pt idx="419">
                  <c:v>419.119647778</c:v>
                </c:pt>
                <c:pt idx="420">
                  <c:v>420.11993333300001</c:v>
                </c:pt>
                <c:pt idx="421">
                  <c:v>421.120218889</c:v>
                </c:pt>
                <c:pt idx="422">
                  <c:v>422.12050444400001</c:v>
                </c:pt>
                <c:pt idx="423">
                  <c:v>423.12079</c:v>
                </c:pt>
                <c:pt idx="424">
                  <c:v>424.12107555599999</c:v>
                </c:pt>
                <c:pt idx="425">
                  <c:v>425.121361111</c:v>
                </c:pt>
                <c:pt idx="426">
                  <c:v>426.12164666699999</c:v>
                </c:pt>
                <c:pt idx="427">
                  <c:v>427.121932222</c:v>
                </c:pt>
                <c:pt idx="428">
                  <c:v>428.12221777799999</c:v>
                </c:pt>
                <c:pt idx="429">
                  <c:v>429.122503333</c:v>
                </c:pt>
                <c:pt idx="430">
                  <c:v>430.12278888899999</c:v>
                </c:pt>
                <c:pt idx="431">
                  <c:v>431.123074444</c:v>
                </c:pt>
                <c:pt idx="432">
                  <c:v>432.12335999999999</c:v>
                </c:pt>
                <c:pt idx="433">
                  <c:v>433.12364555599999</c:v>
                </c:pt>
                <c:pt idx="434">
                  <c:v>434.12393111099999</c:v>
                </c:pt>
                <c:pt idx="435">
                  <c:v>435.12421666699998</c:v>
                </c:pt>
                <c:pt idx="436">
                  <c:v>436.12450222199999</c:v>
                </c:pt>
                <c:pt idx="437">
                  <c:v>437.12478777799998</c:v>
                </c:pt>
                <c:pt idx="438">
                  <c:v>438.12507333299999</c:v>
                </c:pt>
                <c:pt idx="439">
                  <c:v>439.12535888899998</c:v>
                </c:pt>
                <c:pt idx="440">
                  <c:v>440.12564444399999</c:v>
                </c:pt>
                <c:pt idx="441">
                  <c:v>441.12592999999998</c:v>
                </c:pt>
                <c:pt idx="442">
                  <c:v>442.12621555599998</c:v>
                </c:pt>
                <c:pt idx="443">
                  <c:v>443.12650111099998</c:v>
                </c:pt>
                <c:pt idx="444">
                  <c:v>444.12678666699998</c:v>
                </c:pt>
                <c:pt idx="445">
                  <c:v>445.12707222199998</c:v>
                </c:pt>
                <c:pt idx="446">
                  <c:v>446.12735777799998</c:v>
                </c:pt>
                <c:pt idx="447">
                  <c:v>447.12764333299998</c:v>
                </c:pt>
                <c:pt idx="448">
                  <c:v>448.12792888899997</c:v>
                </c:pt>
                <c:pt idx="449">
                  <c:v>449.12821444399998</c:v>
                </c:pt>
                <c:pt idx="450">
                  <c:v>450.12849999999997</c:v>
                </c:pt>
                <c:pt idx="451">
                  <c:v>451.12878555600003</c:v>
                </c:pt>
                <c:pt idx="452">
                  <c:v>452.12907111099997</c:v>
                </c:pt>
                <c:pt idx="453">
                  <c:v>453.12935666700002</c:v>
                </c:pt>
                <c:pt idx="454">
                  <c:v>454.12964222199997</c:v>
                </c:pt>
                <c:pt idx="455">
                  <c:v>455.12992777800002</c:v>
                </c:pt>
                <c:pt idx="456">
                  <c:v>456.13021333299997</c:v>
                </c:pt>
                <c:pt idx="457">
                  <c:v>457.13049888900002</c:v>
                </c:pt>
                <c:pt idx="458">
                  <c:v>458.13078444400003</c:v>
                </c:pt>
                <c:pt idx="459">
                  <c:v>459.13107000000002</c:v>
                </c:pt>
                <c:pt idx="460">
                  <c:v>460.13135555600002</c:v>
                </c:pt>
                <c:pt idx="461">
                  <c:v>461.13164111100002</c:v>
                </c:pt>
                <c:pt idx="462">
                  <c:v>462.13192666700002</c:v>
                </c:pt>
                <c:pt idx="463">
                  <c:v>463.13221222200002</c:v>
                </c:pt>
                <c:pt idx="464">
                  <c:v>464.13249777800002</c:v>
                </c:pt>
                <c:pt idx="465">
                  <c:v>465.13278333300002</c:v>
                </c:pt>
                <c:pt idx="466">
                  <c:v>466.13306888900001</c:v>
                </c:pt>
                <c:pt idx="467">
                  <c:v>467.13335444400002</c:v>
                </c:pt>
                <c:pt idx="468">
                  <c:v>468.13364000000001</c:v>
                </c:pt>
                <c:pt idx="469">
                  <c:v>469.13392555600001</c:v>
                </c:pt>
                <c:pt idx="470">
                  <c:v>470.13421111100001</c:v>
                </c:pt>
                <c:pt idx="471">
                  <c:v>471.13449666700001</c:v>
                </c:pt>
                <c:pt idx="472">
                  <c:v>472.13478222200001</c:v>
                </c:pt>
                <c:pt idx="473">
                  <c:v>473.13506777800001</c:v>
                </c:pt>
                <c:pt idx="474">
                  <c:v>474.13535333300001</c:v>
                </c:pt>
                <c:pt idx="475">
                  <c:v>475.13563888900001</c:v>
                </c:pt>
                <c:pt idx="476">
                  <c:v>476.13592444400001</c:v>
                </c:pt>
                <c:pt idx="477">
                  <c:v>477.13621000000001</c:v>
                </c:pt>
                <c:pt idx="478">
                  <c:v>478.136495556</c:v>
                </c:pt>
                <c:pt idx="479">
                  <c:v>479.136781111</c:v>
                </c:pt>
                <c:pt idx="480">
                  <c:v>480.137066667</c:v>
                </c:pt>
                <c:pt idx="481">
                  <c:v>481.137352222</c:v>
                </c:pt>
                <c:pt idx="482">
                  <c:v>482.137637778</c:v>
                </c:pt>
                <c:pt idx="483">
                  <c:v>483.137923333</c:v>
                </c:pt>
                <c:pt idx="484">
                  <c:v>484.138208889</c:v>
                </c:pt>
                <c:pt idx="485">
                  <c:v>485.138494444</c:v>
                </c:pt>
                <c:pt idx="486">
                  <c:v>486.13878</c:v>
                </c:pt>
                <c:pt idx="487">
                  <c:v>487.13906555599999</c:v>
                </c:pt>
                <c:pt idx="488">
                  <c:v>488.139351111</c:v>
                </c:pt>
                <c:pt idx="489">
                  <c:v>489.13963666699999</c:v>
                </c:pt>
                <c:pt idx="490">
                  <c:v>490.139922222</c:v>
                </c:pt>
                <c:pt idx="491">
                  <c:v>491.14020777799999</c:v>
                </c:pt>
                <c:pt idx="492">
                  <c:v>492.14049333299999</c:v>
                </c:pt>
                <c:pt idx="493">
                  <c:v>493.14077888899999</c:v>
                </c:pt>
                <c:pt idx="494">
                  <c:v>494.14106444399999</c:v>
                </c:pt>
                <c:pt idx="495">
                  <c:v>495.14134999999999</c:v>
                </c:pt>
                <c:pt idx="496">
                  <c:v>496.14163555599998</c:v>
                </c:pt>
                <c:pt idx="497">
                  <c:v>497.14192111099999</c:v>
                </c:pt>
                <c:pt idx="498">
                  <c:v>498.14220666699998</c:v>
                </c:pt>
                <c:pt idx="499">
                  <c:v>499.14249222199999</c:v>
                </c:pt>
                <c:pt idx="500">
                  <c:v>500.14277777799998</c:v>
                </c:pt>
                <c:pt idx="501">
                  <c:v>501.14306333299999</c:v>
                </c:pt>
                <c:pt idx="502">
                  <c:v>502.14334888899998</c:v>
                </c:pt>
                <c:pt idx="503">
                  <c:v>503.14363444399999</c:v>
                </c:pt>
                <c:pt idx="504">
                  <c:v>504.14391999999998</c:v>
                </c:pt>
                <c:pt idx="505">
                  <c:v>505.14420555599997</c:v>
                </c:pt>
                <c:pt idx="506">
                  <c:v>506.14449111099998</c:v>
                </c:pt>
                <c:pt idx="507">
                  <c:v>507.14477666699997</c:v>
                </c:pt>
                <c:pt idx="508">
                  <c:v>508.14506222199998</c:v>
                </c:pt>
                <c:pt idx="509">
                  <c:v>509.14534777799997</c:v>
                </c:pt>
                <c:pt idx="510">
                  <c:v>510.14563333299998</c:v>
                </c:pt>
                <c:pt idx="511">
                  <c:v>511.14591888899997</c:v>
                </c:pt>
                <c:pt idx="512">
                  <c:v>512.14620444399998</c:v>
                </c:pt>
                <c:pt idx="513">
                  <c:v>513.14648999999997</c:v>
                </c:pt>
                <c:pt idx="514">
                  <c:v>514.14677555599997</c:v>
                </c:pt>
                <c:pt idx="515">
                  <c:v>515.14706111099997</c:v>
                </c:pt>
                <c:pt idx="516">
                  <c:v>516.14734666699997</c:v>
                </c:pt>
                <c:pt idx="517">
                  <c:v>517.14763222199997</c:v>
                </c:pt>
                <c:pt idx="518">
                  <c:v>518.14791777799996</c:v>
                </c:pt>
                <c:pt idx="519">
                  <c:v>519.14820333299997</c:v>
                </c:pt>
                <c:pt idx="520">
                  <c:v>520.14848888899996</c:v>
                </c:pt>
                <c:pt idx="521">
                  <c:v>521.14877444399997</c:v>
                </c:pt>
                <c:pt idx="522">
                  <c:v>522.14905999999996</c:v>
                </c:pt>
                <c:pt idx="523">
                  <c:v>523.14934555599996</c:v>
                </c:pt>
                <c:pt idx="524">
                  <c:v>524.14963111099996</c:v>
                </c:pt>
                <c:pt idx="525">
                  <c:v>525.14991666699996</c:v>
                </c:pt>
                <c:pt idx="526">
                  <c:v>526.15020222199996</c:v>
                </c:pt>
                <c:pt idx="527">
                  <c:v>527.15048777799996</c:v>
                </c:pt>
                <c:pt idx="528">
                  <c:v>528.15077333299996</c:v>
                </c:pt>
                <c:pt idx="529">
                  <c:v>529.15105888899996</c:v>
                </c:pt>
                <c:pt idx="530">
                  <c:v>530.15134444399996</c:v>
                </c:pt>
                <c:pt idx="531">
                  <c:v>531.15162999999995</c:v>
                </c:pt>
                <c:pt idx="532">
                  <c:v>532.15191555599995</c:v>
                </c:pt>
                <c:pt idx="533">
                  <c:v>533.15220111099995</c:v>
                </c:pt>
                <c:pt idx="534">
                  <c:v>534.15248666699995</c:v>
                </c:pt>
                <c:pt idx="535">
                  <c:v>535.15277222199995</c:v>
                </c:pt>
                <c:pt idx="536">
                  <c:v>536.15305777799995</c:v>
                </c:pt>
                <c:pt idx="537">
                  <c:v>537.15334333299995</c:v>
                </c:pt>
                <c:pt idx="538">
                  <c:v>538.15362888899995</c:v>
                </c:pt>
                <c:pt idx="539">
                  <c:v>539.15391444399995</c:v>
                </c:pt>
                <c:pt idx="540">
                  <c:v>540.15419999999995</c:v>
                </c:pt>
                <c:pt idx="541">
                  <c:v>541.15448555600005</c:v>
                </c:pt>
                <c:pt idx="542">
                  <c:v>542.15477111099995</c:v>
                </c:pt>
                <c:pt idx="543">
                  <c:v>543.15505666700005</c:v>
                </c:pt>
                <c:pt idx="544">
                  <c:v>544.15534222199994</c:v>
                </c:pt>
                <c:pt idx="545">
                  <c:v>545.15562777800005</c:v>
                </c:pt>
                <c:pt idx="546">
                  <c:v>546.15591333299994</c:v>
                </c:pt>
                <c:pt idx="547">
                  <c:v>547.15619888900005</c:v>
                </c:pt>
                <c:pt idx="548">
                  <c:v>548.15648444399994</c:v>
                </c:pt>
                <c:pt idx="549">
                  <c:v>549.15677000000005</c:v>
                </c:pt>
                <c:pt idx="550">
                  <c:v>550.15705555600005</c:v>
                </c:pt>
                <c:pt idx="551">
                  <c:v>551.15734111100005</c:v>
                </c:pt>
                <c:pt idx="552">
                  <c:v>552.15762666700005</c:v>
                </c:pt>
                <c:pt idx="553">
                  <c:v>553.15791222200005</c:v>
                </c:pt>
                <c:pt idx="554">
                  <c:v>554.15819777800004</c:v>
                </c:pt>
                <c:pt idx="555">
                  <c:v>555.15848333300005</c:v>
                </c:pt>
                <c:pt idx="556">
                  <c:v>556.15876888900004</c:v>
                </c:pt>
                <c:pt idx="557">
                  <c:v>557.15905444400005</c:v>
                </c:pt>
                <c:pt idx="558">
                  <c:v>558.15934000000004</c:v>
                </c:pt>
                <c:pt idx="559">
                  <c:v>559.15962555600004</c:v>
                </c:pt>
                <c:pt idx="560">
                  <c:v>560.15991111100004</c:v>
                </c:pt>
                <c:pt idx="561">
                  <c:v>561.16019666700004</c:v>
                </c:pt>
                <c:pt idx="562">
                  <c:v>562.16048222200004</c:v>
                </c:pt>
                <c:pt idx="563">
                  <c:v>563.16076777800004</c:v>
                </c:pt>
                <c:pt idx="564">
                  <c:v>564.16105333300004</c:v>
                </c:pt>
                <c:pt idx="565">
                  <c:v>565.16133888900004</c:v>
                </c:pt>
                <c:pt idx="566">
                  <c:v>566.16162444400004</c:v>
                </c:pt>
                <c:pt idx="567">
                  <c:v>567.16191000000003</c:v>
                </c:pt>
                <c:pt idx="568">
                  <c:v>568.16219555600003</c:v>
                </c:pt>
                <c:pt idx="569">
                  <c:v>569.16248111100003</c:v>
                </c:pt>
                <c:pt idx="570">
                  <c:v>570.16276666700003</c:v>
                </c:pt>
                <c:pt idx="571">
                  <c:v>571.16305222200003</c:v>
                </c:pt>
                <c:pt idx="572">
                  <c:v>572.16333777800003</c:v>
                </c:pt>
                <c:pt idx="573">
                  <c:v>573.16362333300003</c:v>
                </c:pt>
                <c:pt idx="574">
                  <c:v>574.16390888900003</c:v>
                </c:pt>
                <c:pt idx="575">
                  <c:v>575.16419444400003</c:v>
                </c:pt>
                <c:pt idx="576">
                  <c:v>576.16448000000003</c:v>
                </c:pt>
                <c:pt idx="577">
                  <c:v>577.16476555600002</c:v>
                </c:pt>
                <c:pt idx="578">
                  <c:v>578.16505111100003</c:v>
                </c:pt>
                <c:pt idx="579">
                  <c:v>579.16533666700002</c:v>
                </c:pt>
                <c:pt idx="580">
                  <c:v>580.16562222200002</c:v>
                </c:pt>
                <c:pt idx="581">
                  <c:v>581.16590777800002</c:v>
                </c:pt>
                <c:pt idx="582">
                  <c:v>582.16619333300002</c:v>
                </c:pt>
                <c:pt idx="583">
                  <c:v>583.16647888900002</c:v>
                </c:pt>
                <c:pt idx="584">
                  <c:v>584.16676444400002</c:v>
                </c:pt>
                <c:pt idx="585">
                  <c:v>585.16705000000002</c:v>
                </c:pt>
                <c:pt idx="586">
                  <c:v>586.16733555600001</c:v>
                </c:pt>
                <c:pt idx="587">
                  <c:v>587.16762111100002</c:v>
                </c:pt>
                <c:pt idx="588">
                  <c:v>588.16790666700001</c:v>
                </c:pt>
                <c:pt idx="589">
                  <c:v>589.16819222200002</c:v>
                </c:pt>
                <c:pt idx="590">
                  <c:v>590.16847777800001</c:v>
                </c:pt>
                <c:pt idx="591">
                  <c:v>591.16876333300002</c:v>
                </c:pt>
                <c:pt idx="592">
                  <c:v>592.16904888900001</c:v>
                </c:pt>
                <c:pt idx="593">
                  <c:v>593.16933444400001</c:v>
                </c:pt>
                <c:pt idx="594">
                  <c:v>594.16962000000001</c:v>
                </c:pt>
                <c:pt idx="595">
                  <c:v>595.169905556</c:v>
                </c:pt>
                <c:pt idx="596">
                  <c:v>596.17019111100001</c:v>
                </c:pt>
                <c:pt idx="597">
                  <c:v>597.170476667</c:v>
                </c:pt>
                <c:pt idx="598">
                  <c:v>598.17076222200001</c:v>
                </c:pt>
                <c:pt idx="599">
                  <c:v>599.171047778</c:v>
                </c:pt>
                <c:pt idx="600">
                  <c:v>600.17133333300001</c:v>
                </c:pt>
                <c:pt idx="601">
                  <c:v>601.171618889</c:v>
                </c:pt>
                <c:pt idx="602">
                  <c:v>602.17190444400001</c:v>
                </c:pt>
                <c:pt idx="603">
                  <c:v>603.17219</c:v>
                </c:pt>
                <c:pt idx="604">
                  <c:v>604.17247555599999</c:v>
                </c:pt>
                <c:pt idx="605">
                  <c:v>605.172761111</c:v>
                </c:pt>
                <c:pt idx="606">
                  <c:v>606.17304666699999</c:v>
                </c:pt>
                <c:pt idx="607">
                  <c:v>607.173332222</c:v>
                </c:pt>
                <c:pt idx="608">
                  <c:v>608.17361777799999</c:v>
                </c:pt>
                <c:pt idx="609">
                  <c:v>609.173903333</c:v>
                </c:pt>
                <c:pt idx="610">
                  <c:v>610.17418888899999</c:v>
                </c:pt>
                <c:pt idx="611">
                  <c:v>611.174474444</c:v>
                </c:pt>
                <c:pt idx="612">
                  <c:v>612.17475999999999</c:v>
                </c:pt>
                <c:pt idx="613">
                  <c:v>613.17504555599999</c:v>
                </c:pt>
                <c:pt idx="614">
                  <c:v>614.17533111099999</c:v>
                </c:pt>
                <c:pt idx="615">
                  <c:v>615.17561666699999</c:v>
                </c:pt>
                <c:pt idx="616">
                  <c:v>616.17590222199999</c:v>
                </c:pt>
                <c:pt idx="617">
                  <c:v>617.17618777799998</c:v>
                </c:pt>
                <c:pt idx="618">
                  <c:v>618.17647333299999</c:v>
                </c:pt>
                <c:pt idx="619">
                  <c:v>619.17675888899998</c:v>
                </c:pt>
                <c:pt idx="620">
                  <c:v>620.17704444399999</c:v>
                </c:pt>
                <c:pt idx="621">
                  <c:v>621.17732999999998</c:v>
                </c:pt>
                <c:pt idx="622">
                  <c:v>622.17761555599998</c:v>
                </c:pt>
                <c:pt idx="623">
                  <c:v>623.17790111099998</c:v>
                </c:pt>
                <c:pt idx="624">
                  <c:v>624.17818666699998</c:v>
                </c:pt>
                <c:pt idx="625">
                  <c:v>625.17847222199998</c:v>
                </c:pt>
                <c:pt idx="626">
                  <c:v>626.17875777799998</c:v>
                </c:pt>
                <c:pt idx="627">
                  <c:v>627.17904333299998</c:v>
                </c:pt>
                <c:pt idx="628">
                  <c:v>628.17932888899998</c:v>
                </c:pt>
                <c:pt idx="629">
                  <c:v>629.17961444399998</c:v>
                </c:pt>
                <c:pt idx="630">
                  <c:v>630.17989999999998</c:v>
                </c:pt>
                <c:pt idx="631">
                  <c:v>631.18018555599997</c:v>
                </c:pt>
                <c:pt idx="632">
                  <c:v>632.18047111099997</c:v>
                </c:pt>
                <c:pt idx="633">
                  <c:v>633.18075666699997</c:v>
                </c:pt>
                <c:pt idx="634">
                  <c:v>634.18104222199997</c:v>
                </c:pt>
                <c:pt idx="635">
                  <c:v>635.18132777799997</c:v>
                </c:pt>
                <c:pt idx="636">
                  <c:v>636.18161333299997</c:v>
                </c:pt>
                <c:pt idx="637">
                  <c:v>637.18189888899997</c:v>
                </c:pt>
                <c:pt idx="638">
                  <c:v>638.18218444399997</c:v>
                </c:pt>
                <c:pt idx="639">
                  <c:v>639.18246999999997</c:v>
                </c:pt>
                <c:pt idx="640">
                  <c:v>640.18275555599996</c:v>
                </c:pt>
                <c:pt idx="641">
                  <c:v>641.18304111099997</c:v>
                </c:pt>
                <c:pt idx="642">
                  <c:v>642.18332666699996</c:v>
                </c:pt>
                <c:pt idx="643">
                  <c:v>643.18361222199997</c:v>
                </c:pt>
                <c:pt idx="644">
                  <c:v>644.18389777799996</c:v>
                </c:pt>
                <c:pt idx="645">
                  <c:v>645.18418333299996</c:v>
                </c:pt>
                <c:pt idx="646">
                  <c:v>646.18446888899996</c:v>
                </c:pt>
                <c:pt idx="647">
                  <c:v>647.18475444399996</c:v>
                </c:pt>
                <c:pt idx="648">
                  <c:v>648.18503999999996</c:v>
                </c:pt>
                <c:pt idx="649">
                  <c:v>649.18532555599995</c:v>
                </c:pt>
                <c:pt idx="650">
                  <c:v>650.18561111099996</c:v>
                </c:pt>
                <c:pt idx="651">
                  <c:v>651.18589666699995</c:v>
                </c:pt>
                <c:pt idx="652">
                  <c:v>652.18618222199996</c:v>
                </c:pt>
                <c:pt idx="653">
                  <c:v>653.18646777799995</c:v>
                </c:pt>
                <c:pt idx="654">
                  <c:v>654.18675333299996</c:v>
                </c:pt>
                <c:pt idx="655">
                  <c:v>655.18703888899995</c:v>
                </c:pt>
                <c:pt idx="656">
                  <c:v>656.18732444399996</c:v>
                </c:pt>
                <c:pt idx="657">
                  <c:v>657.18760999999995</c:v>
                </c:pt>
                <c:pt idx="658">
                  <c:v>658.18789555599994</c:v>
                </c:pt>
                <c:pt idx="659">
                  <c:v>659.18818111099995</c:v>
                </c:pt>
                <c:pt idx="660">
                  <c:v>660.18846666699994</c:v>
                </c:pt>
                <c:pt idx="661">
                  <c:v>661.18875222199995</c:v>
                </c:pt>
                <c:pt idx="662">
                  <c:v>662.18903777800006</c:v>
                </c:pt>
                <c:pt idx="663">
                  <c:v>663.18932333299995</c:v>
                </c:pt>
                <c:pt idx="664">
                  <c:v>664.18960888900006</c:v>
                </c:pt>
                <c:pt idx="665">
                  <c:v>665.18989444399995</c:v>
                </c:pt>
                <c:pt idx="666">
                  <c:v>666.19018000000005</c:v>
                </c:pt>
                <c:pt idx="667">
                  <c:v>667.19046555600005</c:v>
                </c:pt>
                <c:pt idx="668">
                  <c:v>668.19075111100005</c:v>
                </c:pt>
                <c:pt idx="669">
                  <c:v>669.19103666700005</c:v>
                </c:pt>
                <c:pt idx="670">
                  <c:v>670.19132222200005</c:v>
                </c:pt>
                <c:pt idx="671">
                  <c:v>671.19160777800005</c:v>
                </c:pt>
                <c:pt idx="672">
                  <c:v>672.19189333300005</c:v>
                </c:pt>
                <c:pt idx="673">
                  <c:v>673.19217888900005</c:v>
                </c:pt>
                <c:pt idx="674">
                  <c:v>674.19246444400005</c:v>
                </c:pt>
                <c:pt idx="675">
                  <c:v>675.19275000000005</c:v>
                </c:pt>
                <c:pt idx="676">
                  <c:v>676.19303555600004</c:v>
                </c:pt>
                <c:pt idx="677">
                  <c:v>677.19332111100005</c:v>
                </c:pt>
                <c:pt idx="678">
                  <c:v>678.19360666700004</c:v>
                </c:pt>
                <c:pt idx="679">
                  <c:v>679.19389222200004</c:v>
                </c:pt>
                <c:pt idx="680">
                  <c:v>680.19417777800004</c:v>
                </c:pt>
                <c:pt idx="681">
                  <c:v>681.19446333300004</c:v>
                </c:pt>
                <c:pt idx="682">
                  <c:v>682.19474888900004</c:v>
                </c:pt>
                <c:pt idx="683">
                  <c:v>683.19503444400004</c:v>
                </c:pt>
                <c:pt idx="684">
                  <c:v>684.19532000000004</c:v>
                </c:pt>
                <c:pt idx="685">
                  <c:v>685.19560555600003</c:v>
                </c:pt>
                <c:pt idx="686">
                  <c:v>686.19589111100004</c:v>
                </c:pt>
                <c:pt idx="687">
                  <c:v>687.19617666700003</c:v>
                </c:pt>
                <c:pt idx="688">
                  <c:v>688.19646222200004</c:v>
                </c:pt>
                <c:pt idx="689">
                  <c:v>689.19674777800003</c:v>
                </c:pt>
                <c:pt idx="690">
                  <c:v>690.19703333300004</c:v>
                </c:pt>
                <c:pt idx="691">
                  <c:v>691.19731888900003</c:v>
                </c:pt>
                <c:pt idx="692">
                  <c:v>692.19760444400004</c:v>
                </c:pt>
                <c:pt idx="693">
                  <c:v>693.19789000000003</c:v>
                </c:pt>
                <c:pt idx="694">
                  <c:v>694.19817555600002</c:v>
                </c:pt>
                <c:pt idx="695">
                  <c:v>695.19846111100003</c:v>
                </c:pt>
                <c:pt idx="696">
                  <c:v>696.19874666700002</c:v>
                </c:pt>
                <c:pt idx="697">
                  <c:v>697.19903222200003</c:v>
                </c:pt>
                <c:pt idx="698">
                  <c:v>698.19931777800002</c:v>
                </c:pt>
                <c:pt idx="699">
                  <c:v>699.19960333300003</c:v>
                </c:pt>
                <c:pt idx="700">
                  <c:v>700.19988888900002</c:v>
                </c:pt>
                <c:pt idx="701">
                  <c:v>701.20017444400003</c:v>
                </c:pt>
                <c:pt idx="702">
                  <c:v>702.20046000000002</c:v>
                </c:pt>
                <c:pt idx="703">
                  <c:v>703.20074555600002</c:v>
                </c:pt>
                <c:pt idx="704">
                  <c:v>704.20103111100002</c:v>
                </c:pt>
                <c:pt idx="705">
                  <c:v>705.20131666700001</c:v>
                </c:pt>
                <c:pt idx="706">
                  <c:v>706.20160222200002</c:v>
                </c:pt>
                <c:pt idx="707">
                  <c:v>707.20188777800001</c:v>
                </c:pt>
                <c:pt idx="708">
                  <c:v>708.20217333300002</c:v>
                </c:pt>
                <c:pt idx="709">
                  <c:v>709.20245888900001</c:v>
                </c:pt>
                <c:pt idx="710">
                  <c:v>710.20274444400002</c:v>
                </c:pt>
                <c:pt idx="711">
                  <c:v>711.20303000000001</c:v>
                </c:pt>
                <c:pt idx="712">
                  <c:v>712.20331555600001</c:v>
                </c:pt>
                <c:pt idx="713">
                  <c:v>713.20360111100001</c:v>
                </c:pt>
                <c:pt idx="714">
                  <c:v>714.20388666700001</c:v>
                </c:pt>
                <c:pt idx="715">
                  <c:v>715.20417222200001</c:v>
                </c:pt>
                <c:pt idx="716">
                  <c:v>716.20445777800001</c:v>
                </c:pt>
                <c:pt idx="717">
                  <c:v>717.20474333300001</c:v>
                </c:pt>
                <c:pt idx="718">
                  <c:v>718.205028889</c:v>
                </c:pt>
                <c:pt idx="719">
                  <c:v>719.20531444400001</c:v>
                </c:pt>
                <c:pt idx="720">
                  <c:v>720.2056</c:v>
                </c:pt>
                <c:pt idx="721">
                  <c:v>721.205885556</c:v>
                </c:pt>
                <c:pt idx="722">
                  <c:v>722.206171111</c:v>
                </c:pt>
                <c:pt idx="723">
                  <c:v>723.206456667</c:v>
                </c:pt>
                <c:pt idx="724">
                  <c:v>724.206742222</c:v>
                </c:pt>
                <c:pt idx="725">
                  <c:v>725.207027778</c:v>
                </c:pt>
                <c:pt idx="726">
                  <c:v>726.207313333</c:v>
                </c:pt>
                <c:pt idx="727">
                  <c:v>727.207598889</c:v>
                </c:pt>
                <c:pt idx="728">
                  <c:v>728.207884444</c:v>
                </c:pt>
                <c:pt idx="729">
                  <c:v>729.20817</c:v>
                </c:pt>
                <c:pt idx="730">
                  <c:v>730.20845555599999</c:v>
                </c:pt>
                <c:pt idx="731">
                  <c:v>731.20874111099999</c:v>
                </c:pt>
                <c:pt idx="732">
                  <c:v>732.20902666699999</c:v>
                </c:pt>
                <c:pt idx="733">
                  <c:v>733.20931222199999</c:v>
                </c:pt>
                <c:pt idx="734">
                  <c:v>734.20959777799999</c:v>
                </c:pt>
                <c:pt idx="735">
                  <c:v>735.20988333299999</c:v>
                </c:pt>
                <c:pt idx="736">
                  <c:v>736.21016888899999</c:v>
                </c:pt>
                <c:pt idx="737">
                  <c:v>737.21045444399999</c:v>
                </c:pt>
                <c:pt idx="738">
                  <c:v>738.21073999999999</c:v>
                </c:pt>
                <c:pt idx="739">
                  <c:v>739.21102555599998</c:v>
                </c:pt>
                <c:pt idx="740">
                  <c:v>740.21131111099999</c:v>
                </c:pt>
                <c:pt idx="741">
                  <c:v>741.21159666699998</c:v>
                </c:pt>
                <c:pt idx="742">
                  <c:v>742.21188222199999</c:v>
                </c:pt>
                <c:pt idx="743">
                  <c:v>743.21216777799998</c:v>
                </c:pt>
                <c:pt idx="744">
                  <c:v>744.21245333299998</c:v>
                </c:pt>
                <c:pt idx="745">
                  <c:v>745.21273888899998</c:v>
                </c:pt>
                <c:pt idx="746">
                  <c:v>746.21302444399998</c:v>
                </c:pt>
                <c:pt idx="747">
                  <c:v>747.21330999999998</c:v>
                </c:pt>
                <c:pt idx="748">
                  <c:v>748.21359555599997</c:v>
                </c:pt>
                <c:pt idx="749">
                  <c:v>749.21388111099998</c:v>
                </c:pt>
                <c:pt idx="750">
                  <c:v>750.21416666699997</c:v>
                </c:pt>
                <c:pt idx="751">
                  <c:v>751.21445222199998</c:v>
                </c:pt>
                <c:pt idx="752">
                  <c:v>752.21473777799997</c:v>
                </c:pt>
                <c:pt idx="753">
                  <c:v>753.21502333299998</c:v>
                </c:pt>
                <c:pt idx="754">
                  <c:v>754.21530888899997</c:v>
                </c:pt>
                <c:pt idx="755">
                  <c:v>755.21559444399998</c:v>
                </c:pt>
                <c:pt idx="756">
                  <c:v>756.21587999999997</c:v>
                </c:pt>
                <c:pt idx="757">
                  <c:v>757.21616555599996</c:v>
                </c:pt>
                <c:pt idx="758">
                  <c:v>758.21645111099997</c:v>
                </c:pt>
                <c:pt idx="759">
                  <c:v>759.21673666699996</c:v>
                </c:pt>
                <c:pt idx="760">
                  <c:v>760.21702222199997</c:v>
                </c:pt>
                <c:pt idx="761">
                  <c:v>761.21730777799996</c:v>
                </c:pt>
                <c:pt idx="762">
                  <c:v>762.21759333299997</c:v>
                </c:pt>
                <c:pt idx="763">
                  <c:v>763.21787888899996</c:v>
                </c:pt>
                <c:pt idx="764">
                  <c:v>764.21816444399997</c:v>
                </c:pt>
                <c:pt idx="765">
                  <c:v>765.21844999999996</c:v>
                </c:pt>
                <c:pt idx="766">
                  <c:v>766.21873555599996</c:v>
                </c:pt>
                <c:pt idx="767">
                  <c:v>767.21902111099996</c:v>
                </c:pt>
                <c:pt idx="768">
                  <c:v>768.21930666699996</c:v>
                </c:pt>
                <c:pt idx="769">
                  <c:v>769.21959222199996</c:v>
                </c:pt>
                <c:pt idx="770">
                  <c:v>770.21987777799995</c:v>
                </c:pt>
                <c:pt idx="771">
                  <c:v>771.22016333299996</c:v>
                </c:pt>
                <c:pt idx="772">
                  <c:v>772.22044888899995</c:v>
                </c:pt>
                <c:pt idx="773">
                  <c:v>773.22073444399996</c:v>
                </c:pt>
                <c:pt idx="774">
                  <c:v>774.22101999999995</c:v>
                </c:pt>
                <c:pt idx="775">
                  <c:v>775.22130555599995</c:v>
                </c:pt>
                <c:pt idx="776">
                  <c:v>776.22159111099995</c:v>
                </c:pt>
                <c:pt idx="777">
                  <c:v>777.22187666699995</c:v>
                </c:pt>
                <c:pt idx="778">
                  <c:v>778.22216222199995</c:v>
                </c:pt>
                <c:pt idx="779">
                  <c:v>779.22244777799995</c:v>
                </c:pt>
                <c:pt idx="780">
                  <c:v>780.22273333299995</c:v>
                </c:pt>
                <c:pt idx="781">
                  <c:v>781.22301888899995</c:v>
                </c:pt>
                <c:pt idx="782">
                  <c:v>782.22330444399995</c:v>
                </c:pt>
                <c:pt idx="783">
                  <c:v>783.22358999999994</c:v>
                </c:pt>
                <c:pt idx="784">
                  <c:v>784.22387555600005</c:v>
                </c:pt>
                <c:pt idx="785">
                  <c:v>785.22416111099994</c:v>
                </c:pt>
                <c:pt idx="786">
                  <c:v>786.22444666700005</c:v>
                </c:pt>
                <c:pt idx="787">
                  <c:v>787.22473222199994</c:v>
                </c:pt>
                <c:pt idx="788">
                  <c:v>788.22501777800005</c:v>
                </c:pt>
                <c:pt idx="789">
                  <c:v>789.22530333300006</c:v>
                </c:pt>
                <c:pt idx="790">
                  <c:v>790.22558888900005</c:v>
                </c:pt>
                <c:pt idx="791">
                  <c:v>791.22587444400006</c:v>
                </c:pt>
                <c:pt idx="792">
                  <c:v>792.22616000000005</c:v>
                </c:pt>
                <c:pt idx="793">
                  <c:v>793.22644555600004</c:v>
                </c:pt>
                <c:pt idx="794">
                  <c:v>794.22673111100005</c:v>
                </c:pt>
                <c:pt idx="795">
                  <c:v>795.22701666700004</c:v>
                </c:pt>
                <c:pt idx="796">
                  <c:v>796.22730222200005</c:v>
                </c:pt>
                <c:pt idx="797">
                  <c:v>797.22758777800004</c:v>
                </c:pt>
                <c:pt idx="798">
                  <c:v>798.22787333300005</c:v>
                </c:pt>
                <c:pt idx="799">
                  <c:v>799.22815888900004</c:v>
                </c:pt>
                <c:pt idx="800">
                  <c:v>800.22844444400005</c:v>
                </c:pt>
                <c:pt idx="801">
                  <c:v>801.22873000000004</c:v>
                </c:pt>
                <c:pt idx="802">
                  <c:v>802.22901555600004</c:v>
                </c:pt>
                <c:pt idx="803">
                  <c:v>803.22930111100004</c:v>
                </c:pt>
                <c:pt idx="804">
                  <c:v>804.22958666700004</c:v>
                </c:pt>
                <c:pt idx="805">
                  <c:v>805.22987222200004</c:v>
                </c:pt>
                <c:pt idx="806">
                  <c:v>806.23015777800003</c:v>
                </c:pt>
                <c:pt idx="807">
                  <c:v>807.23044333300004</c:v>
                </c:pt>
                <c:pt idx="808">
                  <c:v>808.23072888900003</c:v>
                </c:pt>
                <c:pt idx="809">
                  <c:v>809.23101444400004</c:v>
                </c:pt>
                <c:pt idx="810">
                  <c:v>810.23130000000003</c:v>
                </c:pt>
                <c:pt idx="811">
                  <c:v>811.23158555600003</c:v>
                </c:pt>
                <c:pt idx="812">
                  <c:v>812.23187111100003</c:v>
                </c:pt>
                <c:pt idx="813">
                  <c:v>813.23215666700003</c:v>
                </c:pt>
                <c:pt idx="814">
                  <c:v>814.23244222200003</c:v>
                </c:pt>
                <c:pt idx="815">
                  <c:v>815.23272777800003</c:v>
                </c:pt>
                <c:pt idx="816">
                  <c:v>816.23301333300003</c:v>
                </c:pt>
                <c:pt idx="817">
                  <c:v>817.23329888900003</c:v>
                </c:pt>
                <c:pt idx="818">
                  <c:v>818.23358444400003</c:v>
                </c:pt>
                <c:pt idx="819">
                  <c:v>819.23387000000002</c:v>
                </c:pt>
                <c:pt idx="820">
                  <c:v>820.23415555600002</c:v>
                </c:pt>
                <c:pt idx="821">
                  <c:v>821.23444111100002</c:v>
                </c:pt>
                <c:pt idx="822">
                  <c:v>822.23472666700002</c:v>
                </c:pt>
                <c:pt idx="823">
                  <c:v>823.23501222200002</c:v>
                </c:pt>
                <c:pt idx="824">
                  <c:v>824.23529777800002</c:v>
                </c:pt>
                <c:pt idx="825">
                  <c:v>825.23558333300002</c:v>
                </c:pt>
                <c:pt idx="826">
                  <c:v>826.23586888900002</c:v>
                </c:pt>
                <c:pt idx="827">
                  <c:v>827.23615444400002</c:v>
                </c:pt>
                <c:pt idx="828">
                  <c:v>828.23644000000002</c:v>
                </c:pt>
                <c:pt idx="829">
                  <c:v>829.23672555600001</c:v>
                </c:pt>
                <c:pt idx="830">
                  <c:v>830.23701111100002</c:v>
                </c:pt>
                <c:pt idx="831">
                  <c:v>831.23729666700001</c:v>
                </c:pt>
                <c:pt idx="832">
                  <c:v>832.23758222200001</c:v>
                </c:pt>
                <c:pt idx="833">
                  <c:v>833.23786777800001</c:v>
                </c:pt>
                <c:pt idx="834">
                  <c:v>834.23815333300001</c:v>
                </c:pt>
                <c:pt idx="835">
                  <c:v>835.23843888900001</c:v>
                </c:pt>
                <c:pt idx="836">
                  <c:v>836.23872444400001</c:v>
                </c:pt>
                <c:pt idx="837">
                  <c:v>837.23901000000001</c:v>
                </c:pt>
                <c:pt idx="838">
                  <c:v>838.239295556</c:v>
                </c:pt>
                <c:pt idx="839">
                  <c:v>839.23958111100001</c:v>
                </c:pt>
                <c:pt idx="840">
                  <c:v>840.239866667</c:v>
                </c:pt>
                <c:pt idx="841">
                  <c:v>841.24015222200001</c:v>
                </c:pt>
                <c:pt idx="842">
                  <c:v>842.240437778</c:v>
                </c:pt>
                <c:pt idx="843">
                  <c:v>843.24072333300001</c:v>
                </c:pt>
                <c:pt idx="844">
                  <c:v>844.241008889</c:v>
                </c:pt>
                <c:pt idx="845">
                  <c:v>845.241294444</c:v>
                </c:pt>
                <c:pt idx="846">
                  <c:v>846.24158</c:v>
                </c:pt>
                <c:pt idx="847">
                  <c:v>847.24186555599999</c:v>
                </c:pt>
                <c:pt idx="848">
                  <c:v>848.242151111</c:v>
                </c:pt>
                <c:pt idx="849">
                  <c:v>849.24243666699999</c:v>
                </c:pt>
                <c:pt idx="850">
                  <c:v>850.242722222</c:v>
                </c:pt>
                <c:pt idx="851">
                  <c:v>851.24300777799999</c:v>
                </c:pt>
                <c:pt idx="852">
                  <c:v>852.243293333</c:v>
                </c:pt>
                <c:pt idx="853">
                  <c:v>853.24357888899999</c:v>
                </c:pt>
                <c:pt idx="854">
                  <c:v>854.243864444</c:v>
                </c:pt>
                <c:pt idx="855">
                  <c:v>855.24414999999999</c:v>
                </c:pt>
                <c:pt idx="856">
                  <c:v>856.24443555599998</c:v>
                </c:pt>
                <c:pt idx="857">
                  <c:v>857.24472111099999</c:v>
                </c:pt>
                <c:pt idx="858">
                  <c:v>858.24500666699998</c:v>
                </c:pt>
                <c:pt idx="859">
                  <c:v>859.24529222199999</c:v>
                </c:pt>
                <c:pt idx="860">
                  <c:v>860.24557777799998</c:v>
                </c:pt>
                <c:pt idx="861">
                  <c:v>861.24586333299999</c:v>
                </c:pt>
                <c:pt idx="862">
                  <c:v>862.24614888899998</c:v>
                </c:pt>
                <c:pt idx="863">
                  <c:v>863.24643444399999</c:v>
                </c:pt>
                <c:pt idx="864">
                  <c:v>864.24671999999998</c:v>
                </c:pt>
                <c:pt idx="865">
                  <c:v>865.24700555599998</c:v>
                </c:pt>
                <c:pt idx="866">
                  <c:v>866.24729111099998</c:v>
                </c:pt>
                <c:pt idx="867">
                  <c:v>867.24757666699998</c:v>
                </c:pt>
                <c:pt idx="868">
                  <c:v>868.24786222199998</c:v>
                </c:pt>
                <c:pt idx="869">
                  <c:v>869.24814777799998</c:v>
                </c:pt>
                <c:pt idx="870">
                  <c:v>870.24843333299998</c:v>
                </c:pt>
                <c:pt idx="871">
                  <c:v>871.24871888899997</c:v>
                </c:pt>
                <c:pt idx="872">
                  <c:v>872.24900444399998</c:v>
                </c:pt>
                <c:pt idx="873">
                  <c:v>873.24928999999997</c:v>
                </c:pt>
                <c:pt idx="874">
                  <c:v>874.24957555599997</c:v>
                </c:pt>
                <c:pt idx="875">
                  <c:v>875.24986111099997</c:v>
                </c:pt>
                <c:pt idx="876">
                  <c:v>876.25014666699997</c:v>
                </c:pt>
                <c:pt idx="877">
                  <c:v>877.25043222199997</c:v>
                </c:pt>
                <c:pt idx="878">
                  <c:v>878.25071777799997</c:v>
                </c:pt>
                <c:pt idx="879">
                  <c:v>879.25100333299997</c:v>
                </c:pt>
                <c:pt idx="880">
                  <c:v>880.25128888899997</c:v>
                </c:pt>
                <c:pt idx="881">
                  <c:v>881.25157444399997</c:v>
                </c:pt>
                <c:pt idx="882">
                  <c:v>882.25185999999997</c:v>
                </c:pt>
                <c:pt idx="883">
                  <c:v>883.25214555599996</c:v>
                </c:pt>
                <c:pt idx="884">
                  <c:v>884.25243111099996</c:v>
                </c:pt>
                <c:pt idx="885">
                  <c:v>885.25271666699996</c:v>
                </c:pt>
                <c:pt idx="886">
                  <c:v>886.25300222199996</c:v>
                </c:pt>
                <c:pt idx="887">
                  <c:v>887.25328777799996</c:v>
                </c:pt>
                <c:pt idx="888">
                  <c:v>888.25357333299996</c:v>
                </c:pt>
                <c:pt idx="889">
                  <c:v>889.25385888899996</c:v>
                </c:pt>
                <c:pt idx="890">
                  <c:v>890.25414444399996</c:v>
                </c:pt>
                <c:pt idx="891">
                  <c:v>891.25442999999996</c:v>
                </c:pt>
                <c:pt idx="892">
                  <c:v>892.25471555599995</c:v>
                </c:pt>
                <c:pt idx="893">
                  <c:v>893.25500111099996</c:v>
                </c:pt>
                <c:pt idx="894">
                  <c:v>894.25528666699995</c:v>
                </c:pt>
                <c:pt idx="895">
                  <c:v>895.25557222199996</c:v>
                </c:pt>
                <c:pt idx="896">
                  <c:v>896.25585777799995</c:v>
                </c:pt>
                <c:pt idx="897">
                  <c:v>897.25614333299995</c:v>
                </c:pt>
                <c:pt idx="898">
                  <c:v>898.25642888899995</c:v>
                </c:pt>
                <c:pt idx="899">
                  <c:v>899.25671444399995</c:v>
                </c:pt>
                <c:pt idx="900">
                  <c:v>900.25699999999995</c:v>
                </c:pt>
                <c:pt idx="901">
                  <c:v>901.25728555600006</c:v>
                </c:pt>
                <c:pt idx="902">
                  <c:v>902.25757111099995</c:v>
                </c:pt>
                <c:pt idx="903">
                  <c:v>903.25785666700006</c:v>
                </c:pt>
                <c:pt idx="904">
                  <c:v>904.25814222199995</c:v>
                </c:pt>
                <c:pt idx="905">
                  <c:v>905.25842777800005</c:v>
                </c:pt>
                <c:pt idx="906">
                  <c:v>906.25871333299995</c:v>
                </c:pt>
                <c:pt idx="907">
                  <c:v>907.25899888900005</c:v>
                </c:pt>
                <c:pt idx="908">
                  <c:v>908.25928444399995</c:v>
                </c:pt>
                <c:pt idx="909">
                  <c:v>909.25957000000005</c:v>
                </c:pt>
                <c:pt idx="910">
                  <c:v>910.25985555600005</c:v>
                </c:pt>
                <c:pt idx="911">
                  <c:v>911.26014111100005</c:v>
                </c:pt>
                <c:pt idx="912">
                  <c:v>912.26042666700005</c:v>
                </c:pt>
                <c:pt idx="913">
                  <c:v>913.26071222200005</c:v>
                </c:pt>
                <c:pt idx="914">
                  <c:v>914.26099777800005</c:v>
                </c:pt>
                <c:pt idx="915">
                  <c:v>915.26128333300005</c:v>
                </c:pt>
                <c:pt idx="916">
                  <c:v>916.26156888900005</c:v>
                </c:pt>
                <c:pt idx="917">
                  <c:v>917.26185444400005</c:v>
                </c:pt>
                <c:pt idx="918">
                  <c:v>918.26214000000004</c:v>
                </c:pt>
                <c:pt idx="919">
                  <c:v>919.26242555600004</c:v>
                </c:pt>
                <c:pt idx="920">
                  <c:v>920.26271111100004</c:v>
                </c:pt>
                <c:pt idx="921">
                  <c:v>921.26299666700004</c:v>
                </c:pt>
                <c:pt idx="922">
                  <c:v>922.26328222200004</c:v>
                </c:pt>
                <c:pt idx="923">
                  <c:v>923.26356777800004</c:v>
                </c:pt>
                <c:pt idx="924">
                  <c:v>924.26385333300004</c:v>
                </c:pt>
                <c:pt idx="925">
                  <c:v>925.26413888900004</c:v>
                </c:pt>
                <c:pt idx="926">
                  <c:v>926.26442444400004</c:v>
                </c:pt>
                <c:pt idx="927">
                  <c:v>927.26471000000004</c:v>
                </c:pt>
                <c:pt idx="928">
                  <c:v>928.26499555600003</c:v>
                </c:pt>
                <c:pt idx="929">
                  <c:v>929.26528111100004</c:v>
                </c:pt>
                <c:pt idx="930">
                  <c:v>930.26556666700003</c:v>
                </c:pt>
                <c:pt idx="931">
                  <c:v>931.26585222200003</c:v>
                </c:pt>
                <c:pt idx="932">
                  <c:v>932.26613777800003</c:v>
                </c:pt>
                <c:pt idx="933">
                  <c:v>933.26642333300003</c:v>
                </c:pt>
                <c:pt idx="934">
                  <c:v>934.26670888900003</c:v>
                </c:pt>
                <c:pt idx="935">
                  <c:v>935.26699444400003</c:v>
                </c:pt>
                <c:pt idx="936">
                  <c:v>936.26728000000003</c:v>
                </c:pt>
                <c:pt idx="937">
                  <c:v>937.26756555600002</c:v>
                </c:pt>
                <c:pt idx="938">
                  <c:v>938.26785111100003</c:v>
                </c:pt>
                <c:pt idx="939">
                  <c:v>939.26813666700002</c:v>
                </c:pt>
                <c:pt idx="940">
                  <c:v>940.26842222200003</c:v>
                </c:pt>
                <c:pt idx="941">
                  <c:v>941.26870777800002</c:v>
                </c:pt>
                <c:pt idx="942">
                  <c:v>942.26899333300003</c:v>
                </c:pt>
                <c:pt idx="943">
                  <c:v>943.26927888900002</c:v>
                </c:pt>
                <c:pt idx="944">
                  <c:v>944.26956444400003</c:v>
                </c:pt>
                <c:pt idx="945">
                  <c:v>945.26985000000002</c:v>
                </c:pt>
                <c:pt idx="946">
                  <c:v>946.27013555600001</c:v>
                </c:pt>
                <c:pt idx="947">
                  <c:v>947.27042111100002</c:v>
                </c:pt>
                <c:pt idx="948">
                  <c:v>948.27070666700001</c:v>
                </c:pt>
                <c:pt idx="949">
                  <c:v>949.27099222200002</c:v>
                </c:pt>
                <c:pt idx="950">
                  <c:v>950.27127777800001</c:v>
                </c:pt>
                <c:pt idx="951">
                  <c:v>951.27156333300002</c:v>
                </c:pt>
                <c:pt idx="952">
                  <c:v>952.27184888900001</c:v>
                </c:pt>
                <c:pt idx="953">
                  <c:v>953.27213444400002</c:v>
                </c:pt>
                <c:pt idx="954">
                  <c:v>954.27242000000001</c:v>
                </c:pt>
                <c:pt idx="955">
                  <c:v>955.27270555600001</c:v>
                </c:pt>
                <c:pt idx="956">
                  <c:v>956.27299111100001</c:v>
                </c:pt>
                <c:pt idx="957">
                  <c:v>957.273276667</c:v>
                </c:pt>
                <c:pt idx="958">
                  <c:v>958.27356222200001</c:v>
                </c:pt>
                <c:pt idx="959">
                  <c:v>959.273847778</c:v>
                </c:pt>
                <c:pt idx="960">
                  <c:v>960.27413333300001</c:v>
                </c:pt>
                <c:pt idx="961">
                  <c:v>961.274418889</c:v>
                </c:pt>
                <c:pt idx="962">
                  <c:v>962.27470444400001</c:v>
                </c:pt>
                <c:pt idx="963">
                  <c:v>963.27499</c:v>
                </c:pt>
                <c:pt idx="964">
                  <c:v>964.275275556</c:v>
                </c:pt>
                <c:pt idx="965">
                  <c:v>965.275561111</c:v>
                </c:pt>
                <c:pt idx="966">
                  <c:v>966.275846667</c:v>
                </c:pt>
                <c:pt idx="967">
                  <c:v>967.276132222</c:v>
                </c:pt>
                <c:pt idx="968">
                  <c:v>968.276417778</c:v>
                </c:pt>
                <c:pt idx="969">
                  <c:v>969.276703333</c:v>
                </c:pt>
                <c:pt idx="970">
                  <c:v>970.27698888899999</c:v>
                </c:pt>
                <c:pt idx="971">
                  <c:v>971.277274444</c:v>
                </c:pt>
                <c:pt idx="972">
                  <c:v>972.27755999999999</c:v>
                </c:pt>
                <c:pt idx="973">
                  <c:v>973.27784555599999</c:v>
                </c:pt>
                <c:pt idx="974">
                  <c:v>974.27813111099999</c:v>
                </c:pt>
                <c:pt idx="975">
                  <c:v>975.27841666699999</c:v>
                </c:pt>
                <c:pt idx="976">
                  <c:v>976.27870222199999</c:v>
                </c:pt>
                <c:pt idx="977">
                  <c:v>977.27898777799999</c:v>
                </c:pt>
                <c:pt idx="978">
                  <c:v>978.27927333299999</c:v>
                </c:pt>
                <c:pt idx="979">
                  <c:v>979.27955888899999</c:v>
                </c:pt>
                <c:pt idx="980">
                  <c:v>980.27984444399999</c:v>
                </c:pt>
                <c:pt idx="981">
                  <c:v>981.28012999999999</c:v>
                </c:pt>
                <c:pt idx="982">
                  <c:v>982.28041555599998</c:v>
                </c:pt>
                <c:pt idx="983">
                  <c:v>983.28070111099998</c:v>
                </c:pt>
                <c:pt idx="984">
                  <c:v>984.28098666699998</c:v>
                </c:pt>
                <c:pt idx="985">
                  <c:v>985.28127222199998</c:v>
                </c:pt>
                <c:pt idx="986">
                  <c:v>986.28155777799998</c:v>
                </c:pt>
                <c:pt idx="987">
                  <c:v>987.28184333299998</c:v>
                </c:pt>
                <c:pt idx="988">
                  <c:v>988.28212888899998</c:v>
                </c:pt>
                <c:pt idx="989">
                  <c:v>989.28241444399998</c:v>
                </c:pt>
                <c:pt idx="990">
                  <c:v>990.28269999999998</c:v>
                </c:pt>
                <c:pt idx="991">
                  <c:v>991.28298555599997</c:v>
                </c:pt>
                <c:pt idx="992">
                  <c:v>992.28327111099998</c:v>
                </c:pt>
                <c:pt idx="993">
                  <c:v>993.28355666699997</c:v>
                </c:pt>
                <c:pt idx="994">
                  <c:v>994.28384222199998</c:v>
                </c:pt>
                <c:pt idx="995">
                  <c:v>995.28412777799997</c:v>
                </c:pt>
                <c:pt idx="996">
                  <c:v>996.28441333299997</c:v>
                </c:pt>
                <c:pt idx="997">
                  <c:v>997.28469888899997</c:v>
                </c:pt>
                <c:pt idx="998">
                  <c:v>998.28498444399997</c:v>
                </c:pt>
                <c:pt idx="999">
                  <c:v>999.28526999999997</c:v>
                </c:pt>
                <c:pt idx="1000">
                  <c:v>1000.285555556</c:v>
                </c:pt>
                <c:pt idx="1001">
                  <c:v>1001.285841111</c:v>
                </c:pt>
                <c:pt idx="1002">
                  <c:v>1002.286126667</c:v>
                </c:pt>
                <c:pt idx="1003">
                  <c:v>1003.286412222</c:v>
                </c:pt>
                <c:pt idx="1004">
                  <c:v>1004.286697778</c:v>
                </c:pt>
                <c:pt idx="1005">
                  <c:v>1005.286983333</c:v>
                </c:pt>
                <c:pt idx="1006">
                  <c:v>1006.287268889</c:v>
                </c:pt>
                <c:pt idx="1007">
                  <c:v>1007.287554444</c:v>
                </c:pt>
                <c:pt idx="1008">
                  <c:v>1008.28784</c:v>
                </c:pt>
                <c:pt idx="1009">
                  <c:v>1009.288125556</c:v>
                </c:pt>
                <c:pt idx="1010">
                  <c:v>1010.288411111</c:v>
                </c:pt>
                <c:pt idx="1011">
                  <c:v>1011.288696667</c:v>
                </c:pt>
                <c:pt idx="1012">
                  <c:v>1012.288982222</c:v>
                </c:pt>
                <c:pt idx="1013">
                  <c:v>1013.289267778</c:v>
                </c:pt>
                <c:pt idx="1014">
                  <c:v>1014.289553333</c:v>
                </c:pt>
                <c:pt idx="1015">
                  <c:v>1015.289838889</c:v>
                </c:pt>
                <c:pt idx="1016">
                  <c:v>1016.290124444</c:v>
                </c:pt>
                <c:pt idx="1017">
                  <c:v>1017.29041</c:v>
                </c:pt>
                <c:pt idx="1018">
                  <c:v>1018.2906955559999</c:v>
                </c:pt>
                <c:pt idx="1019">
                  <c:v>1019.290981111</c:v>
                </c:pt>
                <c:pt idx="1020">
                  <c:v>1020.2912666669999</c:v>
                </c:pt>
                <c:pt idx="1021">
                  <c:v>1021.291552222</c:v>
                </c:pt>
                <c:pt idx="1022">
                  <c:v>1022.2918377779999</c:v>
                </c:pt>
                <c:pt idx="1023">
                  <c:v>1023.2921233329999</c:v>
                </c:pt>
                <c:pt idx="1024">
                  <c:v>1024.2924088889999</c:v>
                </c:pt>
                <c:pt idx="1025">
                  <c:v>1025.2926944440001</c:v>
                </c:pt>
                <c:pt idx="1026">
                  <c:v>1026.2929799999999</c:v>
                </c:pt>
                <c:pt idx="1027">
                  <c:v>1027.2932655560001</c:v>
                </c:pt>
                <c:pt idx="1028">
                  <c:v>1028.2935511109999</c:v>
                </c:pt>
                <c:pt idx="1029">
                  <c:v>1029.2938366670001</c:v>
                </c:pt>
                <c:pt idx="1030">
                  <c:v>1030.2941222219999</c:v>
                </c:pt>
                <c:pt idx="1031">
                  <c:v>1031.294407778</c:v>
                </c:pt>
                <c:pt idx="1032">
                  <c:v>1032.2946933329999</c:v>
                </c:pt>
                <c:pt idx="1033">
                  <c:v>1033.294978889</c:v>
                </c:pt>
                <c:pt idx="1034">
                  <c:v>1034.2952644439999</c:v>
                </c:pt>
                <c:pt idx="1035">
                  <c:v>1035.29555</c:v>
                </c:pt>
                <c:pt idx="1036">
                  <c:v>1036.2958355559999</c:v>
                </c:pt>
                <c:pt idx="1037">
                  <c:v>1037.296121111</c:v>
                </c:pt>
                <c:pt idx="1038">
                  <c:v>1038.2964066669999</c:v>
                </c:pt>
                <c:pt idx="1039">
                  <c:v>1039.296692222</c:v>
                </c:pt>
                <c:pt idx="1040">
                  <c:v>1040.2969777779999</c:v>
                </c:pt>
                <c:pt idx="1041">
                  <c:v>1041.297263333</c:v>
                </c:pt>
                <c:pt idx="1042">
                  <c:v>1042.2975488889999</c:v>
                </c:pt>
                <c:pt idx="1043">
                  <c:v>1043.297834444</c:v>
                </c:pt>
                <c:pt idx="1044">
                  <c:v>1044.2981199999999</c:v>
                </c:pt>
                <c:pt idx="1045">
                  <c:v>1045.298405556</c:v>
                </c:pt>
                <c:pt idx="1046">
                  <c:v>1046.2986911109999</c:v>
                </c:pt>
                <c:pt idx="1047">
                  <c:v>1047.298976667</c:v>
                </c:pt>
                <c:pt idx="1048">
                  <c:v>1048.2992622219999</c:v>
                </c:pt>
                <c:pt idx="1049">
                  <c:v>1049.299547778</c:v>
                </c:pt>
                <c:pt idx="1050">
                  <c:v>1050.2998333329999</c:v>
                </c:pt>
                <c:pt idx="1051">
                  <c:v>1051.300118889</c:v>
                </c:pt>
                <c:pt idx="1052">
                  <c:v>1052.3004044439999</c:v>
                </c:pt>
                <c:pt idx="1053">
                  <c:v>1053.30069</c:v>
                </c:pt>
                <c:pt idx="1054">
                  <c:v>1054.3009755559999</c:v>
                </c:pt>
                <c:pt idx="1055">
                  <c:v>1055.301261111</c:v>
                </c:pt>
                <c:pt idx="1056">
                  <c:v>1056.3015466669999</c:v>
                </c:pt>
                <c:pt idx="1057">
                  <c:v>1057.301832222</c:v>
                </c:pt>
                <c:pt idx="1058">
                  <c:v>1058.3021177779999</c:v>
                </c:pt>
                <c:pt idx="1059">
                  <c:v>1059.302403333</c:v>
                </c:pt>
                <c:pt idx="1060">
                  <c:v>1060.3026888889999</c:v>
                </c:pt>
                <c:pt idx="1061">
                  <c:v>1061.302974444</c:v>
                </c:pt>
                <c:pt idx="1062">
                  <c:v>1062.3032599999999</c:v>
                </c:pt>
                <c:pt idx="1063">
                  <c:v>1063.303545556</c:v>
                </c:pt>
                <c:pt idx="1064">
                  <c:v>1064.3038311109999</c:v>
                </c:pt>
                <c:pt idx="1065">
                  <c:v>1065.304116667</c:v>
                </c:pt>
                <c:pt idx="1066">
                  <c:v>1066.3044022219999</c:v>
                </c:pt>
                <c:pt idx="1067">
                  <c:v>1067.304687778</c:v>
                </c:pt>
                <c:pt idx="1068">
                  <c:v>1068.3049733329999</c:v>
                </c:pt>
                <c:pt idx="1069">
                  <c:v>1069.305258889</c:v>
                </c:pt>
                <c:pt idx="1070">
                  <c:v>1070.3055444439999</c:v>
                </c:pt>
                <c:pt idx="1071">
                  <c:v>1071.30583</c:v>
                </c:pt>
                <c:pt idx="1072">
                  <c:v>1072.3061155559999</c:v>
                </c:pt>
                <c:pt idx="1073">
                  <c:v>1073.306401111</c:v>
                </c:pt>
                <c:pt idx="1074">
                  <c:v>1074.3066866669999</c:v>
                </c:pt>
                <c:pt idx="1075">
                  <c:v>1075.306972222</c:v>
                </c:pt>
                <c:pt idx="1076">
                  <c:v>1076.3072577779999</c:v>
                </c:pt>
                <c:pt idx="1077">
                  <c:v>1077.307543333</c:v>
                </c:pt>
                <c:pt idx="1078">
                  <c:v>1078.3078288889999</c:v>
                </c:pt>
                <c:pt idx="1079">
                  <c:v>1079.308114444</c:v>
                </c:pt>
                <c:pt idx="1080">
                  <c:v>1080.3083999999999</c:v>
                </c:pt>
                <c:pt idx="1081">
                  <c:v>1081.308685556</c:v>
                </c:pt>
                <c:pt idx="1082">
                  <c:v>1082.3089711109999</c:v>
                </c:pt>
                <c:pt idx="1083">
                  <c:v>1083.309256667</c:v>
                </c:pt>
                <c:pt idx="1084">
                  <c:v>1084.3095422219999</c:v>
                </c:pt>
                <c:pt idx="1085">
                  <c:v>1085.309827778</c:v>
                </c:pt>
                <c:pt idx="1086">
                  <c:v>1086.3101133329999</c:v>
                </c:pt>
                <c:pt idx="1087">
                  <c:v>1087.310398889</c:v>
                </c:pt>
                <c:pt idx="1088">
                  <c:v>1088.3106844439999</c:v>
                </c:pt>
                <c:pt idx="1089">
                  <c:v>1089.31097</c:v>
                </c:pt>
                <c:pt idx="1090">
                  <c:v>1090.3112555560001</c:v>
                </c:pt>
                <c:pt idx="1091">
                  <c:v>1091.311541111</c:v>
                </c:pt>
                <c:pt idx="1092">
                  <c:v>1092.3118266670001</c:v>
                </c:pt>
                <c:pt idx="1093">
                  <c:v>1093.312112222</c:v>
                </c:pt>
                <c:pt idx="1094">
                  <c:v>1094.3123977780001</c:v>
                </c:pt>
                <c:pt idx="1095">
                  <c:v>1095.312683333</c:v>
                </c:pt>
                <c:pt idx="1096">
                  <c:v>1096.3129688890001</c:v>
                </c:pt>
                <c:pt idx="1097">
                  <c:v>1097.313254444</c:v>
                </c:pt>
                <c:pt idx="1098">
                  <c:v>1098.3135400000001</c:v>
                </c:pt>
                <c:pt idx="1099">
                  <c:v>1099.313825556</c:v>
                </c:pt>
                <c:pt idx="1100">
                  <c:v>1100.3141111110001</c:v>
                </c:pt>
                <c:pt idx="1101">
                  <c:v>1101.314396667</c:v>
                </c:pt>
                <c:pt idx="1102">
                  <c:v>1102.3146822220001</c:v>
                </c:pt>
                <c:pt idx="1103">
                  <c:v>1103.314967778</c:v>
                </c:pt>
                <c:pt idx="1104">
                  <c:v>1104.3152533330001</c:v>
                </c:pt>
                <c:pt idx="1105">
                  <c:v>1105.315538889</c:v>
                </c:pt>
                <c:pt idx="1106">
                  <c:v>1106.3158244440001</c:v>
                </c:pt>
                <c:pt idx="1107">
                  <c:v>1107.31611</c:v>
                </c:pt>
                <c:pt idx="1108">
                  <c:v>1108.3163955560001</c:v>
                </c:pt>
                <c:pt idx="1109">
                  <c:v>1109.316681111</c:v>
                </c:pt>
                <c:pt idx="1110">
                  <c:v>1110.3169666670001</c:v>
                </c:pt>
                <c:pt idx="1111">
                  <c:v>1111.317252222</c:v>
                </c:pt>
                <c:pt idx="1112">
                  <c:v>1112.3175377780001</c:v>
                </c:pt>
                <c:pt idx="1113">
                  <c:v>1113.317823333</c:v>
                </c:pt>
                <c:pt idx="1114">
                  <c:v>1114.3181088890001</c:v>
                </c:pt>
                <c:pt idx="1115">
                  <c:v>1115.318394444</c:v>
                </c:pt>
                <c:pt idx="1116">
                  <c:v>1116.3186800000001</c:v>
                </c:pt>
                <c:pt idx="1117">
                  <c:v>1117.318965556</c:v>
                </c:pt>
                <c:pt idx="1118">
                  <c:v>1118.3192511110001</c:v>
                </c:pt>
                <c:pt idx="1119">
                  <c:v>1119.319536667</c:v>
                </c:pt>
                <c:pt idx="1120">
                  <c:v>1120.3198222220001</c:v>
                </c:pt>
                <c:pt idx="1121">
                  <c:v>1121.320107778</c:v>
                </c:pt>
                <c:pt idx="1122">
                  <c:v>1122.3203933330001</c:v>
                </c:pt>
                <c:pt idx="1123">
                  <c:v>1123.320678889</c:v>
                </c:pt>
                <c:pt idx="1124">
                  <c:v>1124.3209644440001</c:v>
                </c:pt>
                <c:pt idx="1125">
                  <c:v>1125.32125</c:v>
                </c:pt>
                <c:pt idx="1126">
                  <c:v>1126.3215355560001</c:v>
                </c:pt>
                <c:pt idx="1127">
                  <c:v>1127.321821111</c:v>
                </c:pt>
                <c:pt idx="1128">
                  <c:v>1128.3221066670001</c:v>
                </c:pt>
                <c:pt idx="1129">
                  <c:v>1129.322392222</c:v>
                </c:pt>
                <c:pt idx="1130">
                  <c:v>1130.3226777780001</c:v>
                </c:pt>
                <c:pt idx="1131">
                  <c:v>1131.322963333</c:v>
                </c:pt>
                <c:pt idx="1132">
                  <c:v>1132.3232488890001</c:v>
                </c:pt>
                <c:pt idx="1133">
                  <c:v>1133.323534444</c:v>
                </c:pt>
                <c:pt idx="1134">
                  <c:v>1134.3238200000001</c:v>
                </c:pt>
                <c:pt idx="1135">
                  <c:v>1135.3241055559999</c:v>
                </c:pt>
                <c:pt idx="1136">
                  <c:v>1136.3243911110001</c:v>
                </c:pt>
                <c:pt idx="1137">
                  <c:v>1137.3246766669999</c:v>
                </c:pt>
                <c:pt idx="1138">
                  <c:v>1138.3249622220001</c:v>
                </c:pt>
                <c:pt idx="1139">
                  <c:v>1139.3252477779999</c:v>
                </c:pt>
                <c:pt idx="1140">
                  <c:v>1140.3255333330001</c:v>
                </c:pt>
                <c:pt idx="1141">
                  <c:v>1141.3258188889999</c:v>
                </c:pt>
                <c:pt idx="1142">
                  <c:v>1142.3261044440001</c:v>
                </c:pt>
                <c:pt idx="1143">
                  <c:v>1143.3263899999999</c:v>
                </c:pt>
                <c:pt idx="1144">
                  <c:v>1144.3266755560001</c:v>
                </c:pt>
                <c:pt idx="1145">
                  <c:v>1145.3269611109999</c:v>
                </c:pt>
                <c:pt idx="1146">
                  <c:v>1146.3272466670001</c:v>
                </c:pt>
                <c:pt idx="1147">
                  <c:v>1147.3275322219999</c:v>
                </c:pt>
                <c:pt idx="1148">
                  <c:v>1148.3278177780001</c:v>
                </c:pt>
                <c:pt idx="1149">
                  <c:v>1149.3281033329999</c:v>
                </c:pt>
                <c:pt idx="1150">
                  <c:v>1150.3283888890001</c:v>
                </c:pt>
                <c:pt idx="1151">
                  <c:v>1151.3286744439999</c:v>
                </c:pt>
                <c:pt idx="1152">
                  <c:v>1152.3289600000001</c:v>
                </c:pt>
                <c:pt idx="1153">
                  <c:v>1153.3292455559999</c:v>
                </c:pt>
                <c:pt idx="1154">
                  <c:v>1154.3295311110001</c:v>
                </c:pt>
                <c:pt idx="1155">
                  <c:v>1155.3298166669999</c:v>
                </c:pt>
                <c:pt idx="1156">
                  <c:v>1156.3301022220001</c:v>
                </c:pt>
                <c:pt idx="1157">
                  <c:v>1157.3303877779999</c:v>
                </c:pt>
                <c:pt idx="1158">
                  <c:v>1158.330673333</c:v>
                </c:pt>
                <c:pt idx="1159">
                  <c:v>1159.3309588889999</c:v>
                </c:pt>
                <c:pt idx="1160">
                  <c:v>1160.331244444</c:v>
                </c:pt>
                <c:pt idx="1161">
                  <c:v>1161.3315299999999</c:v>
                </c:pt>
                <c:pt idx="1162">
                  <c:v>1162.331815556</c:v>
                </c:pt>
                <c:pt idx="1163">
                  <c:v>1163.3321011109999</c:v>
                </c:pt>
                <c:pt idx="1164">
                  <c:v>1164.332386667</c:v>
                </c:pt>
                <c:pt idx="1165">
                  <c:v>1165.3326722219999</c:v>
                </c:pt>
                <c:pt idx="1166">
                  <c:v>1166.332957778</c:v>
                </c:pt>
                <c:pt idx="1167">
                  <c:v>1167.3332433329999</c:v>
                </c:pt>
                <c:pt idx="1168">
                  <c:v>1168.333528889</c:v>
                </c:pt>
                <c:pt idx="1169">
                  <c:v>1169.3338144439999</c:v>
                </c:pt>
                <c:pt idx="1170">
                  <c:v>1170.3341</c:v>
                </c:pt>
                <c:pt idx="1171">
                  <c:v>1171.3343855559999</c:v>
                </c:pt>
                <c:pt idx="1172">
                  <c:v>1172.334671111</c:v>
                </c:pt>
                <c:pt idx="1173">
                  <c:v>1173.3349566669999</c:v>
                </c:pt>
                <c:pt idx="1174">
                  <c:v>1174.335242222</c:v>
                </c:pt>
                <c:pt idx="1175">
                  <c:v>1175.3355277779999</c:v>
                </c:pt>
                <c:pt idx="1176">
                  <c:v>1176.335813333</c:v>
                </c:pt>
                <c:pt idx="1177">
                  <c:v>1177.3360988889999</c:v>
                </c:pt>
                <c:pt idx="1178">
                  <c:v>1178.336384444</c:v>
                </c:pt>
                <c:pt idx="1179">
                  <c:v>1179.3366699999999</c:v>
                </c:pt>
                <c:pt idx="1180">
                  <c:v>1180.336955556</c:v>
                </c:pt>
                <c:pt idx="1181">
                  <c:v>1181.3372411109999</c:v>
                </c:pt>
                <c:pt idx="1182">
                  <c:v>1182.337526667</c:v>
                </c:pt>
                <c:pt idx="1183">
                  <c:v>1183.3378122219999</c:v>
                </c:pt>
                <c:pt idx="1184">
                  <c:v>1184.338097778</c:v>
                </c:pt>
                <c:pt idx="1185">
                  <c:v>1185.3383833329999</c:v>
                </c:pt>
                <c:pt idx="1186">
                  <c:v>1186.338668889</c:v>
                </c:pt>
                <c:pt idx="1187">
                  <c:v>1187.3389544439999</c:v>
                </c:pt>
                <c:pt idx="1188">
                  <c:v>1188.33924</c:v>
                </c:pt>
                <c:pt idx="1189">
                  <c:v>1189.3395255559999</c:v>
                </c:pt>
                <c:pt idx="1190">
                  <c:v>1190.339811111</c:v>
                </c:pt>
                <c:pt idx="1191">
                  <c:v>1191.3400966669999</c:v>
                </c:pt>
                <c:pt idx="1192">
                  <c:v>1192.340382222</c:v>
                </c:pt>
                <c:pt idx="1193">
                  <c:v>1193.3406677779999</c:v>
                </c:pt>
                <c:pt idx="1194">
                  <c:v>1194.340953333</c:v>
                </c:pt>
                <c:pt idx="1195">
                  <c:v>1195.3412388889999</c:v>
                </c:pt>
                <c:pt idx="1196">
                  <c:v>1196.341524444</c:v>
                </c:pt>
                <c:pt idx="1197">
                  <c:v>1197.3418099999999</c:v>
                </c:pt>
                <c:pt idx="1198">
                  <c:v>1198.342095556</c:v>
                </c:pt>
                <c:pt idx="1199">
                  <c:v>1199.3423811109999</c:v>
                </c:pt>
                <c:pt idx="1200">
                  <c:v>1200.342666667</c:v>
                </c:pt>
                <c:pt idx="1201">
                  <c:v>1201.3429522219999</c:v>
                </c:pt>
                <c:pt idx="1202">
                  <c:v>1202.343237778</c:v>
                </c:pt>
                <c:pt idx="1203">
                  <c:v>1203.3435233329999</c:v>
                </c:pt>
                <c:pt idx="1204">
                  <c:v>1204.343808889</c:v>
                </c:pt>
                <c:pt idx="1205">
                  <c:v>1205.3440944439999</c:v>
                </c:pt>
                <c:pt idx="1206">
                  <c:v>1206.34438</c:v>
                </c:pt>
                <c:pt idx="1207">
                  <c:v>1207.3446655560001</c:v>
                </c:pt>
                <c:pt idx="1208">
                  <c:v>1208.344951111</c:v>
                </c:pt>
                <c:pt idx="1209">
                  <c:v>1209.3452366670001</c:v>
                </c:pt>
                <c:pt idx="1210">
                  <c:v>1210.345522222</c:v>
                </c:pt>
                <c:pt idx="1211">
                  <c:v>1211.3458077780001</c:v>
                </c:pt>
                <c:pt idx="1212">
                  <c:v>1212.346093333</c:v>
                </c:pt>
                <c:pt idx="1213">
                  <c:v>1213.3463788890001</c:v>
                </c:pt>
                <c:pt idx="1214">
                  <c:v>1214.346664444</c:v>
                </c:pt>
                <c:pt idx="1215">
                  <c:v>1215.3469500000001</c:v>
                </c:pt>
                <c:pt idx="1216">
                  <c:v>1216.347235556</c:v>
                </c:pt>
                <c:pt idx="1217">
                  <c:v>1217.3475211110001</c:v>
                </c:pt>
                <c:pt idx="1218">
                  <c:v>1218.347806667</c:v>
                </c:pt>
                <c:pt idx="1219">
                  <c:v>1219.3480922220001</c:v>
                </c:pt>
                <c:pt idx="1220">
                  <c:v>1220.348377778</c:v>
                </c:pt>
                <c:pt idx="1221">
                  <c:v>1221.3486633330001</c:v>
                </c:pt>
                <c:pt idx="1222">
                  <c:v>1222.348948889</c:v>
                </c:pt>
                <c:pt idx="1223">
                  <c:v>1223.3492344440001</c:v>
                </c:pt>
                <c:pt idx="1224">
                  <c:v>1224.34952</c:v>
                </c:pt>
                <c:pt idx="1225">
                  <c:v>1225.3498055560001</c:v>
                </c:pt>
                <c:pt idx="1226">
                  <c:v>1226.350091111</c:v>
                </c:pt>
                <c:pt idx="1227">
                  <c:v>1227.3503766670001</c:v>
                </c:pt>
                <c:pt idx="1228">
                  <c:v>1228.350662222</c:v>
                </c:pt>
                <c:pt idx="1229">
                  <c:v>1229.3509477780001</c:v>
                </c:pt>
                <c:pt idx="1230">
                  <c:v>1230.351233333</c:v>
                </c:pt>
                <c:pt idx="1231">
                  <c:v>1231.3515188890001</c:v>
                </c:pt>
                <c:pt idx="1232">
                  <c:v>1232.351804444</c:v>
                </c:pt>
                <c:pt idx="1233">
                  <c:v>1233.3520900000001</c:v>
                </c:pt>
                <c:pt idx="1234">
                  <c:v>1234.352375556</c:v>
                </c:pt>
                <c:pt idx="1235">
                  <c:v>1235.3526611110001</c:v>
                </c:pt>
                <c:pt idx="1236">
                  <c:v>1236.352946667</c:v>
                </c:pt>
                <c:pt idx="1237">
                  <c:v>1237.3532322220001</c:v>
                </c:pt>
                <c:pt idx="1238">
                  <c:v>1238.353517778</c:v>
                </c:pt>
                <c:pt idx="1239">
                  <c:v>1239.3538033330001</c:v>
                </c:pt>
                <c:pt idx="1240">
                  <c:v>1240.354088889</c:v>
                </c:pt>
                <c:pt idx="1241">
                  <c:v>1241.3543744440001</c:v>
                </c:pt>
                <c:pt idx="1242">
                  <c:v>1242.35466</c:v>
                </c:pt>
                <c:pt idx="1243">
                  <c:v>1243.3549455560001</c:v>
                </c:pt>
                <c:pt idx="1244">
                  <c:v>1244.355231111</c:v>
                </c:pt>
                <c:pt idx="1245">
                  <c:v>1245.3555166670001</c:v>
                </c:pt>
                <c:pt idx="1246">
                  <c:v>1246.355802222</c:v>
                </c:pt>
                <c:pt idx="1247">
                  <c:v>1247.3560877780001</c:v>
                </c:pt>
                <c:pt idx="1248">
                  <c:v>1248.356373333</c:v>
                </c:pt>
                <c:pt idx="1249">
                  <c:v>1249.3566588890001</c:v>
                </c:pt>
                <c:pt idx="1250">
                  <c:v>1250.356944444</c:v>
                </c:pt>
                <c:pt idx="1251">
                  <c:v>1251.3572300000001</c:v>
                </c:pt>
                <c:pt idx="1252">
                  <c:v>1252.357515556</c:v>
                </c:pt>
                <c:pt idx="1253">
                  <c:v>1253.3578011110001</c:v>
                </c:pt>
                <c:pt idx="1254">
                  <c:v>1254.358086667</c:v>
                </c:pt>
                <c:pt idx="1255">
                  <c:v>1255.3583722220001</c:v>
                </c:pt>
                <c:pt idx="1256">
                  <c:v>1256.358657778</c:v>
                </c:pt>
                <c:pt idx="1257">
                  <c:v>1257.3589433330001</c:v>
                </c:pt>
                <c:pt idx="1258">
                  <c:v>1258.359228889</c:v>
                </c:pt>
                <c:pt idx="1259">
                  <c:v>1259.3595144440001</c:v>
                </c:pt>
                <c:pt idx="1260">
                  <c:v>1260.3598</c:v>
                </c:pt>
                <c:pt idx="1261">
                  <c:v>1261.3600855560001</c:v>
                </c:pt>
                <c:pt idx="1262">
                  <c:v>1262.3603711109999</c:v>
                </c:pt>
                <c:pt idx="1263">
                  <c:v>1263.3606566670001</c:v>
                </c:pt>
                <c:pt idx="1264">
                  <c:v>1264.3609422219999</c:v>
                </c:pt>
                <c:pt idx="1265">
                  <c:v>1265.3612277780001</c:v>
                </c:pt>
                <c:pt idx="1266">
                  <c:v>1266.3615133329999</c:v>
                </c:pt>
                <c:pt idx="1267">
                  <c:v>1267.3617988890001</c:v>
                </c:pt>
                <c:pt idx="1268">
                  <c:v>1268.3620844439999</c:v>
                </c:pt>
                <c:pt idx="1269">
                  <c:v>1269.3623700000001</c:v>
                </c:pt>
                <c:pt idx="1270">
                  <c:v>1270.3626555559999</c:v>
                </c:pt>
                <c:pt idx="1271">
                  <c:v>1271.3629411110001</c:v>
                </c:pt>
                <c:pt idx="1272">
                  <c:v>1272.3632266669999</c:v>
                </c:pt>
                <c:pt idx="1273">
                  <c:v>1273.3635122220001</c:v>
                </c:pt>
                <c:pt idx="1274">
                  <c:v>1274.3637977779999</c:v>
                </c:pt>
                <c:pt idx="1275">
                  <c:v>1275.3640833330001</c:v>
                </c:pt>
                <c:pt idx="1276">
                  <c:v>1276.3643688889999</c:v>
                </c:pt>
                <c:pt idx="1277">
                  <c:v>1277.3646544440001</c:v>
                </c:pt>
                <c:pt idx="1278">
                  <c:v>1278.3649399999999</c:v>
                </c:pt>
                <c:pt idx="1279">
                  <c:v>1279.365225556</c:v>
                </c:pt>
                <c:pt idx="1280">
                  <c:v>1280.3655111109999</c:v>
                </c:pt>
                <c:pt idx="1281">
                  <c:v>1281.365796667</c:v>
                </c:pt>
                <c:pt idx="1282">
                  <c:v>1282.3660822219999</c:v>
                </c:pt>
                <c:pt idx="1283">
                  <c:v>1283.366367778</c:v>
                </c:pt>
                <c:pt idx="1284">
                  <c:v>1284.3666533329999</c:v>
                </c:pt>
                <c:pt idx="1285">
                  <c:v>1285.366938889</c:v>
                </c:pt>
                <c:pt idx="1286">
                  <c:v>1286.3672244439999</c:v>
                </c:pt>
                <c:pt idx="1287">
                  <c:v>1287.36751</c:v>
                </c:pt>
                <c:pt idx="1288">
                  <c:v>1288.3677955559999</c:v>
                </c:pt>
                <c:pt idx="1289">
                  <c:v>1289.368081111</c:v>
                </c:pt>
                <c:pt idx="1290">
                  <c:v>1290.3683666669999</c:v>
                </c:pt>
                <c:pt idx="1291">
                  <c:v>1291.368652222</c:v>
                </c:pt>
                <c:pt idx="1292">
                  <c:v>1292.3689377779999</c:v>
                </c:pt>
                <c:pt idx="1293">
                  <c:v>1293.369223333</c:v>
                </c:pt>
                <c:pt idx="1294">
                  <c:v>1294.3695088889999</c:v>
                </c:pt>
                <c:pt idx="1295">
                  <c:v>1295.369794444</c:v>
                </c:pt>
                <c:pt idx="1296">
                  <c:v>1296.3700799999999</c:v>
                </c:pt>
                <c:pt idx="1297">
                  <c:v>1297.370365556</c:v>
                </c:pt>
                <c:pt idx="1298">
                  <c:v>1298.3706511109999</c:v>
                </c:pt>
                <c:pt idx="1299">
                  <c:v>1299.370936667</c:v>
                </c:pt>
                <c:pt idx="1300">
                  <c:v>1300.3712222219999</c:v>
                </c:pt>
                <c:pt idx="1301">
                  <c:v>1301.371507778</c:v>
                </c:pt>
                <c:pt idx="1302">
                  <c:v>1302.3717933329999</c:v>
                </c:pt>
                <c:pt idx="1303">
                  <c:v>1303.372078889</c:v>
                </c:pt>
                <c:pt idx="1304">
                  <c:v>1304.3723644439999</c:v>
                </c:pt>
                <c:pt idx="1305">
                  <c:v>1305.37265</c:v>
                </c:pt>
                <c:pt idx="1306">
                  <c:v>1306.3729355559999</c:v>
                </c:pt>
                <c:pt idx="1307">
                  <c:v>1307.373221111</c:v>
                </c:pt>
                <c:pt idx="1308">
                  <c:v>1308.3735066669999</c:v>
                </c:pt>
                <c:pt idx="1309">
                  <c:v>1309.373792222</c:v>
                </c:pt>
                <c:pt idx="1310">
                  <c:v>1310.3740777779999</c:v>
                </c:pt>
                <c:pt idx="1311">
                  <c:v>1311.374363333</c:v>
                </c:pt>
                <c:pt idx="1312">
                  <c:v>1312.3746488889999</c:v>
                </c:pt>
                <c:pt idx="1313">
                  <c:v>1313.374934444</c:v>
                </c:pt>
                <c:pt idx="1314">
                  <c:v>1314.3752199999999</c:v>
                </c:pt>
                <c:pt idx="1315">
                  <c:v>1315.375505556</c:v>
                </c:pt>
                <c:pt idx="1316">
                  <c:v>1316.3757911109999</c:v>
                </c:pt>
                <c:pt idx="1317">
                  <c:v>1317.376076667</c:v>
                </c:pt>
                <c:pt idx="1318">
                  <c:v>1318.3763622219999</c:v>
                </c:pt>
                <c:pt idx="1319">
                  <c:v>1319.376647778</c:v>
                </c:pt>
                <c:pt idx="1320">
                  <c:v>1320.3769333329999</c:v>
                </c:pt>
                <c:pt idx="1321">
                  <c:v>1321.377218889</c:v>
                </c:pt>
                <c:pt idx="1322">
                  <c:v>1322.3775044439999</c:v>
                </c:pt>
                <c:pt idx="1323">
                  <c:v>1323.37779</c:v>
                </c:pt>
                <c:pt idx="1324">
                  <c:v>1324.3780755560001</c:v>
                </c:pt>
                <c:pt idx="1325">
                  <c:v>1325.378361111</c:v>
                </c:pt>
                <c:pt idx="1326">
                  <c:v>1326.3786466670001</c:v>
                </c:pt>
                <c:pt idx="1327">
                  <c:v>1327.378932222</c:v>
                </c:pt>
                <c:pt idx="1328">
                  <c:v>1328.3792177780001</c:v>
                </c:pt>
                <c:pt idx="1329">
                  <c:v>1329.379503333</c:v>
                </c:pt>
                <c:pt idx="1330">
                  <c:v>1330.3797888890001</c:v>
                </c:pt>
                <c:pt idx="1331">
                  <c:v>1331.380074444</c:v>
                </c:pt>
                <c:pt idx="1332">
                  <c:v>1332.3803600000001</c:v>
                </c:pt>
                <c:pt idx="1333">
                  <c:v>1333.380645556</c:v>
                </c:pt>
                <c:pt idx="1334">
                  <c:v>1334.3809311110001</c:v>
                </c:pt>
                <c:pt idx="1335">
                  <c:v>1335.381216667</c:v>
                </c:pt>
                <c:pt idx="1336">
                  <c:v>1336.3815022220001</c:v>
                </c:pt>
                <c:pt idx="1337">
                  <c:v>1337.381787778</c:v>
                </c:pt>
              </c:numCache>
            </c:numRef>
          </c:xVal>
          <c:yVal>
            <c:numRef>
              <c:f>'C12L4_power_via_A2_A12L4_PXI-EL'!$F$14:$F$1351</c:f>
              <c:numCache>
                <c:formatCode>General</c:formatCode>
                <c:ptCount val="1338"/>
                <c:pt idx="0">
                  <c:v>-2.419E-6</c:v>
                </c:pt>
                <c:pt idx="1">
                  <c:v>-2.1730000000000002E-6</c:v>
                </c:pt>
                <c:pt idx="2">
                  <c:v>-2.5450000000000002E-6</c:v>
                </c:pt>
                <c:pt idx="3">
                  <c:v>-2.3300000000000001E-6</c:v>
                </c:pt>
                <c:pt idx="4">
                  <c:v>-2.5730000000000002E-6</c:v>
                </c:pt>
                <c:pt idx="5">
                  <c:v>-2.1720000000000001E-6</c:v>
                </c:pt>
                <c:pt idx="6">
                  <c:v>-2.3300000000000001E-6</c:v>
                </c:pt>
                <c:pt idx="7">
                  <c:v>-2.4260000000000002E-6</c:v>
                </c:pt>
                <c:pt idx="8">
                  <c:v>-2.3259999999999998E-6</c:v>
                </c:pt>
                <c:pt idx="9">
                  <c:v>-2.4360000000000001E-6</c:v>
                </c:pt>
                <c:pt idx="10">
                  <c:v>-2.4279999999999999E-6</c:v>
                </c:pt>
                <c:pt idx="11">
                  <c:v>-2.4080000000000001E-6</c:v>
                </c:pt>
                <c:pt idx="12">
                  <c:v>-2.4669999999999998E-6</c:v>
                </c:pt>
                <c:pt idx="13">
                  <c:v>-2.5280000000000002E-6</c:v>
                </c:pt>
                <c:pt idx="14">
                  <c:v>-2.4619999999999999E-6</c:v>
                </c:pt>
                <c:pt idx="15">
                  <c:v>-2.6560000000000001E-6</c:v>
                </c:pt>
                <c:pt idx="16">
                  <c:v>-2.4490000000000002E-6</c:v>
                </c:pt>
                <c:pt idx="17">
                  <c:v>-2.4899999999999999E-6</c:v>
                </c:pt>
                <c:pt idx="18">
                  <c:v>-2.4940000000000002E-6</c:v>
                </c:pt>
                <c:pt idx="19">
                  <c:v>-2.5469999999999999E-6</c:v>
                </c:pt>
                <c:pt idx="20">
                  <c:v>-2.4779999999999998E-6</c:v>
                </c:pt>
                <c:pt idx="21">
                  <c:v>-2.2960000000000001E-6</c:v>
                </c:pt>
                <c:pt idx="22">
                  <c:v>-2.4059999999999999E-6</c:v>
                </c:pt>
                <c:pt idx="23">
                  <c:v>-2.2929999999999999E-6</c:v>
                </c:pt>
                <c:pt idx="24">
                  <c:v>-2.4779999999999998E-6</c:v>
                </c:pt>
                <c:pt idx="25">
                  <c:v>-2.4030000000000001E-6</c:v>
                </c:pt>
                <c:pt idx="26">
                  <c:v>-2.5280000000000002E-6</c:v>
                </c:pt>
                <c:pt idx="27">
                  <c:v>-2.6000000000000001E-6</c:v>
                </c:pt>
                <c:pt idx="28">
                  <c:v>-2.4370000000000001E-6</c:v>
                </c:pt>
                <c:pt idx="29">
                  <c:v>-2.5110000000000002E-6</c:v>
                </c:pt>
                <c:pt idx="30">
                  <c:v>-2.5110000000000002E-6</c:v>
                </c:pt>
                <c:pt idx="31">
                  <c:v>-2.4540000000000001E-6</c:v>
                </c:pt>
                <c:pt idx="32">
                  <c:v>-2.2989999999999999E-6</c:v>
                </c:pt>
                <c:pt idx="33">
                  <c:v>-1.8220000000000001E-6</c:v>
                </c:pt>
                <c:pt idx="34">
                  <c:v>-1.902E-6</c:v>
                </c:pt>
                <c:pt idx="35">
                  <c:v>-2.2170000000000001E-6</c:v>
                </c:pt>
                <c:pt idx="36">
                  <c:v>-2.0760000000000001E-6</c:v>
                </c:pt>
                <c:pt idx="37">
                  <c:v>-2.125E-6</c:v>
                </c:pt>
                <c:pt idx="38">
                  <c:v>-2.0999999999999998E-6</c:v>
                </c:pt>
                <c:pt idx="39">
                  <c:v>-2.1150000000000001E-6</c:v>
                </c:pt>
                <c:pt idx="40">
                  <c:v>-2.1720000000000001E-6</c:v>
                </c:pt>
                <c:pt idx="41">
                  <c:v>-1.9800000000000001E-6</c:v>
                </c:pt>
                <c:pt idx="42">
                  <c:v>-2.1459999999999999E-6</c:v>
                </c:pt>
                <c:pt idx="43">
                  <c:v>-2.1430000000000001E-6</c:v>
                </c:pt>
                <c:pt idx="44">
                  <c:v>-2.3020000000000002E-6</c:v>
                </c:pt>
                <c:pt idx="45">
                  <c:v>-2.125E-6</c:v>
                </c:pt>
                <c:pt idx="46">
                  <c:v>-2.4030000000000001E-6</c:v>
                </c:pt>
                <c:pt idx="47">
                  <c:v>-2.0870000000000001E-6</c:v>
                </c:pt>
                <c:pt idx="48">
                  <c:v>-2.3259999999999998E-6</c:v>
                </c:pt>
                <c:pt idx="49">
                  <c:v>-2.1629999999999999E-6</c:v>
                </c:pt>
                <c:pt idx="50">
                  <c:v>-2.3800000000000001E-6</c:v>
                </c:pt>
                <c:pt idx="51">
                  <c:v>-2.0099999999999998E-6</c:v>
                </c:pt>
                <c:pt idx="52">
                  <c:v>-2.3080000000000002E-6</c:v>
                </c:pt>
                <c:pt idx="53">
                  <c:v>-2.198E-6</c:v>
                </c:pt>
                <c:pt idx="54">
                  <c:v>-2.2290000000000002E-6</c:v>
                </c:pt>
                <c:pt idx="55">
                  <c:v>-2.0940000000000002E-6</c:v>
                </c:pt>
                <c:pt idx="56">
                  <c:v>-2.1900000000000002E-6</c:v>
                </c:pt>
                <c:pt idx="57">
                  <c:v>-2.182E-6</c:v>
                </c:pt>
                <c:pt idx="58">
                  <c:v>-2.1900000000000002E-6</c:v>
                </c:pt>
                <c:pt idx="59">
                  <c:v>-2.2010000000000002E-6</c:v>
                </c:pt>
                <c:pt idx="60">
                  <c:v>-2.0590000000000001E-6</c:v>
                </c:pt>
                <c:pt idx="61">
                  <c:v>-2.334E-6</c:v>
                </c:pt>
                <c:pt idx="62">
                  <c:v>-2.1090000000000001E-6</c:v>
                </c:pt>
                <c:pt idx="63">
                  <c:v>-2.0600000000000002E-6</c:v>
                </c:pt>
                <c:pt idx="64">
                  <c:v>-2.0810000000000001E-6</c:v>
                </c:pt>
                <c:pt idx="65">
                  <c:v>-2.2630000000000002E-6</c:v>
                </c:pt>
                <c:pt idx="66">
                  <c:v>-2.204E-6</c:v>
                </c:pt>
                <c:pt idx="67">
                  <c:v>-2.1610000000000001E-6</c:v>
                </c:pt>
                <c:pt idx="68">
                  <c:v>-2.1409999999999999E-6</c:v>
                </c:pt>
                <c:pt idx="69">
                  <c:v>-2.2000000000000001E-6</c:v>
                </c:pt>
                <c:pt idx="70">
                  <c:v>-2.3829999999999999E-6</c:v>
                </c:pt>
                <c:pt idx="71">
                  <c:v>-2.4530000000000001E-6</c:v>
                </c:pt>
                <c:pt idx="72">
                  <c:v>-2.5330000000000001E-6</c:v>
                </c:pt>
                <c:pt idx="73">
                  <c:v>-2.413E-6</c:v>
                </c:pt>
                <c:pt idx="74">
                  <c:v>-2.7149999999999998E-6</c:v>
                </c:pt>
                <c:pt idx="75">
                  <c:v>-2.4499999999999998E-6</c:v>
                </c:pt>
                <c:pt idx="76">
                  <c:v>-2.8049999999999998E-6</c:v>
                </c:pt>
                <c:pt idx="77">
                  <c:v>-3.242E-6</c:v>
                </c:pt>
                <c:pt idx="78">
                  <c:v>-2.9869999999999999E-6</c:v>
                </c:pt>
                <c:pt idx="79">
                  <c:v>-2.8820000000000001E-6</c:v>
                </c:pt>
                <c:pt idx="80">
                  <c:v>-2.7180000000000001E-6</c:v>
                </c:pt>
                <c:pt idx="81">
                  <c:v>-2.9059999999999998E-6</c:v>
                </c:pt>
                <c:pt idx="82">
                  <c:v>-2.632E-6</c:v>
                </c:pt>
                <c:pt idx="83">
                  <c:v>-2.8049999999999998E-6</c:v>
                </c:pt>
                <c:pt idx="84">
                  <c:v>-2.729E-6</c:v>
                </c:pt>
                <c:pt idx="85">
                  <c:v>-2.6860000000000002E-6</c:v>
                </c:pt>
                <c:pt idx="86">
                  <c:v>-2.5959999999999998E-6</c:v>
                </c:pt>
                <c:pt idx="87">
                  <c:v>-2.8789999999999999E-6</c:v>
                </c:pt>
                <c:pt idx="88">
                  <c:v>-2.6869999999999999E-6</c:v>
                </c:pt>
                <c:pt idx="89">
                  <c:v>-2.7039999999999999E-6</c:v>
                </c:pt>
                <c:pt idx="90">
                  <c:v>-2.7879999999999998E-6</c:v>
                </c:pt>
                <c:pt idx="91">
                  <c:v>-2.757E-6</c:v>
                </c:pt>
                <c:pt idx="92">
                  <c:v>-2.6579999999999998E-6</c:v>
                </c:pt>
                <c:pt idx="93">
                  <c:v>-2.7010000000000001E-6</c:v>
                </c:pt>
                <c:pt idx="94">
                  <c:v>-2.5210000000000001E-6</c:v>
                </c:pt>
                <c:pt idx="95">
                  <c:v>-2.649E-6</c:v>
                </c:pt>
                <c:pt idx="96">
                  <c:v>-1.5820000000000001E-6</c:v>
                </c:pt>
                <c:pt idx="97">
                  <c:v>-1.8339999999999999E-6</c:v>
                </c:pt>
                <c:pt idx="98">
                  <c:v>-2.2979999999999999E-6</c:v>
                </c:pt>
                <c:pt idx="99">
                  <c:v>-2.4880000000000001E-6</c:v>
                </c:pt>
                <c:pt idx="100">
                  <c:v>-2.3779999999999999E-6</c:v>
                </c:pt>
                <c:pt idx="101">
                  <c:v>-2.4530000000000001E-6</c:v>
                </c:pt>
                <c:pt idx="102">
                  <c:v>-2.413E-6</c:v>
                </c:pt>
                <c:pt idx="103">
                  <c:v>-2.5150000000000001E-6</c:v>
                </c:pt>
                <c:pt idx="104">
                  <c:v>-2.582E-6</c:v>
                </c:pt>
                <c:pt idx="105">
                  <c:v>-2.621E-6</c:v>
                </c:pt>
                <c:pt idx="106">
                  <c:v>-2.497E-6</c:v>
                </c:pt>
                <c:pt idx="107">
                  <c:v>-2.6280000000000001E-6</c:v>
                </c:pt>
                <c:pt idx="108">
                  <c:v>-2.373E-6</c:v>
                </c:pt>
                <c:pt idx="109">
                  <c:v>-2.666E-6</c:v>
                </c:pt>
                <c:pt idx="110">
                  <c:v>-2.3029999999999998E-6</c:v>
                </c:pt>
                <c:pt idx="111">
                  <c:v>-2.6369999999999999E-6</c:v>
                </c:pt>
                <c:pt idx="112">
                  <c:v>-2.4590000000000001E-6</c:v>
                </c:pt>
                <c:pt idx="113">
                  <c:v>-2.481E-6</c:v>
                </c:pt>
                <c:pt idx="114">
                  <c:v>-2.3929999999999998E-6</c:v>
                </c:pt>
                <c:pt idx="115">
                  <c:v>-2.5610000000000001E-6</c:v>
                </c:pt>
                <c:pt idx="116">
                  <c:v>-2.3779999999999999E-6</c:v>
                </c:pt>
                <c:pt idx="117">
                  <c:v>-2.305E-6</c:v>
                </c:pt>
                <c:pt idx="118">
                  <c:v>-2.5100000000000001E-6</c:v>
                </c:pt>
                <c:pt idx="119">
                  <c:v>-2.407E-6</c:v>
                </c:pt>
                <c:pt idx="120">
                  <c:v>-2.7429999999999998E-6</c:v>
                </c:pt>
                <c:pt idx="121">
                  <c:v>-2.5059999999999998E-6</c:v>
                </c:pt>
                <c:pt idx="122">
                  <c:v>-2.5600000000000001E-6</c:v>
                </c:pt>
                <c:pt idx="123">
                  <c:v>-2.497E-6</c:v>
                </c:pt>
                <c:pt idx="124">
                  <c:v>-2.2900000000000001E-6</c:v>
                </c:pt>
                <c:pt idx="125">
                  <c:v>-2.543E-6</c:v>
                </c:pt>
                <c:pt idx="126">
                  <c:v>-2.4700000000000001E-6</c:v>
                </c:pt>
                <c:pt idx="127">
                  <c:v>-2.57E-6</c:v>
                </c:pt>
                <c:pt idx="128">
                  <c:v>-2.3429999999999998E-6</c:v>
                </c:pt>
                <c:pt idx="129">
                  <c:v>-2.6340000000000001E-6</c:v>
                </c:pt>
                <c:pt idx="130">
                  <c:v>-2.4380000000000002E-6</c:v>
                </c:pt>
                <c:pt idx="131">
                  <c:v>-2.6730000000000001E-6</c:v>
                </c:pt>
                <c:pt idx="132">
                  <c:v>-2.6579999999999998E-6</c:v>
                </c:pt>
                <c:pt idx="133">
                  <c:v>-2.7049999999999999E-6</c:v>
                </c:pt>
                <c:pt idx="134">
                  <c:v>-2.7860000000000001E-6</c:v>
                </c:pt>
                <c:pt idx="135">
                  <c:v>-2.6280000000000001E-6</c:v>
                </c:pt>
                <c:pt idx="136">
                  <c:v>-2.4049999999999998E-6</c:v>
                </c:pt>
                <c:pt idx="137">
                  <c:v>-2.5660000000000001E-6</c:v>
                </c:pt>
                <c:pt idx="138">
                  <c:v>-2.6860000000000002E-6</c:v>
                </c:pt>
                <c:pt idx="139">
                  <c:v>-2.8109999999999999E-6</c:v>
                </c:pt>
                <c:pt idx="140">
                  <c:v>-4.1300000000000003E-6</c:v>
                </c:pt>
                <c:pt idx="141">
                  <c:v>-3.489E-6</c:v>
                </c:pt>
                <c:pt idx="142">
                  <c:v>-3.597E-6</c:v>
                </c:pt>
                <c:pt idx="143">
                  <c:v>-3.174E-6</c:v>
                </c:pt>
                <c:pt idx="144">
                  <c:v>-3.3359999999999999E-6</c:v>
                </c:pt>
                <c:pt idx="145">
                  <c:v>-3.1540000000000002E-6</c:v>
                </c:pt>
                <c:pt idx="146">
                  <c:v>-3.3220000000000001E-6</c:v>
                </c:pt>
                <c:pt idx="147">
                  <c:v>-3.0690000000000002E-6</c:v>
                </c:pt>
                <c:pt idx="148">
                  <c:v>-3.151E-6</c:v>
                </c:pt>
                <c:pt idx="149">
                  <c:v>-3.0599999999999999E-6</c:v>
                </c:pt>
                <c:pt idx="150">
                  <c:v>-3.0649999999999999E-6</c:v>
                </c:pt>
                <c:pt idx="151">
                  <c:v>-2.9050000000000001E-6</c:v>
                </c:pt>
                <c:pt idx="152">
                  <c:v>-3.348E-6</c:v>
                </c:pt>
                <c:pt idx="153">
                  <c:v>-3.0520000000000002E-6</c:v>
                </c:pt>
                <c:pt idx="154">
                  <c:v>-2.8499999999999998E-6</c:v>
                </c:pt>
                <c:pt idx="155">
                  <c:v>-3.0139999999999999E-6</c:v>
                </c:pt>
                <c:pt idx="156">
                  <c:v>-2.909E-6</c:v>
                </c:pt>
                <c:pt idx="157">
                  <c:v>-2.8650000000000001E-6</c:v>
                </c:pt>
                <c:pt idx="158">
                  <c:v>-3.1750000000000001E-6</c:v>
                </c:pt>
                <c:pt idx="159">
                  <c:v>-2.8870000000000001E-6</c:v>
                </c:pt>
                <c:pt idx="160">
                  <c:v>-1.0020000000000001E-6</c:v>
                </c:pt>
                <c:pt idx="161">
                  <c:v>-1.6610000000000001E-6</c:v>
                </c:pt>
                <c:pt idx="162">
                  <c:v>-2.2220000000000001E-6</c:v>
                </c:pt>
                <c:pt idx="163">
                  <c:v>-1.9870000000000002E-6</c:v>
                </c:pt>
                <c:pt idx="164">
                  <c:v>-2.108E-6</c:v>
                </c:pt>
                <c:pt idx="165">
                  <c:v>-2.1710000000000001E-6</c:v>
                </c:pt>
                <c:pt idx="166">
                  <c:v>-2.0169999999999999E-6</c:v>
                </c:pt>
                <c:pt idx="167">
                  <c:v>-2.1399999999999998E-6</c:v>
                </c:pt>
                <c:pt idx="168">
                  <c:v>-2.0810000000000001E-6</c:v>
                </c:pt>
                <c:pt idx="169">
                  <c:v>-2.007E-6</c:v>
                </c:pt>
                <c:pt idx="170">
                  <c:v>-2.1299999999999999E-6</c:v>
                </c:pt>
                <c:pt idx="171">
                  <c:v>-2.0829999999999998E-6</c:v>
                </c:pt>
                <c:pt idx="172">
                  <c:v>-2.3309999999999998E-6</c:v>
                </c:pt>
                <c:pt idx="173">
                  <c:v>-2.1129999999999999E-6</c:v>
                </c:pt>
                <c:pt idx="174">
                  <c:v>-2.1059999999999998E-6</c:v>
                </c:pt>
                <c:pt idx="175">
                  <c:v>-1.846E-6</c:v>
                </c:pt>
                <c:pt idx="176">
                  <c:v>-2.2800000000000002E-6</c:v>
                </c:pt>
                <c:pt idx="177">
                  <c:v>-2.2000000000000001E-6</c:v>
                </c:pt>
                <c:pt idx="178">
                  <c:v>-2.1349999999999999E-6</c:v>
                </c:pt>
                <c:pt idx="179">
                  <c:v>-2.3029999999999998E-6</c:v>
                </c:pt>
                <c:pt idx="180">
                  <c:v>-2.2259999999999999E-6</c:v>
                </c:pt>
                <c:pt idx="181">
                  <c:v>-2.3989999999999998E-6</c:v>
                </c:pt>
                <c:pt idx="182">
                  <c:v>-2.367E-6</c:v>
                </c:pt>
                <c:pt idx="183">
                  <c:v>-2.3659999999999999E-6</c:v>
                </c:pt>
                <c:pt idx="184">
                  <c:v>-2.187E-6</c:v>
                </c:pt>
                <c:pt idx="185">
                  <c:v>-2.238E-6</c:v>
                </c:pt>
                <c:pt idx="186">
                  <c:v>-2.159E-6</c:v>
                </c:pt>
                <c:pt idx="187">
                  <c:v>-2.5239999999999999E-6</c:v>
                </c:pt>
                <c:pt idx="188">
                  <c:v>-2.4119999999999999E-6</c:v>
                </c:pt>
                <c:pt idx="189">
                  <c:v>-2.5349999999999999E-6</c:v>
                </c:pt>
                <c:pt idx="190">
                  <c:v>-2.1390000000000002E-6</c:v>
                </c:pt>
                <c:pt idx="191">
                  <c:v>-2.4899999999999999E-6</c:v>
                </c:pt>
                <c:pt idx="192">
                  <c:v>-2.3180000000000001E-6</c:v>
                </c:pt>
                <c:pt idx="193">
                  <c:v>-2.4729999999999999E-6</c:v>
                </c:pt>
                <c:pt idx="194">
                  <c:v>-2.289E-6</c:v>
                </c:pt>
                <c:pt idx="195">
                  <c:v>-2.3810000000000002E-6</c:v>
                </c:pt>
                <c:pt idx="196">
                  <c:v>-2.3760000000000002E-6</c:v>
                </c:pt>
                <c:pt idx="197">
                  <c:v>-2.2299999999999998E-6</c:v>
                </c:pt>
                <c:pt idx="198">
                  <c:v>-2.1670000000000002E-6</c:v>
                </c:pt>
                <c:pt idx="199">
                  <c:v>-2.4949999999999998E-6</c:v>
                </c:pt>
                <c:pt idx="200">
                  <c:v>-2.249E-6</c:v>
                </c:pt>
                <c:pt idx="201">
                  <c:v>-2.4480000000000001E-6</c:v>
                </c:pt>
                <c:pt idx="202">
                  <c:v>-2.3439999999999999E-6</c:v>
                </c:pt>
                <c:pt idx="203">
                  <c:v>-2.1270000000000001E-6</c:v>
                </c:pt>
                <c:pt idx="204">
                  <c:v>-2.1490000000000001E-6</c:v>
                </c:pt>
                <c:pt idx="205">
                  <c:v>-2.193E-6</c:v>
                </c:pt>
                <c:pt idx="206">
                  <c:v>-2.3939999999999999E-6</c:v>
                </c:pt>
                <c:pt idx="207">
                  <c:v>-2.2450000000000001E-6</c:v>
                </c:pt>
                <c:pt idx="208">
                  <c:v>-2.3989999999999998E-6</c:v>
                </c:pt>
                <c:pt idx="209">
                  <c:v>-2.351E-6</c:v>
                </c:pt>
                <c:pt idx="210">
                  <c:v>-2.221E-6</c:v>
                </c:pt>
                <c:pt idx="211">
                  <c:v>-2.181E-6</c:v>
                </c:pt>
                <c:pt idx="212">
                  <c:v>-2.26E-6</c:v>
                </c:pt>
                <c:pt idx="213">
                  <c:v>-2.2230000000000001E-6</c:v>
                </c:pt>
                <c:pt idx="214">
                  <c:v>-1.9300000000000002E-6</c:v>
                </c:pt>
                <c:pt idx="215">
                  <c:v>-5.4160000000000003E-6</c:v>
                </c:pt>
                <c:pt idx="216">
                  <c:v>-2.8229999999999999E-6</c:v>
                </c:pt>
                <c:pt idx="217">
                  <c:v>-3.083E-6</c:v>
                </c:pt>
                <c:pt idx="218">
                  <c:v>-2.976E-6</c:v>
                </c:pt>
                <c:pt idx="219">
                  <c:v>-2.96E-6</c:v>
                </c:pt>
                <c:pt idx="220">
                  <c:v>-3.557E-6</c:v>
                </c:pt>
                <c:pt idx="221">
                  <c:v>-3.1429999999999998E-6</c:v>
                </c:pt>
                <c:pt idx="222">
                  <c:v>-2.9639999999999999E-6</c:v>
                </c:pt>
                <c:pt idx="223">
                  <c:v>-3.647E-6</c:v>
                </c:pt>
                <c:pt idx="224">
                  <c:v>-2.9979999999999999E-6</c:v>
                </c:pt>
                <c:pt idx="225">
                  <c:v>-3.3220000000000001E-6</c:v>
                </c:pt>
                <c:pt idx="226">
                  <c:v>-3.056E-6</c:v>
                </c:pt>
                <c:pt idx="227">
                  <c:v>-3.1030000000000002E-6</c:v>
                </c:pt>
                <c:pt idx="228">
                  <c:v>-3.2770000000000001E-6</c:v>
                </c:pt>
                <c:pt idx="229">
                  <c:v>-3.134E-6</c:v>
                </c:pt>
                <c:pt idx="230">
                  <c:v>-2.9610000000000001E-6</c:v>
                </c:pt>
                <c:pt idx="231">
                  <c:v>-3.2940000000000001E-6</c:v>
                </c:pt>
                <c:pt idx="232">
                  <c:v>-3.0809999999999998E-6</c:v>
                </c:pt>
                <c:pt idx="233">
                  <c:v>-3.2329999999999998E-6</c:v>
                </c:pt>
                <c:pt idx="234">
                  <c:v>-2.9909999999999998E-6</c:v>
                </c:pt>
                <c:pt idx="235">
                  <c:v>-3.2399999999999999E-6</c:v>
                </c:pt>
                <c:pt idx="236">
                  <c:v>-3.1259999999999998E-6</c:v>
                </c:pt>
                <c:pt idx="237">
                  <c:v>-3.1089999999999998E-6</c:v>
                </c:pt>
                <c:pt idx="238">
                  <c:v>-3.1149999999999998E-6</c:v>
                </c:pt>
                <c:pt idx="239">
                  <c:v>-3.0149999999999999E-6</c:v>
                </c:pt>
                <c:pt idx="240">
                  <c:v>-3.0070000000000002E-6</c:v>
                </c:pt>
                <c:pt idx="241">
                  <c:v>-2.6100000000000002E-7</c:v>
                </c:pt>
                <c:pt idx="242">
                  <c:v>-1.542E-6</c:v>
                </c:pt>
                <c:pt idx="243">
                  <c:v>-2.0080000000000001E-6</c:v>
                </c:pt>
                <c:pt idx="244">
                  <c:v>-1.889E-6</c:v>
                </c:pt>
                <c:pt idx="245">
                  <c:v>-2.0990000000000001E-6</c:v>
                </c:pt>
                <c:pt idx="246">
                  <c:v>-2.0260000000000002E-6</c:v>
                </c:pt>
                <c:pt idx="247">
                  <c:v>-2.0470000000000001E-6</c:v>
                </c:pt>
                <c:pt idx="248">
                  <c:v>-2.0439999999999998E-6</c:v>
                </c:pt>
                <c:pt idx="249">
                  <c:v>-1.903E-6</c:v>
                </c:pt>
                <c:pt idx="250">
                  <c:v>-1.8279999999999999E-6</c:v>
                </c:pt>
                <c:pt idx="251">
                  <c:v>-1.8509999999999999E-6</c:v>
                </c:pt>
                <c:pt idx="252">
                  <c:v>-1.6109999999999999E-6</c:v>
                </c:pt>
                <c:pt idx="253">
                  <c:v>-1.686E-6</c:v>
                </c:pt>
                <c:pt idx="254">
                  <c:v>-1.703E-6</c:v>
                </c:pt>
                <c:pt idx="255">
                  <c:v>-1.8029999999999999E-6</c:v>
                </c:pt>
                <c:pt idx="256">
                  <c:v>-1.6789999999999999E-6</c:v>
                </c:pt>
                <c:pt idx="257">
                  <c:v>-1.855E-6</c:v>
                </c:pt>
                <c:pt idx="258">
                  <c:v>-1.8530000000000001E-6</c:v>
                </c:pt>
                <c:pt idx="259">
                  <c:v>-1.7799999999999999E-6</c:v>
                </c:pt>
                <c:pt idx="260">
                  <c:v>-1.792E-6</c:v>
                </c:pt>
                <c:pt idx="261">
                  <c:v>-1.824E-6</c:v>
                </c:pt>
                <c:pt idx="262">
                  <c:v>-1.8950000000000001E-6</c:v>
                </c:pt>
                <c:pt idx="263">
                  <c:v>-1.8780000000000001E-6</c:v>
                </c:pt>
                <c:pt idx="264">
                  <c:v>-1.945E-6</c:v>
                </c:pt>
                <c:pt idx="265">
                  <c:v>-1.8449999999999999E-6</c:v>
                </c:pt>
                <c:pt idx="266">
                  <c:v>-1.8780000000000001E-6</c:v>
                </c:pt>
                <c:pt idx="267">
                  <c:v>-1.7239999999999999E-6</c:v>
                </c:pt>
                <c:pt idx="268">
                  <c:v>-1.823E-6</c:v>
                </c:pt>
                <c:pt idx="269">
                  <c:v>-1.7060000000000001E-6</c:v>
                </c:pt>
                <c:pt idx="270">
                  <c:v>-1.8419999999999999E-6</c:v>
                </c:pt>
                <c:pt idx="271">
                  <c:v>-1.846E-6</c:v>
                </c:pt>
                <c:pt idx="272">
                  <c:v>-1.6750000000000001E-6</c:v>
                </c:pt>
                <c:pt idx="273">
                  <c:v>-1.703E-6</c:v>
                </c:pt>
                <c:pt idx="274">
                  <c:v>-1.8369999999999999E-6</c:v>
                </c:pt>
                <c:pt idx="275">
                  <c:v>-1.7570000000000001E-6</c:v>
                </c:pt>
                <c:pt idx="276">
                  <c:v>-1.911E-6</c:v>
                </c:pt>
                <c:pt idx="277">
                  <c:v>-1.7910000000000001E-6</c:v>
                </c:pt>
                <c:pt idx="278">
                  <c:v>-1.9910000000000001E-6</c:v>
                </c:pt>
                <c:pt idx="279">
                  <c:v>-1.84E-6</c:v>
                </c:pt>
                <c:pt idx="280">
                  <c:v>-2.0719999999999998E-6</c:v>
                </c:pt>
                <c:pt idx="281">
                  <c:v>-1.6330000000000001E-6</c:v>
                </c:pt>
                <c:pt idx="282">
                  <c:v>-1.7039999999999999E-6</c:v>
                </c:pt>
                <c:pt idx="283">
                  <c:v>-1.601E-6</c:v>
                </c:pt>
                <c:pt idx="284">
                  <c:v>-1.592E-6</c:v>
                </c:pt>
                <c:pt idx="285">
                  <c:v>-1.6139999999999999E-6</c:v>
                </c:pt>
                <c:pt idx="286">
                  <c:v>-1.6640000000000001E-6</c:v>
                </c:pt>
                <c:pt idx="287">
                  <c:v>-1.81E-6</c:v>
                </c:pt>
                <c:pt idx="288">
                  <c:v>-1.9570000000000001E-6</c:v>
                </c:pt>
                <c:pt idx="289">
                  <c:v>-2.2050000000000001E-6</c:v>
                </c:pt>
                <c:pt idx="290">
                  <c:v>-2.1119999999999999E-6</c:v>
                </c:pt>
                <c:pt idx="291">
                  <c:v>-2.057E-6</c:v>
                </c:pt>
                <c:pt idx="292">
                  <c:v>-2.007E-6</c:v>
                </c:pt>
                <c:pt idx="293">
                  <c:v>-2.0200000000000001E-6</c:v>
                </c:pt>
                <c:pt idx="294">
                  <c:v>-2.0640000000000001E-6</c:v>
                </c:pt>
                <c:pt idx="295">
                  <c:v>-2.069E-6</c:v>
                </c:pt>
                <c:pt idx="296">
                  <c:v>-1.933E-6</c:v>
                </c:pt>
                <c:pt idx="297">
                  <c:v>-2.1050000000000002E-6</c:v>
                </c:pt>
                <c:pt idx="298">
                  <c:v>-1.9599999999999999E-6</c:v>
                </c:pt>
                <c:pt idx="299">
                  <c:v>-2.136E-6</c:v>
                </c:pt>
                <c:pt idx="300">
                  <c:v>-5.716E-6</c:v>
                </c:pt>
                <c:pt idx="301">
                  <c:v>-3.3289999999999998E-6</c:v>
                </c:pt>
                <c:pt idx="302">
                  <c:v>-3.1259999999999998E-6</c:v>
                </c:pt>
                <c:pt idx="303">
                  <c:v>-3.0649999999999999E-6</c:v>
                </c:pt>
                <c:pt idx="304">
                  <c:v>-3.1779999999999999E-6</c:v>
                </c:pt>
                <c:pt idx="305">
                  <c:v>-2.8830000000000002E-6</c:v>
                </c:pt>
                <c:pt idx="306">
                  <c:v>-2.7269999999999999E-6</c:v>
                </c:pt>
                <c:pt idx="307">
                  <c:v>-2.8420000000000001E-6</c:v>
                </c:pt>
                <c:pt idx="308">
                  <c:v>-2.6860000000000002E-6</c:v>
                </c:pt>
                <c:pt idx="309">
                  <c:v>-2.853E-6</c:v>
                </c:pt>
                <c:pt idx="310">
                  <c:v>-2.8540000000000001E-6</c:v>
                </c:pt>
                <c:pt idx="311">
                  <c:v>-2.8090000000000001E-6</c:v>
                </c:pt>
                <c:pt idx="312">
                  <c:v>-2.7300000000000001E-6</c:v>
                </c:pt>
                <c:pt idx="313">
                  <c:v>-2.7310000000000002E-6</c:v>
                </c:pt>
                <c:pt idx="314">
                  <c:v>-2.6180000000000002E-6</c:v>
                </c:pt>
                <c:pt idx="315">
                  <c:v>-2.5459999999999998E-6</c:v>
                </c:pt>
                <c:pt idx="316">
                  <c:v>-2.6979999999999998E-6</c:v>
                </c:pt>
                <c:pt idx="317">
                  <c:v>-2.6000000000000001E-6</c:v>
                </c:pt>
                <c:pt idx="318">
                  <c:v>-2.5909999999999998E-6</c:v>
                </c:pt>
                <c:pt idx="319">
                  <c:v>-2.5009999999999999E-6</c:v>
                </c:pt>
                <c:pt idx="320">
                  <c:v>-2.7319999999999998E-6</c:v>
                </c:pt>
                <c:pt idx="321">
                  <c:v>-2.5909999999999998E-6</c:v>
                </c:pt>
                <c:pt idx="322">
                  <c:v>-2.711E-6</c:v>
                </c:pt>
                <c:pt idx="323">
                  <c:v>-2.6369999999999999E-6</c:v>
                </c:pt>
                <c:pt idx="324">
                  <c:v>-2.6860000000000002E-6</c:v>
                </c:pt>
                <c:pt idx="325">
                  <c:v>-2.7700000000000002E-6</c:v>
                </c:pt>
                <c:pt idx="326">
                  <c:v>-2.728E-6</c:v>
                </c:pt>
                <c:pt idx="327">
                  <c:v>-2.6309999999999999E-6</c:v>
                </c:pt>
                <c:pt idx="328">
                  <c:v>-2.632E-6</c:v>
                </c:pt>
                <c:pt idx="329">
                  <c:v>-2.852E-6</c:v>
                </c:pt>
                <c:pt idx="330">
                  <c:v>-2.5040000000000001E-6</c:v>
                </c:pt>
                <c:pt idx="331">
                  <c:v>-2.7080000000000002E-6</c:v>
                </c:pt>
                <c:pt idx="332">
                  <c:v>-2.7429999999999998E-6</c:v>
                </c:pt>
                <c:pt idx="333">
                  <c:v>-3.1779999999999999E-6</c:v>
                </c:pt>
                <c:pt idx="334">
                  <c:v>-2.7149999999999998E-6</c:v>
                </c:pt>
                <c:pt idx="335">
                  <c:v>-3.106E-6</c:v>
                </c:pt>
                <c:pt idx="336">
                  <c:v>-2.841E-6</c:v>
                </c:pt>
                <c:pt idx="337">
                  <c:v>-2.8320000000000002E-6</c:v>
                </c:pt>
                <c:pt idx="338">
                  <c:v>-2.9500000000000001E-6</c:v>
                </c:pt>
                <c:pt idx="339">
                  <c:v>-2.965E-6</c:v>
                </c:pt>
                <c:pt idx="340">
                  <c:v>-3.0369999999999999E-6</c:v>
                </c:pt>
                <c:pt idx="341">
                  <c:v>-3.3700000000000001E-7</c:v>
                </c:pt>
                <c:pt idx="342">
                  <c:v>-5.0399999999999996E-7</c:v>
                </c:pt>
                <c:pt idx="343">
                  <c:v>-1.4190000000000001E-6</c:v>
                </c:pt>
                <c:pt idx="344">
                  <c:v>-1.8160000000000001E-6</c:v>
                </c:pt>
                <c:pt idx="345">
                  <c:v>-1.652E-6</c:v>
                </c:pt>
                <c:pt idx="346">
                  <c:v>-1.9980000000000002E-6</c:v>
                </c:pt>
                <c:pt idx="347">
                  <c:v>-1.5519999999999999E-6</c:v>
                </c:pt>
                <c:pt idx="348">
                  <c:v>-1.773E-6</c:v>
                </c:pt>
                <c:pt idx="349">
                  <c:v>-1.4920000000000001E-6</c:v>
                </c:pt>
                <c:pt idx="350">
                  <c:v>-1.3260000000000001E-6</c:v>
                </c:pt>
                <c:pt idx="351">
                  <c:v>-1.5179999999999999E-6</c:v>
                </c:pt>
                <c:pt idx="352">
                  <c:v>-1.31E-6</c:v>
                </c:pt>
                <c:pt idx="353">
                  <c:v>-1.654E-6</c:v>
                </c:pt>
                <c:pt idx="354">
                  <c:v>-1.525E-6</c:v>
                </c:pt>
                <c:pt idx="355">
                  <c:v>-1.629E-6</c:v>
                </c:pt>
                <c:pt idx="356">
                  <c:v>-1.545E-6</c:v>
                </c:pt>
                <c:pt idx="357">
                  <c:v>-1.466E-6</c:v>
                </c:pt>
                <c:pt idx="358">
                  <c:v>-1.528E-6</c:v>
                </c:pt>
                <c:pt idx="359">
                  <c:v>-1.3659999999999999E-6</c:v>
                </c:pt>
                <c:pt idx="360">
                  <c:v>-1.5E-6</c:v>
                </c:pt>
                <c:pt idx="361">
                  <c:v>-1.3459999999999999E-6</c:v>
                </c:pt>
                <c:pt idx="362">
                  <c:v>-1.525E-6</c:v>
                </c:pt>
                <c:pt idx="363">
                  <c:v>-1.3680000000000001E-6</c:v>
                </c:pt>
                <c:pt idx="364">
                  <c:v>-1.299E-6</c:v>
                </c:pt>
                <c:pt idx="365">
                  <c:v>-1.703E-6</c:v>
                </c:pt>
                <c:pt idx="366">
                  <c:v>-1.615E-6</c:v>
                </c:pt>
                <c:pt idx="367">
                  <c:v>-1.8810000000000001E-6</c:v>
                </c:pt>
                <c:pt idx="368">
                  <c:v>-1.792E-6</c:v>
                </c:pt>
                <c:pt idx="369">
                  <c:v>-1.7990000000000001E-6</c:v>
                </c:pt>
                <c:pt idx="370">
                  <c:v>-1.5969999999999999E-6</c:v>
                </c:pt>
                <c:pt idx="371">
                  <c:v>-1.7600000000000001E-6</c:v>
                </c:pt>
                <c:pt idx="372">
                  <c:v>-1.6139999999999999E-6</c:v>
                </c:pt>
                <c:pt idx="373">
                  <c:v>-1.719E-6</c:v>
                </c:pt>
                <c:pt idx="374">
                  <c:v>-1.728E-6</c:v>
                </c:pt>
                <c:pt idx="375">
                  <c:v>-1.689E-6</c:v>
                </c:pt>
                <c:pt idx="376">
                  <c:v>-1.7379999999999999E-6</c:v>
                </c:pt>
                <c:pt idx="377">
                  <c:v>-1.6869999999999999E-6</c:v>
                </c:pt>
                <c:pt idx="378">
                  <c:v>-1.742E-6</c:v>
                </c:pt>
                <c:pt idx="379">
                  <c:v>-1.703E-6</c:v>
                </c:pt>
                <c:pt idx="380">
                  <c:v>-1.8640000000000001E-6</c:v>
                </c:pt>
                <c:pt idx="381">
                  <c:v>-1.922E-6</c:v>
                </c:pt>
                <c:pt idx="382">
                  <c:v>-1.3820000000000001E-6</c:v>
                </c:pt>
                <c:pt idx="383">
                  <c:v>-1.77E-6</c:v>
                </c:pt>
                <c:pt idx="384">
                  <c:v>-1.1769999999999999E-6</c:v>
                </c:pt>
                <c:pt idx="385">
                  <c:v>-1.3969999999999999E-6</c:v>
                </c:pt>
                <c:pt idx="386">
                  <c:v>-1.322E-6</c:v>
                </c:pt>
                <c:pt idx="387">
                  <c:v>-1.3179999999999999E-6</c:v>
                </c:pt>
                <c:pt idx="388">
                  <c:v>-1.167E-6</c:v>
                </c:pt>
                <c:pt idx="389">
                  <c:v>-1.358E-6</c:v>
                </c:pt>
                <c:pt idx="390">
                  <c:v>-1.319E-6</c:v>
                </c:pt>
                <c:pt idx="391">
                  <c:v>-1.2440000000000001E-6</c:v>
                </c:pt>
                <c:pt idx="392">
                  <c:v>-4.2239999999999997E-6</c:v>
                </c:pt>
                <c:pt idx="393">
                  <c:v>-3.4790000000000001E-6</c:v>
                </c:pt>
                <c:pt idx="394">
                  <c:v>-2.6970000000000002E-6</c:v>
                </c:pt>
                <c:pt idx="395">
                  <c:v>-2.52E-6</c:v>
                </c:pt>
                <c:pt idx="396">
                  <c:v>-2.424E-6</c:v>
                </c:pt>
                <c:pt idx="397">
                  <c:v>-2.509E-6</c:v>
                </c:pt>
                <c:pt idx="398">
                  <c:v>-2.3180000000000001E-6</c:v>
                </c:pt>
                <c:pt idx="399">
                  <c:v>-2.5009999999999999E-6</c:v>
                </c:pt>
                <c:pt idx="400">
                  <c:v>-2.5679999999999998E-6</c:v>
                </c:pt>
                <c:pt idx="401">
                  <c:v>-2.4389999999999999E-6</c:v>
                </c:pt>
                <c:pt idx="402">
                  <c:v>-2.2479999999999999E-6</c:v>
                </c:pt>
                <c:pt idx="403">
                  <c:v>-2.6359999999999998E-6</c:v>
                </c:pt>
                <c:pt idx="404">
                  <c:v>-2.9229999999999998E-6</c:v>
                </c:pt>
                <c:pt idx="405">
                  <c:v>-2.6919999999999998E-6</c:v>
                </c:pt>
                <c:pt idx="406">
                  <c:v>-2.6819999999999999E-6</c:v>
                </c:pt>
                <c:pt idx="407">
                  <c:v>-2.6690000000000002E-6</c:v>
                </c:pt>
                <c:pt idx="408">
                  <c:v>-2.841E-6</c:v>
                </c:pt>
                <c:pt idx="409">
                  <c:v>-2.875E-6</c:v>
                </c:pt>
                <c:pt idx="410">
                  <c:v>-2.8990000000000001E-6</c:v>
                </c:pt>
                <c:pt idx="411">
                  <c:v>-2.8169999999999999E-6</c:v>
                </c:pt>
                <c:pt idx="412">
                  <c:v>-2.9629999999999998E-6</c:v>
                </c:pt>
                <c:pt idx="413">
                  <c:v>-2.8830000000000002E-6</c:v>
                </c:pt>
                <c:pt idx="414">
                  <c:v>-2.9629999999999998E-6</c:v>
                </c:pt>
                <c:pt idx="415">
                  <c:v>-2.9830000000000001E-6</c:v>
                </c:pt>
                <c:pt idx="416">
                  <c:v>-3.0690000000000002E-6</c:v>
                </c:pt>
                <c:pt idx="417">
                  <c:v>-2.695E-6</c:v>
                </c:pt>
                <c:pt idx="418">
                  <c:v>-2.8700000000000001E-6</c:v>
                </c:pt>
                <c:pt idx="419">
                  <c:v>-2.926E-6</c:v>
                </c:pt>
                <c:pt idx="420">
                  <c:v>-2.6340000000000001E-6</c:v>
                </c:pt>
                <c:pt idx="421">
                  <c:v>-2.8600000000000001E-6</c:v>
                </c:pt>
                <c:pt idx="422">
                  <c:v>-3.033E-6</c:v>
                </c:pt>
                <c:pt idx="423">
                  <c:v>-2.6280000000000001E-6</c:v>
                </c:pt>
                <c:pt idx="424">
                  <c:v>-2.8380000000000002E-6</c:v>
                </c:pt>
                <c:pt idx="425">
                  <c:v>-2.638E-6</c:v>
                </c:pt>
                <c:pt idx="426">
                  <c:v>-2.9720000000000001E-6</c:v>
                </c:pt>
                <c:pt idx="427">
                  <c:v>-2.7410000000000001E-6</c:v>
                </c:pt>
                <c:pt idx="428">
                  <c:v>-2.734E-6</c:v>
                </c:pt>
                <c:pt idx="429">
                  <c:v>3.4060000000000001E-6</c:v>
                </c:pt>
                <c:pt idx="430">
                  <c:v>-1.2190000000000001E-6</c:v>
                </c:pt>
                <c:pt idx="431">
                  <c:v>-1.4780000000000001E-6</c:v>
                </c:pt>
                <c:pt idx="432">
                  <c:v>-1.319E-6</c:v>
                </c:pt>
                <c:pt idx="433">
                  <c:v>-1.545E-6</c:v>
                </c:pt>
                <c:pt idx="434">
                  <c:v>-1.322E-6</c:v>
                </c:pt>
                <c:pt idx="435">
                  <c:v>-1.3549999999999999E-6</c:v>
                </c:pt>
                <c:pt idx="436">
                  <c:v>-1.3740000000000001E-6</c:v>
                </c:pt>
                <c:pt idx="437">
                  <c:v>-1.2419999999999999E-6</c:v>
                </c:pt>
                <c:pt idx="438">
                  <c:v>-1.4649999999999999E-6</c:v>
                </c:pt>
                <c:pt idx="439">
                  <c:v>-1.3289999999999999E-6</c:v>
                </c:pt>
                <c:pt idx="440">
                  <c:v>-1.488E-6</c:v>
                </c:pt>
                <c:pt idx="441">
                  <c:v>-1.282E-6</c:v>
                </c:pt>
                <c:pt idx="442">
                  <c:v>-1.372E-6</c:v>
                </c:pt>
                <c:pt idx="443">
                  <c:v>-1.341E-6</c:v>
                </c:pt>
                <c:pt idx="444">
                  <c:v>-1.468E-6</c:v>
                </c:pt>
                <c:pt idx="445">
                  <c:v>-1.223E-6</c:v>
                </c:pt>
                <c:pt idx="446">
                  <c:v>-1.2899999999999999E-6</c:v>
                </c:pt>
                <c:pt idx="447">
                  <c:v>-1.341E-6</c:v>
                </c:pt>
                <c:pt idx="448">
                  <c:v>-1.35E-6</c:v>
                </c:pt>
                <c:pt idx="449">
                  <c:v>-1.4559999999999999E-6</c:v>
                </c:pt>
                <c:pt idx="450">
                  <c:v>-1.223E-6</c:v>
                </c:pt>
                <c:pt idx="451">
                  <c:v>-1.361E-6</c:v>
                </c:pt>
                <c:pt idx="452">
                  <c:v>-1.2279999999999999E-6</c:v>
                </c:pt>
                <c:pt idx="453">
                  <c:v>-1.3480000000000001E-6</c:v>
                </c:pt>
                <c:pt idx="454">
                  <c:v>-1.226E-6</c:v>
                </c:pt>
                <c:pt idx="455">
                  <c:v>-1.443E-6</c:v>
                </c:pt>
                <c:pt idx="456">
                  <c:v>-1.443E-6</c:v>
                </c:pt>
                <c:pt idx="457">
                  <c:v>-1.5409999999999999E-6</c:v>
                </c:pt>
                <c:pt idx="458">
                  <c:v>-1.5999999999999999E-6</c:v>
                </c:pt>
                <c:pt idx="459">
                  <c:v>-1.548E-6</c:v>
                </c:pt>
                <c:pt idx="460">
                  <c:v>-1.4610000000000001E-6</c:v>
                </c:pt>
                <c:pt idx="461">
                  <c:v>-1.4279999999999999E-6</c:v>
                </c:pt>
                <c:pt idx="462">
                  <c:v>-1.5009999999999999E-6</c:v>
                </c:pt>
                <c:pt idx="463">
                  <c:v>-1.325E-6</c:v>
                </c:pt>
                <c:pt idx="464">
                  <c:v>-1.4050000000000001E-6</c:v>
                </c:pt>
                <c:pt idx="465">
                  <c:v>-1.3289999999999999E-6</c:v>
                </c:pt>
                <c:pt idx="466">
                  <c:v>-1.209E-6</c:v>
                </c:pt>
                <c:pt idx="467">
                  <c:v>-1.3230000000000001E-6</c:v>
                </c:pt>
                <c:pt idx="468">
                  <c:v>-1.201E-6</c:v>
                </c:pt>
                <c:pt idx="469">
                  <c:v>-1.187E-6</c:v>
                </c:pt>
                <c:pt idx="470">
                  <c:v>-1.0529999999999999E-6</c:v>
                </c:pt>
                <c:pt idx="471">
                  <c:v>-1.387E-6</c:v>
                </c:pt>
                <c:pt idx="472">
                  <c:v>-1.1209999999999999E-6</c:v>
                </c:pt>
                <c:pt idx="473">
                  <c:v>-1.164E-6</c:v>
                </c:pt>
                <c:pt idx="474">
                  <c:v>-1.079E-6</c:v>
                </c:pt>
                <c:pt idx="475">
                  <c:v>-1.238E-6</c:v>
                </c:pt>
                <c:pt idx="476">
                  <c:v>-6.8899999999999999E-7</c:v>
                </c:pt>
                <c:pt idx="477">
                  <c:v>-6.4590000000000003E-6</c:v>
                </c:pt>
                <c:pt idx="478">
                  <c:v>-3.0929999999999999E-6</c:v>
                </c:pt>
                <c:pt idx="479">
                  <c:v>-2.5919999999999999E-6</c:v>
                </c:pt>
                <c:pt idx="480">
                  <c:v>-2.5150000000000001E-6</c:v>
                </c:pt>
                <c:pt idx="481">
                  <c:v>-2.481E-6</c:v>
                </c:pt>
                <c:pt idx="482">
                  <c:v>-2.712E-6</c:v>
                </c:pt>
                <c:pt idx="483">
                  <c:v>-2.3779999999999999E-6</c:v>
                </c:pt>
                <c:pt idx="484">
                  <c:v>-2.5380000000000001E-6</c:v>
                </c:pt>
                <c:pt idx="485">
                  <c:v>-2.6029999999999999E-6</c:v>
                </c:pt>
                <c:pt idx="486">
                  <c:v>-2.6369999999999999E-6</c:v>
                </c:pt>
                <c:pt idx="487">
                  <c:v>-2.649E-6</c:v>
                </c:pt>
                <c:pt idx="488">
                  <c:v>-2.6060000000000001E-6</c:v>
                </c:pt>
                <c:pt idx="489">
                  <c:v>-2.621E-6</c:v>
                </c:pt>
                <c:pt idx="490">
                  <c:v>-2.4650000000000001E-6</c:v>
                </c:pt>
                <c:pt idx="491">
                  <c:v>-2.633E-6</c:v>
                </c:pt>
                <c:pt idx="492">
                  <c:v>-2.4990000000000001E-6</c:v>
                </c:pt>
                <c:pt idx="493">
                  <c:v>-2.5660000000000001E-6</c:v>
                </c:pt>
                <c:pt idx="494">
                  <c:v>-2.5509999999999998E-6</c:v>
                </c:pt>
                <c:pt idx="495">
                  <c:v>-2.6450000000000001E-6</c:v>
                </c:pt>
                <c:pt idx="496">
                  <c:v>-2.4650000000000001E-6</c:v>
                </c:pt>
                <c:pt idx="497">
                  <c:v>-2.6400000000000001E-6</c:v>
                </c:pt>
                <c:pt idx="498">
                  <c:v>-2.3700000000000002E-6</c:v>
                </c:pt>
                <c:pt idx="499">
                  <c:v>-2.531E-6</c:v>
                </c:pt>
                <c:pt idx="500">
                  <c:v>-2.7089999999999998E-6</c:v>
                </c:pt>
                <c:pt idx="501">
                  <c:v>-2.565E-6</c:v>
                </c:pt>
                <c:pt idx="502">
                  <c:v>-2.6400000000000001E-6</c:v>
                </c:pt>
                <c:pt idx="503">
                  <c:v>-2.6419999999999999E-6</c:v>
                </c:pt>
                <c:pt idx="504">
                  <c:v>-2.6630000000000002E-6</c:v>
                </c:pt>
                <c:pt idx="505">
                  <c:v>-2.481E-6</c:v>
                </c:pt>
                <c:pt idx="506">
                  <c:v>-2.5890000000000001E-6</c:v>
                </c:pt>
                <c:pt idx="507">
                  <c:v>-2.6220000000000001E-6</c:v>
                </c:pt>
                <c:pt idx="508">
                  <c:v>-2.5620000000000002E-6</c:v>
                </c:pt>
                <c:pt idx="509">
                  <c:v>-2.6840000000000001E-6</c:v>
                </c:pt>
                <c:pt idx="510">
                  <c:v>-2.4650000000000001E-6</c:v>
                </c:pt>
                <c:pt idx="511">
                  <c:v>-2.6630000000000002E-6</c:v>
                </c:pt>
                <c:pt idx="512">
                  <c:v>-2.621E-6</c:v>
                </c:pt>
                <c:pt idx="513">
                  <c:v>-2.723E-6</c:v>
                </c:pt>
                <c:pt idx="514">
                  <c:v>-2.7089999999999998E-6</c:v>
                </c:pt>
                <c:pt idx="515">
                  <c:v>-2.7599999999999998E-6</c:v>
                </c:pt>
                <c:pt idx="516">
                  <c:v>-2.7860000000000001E-6</c:v>
                </c:pt>
                <c:pt idx="517">
                  <c:v>-2.9560000000000002E-6</c:v>
                </c:pt>
                <c:pt idx="518">
                  <c:v>-3.0620000000000001E-6</c:v>
                </c:pt>
                <c:pt idx="519">
                  <c:v>-2.8169999999999999E-6</c:v>
                </c:pt>
                <c:pt idx="520">
                  <c:v>-2.8389999999999998E-6</c:v>
                </c:pt>
                <c:pt idx="521">
                  <c:v>-2.897E-6</c:v>
                </c:pt>
                <c:pt idx="522">
                  <c:v>-2.8499999999999998E-6</c:v>
                </c:pt>
                <c:pt idx="523">
                  <c:v>1.539E-6</c:v>
                </c:pt>
                <c:pt idx="524">
                  <c:v>-9.7900000000000007E-7</c:v>
                </c:pt>
                <c:pt idx="525">
                  <c:v>-1.3120000000000001E-6</c:v>
                </c:pt>
                <c:pt idx="526">
                  <c:v>-1.522E-6</c:v>
                </c:pt>
                <c:pt idx="527">
                  <c:v>-1.296E-6</c:v>
                </c:pt>
                <c:pt idx="528">
                  <c:v>-1.592E-6</c:v>
                </c:pt>
                <c:pt idx="529">
                  <c:v>-1.6619999999999999E-6</c:v>
                </c:pt>
                <c:pt idx="530">
                  <c:v>-1.793E-6</c:v>
                </c:pt>
                <c:pt idx="531">
                  <c:v>-1.59E-6</c:v>
                </c:pt>
                <c:pt idx="532">
                  <c:v>-1.486E-6</c:v>
                </c:pt>
                <c:pt idx="533">
                  <c:v>-1.6300000000000001E-6</c:v>
                </c:pt>
                <c:pt idx="534">
                  <c:v>-1.378E-6</c:v>
                </c:pt>
                <c:pt idx="535">
                  <c:v>-1.5370000000000001E-6</c:v>
                </c:pt>
                <c:pt idx="536">
                  <c:v>-1.5540000000000001E-6</c:v>
                </c:pt>
                <c:pt idx="537">
                  <c:v>-1.502E-6</c:v>
                </c:pt>
                <c:pt idx="538">
                  <c:v>-1.429E-6</c:v>
                </c:pt>
                <c:pt idx="539">
                  <c:v>-1.4339999999999999E-6</c:v>
                </c:pt>
                <c:pt idx="540">
                  <c:v>-1.296E-6</c:v>
                </c:pt>
                <c:pt idx="541">
                  <c:v>-1.3880000000000001E-6</c:v>
                </c:pt>
                <c:pt idx="542">
                  <c:v>-1.285E-6</c:v>
                </c:pt>
                <c:pt idx="543">
                  <c:v>-1.4869999999999999E-6</c:v>
                </c:pt>
                <c:pt idx="544">
                  <c:v>-1.443E-6</c:v>
                </c:pt>
                <c:pt idx="545">
                  <c:v>-1.316E-6</c:v>
                </c:pt>
                <c:pt idx="546">
                  <c:v>-1.3650000000000001E-6</c:v>
                </c:pt>
                <c:pt idx="547">
                  <c:v>-1.359E-6</c:v>
                </c:pt>
                <c:pt idx="548">
                  <c:v>-1.3969999999999999E-6</c:v>
                </c:pt>
                <c:pt idx="549">
                  <c:v>-1.251E-6</c:v>
                </c:pt>
                <c:pt idx="550">
                  <c:v>-1.4559999999999999E-6</c:v>
                </c:pt>
                <c:pt idx="551">
                  <c:v>-1.3209999999999999E-6</c:v>
                </c:pt>
                <c:pt idx="552">
                  <c:v>-1.316E-6</c:v>
                </c:pt>
                <c:pt idx="553">
                  <c:v>-1.392E-6</c:v>
                </c:pt>
                <c:pt idx="554">
                  <c:v>-1.486E-6</c:v>
                </c:pt>
                <c:pt idx="555">
                  <c:v>-1.192E-6</c:v>
                </c:pt>
                <c:pt idx="556">
                  <c:v>-1.2109999999999999E-6</c:v>
                </c:pt>
                <c:pt idx="557">
                  <c:v>-1.389E-6</c:v>
                </c:pt>
                <c:pt idx="558">
                  <c:v>-1.33E-6</c:v>
                </c:pt>
                <c:pt idx="559">
                  <c:v>-1.4130000000000001E-6</c:v>
                </c:pt>
                <c:pt idx="560">
                  <c:v>-1.257E-6</c:v>
                </c:pt>
                <c:pt idx="561">
                  <c:v>-1.3629999999999999E-6</c:v>
                </c:pt>
                <c:pt idx="562">
                  <c:v>-1.221E-6</c:v>
                </c:pt>
                <c:pt idx="563">
                  <c:v>-1.345E-6</c:v>
                </c:pt>
                <c:pt idx="564">
                  <c:v>-1.406E-6</c:v>
                </c:pt>
                <c:pt idx="565">
                  <c:v>-1.5230000000000001E-6</c:v>
                </c:pt>
                <c:pt idx="566">
                  <c:v>-1.381E-6</c:v>
                </c:pt>
                <c:pt idx="567">
                  <c:v>-1.3859999999999999E-6</c:v>
                </c:pt>
                <c:pt idx="568">
                  <c:v>-1.438E-6</c:v>
                </c:pt>
                <c:pt idx="569">
                  <c:v>-1.1459999999999999E-6</c:v>
                </c:pt>
                <c:pt idx="570">
                  <c:v>-1.389E-6</c:v>
                </c:pt>
                <c:pt idx="571">
                  <c:v>-1.4589999999999999E-6</c:v>
                </c:pt>
                <c:pt idx="572">
                  <c:v>-1.5290000000000001E-6</c:v>
                </c:pt>
                <c:pt idx="573">
                  <c:v>-1.5829999999999999E-6</c:v>
                </c:pt>
                <c:pt idx="574">
                  <c:v>-1.556E-6</c:v>
                </c:pt>
                <c:pt idx="575">
                  <c:v>-5.643E-6</c:v>
                </c:pt>
                <c:pt idx="576">
                  <c:v>-3.2499999999999998E-6</c:v>
                </c:pt>
                <c:pt idx="577">
                  <c:v>-2.965E-6</c:v>
                </c:pt>
                <c:pt idx="578">
                  <c:v>-2.7520000000000001E-6</c:v>
                </c:pt>
                <c:pt idx="579">
                  <c:v>-3.1769999999999998E-6</c:v>
                </c:pt>
                <c:pt idx="580">
                  <c:v>-2.7989999999999998E-6</c:v>
                </c:pt>
                <c:pt idx="581">
                  <c:v>-2.9129999999999999E-6</c:v>
                </c:pt>
                <c:pt idx="582">
                  <c:v>-2.5569999999999998E-6</c:v>
                </c:pt>
                <c:pt idx="583">
                  <c:v>-3.0769999999999999E-6</c:v>
                </c:pt>
                <c:pt idx="584">
                  <c:v>-2.8550000000000002E-6</c:v>
                </c:pt>
                <c:pt idx="585">
                  <c:v>-2.9629999999999998E-6</c:v>
                </c:pt>
                <c:pt idx="586">
                  <c:v>-2.88E-6</c:v>
                </c:pt>
                <c:pt idx="587">
                  <c:v>-2.8399999999999999E-6</c:v>
                </c:pt>
                <c:pt idx="588">
                  <c:v>-2.9289999999999998E-6</c:v>
                </c:pt>
                <c:pt idx="589">
                  <c:v>-3.1300000000000001E-6</c:v>
                </c:pt>
                <c:pt idx="590">
                  <c:v>-2.7159999999999999E-6</c:v>
                </c:pt>
                <c:pt idx="591">
                  <c:v>-3.0060000000000001E-6</c:v>
                </c:pt>
                <c:pt idx="592">
                  <c:v>-2.8679999999999999E-6</c:v>
                </c:pt>
                <c:pt idx="593">
                  <c:v>-3.0510000000000001E-6</c:v>
                </c:pt>
                <c:pt idx="594">
                  <c:v>-2.9289999999999998E-6</c:v>
                </c:pt>
                <c:pt idx="595">
                  <c:v>-2.8959999999999999E-6</c:v>
                </c:pt>
                <c:pt idx="596">
                  <c:v>-2.982E-6</c:v>
                </c:pt>
                <c:pt idx="597">
                  <c:v>-2.9270000000000001E-6</c:v>
                </c:pt>
                <c:pt idx="598">
                  <c:v>-3.0240000000000002E-6</c:v>
                </c:pt>
                <c:pt idx="599">
                  <c:v>-2.915E-6</c:v>
                </c:pt>
                <c:pt idx="600">
                  <c:v>-2.971E-6</c:v>
                </c:pt>
                <c:pt idx="601">
                  <c:v>-2.9399999999999998E-6</c:v>
                </c:pt>
                <c:pt idx="602">
                  <c:v>-2.9079999999999999E-6</c:v>
                </c:pt>
                <c:pt idx="603">
                  <c:v>-2.92E-6</c:v>
                </c:pt>
                <c:pt idx="604">
                  <c:v>-2.9359999999999999E-6</c:v>
                </c:pt>
                <c:pt idx="605">
                  <c:v>-2.931E-6</c:v>
                </c:pt>
                <c:pt idx="606">
                  <c:v>-3.0070000000000002E-6</c:v>
                </c:pt>
                <c:pt idx="607">
                  <c:v>-3.0429999999999999E-6</c:v>
                </c:pt>
                <c:pt idx="608">
                  <c:v>-2.8700000000000001E-6</c:v>
                </c:pt>
                <c:pt idx="609">
                  <c:v>-3.0970000000000002E-6</c:v>
                </c:pt>
                <c:pt idx="610">
                  <c:v>-2.9919999999999999E-6</c:v>
                </c:pt>
                <c:pt idx="611">
                  <c:v>-3.038E-6</c:v>
                </c:pt>
                <c:pt idx="612">
                  <c:v>-2.988E-6</c:v>
                </c:pt>
                <c:pt idx="613">
                  <c:v>-3.0690000000000002E-6</c:v>
                </c:pt>
                <c:pt idx="614">
                  <c:v>6.5199999999999996E-7</c:v>
                </c:pt>
                <c:pt idx="615">
                  <c:v>-8.5499999999999997E-7</c:v>
                </c:pt>
                <c:pt idx="616">
                  <c:v>-1.5039999999999999E-6</c:v>
                </c:pt>
                <c:pt idx="617">
                  <c:v>-1.4360000000000001E-6</c:v>
                </c:pt>
                <c:pt idx="618">
                  <c:v>-1.474E-6</c:v>
                </c:pt>
                <c:pt idx="619">
                  <c:v>-1.454E-6</c:v>
                </c:pt>
                <c:pt idx="620">
                  <c:v>-1.576E-6</c:v>
                </c:pt>
                <c:pt idx="621">
                  <c:v>-1.556E-6</c:v>
                </c:pt>
                <c:pt idx="622">
                  <c:v>-1.657E-6</c:v>
                </c:pt>
                <c:pt idx="623">
                  <c:v>-1.736E-6</c:v>
                </c:pt>
                <c:pt idx="624">
                  <c:v>-1.6479999999999999E-6</c:v>
                </c:pt>
                <c:pt idx="625">
                  <c:v>-1.683E-6</c:v>
                </c:pt>
                <c:pt idx="626">
                  <c:v>-1.457E-6</c:v>
                </c:pt>
                <c:pt idx="627">
                  <c:v>-1.587E-6</c:v>
                </c:pt>
                <c:pt idx="628">
                  <c:v>-1.4759999999999999E-6</c:v>
                </c:pt>
                <c:pt idx="629">
                  <c:v>-1.497E-6</c:v>
                </c:pt>
                <c:pt idx="630">
                  <c:v>-1.5030000000000001E-6</c:v>
                </c:pt>
                <c:pt idx="631">
                  <c:v>-1.4139999999999999E-6</c:v>
                </c:pt>
                <c:pt idx="632">
                  <c:v>-1.4810000000000001E-6</c:v>
                </c:pt>
                <c:pt idx="633">
                  <c:v>-1.3009999999999999E-6</c:v>
                </c:pt>
                <c:pt idx="634">
                  <c:v>-1.3680000000000001E-6</c:v>
                </c:pt>
                <c:pt idx="635">
                  <c:v>-1.344E-6</c:v>
                </c:pt>
                <c:pt idx="636">
                  <c:v>-1.2839999999999999E-6</c:v>
                </c:pt>
                <c:pt idx="637">
                  <c:v>-1.3599999999999999E-6</c:v>
                </c:pt>
                <c:pt idx="638">
                  <c:v>-1.173E-6</c:v>
                </c:pt>
                <c:pt idx="639">
                  <c:v>-1.3039999999999999E-6</c:v>
                </c:pt>
                <c:pt idx="640">
                  <c:v>-1.1960000000000001E-6</c:v>
                </c:pt>
                <c:pt idx="641">
                  <c:v>-1.223E-6</c:v>
                </c:pt>
                <c:pt idx="642">
                  <c:v>-1.1260000000000001E-6</c:v>
                </c:pt>
                <c:pt idx="643">
                  <c:v>-1.5030000000000001E-6</c:v>
                </c:pt>
                <c:pt idx="644">
                  <c:v>-1.5290000000000001E-6</c:v>
                </c:pt>
                <c:pt idx="645">
                  <c:v>-1.4270000000000001E-6</c:v>
                </c:pt>
                <c:pt idx="646">
                  <c:v>-1.5149999999999999E-6</c:v>
                </c:pt>
                <c:pt idx="647">
                  <c:v>-1.395E-6</c:v>
                </c:pt>
                <c:pt idx="648">
                  <c:v>-1.4610000000000001E-6</c:v>
                </c:pt>
                <c:pt idx="649">
                  <c:v>-1.3999999999999999E-6</c:v>
                </c:pt>
                <c:pt idx="650">
                  <c:v>-1.4449999999999999E-6</c:v>
                </c:pt>
                <c:pt idx="651">
                  <c:v>-1.612E-6</c:v>
                </c:pt>
                <c:pt idx="652">
                  <c:v>-1.5290000000000001E-6</c:v>
                </c:pt>
                <c:pt idx="653">
                  <c:v>-1.587E-6</c:v>
                </c:pt>
                <c:pt idx="654">
                  <c:v>-1.3990000000000001E-6</c:v>
                </c:pt>
                <c:pt idx="655">
                  <c:v>-1.6050000000000001E-6</c:v>
                </c:pt>
                <c:pt idx="656">
                  <c:v>-1.4640000000000001E-6</c:v>
                </c:pt>
                <c:pt idx="657">
                  <c:v>-1.8339999999999999E-6</c:v>
                </c:pt>
                <c:pt idx="658">
                  <c:v>-1.677E-6</c:v>
                </c:pt>
                <c:pt idx="659">
                  <c:v>-1.685E-6</c:v>
                </c:pt>
                <c:pt idx="660">
                  <c:v>-1.86E-6</c:v>
                </c:pt>
                <c:pt idx="661">
                  <c:v>-1.7069999999999999E-6</c:v>
                </c:pt>
                <c:pt idx="662">
                  <c:v>-1.751E-6</c:v>
                </c:pt>
                <c:pt idx="663">
                  <c:v>-1.663E-6</c:v>
                </c:pt>
                <c:pt idx="664">
                  <c:v>-1.711E-6</c:v>
                </c:pt>
                <c:pt idx="665">
                  <c:v>-1.6610000000000001E-6</c:v>
                </c:pt>
                <c:pt idx="666">
                  <c:v>-1.6199999999999999E-6</c:v>
                </c:pt>
                <c:pt idx="667">
                  <c:v>-1.6509999999999999E-6</c:v>
                </c:pt>
                <c:pt idx="668">
                  <c:v>-1.553E-6</c:v>
                </c:pt>
                <c:pt idx="669">
                  <c:v>-1.689E-6</c:v>
                </c:pt>
                <c:pt idx="670">
                  <c:v>-1.5710000000000001E-6</c:v>
                </c:pt>
                <c:pt idx="671">
                  <c:v>-1.6220000000000001E-6</c:v>
                </c:pt>
                <c:pt idx="672">
                  <c:v>-1.5370000000000001E-6</c:v>
                </c:pt>
                <c:pt idx="673">
                  <c:v>-1.5030000000000001E-6</c:v>
                </c:pt>
                <c:pt idx="674">
                  <c:v>-1.6190000000000001E-6</c:v>
                </c:pt>
                <c:pt idx="675">
                  <c:v>-1.5340000000000001E-6</c:v>
                </c:pt>
                <c:pt idx="676">
                  <c:v>-1.4959999999999999E-6</c:v>
                </c:pt>
                <c:pt idx="677">
                  <c:v>-1.364E-6</c:v>
                </c:pt>
                <c:pt idx="678">
                  <c:v>-1.499E-6</c:v>
                </c:pt>
                <c:pt idx="679">
                  <c:v>-1.248E-6</c:v>
                </c:pt>
                <c:pt idx="680">
                  <c:v>-1.3799999999999999E-6</c:v>
                </c:pt>
                <c:pt idx="681">
                  <c:v>-1.341E-6</c:v>
                </c:pt>
                <c:pt idx="682">
                  <c:v>-1.514E-6</c:v>
                </c:pt>
                <c:pt idx="683">
                  <c:v>-1.1909999999999999E-6</c:v>
                </c:pt>
                <c:pt idx="684">
                  <c:v>-1.48E-6</c:v>
                </c:pt>
                <c:pt idx="685">
                  <c:v>-1.629E-6</c:v>
                </c:pt>
                <c:pt idx="686">
                  <c:v>-1.869E-6</c:v>
                </c:pt>
                <c:pt idx="687">
                  <c:v>-1.8610000000000001E-6</c:v>
                </c:pt>
                <c:pt idx="688">
                  <c:v>-1.6610000000000001E-6</c:v>
                </c:pt>
                <c:pt idx="689">
                  <c:v>-1.875E-6</c:v>
                </c:pt>
                <c:pt idx="690">
                  <c:v>-1.6080000000000001E-6</c:v>
                </c:pt>
                <c:pt idx="691">
                  <c:v>-1.928E-6</c:v>
                </c:pt>
                <c:pt idx="692">
                  <c:v>-1.939E-6</c:v>
                </c:pt>
                <c:pt idx="693">
                  <c:v>-1.88E-6</c:v>
                </c:pt>
                <c:pt idx="694">
                  <c:v>-1.826E-6</c:v>
                </c:pt>
                <c:pt idx="695">
                  <c:v>-1.951E-6</c:v>
                </c:pt>
                <c:pt idx="696">
                  <c:v>-1.7010000000000001E-6</c:v>
                </c:pt>
                <c:pt idx="697">
                  <c:v>-2.1090000000000001E-6</c:v>
                </c:pt>
                <c:pt idx="698">
                  <c:v>-1.9870000000000002E-6</c:v>
                </c:pt>
                <c:pt idx="699">
                  <c:v>-2.0940000000000002E-6</c:v>
                </c:pt>
                <c:pt idx="700">
                  <c:v>-2.1009999999999999E-6</c:v>
                </c:pt>
                <c:pt idx="701">
                  <c:v>-2.108E-6</c:v>
                </c:pt>
                <c:pt idx="702">
                  <c:v>-2.137E-6</c:v>
                </c:pt>
                <c:pt idx="703">
                  <c:v>-2.013E-6</c:v>
                </c:pt>
                <c:pt idx="704">
                  <c:v>-6.5250000000000002E-6</c:v>
                </c:pt>
                <c:pt idx="705">
                  <c:v>-3.7639999999999999E-6</c:v>
                </c:pt>
                <c:pt idx="706">
                  <c:v>-3.3469999999999999E-6</c:v>
                </c:pt>
                <c:pt idx="707">
                  <c:v>-3.3620000000000002E-6</c:v>
                </c:pt>
                <c:pt idx="708">
                  <c:v>-3.2380000000000002E-6</c:v>
                </c:pt>
                <c:pt idx="709">
                  <c:v>-3.241E-6</c:v>
                </c:pt>
                <c:pt idx="710">
                  <c:v>-3.1250000000000001E-6</c:v>
                </c:pt>
                <c:pt idx="711">
                  <c:v>-3.1779999999999999E-6</c:v>
                </c:pt>
                <c:pt idx="712">
                  <c:v>-2.943E-6</c:v>
                </c:pt>
                <c:pt idx="713">
                  <c:v>-2.8449999999999999E-6</c:v>
                </c:pt>
                <c:pt idx="714">
                  <c:v>-2.914E-6</c:v>
                </c:pt>
                <c:pt idx="715">
                  <c:v>-2.7860000000000001E-6</c:v>
                </c:pt>
                <c:pt idx="716">
                  <c:v>-2.8660000000000002E-6</c:v>
                </c:pt>
                <c:pt idx="717">
                  <c:v>-2.751E-6</c:v>
                </c:pt>
                <c:pt idx="718">
                  <c:v>-2.835E-6</c:v>
                </c:pt>
                <c:pt idx="719">
                  <c:v>-2.745E-6</c:v>
                </c:pt>
                <c:pt idx="720">
                  <c:v>-2.7630000000000001E-6</c:v>
                </c:pt>
                <c:pt idx="721">
                  <c:v>-2.7199999999999998E-6</c:v>
                </c:pt>
                <c:pt idx="722">
                  <c:v>-2.8169999999999999E-6</c:v>
                </c:pt>
                <c:pt idx="723">
                  <c:v>-2.7609999999999999E-6</c:v>
                </c:pt>
                <c:pt idx="724">
                  <c:v>-2.5500000000000001E-6</c:v>
                </c:pt>
                <c:pt idx="725">
                  <c:v>-2.6539999999999999E-6</c:v>
                </c:pt>
                <c:pt idx="726">
                  <c:v>-2.6989999999999999E-6</c:v>
                </c:pt>
                <c:pt idx="727">
                  <c:v>-2.6599999999999999E-6</c:v>
                </c:pt>
                <c:pt idx="728">
                  <c:v>-2.6850000000000001E-6</c:v>
                </c:pt>
                <c:pt idx="729">
                  <c:v>-2.6189999999999998E-6</c:v>
                </c:pt>
                <c:pt idx="730">
                  <c:v>-2.678E-6</c:v>
                </c:pt>
                <c:pt idx="731">
                  <c:v>-2.5509999999999998E-6</c:v>
                </c:pt>
                <c:pt idx="732">
                  <c:v>-2.711E-6</c:v>
                </c:pt>
                <c:pt idx="733">
                  <c:v>-2.6520000000000002E-6</c:v>
                </c:pt>
                <c:pt idx="734">
                  <c:v>-2.8399999999999999E-6</c:v>
                </c:pt>
                <c:pt idx="735">
                  <c:v>-2.7939999999999998E-6</c:v>
                </c:pt>
                <c:pt idx="736">
                  <c:v>-2.8710000000000001E-6</c:v>
                </c:pt>
                <c:pt idx="737">
                  <c:v>-2.8480000000000001E-6</c:v>
                </c:pt>
                <c:pt idx="738">
                  <c:v>-2.779E-6</c:v>
                </c:pt>
                <c:pt idx="739">
                  <c:v>-2.9249999999999999E-6</c:v>
                </c:pt>
                <c:pt idx="740">
                  <c:v>-2.7779999999999999E-6</c:v>
                </c:pt>
                <c:pt idx="741">
                  <c:v>-2.9050000000000001E-6</c:v>
                </c:pt>
                <c:pt idx="742">
                  <c:v>-2.745E-6</c:v>
                </c:pt>
                <c:pt idx="743">
                  <c:v>-2.7410000000000001E-6</c:v>
                </c:pt>
                <c:pt idx="744">
                  <c:v>-2.8399999999999999E-6</c:v>
                </c:pt>
                <c:pt idx="745">
                  <c:v>-2.8329999999999998E-6</c:v>
                </c:pt>
                <c:pt idx="746">
                  <c:v>-2.971E-6</c:v>
                </c:pt>
                <c:pt idx="747">
                  <c:v>-2.9210000000000001E-6</c:v>
                </c:pt>
                <c:pt idx="748">
                  <c:v>-2.9919999999999999E-6</c:v>
                </c:pt>
                <c:pt idx="749">
                  <c:v>-3.0309999999999999E-6</c:v>
                </c:pt>
                <c:pt idx="750">
                  <c:v>-3.078E-6</c:v>
                </c:pt>
                <c:pt idx="751">
                  <c:v>4.8100000000000003E-7</c:v>
                </c:pt>
                <c:pt idx="752">
                  <c:v>-1.7540000000000001E-6</c:v>
                </c:pt>
                <c:pt idx="753">
                  <c:v>-1.8050000000000001E-6</c:v>
                </c:pt>
                <c:pt idx="754">
                  <c:v>-1.8980000000000001E-6</c:v>
                </c:pt>
                <c:pt idx="755">
                  <c:v>-1.55E-6</c:v>
                </c:pt>
                <c:pt idx="756">
                  <c:v>-1.575E-6</c:v>
                </c:pt>
                <c:pt idx="757">
                  <c:v>-1.64E-6</c:v>
                </c:pt>
                <c:pt idx="758">
                  <c:v>-1.221E-6</c:v>
                </c:pt>
                <c:pt idx="759">
                  <c:v>-1.327E-6</c:v>
                </c:pt>
                <c:pt idx="760">
                  <c:v>-1.5319999999999999E-6</c:v>
                </c:pt>
                <c:pt idx="761">
                  <c:v>-1.1930000000000001E-6</c:v>
                </c:pt>
                <c:pt idx="762">
                  <c:v>-1.204E-6</c:v>
                </c:pt>
                <c:pt idx="763">
                  <c:v>-1.223E-6</c:v>
                </c:pt>
                <c:pt idx="764">
                  <c:v>-1.203E-6</c:v>
                </c:pt>
                <c:pt idx="765">
                  <c:v>-1.3030000000000001E-6</c:v>
                </c:pt>
                <c:pt idx="766">
                  <c:v>-1.325E-6</c:v>
                </c:pt>
                <c:pt idx="767">
                  <c:v>-1.5290000000000001E-6</c:v>
                </c:pt>
                <c:pt idx="768">
                  <c:v>-1.2920000000000001E-6</c:v>
                </c:pt>
                <c:pt idx="769">
                  <c:v>-1.525E-6</c:v>
                </c:pt>
                <c:pt idx="770">
                  <c:v>-1.5579999999999999E-6</c:v>
                </c:pt>
                <c:pt idx="771">
                  <c:v>-1.601E-6</c:v>
                </c:pt>
                <c:pt idx="772">
                  <c:v>-1.646E-6</c:v>
                </c:pt>
                <c:pt idx="773">
                  <c:v>-1.4950000000000001E-6</c:v>
                </c:pt>
                <c:pt idx="774">
                  <c:v>-1.654E-6</c:v>
                </c:pt>
                <c:pt idx="775">
                  <c:v>-1.372E-6</c:v>
                </c:pt>
                <c:pt idx="776">
                  <c:v>-1.657E-6</c:v>
                </c:pt>
                <c:pt idx="777">
                  <c:v>-1.6020000000000001E-6</c:v>
                </c:pt>
                <c:pt idx="778">
                  <c:v>-1.658E-6</c:v>
                </c:pt>
                <c:pt idx="779">
                  <c:v>-1.559E-6</c:v>
                </c:pt>
                <c:pt idx="780">
                  <c:v>-1.5650000000000001E-6</c:v>
                </c:pt>
                <c:pt idx="781">
                  <c:v>-1.632E-6</c:v>
                </c:pt>
                <c:pt idx="782">
                  <c:v>-1.612E-6</c:v>
                </c:pt>
                <c:pt idx="783">
                  <c:v>-1.5430000000000001E-6</c:v>
                </c:pt>
                <c:pt idx="784">
                  <c:v>-1.3909999999999999E-6</c:v>
                </c:pt>
                <c:pt idx="785">
                  <c:v>-1.319E-6</c:v>
                </c:pt>
                <c:pt idx="786">
                  <c:v>-1.232E-6</c:v>
                </c:pt>
                <c:pt idx="787">
                  <c:v>-1.238E-6</c:v>
                </c:pt>
                <c:pt idx="788">
                  <c:v>-1.1999999999999999E-6</c:v>
                </c:pt>
                <c:pt idx="789">
                  <c:v>-1.2500000000000001E-6</c:v>
                </c:pt>
                <c:pt idx="790">
                  <c:v>-1.3549999999999999E-6</c:v>
                </c:pt>
                <c:pt idx="791">
                  <c:v>-1.1540000000000001E-6</c:v>
                </c:pt>
                <c:pt idx="792">
                  <c:v>-1.2890000000000001E-6</c:v>
                </c:pt>
                <c:pt idx="793">
                  <c:v>-1.2270000000000001E-6</c:v>
                </c:pt>
                <c:pt idx="794">
                  <c:v>-1.4640000000000001E-6</c:v>
                </c:pt>
                <c:pt idx="795">
                  <c:v>-1.55E-6</c:v>
                </c:pt>
                <c:pt idx="796">
                  <c:v>-1.7460000000000001E-6</c:v>
                </c:pt>
                <c:pt idx="797">
                  <c:v>-1.5829999999999999E-6</c:v>
                </c:pt>
                <c:pt idx="798">
                  <c:v>-1.75E-6</c:v>
                </c:pt>
                <c:pt idx="799">
                  <c:v>-1.6050000000000001E-6</c:v>
                </c:pt>
                <c:pt idx="800">
                  <c:v>-1.7799999999999999E-6</c:v>
                </c:pt>
                <c:pt idx="801">
                  <c:v>-1.7320000000000001E-6</c:v>
                </c:pt>
                <c:pt idx="802">
                  <c:v>-1.719E-6</c:v>
                </c:pt>
                <c:pt idx="803">
                  <c:v>-1.703E-6</c:v>
                </c:pt>
                <c:pt idx="804">
                  <c:v>-1.6750000000000001E-6</c:v>
                </c:pt>
                <c:pt idx="805">
                  <c:v>-1.745E-6</c:v>
                </c:pt>
                <c:pt idx="806">
                  <c:v>-1.7150000000000001E-6</c:v>
                </c:pt>
                <c:pt idx="807">
                  <c:v>-1.733E-6</c:v>
                </c:pt>
                <c:pt idx="808">
                  <c:v>-1.7090000000000001E-6</c:v>
                </c:pt>
                <c:pt idx="809">
                  <c:v>-1.699E-6</c:v>
                </c:pt>
                <c:pt idx="810">
                  <c:v>-1.48E-6</c:v>
                </c:pt>
                <c:pt idx="811">
                  <c:v>-1.9659999999999999E-6</c:v>
                </c:pt>
                <c:pt idx="812">
                  <c:v>-1.7439999999999999E-6</c:v>
                </c:pt>
                <c:pt idx="813">
                  <c:v>-1.9180000000000001E-6</c:v>
                </c:pt>
                <c:pt idx="814">
                  <c:v>-1.782E-6</c:v>
                </c:pt>
                <c:pt idx="815">
                  <c:v>-1.7349999999999999E-6</c:v>
                </c:pt>
                <c:pt idx="816">
                  <c:v>-1.852E-6</c:v>
                </c:pt>
                <c:pt idx="817">
                  <c:v>-1.9429999999999999E-6</c:v>
                </c:pt>
                <c:pt idx="818">
                  <c:v>-1.863E-6</c:v>
                </c:pt>
                <c:pt idx="819">
                  <c:v>-2.0870000000000001E-6</c:v>
                </c:pt>
                <c:pt idx="820">
                  <c:v>-2.0540000000000002E-6</c:v>
                </c:pt>
                <c:pt idx="821">
                  <c:v>-2.1770000000000001E-6</c:v>
                </c:pt>
                <c:pt idx="822">
                  <c:v>-1.9080000000000002E-6</c:v>
                </c:pt>
                <c:pt idx="823">
                  <c:v>-1.928E-6</c:v>
                </c:pt>
                <c:pt idx="824">
                  <c:v>-1.933E-6</c:v>
                </c:pt>
                <c:pt idx="825">
                  <c:v>-1.9850000000000001E-6</c:v>
                </c:pt>
                <c:pt idx="826">
                  <c:v>-1.902E-6</c:v>
                </c:pt>
                <c:pt idx="827">
                  <c:v>-1.917E-6</c:v>
                </c:pt>
                <c:pt idx="828">
                  <c:v>-1.9400000000000001E-6</c:v>
                </c:pt>
                <c:pt idx="829">
                  <c:v>-1.8759999999999999E-6</c:v>
                </c:pt>
                <c:pt idx="830">
                  <c:v>-1.9259999999999999E-6</c:v>
                </c:pt>
                <c:pt idx="831">
                  <c:v>-1.9290000000000001E-6</c:v>
                </c:pt>
                <c:pt idx="832">
                  <c:v>-2.058E-6</c:v>
                </c:pt>
                <c:pt idx="833">
                  <c:v>-1.9190000000000002E-6</c:v>
                </c:pt>
                <c:pt idx="834">
                  <c:v>-2.012E-6</c:v>
                </c:pt>
                <c:pt idx="835">
                  <c:v>-1.888E-6</c:v>
                </c:pt>
                <c:pt idx="836">
                  <c:v>-1.885E-6</c:v>
                </c:pt>
                <c:pt idx="837">
                  <c:v>-1.7439999999999999E-6</c:v>
                </c:pt>
                <c:pt idx="838">
                  <c:v>-1.826E-6</c:v>
                </c:pt>
                <c:pt idx="839">
                  <c:v>-1.719E-6</c:v>
                </c:pt>
                <c:pt idx="840">
                  <c:v>-1.8360000000000001E-6</c:v>
                </c:pt>
                <c:pt idx="841">
                  <c:v>-1.559E-6</c:v>
                </c:pt>
                <c:pt idx="842">
                  <c:v>-1.688E-6</c:v>
                </c:pt>
                <c:pt idx="843">
                  <c:v>-1.615E-6</c:v>
                </c:pt>
                <c:pt idx="844">
                  <c:v>-1.728E-6</c:v>
                </c:pt>
                <c:pt idx="845">
                  <c:v>-3.3249999999999999E-6</c:v>
                </c:pt>
                <c:pt idx="846">
                  <c:v>-4.0679999999999998E-6</c:v>
                </c:pt>
                <c:pt idx="847">
                  <c:v>-2.8679999999999999E-6</c:v>
                </c:pt>
                <c:pt idx="848">
                  <c:v>-2.5509999999999998E-6</c:v>
                </c:pt>
                <c:pt idx="849">
                  <c:v>-2.683E-6</c:v>
                </c:pt>
                <c:pt idx="850">
                  <c:v>-2.491E-6</c:v>
                </c:pt>
                <c:pt idx="851">
                  <c:v>-2.6690000000000002E-6</c:v>
                </c:pt>
                <c:pt idx="852">
                  <c:v>-2.4789999999999999E-6</c:v>
                </c:pt>
                <c:pt idx="853">
                  <c:v>-2.7190000000000001E-6</c:v>
                </c:pt>
                <c:pt idx="854">
                  <c:v>-2.5000000000000002E-6</c:v>
                </c:pt>
                <c:pt idx="855">
                  <c:v>-2.711E-6</c:v>
                </c:pt>
                <c:pt idx="856">
                  <c:v>-2.5639999999999999E-6</c:v>
                </c:pt>
                <c:pt idx="857">
                  <c:v>-2.6400000000000001E-6</c:v>
                </c:pt>
                <c:pt idx="858">
                  <c:v>-2.509E-6</c:v>
                </c:pt>
                <c:pt idx="859">
                  <c:v>-2.5629999999999999E-6</c:v>
                </c:pt>
                <c:pt idx="860">
                  <c:v>-2.4779999999999998E-6</c:v>
                </c:pt>
                <c:pt idx="861">
                  <c:v>-2.5239999999999999E-6</c:v>
                </c:pt>
                <c:pt idx="862">
                  <c:v>-2.5519999999999999E-6</c:v>
                </c:pt>
                <c:pt idx="863">
                  <c:v>-2.6230000000000001E-6</c:v>
                </c:pt>
                <c:pt idx="864">
                  <c:v>-2.5069999999999999E-6</c:v>
                </c:pt>
                <c:pt idx="865">
                  <c:v>-2.5179999999999999E-6</c:v>
                </c:pt>
                <c:pt idx="866">
                  <c:v>-2.5339999999999998E-6</c:v>
                </c:pt>
                <c:pt idx="867">
                  <c:v>-2.5289999999999998E-6</c:v>
                </c:pt>
                <c:pt idx="868">
                  <c:v>-2.5959999999999998E-6</c:v>
                </c:pt>
                <c:pt idx="869">
                  <c:v>-2.5270000000000001E-6</c:v>
                </c:pt>
                <c:pt idx="870">
                  <c:v>-2.605E-6</c:v>
                </c:pt>
                <c:pt idx="871">
                  <c:v>-2.5959999999999998E-6</c:v>
                </c:pt>
                <c:pt idx="872">
                  <c:v>-2.6579999999999998E-6</c:v>
                </c:pt>
                <c:pt idx="873">
                  <c:v>-2.5280000000000002E-6</c:v>
                </c:pt>
                <c:pt idx="874">
                  <c:v>-2.65E-6</c:v>
                </c:pt>
                <c:pt idx="875">
                  <c:v>-2.52E-6</c:v>
                </c:pt>
                <c:pt idx="876">
                  <c:v>-2.542E-6</c:v>
                </c:pt>
                <c:pt idx="877">
                  <c:v>-2.4669999999999998E-6</c:v>
                </c:pt>
                <c:pt idx="878">
                  <c:v>-2.7130000000000001E-6</c:v>
                </c:pt>
                <c:pt idx="879">
                  <c:v>-2.5280000000000002E-6</c:v>
                </c:pt>
                <c:pt idx="880">
                  <c:v>-2.695E-6</c:v>
                </c:pt>
                <c:pt idx="881">
                  <c:v>-2.785E-6</c:v>
                </c:pt>
                <c:pt idx="882">
                  <c:v>-2.886E-6</c:v>
                </c:pt>
                <c:pt idx="883">
                  <c:v>-2.7860000000000001E-6</c:v>
                </c:pt>
                <c:pt idx="884">
                  <c:v>-2.7750000000000001E-6</c:v>
                </c:pt>
                <c:pt idx="885">
                  <c:v>-2.4949999999999998E-6</c:v>
                </c:pt>
                <c:pt idx="886">
                  <c:v>-3.0819999999999999E-6</c:v>
                </c:pt>
                <c:pt idx="887">
                  <c:v>-2.8329999999999998E-6</c:v>
                </c:pt>
                <c:pt idx="888">
                  <c:v>-2.7549999999999999E-6</c:v>
                </c:pt>
                <c:pt idx="889">
                  <c:v>1.31E-7</c:v>
                </c:pt>
                <c:pt idx="890">
                  <c:v>-2.1710000000000001E-6</c:v>
                </c:pt>
                <c:pt idx="891">
                  <c:v>-2.2189999999999998E-6</c:v>
                </c:pt>
                <c:pt idx="892">
                  <c:v>-2.339E-6</c:v>
                </c:pt>
                <c:pt idx="893">
                  <c:v>-2.1220000000000002E-6</c:v>
                </c:pt>
                <c:pt idx="894">
                  <c:v>-2.0099999999999998E-6</c:v>
                </c:pt>
                <c:pt idx="895">
                  <c:v>-2.001E-6</c:v>
                </c:pt>
                <c:pt idx="896">
                  <c:v>-2.1600000000000001E-6</c:v>
                </c:pt>
                <c:pt idx="897">
                  <c:v>-2.1749999999999999E-6</c:v>
                </c:pt>
                <c:pt idx="898">
                  <c:v>-2.136E-6</c:v>
                </c:pt>
                <c:pt idx="899">
                  <c:v>-2.0020000000000001E-6</c:v>
                </c:pt>
                <c:pt idx="900">
                  <c:v>-2.1069999999999999E-6</c:v>
                </c:pt>
                <c:pt idx="901">
                  <c:v>-2.1129999999999999E-6</c:v>
                </c:pt>
                <c:pt idx="902">
                  <c:v>-2.2069999999999998E-6</c:v>
                </c:pt>
                <c:pt idx="903">
                  <c:v>-2.0999999999999998E-6</c:v>
                </c:pt>
                <c:pt idx="904">
                  <c:v>-2.0109999999999999E-6</c:v>
                </c:pt>
                <c:pt idx="905">
                  <c:v>-1.9429999999999999E-6</c:v>
                </c:pt>
                <c:pt idx="906">
                  <c:v>-2.0820000000000001E-6</c:v>
                </c:pt>
                <c:pt idx="907">
                  <c:v>-1.9659999999999999E-6</c:v>
                </c:pt>
                <c:pt idx="908">
                  <c:v>-1.951E-6</c:v>
                </c:pt>
                <c:pt idx="909">
                  <c:v>-2.0549999999999998E-6</c:v>
                </c:pt>
                <c:pt idx="910">
                  <c:v>-2.0710000000000002E-6</c:v>
                </c:pt>
                <c:pt idx="911">
                  <c:v>-1.928E-6</c:v>
                </c:pt>
                <c:pt idx="912">
                  <c:v>-1.9379999999999999E-6</c:v>
                </c:pt>
                <c:pt idx="913">
                  <c:v>-1.968E-6</c:v>
                </c:pt>
                <c:pt idx="914">
                  <c:v>-1.838E-6</c:v>
                </c:pt>
                <c:pt idx="915">
                  <c:v>-1.951E-6</c:v>
                </c:pt>
                <c:pt idx="916">
                  <c:v>-1.934E-6</c:v>
                </c:pt>
                <c:pt idx="917">
                  <c:v>-1.9549999999999999E-6</c:v>
                </c:pt>
                <c:pt idx="918">
                  <c:v>-1.8929999999999999E-6</c:v>
                </c:pt>
                <c:pt idx="919">
                  <c:v>-1.8759999999999999E-6</c:v>
                </c:pt>
                <c:pt idx="920">
                  <c:v>-1.885E-6</c:v>
                </c:pt>
                <c:pt idx="921">
                  <c:v>-1.8920000000000001E-6</c:v>
                </c:pt>
                <c:pt idx="922">
                  <c:v>-1.8610000000000001E-6</c:v>
                </c:pt>
                <c:pt idx="923">
                  <c:v>-1.9530000000000002E-6</c:v>
                </c:pt>
                <c:pt idx="924">
                  <c:v>-1.883E-6</c:v>
                </c:pt>
                <c:pt idx="925">
                  <c:v>-1.8500000000000001E-6</c:v>
                </c:pt>
                <c:pt idx="926">
                  <c:v>-1.875E-6</c:v>
                </c:pt>
                <c:pt idx="927">
                  <c:v>-2.013E-6</c:v>
                </c:pt>
                <c:pt idx="928">
                  <c:v>-2.198E-6</c:v>
                </c:pt>
                <c:pt idx="929">
                  <c:v>-1.827E-6</c:v>
                </c:pt>
                <c:pt idx="930">
                  <c:v>-2.1009999999999999E-6</c:v>
                </c:pt>
                <c:pt idx="931">
                  <c:v>-1.874E-6</c:v>
                </c:pt>
                <c:pt idx="932">
                  <c:v>-1.968E-6</c:v>
                </c:pt>
                <c:pt idx="933">
                  <c:v>-1.9300000000000002E-6</c:v>
                </c:pt>
                <c:pt idx="934">
                  <c:v>-2.182E-6</c:v>
                </c:pt>
                <c:pt idx="935">
                  <c:v>-1.885E-6</c:v>
                </c:pt>
                <c:pt idx="936">
                  <c:v>-2.0700000000000001E-6</c:v>
                </c:pt>
                <c:pt idx="937">
                  <c:v>-1.7829999999999999E-6</c:v>
                </c:pt>
                <c:pt idx="938">
                  <c:v>-1.8700000000000001E-6</c:v>
                </c:pt>
                <c:pt idx="939">
                  <c:v>-1.7689999999999999E-6</c:v>
                </c:pt>
                <c:pt idx="940">
                  <c:v>-4.1579999999999998E-6</c:v>
                </c:pt>
                <c:pt idx="941">
                  <c:v>-3.1970000000000001E-6</c:v>
                </c:pt>
                <c:pt idx="942">
                  <c:v>-2.6299999999999998E-6</c:v>
                </c:pt>
                <c:pt idx="943">
                  <c:v>-2.7839999999999999E-6</c:v>
                </c:pt>
                <c:pt idx="944">
                  <c:v>-2.6840000000000001E-6</c:v>
                </c:pt>
                <c:pt idx="945">
                  <c:v>-2.818E-6</c:v>
                </c:pt>
                <c:pt idx="946">
                  <c:v>-2.8059999999999999E-6</c:v>
                </c:pt>
                <c:pt idx="947">
                  <c:v>-2.8949999999999998E-6</c:v>
                </c:pt>
                <c:pt idx="948">
                  <c:v>-2.605E-6</c:v>
                </c:pt>
                <c:pt idx="949">
                  <c:v>-2.7199999999999998E-6</c:v>
                </c:pt>
                <c:pt idx="950">
                  <c:v>-2.83E-6</c:v>
                </c:pt>
                <c:pt idx="951">
                  <c:v>-2.8480000000000001E-6</c:v>
                </c:pt>
                <c:pt idx="952">
                  <c:v>-2.971E-6</c:v>
                </c:pt>
                <c:pt idx="953">
                  <c:v>-2.7870000000000002E-6</c:v>
                </c:pt>
                <c:pt idx="954">
                  <c:v>-2.8830000000000002E-6</c:v>
                </c:pt>
                <c:pt idx="955">
                  <c:v>-3.0359999999999998E-6</c:v>
                </c:pt>
                <c:pt idx="956">
                  <c:v>-3.0869999999999998E-6</c:v>
                </c:pt>
                <c:pt idx="957">
                  <c:v>-2.9349999999999999E-6</c:v>
                </c:pt>
                <c:pt idx="958">
                  <c:v>-2.96E-6</c:v>
                </c:pt>
                <c:pt idx="959">
                  <c:v>-2.7599999999999998E-6</c:v>
                </c:pt>
                <c:pt idx="960">
                  <c:v>-3.0149999999999999E-6</c:v>
                </c:pt>
                <c:pt idx="961">
                  <c:v>-2.9739999999999998E-6</c:v>
                </c:pt>
                <c:pt idx="962">
                  <c:v>-2.8420000000000001E-6</c:v>
                </c:pt>
                <c:pt idx="963">
                  <c:v>-1.1829999999999999E-6</c:v>
                </c:pt>
                <c:pt idx="964">
                  <c:v>-2.0439999999999998E-6</c:v>
                </c:pt>
                <c:pt idx="965">
                  <c:v>-2.2670000000000001E-6</c:v>
                </c:pt>
                <c:pt idx="966">
                  <c:v>-2.1550000000000001E-6</c:v>
                </c:pt>
                <c:pt idx="967">
                  <c:v>-2.3209999999999999E-6</c:v>
                </c:pt>
                <c:pt idx="968">
                  <c:v>-2.193E-6</c:v>
                </c:pt>
                <c:pt idx="969">
                  <c:v>-2.4739999999999999E-6</c:v>
                </c:pt>
                <c:pt idx="970">
                  <c:v>-2.4219999999999999E-6</c:v>
                </c:pt>
                <c:pt idx="971">
                  <c:v>-2.5500000000000001E-6</c:v>
                </c:pt>
                <c:pt idx="972">
                  <c:v>-2.4260000000000002E-6</c:v>
                </c:pt>
                <c:pt idx="973">
                  <c:v>-2.3769999999999999E-6</c:v>
                </c:pt>
                <c:pt idx="974">
                  <c:v>-2.2539999999999999E-6</c:v>
                </c:pt>
                <c:pt idx="975">
                  <c:v>-2.3920000000000001E-6</c:v>
                </c:pt>
                <c:pt idx="976">
                  <c:v>-2.5469999999999999E-6</c:v>
                </c:pt>
                <c:pt idx="977">
                  <c:v>-2.3350000000000001E-6</c:v>
                </c:pt>
                <c:pt idx="978">
                  <c:v>-2.514E-6</c:v>
                </c:pt>
                <c:pt idx="979">
                  <c:v>-2.2479999999999999E-6</c:v>
                </c:pt>
                <c:pt idx="980">
                  <c:v>-2.1739999999999999E-6</c:v>
                </c:pt>
                <c:pt idx="981">
                  <c:v>-2.34E-6</c:v>
                </c:pt>
                <c:pt idx="982">
                  <c:v>-2.4849999999999999E-6</c:v>
                </c:pt>
                <c:pt idx="983">
                  <c:v>-2.3420000000000002E-6</c:v>
                </c:pt>
                <c:pt idx="984">
                  <c:v>-2.3779999999999999E-6</c:v>
                </c:pt>
                <c:pt idx="985">
                  <c:v>-2.2970000000000002E-6</c:v>
                </c:pt>
                <c:pt idx="986">
                  <c:v>-2.492E-6</c:v>
                </c:pt>
                <c:pt idx="987">
                  <c:v>-2.4480000000000001E-6</c:v>
                </c:pt>
                <c:pt idx="988">
                  <c:v>-2.379E-6</c:v>
                </c:pt>
                <c:pt idx="989">
                  <c:v>-2.3479999999999998E-6</c:v>
                </c:pt>
                <c:pt idx="990">
                  <c:v>-2.3010000000000001E-6</c:v>
                </c:pt>
                <c:pt idx="991">
                  <c:v>-2.4329999999999998E-6</c:v>
                </c:pt>
                <c:pt idx="992">
                  <c:v>-2.3499999999999999E-6</c:v>
                </c:pt>
                <c:pt idx="993">
                  <c:v>-2.4789999999999999E-6</c:v>
                </c:pt>
                <c:pt idx="994">
                  <c:v>-2.384E-6</c:v>
                </c:pt>
                <c:pt idx="995">
                  <c:v>-2.4849999999999999E-6</c:v>
                </c:pt>
                <c:pt idx="996">
                  <c:v>-2.2979999999999999E-6</c:v>
                </c:pt>
                <c:pt idx="997">
                  <c:v>-2.5229999999999998E-6</c:v>
                </c:pt>
                <c:pt idx="998">
                  <c:v>-2.402E-6</c:v>
                </c:pt>
                <c:pt idx="999">
                  <c:v>-2.4980000000000001E-6</c:v>
                </c:pt>
                <c:pt idx="1000">
                  <c:v>-2.5450000000000002E-6</c:v>
                </c:pt>
                <c:pt idx="1001">
                  <c:v>-2.368E-6</c:v>
                </c:pt>
                <c:pt idx="1002">
                  <c:v>-2.3700000000000002E-6</c:v>
                </c:pt>
                <c:pt idx="1003">
                  <c:v>-2.5830000000000001E-6</c:v>
                </c:pt>
                <c:pt idx="1004">
                  <c:v>-2.5749999999999999E-6</c:v>
                </c:pt>
                <c:pt idx="1005">
                  <c:v>-2.6800000000000002E-6</c:v>
                </c:pt>
                <c:pt idx="1006">
                  <c:v>-2.4660000000000002E-6</c:v>
                </c:pt>
                <c:pt idx="1007">
                  <c:v>-2.2500000000000001E-6</c:v>
                </c:pt>
                <c:pt idx="1008">
                  <c:v>-2.5150000000000001E-6</c:v>
                </c:pt>
                <c:pt idx="1009">
                  <c:v>-2.5160000000000001E-6</c:v>
                </c:pt>
                <c:pt idx="1010">
                  <c:v>-2.4049999999999998E-6</c:v>
                </c:pt>
                <c:pt idx="1011">
                  <c:v>-2.401E-6</c:v>
                </c:pt>
                <c:pt idx="1012">
                  <c:v>-2.4049999999999998E-6</c:v>
                </c:pt>
                <c:pt idx="1013">
                  <c:v>-2.357E-6</c:v>
                </c:pt>
                <c:pt idx="1014">
                  <c:v>-2.2819999999999999E-6</c:v>
                </c:pt>
                <c:pt idx="1015">
                  <c:v>-2.3520000000000001E-6</c:v>
                </c:pt>
                <c:pt idx="1016">
                  <c:v>-4.1590000000000003E-6</c:v>
                </c:pt>
                <c:pt idx="1017">
                  <c:v>-3.1540000000000002E-6</c:v>
                </c:pt>
                <c:pt idx="1018">
                  <c:v>-2.7930000000000002E-6</c:v>
                </c:pt>
                <c:pt idx="1019">
                  <c:v>-2.864E-6</c:v>
                </c:pt>
                <c:pt idx="1020">
                  <c:v>-2.8150000000000002E-6</c:v>
                </c:pt>
                <c:pt idx="1021">
                  <c:v>-2.9110000000000002E-6</c:v>
                </c:pt>
                <c:pt idx="1022">
                  <c:v>-2.8820000000000001E-6</c:v>
                </c:pt>
                <c:pt idx="1023">
                  <c:v>-3.0369999999999999E-6</c:v>
                </c:pt>
                <c:pt idx="1024">
                  <c:v>-2.79E-6</c:v>
                </c:pt>
                <c:pt idx="1025">
                  <c:v>-2.96E-6</c:v>
                </c:pt>
                <c:pt idx="1026">
                  <c:v>-2.8849999999999999E-6</c:v>
                </c:pt>
                <c:pt idx="1027">
                  <c:v>-2.802E-6</c:v>
                </c:pt>
                <c:pt idx="1028">
                  <c:v>-3.0620000000000001E-6</c:v>
                </c:pt>
                <c:pt idx="1029">
                  <c:v>-2.9679999999999998E-6</c:v>
                </c:pt>
                <c:pt idx="1030">
                  <c:v>-3.1240000000000001E-6</c:v>
                </c:pt>
                <c:pt idx="1031">
                  <c:v>-2.9909999999999998E-6</c:v>
                </c:pt>
                <c:pt idx="1032">
                  <c:v>-3.078E-6</c:v>
                </c:pt>
                <c:pt idx="1033">
                  <c:v>-2.9950000000000001E-6</c:v>
                </c:pt>
                <c:pt idx="1034">
                  <c:v>-3.134E-6</c:v>
                </c:pt>
                <c:pt idx="1035">
                  <c:v>-3.1250000000000001E-6</c:v>
                </c:pt>
                <c:pt idx="1036">
                  <c:v>-3.1389999999999999E-6</c:v>
                </c:pt>
                <c:pt idx="1037">
                  <c:v>-3.0630000000000002E-6</c:v>
                </c:pt>
                <c:pt idx="1038">
                  <c:v>-2.9100000000000001E-6</c:v>
                </c:pt>
                <c:pt idx="1039">
                  <c:v>-3.1209999999999998E-6</c:v>
                </c:pt>
                <c:pt idx="1040">
                  <c:v>-3.0189999999999998E-6</c:v>
                </c:pt>
                <c:pt idx="1041">
                  <c:v>-3.022E-6</c:v>
                </c:pt>
                <c:pt idx="1042">
                  <c:v>-2.9579999999999999E-6</c:v>
                </c:pt>
                <c:pt idx="1043">
                  <c:v>-2.982E-6</c:v>
                </c:pt>
                <c:pt idx="1044">
                  <c:v>-2.8669999999999998E-6</c:v>
                </c:pt>
                <c:pt idx="1045">
                  <c:v>-3.0110000000000001E-6</c:v>
                </c:pt>
                <c:pt idx="1046">
                  <c:v>-3.022E-6</c:v>
                </c:pt>
                <c:pt idx="1047">
                  <c:v>-2.3640000000000002E-6</c:v>
                </c:pt>
                <c:pt idx="1048">
                  <c:v>-2.7140000000000002E-6</c:v>
                </c:pt>
                <c:pt idx="1049">
                  <c:v>-2.8729999999999999E-6</c:v>
                </c:pt>
                <c:pt idx="1050">
                  <c:v>-2.982E-6</c:v>
                </c:pt>
                <c:pt idx="1051">
                  <c:v>-2.9189999999999999E-6</c:v>
                </c:pt>
                <c:pt idx="1052">
                  <c:v>-2.858E-6</c:v>
                </c:pt>
                <c:pt idx="1053">
                  <c:v>-2.5000000000000002E-6</c:v>
                </c:pt>
                <c:pt idx="1054">
                  <c:v>-2.7669999999999999E-6</c:v>
                </c:pt>
                <c:pt idx="1055">
                  <c:v>-2.5320000000000001E-6</c:v>
                </c:pt>
                <c:pt idx="1056">
                  <c:v>-2.615E-6</c:v>
                </c:pt>
                <c:pt idx="1057">
                  <c:v>-2.3870000000000002E-6</c:v>
                </c:pt>
                <c:pt idx="1058">
                  <c:v>-2.6560000000000001E-6</c:v>
                </c:pt>
                <c:pt idx="1059">
                  <c:v>-2.632E-6</c:v>
                </c:pt>
                <c:pt idx="1060">
                  <c:v>-2.418E-6</c:v>
                </c:pt>
                <c:pt idx="1061">
                  <c:v>-2.215E-6</c:v>
                </c:pt>
                <c:pt idx="1062">
                  <c:v>-2.2330000000000001E-6</c:v>
                </c:pt>
                <c:pt idx="1063">
                  <c:v>-2.2129999999999998E-6</c:v>
                </c:pt>
                <c:pt idx="1064">
                  <c:v>-2.334E-6</c:v>
                </c:pt>
                <c:pt idx="1065">
                  <c:v>-2.3800000000000001E-6</c:v>
                </c:pt>
                <c:pt idx="1066">
                  <c:v>-2.367E-6</c:v>
                </c:pt>
                <c:pt idx="1067">
                  <c:v>-2.486E-6</c:v>
                </c:pt>
                <c:pt idx="1068">
                  <c:v>-2.317E-6</c:v>
                </c:pt>
                <c:pt idx="1069">
                  <c:v>-2.6019999999999998E-6</c:v>
                </c:pt>
                <c:pt idx="1070">
                  <c:v>-2.475E-6</c:v>
                </c:pt>
                <c:pt idx="1071">
                  <c:v>-2.7049999999999999E-6</c:v>
                </c:pt>
                <c:pt idx="1072">
                  <c:v>-2.4980000000000001E-6</c:v>
                </c:pt>
                <c:pt idx="1073">
                  <c:v>-2.4119999999999999E-6</c:v>
                </c:pt>
                <c:pt idx="1074">
                  <c:v>-2.5069999999999999E-6</c:v>
                </c:pt>
                <c:pt idx="1075">
                  <c:v>-2.3489999999999999E-6</c:v>
                </c:pt>
                <c:pt idx="1076">
                  <c:v>-2.4650000000000001E-6</c:v>
                </c:pt>
                <c:pt idx="1077">
                  <c:v>-2.2740000000000002E-6</c:v>
                </c:pt>
                <c:pt idx="1078">
                  <c:v>-2.6180000000000002E-6</c:v>
                </c:pt>
                <c:pt idx="1079">
                  <c:v>-2.3130000000000001E-6</c:v>
                </c:pt>
                <c:pt idx="1080">
                  <c:v>-2.2730000000000001E-6</c:v>
                </c:pt>
                <c:pt idx="1081">
                  <c:v>-2.1619999999999998E-6</c:v>
                </c:pt>
                <c:pt idx="1082">
                  <c:v>-2.2189999999999998E-6</c:v>
                </c:pt>
                <c:pt idx="1083">
                  <c:v>-1.889E-6</c:v>
                </c:pt>
                <c:pt idx="1084">
                  <c:v>-2.04E-6</c:v>
                </c:pt>
                <c:pt idx="1085">
                  <c:v>-1.9460000000000001E-6</c:v>
                </c:pt>
                <c:pt idx="1086">
                  <c:v>-1.9700000000000002E-6</c:v>
                </c:pt>
                <c:pt idx="1087">
                  <c:v>-2.2010000000000002E-6</c:v>
                </c:pt>
                <c:pt idx="1088">
                  <c:v>-2.0590000000000001E-6</c:v>
                </c:pt>
                <c:pt idx="1089">
                  <c:v>-2.2060000000000001E-6</c:v>
                </c:pt>
                <c:pt idx="1090">
                  <c:v>-1.874E-6</c:v>
                </c:pt>
                <c:pt idx="1091">
                  <c:v>-2.3350000000000001E-6</c:v>
                </c:pt>
                <c:pt idx="1092">
                  <c:v>-2.1069999999999999E-6</c:v>
                </c:pt>
                <c:pt idx="1093">
                  <c:v>-2.3039999999999999E-6</c:v>
                </c:pt>
                <c:pt idx="1094">
                  <c:v>-2.2050000000000001E-6</c:v>
                </c:pt>
                <c:pt idx="1095">
                  <c:v>-2.244E-6</c:v>
                </c:pt>
                <c:pt idx="1096">
                  <c:v>-2.3829999999999999E-6</c:v>
                </c:pt>
                <c:pt idx="1097">
                  <c:v>-2.4210000000000002E-6</c:v>
                </c:pt>
                <c:pt idx="1098">
                  <c:v>-2.4600000000000002E-6</c:v>
                </c:pt>
                <c:pt idx="1099">
                  <c:v>-2.1880000000000001E-6</c:v>
                </c:pt>
                <c:pt idx="1100">
                  <c:v>-2.4480000000000001E-6</c:v>
                </c:pt>
                <c:pt idx="1101">
                  <c:v>-2.2919999999999998E-6</c:v>
                </c:pt>
                <c:pt idx="1102">
                  <c:v>-2.3920000000000001E-6</c:v>
                </c:pt>
                <c:pt idx="1103">
                  <c:v>-2.4399999999999999E-6</c:v>
                </c:pt>
                <c:pt idx="1104">
                  <c:v>-2.3520000000000001E-6</c:v>
                </c:pt>
                <c:pt idx="1105">
                  <c:v>-2.4439999999999998E-6</c:v>
                </c:pt>
                <c:pt idx="1106">
                  <c:v>-3.163E-6</c:v>
                </c:pt>
                <c:pt idx="1107">
                  <c:v>-2.6429999999999999E-6</c:v>
                </c:pt>
                <c:pt idx="1108">
                  <c:v>-2.4820000000000001E-6</c:v>
                </c:pt>
                <c:pt idx="1109">
                  <c:v>-2.8059999999999999E-6</c:v>
                </c:pt>
                <c:pt idx="1110">
                  <c:v>-2.615E-6</c:v>
                </c:pt>
                <c:pt idx="1111">
                  <c:v>-3.083E-6</c:v>
                </c:pt>
                <c:pt idx="1112">
                  <c:v>-2.6539999999999999E-6</c:v>
                </c:pt>
                <c:pt idx="1113">
                  <c:v>-2.6709999999999999E-6</c:v>
                </c:pt>
                <c:pt idx="1114">
                  <c:v>-2.8150000000000002E-6</c:v>
                </c:pt>
                <c:pt idx="1115">
                  <c:v>-2.8109999999999999E-6</c:v>
                </c:pt>
                <c:pt idx="1116">
                  <c:v>-2.7970000000000001E-6</c:v>
                </c:pt>
                <c:pt idx="1117">
                  <c:v>-2.7049999999999999E-6</c:v>
                </c:pt>
                <c:pt idx="1118">
                  <c:v>-2.7590000000000002E-6</c:v>
                </c:pt>
                <c:pt idx="1119">
                  <c:v>-2.7420000000000002E-6</c:v>
                </c:pt>
                <c:pt idx="1120">
                  <c:v>-2.79E-6</c:v>
                </c:pt>
                <c:pt idx="1121">
                  <c:v>-2.8150000000000002E-6</c:v>
                </c:pt>
                <c:pt idx="1122">
                  <c:v>-2.9280000000000002E-6</c:v>
                </c:pt>
                <c:pt idx="1123">
                  <c:v>-2.9610000000000001E-6</c:v>
                </c:pt>
                <c:pt idx="1124">
                  <c:v>-2.903E-6</c:v>
                </c:pt>
                <c:pt idx="1125">
                  <c:v>-3.022E-6</c:v>
                </c:pt>
                <c:pt idx="1126">
                  <c:v>-2.9189999999999999E-6</c:v>
                </c:pt>
                <c:pt idx="1127">
                  <c:v>-3.027E-6</c:v>
                </c:pt>
                <c:pt idx="1128">
                  <c:v>-2.8040000000000002E-6</c:v>
                </c:pt>
                <c:pt idx="1129">
                  <c:v>-2.9079999999999999E-6</c:v>
                </c:pt>
                <c:pt idx="1130">
                  <c:v>-2.7879999999999998E-6</c:v>
                </c:pt>
                <c:pt idx="1131">
                  <c:v>-3.0199999999999999E-6</c:v>
                </c:pt>
                <c:pt idx="1132">
                  <c:v>-2.948E-6</c:v>
                </c:pt>
                <c:pt idx="1133">
                  <c:v>-3.1439999999999999E-6</c:v>
                </c:pt>
                <c:pt idx="1134">
                  <c:v>-3.0910000000000001E-6</c:v>
                </c:pt>
                <c:pt idx="1135">
                  <c:v>-3.3330000000000001E-6</c:v>
                </c:pt>
                <c:pt idx="1136">
                  <c:v>-3.2770000000000001E-6</c:v>
                </c:pt>
                <c:pt idx="1137">
                  <c:v>-3.2890000000000002E-6</c:v>
                </c:pt>
                <c:pt idx="1138">
                  <c:v>-3.2629999999999999E-6</c:v>
                </c:pt>
                <c:pt idx="1139">
                  <c:v>-3.2890000000000002E-6</c:v>
                </c:pt>
                <c:pt idx="1140">
                  <c:v>7.8299999999999996E-7</c:v>
                </c:pt>
                <c:pt idx="1141">
                  <c:v>-7.5000000000000002E-7</c:v>
                </c:pt>
                <c:pt idx="1142">
                  <c:v>-1.426E-6</c:v>
                </c:pt>
                <c:pt idx="1143">
                  <c:v>-1.514E-6</c:v>
                </c:pt>
                <c:pt idx="1144">
                  <c:v>-1.778E-6</c:v>
                </c:pt>
                <c:pt idx="1145">
                  <c:v>-1.5269999999999999E-6</c:v>
                </c:pt>
                <c:pt idx="1146">
                  <c:v>-1.6700000000000001E-6</c:v>
                </c:pt>
                <c:pt idx="1147">
                  <c:v>-1.406E-6</c:v>
                </c:pt>
                <c:pt idx="1148">
                  <c:v>-1.6589999999999999E-6</c:v>
                </c:pt>
                <c:pt idx="1149">
                  <c:v>-1.6130000000000001E-6</c:v>
                </c:pt>
                <c:pt idx="1150">
                  <c:v>-1.575E-6</c:v>
                </c:pt>
                <c:pt idx="1151">
                  <c:v>-1.5850000000000001E-6</c:v>
                </c:pt>
                <c:pt idx="1152">
                  <c:v>-1.4920000000000001E-6</c:v>
                </c:pt>
                <c:pt idx="1153">
                  <c:v>-1.635E-6</c:v>
                </c:pt>
                <c:pt idx="1154">
                  <c:v>-1.5770000000000001E-6</c:v>
                </c:pt>
                <c:pt idx="1155">
                  <c:v>-1.7719999999999999E-6</c:v>
                </c:pt>
                <c:pt idx="1156">
                  <c:v>-1.6029999999999999E-6</c:v>
                </c:pt>
                <c:pt idx="1157">
                  <c:v>-1.739E-6</c:v>
                </c:pt>
                <c:pt idx="1158">
                  <c:v>-1.497E-6</c:v>
                </c:pt>
                <c:pt idx="1159">
                  <c:v>-1.6500000000000001E-6</c:v>
                </c:pt>
                <c:pt idx="1160">
                  <c:v>-1.564E-6</c:v>
                </c:pt>
                <c:pt idx="1161">
                  <c:v>-1.6640000000000001E-6</c:v>
                </c:pt>
                <c:pt idx="1162">
                  <c:v>-1.491E-6</c:v>
                </c:pt>
                <c:pt idx="1163">
                  <c:v>-1.601E-6</c:v>
                </c:pt>
                <c:pt idx="1164">
                  <c:v>-1.6109999999999999E-6</c:v>
                </c:pt>
                <c:pt idx="1165">
                  <c:v>-1.4869999999999999E-6</c:v>
                </c:pt>
                <c:pt idx="1166">
                  <c:v>-1.4249999999999999E-6</c:v>
                </c:pt>
                <c:pt idx="1167">
                  <c:v>-1.471E-6</c:v>
                </c:pt>
                <c:pt idx="1168">
                  <c:v>-1.7889999999999999E-6</c:v>
                </c:pt>
                <c:pt idx="1169">
                  <c:v>-1.72E-6</c:v>
                </c:pt>
                <c:pt idx="1170">
                  <c:v>-1.765E-6</c:v>
                </c:pt>
                <c:pt idx="1171">
                  <c:v>-1.5379999999999999E-6</c:v>
                </c:pt>
                <c:pt idx="1172">
                  <c:v>-1.7990000000000001E-6</c:v>
                </c:pt>
                <c:pt idx="1173">
                  <c:v>-1.674E-6</c:v>
                </c:pt>
                <c:pt idx="1174">
                  <c:v>-1.787E-6</c:v>
                </c:pt>
                <c:pt idx="1175">
                  <c:v>-1.703E-6</c:v>
                </c:pt>
                <c:pt idx="1176">
                  <c:v>-1.8840000000000001E-6</c:v>
                </c:pt>
                <c:pt idx="1177">
                  <c:v>-1.7039999999999999E-6</c:v>
                </c:pt>
                <c:pt idx="1178">
                  <c:v>-1.7129999999999999E-6</c:v>
                </c:pt>
                <c:pt idx="1179">
                  <c:v>-1.7600000000000001E-6</c:v>
                </c:pt>
                <c:pt idx="1180">
                  <c:v>-1.691E-6</c:v>
                </c:pt>
                <c:pt idx="1181">
                  <c:v>-1.863E-6</c:v>
                </c:pt>
                <c:pt idx="1182">
                  <c:v>-1.815E-6</c:v>
                </c:pt>
                <c:pt idx="1183">
                  <c:v>-1.866E-6</c:v>
                </c:pt>
                <c:pt idx="1184">
                  <c:v>-1.8109999999999999E-6</c:v>
                </c:pt>
                <c:pt idx="1185">
                  <c:v>-1.9740000000000001E-6</c:v>
                </c:pt>
                <c:pt idx="1186">
                  <c:v>-1.7400000000000001E-6</c:v>
                </c:pt>
                <c:pt idx="1187">
                  <c:v>-1.8530000000000001E-6</c:v>
                </c:pt>
                <c:pt idx="1188">
                  <c:v>-1.7990000000000001E-6</c:v>
                </c:pt>
                <c:pt idx="1189">
                  <c:v>-1.9360000000000002E-6</c:v>
                </c:pt>
                <c:pt idx="1190">
                  <c:v>-1.7710000000000001E-6</c:v>
                </c:pt>
                <c:pt idx="1191">
                  <c:v>-2.0190000000000001E-6</c:v>
                </c:pt>
                <c:pt idx="1192">
                  <c:v>-1.8729999999999999E-6</c:v>
                </c:pt>
                <c:pt idx="1193">
                  <c:v>-1.9350000000000001E-6</c:v>
                </c:pt>
                <c:pt idx="1194">
                  <c:v>-1.7990000000000001E-6</c:v>
                </c:pt>
                <c:pt idx="1195">
                  <c:v>-1.9120000000000001E-6</c:v>
                </c:pt>
                <c:pt idx="1196">
                  <c:v>-1.702E-6</c:v>
                </c:pt>
                <c:pt idx="1197">
                  <c:v>-1.7910000000000001E-6</c:v>
                </c:pt>
                <c:pt idx="1198">
                  <c:v>-1.663E-6</c:v>
                </c:pt>
                <c:pt idx="1199">
                  <c:v>-1.705E-6</c:v>
                </c:pt>
                <c:pt idx="1200">
                  <c:v>-1.618E-6</c:v>
                </c:pt>
                <c:pt idx="1201">
                  <c:v>-1.739E-6</c:v>
                </c:pt>
                <c:pt idx="1202">
                  <c:v>-1.6929999999999999E-6</c:v>
                </c:pt>
                <c:pt idx="1203">
                  <c:v>-1.686E-6</c:v>
                </c:pt>
                <c:pt idx="1204">
                  <c:v>-1.4050000000000001E-6</c:v>
                </c:pt>
                <c:pt idx="1205">
                  <c:v>-1.522E-6</c:v>
                </c:pt>
                <c:pt idx="1206">
                  <c:v>-1.426E-6</c:v>
                </c:pt>
                <c:pt idx="1207">
                  <c:v>-1.55E-6</c:v>
                </c:pt>
                <c:pt idx="1208">
                  <c:v>-1.508E-6</c:v>
                </c:pt>
                <c:pt idx="1209">
                  <c:v>-1.666E-6</c:v>
                </c:pt>
                <c:pt idx="1210">
                  <c:v>-1.657E-6</c:v>
                </c:pt>
                <c:pt idx="1211">
                  <c:v>-1.511E-6</c:v>
                </c:pt>
                <c:pt idx="1212">
                  <c:v>-1.514E-6</c:v>
                </c:pt>
                <c:pt idx="1213">
                  <c:v>-1.5659999999999999E-6</c:v>
                </c:pt>
                <c:pt idx="1214">
                  <c:v>-1.641E-6</c:v>
                </c:pt>
                <c:pt idx="1215">
                  <c:v>-1.658E-6</c:v>
                </c:pt>
                <c:pt idx="1216">
                  <c:v>-1.6390000000000001E-6</c:v>
                </c:pt>
                <c:pt idx="1217">
                  <c:v>-1.5370000000000001E-6</c:v>
                </c:pt>
                <c:pt idx="1218">
                  <c:v>-1.545E-6</c:v>
                </c:pt>
                <c:pt idx="1219">
                  <c:v>-1.4890000000000001E-6</c:v>
                </c:pt>
                <c:pt idx="1220">
                  <c:v>-1.7039999999999999E-6</c:v>
                </c:pt>
                <c:pt idx="1221">
                  <c:v>-1.7260000000000001E-6</c:v>
                </c:pt>
                <c:pt idx="1222">
                  <c:v>-1.5659999999999999E-6</c:v>
                </c:pt>
                <c:pt idx="1223">
                  <c:v>-1.61E-6</c:v>
                </c:pt>
                <c:pt idx="1224">
                  <c:v>-1.4360000000000001E-6</c:v>
                </c:pt>
                <c:pt idx="1225">
                  <c:v>-1.5400000000000001E-6</c:v>
                </c:pt>
                <c:pt idx="1226">
                  <c:v>-1.2389999999999999E-6</c:v>
                </c:pt>
                <c:pt idx="1227">
                  <c:v>-1.2920000000000001E-6</c:v>
                </c:pt>
                <c:pt idx="1228">
                  <c:v>-1.217E-6</c:v>
                </c:pt>
                <c:pt idx="1229">
                  <c:v>-1.3859999999999999E-6</c:v>
                </c:pt>
                <c:pt idx="1230">
                  <c:v>-1.2300000000000001E-6</c:v>
                </c:pt>
                <c:pt idx="1231">
                  <c:v>-1.2890000000000001E-6</c:v>
                </c:pt>
                <c:pt idx="1232">
                  <c:v>-1.316E-6</c:v>
                </c:pt>
                <c:pt idx="1233">
                  <c:v>-1.3289999999999999E-6</c:v>
                </c:pt>
                <c:pt idx="1234">
                  <c:v>-1.3459999999999999E-6</c:v>
                </c:pt>
                <c:pt idx="1235">
                  <c:v>-1.3510000000000001E-6</c:v>
                </c:pt>
                <c:pt idx="1236">
                  <c:v>-1.2860000000000001E-6</c:v>
                </c:pt>
                <c:pt idx="1237">
                  <c:v>-1.1260000000000001E-6</c:v>
                </c:pt>
                <c:pt idx="1238">
                  <c:v>-1.2249999999999999E-6</c:v>
                </c:pt>
                <c:pt idx="1239">
                  <c:v>-1.001E-6</c:v>
                </c:pt>
                <c:pt idx="1240">
                  <c:v>-1.2219999999999999E-6</c:v>
                </c:pt>
                <c:pt idx="1241">
                  <c:v>-1.1030000000000001E-6</c:v>
                </c:pt>
                <c:pt idx="1242">
                  <c:v>-1.1310000000000001E-6</c:v>
                </c:pt>
                <c:pt idx="1243">
                  <c:v>-1.0920000000000001E-6</c:v>
                </c:pt>
                <c:pt idx="1244">
                  <c:v>-9.6899999999999996E-7</c:v>
                </c:pt>
                <c:pt idx="1245">
                  <c:v>-1.043E-6</c:v>
                </c:pt>
                <c:pt idx="1246">
                  <c:v>-1.003E-6</c:v>
                </c:pt>
                <c:pt idx="1247">
                  <c:v>-1.0189999999999999E-6</c:v>
                </c:pt>
                <c:pt idx="1248">
                  <c:v>-9.0699999999999996E-7</c:v>
                </c:pt>
                <c:pt idx="1249">
                  <c:v>-9.1200000000000001E-7</c:v>
                </c:pt>
                <c:pt idx="1250">
                  <c:v>-9.09E-7</c:v>
                </c:pt>
                <c:pt idx="1251">
                  <c:v>-1.006E-6</c:v>
                </c:pt>
                <c:pt idx="1252">
                  <c:v>-1.1060000000000001E-6</c:v>
                </c:pt>
                <c:pt idx="1253">
                  <c:v>-1.1519999999999999E-6</c:v>
                </c:pt>
                <c:pt idx="1254">
                  <c:v>-1.079E-6</c:v>
                </c:pt>
                <c:pt idx="1255">
                  <c:v>-5.4129999999999997E-6</c:v>
                </c:pt>
                <c:pt idx="1256">
                  <c:v>-3.4309999999999998E-6</c:v>
                </c:pt>
                <c:pt idx="1257">
                  <c:v>-2.4940000000000002E-6</c:v>
                </c:pt>
                <c:pt idx="1258">
                  <c:v>-2.9179999999999998E-6</c:v>
                </c:pt>
                <c:pt idx="1259">
                  <c:v>-2.5739999999999998E-6</c:v>
                </c:pt>
                <c:pt idx="1260">
                  <c:v>-2.7829999999999999E-6</c:v>
                </c:pt>
                <c:pt idx="1261">
                  <c:v>-2.7760000000000002E-6</c:v>
                </c:pt>
                <c:pt idx="1262">
                  <c:v>-2.807E-6</c:v>
                </c:pt>
                <c:pt idx="1263">
                  <c:v>-2.8200000000000001E-6</c:v>
                </c:pt>
                <c:pt idx="1264">
                  <c:v>-2.712E-6</c:v>
                </c:pt>
                <c:pt idx="1265">
                  <c:v>-2.7549999999999999E-6</c:v>
                </c:pt>
                <c:pt idx="1266">
                  <c:v>-2.5770000000000001E-6</c:v>
                </c:pt>
                <c:pt idx="1267">
                  <c:v>-2.7130000000000001E-6</c:v>
                </c:pt>
                <c:pt idx="1268">
                  <c:v>-2.4590000000000001E-6</c:v>
                </c:pt>
                <c:pt idx="1269">
                  <c:v>-2.6510000000000001E-6</c:v>
                </c:pt>
                <c:pt idx="1270">
                  <c:v>-2.7369999999999998E-6</c:v>
                </c:pt>
                <c:pt idx="1271">
                  <c:v>-2.605E-6</c:v>
                </c:pt>
                <c:pt idx="1272">
                  <c:v>-1.7859999999999999E-6</c:v>
                </c:pt>
                <c:pt idx="1273">
                  <c:v>1.1829999999999999E-6</c:v>
                </c:pt>
                <c:pt idx="1274">
                  <c:v>4.6100000000000001E-7</c:v>
                </c:pt>
                <c:pt idx="1275">
                  <c:v>-8.2099999999999995E-7</c:v>
                </c:pt>
                <c:pt idx="1276">
                  <c:v>-6.3940000000000001E-6</c:v>
                </c:pt>
                <c:pt idx="1277">
                  <c:v>-4.8729999999999998E-6</c:v>
                </c:pt>
                <c:pt idx="1278">
                  <c:v>-2.1090000000000001E-6</c:v>
                </c:pt>
                <c:pt idx="1279">
                  <c:v>5.2999999999999998E-8</c:v>
                </c:pt>
                <c:pt idx="1280">
                  <c:v>-1.683E-6</c:v>
                </c:pt>
                <c:pt idx="1281">
                  <c:v>-1.421E-6</c:v>
                </c:pt>
                <c:pt idx="1282">
                  <c:v>3.9799999999999999E-7</c:v>
                </c:pt>
                <c:pt idx="1283">
                  <c:v>1.1899999999999999E-7</c:v>
                </c:pt>
                <c:pt idx="1284">
                  <c:v>-2.7429999999999998E-6</c:v>
                </c:pt>
                <c:pt idx="1285">
                  <c:v>-2.694E-6</c:v>
                </c:pt>
                <c:pt idx="1286">
                  <c:v>-2.1909999999999999E-6</c:v>
                </c:pt>
                <c:pt idx="1287">
                  <c:v>-2.469E-6</c:v>
                </c:pt>
                <c:pt idx="1288">
                  <c:v>-2.3410000000000001E-6</c:v>
                </c:pt>
                <c:pt idx="1289">
                  <c:v>-2.3920000000000001E-6</c:v>
                </c:pt>
                <c:pt idx="1290">
                  <c:v>-2.5679999999999998E-6</c:v>
                </c:pt>
                <c:pt idx="1291">
                  <c:v>-2.2620000000000001E-6</c:v>
                </c:pt>
                <c:pt idx="1292">
                  <c:v>1.7680000000000001E-6</c:v>
                </c:pt>
                <c:pt idx="1293">
                  <c:v>1.0890000000000001E-6</c:v>
                </c:pt>
                <c:pt idx="1294">
                  <c:v>1.73E-7</c:v>
                </c:pt>
                <c:pt idx="1295">
                  <c:v>-2.5450000000000002E-6</c:v>
                </c:pt>
                <c:pt idx="1296">
                  <c:v>-2.3240000000000001E-6</c:v>
                </c:pt>
                <c:pt idx="1297">
                  <c:v>-1.4780000000000001E-6</c:v>
                </c:pt>
                <c:pt idx="1298">
                  <c:v>-3.027E-6</c:v>
                </c:pt>
                <c:pt idx="1299">
                  <c:v>-2.0959999999999999E-6</c:v>
                </c:pt>
                <c:pt idx="1300">
                  <c:v>-9.9900000000000009E-7</c:v>
                </c:pt>
                <c:pt idx="1301">
                  <c:v>2.8669999999999998E-6</c:v>
                </c:pt>
                <c:pt idx="1302">
                  <c:v>-3.3960000000000002E-6</c:v>
                </c:pt>
                <c:pt idx="1303">
                  <c:v>-3.2009999999999999E-6</c:v>
                </c:pt>
                <c:pt idx="1304">
                  <c:v>-3.3409999999999999E-6</c:v>
                </c:pt>
                <c:pt idx="1305">
                  <c:v>-2.1629999999999999E-6</c:v>
                </c:pt>
                <c:pt idx="1306">
                  <c:v>-1.8959999999999999E-6</c:v>
                </c:pt>
                <c:pt idx="1307">
                  <c:v>-2.7669999999999999E-6</c:v>
                </c:pt>
                <c:pt idx="1308">
                  <c:v>-2.7779999999999999E-6</c:v>
                </c:pt>
                <c:pt idx="1309">
                  <c:v>-3.1250000000000001E-6</c:v>
                </c:pt>
                <c:pt idx="1310">
                  <c:v>-3.0639999999999998E-6</c:v>
                </c:pt>
                <c:pt idx="1311">
                  <c:v>-3.2320000000000001E-6</c:v>
                </c:pt>
                <c:pt idx="1312">
                  <c:v>-3.4319999999999999E-6</c:v>
                </c:pt>
                <c:pt idx="1313">
                  <c:v>-3.371E-6</c:v>
                </c:pt>
                <c:pt idx="1314">
                  <c:v>-3.2660000000000002E-6</c:v>
                </c:pt>
                <c:pt idx="1315">
                  <c:v>-3.2119999999999999E-6</c:v>
                </c:pt>
                <c:pt idx="1316">
                  <c:v>-3.2710000000000001E-6</c:v>
                </c:pt>
                <c:pt idx="1317">
                  <c:v>-3.3720000000000001E-6</c:v>
                </c:pt>
                <c:pt idx="1318">
                  <c:v>-3.1020000000000001E-6</c:v>
                </c:pt>
                <c:pt idx="1319">
                  <c:v>-3.1870000000000001E-6</c:v>
                </c:pt>
                <c:pt idx="1320">
                  <c:v>-3.287E-6</c:v>
                </c:pt>
                <c:pt idx="1321">
                  <c:v>-3.27E-6</c:v>
                </c:pt>
                <c:pt idx="1322">
                  <c:v>-3.4589999999999998E-6</c:v>
                </c:pt>
                <c:pt idx="1323">
                  <c:v>-3.585E-6</c:v>
                </c:pt>
                <c:pt idx="1324">
                  <c:v>-3.275E-6</c:v>
                </c:pt>
                <c:pt idx="1325">
                  <c:v>-3.4000000000000001E-6</c:v>
                </c:pt>
                <c:pt idx="1326">
                  <c:v>-3.5489999999999998E-6</c:v>
                </c:pt>
                <c:pt idx="1327">
                  <c:v>-3.4539999999999999E-6</c:v>
                </c:pt>
                <c:pt idx="1328">
                  <c:v>-3.1920000000000001E-6</c:v>
                </c:pt>
                <c:pt idx="1329">
                  <c:v>-3.721E-6</c:v>
                </c:pt>
                <c:pt idx="1330">
                  <c:v>-3.4120000000000001E-6</c:v>
                </c:pt>
                <c:pt idx="1331">
                  <c:v>-3.298E-6</c:v>
                </c:pt>
                <c:pt idx="1332">
                  <c:v>-3.4400000000000001E-6</c:v>
                </c:pt>
                <c:pt idx="1333">
                  <c:v>-3.41E-6</c:v>
                </c:pt>
                <c:pt idx="1334">
                  <c:v>-3.3440000000000001E-6</c:v>
                </c:pt>
                <c:pt idx="1335">
                  <c:v>-3.461E-6</c:v>
                </c:pt>
                <c:pt idx="1336">
                  <c:v>-3.2760000000000001E-6</c:v>
                </c:pt>
                <c:pt idx="1337">
                  <c:v>-3.5540000000000002E-6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B0-4A2F-9211-7355FACF9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909744"/>
        <c:axId val="597910136"/>
      </c:scatterChart>
      <c:valAx>
        <c:axId val="59790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910136"/>
        <c:crosses val="autoZero"/>
        <c:crossBetween val="midCat"/>
      </c:valAx>
      <c:valAx>
        <c:axId val="597910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</a:rPr>
                  <a:t>Voltage [V]</a:t>
                </a:r>
                <a:endParaRPr lang="en-GB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909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'C12L4_power_via_A2_A12L4_PXI-EL'!$D$13</c:f>
              <c:strCache>
                <c:ptCount val="1"/>
                <c:pt idx="0">
                  <c:v>B13L4_EE213-EE015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'C12L4_power_via_A2_A12L4_PXI-EL'!$A$14:$A$1351</c:f>
              <c:numCache>
                <c:formatCode>General</c:formatCode>
                <c:ptCount val="1338"/>
                <c:pt idx="0">
                  <c:v>0</c:v>
                </c:pt>
                <c:pt idx="1">
                  <c:v>1.0002855559999999</c:v>
                </c:pt>
                <c:pt idx="2">
                  <c:v>2.0005711110000002</c:v>
                </c:pt>
                <c:pt idx="3">
                  <c:v>3.0008566669999999</c:v>
                </c:pt>
                <c:pt idx="4">
                  <c:v>4.0011422220000004</c:v>
                </c:pt>
                <c:pt idx="5">
                  <c:v>5.001427778</c:v>
                </c:pt>
                <c:pt idx="6">
                  <c:v>6.0017133329999997</c:v>
                </c:pt>
                <c:pt idx="7">
                  <c:v>7.0019988890000002</c:v>
                </c:pt>
                <c:pt idx="8">
                  <c:v>8.0022844440000007</c:v>
                </c:pt>
                <c:pt idx="9">
                  <c:v>9.0025700000000004</c:v>
                </c:pt>
                <c:pt idx="10">
                  <c:v>10.002855556</c:v>
                </c:pt>
                <c:pt idx="11">
                  <c:v>11.003141111</c:v>
                </c:pt>
                <c:pt idx="12">
                  <c:v>12.003426666999999</c:v>
                </c:pt>
                <c:pt idx="13">
                  <c:v>13.003712222000001</c:v>
                </c:pt>
                <c:pt idx="14">
                  <c:v>14.003997778</c:v>
                </c:pt>
                <c:pt idx="15">
                  <c:v>15.004283333</c:v>
                </c:pt>
                <c:pt idx="16">
                  <c:v>16.004568889000002</c:v>
                </c:pt>
                <c:pt idx="17">
                  <c:v>17.004854443999999</c:v>
                </c:pt>
                <c:pt idx="18">
                  <c:v>18.005140000000001</c:v>
                </c:pt>
                <c:pt idx="19">
                  <c:v>19.005425555999999</c:v>
                </c:pt>
                <c:pt idx="20">
                  <c:v>20.005711111</c:v>
                </c:pt>
                <c:pt idx="21">
                  <c:v>21.005996667000002</c:v>
                </c:pt>
                <c:pt idx="22">
                  <c:v>22.006282221999999</c:v>
                </c:pt>
                <c:pt idx="23">
                  <c:v>23.006567778000001</c:v>
                </c:pt>
                <c:pt idx="24">
                  <c:v>24.006853332999999</c:v>
                </c:pt>
                <c:pt idx="25">
                  <c:v>25.007138889</c:v>
                </c:pt>
                <c:pt idx="26">
                  <c:v>26.007424444000002</c:v>
                </c:pt>
                <c:pt idx="27">
                  <c:v>27.007709999999999</c:v>
                </c:pt>
                <c:pt idx="28">
                  <c:v>28.007995556000001</c:v>
                </c:pt>
                <c:pt idx="29">
                  <c:v>29.008281110999999</c:v>
                </c:pt>
                <c:pt idx="30">
                  <c:v>30.008566667</c:v>
                </c:pt>
                <c:pt idx="31">
                  <c:v>31.008852222000002</c:v>
                </c:pt>
                <c:pt idx="32">
                  <c:v>32.009137778000003</c:v>
                </c:pt>
                <c:pt idx="33">
                  <c:v>33.009423333000001</c:v>
                </c:pt>
                <c:pt idx="34">
                  <c:v>34.009708889000002</c:v>
                </c:pt>
                <c:pt idx="35">
                  <c:v>35.009994444</c:v>
                </c:pt>
                <c:pt idx="36">
                  <c:v>36.010280000000002</c:v>
                </c:pt>
                <c:pt idx="37">
                  <c:v>37.010565556000003</c:v>
                </c:pt>
                <c:pt idx="38">
                  <c:v>38.010851111000001</c:v>
                </c:pt>
                <c:pt idx="39">
                  <c:v>39.011136667000002</c:v>
                </c:pt>
                <c:pt idx="40">
                  <c:v>40.011422222</c:v>
                </c:pt>
                <c:pt idx="41">
                  <c:v>41.011707778000002</c:v>
                </c:pt>
                <c:pt idx="42">
                  <c:v>42.011993332999999</c:v>
                </c:pt>
                <c:pt idx="43">
                  <c:v>43.012278889000001</c:v>
                </c:pt>
                <c:pt idx="44">
                  <c:v>44.012564443999999</c:v>
                </c:pt>
                <c:pt idx="45">
                  <c:v>45.01285</c:v>
                </c:pt>
                <c:pt idx="46">
                  <c:v>46.013135556000002</c:v>
                </c:pt>
                <c:pt idx="47">
                  <c:v>47.013421111</c:v>
                </c:pt>
                <c:pt idx="48">
                  <c:v>48.013706667000001</c:v>
                </c:pt>
                <c:pt idx="49">
                  <c:v>49.013992221999999</c:v>
                </c:pt>
                <c:pt idx="50">
                  <c:v>50.014277778</c:v>
                </c:pt>
                <c:pt idx="51">
                  <c:v>51.014563332999998</c:v>
                </c:pt>
                <c:pt idx="52">
                  <c:v>52.014848889</c:v>
                </c:pt>
                <c:pt idx="53">
                  <c:v>53.015134443999997</c:v>
                </c:pt>
                <c:pt idx="54">
                  <c:v>54.015419999999999</c:v>
                </c:pt>
                <c:pt idx="55">
                  <c:v>55.015705556</c:v>
                </c:pt>
                <c:pt idx="56">
                  <c:v>56.015991110999998</c:v>
                </c:pt>
                <c:pt idx="57">
                  <c:v>57.016276667</c:v>
                </c:pt>
                <c:pt idx="58">
                  <c:v>58.016562221999997</c:v>
                </c:pt>
                <c:pt idx="59">
                  <c:v>59.016847777999999</c:v>
                </c:pt>
                <c:pt idx="60">
                  <c:v>60.017133332999997</c:v>
                </c:pt>
                <c:pt idx="61">
                  <c:v>61.017418888999998</c:v>
                </c:pt>
                <c:pt idx="62">
                  <c:v>62.017704444000003</c:v>
                </c:pt>
                <c:pt idx="63">
                  <c:v>63.017989999999998</c:v>
                </c:pt>
                <c:pt idx="64">
                  <c:v>64.018275556000006</c:v>
                </c:pt>
                <c:pt idx="65">
                  <c:v>65.018561110999997</c:v>
                </c:pt>
                <c:pt idx="66">
                  <c:v>66.018846667000005</c:v>
                </c:pt>
                <c:pt idx="67">
                  <c:v>67.019132221999996</c:v>
                </c:pt>
                <c:pt idx="68">
                  <c:v>68.019417778000005</c:v>
                </c:pt>
                <c:pt idx="69">
                  <c:v>69.019703332999995</c:v>
                </c:pt>
                <c:pt idx="70">
                  <c:v>70.019988889000004</c:v>
                </c:pt>
                <c:pt idx="71">
                  <c:v>71.020274443999995</c:v>
                </c:pt>
                <c:pt idx="72">
                  <c:v>72.020560000000003</c:v>
                </c:pt>
                <c:pt idx="73">
                  <c:v>73.020845555999998</c:v>
                </c:pt>
                <c:pt idx="74">
                  <c:v>74.021131111000003</c:v>
                </c:pt>
                <c:pt idx="75">
                  <c:v>75.021416666999997</c:v>
                </c:pt>
                <c:pt idx="76">
                  <c:v>76.021702222000002</c:v>
                </c:pt>
                <c:pt idx="77">
                  <c:v>77.021987777999996</c:v>
                </c:pt>
                <c:pt idx="78">
                  <c:v>78.022273333000001</c:v>
                </c:pt>
                <c:pt idx="79">
                  <c:v>79.022558888999995</c:v>
                </c:pt>
                <c:pt idx="80">
                  <c:v>80.022844444</c:v>
                </c:pt>
                <c:pt idx="81">
                  <c:v>81.023129999999995</c:v>
                </c:pt>
                <c:pt idx="82">
                  <c:v>82.023415556000003</c:v>
                </c:pt>
                <c:pt idx="83">
                  <c:v>83.023701110999994</c:v>
                </c:pt>
                <c:pt idx="84">
                  <c:v>84.023986667000003</c:v>
                </c:pt>
                <c:pt idx="85">
                  <c:v>85.024272221999993</c:v>
                </c:pt>
                <c:pt idx="86">
                  <c:v>86.024557778000002</c:v>
                </c:pt>
                <c:pt idx="87">
                  <c:v>87.024843333000007</c:v>
                </c:pt>
                <c:pt idx="88">
                  <c:v>88.025128889000001</c:v>
                </c:pt>
                <c:pt idx="89">
                  <c:v>89.025414444000006</c:v>
                </c:pt>
                <c:pt idx="90">
                  <c:v>90.025700000000001</c:v>
                </c:pt>
                <c:pt idx="91">
                  <c:v>91.025985555999995</c:v>
                </c:pt>
                <c:pt idx="92">
                  <c:v>92.026271111</c:v>
                </c:pt>
                <c:pt idx="93">
                  <c:v>93.026556666999994</c:v>
                </c:pt>
                <c:pt idx="94">
                  <c:v>94.026842221999999</c:v>
                </c:pt>
                <c:pt idx="95">
                  <c:v>95.027127777999993</c:v>
                </c:pt>
                <c:pt idx="96">
                  <c:v>96.027413332999998</c:v>
                </c:pt>
                <c:pt idx="97">
                  <c:v>97.027698889000007</c:v>
                </c:pt>
                <c:pt idx="98">
                  <c:v>98.027984443999998</c:v>
                </c:pt>
                <c:pt idx="99">
                  <c:v>99.028270000000006</c:v>
                </c:pt>
                <c:pt idx="100">
                  <c:v>100.028555556</c:v>
                </c:pt>
                <c:pt idx="101">
                  <c:v>101.02884111100001</c:v>
                </c:pt>
                <c:pt idx="102">
                  <c:v>102.029126667</c:v>
                </c:pt>
                <c:pt idx="103">
                  <c:v>103.029412222</c:v>
                </c:pt>
                <c:pt idx="104">
                  <c:v>104.029697778</c:v>
                </c:pt>
                <c:pt idx="105">
                  <c:v>105.029983333</c:v>
                </c:pt>
                <c:pt idx="106">
                  <c:v>106.030268889</c:v>
                </c:pt>
                <c:pt idx="107">
                  <c:v>107.030554444</c:v>
                </c:pt>
                <c:pt idx="108">
                  <c:v>108.03084</c:v>
                </c:pt>
                <c:pt idx="109">
                  <c:v>109.03112555600001</c:v>
                </c:pt>
                <c:pt idx="110">
                  <c:v>110.031411111</c:v>
                </c:pt>
                <c:pt idx="111">
                  <c:v>111.03169666700001</c:v>
                </c:pt>
                <c:pt idx="112">
                  <c:v>112.031982222</c:v>
                </c:pt>
                <c:pt idx="113">
                  <c:v>113.032267778</c:v>
                </c:pt>
                <c:pt idx="114">
                  <c:v>114.032553333</c:v>
                </c:pt>
                <c:pt idx="115">
                  <c:v>115.032838889</c:v>
                </c:pt>
                <c:pt idx="116">
                  <c:v>116.03312444399999</c:v>
                </c:pt>
                <c:pt idx="117">
                  <c:v>117.03341</c:v>
                </c:pt>
                <c:pt idx="118">
                  <c:v>118.033695556</c:v>
                </c:pt>
                <c:pt idx="119">
                  <c:v>119.033981111</c:v>
                </c:pt>
                <c:pt idx="120">
                  <c:v>120.034266667</c:v>
                </c:pt>
                <c:pt idx="121">
                  <c:v>121.034552222</c:v>
                </c:pt>
                <c:pt idx="122">
                  <c:v>122.034837778</c:v>
                </c:pt>
                <c:pt idx="123">
                  <c:v>123.035123333</c:v>
                </c:pt>
                <c:pt idx="124">
                  <c:v>124.035408889</c:v>
                </c:pt>
                <c:pt idx="125">
                  <c:v>125.035694444</c:v>
                </c:pt>
                <c:pt idx="126">
                  <c:v>126.03598</c:v>
                </c:pt>
                <c:pt idx="127">
                  <c:v>127.036265556</c:v>
                </c:pt>
                <c:pt idx="128">
                  <c:v>128.03655111099999</c:v>
                </c:pt>
                <c:pt idx="129">
                  <c:v>129.03683666699999</c:v>
                </c:pt>
                <c:pt idx="130">
                  <c:v>130.03712222199999</c:v>
                </c:pt>
                <c:pt idx="131">
                  <c:v>131.03740777799999</c:v>
                </c:pt>
                <c:pt idx="132">
                  <c:v>132.03769333299999</c:v>
                </c:pt>
                <c:pt idx="133">
                  <c:v>133.03797888899999</c:v>
                </c:pt>
                <c:pt idx="134">
                  <c:v>134.03826444399999</c:v>
                </c:pt>
                <c:pt idx="135">
                  <c:v>135.03854999999999</c:v>
                </c:pt>
                <c:pt idx="136">
                  <c:v>136.03883555600001</c:v>
                </c:pt>
                <c:pt idx="137">
                  <c:v>137.03912111099999</c:v>
                </c:pt>
                <c:pt idx="138">
                  <c:v>138.03940666700001</c:v>
                </c:pt>
                <c:pt idx="139">
                  <c:v>139.03969222200001</c:v>
                </c:pt>
                <c:pt idx="140">
                  <c:v>140.03997777800001</c:v>
                </c:pt>
                <c:pt idx="141">
                  <c:v>141.04026333300001</c:v>
                </c:pt>
                <c:pt idx="142">
                  <c:v>142.04054888900001</c:v>
                </c:pt>
                <c:pt idx="143">
                  <c:v>143.04083444400001</c:v>
                </c:pt>
                <c:pt idx="144">
                  <c:v>144.04112000000001</c:v>
                </c:pt>
                <c:pt idx="145">
                  <c:v>145.041405556</c:v>
                </c:pt>
                <c:pt idx="146">
                  <c:v>146.04169111100001</c:v>
                </c:pt>
                <c:pt idx="147">
                  <c:v>147.041976667</c:v>
                </c:pt>
                <c:pt idx="148">
                  <c:v>148.04226222200001</c:v>
                </c:pt>
                <c:pt idx="149">
                  <c:v>149.042547778</c:v>
                </c:pt>
                <c:pt idx="150">
                  <c:v>150.042833333</c:v>
                </c:pt>
                <c:pt idx="151">
                  <c:v>151.043118889</c:v>
                </c:pt>
                <c:pt idx="152">
                  <c:v>152.043404444</c:v>
                </c:pt>
                <c:pt idx="153">
                  <c:v>153.04369</c:v>
                </c:pt>
                <c:pt idx="154">
                  <c:v>154.04397555599999</c:v>
                </c:pt>
                <c:pt idx="155">
                  <c:v>155.044261111</c:v>
                </c:pt>
                <c:pt idx="156">
                  <c:v>156.04454666699999</c:v>
                </c:pt>
                <c:pt idx="157">
                  <c:v>157.044832222</c:v>
                </c:pt>
                <c:pt idx="158">
                  <c:v>158.04511777799999</c:v>
                </c:pt>
                <c:pt idx="159">
                  <c:v>159.045403333</c:v>
                </c:pt>
                <c:pt idx="160">
                  <c:v>160.04568888899999</c:v>
                </c:pt>
                <c:pt idx="161">
                  <c:v>161.045974444</c:v>
                </c:pt>
                <c:pt idx="162">
                  <c:v>162.04625999999999</c:v>
                </c:pt>
                <c:pt idx="163">
                  <c:v>163.04654555600001</c:v>
                </c:pt>
                <c:pt idx="164">
                  <c:v>164.04683111099999</c:v>
                </c:pt>
                <c:pt idx="165">
                  <c:v>165.04711666700001</c:v>
                </c:pt>
                <c:pt idx="166">
                  <c:v>166.04740222199999</c:v>
                </c:pt>
                <c:pt idx="167">
                  <c:v>167.04768777800001</c:v>
                </c:pt>
                <c:pt idx="168">
                  <c:v>168.04797333299999</c:v>
                </c:pt>
                <c:pt idx="169">
                  <c:v>169.04825888900001</c:v>
                </c:pt>
                <c:pt idx="170">
                  <c:v>170.04854444399999</c:v>
                </c:pt>
                <c:pt idx="171">
                  <c:v>171.04883000000001</c:v>
                </c:pt>
                <c:pt idx="172">
                  <c:v>172.049115556</c:v>
                </c:pt>
                <c:pt idx="173">
                  <c:v>173.04940111100001</c:v>
                </c:pt>
                <c:pt idx="174">
                  <c:v>174.049686667</c:v>
                </c:pt>
                <c:pt idx="175">
                  <c:v>175.04997222200001</c:v>
                </c:pt>
                <c:pt idx="176">
                  <c:v>176.050257778</c:v>
                </c:pt>
                <c:pt idx="177">
                  <c:v>177.05054333300001</c:v>
                </c:pt>
                <c:pt idx="178">
                  <c:v>178.050828889</c:v>
                </c:pt>
                <c:pt idx="179">
                  <c:v>179.05111444400001</c:v>
                </c:pt>
                <c:pt idx="180">
                  <c:v>180.0514</c:v>
                </c:pt>
                <c:pt idx="181">
                  <c:v>181.051685556</c:v>
                </c:pt>
                <c:pt idx="182">
                  <c:v>182.051971111</c:v>
                </c:pt>
                <c:pt idx="183">
                  <c:v>183.05225666699999</c:v>
                </c:pt>
                <c:pt idx="184">
                  <c:v>184.052542222</c:v>
                </c:pt>
                <c:pt idx="185">
                  <c:v>185.05282777799999</c:v>
                </c:pt>
                <c:pt idx="186">
                  <c:v>186.053113333</c:v>
                </c:pt>
                <c:pt idx="187">
                  <c:v>187.05339888899999</c:v>
                </c:pt>
                <c:pt idx="188">
                  <c:v>188.053684444</c:v>
                </c:pt>
                <c:pt idx="189">
                  <c:v>189.05396999999999</c:v>
                </c:pt>
                <c:pt idx="190">
                  <c:v>190.05425555599999</c:v>
                </c:pt>
                <c:pt idx="191">
                  <c:v>191.05454111099999</c:v>
                </c:pt>
                <c:pt idx="192">
                  <c:v>192.05482666699999</c:v>
                </c:pt>
                <c:pt idx="193">
                  <c:v>193.05511222199999</c:v>
                </c:pt>
                <c:pt idx="194">
                  <c:v>194.05539777800001</c:v>
                </c:pt>
                <c:pt idx="195">
                  <c:v>195.05568333299999</c:v>
                </c:pt>
                <c:pt idx="196">
                  <c:v>196.05596888900001</c:v>
                </c:pt>
                <c:pt idx="197">
                  <c:v>197.05625444399999</c:v>
                </c:pt>
                <c:pt idx="198">
                  <c:v>198.05654000000001</c:v>
                </c:pt>
                <c:pt idx="199">
                  <c:v>199.05682555600001</c:v>
                </c:pt>
                <c:pt idx="200">
                  <c:v>200.05711111100001</c:v>
                </c:pt>
                <c:pt idx="201">
                  <c:v>201.05739666700001</c:v>
                </c:pt>
                <c:pt idx="202">
                  <c:v>202.05768222200001</c:v>
                </c:pt>
                <c:pt idx="203">
                  <c:v>203.05796777800001</c:v>
                </c:pt>
                <c:pt idx="204">
                  <c:v>204.05825333300001</c:v>
                </c:pt>
                <c:pt idx="205">
                  <c:v>205.058538889</c:v>
                </c:pt>
                <c:pt idx="206">
                  <c:v>206.05882444400001</c:v>
                </c:pt>
                <c:pt idx="207">
                  <c:v>207.05911</c:v>
                </c:pt>
                <c:pt idx="208">
                  <c:v>208.059395556</c:v>
                </c:pt>
                <c:pt idx="209">
                  <c:v>209.059681111</c:v>
                </c:pt>
                <c:pt idx="210">
                  <c:v>210.059966667</c:v>
                </c:pt>
                <c:pt idx="211">
                  <c:v>211.060252222</c:v>
                </c:pt>
                <c:pt idx="212">
                  <c:v>212.060537778</c:v>
                </c:pt>
                <c:pt idx="213">
                  <c:v>213.060823333</c:v>
                </c:pt>
                <c:pt idx="214">
                  <c:v>214.061108889</c:v>
                </c:pt>
                <c:pt idx="215">
                  <c:v>215.061394444</c:v>
                </c:pt>
                <c:pt idx="216">
                  <c:v>216.06168</c:v>
                </c:pt>
                <c:pt idx="217">
                  <c:v>217.06196555599999</c:v>
                </c:pt>
                <c:pt idx="218">
                  <c:v>218.06225111099999</c:v>
                </c:pt>
                <c:pt idx="219">
                  <c:v>219.06253666699999</c:v>
                </c:pt>
                <c:pt idx="220">
                  <c:v>220.06282222199999</c:v>
                </c:pt>
                <c:pt idx="221">
                  <c:v>221.06310777799999</c:v>
                </c:pt>
                <c:pt idx="222">
                  <c:v>222.06339333299999</c:v>
                </c:pt>
                <c:pt idx="223">
                  <c:v>223.06367888899999</c:v>
                </c:pt>
                <c:pt idx="224">
                  <c:v>224.06396444399999</c:v>
                </c:pt>
                <c:pt idx="225">
                  <c:v>225.06424999999999</c:v>
                </c:pt>
                <c:pt idx="226">
                  <c:v>226.06453555600001</c:v>
                </c:pt>
                <c:pt idx="227">
                  <c:v>227.06482111099999</c:v>
                </c:pt>
                <c:pt idx="228">
                  <c:v>228.06510666700001</c:v>
                </c:pt>
                <c:pt idx="229">
                  <c:v>229.06539222200001</c:v>
                </c:pt>
                <c:pt idx="230">
                  <c:v>230.06567777800001</c:v>
                </c:pt>
                <c:pt idx="231">
                  <c:v>231.06596333300001</c:v>
                </c:pt>
                <c:pt idx="232">
                  <c:v>232.06624888900001</c:v>
                </c:pt>
                <c:pt idx="233">
                  <c:v>233.06653444400001</c:v>
                </c:pt>
                <c:pt idx="234">
                  <c:v>234.06682000000001</c:v>
                </c:pt>
                <c:pt idx="235">
                  <c:v>235.067105556</c:v>
                </c:pt>
                <c:pt idx="236">
                  <c:v>236.06739111100001</c:v>
                </c:pt>
                <c:pt idx="237">
                  <c:v>237.067676667</c:v>
                </c:pt>
                <c:pt idx="238">
                  <c:v>238.06796222200001</c:v>
                </c:pt>
                <c:pt idx="239">
                  <c:v>239.068247778</c:v>
                </c:pt>
                <c:pt idx="240">
                  <c:v>240.068533333</c:v>
                </c:pt>
                <c:pt idx="241">
                  <c:v>241.068818889</c:v>
                </c:pt>
                <c:pt idx="242">
                  <c:v>242.069104444</c:v>
                </c:pt>
                <c:pt idx="243">
                  <c:v>243.06939</c:v>
                </c:pt>
                <c:pt idx="244">
                  <c:v>244.06967555599999</c:v>
                </c:pt>
                <c:pt idx="245">
                  <c:v>245.069961111</c:v>
                </c:pt>
                <c:pt idx="246">
                  <c:v>246.07024666699999</c:v>
                </c:pt>
                <c:pt idx="247">
                  <c:v>247.070532222</c:v>
                </c:pt>
                <c:pt idx="248">
                  <c:v>248.07081777799999</c:v>
                </c:pt>
                <c:pt idx="249">
                  <c:v>249.071103333</c:v>
                </c:pt>
                <c:pt idx="250">
                  <c:v>250.07138888899999</c:v>
                </c:pt>
                <c:pt idx="251">
                  <c:v>251.071674444</c:v>
                </c:pt>
                <c:pt idx="252">
                  <c:v>252.07195999999999</c:v>
                </c:pt>
                <c:pt idx="253">
                  <c:v>253.07224555600001</c:v>
                </c:pt>
                <c:pt idx="254">
                  <c:v>254.07253111099999</c:v>
                </c:pt>
                <c:pt idx="255">
                  <c:v>255.07281666700001</c:v>
                </c:pt>
                <c:pt idx="256">
                  <c:v>256.07310222199999</c:v>
                </c:pt>
                <c:pt idx="257">
                  <c:v>257.07338777799998</c:v>
                </c:pt>
                <c:pt idx="258">
                  <c:v>258.07367333299999</c:v>
                </c:pt>
                <c:pt idx="259">
                  <c:v>259.07395888899998</c:v>
                </c:pt>
                <c:pt idx="260">
                  <c:v>260.07424444399999</c:v>
                </c:pt>
                <c:pt idx="261">
                  <c:v>261.07452999999998</c:v>
                </c:pt>
                <c:pt idx="262">
                  <c:v>262.07481555599998</c:v>
                </c:pt>
                <c:pt idx="263">
                  <c:v>263.07510111099998</c:v>
                </c:pt>
                <c:pt idx="264">
                  <c:v>264.07538666699998</c:v>
                </c:pt>
                <c:pt idx="265">
                  <c:v>265.07567222199998</c:v>
                </c:pt>
                <c:pt idx="266">
                  <c:v>266.07595777799997</c:v>
                </c:pt>
                <c:pt idx="267">
                  <c:v>267.07624333299998</c:v>
                </c:pt>
                <c:pt idx="268">
                  <c:v>268.07652888899997</c:v>
                </c:pt>
                <c:pt idx="269">
                  <c:v>269.07681444399998</c:v>
                </c:pt>
                <c:pt idx="270">
                  <c:v>270.07709999999997</c:v>
                </c:pt>
                <c:pt idx="271">
                  <c:v>271.07738555600002</c:v>
                </c:pt>
                <c:pt idx="272">
                  <c:v>272.07767111099997</c:v>
                </c:pt>
                <c:pt idx="273">
                  <c:v>273.07795666700002</c:v>
                </c:pt>
                <c:pt idx="274">
                  <c:v>274.07824222199997</c:v>
                </c:pt>
                <c:pt idx="275">
                  <c:v>275.07852777800002</c:v>
                </c:pt>
                <c:pt idx="276">
                  <c:v>276.07881333300003</c:v>
                </c:pt>
                <c:pt idx="277">
                  <c:v>277.07909888900002</c:v>
                </c:pt>
                <c:pt idx="278">
                  <c:v>278.07938444400003</c:v>
                </c:pt>
                <c:pt idx="279">
                  <c:v>279.07967000000002</c:v>
                </c:pt>
                <c:pt idx="280">
                  <c:v>280.07995555600002</c:v>
                </c:pt>
                <c:pt idx="281">
                  <c:v>281.08024111100002</c:v>
                </c:pt>
                <c:pt idx="282">
                  <c:v>282.08052666700002</c:v>
                </c:pt>
                <c:pt idx="283">
                  <c:v>283.08081222200002</c:v>
                </c:pt>
                <c:pt idx="284">
                  <c:v>284.08109777800001</c:v>
                </c:pt>
                <c:pt idx="285">
                  <c:v>285.08138333300002</c:v>
                </c:pt>
                <c:pt idx="286">
                  <c:v>286.08166888900001</c:v>
                </c:pt>
                <c:pt idx="287">
                  <c:v>287.08195444400002</c:v>
                </c:pt>
                <c:pt idx="288">
                  <c:v>288.08224000000001</c:v>
                </c:pt>
                <c:pt idx="289">
                  <c:v>289.08252555600001</c:v>
                </c:pt>
                <c:pt idx="290">
                  <c:v>290.08281111100001</c:v>
                </c:pt>
                <c:pt idx="291">
                  <c:v>291.08309666700001</c:v>
                </c:pt>
                <c:pt idx="292">
                  <c:v>292.08338222200001</c:v>
                </c:pt>
                <c:pt idx="293">
                  <c:v>293.08366777800001</c:v>
                </c:pt>
                <c:pt idx="294">
                  <c:v>294.08395333300001</c:v>
                </c:pt>
                <c:pt idx="295">
                  <c:v>295.08423888900001</c:v>
                </c:pt>
                <c:pt idx="296">
                  <c:v>296.08452444400001</c:v>
                </c:pt>
                <c:pt idx="297">
                  <c:v>297.08481</c:v>
                </c:pt>
                <c:pt idx="298">
                  <c:v>298.085095556</c:v>
                </c:pt>
                <c:pt idx="299">
                  <c:v>299.085381111</c:v>
                </c:pt>
                <c:pt idx="300">
                  <c:v>300.085666667</c:v>
                </c:pt>
                <c:pt idx="301">
                  <c:v>301.085952222</c:v>
                </c:pt>
                <c:pt idx="302">
                  <c:v>302.086237778</c:v>
                </c:pt>
                <c:pt idx="303">
                  <c:v>303.086523333</c:v>
                </c:pt>
                <c:pt idx="304">
                  <c:v>304.086808889</c:v>
                </c:pt>
                <c:pt idx="305">
                  <c:v>305.087094444</c:v>
                </c:pt>
                <c:pt idx="306">
                  <c:v>306.08738</c:v>
                </c:pt>
                <c:pt idx="307">
                  <c:v>307.08766555599999</c:v>
                </c:pt>
                <c:pt idx="308">
                  <c:v>308.087951111</c:v>
                </c:pt>
                <c:pt idx="309">
                  <c:v>309.08823666699999</c:v>
                </c:pt>
                <c:pt idx="310">
                  <c:v>310.08852222199999</c:v>
                </c:pt>
                <c:pt idx="311">
                  <c:v>311.08880777799999</c:v>
                </c:pt>
                <c:pt idx="312">
                  <c:v>312.08909333299999</c:v>
                </c:pt>
                <c:pt idx="313">
                  <c:v>313.08937888899999</c:v>
                </c:pt>
                <c:pt idx="314">
                  <c:v>314.08966444399999</c:v>
                </c:pt>
                <c:pt idx="315">
                  <c:v>315.08994999999999</c:v>
                </c:pt>
                <c:pt idx="316">
                  <c:v>316.09023555599998</c:v>
                </c:pt>
                <c:pt idx="317">
                  <c:v>317.09052111099999</c:v>
                </c:pt>
                <c:pt idx="318">
                  <c:v>318.09080666699998</c:v>
                </c:pt>
                <c:pt idx="319">
                  <c:v>319.09109222199999</c:v>
                </c:pt>
                <c:pt idx="320">
                  <c:v>320.09137777799998</c:v>
                </c:pt>
                <c:pt idx="321">
                  <c:v>321.09166333299999</c:v>
                </c:pt>
                <c:pt idx="322">
                  <c:v>322.09194888899998</c:v>
                </c:pt>
                <c:pt idx="323">
                  <c:v>323.09223444399998</c:v>
                </c:pt>
                <c:pt idx="324">
                  <c:v>324.09251999999998</c:v>
                </c:pt>
                <c:pt idx="325">
                  <c:v>325.09280555599997</c:v>
                </c:pt>
                <c:pt idx="326">
                  <c:v>326.09309111099998</c:v>
                </c:pt>
                <c:pt idx="327">
                  <c:v>327.09337666699997</c:v>
                </c:pt>
                <c:pt idx="328">
                  <c:v>328.09366222199998</c:v>
                </c:pt>
                <c:pt idx="329">
                  <c:v>329.09394777799997</c:v>
                </c:pt>
                <c:pt idx="330">
                  <c:v>330.09423333299998</c:v>
                </c:pt>
                <c:pt idx="331">
                  <c:v>331.09451888900003</c:v>
                </c:pt>
                <c:pt idx="332">
                  <c:v>332.09480444399998</c:v>
                </c:pt>
                <c:pt idx="333">
                  <c:v>333.09509000000003</c:v>
                </c:pt>
                <c:pt idx="334">
                  <c:v>334.09537555600002</c:v>
                </c:pt>
                <c:pt idx="335">
                  <c:v>335.09566111100003</c:v>
                </c:pt>
                <c:pt idx="336">
                  <c:v>336.09594666700002</c:v>
                </c:pt>
                <c:pt idx="337">
                  <c:v>337.09623222200003</c:v>
                </c:pt>
                <c:pt idx="338">
                  <c:v>338.09651777800002</c:v>
                </c:pt>
                <c:pt idx="339">
                  <c:v>339.09680333300003</c:v>
                </c:pt>
                <c:pt idx="340">
                  <c:v>340.09708888900002</c:v>
                </c:pt>
                <c:pt idx="341">
                  <c:v>341.09737444400002</c:v>
                </c:pt>
                <c:pt idx="342">
                  <c:v>342.09766000000002</c:v>
                </c:pt>
                <c:pt idx="343">
                  <c:v>343.09794555600001</c:v>
                </c:pt>
                <c:pt idx="344">
                  <c:v>344.09823111100002</c:v>
                </c:pt>
                <c:pt idx="345">
                  <c:v>345.09851666700001</c:v>
                </c:pt>
                <c:pt idx="346">
                  <c:v>346.09880222200002</c:v>
                </c:pt>
                <c:pt idx="347">
                  <c:v>347.09908777800001</c:v>
                </c:pt>
                <c:pt idx="348">
                  <c:v>348.09937333300002</c:v>
                </c:pt>
                <c:pt idx="349">
                  <c:v>349.09965888900001</c:v>
                </c:pt>
                <c:pt idx="350">
                  <c:v>350.09994444400002</c:v>
                </c:pt>
                <c:pt idx="351">
                  <c:v>351.10023000000001</c:v>
                </c:pt>
                <c:pt idx="352">
                  <c:v>352.100515556</c:v>
                </c:pt>
                <c:pt idx="353">
                  <c:v>353.10080111100001</c:v>
                </c:pt>
                <c:pt idx="354">
                  <c:v>354.101086667</c:v>
                </c:pt>
                <c:pt idx="355">
                  <c:v>355.10137222200001</c:v>
                </c:pt>
                <c:pt idx="356">
                  <c:v>356.101657778</c:v>
                </c:pt>
                <c:pt idx="357">
                  <c:v>357.10194333300001</c:v>
                </c:pt>
                <c:pt idx="358">
                  <c:v>358.102228889</c:v>
                </c:pt>
                <c:pt idx="359">
                  <c:v>359.10251444400001</c:v>
                </c:pt>
                <c:pt idx="360">
                  <c:v>360.1028</c:v>
                </c:pt>
                <c:pt idx="361">
                  <c:v>361.103085556</c:v>
                </c:pt>
                <c:pt idx="362">
                  <c:v>362.103371111</c:v>
                </c:pt>
                <c:pt idx="363">
                  <c:v>363.103656667</c:v>
                </c:pt>
                <c:pt idx="364">
                  <c:v>364.103942222</c:v>
                </c:pt>
                <c:pt idx="365">
                  <c:v>365.10422777799999</c:v>
                </c:pt>
                <c:pt idx="366">
                  <c:v>366.104513333</c:v>
                </c:pt>
                <c:pt idx="367">
                  <c:v>367.10479888899999</c:v>
                </c:pt>
                <c:pt idx="368">
                  <c:v>368.105084444</c:v>
                </c:pt>
                <c:pt idx="369">
                  <c:v>369.10536999999999</c:v>
                </c:pt>
                <c:pt idx="370">
                  <c:v>370.10565555599999</c:v>
                </c:pt>
                <c:pt idx="371">
                  <c:v>371.10594111099999</c:v>
                </c:pt>
                <c:pt idx="372">
                  <c:v>372.10622666699999</c:v>
                </c:pt>
                <c:pt idx="373">
                  <c:v>373.10651222199999</c:v>
                </c:pt>
                <c:pt idx="374">
                  <c:v>374.10679777799999</c:v>
                </c:pt>
                <c:pt idx="375">
                  <c:v>375.10708333299999</c:v>
                </c:pt>
                <c:pt idx="376">
                  <c:v>376.10736888899999</c:v>
                </c:pt>
                <c:pt idx="377">
                  <c:v>377.10765444399999</c:v>
                </c:pt>
                <c:pt idx="378">
                  <c:v>378.10793999999999</c:v>
                </c:pt>
                <c:pt idx="379">
                  <c:v>379.10822555599998</c:v>
                </c:pt>
                <c:pt idx="380">
                  <c:v>380.10851111099998</c:v>
                </c:pt>
                <c:pt idx="381">
                  <c:v>381.10879666699998</c:v>
                </c:pt>
                <c:pt idx="382">
                  <c:v>382.10908222199998</c:v>
                </c:pt>
                <c:pt idx="383">
                  <c:v>383.10936777799998</c:v>
                </c:pt>
                <c:pt idx="384">
                  <c:v>384.10965333299998</c:v>
                </c:pt>
                <c:pt idx="385">
                  <c:v>385.10993888899998</c:v>
                </c:pt>
                <c:pt idx="386">
                  <c:v>386.11022444399998</c:v>
                </c:pt>
                <c:pt idx="387">
                  <c:v>387.11050999999998</c:v>
                </c:pt>
                <c:pt idx="388">
                  <c:v>388.11079555600003</c:v>
                </c:pt>
                <c:pt idx="389">
                  <c:v>389.11108111099998</c:v>
                </c:pt>
                <c:pt idx="390">
                  <c:v>390.11136666700003</c:v>
                </c:pt>
                <c:pt idx="391">
                  <c:v>391.11165222199998</c:v>
                </c:pt>
                <c:pt idx="392">
                  <c:v>392.11193777800003</c:v>
                </c:pt>
                <c:pt idx="393">
                  <c:v>393.11222333299997</c:v>
                </c:pt>
                <c:pt idx="394">
                  <c:v>394.11250888900003</c:v>
                </c:pt>
                <c:pt idx="395">
                  <c:v>395.11279444399997</c:v>
                </c:pt>
                <c:pt idx="396">
                  <c:v>396.11308000000002</c:v>
                </c:pt>
                <c:pt idx="397">
                  <c:v>397.11336555600002</c:v>
                </c:pt>
                <c:pt idx="398">
                  <c:v>398.11365111100002</c:v>
                </c:pt>
                <c:pt idx="399">
                  <c:v>399.11393666700002</c:v>
                </c:pt>
                <c:pt idx="400">
                  <c:v>400.11422222200002</c:v>
                </c:pt>
                <c:pt idx="401">
                  <c:v>401.11450777800002</c:v>
                </c:pt>
                <c:pt idx="402">
                  <c:v>402.11479333300002</c:v>
                </c:pt>
                <c:pt idx="403">
                  <c:v>403.11507888900002</c:v>
                </c:pt>
                <c:pt idx="404">
                  <c:v>404.11536444400002</c:v>
                </c:pt>
                <c:pt idx="405">
                  <c:v>405.11565000000002</c:v>
                </c:pt>
                <c:pt idx="406">
                  <c:v>406.11593555600001</c:v>
                </c:pt>
                <c:pt idx="407">
                  <c:v>407.11622111100002</c:v>
                </c:pt>
                <c:pt idx="408">
                  <c:v>408.11650666700001</c:v>
                </c:pt>
                <c:pt idx="409">
                  <c:v>409.11679222200002</c:v>
                </c:pt>
                <c:pt idx="410">
                  <c:v>410.11707777800001</c:v>
                </c:pt>
                <c:pt idx="411">
                  <c:v>411.11736333300001</c:v>
                </c:pt>
                <c:pt idx="412">
                  <c:v>412.11764888900001</c:v>
                </c:pt>
                <c:pt idx="413">
                  <c:v>413.11793444400001</c:v>
                </c:pt>
                <c:pt idx="414">
                  <c:v>414.11822000000001</c:v>
                </c:pt>
                <c:pt idx="415">
                  <c:v>415.118505556</c:v>
                </c:pt>
                <c:pt idx="416">
                  <c:v>416.11879111100001</c:v>
                </c:pt>
                <c:pt idx="417">
                  <c:v>417.119076667</c:v>
                </c:pt>
                <c:pt idx="418">
                  <c:v>418.11936222200001</c:v>
                </c:pt>
                <c:pt idx="419">
                  <c:v>419.119647778</c:v>
                </c:pt>
                <c:pt idx="420">
                  <c:v>420.11993333300001</c:v>
                </c:pt>
                <c:pt idx="421">
                  <c:v>421.120218889</c:v>
                </c:pt>
                <c:pt idx="422">
                  <c:v>422.12050444400001</c:v>
                </c:pt>
                <c:pt idx="423">
                  <c:v>423.12079</c:v>
                </c:pt>
                <c:pt idx="424">
                  <c:v>424.12107555599999</c:v>
                </c:pt>
                <c:pt idx="425">
                  <c:v>425.121361111</c:v>
                </c:pt>
                <c:pt idx="426">
                  <c:v>426.12164666699999</c:v>
                </c:pt>
                <c:pt idx="427">
                  <c:v>427.121932222</c:v>
                </c:pt>
                <c:pt idx="428">
                  <c:v>428.12221777799999</c:v>
                </c:pt>
                <c:pt idx="429">
                  <c:v>429.122503333</c:v>
                </c:pt>
                <c:pt idx="430">
                  <c:v>430.12278888899999</c:v>
                </c:pt>
                <c:pt idx="431">
                  <c:v>431.123074444</c:v>
                </c:pt>
                <c:pt idx="432">
                  <c:v>432.12335999999999</c:v>
                </c:pt>
                <c:pt idx="433">
                  <c:v>433.12364555599999</c:v>
                </c:pt>
                <c:pt idx="434">
                  <c:v>434.12393111099999</c:v>
                </c:pt>
                <c:pt idx="435">
                  <c:v>435.12421666699998</c:v>
                </c:pt>
                <c:pt idx="436">
                  <c:v>436.12450222199999</c:v>
                </c:pt>
                <c:pt idx="437">
                  <c:v>437.12478777799998</c:v>
                </c:pt>
                <c:pt idx="438">
                  <c:v>438.12507333299999</c:v>
                </c:pt>
                <c:pt idx="439">
                  <c:v>439.12535888899998</c:v>
                </c:pt>
                <c:pt idx="440">
                  <c:v>440.12564444399999</c:v>
                </c:pt>
                <c:pt idx="441">
                  <c:v>441.12592999999998</c:v>
                </c:pt>
                <c:pt idx="442">
                  <c:v>442.12621555599998</c:v>
                </c:pt>
                <c:pt idx="443">
                  <c:v>443.12650111099998</c:v>
                </c:pt>
                <c:pt idx="444">
                  <c:v>444.12678666699998</c:v>
                </c:pt>
                <c:pt idx="445">
                  <c:v>445.12707222199998</c:v>
                </c:pt>
                <c:pt idx="446">
                  <c:v>446.12735777799998</c:v>
                </c:pt>
                <c:pt idx="447">
                  <c:v>447.12764333299998</c:v>
                </c:pt>
                <c:pt idx="448">
                  <c:v>448.12792888899997</c:v>
                </c:pt>
                <c:pt idx="449">
                  <c:v>449.12821444399998</c:v>
                </c:pt>
                <c:pt idx="450">
                  <c:v>450.12849999999997</c:v>
                </c:pt>
                <c:pt idx="451">
                  <c:v>451.12878555600003</c:v>
                </c:pt>
                <c:pt idx="452">
                  <c:v>452.12907111099997</c:v>
                </c:pt>
                <c:pt idx="453">
                  <c:v>453.12935666700002</c:v>
                </c:pt>
                <c:pt idx="454">
                  <c:v>454.12964222199997</c:v>
                </c:pt>
                <c:pt idx="455">
                  <c:v>455.12992777800002</c:v>
                </c:pt>
                <c:pt idx="456">
                  <c:v>456.13021333299997</c:v>
                </c:pt>
                <c:pt idx="457">
                  <c:v>457.13049888900002</c:v>
                </c:pt>
                <c:pt idx="458">
                  <c:v>458.13078444400003</c:v>
                </c:pt>
                <c:pt idx="459">
                  <c:v>459.13107000000002</c:v>
                </c:pt>
                <c:pt idx="460">
                  <c:v>460.13135555600002</c:v>
                </c:pt>
                <c:pt idx="461">
                  <c:v>461.13164111100002</c:v>
                </c:pt>
                <c:pt idx="462">
                  <c:v>462.13192666700002</c:v>
                </c:pt>
                <c:pt idx="463">
                  <c:v>463.13221222200002</c:v>
                </c:pt>
                <c:pt idx="464">
                  <c:v>464.13249777800002</c:v>
                </c:pt>
                <c:pt idx="465">
                  <c:v>465.13278333300002</c:v>
                </c:pt>
                <c:pt idx="466">
                  <c:v>466.13306888900001</c:v>
                </c:pt>
                <c:pt idx="467">
                  <c:v>467.13335444400002</c:v>
                </c:pt>
                <c:pt idx="468">
                  <c:v>468.13364000000001</c:v>
                </c:pt>
                <c:pt idx="469">
                  <c:v>469.13392555600001</c:v>
                </c:pt>
                <c:pt idx="470">
                  <c:v>470.13421111100001</c:v>
                </c:pt>
                <c:pt idx="471">
                  <c:v>471.13449666700001</c:v>
                </c:pt>
                <c:pt idx="472">
                  <c:v>472.13478222200001</c:v>
                </c:pt>
                <c:pt idx="473">
                  <c:v>473.13506777800001</c:v>
                </c:pt>
                <c:pt idx="474">
                  <c:v>474.13535333300001</c:v>
                </c:pt>
                <c:pt idx="475">
                  <c:v>475.13563888900001</c:v>
                </c:pt>
                <c:pt idx="476">
                  <c:v>476.13592444400001</c:v>
                </c:pt>
                <c:pt idx="477">
                  <c:v>477.13621000000001</c:v>
                </c:pt>
                <c:pt idx="478">
                  <c:v>478.136495556</c:v>
                </c:pt>
                <c:pt idx="479">
                  <c:v>479.136781111</c:v>
                </c:pt>
                <c:pt idx="480">
                  <c:v>480.137066667</c:v>
                </c:pt>
                <c:pt idx="481">
                  <c:v>481.137352222</c:v>
                </c:pt>
                <c:pt idx="482">
                  <c:v>482.137637778</c:v>
                </c:pt>
                <c:pt idx="483">
                  <c:v>483.137923333</c:v>
                </c:pt>
                <c:pt idx="484">
                  <c:v>484.138208889</c:v>
                </c:pt>
                <c:pt idx="485">
                  <c:v>485.138494444</c:v>
                </c:pt>
                <c:pt idx="486">
                  <c:v>486.13878</c:v>
                </c:pt>
                <c:pt idx="487">
                  <c:v>487.13906555599999</c:v>
                </c:pt>
                <c:pt idx="488">
                  <c:v>488.139351111</c:v>
                </c:pt>
                <c:pt idx="489">
                  <c:v>489.13963666699999</c:v>
                </c:pt>
                <c:pt idx="490">
                  <c:v>490.139922222</c:v>
                </c:pt>
                <c:pt idx="491">
                  <c:v>491.14020777799999</c:v>
                </c:pt>
                <c:pt idx="492">
                  <c:v>492.14049333299999</c:v>
                </c:pt>
                <c:pt idx="493">
                  <c:v>493.14077888899999</c:v>
                </c:pt>
                <c:pt idx="494">
                  <c:v>494.14106444399999</c:v>
                </c:pt>
                <c:pt idx="495">
                  <c:v>495.14134999999999</c:v>
                </c:pt>
                <c:pt idx="496">
                  <c:v>496.14163555599998</c:v>
                </c:pt>
                <c:pt idx="497">
                  <c:v>497.14192111099999</c:v>
                </c:pt>
                <c:pt idx="498">
                  <c:v>498.14220666699998</c:v>
                </c:pt>
                <c:pt idx="499">
                  <c:v>499.14249222199999</c:v>
                </c:pt>
                <c:pt idx="500">
                  <c:v>500.14277777799998</c:v>
                </c:pt>
                <c:pt idx="501">
                  <c:v>501.14306333299999</c:v>
                </c:pt>
                <c:pt idx="502">
                  <c:v>502.14334888899998</c:v>
                </c:pt>
                <c:pt idx="503">
                  <c:v>503.14363444399999</c:v>
                </c:pt>
                <c:pt idx="504">
                  <c:v>504.14391999999998</c:v>
                </c:pt>
                <c:pt idx="505">
                  <c:v>505.14420555599997</c:v>
                </c:pt>
                <c:pt idx="506">
                  <c:v>506.14449111099998</c:v>
                </c:pt>
                <c:pt idx="507">
                  <c:v>507.14477666699997</c:v>
                </c:pt>
                <c:pt idx="508">
                  <c:v>508.14506222199998</c:v>
                </c:pt>
                <c:pt idx="509">
                  <c:v>509.14534777799997</c:v>
                </c:pt>
                <c:pt idx="510">
                  <c:v>510.14563333299998</c:v>
                </c:pt>
                <c:pt idx="511">
                  <c:v>511.14591888899997</c:v>
                </c:pt>
                <c:pt idx="512">
                  <c:v>512.14620444399998</c:v>
                </c:pt>
                <c:pt idx="513">
                  <c:v>513.14648999999997</c:v>
                </c:pt>
                <c:pt idx="514">
                  <c:v>514.14677555599997</c:v>
                </c:pt>
                <c:pt idx="515">
                  <c:v>515.14706111099997</c:v>
                </c:pt>
                <c:pt idx="516">
                  <c:v>516.14734666699997</c:v>
                </c:pt>
                <c:pt idx="517">
                  <c:v>517.14763222199997</c:v>
                </c:pt>
                <c:pt idx="518">
                  <c:v>518.14791777799996</c:v>
                </c:pt>
                <c:pt idx="519">
                  <c:v>519.14820333299997</c:v>
                </c:pt>
                <c:pt idx="520">
                  <c:v>520.14848888899996</c:v>
                </c:pt>
                <c:pt idx="521">
                  <c:v>521.14877444399997</c:v>
                </c:pt>
                <c:pt idx="522">
                  <c:v>522.14905999999996</c:v>
                </c:pt>
                <c:pt idx="523">
                  <c:v>523.14934555599996</c:v>
                </c:pt>
                <c:pt idx="524">
                  <c:v>524.14963111099996</c:v>
                </c:pt>
                <c:pt idx="525">
                  <c:v>525.14991666699996</c:v>
                </c:pt>
                <c:pt idx="526">
                  <c:v>526.15020222199996</c:v>
                </c:pt>
                <c:pt idx="527">
                  <c:v>527.15048777799996</c:v>
                </c:pt>
                <c:pt idx="528">
                  <c:v>528.15077333299996</c:v>
                </c:pt>
                <c:pt idx="529">
                  <c:v>529.15105888899996</c:v>
                </c:pt>
                <c:pt idx="530">
                  <c:v>530.15134444399996</c:v>
                </c:pt>
                <c:pt idx="531">
                  <c:v>531.15162999999995</c:v>
                </c:pt>
                <c:pt idx="532">
                  <c:v>532.15191555599995</c:v>
                </c:pt>
                <c:pt idx="533">
                  <c:v>533.15220111099995</c:v>
                </c:pt>
                <c:pt idx="534">
                  <c:v>534.15248666699995</c:v>
                </c:pt>
                <c:pt idx="535">
                  <c:v>535.15277222199995</c:v>
                </c:pt>
                <c:pt idx="536">
                  <c:v>536.15305777799995</c:v>
                </c:pt>
                <c:pt idx="537">
                  <c:v>537.15334333299995</c:v>
                </c:pt>
                <c:pt idx="538">
                  <c:v>538.15362888899995</c:v>
                </c:pt>
                <c:pt idx="539">
                  <c:v>539.15391444399995</c:v>
                </c:pt>
                <c:pt idx="540">
                  <c:v>540.15419999999995</c:v>
                </c:pt>
                <c:pt idx="541">
                  <c:v>541.15448555600005</c:v>
                </c:pt>
                <c:pt idx="542">
                  <c:v>542.15477111099995</c:v>
                </c:pt>
                <c:pt idx="543">
                  <c:v>543.15505666700005</c:v>
                </c:pt>
                <c:pt idx="544">
                  <c:v>544.15534222199994</c:v>
                </c:pt>
                <c:pt idx="545">
                  <c:v>545.15562777800005</c:v>
                </c:pt>
                <c:pt idx="546">
                  <c:v>546.15591333299994</c:v>
                </c:pt>
                <c:pt idx="547">
                  <c:v>547.15619888900005</c:v>
                </c:pt>
                <c:pt idx="548">
                  <c:v>548.15648444399994</c:v>
                </c:pt>
                <c:pt idx="549">
                  <c:v>549.15677000000005</c:v>
                </c:pt>
                <c:pt idx="550">
                  <c:v>550.15705555600005</c:v>
                </c:pt>
                <c:pt idx="551">
                  <c:v>551.15734111100005</c:v>
                </c:pt>
                <c:pt idx="552">
                  <c:v>552.15762666700005</c:v>
                </c:pt>
                <c:pt idx="553">
                  <c:v>553.15791222200005</c:v>
                </c:pt>
                <c:pt idx="554">
                  <c:v>554.15819777800004</c:v>
                </c:pt>
                <c:pt idx="555">
                  <c:v>555.15848333300005</c:v>
                </c:pt>
                <c:pt idx="556">
                  <c:v>556.15876888900004</c:v>
                </c:pt>
                <c:pt idx="557">
                  <c:v>557.15905444400005</c:v>
                </c:pt>
                <c:pt idx="558">
                  <c:v>558.15934000000004</c:v>
                </c:pt>
                <c:pt idx="559">
                  <c:v>559.15962555600004</c:v>
                </c:pt>
                <c:pt idx="560">
                  <c:v>560.15991111100004</c:v>
                </c:pt>
                <c:pt idx="561">
                  <c:v>561.16019666700004</c:v>
                </c:pt>
                <c:pt idx="562">
                  <c:v>562.16048222200004</c:v>
                </c:pt>
                <c:pt idx="563">
                  <c:v>563.16076777800004</c:v>
                </c:pt>
                <c:pt idx="564">
                  <c:v>564.16105333300004</c:v>
                </c:pt>
                <c:pt idx="565">
                  <c:v>565.16133888900004</c:v>
                </c:pt>
                <c:pt idx="566">
                  <c:v>566.16162444400004</c:v>
                </c:pt>
                <c:pt idx="567">
                  <c:v>567.16191000000003</c:v>
                </c:pt>
                <c:pt idx="568">
                  <c:v>568.16219555600003</c:v>
                </c:pt>
                <c:pt idx="569">
                  <c:v>569.16248111100003</c:v>
                </c:pt>
                <c:pt idx="570">
                  <c:v>570.16276666700003</c:v>
                </c:pt>
                <c:pt idx="571">
                  <c:v>571.16305222200003</c:v>
                </c:pt>
                <c:pt idx="572">
                  <c:v>572.16333777800003</c:v>
                </c:pt>
                <c:pt idx="573">
                  <c:v>573.16362333300003</c:v>
                </c:pt>
                <c:pt idx="574">
                  <c:v>574.16390888900003</c:v>
                </c:pt>
                <c:pt idx="575">
                  <c:v>575.16419444400003</c:v>
                </c:pt>
                <c:pt idx="576">
                  <c:v>576.16448000000003</c:v>
                </c:pt>
                <c:pt idx="577">
                  <c:v>577.16476555600002</c:v>
                </c:pt>
                <c:pt idx="578">
                  <c:v>578.16505111100003</c:v>
                </c:pt>
                <c:pt idx="579">
                  <c:v>579.16533666700002</c:v>
                </c:pt>
                <c:pt idx="580">
                  <c:v>580.16562222200002</c:v>
                </c:pt>
                <c:pt idx="581">
                  <c:v>581.16590777800002</c:v>
                </c:pt>
                <c:pt idx="582">
                  <c:v>582.16619333300002</c:v>
                </c:pt>
                <c:pt idx="583">
                  <c:v>583.16647888900002</c:v>
                </c:pt>
                <c:pt idx="584">
                  <c:v>584.16676444400002</c:v>
                </c:pt>
                <c:pt idx="585">
                  <c:v>585.16705000000002</c:v>
                </c:pt>
                <c:pt idx="586">
                  <c:v>586.16733555600001</c:v>
                </c:pt>
                <c:pt idx="587">
                  <c:v>587.16762111100002</c:v>
                </c:pt>
                <c:pt idx="588">
                  <c:v>588.16790666700001</c:v>
                </c:pt>
                <c:pt idx="589">
                  <c:v>589.16819222200002</c:v>
                </c:pt>
                <c:pt idx="590">
                  <c:v>590.16847777800001</c:v>
                </c:pt>
                <c:pt idx="591">
                  <c:v>591.16876333300002</c:v>
                </c:pt>
                <c:pt idx="592">
                  <c:v>592.16904888900001</c:v>
                </c:pt>
                <c:pt idx="593">
                  <c:v>593.16933444400001</c:v>
                </c:pt>
                <c:pt idx="594">
                  <c:v>594.16962000000001</c:v>
                </c:pt>
                <c:pt idx="595">
                  <c:v>595.169905556</c:v>
                </c:pt>
                <c:pt idx="596">
                  <c:v>596.17019111100001</c:v>
                </c:pt>
                <c:pt idx="597">
                  <c:v>597.170476667</c:v>
                </c:pt>
                <c:pt idx="598">
                  <c:v>598.17076222200001</c:v>
                </c:pt>
                <c:pt idx="599">
                  <c:v>599.171047778</c:v>
                </c:pt>
                <c:pt idx="600">
                  <c:v>600.17133333300001</c:v>
                </c:pt>
                <c:pt idx="601">
                  <c:v>601.171618889</c:v>
                </c:pt>
                <c:pt idx="602">
                  <c:v>602.17190444400001</c:v>
                </c:pt>
                <c:pt idx="603">
                  <c:v>603.17219</c:v>
                </c:pt>
                <c:pt idx="604">
                  <c:v>604.17247555599999</c:v>
                </c:pt>
                <c:pt idx="605">
                  <c:v>605.172761111</c:v>
                </c:pt>
                <c:pt idx="606">
                  <c:v>606.17304666699999</c:v>
                </c:pt>
                <c:pt idx="607">
                  <c:v>607.173332222</c:v>
                </c:pt>
                <c:pt idx="608">
                  <c:v>608.17361777799999</c:v>
                </c:pt>
                <c:pt idx="609">
                  <c:v>609.173903333</c:v>
                </c:pt>
                <c:pt idx="610">
                  <c:v>610.17418888899999</c:v>
                </c:pt>
                <c:pt idx="611">
                  <c:v>611.174474444</c:v>
                </c:pt>
                <c:pt idx="612">
                  <c:v>612.17475999999999</c:v>
                </c:pt>
                <c:pt idx="613">
                  <c:v>613.17504555599999</c:v>
                </c:pt>
                <c:pt idx="614">
                  <c:v>614.17533111099999</c:v>
                </c:pt>
                <c:pt idx="615">
                  <c:v>615.17561666699999</c:v>
                </c:pt>
                <c:pt idx="616">
                  <c:v>616.17590222199999</c:v>
                </c:pt>
                <c:pt idx="617">
                  <c:v>617.17618777799998</c:v>
                </c:pt>
                <c:pt idx="618">
                  <c:v>618.17647333299999</c:v>
                </c:pt>
                <c:pt idx="619">
                  <c:v>619.17675888899998</c:v>
                </c:pt>
                <c:pt idx="620">
                  <c:v>620.17704444399999</c:v>
                </c:pt>
                <c:pt idx="621">
                  <c:v>621.17732999999998</c:v>
                </c:pt>
                <c:pt idx="622">
                  <c:v>622.17761555599998</c:v>
                </c:pt>
                <c:pt idx="623">
                  <c:v>623.17790111099998</c:v>
                </c:pt>
                <c:pt idx="624">
                  <c:v>624.17818666699998</c:v>
                </c:pt>
                <c:pt idx="625">
                  <c:v>625.17847222199998</c:v>
                </c:pt>
                <c:pt idx="626">
                  <c:v>626.17875777799998</c:v>
                </c:pt>
                <c:pt idx="627">
                  <c:v>627.17904333299998</c:v>
                </c:pt>
                <c:pt idx="628">
                  <c:v>628.17932888899998</c:v>
                </c:pt>
                <c:pt idx="629">
                  <c:v>629.17961444399998</c:v>
                </c:pt>
                <c:pt idx="630">
                  <c:v>630.17989999999998</c:v>
                </c:pt>
                <c:pt idx="631">
                  <c:v>631.18018555599997</c:v>
                </c:pt>
                <c:pt idx="632">
                  <c:v>632.18047111099997</c:v>
                </c:pt>
                <c:pt idx="633">
                  <c:v>633.18075666699997</c:v>
                </c:pt>
                <c:pt idx="634">
                  <c:v>634.18104222199997</c:v>
                </c:pt>
                <c:pt idx="635">
                  <c:v>635.18132777799997</c:v>
                </c:pt>
                <c:pt idx="636">
                  <c:v>636.18161333299997</c:v>
                </c:pt>
                <c:pt idx="637">
                  <c:v>637.18189888899997</c:v>
                </c:pt>
                <c:pt idx="638">
                  <c:v>638.18218444399997</c:v>
                </c:pt>
                <c:pt idx="639">
                  <c:v>639.18246999999997</c:v>
                </c:pt>
                <c:pt idx="640">
                  <c:v>640.18275555599996</c:v>
                </c:pt>
                <c:pt idx="641">
                  <c:v>641.18304111099997</c:v>
                </c:pt>
                <c:pt idx="642">
                  <c:v>642.18332666699996</c:v>
                </c:pt>
                <c:pt idx="643">
                  <c:v>643.18361222199997</c:v>
                </c:pt>
                <c:pt idx="644">
                  <c:v>644.18389777799996</c:v>
                </c:pt>
                <c:pt idx="645">
                  <c:v>645.18418333299996</c:v>
                </c:pt>
                <c:pt idx="646">
                  <c:v>646.18446888899996</c:v>
                </c:pt>
                <c:pt idx="647">
                  <c:v>647.18475444399996</c:v>
                </c:pt>
                <c:pt idx="648">
                  <c:v>648.18503999999996</c:v>
                </c:pt>
                <c:pt idx="649">
                  <c:v>649.18532555599995</c:v>
                </c:pt>
                <c:pt idx="650">
                  <c:v>650.18561111099996</c:v>
                </c:pt>
                <c:pt idx="651">
                  <c:v>651.18589666699995</c:v>
                </c:pt>
                <c:pt idx="652">
                  <c:v>652.18618222199996</c:v>
                </c:pt>
                <c:pt idx="653">
                  <c:v>653.18646777799995</c:v>
                </c:pt>
                <c:pt idx="654">
                  <c:v>654.18675333299996</c:v>
                </c:pt>
                <c:pt idx="655">
                  <c:v>655.18703888899995</c:v>
                </c:pt>
                <c:pt idx="656">
                  <c:v>656.18732444399996</c:v>
                </c:pt>
                <c:pt idx="657">
                  <c:v>657.18760999999995</c:v>
                </c:pt>
                <c:pt idx="658">
                  <c:v>658.18789555599994</c:v>
                </c:pt>
                <c:pt idx="659">
                  <c:v>659.18818111099995</c:v>
                </c:pt>
                <c:pt idx="660">
                  <c:v>660.18846666699994</c:v>
                </c:pt>
                <c:pt idx="661">
                  <c:v>661.18875222199995</c:v>
                </c:pt>
                <c:pt idx="662">
                  <c:v>662.18903777800006</c:v>
                </c:pt>
                <c:pt idx="663">
                  <c:v>663.18932333299995</c:v>
                </c:pt>
                <c:pt idx="664">
                  <c:v>664.18960888900006</c:v>
                </c:pt>
                <c:pt idx="665">
                  <c:v>665.18989444399995</c:v>
                </c:pt>
                <c:pt idx="666">
                  <c:v>666.19018000000005</c:v>
                </c:pt>
                <c:pt idx="667">
                  <c:v>667.19046555600005</c:v>
                </c:pt>
                <c:pt idx="668">
                  <c:v>668.19075111100005</c:v>
                </c:pt>
                <c:pt idx="669">
                  <c:v>669.19103666700005</c:v>
                </c:pt>
                <c:pt idx="670">
                  <c:v>670.19132222200005</c:v>
                </c:pt>
                <c:pt idx="671">
                  <c:v>671.19160777800005</c:v>
                </c:pt>
                <c:pt idx="672">
                  <c:v>672.19189333300005</c:v>
                </c:pt>
                <c:pt idx="673">
                  <c:v>673.19217888900005</c:v>
                </c:pt>
                <c:pt idx="674">
                  <c:v>674.19246444400005</c:v>
                </c:pt>
                <c:pt idx="675">
                  <c:v>675.19275000000005</c:v>
                </c:pt>
                <c:pt idx="676">
                  <c:v>676.19303555600004</c:v>
                </c:pt>
                <c:pt idx="677">
                  <c:v>677.19332111100005</c:v>
                </c:pt>
                <c:pt idx="678">
                  <c:v>678.19360666700004</c:v>
                </c:pt>
                <c:pt idx="679">
                  <c:v>679.19389222200004</c:v>
                </c:pt>
                <c:pt idx="680">
                  <c:v>680.19417777800004</c:v>
                </c:pt>
                <c:pt idx="681">
                  <c:v>681.19446333300004</c:v>
                </c:pt>
                <c:pt idx="682">
                  <c:v>682.19474888900004</c:v>
                </c:pt>
                <c:pt idx="683">
                  <c:v>683.19503444400004</c:v>
                </c:pt>
                <c:pt idx="684">
                  <c:v>684.19532000000004</c:v>
                </c:pt>
                <c:pt idx="685">
                  <c:v>685.19560555600003</c:v>
                </c:pt>
                <c:pt idx="686">
                  <c:v>686.19589111100004</c:v>
                </c:pt>
                <c:pt idx="687">
                  <c:v>687.19617666700003</c:v>
                </c:pt>
                <c:pt idx="688">
                  <c:v>688.19646222200004</c:v>
                </c:pt>
                <c:pt idx="689">
                  <c:v>689.19674777800003</c:v>
                </c:pt>
                <c:pt idx="690">
                  <c:v>690.19703333300004</c:v>
                </c:pt>
                <c:pt idx="691">
                  <c:v>691.19731888900003</c:v>
                </c:pt>
                <c:pt idx="692">
                  <c:v>692.19760444400004</c:v>
                </c:pt>
                <c:pt idx="693">
                  <c:v>693.19789000000003</c:v>
                </c:pt>
                <c:pt idx="694">
                  <c:v>694.19817555600002</c:v>
                </c:pt>
                <c:pt idx="695">
                  <c:v>695.19846111100003</c:v>
                </c:pt>
                <c:pt idx="696">
                  <c:v>696.19874666700002</c:v>
                </c:pt>
                <c:pt idx="697">
                  <c:v>697.19903222200003</c:v>
                </c:pt>
                <c:pt idx="698">
                  <c:v>698.19931777800002</c:v>
                </c:pt>
                <c:pt idx="699">
                  <c:v>699.19960333300003</c:v>
                </c:pt>
                <c:pt idx="700">
                  <c:v>700.19988888900002</c:v>
                </c:pt>
                <c:pt idx="701">
                  <c:v>701.20017444400003</c:v>
                </c:pt>
                <c:pt idx="702">
                  <c:v>702.20046000000002</c:v>
                </c:pt>
                <c:pt idx="703">
                  <c:v>703.20074555600002</c:v>
                </c:pt>
                <c:pt idx="704">
                  <c:v>704.20103111100002</c:v>
                </c:pt>
                <c:pt idx="705">
                  <c:v>705.20131666700001</c:v>
                </c:pt>
                <c:pt idx="706">
                  <c:v>706.20160222200002</c:v>
                </c:pt>
                <c:pt idx="707">
                  <c:v>707.20188777800001</c:v>
                </c:pt>
                <c:pt idx="708">
                  <c:v>708.20217333300002</c:v>
                </c:pt>
                <c:pt idx="709">
                  <c:v>709.20245888900001</c:v>
                </c:pt>
                <c:pt idx="710">
                  <c:v>710.20274444400002</c:v>
                </c:pt>
                <c:pt idx="711">
                  <c:v>711.20303000000001</c:v>
                </c:pt>
                <c:pt idx="712">
                  <c:v>712.20331555600001</c:v>
                </c:pt>
                <c:pt idx="713">
                  <c:v>713.20360111100001</c:v>
                </c:pt>
                <c:pt idx="714">
                  <c:v>714.20388666700001</c:v>
                </c:pt>
                <c:pt idx="715">
                  <c:v>715.20417222200001</c:v>
                </c:pt>
                <c:pt idx="716">
                  <c:v>716.20445777800001</c:v>
                </c:pt>
                <c:pt idx="717">
                  <c:v>717.20474333300001</c:v>
                </c:pt>
                <c:pt idx="718">
                  <c:v>718.205028889</c:v>
                </c:pt>
                <c:pt idx="719">
                  <c:v>719.20531444400001</c:v>
                </c:pt>
                <c:pt idx="720">
                  <c:v>720.2056</c:v>
                </c:pt>
                <c:pt idx="721">
                  <c:v>721.205885556</c:v>
                </c:pt>
                <c:pt idx="722">
                  <c:v>722.206171111</c:v>
                </c:pt>
                <c:pt idx="723">
                  <c:v>723.206456667</c:v>
                </c:pt>
                <c:pt idx="724">
                  <c:v>724.206742222</c:v>
                </c:pt>
                <c:pt idx="725">
                  <c:v>725.207027778</c:v>
                </c:pt>
                <c:pt idx="726">
                  <c:v>726.207313333</c:v>
                </c:pt>
                <c:pt idx="727">
                  <c:v>727.207598889</c:v>
                </c:pt>
                <c:pt idx="728">
                  <c:v>728.207884444</c:v>
                </c:pt>
                <c:pt idx="729">
                  <c:v>729.20817</c:v>
                </c:pt>
                <c:pt idx="730">
                  <c:v>730.20845555599999</c:v>
                </c:pt>
                <c:pt idx="731">
                  <c:v>731.20874111099999</c:v>
                </c:pt>
                <c:pt idx="732">
                  <c:v>732.20902666699999</c:v>
                </c:pt>
                <c:pt idx="733">
                  <c:v>733.20931222199999</c:v>
                </c:pt>
                <c:pt idx="734">
                  <c:v>734.20959777799999</c:v>
                </c:pt>
                <c:pt idx="735">
                  <c:v>735.20988333299999</c:v>
                </c:pt>
                <c:pt idx="736">
                  <c:v>736.21016888899999</c:v>
                </c:pt>
                <c:pt idx="737">
                  <c:v>737.21045444399999</c:v>
                </c:pt>
                <c:pt idx="738">
                  <c:v>738.21073999999999</c:v>
                </c:pt>
                <c:pt idx="739">
                  <c:v>739.21102555599998</c:v>
                </c:pt>
                <c:pt idx="740">
                  <c:v>740.21131111099999</c:v>
                </c:pt>
                <c:pt idx="741">
                  <c:v>741.21159666699998</c:v>
                </c:pt>
                <c:pt idx="742">
                  <c:v>742.21188222199999</c:v>
                </c:pt>
                <c:pt idx="743">
                  <c:v>743.21216777799998</c:v>
                </c:pt>
                <c:pt idx="744">
                  <c:v>744.21245333299998</c:v>
                </c:pt>
                <c:pt idx="745">
                  <c:v>745.21273888899998</c:v>
                </c:pt>
                <c:pt idx="746">
                  <c:v>746.21302444399998</c:v>
                </c:pt>
                <c:pt idx="747">
                  <c:v>747.21330999999998</c:v>
                </c:pt>
                <c:pt idx="748">
                  <c:v>748.21359555599997</c:v>
                </c:pt>
                <c:pt idx="749">
                  <c:v>749.21388111099998</c:v>
                </c:pt>
                <c:pt idx="750">
                  <c:v>750.21416666699997</c:v>
                </c:pt>
                <c:pt idx="751">
                  <c:v>751.21445222199998</c:v>
                </c:pt>
                <c:pt idx="752">
                  <c:v>752.21473777799997</c:v>
                </c:pt>
                <c:pt idx="753">
                  <c:v>753.21502333299998</c:v>
                </c:pt>
                <c:pt idx="754">
                  <c:v>754.21530888899997</c:v>
                </c:pt>
                <c:pt idx="755">
                  <c:v>755.21559444399998</c:v>
                </c:pt>
                <c:pt idx="756">
                  <c:v>756.21587999999997</c:v>
                </c:pt>
                <c:pt idx="757">
                  <c:v>757.21616555599996</c:v>
                </c:pt>
                <c:pt idx="758">
                  <c:v>758.21645111099997</c:v>
                </c:pt>
                <c:pt idx="759">
                  <c:v>759.21673666699996</c:v>
                </c:pt>
                <c:pt idx="760">
                  <c:v>760.21702222199997</c:v>
                </c:pt>
                <c:pt idx="761">
                  <c:v>761.21730777799996</c:v>
                </c:pt>
                <c:pt idx="762">
                  <c:v>762.21759333299997</c:v>
                </c:pt>
                <c:pt idx="763">
                  <c:v>763.21787888899996</c:v>
                </c:pt>
                <c:pt idx="764">
                  <c:v>764.21816444399997</c:v>
                </c:pt>
                <c:pt idx="765">
                  <c:v>765.21844999999996</c:v>
                </c:pt>
                <c:pt idx="766">
                  <c:v>766.21873555599996</c:v>
                </c:pt>
                <c:pt idx="767">
                  <c:v>767.21902111099996</c:v>
                </c:pt>
                <c:pt idx="768">
                  <c:v>768.21930666699996</c:v>
                </c:pt>
                <c:pt idx="769">
                  <c:v>769.21959222199996</c:v>
                </c:pt>
                <c:pt idx="770">
                  <c:v>770.21987777799995</c:v>
                </c:pt>
                <c:pt idx="771">
                  <c:v>771.22016333299996</c:v>
                </c:pt>
                <c:pt idx="772">
                  <c:v>772.22044888899995</c:v>
                </c:pt>
                <c:pt idx="773">
                  <c:v>773.22073444399996</c:v>
                </c:pt>
                <c:pt idx="774">
                  <c:v>774.22101999999995</c:v>
                </c:pt>
                <c:pt idx="775">
                  <c:v>775.22130555599995</c:v>
                </c:pt>
                <c:pt idx="776">
                  <c:v>776.22159111099995</c:v>
                </c:pt>
                <c:pt idx="777">
                  <c:v>777.22187666699995</c:v>
                </c:pt>
                <c:pt idx="778">
                  <c:v>778.22216222199995</c:v>
                </c:pt>
                <c:pt idx="779">
                  <c:v>779.22244777799995</c:v>
                </c:pt>
                <c:pt idx="780">
                  <c:v>780.22273333299995</c:v>
                </c:pt>
                <c:pt idx="781">
                  <c:v>781.22301888899995</c:v>
                </c:pt>
                <c:pt idx="782">
                  <c:v>782.22330444399995</c:v>
                </c:pt>
                <c:pt idx="783">
                  <c:v>783.22358999999994</c:v>
                </c:pt>
                <c:pt idx="784">
                  <c:v>784.22387555600005</c:v>
                </c:pt>
                <c:pt idx="785">
                  <c:v>785.22416111099994</c:v>
                </c:pt>
                <c:pt idx="786">
                  <c:v>786.22444666700005</c:v>
                </c:pt>
                <c:pt idx="787">
                  <c:v>787.22473222199994</c:v>
                </c:pt>
                <c:pt idx="788">
                  <c:v>788.22501777800005</c:v>
                </c:pt>
                <c:pt idx="789">
                  <c:v>789.22530333300006</c:v>
                </c:pt>
                <c:pt idx="790">
                  <c:v>790.22558888900005</c:v>
                </c:pt>
                <c:pt idx="791">
                  <c:v>791.22587444400006</c:v>
                </c:pt>
                <c:pt idx="792">
                  <c:v>792.22616000000005</c:v>
                </c:pt>
                <c:pt idx="793">
                  <c:v>793.22644555600004</c:v>
                </c:pt>
                <c:pt idx="794">
                  <c:v>794.22673111100005</c:v>
                </c:pt>
                <c:pt idx="795">
                  <c:v>795.22701666700004</c:v>
                </c:pt>
                <c:pt idx="796">
                  <c:v>796.22730222200005</c:v>
                </c:pt>
                <c:pt idx="797">
                  <c:v>797.22758777800004</c:v>
                </c:pt>
                <c:pt idx="798">
                  <c:v>798.22787333300005</c:v>
                </c:pt>
                <c:pt idx="799">
                  <c:v>799.22815888900004</c:v>
                </c:pt>
                <c:pt idx="800">
                  <c:v>800.22844444400005</c:v>
                </c:pt>
                <c:pt idx="801">
                  <c:v>801.22873000000004</c:v>
                </c:pt>
                <c:pt idx="802">
                  <c:v>802.22901555600004</c:v>
                </c:pt>
                <c:pt idx="803">
                  <c:v>803.22930111100004</c:v>
                </c:pt>
                <c:pt idx="804">
                  <c:v>804.22958666700004</c:v>
                </c:pt>
                <c:pt idx="805">
                  <c:v>805.22987222200004</c:v>
                </c:pt>
                <c:pt idx="806">
                  <c:v>806.23015777800003</c:v>
                </c:pt>
                <c:pt idx="807">
                  <c:v>807.23044333300004</c:v>
                </c:pt>
                <c:pt idx="808">
                  <c:v>808.23072888900003</c:v>
                </c:pt>
                <c:pt idx="809">
                  <c:v>809.23101444400004</c:v>
                </c:pt>
                <c:pt idx="810">
                  <c:v>810.23130000000003</c:v>
                </c:pt>
                <c:pt idx="811">
                  <c:v>811.23158555600003</c:v>
                </c:pt>
                <c:pt idx="812">
                  <c:v>812.23187111100003</c:v>
                </c:pt>
                <c:pt idx="813">
                  <c:v>813.23215666700003</c:v>
                </c:pt>
                <c:pt idx="814">
                  <c:v>814.23244222200003</c:v>
                </c:pt>
                <c:pt idx="815">
                  <c:v>815.23272777800003</c:v>
                </c:pt>
                <c:pt idx="816">
                  <c:v>816.23301333300003</c:v>
                </c:pt>
                <c:pt idx="817">
                  <c:v>817.23329888900003</c:v>
                </c:pt>
                <c:pt idx="818">
                  <c:v>818.23358444400003</c:v>
                </c:pt>
                <c:pt idx="819">
                  <c:v>819.23387000000002</c:v>
                </c:pt>
                <c:pt idx="820">
                  <c:v>820.23415555600002</c:v>
                </c:pt>
                <c:pt idx="821">
                  <c:v>821.23444111100002</c:v>
                </c:pt>
                <c:pt idx="822">
                  <c:v>822.23472666700002</c:v>
                </c:pt>
                <c:pt idx="823">
                  <c:v>823.23501222200002</c:v>
                </c:pt>
                <c:pt idx="824">
                  <c:v>824.23529777800002</c:v>
                </c:pt>
                <c:pt idx="825">
                  <c:v>825.23558333300002</c:v>
                </c:pt>
                <c:pt idx="826">
                  <c:v>826.23586888900002</c:v>
                </c:pt>
                <c:pt idx="827">
                  <c:v>827.23615444400002</c:v>
                </c:pt>
                <c:pt idx="828">
                  <c:v>828.23644000000002</c:v>
                </c:pt>
                <c:pt idx="829">
                  <c:v>829.23672555600001</c:v>
                </c:pt>
                <c:pt idx="830">
                  <c:v>830.23701111100002</c:v>
                </c:pt>
                <c:pt idx="831">
                  <c:v>831.23729666700001</c:v>
                </c:pt>
                <c:pt idx="832">
                  <c:v>832.23758222200001</c:v>
                </c:pt>
                <c:pt idx="833">
                  <c:v>833.23786777800001</c:v>
                </c:pt>
                <c:pt idx="834">
                  <c:v>834.23815333300001</c:v>
                </c:pt>
                <c:pt idx="835">
                  <c:v>835.23843888900001</c:v>
                </c:pt>
                <c:pt idx="836">
                  <c:v>836.23872444400001</c:v>
                </c:pt>
                <c:pt idx="837">
                  <c:v>837.23901000000001</c:v>
                </c:pt>
                <c:pt idx="838">
                  <c:v>838.239295556</c:v>
                </c:pt>
                <c:pt idx="839">
                  <c:v>839.23958111100001</c:v>
                </c:pt>
                <c:pt idx="840">
                  <c:v>840.239866667</c:v>
                </c:pt>
                <c:pt idx="841">
                  <c:v>841.24015222200001</c:v>
                </c:pt>
                <c:pt idx="842">
                  <c:v>842.240437778</c:v>
                </c:pt>
                <c:pt idx="843">
                  <c:v>843.24072333300001</c:v>
                </c:pt>
                <c:pt idx="844">
                  <c:v>844.241008889</c:v>
                </c:pt>
                <c:pt idx="845">
                  <c:v>845.241294444</c:v>
                </c:pt>
                <c:pt idx="846">
                  <c:v>846.24158</c:v>
                </c:pt>
                <c:pt idx="847">
                  <c:v>847.24186555599999</c:v>
                </c:pt>
                <c:pt idx="848">
                  <c:v>848.242151111</c:v>
                </c:pt>
                <c:pt idx="849">
                  <c:v>849.24243666699999</c:v>
                </c:pt>
                <c:pt idx="850">
                  <c:v>850.242722222</c:v>
                </c:pt>
                <c:pt idx="851">
                  <c:v>851.24300777799999</c:v>
                </c:pt>
                <c:pt idx="852">
                  <c:v>852.243293333</c:v>
                </c:pt>
                <c:pt idx="853">
                  <c:v>853.24357888899999</c:v>
                </c:pt>
                <c:pt idx="854">
                  <c:v>854.243864444</c:v>
                </c:pt>
                <c:pt idx="855">
                  <c:v>855.24414999999999</c:v>
                </c:pt>
                <c:pt idx="856">
                  <c:v>856.24443555599998</c:v>
                </c:pt>
                <c:pt idx="857">
                  <c:v>857.24472111099999</c:v>
                </c:pt>
                <c:pt idx="858">
                  <c:v>858.24500666699998</c:v>
                </c:pt>
                <c:pt idx="859">
                  <c:v>859.24529222199999</c:v>
                </c:pt>
                <c:pt idx="860">
                  <c:v>860.24557777799998</c:v>
                </c:pt>
                <c:pt idx="861">
                  <c:v>861.24586333299999</c:v>
                </c:pt>
                <c:pt idx="862">
                  <c:v>862.24614888899998</c:v>
                </c:pt>
                <c:pt idx="863">
                  <c:v>863.24643444399999</c:v>
                </c:pt>
                <c:pt idx="864">
                  <c:v>864.24671999999998</c:v>
                </c:pt>
                <c:pt idx="865">
                  <c:v>865.24700555599998</c:v>
                </c:pt>
                <c:pt idx="866">
                  <c:v>866.24729111099998</c:v>
                </c:pt>
                <c:pt idx="867">
                  <c:v>867.24757666699998</c:v>
                </c:pt>
                <c:pt idx="868">
                  <c:v>868.24786222199998</c:v>
                </c:pt>
                <c:pt idx="869">
                  <c:v>869.24814777799998</c:v>
                </c:pt>
                <c:pt idx="870">
                  <c:v>870.24843333299998</c:v>
                </c:pt>
                <c:pt idx="871">
                  <c:v>871.24871888899997</c:v>
                </c:pt>
                <c:pt idx="872">
                  <c:v>872.24900444399998</c:v>
                </c:pt>
                <c:pt idx="873">
                  <c:v>873.24928999999997</c:v>
                </c:pt>
                <c:pt idx="874">
                  <c:v>874.24957555599997</c:v>
                </c:pt>
                <c:pt idx="875">
                  <c:v>875.24986111099997</c:v>
                </c:pt>
                <c:pt idx="876">
                  <c:v>876.25014666699997</c:v>
                </c:pt>
                <c:pt idx="877">
                  <c:v>877.25043222199997</c:v>
                </c:pt>
                <c:pt idx="878">
                  <c:v>878.25071777799997</c:v>
                </c:pt>
                <c:pt idx="879">
                  <c:v>879.25100333299997</c:v>
                </c:pt>
                <c:pt idx="880">
                  <c:v>880.25128888899997</c:v>
                </c:pt>
                <c:pt idx="881">
                  <c:v>881.25157444399997</c:v>
                </c:pt>
                <c:pt idx="882">
                  <c:v>882.25185999999997</c:v>
                </c:pt>
                <c:pt idx="883">
                  <c:v>883.25214555599996</c:v>
                </c:pt>
                <c:pt idx="884">
                  <c:v>884.25243111099996</c:v>
                </c:pt>
                <c:pt idx="885">
                  <c:v>885.25271666699996</c:v>
                </c:pt>
                <c:pt idx="886">
                  <c:v>886.25300222199996</c:v>
                </c:pt>
                <c:pt idx="887">
                  <c:v>887.25328777799996</c:v>
                </c:pt>
                <c:pt idx="888">
                  <c:v>888.25357333299996</c:v>
                </c:pt>
                <c:pt idx="889">
                  <c:v>889.25385888899996</c:v>
                </c:pt>
                <c:pt idx="890">
                  <c:v>890.25414444399996</c:v>
                </c:pt>
                <c:pt idx="891">
                  <c:v>891.25442999999996</c:v>
                </c:pt>
                <c:pt idx="892">
                  <c:v>892.25471555599995</c:v>
                </c:pt>
                <c:pt idx="893">
                  <c:v>893.25500111099996</c:v>
                </c:pt>
                <c:pt idx="894">
                  <c:v>894.25528666699995</c:v>
                </c:pt>
                <c:pt idx="895">
                  <c:v>895.25557222199996</c:v>
                </c:pt>
                <c:pt idx="896">
                  <c:v>896.25585777799995</c:v>
                </c:pt>
                <c:pt idx="897">
                  <c:v>897.25614333299995</c:v>
                </c:pt>
                <c:pt idx="898">
                  <c:v>898.25642888899995</c:v>
                </c:pt>
                <c:pt idx="899">
                  <c:v>899.25671444399995</c:v>
                </c:pt>
                <c:pt idx="900">
                  <c:v>900.25699999999995</c:v>
                </c:pt>
                <c:pt idx="901">
                  <c:v>901.25728555600006</c:v>
                </c:pt>
                <c:pt idx="902">
                  <c:v>902.25757111099995</c:v>
                </c:pt>
                <c:pt idx="903">
                  <c:v>903.25785666700006</c:v>
                </c:pt>
                <c:pt idx="904">
                  <c:v>904.25814222199995</c:v>
                </c:pt>
                <c:pt idx="905">
                  <c:v>905.25842777800005</c:v>
                </c:pt>
                <c:pt idx="906">
                  <c:v>906.25871333299995</c:v>
                </c:pt>
                <c:pt idx="907">
                  <c:v>907.25899888900005</c:v>
                </c:pt>
                <c:pt idx="908">
                  <c:v>908.25928444399995</c:v>
                </c:pt>
                <c:pt idx="909">
                  <c:v>909.25957000000005</c:v>
                </c:pt>
                <c:pt idx="910">
                  <c:v>910.25985555600005</c:v>
                </c:pt>
                <c:pt idx="911">
                  <c:v>911.26014111100005</c:v>
                </c:pt>
                <c:pt idx="912">
                  <c:v>912.26042666700005</c:v>
                </c:pt>
                <c:pt idx="913">
                  <c:v>913.26071222200005</c:v>
                </c:pt>
                <c:pt idx="914">
                  <c:v>914.26099777800005</c:v>
                </c:pt>
                <c:pt idx="915">
                  <c:v>915.26128333300005</c:v>
                </c:pt>
                <c:pt idx="916">
                  <c:v>916.26156888900005</c:v>
                </c:pt>
                <c:pt idx="917">
                  <c:v>917.26185444400005</c:v>
                </c:pt>
                <c:pt idx="918">
                  <c:v>918.26214000000004</c:v>
                </c:pt>
                <c:pt idx="919">
                  <c:v>919.26242555600004</c:v>
                </c:pt>
                <c:pt idx="920">
                  <c:v>920.26271111100004</c:v>
                </c:pt>
                <c:pt idx="921">
                  <c:v>921.26299666700004</c:v>
                </c:pt>
                <c:pt idx="922">
                  <c:v>922.26328222200004</c:v>
                </c:pt>
                <c:pt idx="923">
                  <c:v>923.26356777800004</c:v>
                </c:pt>
                <c:pt idx="924">
                  <c:v>924.26385333300004</c:v>
                </c:pt>
                <c:pt idx="925">
                  <c:v>925.26413888900004</c:v>
                </c:pt>
                <c:pt idx="926">
                  <c:v>926.26442444400004</c:v>
                </c:pt>
                <c:pt idx="927">
                  <c:v>927.26471000000004</c:v>
                </c:pt>
                <c:pt idx="928">
                  <c:v>928.26499555600003</c:v>
                </c:pt>
                <c:pt idx="929">
                  <c:v>929.26528111100004</c:v>
                </c:pt>
                <c:pt idx="930">
                  <c:v>930.26556666700003</c:v>
                </c:pt>
                <c:pt idx="931">
                  <c:v>931.26585222200003</c:v>
                </c:pt>
                <c:pt idx="932">
                  <c:v>932.26613777800003</c:v>
                </c:pt>
                <c:pt idx="933">
                  <c:v>933.26642333300003</c:v>
                </c:pt>
                <c:pt idx="934">
                  <c:v>934.26670888900003</c:v>
                </c:pt>
                <c:pt idx="935">
                  <c:v>935.26699444400003</c:v>
                </c:pt>
                <c:pt idx="936">
                  <c:v>936.26728000000003</c:v>
                </c:pt>
                <c:pt idx="937">
                  <c:v>937.26756555600002</c:v>
                </c:pt>
                <c:pt idx="938">
                  <c:v>938.26785111100003</c:v>
                </c:pt>
                <c:pt idx="939">
                  <c:v>939.26813666700002</c:v>
                </c:pt>
                <c:pt idx="940">
                  <c:v>940.26842222200003</c:v>
                </c:pt>
                <c:pt idx="941">
                  <c:v>941.26870777800002</c:v>
                </c:pt>
                <c:pt idx="942">
                  <c:v>942.26899333300003</c:v>
                </c:pt>
                <c:pt idx="943">
                  <c:v>943.26927888900002</c:v>
                </c:pt>
                <c:pt idx="944">
                  <c:v>944.26956444400003</c:v>
                </c:pt>
                <c:pt idx="945">
                  <c:v>945.26985000000002</c:v>
                </c:pt>
                <c:pt idx="946">
                  <c:v>946.27013555600001</c:v>
                </c:pt>
                <c:pt idx="947">
                  <c:v>947.27042111100002</c:v>
                </c:pt>
                <c:pt idx="948">
                  <c:v>948.27070666700001</c:v>
                </c:pt>
                <c:pt idx="949">
                  <c:v>949.27099222200002</c:v>
                </c:pt>
                <c:pt idx="950">
                  <c:v>950.27127777800001</c:v>
                </c:pt>
                <c:pt idx="951">
                  <c:v>951.27156333300002</c:v>
                </c:pt>
                <c:pt idx="952">
                  <c:v>952.27184888900001</c:v>
                </c:pt>
                <c:pt idx="953">
                  <c:v>953.27213444400002</c:v>
                </c:pt>
                <c:pt idx="954">
                  <c:v>954.27242000000001</c:v>
                </c:pt>
                <c:pt idx="955">
                  <c:v>955.27270555600001</c:v>
                </c:pt>
                <c:pt idx="956">
                  <c:v>956.27299111100001</c:v>
                </c:pt>
                <c:pt idx="957">
                  <c:v>957.273276667</c:v>
                </c:pt>
                <c:pt idx="958">
                  <c:v>958.27356222200001</c:v>
                </c:pt>
                <c:pt idx="959">
                  <c:v>959.273847778</c:v>
                </c:pt>
                <c:pt idx="960">
                  <c:v>960.27413333300001</c:v>
                </c:pt>
                <c:pt idx="961">
                  <c:v>961.274418889</c:v>
                </c:pt>
                <c:pt idx="962">
                  <c:v>962.27470444400001</c:v>
                </c:pt>
                <c:pt idx="963">
                  <c:v>963.27499</c:v>
                </c:pt>
                <c:pt idx="964">
                  <c:v>964.275275556</c:v>
                </c:pt>
                <c:pt idx="965">
                  <c:v>965.275561111</c:v>
                </c:pt>
                <c:pt idx="966">
                  <c:v>966.275846667</c:v>
                </c:pt>
                <c:pt idx="967">
                  <c:v>967.276132222</c:v>
                </c:pt>
                <c:pt idx="968">
                  <c:v>968.276417778</c:v>
                </c:pt>
                <c:pt idx="969">
                  <c:v>969.276703333</c:v>
                </c:pt>
                <c:pt idx="970">
                  <c:v>970.27698888899999</c:v>
                </c:pt>
                <c:pt idx="971">
                  <c:v>971.277274444</c:v>
                </c:pt>
                <c:pt idx="972">
                  <c:v>972.27755999999999</c:v>
                </c:pt>
                <c:pt idx="973">
                  <c:v>973.27784555599999</c:v>
                </c:pt>
                <c:pt idx="974">
                  <c:v>974.27813111099999</c:v>
                </c:pt>
                <c:pt idx="975">
                  <c:v>975.27841666699999</c:v>
                </c:pt>
                <c:pt idx="976">
                  <c:v>976.27870222199999</c:v>
                </c:pt>
                <c:pt idx="977">
                  <c:v>977.27898777799999</c:v>
                </c:pt>
                <c:pt idx="978">
                  <c:v>978.27927333299999</c:v>
                </c:pt>
                <c:pt idx="979">
                  <c:v>979.27955888899999</c:v>
                </c:pt>
                <c:pt idx="980">
                  <c:v>980.27984444399999</c:v>
                </c:pt>
                <c:pt idx="981">
                  <c:v>981.28012999999999</c:v>
                </c:pt>
                <c:pt idx="982">
                  <c:v>982.28041555599998</c:v>
                </c:pt>
                <c:pt idx="983">
                  <c:v>983.28070111099998</c:v>
                </c:pt>
                <c:pt idx="984">
                  <c:v>984.28098666699998</c:v>
                </c:pt>
                <c:pt idx="985">
                  <c:v>985.28127222199998</c:v>
                </c:pt>
                <c:pt idx="986">
                  <c:v>986.28155777799998</c:v>
                </c:pt>
                <c:pt idx="987">
                  <c:v>987.28184333299998</c:v>
                </c:pt>
                <c:pt idx="988">
                  <c:v>988.28212888899998</c:v>
                </c:pt>
                <c:pt idx="989">
                  <c:v>989.28241444399998</c:v>
                </c:pt>
                <c:pt idx="990">
                  <c:v>990.28269999999998</c:v>
                </c:pt>
                <c:pt idx="991">
                  <c:v>991.28298555599997</c:v>
                </c:pt>
                <c:pt idx="992">
                  <c:v>992.28327111099998</c:v>
                </c:pt>
                <c:pt idx="993">
                  <c:v>993.28355666699997</c:v>
                </c:pt>
                <c:pt idx="994">
                  <c:v>994.28384222199998</c:v>
                </c:pt>
                <c:pt idx="995">
                  <c:v>995.28412777799997</c:v>
                </c:pt>
                <c:pt idx="996">
                  <c:v>996.28441333299997</c:v>
                </c:pt>
                <c:pt idx="997">
                  <c:v>997.28469888899997</c:v>
                </c:pt>
                <c:pt idx="998">
                  <c:v>998.28498444399997</c:v>
                </c:pt>
                <c:pt idx="999">
                  <c:v>999.28526999999997</c:v>
                </c:pt>
                <c:pt idx="1000">
                  <c:v>1000.285555556</c:v>
                </c:pt>
                <c:pt idx="1001">
                  <c:v>1001.285841111</c:v>
                </c:pt>
                <c:pt idx="1002">
                  <c:v>1002.286126667</c:v>
                </c:pt>
                <c:pt idx="1003">
                  <c:v>1003.286412222</c:v>
                </c:pt>
                <c:pt idx="1004">
                  <c:v>1004.286697778</c:v>
                </c:pt>
                <c:pt idx="1005">
                  <c:v>1005.286983333</c:v>
                </c:pt>
                <c:pt idx="1006">
                  <c:v>1006.287268889</c:v>
                </c:pt>
                <c:pt idx="1007">
                  <c:v>1007.287554444</c:v>
                </c:pt>
                <c:pt idx="1008">
                  <c:v>1008.28784</c:v>
                </c:pt>
                <c:pt idx="1009">
                  <c:v>1009.288125556</c:v>
                </c:pt>
                <c:pt idx="1010">
                  <c:v>1010.288411111</c:v>
                </c:pt>
                <c:pt idx="1011">
                  <c:v>1011.288696667</c:v>
                </c:pt>
                <c:pt idx="1012">
                  <c:v>1012.288982222</c:v>
                </c:pt>
                <c:pt idx="1013">
                  <c:v>1013.289267778</c:v>
                </c:pt>
                <c:pt idx="1014">
                  <c:v>1014.289553333</c:v>
                </c:pt>
                <c:pt idx="1015">
                  <c:v>1015.289838889</c:v>
                </c:pt>
                <c:pt idx="1016">
                  <c:v>1016.290124444</c:v>
                </c:pt>
                <c:pt idx="1017">
                  <c:v>1017.29041</c:v>
                </c:pt>
                <c:pt idx="1018">
                  <c:v>1018.2906955559999</c:v>
                </c:pt>
                <c:pt idx="1019">
                  <c:v>1019.290981111</c:v>
                </c:pt>
                <c:pt idx="1020">
                  <c:v>1020.2912666669999</c:v>
                </c:pt>
                <c:pt idx="1021">
                  <c:v>1021.291552222</c:v>
                </c:pt>
                <c:pt idx="1022">
                  <c:v>1022.2918377779999</c:v>
                </c:pt>
                <c:pt idx="1023">
                  <c:v>1023.2921233329999</c:v>
                </c:pt>
                <c:pt idx="1024">
                  <c:v>1024.2924088889999</c:v>
                </c:pt>
                <c:pt idx="1025">
                  <c:v>1025.2926944440001</c:v>
                </c:pt>
                <c:pt idx="1026">
                  <c:v>1026.2929799999999</c:v>
                </c:pt>
                <c:pt idx="1027">
                  <c:v>1027.2932655560001</c:v>
                </c:pt>
                <c:pt idx="1028">
                  <c:v>1028.2935511109999</c:v>
                </c:pt>
                <c:pt idx="1029">
                  <c:v>1029.2938366670001</c:v>
                </c:pt>
                <c:pt idx="1030">
                  <c:v>1030.2941222219999</c:v>
                </c:pt>
                <c:pt idx="1031">
                  <c:v>1031.294407778</c:v>
                </c:pt>
                <c:pt idx="1032">
                  <c:v>1032.2946933329999</c:v>
                </c:pt>
                <c:pt idx="1033">
                  <c:v>1033.294978889</c:v>
                </c:pt>
                <c:pt idx="1034">
                  <c:v>1034.2952644439999</c:v>
                </c:pt>
                <c:pt idx="1035">
                  <c:v>1035.29555</c:v>
                </c:pt>
                <c:pt idx="1036">
                  <c:v>1036.2958355559999</c:v>
                </c:pt>
                <c:pt idx="1037">
                  <c:v>1037.296121111</c:v>
                </c:pt>
                <c:pt idx="1038">
                  <c:v>1038.2964066669999</c:v>
                </c:pt>
                <c:pt idx="1039">
                  <c:v>1039.296692222</c:v>
                </c:pt>
                <c:pt idx="1040">
                  <c:v>1040.2969777779999</c:v>
                </c:pt>
                <c:pt idx="1041">
                  <c:v>1041.297263333</c:v>
                </c:pt>
                <c:pt idx="1042">
                  <c:v>1042.2975488889999</c:v>
                </c:pt>
                <c:pt idx="1043">
                  <c:v>1043.297834444</c:v>
                </c:pt>
                <c:pt idx="1044">
                  <c:v>1044.2981199999999</c:v>
                </c:pt>
                <c:pt idx="1045">
                  <c:v>1045.298405556</c:v>
                </c:pt>
                <c:pt idx="1046">
                  <c:v>1046.2986911109999</c:v>
                </c:pt>
                <c:pt idx="1047">
                  <c:v>1047.298976667</c:v>
                </c:pt>
                <c:pt idx="1048">
                  <c:v>1048.2992622219999</c:v>
                </c:pt>
                <c:pt idx="1049">
                  <c:v>1049.299547778</c:v>
                </c:pt>
                <c:pt idx="1050">
                  <c:v>1050.2998333329999</c:v>
                </c:pt>
                <c:pt idx="1051">
                  <c:v>1051.300118889</c:v>
                </c:pt>
                <c:pt idx="1052">
                  <c:v>1052.3004044439999</c:v>
                </c:pt>
                <c:pt idx="1053">
                  <c:v>1053.30069</c:v>
                </c:pt>
                <c:pt idx="1054">
                  <c:v>1054.3009755559999</c:v>
                </c:pt>
                <c:pt idx="1055">
                  <c:v>1055.301261111</c:v>
                </c:pt>
                <c:pt idx="1056">
                  <c:v>1056.3015466669999</c:v>
                </c:pt>
                <c:pt idx="1057">
                  <c:v>1057.301832222</c:v>
                </c:pt>
                <c:pt idx="1058">
                  <c:v>1058.3021177779999</c:v>
                </c:pt>
                <c:pt idx="1059">
                  <c:v>1059.302403333</c:v>
                </c:pt>
                <c:pt idx="1060">
                  <c:v>1060.3026888889999</c:v>
                </c:pt>
                <c:pt idx="1061">
                  <c:v>1061.302974444</c:v>
                </c:pt>
                <c:pt idx="1062">
                  <c:v>1062.3032599999999</c:v>
                </c:pt>
                <c:pt idx="1063">
                  <c:v>1063.303545556</c:v>
                </c:pt>
                <c:pt idx="1064">
                  <c:v>1064.3038311109999</c:v>
                </c:pt>
                <c:pt idx="1065">
                  <c:v>1065.304116667</c:v>
                </c:pt>
                <c:pt idx="1066">
                  <c:v>1066.3044022219999</c:v>
                </c:pt>
                <c:pt idx="1067">
                  <c:v>1067.304687778</c:v>
                </c:pt>
                <c:pt idx="1068">
                  <c:v>1068.3049733329999</c:v>
                </c:pt>
                <c:pt idx="1069">
                  <c:v>1069.305258889</c:v>
                </c:pt>
                <c:pt idx="1070">
                  <c:v>1070.3055444439999</c:v>
                </c:pt>
                <c:pt idx="1071">
                  <c:v>1071.30583</c:v>
                </c:pt>
                <c:pt idx="1072">
                  <c:v>1072.3061155559999</c:v>
                </c:pt>
                <c:pt idx="1073">
                  <c:v>1073.306401111</c:v>
                </c:pt>
                <c:pt idx="1074">
                  <c:v>1074.3066866669999</c:v>
                </c:pt>
                <c:pt idx="1075">
                  <c:v>1075.306972222</c:v>
                </c:pt>
                <c:pt idx="1076">
                  <c:v>1076.3072577779999</c:v>
                </c:pt>
                <c:pt idx="1077">
                  <c:v>1077.307543333</c:v>
                </c:pt>
                <c:pt idx="1078">
                  <c:v>1078.3078288889999</c:v>
                </c:pt>
                <c:pt idx="1079">
                  <c:v>1079.308114444</c:v>
                </c:pt>
                <c:pt idx="1080">
                  <c:v>1080.3083999999999</c:v>
                </c:pt>
                <c:pt idx="1081">
                  <c:v>1081.308685556</c:v>
                </c:pt>
                <c:pt idx="1082">
                  <c:v>1082.3089711109999</c:v>
                </c:pt>
                <c:pt idx="1083">
                  <c:v>1083.309256667</c:v>
                </c:pt>
                <c:pt idx="1084">
                  <c:v>1084.3095422219999</c:v>
                </c:pt>
                <c:pt idx="1085">
                  <c:v>1085.309827778</c:v>
                </c:pt>
                <c:pt idx="1086">
                  <c:v>1086.3101133329999</c:v>
                </c:pt>
                <c:pt idx="1087">
                  <c:v>1087.310398889</c:v>
                </c:pt>
                <c:pt idx="1088">
                  <c:v>1088.3106844439999</c:v>
                </c:pt>
                <c:pt idx="1089">
                  <c:v>1089.31097</c:v>
                </c:pt>
                <c:pt idx="1090">
                  <c:v>1090.3112555560001</c:v>
                </c:pt>
                <c:pt idx="1091">
                  <c:v>1091.311541111</c:v>
                </c:pt>
                <c:pt idx="1092">
                  <c:v>1092.3118266670001</c:v>
                </c:pt>
                <c:pt idx="1093">
                  <c:v>1093.312112222</c:v>
                </c:pt>
                <c:pt idx="1094">
                  <c:v>1094.3123977780001</c:v>
                </c:pt>
                <c:pt idx="1095">
                  <c:v>1095.312683333</c:v>
                </c:pt>
                <c:pt idx="1096">
                  <c:v>1096.3129688890001</c:v>
                </c:pt>
                <c:pt idx="1097">
                  <c:v>1097.313254444</c:v>
                </c:pt>
                <c:pt idx="1098">
                  <c:v>1098.3135400000001</c:v>
                </c:pt>
                <c:pt idx="1099">
                  <c:v>1099.313825556</c:v>
                </c:pt>
                <c:pt idx="1100">
                  <c:v>1100.3141111110001</c:v>
                </c:pt>
                <c:pt idx="1101">
                  <c:v>1101.314396667</c:v>
                </c:pt>
                <c:pt idx="1102">
                  <c:v>1102.3146822220001</c:v>
                </c:pt>
                <c:pt idx="1103">
                  <c:v>1103.314967778</c:v>
                </c:pt>
                <c:pt idx="1104">
                  <c:v>1104.3152533330001</c:v>
                </c:pt>
                <c:pt idx="1105">
                  <c:v>1105.315538889</c:v>
                </c:pt>
                <c:pt idx="1106">
                  <c:v>1106.3158244440001</c:v>
                </c:pt>
                <c:pt idx="1107">
                  <c:v>1107.31611</c:v>
                </c:pt>
                <c:pt idx="1108">
                  <c:v>1108.3163955560001</c:v>
                </c:pt>
                <c:pt idx="1109">
                  <c:v>1109.316681111</c:v>
                </c:pt>
                <c:pt idx="1110">
                  <c:v>1110.3169666670001</c:v>
                </c:pt>
                <c:pt idx="1111">
                  <c:v>1111.317252222</c:v>
                </c:pt>
                <c:pt idx="1112">
                  <c:v>1112.3175377780001</c:v>
                </c:pt>
                <c:pt idx="1113">
                  <c:v>1113.317823333</c:v>
                </c:pt>
                <c:pt idx="1114">
                  <c:v>1114.3181088890001</c:v>
                </c:pt>
                <c:pt idx="1115">
                  <c:v>1115.318394444</c:v>
                </c:pt>
                <c:pt idx="1116">
                  <c:v>1116.3186800000001</c:v>
                </c:pt>
                <c:pt idx="1117">
                  <c:v>1117.318965556</c:v>
                </c:pt>
                <c:pt idx="1118">
                  <c:v>1118.3192511110001</c:v>
                </c:pt>
                <c:pt idx="1119">
                  <c:v>1119.319536667</c:v>
                </c:pt>
                <c:pt idx="1120">
                  <c:v>1120.3198222220001</c:v>
                </c:pt>
                <c:pt idx="1121">
                  <c:v>1121.320107778</c:v>
                </c:pt>
                <c:pt idx="1122">
                  <c:v>1122.3203933330001</c:v>
                </c:pt>
                <c:pt idx="1123">
                  <c:v>1123.320678889</c:v>
                </c:pt>
                <c:pt idx="1124">
                  <c:v>1124.3209644440001</c:v>
                </c:pt>
                <c:pt idx="1125">
                  <c:v>1125.32125</c:v>
                </c:pt>
                <c:pt idx="1126">
                  <c:v>1126.3215355560001</c:v>
                </c:pt>
                <c:pt idx="1127">
                  <c:v>1127.321821111</c:v>
                </c:pt>
                <c:pt idx="1128">
                  <c:v>1128.3221066670001</c:v>
                </c:pt>
                <c:pt idx="1129">
                  <c:v>1129.322392222</c:v>
                </c:pt>
                <c:pt idx="1130">
                  <c:v>1130.3226777780001</c:v>
                </c:pt>
                <c:pt idx="1131">
                  <c:v>1131.322963333</c:v>
                </c:pt>
                <c:pt idx="1132">
                  <c:v>1132.3232488890001</c:v>
                </c:pt>
                <c:pt idx="1133">
                  <c:v>1133.323534444</c:v>
                </c:pt>
                <c:pt idx="1134">
                  <c:v>1134.3238200000001</c:v>
                </c:pt>
                <c:pt idx="1135">
                  <c:v>1135.3241055559999</c:v>
                </c:pt>
                <c:pt idx="1136">
                  <c:v>1136.3243911110001</c:v>
                </c:pt>
                <c:pt idx="1137">
                  <c:v>1137.3246766669999</c:v>
                </c:pt>
                <c:pt idx="1138">
                  <c:v>1138.3249622220001</c:v>
                </c:pt>
                <c:pt idx="1139">
                  <c:v>1139.3252477779999</c:v>
                </c:pt>
                <c:pt idx="1140">
                  <c:v>1140.3255333330001</c:v>
                </c:pt>
                <c:pt idx="1141">
                  <c:v>1141.3258188889999</c:v>
                </c:pt>
                <c:pt idx="1142">
                  <c:v>1142.3261044440001</c:v>
                </c:pt>
                <c:pt idx="1143">
                  <c:v>1143.3263899999999</c:v>
                </c:pt>
                <c:pt idx="1144">
                  <c:v>1144.3266755560001</c:v>
                </c:pt>
                <c:pt idx="1145">
                  <c:v>1145.3269611109999</c:v>
                </c:pt>
                <c:pt idx="1146">
                  <c:v>1146.3272466670001</c:v>
                </c:pt>
                <c:pt idx="1147">
                  <c:v>1147.3275322219999</c:v>
                </c:pt>
                <c:pt idx="1148">
                  <c:v>1148.3278177780001</c:v>
                </c:pt>
                <c:pt idx="1149">
                  <c:v>1149.3281033329999</c:v>
                </c:pt>
                <c:pt idx="1150">
                  <c:v>1150.3283888890001</c:v>
                </c:pt>
                <c:pt idx="1151">
                  <c:v>1151.3286744439999</c:v>
                </c:pt>
                <c:pt idx="1152">
                  <c:v>1152.3289600000001</c:v>
                </c:pt>
                <c:pt idx="1153">
                  <c:v>1153.3292455559999</c:v>
                </c:pt>
                <c:pt idx="1154">
                  <c:v>1154.3295311110001</c:v>
                </c:pt>
                <c:pt idx="1155">
                  <c:v>1155.3298166669999</c:v>
                </c:pt>
                <c:pt idx="1156">
                  <c:v>1156.3301022220001</c:v>
                </c:pt>
                <c:pt idx="1157">
                  <c:v>1157.3303877779999</c:v>
                </c:pt>
                <c:pt idx="1158">
                  <c:v>1158.330673333</c:v>
                </c:pt>
                <c:pt idx="1159">
                  <c:v>1159.3309588889999</c:v>
                </c:pt>
                <c:pt idx="1160">
                  <c:v>1160.331244444</c:v>
                </c:pt>
                <c:pt idx="1161">
                  <c:v>1161.3315299999999</c:v>
                </c:pt>
                <c:pt idx="1162">
                  <c:v>1162.331815556</c:v>
                </c:pt>
                <c:pt idx="1163">
                  <c:v>1163.3321011109999</c:v>
                </c:pt>
                <c:pt idx="1164">
                  <c:v>1164.332386667</c:v>
                </c:pt>
                <c:pt idx="1165">
                  <c:v>1165.3326722219999</c:v>
                </c:pt>
                <c:pt idx="1166">
                  <c:v>1166.332957778</c:v>
                </c:pt>
                <c:pt idx="1167">
                  <c:v>1167.3332433329999</c:v>
                </c:pt>
                <c:pt idx="1168">
                  <c:v>1168.333528889</c:v>
                </c:pt>
                <c:pt idx="1169">
                  <c:v>1169.3338144439999</c:v>
                </c:pt>
                <c:pt idx="1170">
                  <c:v>1170.3341</c:v>
                </c:pt>
                <c:pt idx="1171">
                  <c:v>1171.3343855559999</c:v>
                </c:pt>
                <c:pt idx="1172">
                  <c:v>1172.334671111</c:v>
                </c:pt>
                <c:pt idx="1173">
                  <c:v>1173.3349566669999</c:v>
                </c:pt>
                <c:pt idx="1174">
                  <c:v>1174.335242222</c:v>
                </c:pt>
                <c:pt idx="1175">
                  <c:v>1175.3355277779999</c:v>
                </c:pt>
                <c:pt idx="1176">
                  <c:v>1176.335813333</c:v>
                </c:pt>
                <c:pt idx="1177">
                  <c:v>1177.3360988889999</c:v>
                </c:pt>
                <c:pt idx="1178">
                  <c:v>1178.336384444</c:v>
                </c:pt>
                <c:pt idx="1179">
                  <c:v>1179.3366699999999</c:v>
                </c:pt>
                <c:pt idx="1180">
                  <c:v>1180.336955556</c:v>
                </c:pt>
                <c:pt idx="1181">
                  <c:v>1181.3372411109999</c:v>
                </c:pt>
                <c:pt idx="1182">
                  <c:v>1182.337526667</c:v>
                </c:pt>
                <c:pt idx="1183">
                  <c:v>1183.3378122219999</c:v>
                </c:pt>
                <c:pt idx="1184">
                  <c:v>1184.338097778</c:v>
                </c:pt>
                <c:pt idx="1185">
                  <c:v>1185.3383833329999</c:v>
                </c:pt>
                <c:pt idx="1186">
                  <c:v>1186.338668889</c:v>
                </c:pt>
                <c:pt idx="1187">
                  <c:v>1187.3389544439999</c:v>
                </c:pt>
                <c:pt idx="1188">
                  <c:v>1188.33924</c:v>
                </c:pt>
                <c:pt idx="1189">
                  <c:v>1189.3395255559999</c:v>
                </c:pt>
                <c:pt idx="1190">
                  <c:v>1190.339811111</c:v>
                </c:pt>
                <c:pt idx="1191">
                  <c:v>1191.3400966669999</c:v>
                </c:pt>
                <c:pt idx="1192">
                  <c:v>1192.340382222</c:v>
                </c:pt>
                <c:pt idx="1193">
                  <c:v>1193.3406677779999</c:v>
                </c:pt>
                <c:pt idx="1194">
                  <c:v>1194.340953333</c:v>
                </c:pt>
                <c:pt idx="1195">
                  <c:v>1195.3412388889999</c:v>
                </c:pt>
                <c:pt idx="1196">
                  <c:v>1196.341524444</c:v>
                </c:pt>
                <c:pt idx="1197">
                  <c:v>1197.3418099999999</c:v>
                </c:pt>
                <c:pt idx="1198">
                  <c:v>1198.342095556</c:v>
                </c:pt>
                <c:pt idx="1199">
                  <c:v>1199.3423811109999</c:v>
                </c:pt>
                <c:pt idx="1200">
                  <c:v>1200.342666667</c:v>
                </c:pt>
                <c:pt idx="1201">
                  <c:v>1201.3429522219999</c:v>
                </c:pt>
                <c:pt idx="1202">
                  <c:v>1202.343237778</c:v>
                </c:pt>
                <c:pt idx="1203">
                  <c:v>1203.3435233329999</c:v>
                </c:pt>
                <c:pt idx="1204">
                  <c:v>1204.343808889</c:v>
                </c:pt>
                <c:pt idx="1205">
                  <c:v>1205.3440944439999</c:v>
                </c:pt>
                <c:pt idx="1206">
                  <c:v>1206.34438</c:v>
                </c:pt>
                <c:pt idx="1207">
                  <c:v>1207.3446655560001</c:v>
                </c:pt>
                <c:pt idx="1208">
                  <c:v>1208.344951111</c:v>
                </c:pt>
                <c:pt idx="1209">
                  <c:v>1209.3452366670001</c:v>
                </c:pt>
                <c:pt idx="1210">
                  <c:v>1210.345522222</c:v>
                </c:pt>
                <c:pt idx="1211">
                  <c:v>1211.3458077780001</c:v>
                </c:pt>
                <c:pt idx="1212">
                  <c:v>1212.346093333</c:v>
                </c:pt>
                <c:pt idx="1213">
                  <c:v>1213.3463788890001</c:v>
                </c:pt>
                <c:pt idx="1214">
                  <c:v>1214.346664444</c:v>
                </c:pt>
                <c:pt idx="1215">
                  <c:v>1215.3469500000001</c:v>
                </c:pt>
                <c:pt idx="1216">
                  <c:v>1216.347235556</c:v>
                </c:pt>
                <c:pt idx="1217">
                  <c:v>1217.3475211110001</c:v>
                </c:pt>
                <c:pt idx="1218">
                  <c:v>1218.347806667</c:v>
                </c:pt>
                <c:pt idx="1219">
                  <c:v>1219.3480922220001</c:v>
                </c:pt>
                <c:pt idx="1220">
                  <c:v>1220.348377778</c:v>
                </c:pt>
                <c:pt idx="1221">
                  <c:v>1221.3486633330001</c:v>
                </c:pt>
                <c:pt idx="1222">
                  <c:v>1222.348948889</c:v>
                </c:pt>
                <c:pt idx="1223">
                  <c:v>1223.3492344440001</c:v>
                </c:pt>
                <c:pt idx="1224">
                  <c:v>1224.34952</c:v>
                </c:pt>
                <c:pt idx="1225">
                  <c:v>1225.3498055560001</c:v>
                </c:pt>
                <c:pt idx="1226">
                  <c:v>1226.350091111</c:v>
                </c:pt>
                <c:pt idx="1227">
                  <c:v>1227.3503766670001</c:v>
                </c:pt>
                <c:pt idx="1228">
                  <c:v>1228.350662222</c:v>
                </c:pt>
                <c:pt idx="1229">
                  <c:v>1229.3509477780001</c:v>
                </c:pt>
                <c:pt idx="1230">
                  <c:v>1230.351233333</c:v>
                </c:pt>
                <c:pt idx="1231">
                  <c:v>1231.3515188890001</c:v>
                </c:pt>
                <c:pt idx="1232">
                  <c:v>1232.351804444</c:v>
                </c:pt>
                <c:pt idx="1233">
                  <c:v>1233.3520900000001</c:v>
                </c:pt>
                <c:pt idx="1234">
                  <c:v>1234.352375556</c:v>
                </c:pt>
                <c:pt idx="1235">
                  <c:v>1235.3526611110001</c:v>
                </c:pt>
                <c:pt idx="1236">
                  <c:v>1236.352946667</c:v>
                </c:pt>
                <c:pt idx="1237">
                  <c:v>1237.3532322220001</c:v>
                </c:pt>
                <c:pt idx="1238">
                  <c:v>1238.353517778</c:v>
                </c:pt>
                <c:pt idx="1239">
                  <c:v>1239.3538033330001</c:v>
                </c:pt>
                <c:pt idx="1240">
                  <c:v>1240.354088889</c:v>
                </c:pt>
                <c:pt idx="1241">
                  <c:v>1241.3543744440001</c:v>
                </c:pt>
                <c:pt idx="1242">
                  <c:v>1242.35466</c:v>
                </c:pt>
                <c:pt idx="1243">
                  <c:v>1243.3549455560001</c:v>
                </c:pt>
                <c:pt idx="1244">
                  <c:v>1244.355231111</c:v>
                </c:pt>
                <c:pt idx="1245">
                  <c:v>1245.3555166670001</c:v>
                </c:pt>
                <c:pt idx="1246">
                  <c:v>1246.355802222</c:v>
                </c:pt>
                <c:pt idx="1247">
                  <c:v>1247.3560877780001</c:v>
                </c:pt>
                <c:pt idx="1248">
                  <c:v>1248.356373333</c:v>
                </c:pt>
                <c:pt idx="1249">
                  <c:v>1249.3566588890001</c:v>
                </c:pt>
                <c:pt idx="1250">
                  <c:v>1250.356944444</c:v>
                </c:pt>
                <c:pt idx="1251">
                  <c:v>1251.3572300000001</c:v>
                </c:pt>
                <c:pt idx="1252">
                  <c:v>1252.357515556</c:v>
                </c:pt>
                <c:pt idx="1253">
                  <c:v>1253.3578011110001</c:v>
                </c:pt>
                <c:pt idx="1254">
                  <c:v>1254.358086667</c:v>
                </c:pt>
                <c:pt idx="1255">
                  <c:v>1255.3583722220001</c:v>
                </c:pt>
                <c:pt idx="1256">
                  <c:v>1256.358657778</c:v>
                </c:pt>
                <c:pt idx="1257">
                  <c:v>1257.3589433330001</c:v>
                </c:pt>
                <c:pt idx="1258">
                  <c:v>1258.359228889</c:v>
                </c:pt>
                <c:pt idx="1259">
                  <c:v>1259.3595144440001</c:v>
                </c:pt>
                <c:pt idx="1260">
                  <c:v>1260.3598</c:v>
                </c:pt>
                <c:pt idx="1261">
                  <c:v>1261.3600855560001</c:v>
                </c:pt>
                <c:pt idx="1262">
                  <c:v>1262.3603711109999</c:v>
                </c:pt>
                <c:pt idx="1263">
                  <c:v>1263.3606566670001</c:v>
                </c:pt>
                <c:pt idx="1264">
                  <c:v>1264.3609422219999</c:v>
                </c:pt>
                <c:pt idx="1265">
                  <c:v>1265.3612277780001</c:v>
                </c:pt>
                <c:pt idx="1266">
                  <c:v>1266.3615133329999</c:v>
                </c:pt>
                <c:pt idx="1267">
                  <c:v>1267.3617988890001</c:v>
                </c:pt>
                <c:pt idx="1268">
                  <c:v>1268.3620844439999</c:v>
                </c:pt>
                <c:pt idx="1269">
                  <c:v>1269.3623700000001</c:v>
                </c:pt>
                <c:pt idx="1270">
                  <c:v>1270.3626555559999</c:v>
                </c:pt>
                <c:pt idx="1271">
                  <c:v>1271.3629411110001</c:v>
                </c:pt>
                <c:pt idx="1272">
                  <c:v>1272.3632266669999</c:v>
                </c:pt>
                <c:pt idx="1273">
                  <c:v>1273.3635122220001</c:v>
                </c:pt>
                <c:pt idx="1274">
                  <c:v>1274.3637977779999</c:v>
                </c:pt>
                <c:pt idx="1275">
                  <c:v>1275.3640833330001</c:v>
                </c:pt>
                <c:pt idx="1276">
                  <c:v>1276.3643688889999</c:v>
                </c:pt>
                <c:pt idx="1277">
                  <c:v>1277.3646544440001</c:v>
                </c:pt>
                <c:pt idx="1278">
                  <c:v>1278.3649399999999</c:v>
                </c:pt>
                <c:pt idx="1279">
                  <c:v>1279.365225556</c:v>
                </c:pt>
                <c:pt idx="1280">
                  <c:v>1280.3655111109999</c:v>
                </c:pt>
                <c:pt idx="1281">
                  <c:v>1281.365796667</c:v>
                </c:pt>
                <c:pt idx="1282">
                  <c:v>1282.3660822219999</c:v>
                </c:pt>
                <c:pt idx="1283">
                  <c:v>1283.366367778</c:v>
                </c:pt>
                <c:pt idx="1284">
                  <c:v>1284.3666533329999</c:v>
                </c:pt>
                <c:pt idx="1285">
                  <c:v>1285.366938889</c:v>
                </c:pt>
                <c:pt idx="1286">
                  <c:v>1286.3672244439999</c:v>
                </c:pt>
                <c:pt idx="1287">
                  <c:v>1287.36751</c:v>
                </c:pt>
                <c:pt idx="1288">
                  <c:v>1288.3677955559999</c:v>
                </c:pt>
                <c:pt idx="1289">
                  <c:v>1289.368081111</c:v>
                </c:pt>
                <c:pt idx="1290">
                  <c:v>1290.3683666669999</c:v>
                </c:pt>
                <c:pt idx="1291">
                  <c:v>1291.368652222</c:v>
                </c:pt>
                <c:pt idx="1292">
                  <c:v>1292.3689377779999</c:v>
                </c:pt>
                <c:pt idx="1293">
                  <c:v>1293.369223333</c:v>
                </c:pt>
                <c:pt idx="1294">
                  <c:v>1294.3695088889999</c:v>
                </c:pt>
                <c:pt idx="1295">
                  <c:v>1295.369794444</c:v>
                </c:pt>
                <c:pt idx="1296">
                  <c:v>1296.3700799999999</c:v>
                </c:pt>
                <c:pt idx="1297">
                  <c:v>1297.370365556</c:v>
                </c:pt>
                <c:pt idx="1298">
                  <c:v>1298.3706511109999</c:v>
                </c:pt>
                <c:pt idx="1299">
                  <c:v>1299.370936667</c:v>
                </c:pt>
                <c:pt idx="1300">
                  <c:v>1300.3712222219999</c:v>
                </c:pt>
                <c:pt idx="1301">
                  <c:v>1301.371507778</c:v>
                </c:pt>
                <c:pt idx="1302">
                  <c:v>1302.3717933329999</c:v>
                </c:pt>
                <c:pt idx="1303">
                  <c:v>1303.372078889</c:v>
                </c:pt>
                <c:pt idx="1304">
                  <c:v>1304.3723644439999</c:v>
                </c:pt>
                <c:pt idx="1305">
                  <c:v>1305.37265</c:v>
                </c:pt>
                <c:pt idx="1306">
                  <c:v>1306.3729355559999</c:v>
                </c:pt>
                <c:pt idx="1307">
                  <c:v>1307.373221111</c:v>
                </c:pt>
                <c:pt idx="1308">
                  <c:v>1308.3735066669999</c:v>
                </c:pt>
                <c:pt idx="1309">
                  <c:v>1309.373792222</c:v>
                </c:pt>
                <c:pt idx="1310">
                  <c:v>1310.3740777779999</c:v>
                </c:pt>
                <c:pt idx="1311">
                  <c:v>1311.374363333</c:v>
                </c:pt>
                <c:pt idx="1312">
                  <c:v>1312.3746488889999</c:v>
                </c:pt>
                <c:pt idx="1313">
                  <c:v>1313.374934444</c:v>
                </c:pt>
                <c:pt idx="1314">
                  <c:v>1314.3752199999999</c:v>
                </c:pt>
                <c:pt idx="1315">
                  <c:v>1315.375505556</c:v>
                </c:pt>
                <c:pt idx="1316">
                  <c:v>1316.3757911109999</c:v>
                </c:pt>
                <c:pt idx="1317">
                  <c:v>1317.376076667</c:v>
                </c:pt>
                <c:pt idx="1318">
                  <c:v>1318.3763622219999</c:v>
                </c:pt>
                <c:pt idx="1319">
                  <c:v>1319.376647778</c:v>
                </c:pt>
                <c:pt idx="1320">
                  <c:v>1320.3769333329999</c:v>
                </c:pt>
                <c:pt idx="1321">
                  <c:v>1321.377218889</c:v>
                </c:pt>
                <c:pt idx="1322">
                  <c:v>1322.3775044439999</c:v>
                </c:pt>
                <c:pt idx="1323">
                  <c:v>1323.37779</c:v>
                </c:pt>
                <c:pt idx="1324">
                  <c:v>1324.3780755560001</c:v>
                </c:pt>
                <c:pt idx="1325">
                  <c:v>1325.378361111</c:v>
                </c:pt>
                <c:pt idx="1326">
                  <c:v>1326.3786466670001</c:v>
                </c:pt>
                <c:pt idx="1327">
                  <c:v>1327.378932222</c:v>
                </c:pt>
                <c:pt idx="1328">
                  <c:v>1328.3792177780001</c:v>
                </c:pt>
                <c:pt idx="1329">
                  <c:v>1329.379503333</c:v>
                </c:pt>
                <c:pt idx="1330">
                  <c:v>1330.3797888890001</c:v>
                </c:pt>
                <c:pt idx="1331">
                  <c:v>1331.380074444</c:v>
                </c:pt>
                <c:pt idx="1332">
                  <c:v>1332.3803600000001</c:v>
                </c:pt>
                <c:pt idx="1333">
                  <c:v>1333.380645556</c:v>
                </c:pt>
                <c:pt idx="1334">
                  <c:v>1334.3809311110001</c:v>
                </c:pt>
                <c:pt idx="1335">
                  <c:v>1335.381216667</c:v>
                </c:pt>
                <c:pt idx="1336">
                  <c:v>1336.3815022220001</c:v>
                </c:pt>
                <c:pt idx="1337">
                  <c:v>1337.381787778</c:v>
                </c:pt>
              </c:numCache>
            </c:numRef>
          </c:xVal>
          <c:yVal>
            <c:numRef>
              <c:f>'C12L4_power_via_A2_A12L4_PXI-EL'!$D$14:$D$1351</c:f>
              <c:numCache>
                <c:formatCode>General</c:formatCode>
                <c:ptCount val="1338"/>
                <c:pt idx="0">
                  <c:v>1.6118000000000001E-5</c:v>
                </c:pt>
                <c:pt idx="1">
                  <c:v>1.6081000000000001E-5</c:v>
                </c:pt>
                <c:pt idx="2">
                  <c:v>1.6002999999999999E-5</c:v>
                </c:pt>
                <c:pt idx="3">
                  <c:v>1.5834000000000001E-5</c:v>
                </c:pt>
                <c:pt idx="4">
                  <c:v>1.5639000000000001E-5</c:v>
                </c:pt>
                <c:pt idx="5">
                  <c:v>1.5863E-5</c:v>
                </c:pt>
                <c:pt idx="6">
                  <c:v>1.5767999999999999E-5</c:v>
                </c:pt>
                <c:pt idx="7">
                  <c:v>1.5588999999999999E-5</c:v>
                </c:pt>
                <c:pt idx="8">
                  <c:v>1.5684000000000001E-5</c:v>
                </c:pt>
                <c:pt idx="9">
                  <c:v>1.5591E-5</c:v>
                </c:pt>
                <c:pt idx="10">
                  <c:v>1.5608E-5</c:v>
                </c:pt>
                <c:pt idx="11">
                  <c:v>1.5673999999999999E-5</c:v>
                </c:pt>
                <c:pt idx="12">
                  <c:v>1.5634E-5</c:v>
                </c:pt>
                <c:pt idx="13">
                  <c:v>1.5679999999999999E-5</c:v>
                </c:pt>
                <c:pt idx="14">
                  <c:v>1.5622000000000001E-5</c:v>
                </c:pt>
                <c:pt idx="15">
                  <c:v>1.5500000000000001E-5</c:v>
                </c:pt>
                <c:pt idx="16">
                  <c:v>1.5396999999999998E-5</c:v>
                </c:pt>
                <c:pt idx="17">
                  <c:v>1.5421999999999999E-5</c:v>
                </c:pt>
                <c:pt idx="18">
                  <c:v>1.5387E-5</c:v>
                </c:pt>
                <c:pt idx="19">
                  <c:v>1.5336999999999999E-5</c:v>
                </c:pt>
                <c:pt idx="20">
                  <c:v>1.5483999999999999E-5</c:v>
                </c:pt>
                <c:pt idx="21">
                  <c:v>1.5498999999999998E-5</c:v>
                </c:pt>
                <c:pt idx="22">
                  <c:v>1.5424E-5</c:v>
                </c:pt>
                <c:pt idx="23">
                  <c:v>1.5441999999999999E-5</c:v>
                </c:pt>
                <c:pt idx="24">
                  <c:v>1.5520999999999999E-5</c:v>
                </c:pt>
                <c:pt idx="25">
                  <c:v>1.5494000000000001E-5</c:v>
                </c:pt>
                <c:pt idx="26">
                  <c:v>1.5404999999999999E-5</c:v>
                </c:pt>
                <c:pt idx="27">
                  <c:v>1.5447999999999998E-5</c:v>
                </c:pt>
                <c:pt idx="28">
                  <c:v>1.5548000000000001E-5</c:v>
                </c:pt>
                <c:pt idx="29">
                  <c:v>1.5642999999999999E-5</c:v>
                </c:pt>
                <c:pt idx="30">
                  <c:v>1.577E-5</c:v>
                </c:pt>
                <c:pt idx="31">
                  <c:v>1.5704000000000001E-5</c:v>
                </c:pt>
                <c:pt idx="32">
                  <c:v>1.5707999999999999E-5</c:v>
                </c:pt>
                <c:pt idx="33">
                  <c:v>1.5880999999999999E-5</c:v>
                </c:pt>
                <c:pt idx="34">
                  <c:v>1.5943E-5</c:v>
                </c:pt>
                <c:pt idx="35">
                  <c:v>1.5885000000000001E-5</c:v>
                </c:pt>
                <c:pt idx="36">
                  <c:v>1.5883E-5</c:v>
                </c:pt>
                <c:pt idx="37">
                  <c:v>1.5715000000000001E-5</c:v>
                </c:pt>
                <c:pt idx="38">
                  <c:v>1.5789000000000001E-5</c:v>
                </c:pt>
                <c:pt idx="39">
                  <c:v>1.5797000000000001E-5</c:v>
                </c:pt>
                <c:pt idx="40">
                  <c:v>1.5702E-5</c:v>
                </c:pt>
                <c:pt idx="41">
                  <c:v>1.5667000000000001E-5</c:v>
                </c:pt>
                <c:pt idx="42">
                  <c:v>1.5685E-5</c:v>
                </c:pt>
                <c:pt idx="43">
                  <c:v>1.5622999999999999E-5</c:v>
                </c:pt>
                <c:pt idx="44">
                  <c:v>1.5678000000000001E-5</c:v>
                </c:pt>
                <c:pt idx="45">
                  <c:v>1.5610000000000001E-5</c:v>
                </c:pt>
                <c:pt idx="46">
                  <c:v>1.5594E-5</c:v>
                </c:pt>
                <c:pt idx="47">
                  <c:v>1.5580999999999999E-5</c:v>
                </c:pt>
                <c:pt idx="48">
                  <c:v>1.5590000000000002E-5</c:v>
                </c:pt>
                <c:pt idx="49">
                  <c:v>1.5616000000000001E-5</c:v>
                </c:pt>
                <c:pt idx="50">
                  <c:v>1.5593000000000001E-5</c:v>
                </c:pt>
                <c:pt idx="51">
                  <c:v>1.5528000000000001E-5</c:v>
                </c:pt>
                <c:pt idx="52">
                  <c:v>1.5569999999999998E-5</c:v>
                </c:pt>
                <c:pt idx="53">
                  <c:v>1.5566E-5</c:v>
                </c:pt>
                <c:pt idx="54">
                  <c:v>1.5647000000000001E-5</c:v>
                </c:pt>
                <c:pt idx="55">
                  <c:v>1.5616000000000001E-5</c:v>
                </c:pt>
                <c:pt idx="56">
                  <c:v>1.5574999999999999E-5</c:v>
                </c:pt>
                <c:pt idx="57">
                  <c:v>1.5523E-5</c:v>
                </c:pt>
                <c:pt idx="58">
                  <c:v>1.5605999999999999E-5</c:v>
                </c:pt>
                <c:pt idx="59">
                  <c:v>1.5747E-5</c:v>
                </c:pt>
                <c:pt idx="60">
                  <c:v>1.5920999999999999E-5</c:v>
                </c:pt>
                <c:pt idx="61">
                  <c:v>1.5815E-5</c:v>
                </c:pt>
                <c:pt idx="62">
                  <c:v>1.5897E-5</c:v>
                </c:pt>
                <c:pt idx="63">
                  <c:v>1.6103000000000002E-5</c:v>
                </c:pt>
                <c:pt idx="64">
                  <c:v>1.5957E-5</c:v>
                </c:pt>
                <c:pt idx="65">
                  <c:v>1.5786000000000001E-5</c:v>
                </c:pt>
                <c:pt idx="66">
                  <c:v>1.5688E-5</c:v>
                </c:pt>
                <c:pt idx="67">
                  <c:v>1.5743000000000002E-5</c:v>
                </c:pt>
                <c:pt idx="68">
                  <c:v>1.5671E-5</c:v>
                </c:pt>
                <c:pt idx="69">
                  <c:v>1.5792999999999999E-5</c:v>
                </c:pt>
                <c:pt idx="70">
                  <c:v>1.5634E-5</c:v>
                </c:pt>
                <c:pt idx="71">
                  <c:v>1.5648E-5</c:v>
                </c:pt>
                <c:pt idx="72">
                  <c:v>1.5648E-5</c:v>
                </c:pt>
                <c:pt idx="73">
                  <c:v>1.5815E-5</c:v>
                </c:pt>
                <c:pt idx="74">
                  <c:v>1.5696E-5</c:v>
                </c:pt>
                <c:pt idx="75">
                  <c:v>1.5668E-5</c:v>
                </c:pt>
                <c:pt idx="76">
                  <c:v>1.5675000000000002E-5</c:v>
                </c:pt>
                <c:pt idx="77">
                  <c:v>1.5659999999999999E-5</c:v>
                </c:pt>
                <c:pt idx="78">
                  <c:v>1.5605000000000001E-5</c:v>
                </c:pt>
                <c:pt idx="79">
                  <c:v>1.5551999999999999E-5</c:v>
                </c:pt>
                <c:pt idx="80">
                  <c:v>1.5566E-5</c:v>
                </c:pt>
                <c:pt idx="81">
                  <c:v>1.5610000000000001E-5</c:v>
                </c:pt>
                <c:pt idx="82">
                  <c:v>1.5815E-5</c:v>
                </c:pt>
                <c:pt idx="83">
                  <c:v>1.5642E-5</c:v>
                </c:pt>
                <c:pt idx="84">
                  <c:v>1.5545000000000001E-5</c:v>
                </c:pt>
                <c:pt idx="85">
                  <c:v>1.5458E-5</c:v>
                </c:pt>
                <c:pt idx="86">
                  <c:v>1.5447999999999998E-5</c:v>
                </c:pt>
                <c:pt idx="87">
                  <c:v>1.5627000000000001E-5</c:v>
                </c:pt>
                <c:pt idx="88">
                  <c:v>1.5588999999999999E-5</c:v>
                </c:pt>
                <c:pt idx="89">
                  <c:v>1.5730999999999999E-5</c:v>
                </c:pt>
                <c:pt idx="90">
                  <c:v>1.5583999999999999E-5</c:v>
                </c:pt>
                <c:pt idx="91">
                  <c:v>1.5542000000000001E-5</c:v>
                </c:pt>
                <c:pt idx="92">
                  <c:v>1.5671999999999998E-5</c:v>
                </c:pt>
                <c:pt idx="93">
                  <c:v>1.5688E-5</c:v>
                </c:pt>
                <c:pt idx="94">
                  <c:v>1.5611999999999999E-5</c:v>
                </c:pt>
                <c:pt idx="95">
                  <c:v>1.5549999999999999E-5</c:v>
                </c:pt>
                <c:pt idx="96">
                  <c:v>1.5571000000000001E-5</c:v>
                </c:pt>
                <c:pt idx="97">
                  <c:v>1.5305E-5</c:v>
                </c:pt>
                <c:pt idx="98">
                  <c:v>1.5353E-5</c:v>
                </c:pt>
                <c:pt idx="99">
                  <c:v>1.5469999999999999E-5</c:v>
                </c:pt>
                <c:pt idx="100">
                  <c:v>1.5438999999999999E-5</c:v>
                </c:pt>
                <c:pt idx="101">
                  <c:v>1.5532E-5</c:v>
                </c:pt>
                <c:pt idx="102">
                  <c:v>1.5687000000000001E-5</c:v>
                </c:pt>
                <c:pt idx="103">
                  <c:v>1.5732000000000001E-5</c:v>
                </c:pt>
                <c:pt idx="104">
                  <c:v>1.5713999999999999E-5</c:v>
                </c:pt>
                <c:pt idx="105">
                  <c:v>1.5704000000000001E-5</c:v>
                </c:pt>
                <c:pt idx="106">
                  <c:v>1.5705999999999998E-5</c:v>
                </c:pt>
                <c:pt idx="107">
                  <c:v>1.5707000000000001E-5</c:v>
                </c:pt>
                <c:pt idx="108">
                  <c:v>1.5790999999999998E-5</c:v>
                </c:pt>
                <c:pt idx="109">
                  <c:v>1.5752000000000001E-5</c:v>
                </c:pt>
                <c:pt idx="110">
                  <c:v>1.5733E-5</c:v>
                </c:pt>
                <c:pt idx="111">
                  <c:v>1.5767999999999999E-5</c:v>
                </c:pt>
                <c:pt idx="112">
                  <c:v>1.5565000000000001E-5</c:v>
                </c:pt>
                <c:pt idx="113">
                  <c:v>1.5568000000000001E-5</c:v>
                </c:pt>
                <c:pt idx="114">
                  <c:v>1.5631E-5</c:v>
                </c:pt>
                <c:pt idx="115">
                  <c:v>1.5458E-5</c:v>
                </c:pt>
                <c:pt idx="116">
                  <c:v>1.5358000000000001E-5</c:v>
                </c:pt>
                <c:pt idx="117">
                  <c:v>1.5344000000000001E-5</c:v>
                </c:pt>
                <c:pt idx="118">
                  <c:v>1.5308999999999999E-5</c:v>
                </c:pt>
                <c:pt idx="119">
                  <c:v>1.526E-5</c:v>
                </c:pt>
                <c:pt idx="120">
                  <c:v>1.5228999999999999E-5</c:v>
                </c:pt>
                <c:pt idx="121">
                  <c:v>1.539E-5</c:v>
                </c:pt>
                <c:pt idx="122">
                  <c:v>1.5435999999999999E-5</c:v>
                </c:pt>
                <c:pt idx="123">
                  <c:v>1.5506E-5</c:v>
                </c:pt>
                <c:pt idx="124">
                  <c:v>1.5886E-5</c:v>
                </c:pt>
                <c:pt idx="125">
                  <c:v>1.5625E-5</c:v>
                </c:pt>
                <c:pt idx="126">
                  <c:v>1.5525000000000001E-5</c:v>
                </c:pt>
                <c:pt idx="127">
                  <c:v>1.5571999999999999E-5</c:v>
                </c:pt>
                <c:pt idx="128">
                  <c:v>1.5695000000000001E-5</c:v>
                </c:pt>
                <c:pt idx="129">
                  <c:v>1.5722999999999998E-5</c:v>
                </c:pt>
                <c:pt idx="130">
                  <c:v>1.5539000000000001E-5</c:v>
                </c:pt>
                <c:pt idx="131">
                  <c:v>1.5463000000000001E-5</c:v>
                </c:pt>
                <c:pt idx="132">
                  <c:v>1.5495999999999999E-5</c:v>
                </c:pt>
                <c:pt idx="133">
                  <c:v>1.5549E-5</c:v>
                </c:pt>
                <c:pt idx="134">
                  <c:v>1.5654E-5</c:v>
                </c:pt>
                <c:pt idx="135">
                  <c:v>1.5653000000000001E-5</c:v>
                </c:pt>
                <c:pt idx="136">
                  <c:v>1.571E-5</c:v>
                </c:pt>
                <c:pt idx="137">
                  <c:v>1.5498999999999998E-5</c:v>
                </c:pt>
                <c:pt idx="138">
                  <c:v>1.5582000000000001E-5</c:v>
                </c:pt>
                <c:pt idx="139">
                  <c:v>1.5415000000000001E-5</c:v>
                </c:pt>
                <c:pt idx="140">
                  <c:v>1.5485000000000002E-5</c:v>
                </c:pt>
                <c:pt idx="141">
                  <c:v>1.5469999999999999E-5</c:v>
                </c:pt>
                <c:pt idx="142">
                  <c:v>1.5444E-5</c:v>
                </c:pt>
                <c:pt idx="143">
                  <c:v>1.5404999999999999E-5</c:v>
                </c:pt>
                <c:pt idx="144">
                  <c:v>1.5362E-5</c:v>
                </c:pt>
                <c:pt idx="145">
                  <c:v>1.5341000000000001E-5</c:v>
                </c:pt>
                <c:pt idx="146">
                  <c:v>1.5353999999999999E-5</c:v>
                </c:pt>
                <c:pt idx="147">
                  <c:v>1.5356E-5</c:v>
                </c:pt>
                <c:pt idx="148">
                  <c:v>1.5364000000000001E-5</c:v>
                </c:pt>
                <c:pt idx="149">
                  <c:v>1.5379999999999998E-5</c:v>
                </c:pt>
                <c:pt idx="150">
                  <c:v>1.5313999999999999E-5</c:v>
                </c:pt>
                <c:pt idx="151">
                  <c:v>1.5398000000000001E-5</c:v>
                </c:pt>
                <c:pt idx="152">
                  <c:v>1.5345999999999998E-5</c:v>
                </c:pt>
                <c:pt idx="153">
                  <c:v>1.5298000000000002E-5</c:v>
                </c:pt>
                <c:pt idx="154">
                  <c:v>1.5364999999999999E-5</c:v>
                </c:pt>
                <c:pt idx="155">
                  <c:v>1.5362E-5</c:v>
                </c:pt>
                <c:pt idx="156">
                  <c:v>1.5341000000000001E-5</c:v>
                </c:pt>
                <c:pt idx="157">
                  <c:v>1.5252999999999999E-5</c:v>
                </c:pt>
                <c:pt idx="158">
                  <c:v>1.5268E-5</c:v>
                </c:pt>
                <c:pt idx="159">
                  <c:v>1.5342999999999999E-5</c:v>
                </c:pt>
                <c:pt idx="160">
                  <c:v>1.5252000000000001E-5</c:v>
                </c:pt>
                <c:pt idx="161">
                  <c:v>1.5341000000000001E-5</c:v>
                </c:pt>
                <c:pt idx="162">
                  <c:v>1.5429000000000001E-5</c:v>
                </c:pt>
                <c:pt idx="163">
                  <c:v>1.5721000000000001E-5</c:v>
                </c:pt>
                <c:pt idx="164">
                  <c:v>1.5778E-5</c:v>
                </c:pt>
                <c:pt idx="165">
                  <c:v>1.5804999999999999E-5</c:v>
                </c:pt>
                <c:pt idx="166">
                  <c:v>1.5852E-5</c:v>
                </c:pt>
                <c:pt idx="167">
                  <c:v>1.5804E-5</c:v>
                </c:pt>
                <c:pt idx="168">
                  <c:v>1.5801E-5</c:v>
                </c:pt>
                <c:pt idx="169">
                  <c:v>1.5675000000000002E-5</c:v>
                </c:pt>
                <c:pt idx="170">
                  <c:v>1.5777000000000002E-5</c:v>
                </c:pt>
                <c:pt idx="171">
                  <c:v>1.5665999999999999E-5</c:v>
                </c:pt>
                <c:pt idx="172">
                  <c:v>1.5777000000000002E-5</c:v>
                </c:pt>
                <c:pt idx="173">
                  <c:v>1.5756999999999998E-5</c:v>
                </c:pt>
                <c:pt idx="174">
                  <c:v>1.5654999999999998E-5</c:v>
                </c:pt>
                <c:pt idx="175">
                  <c:v>1.5727999999999999E-5</c:v>
                </c:pt>
                <c:pt idx="176">
                  <c:v>1.5744E-5</c:v>
                </c:pt>
                <c:pt idx="177">
                  <c:v>1.5630000000000001E-5</c:v>
                </c:pt>
                <c:pt idx="178">
                  <c:v>1.5906E-5</c:v>
                </c:pt>
                <c:pt idx="179">
                  <c:v>1.5922000000000001E-5</c:v>
                </c:pt>
                <c:pt idx="180">
                  <c:v>1.6065999999999998E-5</c:v>
                </c:pt>
                <c:pt idx="181">
                  <c:v>1.5874000000000001E-5</c:v>
                </c:pt>
                <c:pt idx="182">
                  <c:v>1.5807999999999998E-5</c:v>
                </c:pt>
                <c:pt idx="183">
                  <c:v>1.5888000000000001E-5</c:v>
                </c:pt>
                <c:pt idx="184">
                  <c:v>1.5926999999999998E-5</c:v>
                </c:pt>
                <c:pt idx="185">
                  <c:v>1.5812E-5</c:v>
                </c:pt>
                <c:pt idx="186">
                  <c:v>1.5872E-5</c:v>
                </c:pt>
                <c:pt idx="187">
                  <c:v>1.5736E-5</c:v>
                </c:pt>
                <c:pt idx="188">
                  <c:v>1.5789000000000001E-5</c:v>
                </c:pt>
                <c:pt idx="189">
                  <c:v>1.5738000000000001E-5</c:v>
                </c:pt>
                <c:pt idx="190">
                  <c:v>1.5821E-5</c:v>
                </c:pt>
                <c:pt idx="191">
                  <c:v>1.592E-5</c:v>
                </c:pt>
                <c:pt idx="192">
                  <c:v>1.5886E-5</c:v>
                </c:pt>
                <c:pt idx="193">
                  <c:v>1.5849999999999999E-5</c:v>
                </c:pt>
                <c:pt idx="194">
                  <c:v>1.5848000000000001E-5</c:v>
                </c:pt>
                <c:pt idx="195">
                  <c:v>1.5917E-5</c:v>
                </c:pt>
                <c:pt idx="196">
                  <c:v>1.5974E-5</c:v>
                </c:pt>
                <c:pt idx="197">
                  <c:v>1.6056999999999999E-5</c:v>
                </c:pt>
                <c:pt idx="198">
                  <c:v>1.5925000000000001E-5</c:v>
                </c:pt>
                <c:pt idx="199">
                  <c:v>1.5858E-5</c:v>
                </c:pt>
                <c:pt idx="200">
                  <c:v>1.5792999999999999E-5</c:v>
                </c:pt>
                <c:pt idx="201">
                  <c:v>1.5639999999999999E-5</c:v>
                </c:pt>
                <c:pt idx="202">
                  <c:v>1.5994999999999998E-5</c:v>
                </c:pt>
                <c:pt idx="203">
                  <c:v>1.5852E-5</c:v>
                </c:pt>
                <c:pt idx="204">
                  <c:v>1.5756999999999998E-5</c:v>
                </c:pt>
                <c:pt idx="205">
                  <c:v>1.5882000000000001E-5</c:v>
                </c:pt>
                <c:pt idx="206">
                  <c:v>1.5977E-5</c:v>
                </c:pt>
                <c:pt idx="207">
                  <c:v>1.6061000000000001E-5</c:v>
                </c:pt>
                <c:pt idx="208">
                  <c:v>1.5934E-5</c:v>
                </c:pt>
                <c:pt idx="209">
                  <c:v>1.605E-5</c:v>
                </c:pt>
                <c:pt idx="210">
                  <c:v>1.6260999999999999E-5</c:v>
                </c:pt>
                <c:pt idx="211">
                  <c:v>1.6283E-5</c:v>
                </c:pt>
                <c:pt idx="212">
                  <c:v>1.6169999999999999E-5</c:v>
                </c:pt>
                <c:pt idx="213">
                  <c:v>1.6200000000000001E-5</c:v>
                </c:pt>
                <c:pt idx="214">
                  <c:v>1.6212999999999999E-5</c:v>
                </c:pt>
                <c:pt idx="215">
                  <c:v>1.6218E-5</c:v>
                </c:pt>
                <c:pt idx="216">
                  <c:v>1.6113999999999999E-5</c:v>
                </c:pt>
                <c:pt idx="217">
                  <c:v>1.6239000000000002E-5</c:v>
                </c:pt>
                <c:pt idx="218">
                  <c:v>1.6205000000000002E-5</c:v>
                </c:pt>
                <c:pt idx="219">
                  <c:v>1.6062E-5</c:v>
                </c:pt>
                <c:pt idx="220">
                  <c:v>1.5034999999999999E-5</c:v>
                </c:pt>
                <c:pt idx="221">
                  <c:v>1.5389000000000001E-5</c:v>
                </c:pt>
                <c:pt idx="222">
                  <c:v>1.5526E-5</c:v>
                </c:pt>
                <c:pt idx="223">
                  <c:v>1.5184999999999999E-5</c:v>
                </c:pt>
                <c:pt idx="224">
                  <c:v>1.5557E-5</c:v>
                </c:pt>
                <c:pt idx="225">
                  <c:v>1.5543E-5</c:v>
                </c:pt>
                <c:pt idx="226">
                  <c:v>1.5695000000000001E-5</c:v>
                </c:pt>
                <c:pt idx="227">
                  <c:v>1.5727E-5</c:v>
                </c:pt>
                <c:pt idx="228">
                  <c:v>1.5698000000000001E-5</c:v>
                </c:pt>
                <c:pt idx="229">
                  <c:v>1.5668999999999999E-5</c:v>
                </c:pt>
                <c:pt idx="230">
                  <c:v>1.5707000000000001E-5</c:v>
                </c:pt>
                <c:pt idx="231">
                  <c:v>1.5585000000000001E-5</c:v>
                </c:pt>
                <c:pt idx="232">
                  <c:v>1.5610000000000001E-5</c:v>
                </c:pt>
                <c:pt idx="233">
                  <c:v>1.5716E-5</c:v>
                </c:pt>
                <c:pt idx="234">
                  <c:v>1.5662999999999999E-5</c:v>
                </c:pt>
                <c:pt idx="235">
                  <c:v>1.5707999999999999E-5</c:v>
                </c:pt>
                <c:pt idx="236">
                  <c:v>1.5773999999999998E-5</c:v>
                </c:pt>
                <c:pt idx="237">
                  <c:v>1.5628E-5</c:v>
                </c:pt>
                <c:pt idx="238">
                  <c:v>1.5702999999999999E-5</c:v>
                </c:pt>
                <c:pt idx="239">
                  <c:v>1.5642999999999999E-5</c:v>
                </c:pt>
                <c:pt idx="240">
                  <c:v>1.5619000000000001E-5</c:v>
                </c:pt>
                <c:pt idx="241">
                  <c:v>1.5313999999999999E-5</c:v>
                </c:pt>
                <c:pt idx="242">
                  <c:v>1.539E-5</c:v>
                </c:pt>
                <c:pt idx="243">
                  <c:v>1.5463000000000001E-5</c:v>
                </c:pt>
                <c:pt idx="244">
                  <c:v>1.5454000000000001E-5</c:v>
                </c:pt>
                <c:pt idx="245">
                  <c:v>1.5415000000000001E-5</c:v>
                </c:pt>
                <c:pt idx="246">
                  <c:v>1.5574E-5</c:v>
                </c:pt>
                <c:pt idx="247">
                  <c:v>1.573E-5</c:v>
                </c:pt>
                <c:pt idx="248">
                  <c:v>1.5625999999999999E-5</c:v>
                </c:pt>
                <c:pt idx="249">
                  <c:v>1.5909E-5</c:v>
                </c:pt>
                <c:pt idx="250">
                  <c:v>1.5937E-5</c:v>
                </c:pt>
                <c:pt idx="251">
                  <c:v>1.5631E-5</c:v>
                </c:pt>
                <c:pt idx="252">
                  <c:v>1.5434000000000002E-5</c:v>
                </c:pt>
                <c:pt idx="253">
                  <c:v>1.5486999999999999E-5</c:v>
                </c:pt>
                <c:pt idx="254">
                  <c:v>1.5248E-5</c:v>
                </c:pt>
                <c:pt idx="255">
                  <c:v>1.5211000000000001E-5</c:v>
                </c:pt>
                <c:pt idx="256">
                  <c:v>1.5285E-5</c:v>
                </c:pt>
                <c:pt idx="257">
                  <c:v>1.5063E-5</c:v>
                </c:pt>
                <c:pt idx="258">
                  <c:v>1.5006E-5</c:v>
                </c:pt>
                <c:pt idx="259">
                  <c:v>1.5014999999999999E-5</c:v>
                </c:pt>
                <c:pt idx="260">
                  <c:v>1.4976E-5</c:v>
                </c:pt>
                <c:pt idx="261">
                  <c:v>1.5078E-5</c:v>
                </c:pt>
                <c:pt idx="262">
                  <c:v>1.5291E-5</c:v>
                </c:pt>
                <c:pt idx="263">
                  <c:v>1.5233E-5</c:v>
                </c:pt>
                <c:pt idx="264">
                  <c:v>1.5285E-5</c:v>
                </c:pt>
                <c:pt idx="265">
                  <c:v>1.5336999999999999E-5</c:v>
                </c:pt>
                <c:pt idx="266">
                  <c:v>1.5372000000000001E-5</c:v>
                </c:pt>
                <c:pt idx="267">
                  <c:v>1.5452999999999999E-5</c:v>
                </c:pt>
                <c:pt idx="268">
                  <c:v>1.56E-5</c:v>
                </c:pt>
                <c:pt idx="269">
                  <c:v>1.5747E-5</c:v>
                </c:pt>
                <c:pt idx="270">
                  <c:v>1.5593000000000001E-5</c:v>
                </c:pt>
                <c:pt idx="271">
                  <c:v>1.5413999999999998E-5</c:v>
                </c:pt>
                <c:pt idx="272">
                  <c:v>1.5438E-5</c:v>
                </c:pt>
                <c:pt idx="273">
                  <c:v>1.5194000000000001E-5</c:v>
                </c:pt>
                <c:pt idx="274">
                  <c:v>1.5142E-5</c:v>
                </c:pt>
                <c:pt idx="275">
                  <c:v>1.5159E-5</c:v>
                </c:pt>
                <c:pt idx="276">
                  <c:v>1.5167999999999999E-5</c:v>
                </c:pt>
                <c:pt idx="277">
                  <c:v>1.4983E-5</c:v>
                </c:pt>
                <c:pt idx="278">
                  <c:v>1.5011000000000001E-5</c:v>
                </c:pt>
                <c:pt idx="279">
                  <c:v>1.5290000000000001E-5</c:v>
                </c:pt>
                <c:pt idx="280">
                  <c:v>1.5359E-5</c:v>
                </c:pt>
                <c:pt idx="281">
                  <c:v>1.5539000000000001E-5</c:v>
                </c:pt>
                <c:pt idx="282">
                  <c:v>1.5498E-5</c:v>
                </c:pt>
                <c:pt idx="283">
                  <c:v>1.5404E-5</c:v>
                </c:pt>
                <c:pt idx="284">
                  <c:v>1.5446000000000001E-5</c:v>
                </c:pt>
                <c:pt idx="285">
                  <c:v>1.5304000000000001E-5</c:v>
                </c:pt>
                <c:pt idx="286">
                  <c:v>1.5421999999999999E-5</c:v>
                </c:pt>
                <c:pt idx="287">
                  <c:v>1.539E-5</c:v>
                </c:pt>
                <c:pt idx="288">
                  <c:v>1.5537999999999999E-5</c:v>
                </c:pt>
                <c:pt idx="289">
                  <c:v>1.5520999999999999E-5</c:v>
                </c:pt>
                <c:pt idx="290">
                  <c:v>1.5472999999999999E-5</c:v>
                </c:pt>
                <c:pt idx="291">
                  <c:v>1.5597999999999999E-5</c:v>
                </c:pt>
                <c:pt idx="292">
                  <c:v>1.5608E-5</c:v>
                </c:pt>
                <c:pt idx="293">
                  <c:v>1.5539000000000001E-5</c:v>
                </c:pt>
                <c:pt idx="294">
                  <c:v>1.5605000000000001E-5</c:v>
                </c:pt>
                <c:pt idx="295">
                  <c:v>1.5622000000000001E-5</c:v>
                </c:pt>
                <c:pt idx="296">
                  <c:v>1.5630000000000001E-5</c:v>
                </c:pt>
                <c:pt idx="297">
                  <c:v>1.5738000000000001E-5</c:v>
                </c:pt>
                <c:pt idx="298">
                  <c:v>1.5566E-5</c:v>
                </c:pt>
                <c:pt idx="299">
                  <c:v>1.5526E-5</c:v>
                </c:pt>
                <c:pt idx="300">
                  <c:v>1.5781E-5</c:v>
                </c:pt>
                <c:pt idx="301">
                  <c:v>1.5634E-5</c:v>
                </c:pt>
                <c:pt idx="302">
                  <c:v>1.5512999999999999E-5</c:v>
                </c:pt>
                <c:pt idx="303">
                  <c:v>1.5511000000000001E-5</c:v>
                </c:pt>
                <c:pt idx="304">
                  <c:v>1.5543E-5</c:v>
                </c:pt>
                <c:pt idx="305">
                  <c:v>1.5543E-5</c:v>
                </c:pt>
                <c:pt idx="306">
                  <c:v>1.5557999999999999E-5</c:v>
                </c:pt>
                <c:pt idx="307">
                  <c:v>1.5659999999999999E-5</c:v>
                </c:pt>
                <c:pt idx="308">
                  <c:v>1.5659999999999999E-5</c:v>
                </c:pt>
                <c:pt idx="309">
                  <c:v>1.5475E-5</c:v>
                </c:pt>
                <c:pt idx="310">
                  <c:v>1.5308E-5</c:v>
                </c:pt>
                <c:pt idx="311">
                  <c:v>1.5349000000000002E-5</c:v>
                </c:pt>
                <c:pt idx="312">
                  <c:v>1.5048999999999999E-5</c:v>
                </c:pt>
                <c:pt idx="313">
                  <c:v>1.5124E-5</c:v>
                </c:pt>
                <c:pt idx="314">
                  <c:v>1.5109000000000001E-5</c:v>
                </c:pt>
                <c:pt idx="315">
                  <c:v>1.5153E-5</c:v>
                </c:pt>
                <c:pt idx="316">
                  <c:v>1.5367999999999999E-5</c:v>
                </c:pt>
                <c:pt idx="317">
                  <c:v>1.5523999999999999E-5</c:v>
                </c:pt>
                <c:pt idx="318">
                  <c:v>1.5670000000000001E-5</c:v>
                </c:pt>
                <c:pt idx="319">
                  <c:v>1.5614999999999999E-5</c:v>
                </c:pt>
                <c:pt idx="320">
                  <c:v>1.5427E-5</c:v>
                </c:pt>
                <c:pt idx="321">
                  <c:v>1.5434000000000002E-5</c:v>
                </c:pt>
                <c:pt idx="322">
                  <c:v>1.539E-5</c:v>
                </c:pt>
                <c:pt idx="323">
                  <c:v>1.5410999999999999E-5</c:v>
                </c:pt>
                <c:pt idx="324">
                  <c:v>1.5338000000000001E-5</c:v>
                </c:pt>
                <c:pt idx="325">
                  <c:v>1.5332000000000002E-5</c:v>
                </c:pt>
                <c:pt idx="326">
                  <c:v>1.5362E-5</c:v>
                </c:pt>
                <c:pt idx="327">
                  <c:v>1.5418999999999999E-5</c:v>
                </c:pt>
                <c:pt idx="328">
                  <c:v>1.5418E-5</c:v>
                </c:pt>
                <c:pt idx="329">
                  <c:v>1.5488000000000001E-5</c:v>
                </c:pt>
                <c:pt idx="330">
                  <c:v>1.5617E-5</c:v>
                </c:pt>
                <c:pt idx="331">
                  <c:v>1.5892E-5</c:v>
                </c:pt>
                <c:pt idx="332">
                  <c:v>1.5671999999999998E-5</c:v>
                </c:pt>
                <c:pt idx="333">
                  <c:v>1.5311999999999998E-5</c:v>
                </c:pt>
                <c:pt idx="334">
                  <c:v>1.5651E-5</c:v>
                </c:pt>
                <c:pt idx="335">
                  <c:v>1.5650000000000001E-5</c:v>
                </c:pt>
                <c:pt idx="336">
                  <c:v>1.5760000000000002E-5</c:v>
                </c:pt>
                <c:pt idx="337">
                  <c:v>1.5889999999999999E-5</c:v>
                </c:pt>
                <c:pt idx="338">
                  <c:v>1.5749000000000001E-5</c:v>
                </c:pt>
                <c:pt idx="339">
                  <c:v>1.5715000000000001E-5</c:v>
                </c:pt>
                <c:pt idx="340">
                  <c:v>1.5753E-5</c:v>
                </c:pt>
                <c:pt idx="341">
                  <c:v>1.5611E-5</c:v>
                </c:pt>
                <c:pt idx="342">
                  <c:v>1.5432999999999999E-5</c:v>
                </c:pt>
                <c:pt idx="343">
                  <c:v>1.5662999999999999E-5</c:v>
                </c:pt>
                <c:pt idx="344">
                  <c:v>1.5515999999999998E-5</c:v>
                </c:pt>
                <c:pt idx="345">
                  <c:v>1.5730999999999999E-5</c:v>
                </c:pt>
                <c:pt idx="346">
                  <c:v>1.5614999999999999E-5</c:v>
                </c:pt>
                <c:pt idx="347">
                  <c:v>1.5654E-5</c:v>
                </c:pt>
                <c:pt idx="348">
                  <c:v>1.5593000000000001E-5</c:v>
                </c:pt>
                <c:pt idx="349">
                  <c:v>1.5468000000000002E-5</c:v>
                </c:pt>
                <c:pt idx="350">
                  <c:v>1.5407999999999999E-5</c:v>
                </c:pt>
                <c:pt idx="351">
                  <c:v>1.5207E-5</c:v>
                </c:pt>
                <c:pt idx="352">
                  <c:v>1.5156E-5</c:v>
                </c:pt>
                <c:pt idx="353">
                  <c:v>1.5064E-5</c:v>
                </c:pt>
                <c:pt idx="354">
                  <c:v>1.5061E-5</c:v>
                </c:pt>
                <c:pt idx="355">
                  <c:v>1.5237E-5</c:v>
                </c:pt>
                <c:pt idx="356">
                  <c:v>1.5135E-5</c:v>
                </c:pt>
                <c:pt idx="357">
                  <c:v>1.5056E-5</c:v>
                </c:pt>
                <c:pt idx="358">
                  <c:v>1.5075000000000001E-5</c:v>
                </c:pt>
                <c:pt idx="359">
                  <c:v>1.5021999999999999E-5</c:v>
                </c:pt>
                <c:pt idx="360">
                  <c:v>1.4953999999999999E-5</c:v>
                </c:pt>
                <c:pt idx="361">
                  <c:v>1.4885999999999999E-5</c:v>
                </c:pt>
                <c:pt idx="362">
                  <c:v>1.4977000000000001E-5</c:v>
                </c:pt>
                <c:pt idx="363">
                  <c:v>1.4997999999999999E-5</c:v>
                </c:pt>
                <c:pt idx="364">
                  <c:v>1.5132E-5</c:v>
                </c:pt>
                <c:pt idx="365">
                  <c:v>1.5274999999999999E-5</c:v>
                </c:pt>
                <c:pt idx="366">
                  <c:v>1.5182E-5</c:v>
                </c:pt>
                <c:pt idx="367">
                  <c:v>1.5098E-5</c:v>
                </c:pt>
                <c:pt idx="368">
                  <c:v>1.4951E-5</c:v>
                </c:pt>
                <c:pt idx="369">
                  <c:v>1.4943000000000001E-5</c:v>
                </c:pt>
                <c:pt idx="370">
                  <c:v>1.5123000000000001E-5</c:v>
                </c:pt>
                <c:pt idx="371">
                  <c:v>1.5415000000000001E-5</c:v>
                </c:pt>
                <c:pt idx="372">
                  <c:v>1.5489999999999999E-5</c:v>
                </c:pt>
                <c:pt idx="373">
                  <c:v>1.5529E-5</c:v>
                </c:pt>
                <c:pt idx="374">
                  <c:v>1.5396E-5</c:v>
                </c:pt>
                <c:pt idx="375">
                  <c:v>1.5461E-5</c:v>
                </c:pt>
                <c:pt idx="376">
                  <c:v>1.5447E-5</c:v>
                </c:pt>
                <c:pt idx="377">
                  <c:v>1.5434000000000002E-5</c:v>
                </c:pt>
                <c:pt idx="378">
                  <c:v>1.5460000000000001E-5</c:v>
                </c:pt>
                <c:pt idx="379">
                  <c:v>1.5545000000000001E-5</c:v>
                </c:pt>
                <c:pt idx="380">
                  <c:v>1.5475E-5</c:v>
                </c:pt>
                <c:pt idx="381">
                  <c:v>1.5355000000000001E-5</c:v>
                </c:pt>
                <c:pt idx="382">
                  <c:v>1.5305E-5</c:v>
                </c:pt>
                <c:pt idx="383">
                  <c:v>1.5319E-5</c:v>
                </c:pt>
                <c:pt idx="384">
                  <c:v>1.5515999999999998E-5</c:v>
                </c:pt>
                <c:pt idx="385">
                  <c:v>1.5267000000000001E-5</c:v>
                </c:pt>
                <c:pt idx="386">
                  <c:v>1.5549999999999999E-5</c:v>
                </c:pt>
                <c:pt idx="387">
                  <c:v>1.558E-5</c:v>
                </c:pt>
                <c:pt idx="388">
                  <c:v>1.5696999999999999E-5</c:v>
                </c:pt>
                <c:pt idx="389">
                  <c:v>1.5393999999999999E-5</c:v>
                </c:pt>
                <c:pt idx="390">
                  <c:v>1.5489999999999999E-5</c:v>
                </c:pt>
                <c:pt idx="391">
                  <c:v>1.5483000000000001E-5</c:v>
                </c:pt>
                <c:pt idx="392">
                  <c:v>1.5512E-5</c:v>
                </c:pt>
                <c:pt idx="393">
                  <c:v>1.5656000000000001E-5</c:v>
                </c:pt>
                <c:pt idx="394">
                  <c:v>1.5729000000000001E-5</c:v>
                </c:pt>
                <c:pt idx="395">
                  <c:v>1.5707999999999999E-5</c:v>
                </c:pt>
                <c:pt idx="396">
                  <c:v>1.5447999999999998E-5</c:v>
                </c:pt>
                <c:pt idx="397">
                  <c:v>1.5460000000000001E-5</c:v>
                </c:pt>
                <c:pt idx="398">
                  <c:v>1.5451000000000002E-5</c:v>
                </c:pt>
                <c:pt idx="399">
                  <c:v>1.5654E-5</c:v>
                </c:pt>
                <c:pt idx="400">
                  <c:v>1.562E-5</c:v>
                </c:pt>
                <c:pt idx="401">
                  <c:v>1.5682E-5</c:v>
                </c:pt>
                <c:pt idx="402">
                  <c:v>1.5736999999999999E-5</c:v>
                </c:pt>
                <c:pt idx="403">
                  <c:v>1.5769000000000001E-5</c:v>
                </c:pt>
                <c:pt idx="404">
                  <c:v>1.5600999999999999E-5</c:v>
                </c:pt>
                <c:pt idx="405">
                  <c:v>1.5654E-5</c:v>
                </c:pt>
                <c:pt idx="406">
                  <c:v>1.5773999999999998E-5</c:v>
                </c:pt>
                <c:pt idx="407">
                  <c:v>1.5605999999999999E-5</c:v>
                </c:pt>
                <c:pt idx="408">
                  <c:v>1.5637999999999998E-5</c:v>
                </c:pt>
                <c:pt idx="409">
                  <c:v>1.5608999999999999E-5</c:v>
                </c:pt>
                <c:pt idx="410">
                  <c:v>1.5681000000000001E-5</c:v>
                </c:pt>
                <c:pt idx="411">
                  <c:v>1.5671999999999998E-5</c:v>
                </c:pt>
                <c:pt idx="412">
                  <c:v>1.5537E-5</c:v>
                </c:pt>
                <c:pt idx="413">
                  <c:v>1.5591999999999999E-5</c:v>
                </c:pt>
                <c:pt idx="414">
                  <c:v>1.5537E-5</c:v>
                </c:pt>
                <c:pt idx="415">
                  <c:v>1.5611999999999999E-5</c:v>
                </c:pt>
                <c:pt idx="416">
                  <c:v>1.5659999999999999E-5</c:v>
                </c:pt>
                <c:pt idx="417">
                  <c:v>1.5651E-5</c:v>
                </c:pt>
                <c:pt idx="418">
                  <c:v>1.5676E-5</c:v>
                </c:pt>
                <c:pt idx="419">
                  <c:v>1.5875E-5</c:v>
                </c:pt>
                <c:pt idx="420">
                  <c:v>1.5773E-5</c:v>
                </c:pt>
                <c:pt idx="421">
                  <c:v>1.5750999999999999E-5</c:v>
                </c:pt>
                <c:pt idx="422">
                  <c:v>1.5656000000000001E-5</c:v>
                </c:pt>
                <c:pt idx="423">
                  <c:v>1.5614999999999999E-5</c:v>
                </c:pt>
                <c:pt idx="424">
                  <c:v>1.5766000000000001E-5</c:v>
                </c:pt>
                <c:pt idx="425">
                  <c:v>1.5671999999999998E-5</c:v>
                </c:pt>
                <c:pt idx="426">
                  <c:v>1.5705999999999998E-5</c:v>
                </c:pt>
                <c:pt idx="427">
                  <c:v>1.5792000000000001E-5</c:v>
                </c:pt>
                <c:pt idx="428">
                  <c:v>1.5807999999999998E-5</c:v>
                </c:pt>
                <c:pt idx="429">
                  <c:v>1.5409000000000001E-5</c:v>
                </c:pt>
                <c:pt idx="430">
                  <c:v>1.5755000000000001E-5</c:v>
                </c:pt>
                <c:pt idx="431">
                  <c:v>1.5753999999999999E-5</c:v>
                </c:pt>
                <c:pt idx="432">
                  <c:v>1.5645999999999999E-5</c:v>
                </c:pt>
                <c:pt idx="433">
                  <c:v>1.5761E-5</c:v>
                </c:pt>
                <c:pt idx="434">
                  <c:v>1.5784999999999999E-5</c:v>
                </c:pt>
                <c:pt idx="435">
                  <c:v>1.5773E-5</c:v>
                </c:pt>
                <c:pt idx="436">
                  <c:v>1.5696999999999999E-5</c:v>
                </c:pt>
                <c:pt idx="437">
                  <c:v>1.5716E-5</c:v>
                </c:pt>
                <c:pt idx="438">
                  <c:v>1.5577E-5</c:v>
                </c:pt>
                <c:pt idx="439">
                  <c:v>1.5676999999999999E-5</c:v>
                </c:pt>
                <c:pt idx="440">
                  <c:v>1.5668E-5</c:v>
                </c:pt>
                <c:pt idx="441">
                  <c:v>1.5611999999999999E-5</c:v>
                </c:pt>
                <c:pt idx="442">
                  <c:v>1.5761E-5</c:v>
                </c:pt>
                <c:pt idx="443">
                  <c:v>1.5475999999999999E-5</c:v>
                </c:pt>
                <c:pt idx="444">
                  <c:v>1.5508000000000001E-5</c:v>
                </c:pt>
                <c:pt idx="445">
                  <c:v>1.5636000000000001E-5</c:v>
                </c:pt>
                <c:pt idx="446">
                  <c:v>1.5485000000000002E-5</c:v>
                </c:pt>
                <c:pt idx="447">
                  <c:v>1.5389000000000001E-5</c:v>
                </c:pt>
                <c:pt idx="448">
                  <c:v>1.5197999999999999E-5</c:v>
                </c:pt>
                <c:pt idx="449">
                  <c:v>1.5119999999999999E-5</c:v>
                </c:pt>
                <c:pt idx="450">
                  <c:v>1.5179E-5</c:v>
                </c:pt>
                <c:pt idx="451">
                  <c:v>1.5437000000000001E-5</c:v>
                </c:pt>
                <c:pt idx="452">
                  <c:v>1.5321000000000001E-5</c:v>
                </c:pt>
                <c:pt idx="453">
                  <c:v>1.5194000000000001E-5</c:v>
                </c:pt>
                <c:pt idx="454">
                  <c:v>1.5455999999999999E-5</c:v>
                </c:pt>
                <c:pt idx="455">
                  <c:v>1.5506E-5</c:v>
                </c:pt>
                <c:pt idx="456">
                  <c:v>1.5435E-5</c:v>
                </c:pt>
                <c:pt idx="457">
                  <c:v>1.5376999999999999E-5</c:v>
                </c:pt>
                <c:pt idx="458">
                  <c:v>1.5259000000000001E-5</c:v>
                </c:pt>
                <c:pt idx="459">
                  <c:v>1.5341000000000001E-5</c:v>
                </c:pt>
                <c:pt idx="460">
                  <c:v>1.5451000000000002E-5</c:v>
                </c:pt>
                <c:pt idx="461">
                  <c:v>1.539E-5</c:v>
                </c:pt>
                <c:pt idx="462">
                  <c:v>1.5393E-5</c:v>
                </c:pt>
                <c:pt idx="463">
                  <c:v>1.5542000000000001E-5</c:v>
                </c:pt>
                <c:pt idx="464">
                  <c:v>1.5553000000000002E-5</c:v>
                </c:pt>
                <c:pt idx="465">
                  <c:v>1.552E-5</c:v>
                </c:pt>
                <c:pt idx="466">
                  <c:v>1.5523999999999999E-5</c:v>
                </c:pt>
                <c:pt idx="467">
                  <c:v>1.5423000000000001E-5</c:v>
                </c:pt>
                <c:pt idx="468">
                  <c:v>1.5415000000000001E-5</c:v>
                </c:pt>
                <c:pt idx="469">
                  <c:v>1.5596000000000001E-5</c:v>
                </c:pt>
                <c:pt idx="470">
                  <c:v>1.5636000000000001E-5</c:v>
                </c:pt>
                <c:pt idx="471">
                  <c:v>1.5480000000000001E-5</c:v>
                </c:pt>
                <c:pt idx="472">
                  <c:v>1.5642999999999999E-5</c:v>
                </c:pt>
                <c:pt idx="473">
                  <c:v>1.5690999999999999E-5</c:v>
                </c:pt>
                <c:pt idx="474">
                  <c:v>1.5637E-5</c:v>
                </c:pt>
                <c:pt idx="475">
                  <c:v>1.5667000000000001E-5</c:v>
                </c:pt>
                <c:pt idx="476">
                  <c:v>1.5625999999999999E-5</c:v>
                </c:pt>
                <c:pt idx="477">
                  <c:v>1.5787E-5</c:v>
                </c:pt>
                <c:pt idx="478">
                  <c:v>1.5372000000000001E-5</c:v>
                </c:pt>
                <c:pt idx="479">
                  <c:v>1.5413999999999998E-5</c:v>
                </c:pt>
                <c:pt idx="480">
                  <c:v>1.5733E-5</c:v>
                </c:pt>
                <c:pt idx="481">
                  <c:v>1.5503E-5</c:v>
                </c:pt>
                <c:pt idx="482">
                  <c:v>1.5386000000000001E-5</c:v>
                </c:pt>
                <c:pt idx="483">
                  <c:v>1.5534999999999999E-5</c:v>
                </c:pt>
                <c:pt idx="484">
                  <c:v>1.5577E-5</c:v>
                </c:pt>
                <c:pt idx="485">
                  <c:v>1.5569E-5</c:v>
                </c:pt>
                <c:pt idx="486">
                  <c:v>1.5500999999999999E-5</c:v>
                </c:pt>
                <c:pt idx="487">
                  <c:v>1.5392000000000001E-5</c:v>
                </c:pt>
                <c:pt idx="488">
                  <c:v>1.5282999999999999E-5</c:v>
                </c:pt>
                <c:pt idx="489">
                  <c:v>1.5362E-5</c:v>
                </c:pt>
                <c:pt idx="490">
                  <c:v>1.5319E-5</c:v>
                </c:pt>
                <c:pt idx="491">
                  <c:v>1.5315000000000002E-5</c:v>
                </c:pt>
                <c:pt idx="492">
                  <c:v>1.5384999999999999E-5</c:v>
                </c:pt>
                <c:pt idx="493">
                  <c:v>1.5659999999999999E-5</c:v>
                </c:pt>
                <c:pt idx="494">
                  <c:v>1.5557E-5</c:v>
                </c:pt>
                <c:pt idx="495">
                  <c:v>1.5464E-5</c:v>
                </c:pt>
                <c:pt idx="496">
                  <c:v>1.5468000000000002E-5</c:v>
                </c:pt>
                <c:pt idx="497">
                  <c:v>1.5502000000000002E-5</c:v>
                </c:pt>
                <c:pt idx="498">
                  <c:v>1.5483000000000001E-5</c:v>
                </c:pt>
                <c:pt idx="499">
                  <c:v>1.5452E-5</c:v>
                </c:pt>
                <c:pt idx="500">
                  <c:v>1.5486999999999999E-5</c:v>
                </c:pt>
                <c:pt idx="501">
                  <c:v>1.5296999999999999E-5</c:v>
                </c:pt>
                <c:pt idx="502">
                  <c:v>1.5262999999999999E-5</c:v>
                </c:pt>
                <c:pt idx="503">
                  <c:v>1.5313999999999999E-5</c:v>
                </c:pt>
                <c:pt idx="504">
                  <c:v>1.5327000000000001E-5</c:v>
                </c:pt>
                <c:pt idx="505">
                  <c:v>1.5468000000000002E-5</c:v>
                </c:pt>
                <c:pt idx="506">
                  <c:v>1.5452999999999999E-5</c:v>
                </c:pt>
                <c:pt idx="507">
                  <c:v>1.5455999999999999E-5</c:v>
                </c:pt>
                <c:pt idx="508">
                  <c:v>1.5449999999999999E-5</c:v>
                </c:pt>
                <c:pt idx="509">
                  <c:v>1.5591999999999999E-5</c:v>
                </c:pt>
                <c:pt idx="510">
                  <c:v>1.5591E-5</c:v>
                </c:pt>
                <c:pt idx="511">
                  <c:v>1.5573000000000002E-5</c:v>
                </c:pt>
                <c:pt idx="512">
                  <c:v>1.5554999999999999E-5</c:v>
                </c:pt>
                <c:pt idx="513">
                  <c:v>1.5573000000000002E-5</c:v>
                </c:pt>
                <c:pt idx="514">
                  <c:v>1.5415999999999999E-5</c:v>
                </c:pt>
                <c:pt idx="515">
                  <c:v>1.5517000000000001E-5</c:v>
                </c:pt>
                <c:pt idx="516">
                  <c:v>1.5420000000000001E-5</c:v>
                </c:pt>
                <c:pt idx="517">
                  <c:v>1.5287000000000001E-5</c:v>
                </c:pt>
                <c:pt idx="518">
                  <c:v>1.5413999999999998E-5</c:v>
                </c:pt>
                <c:pt idx="519">
                  <c:v>1.5370999999999999E-5</c:v>
                </c:pt>
                <c:pt idx="520">
                  <c:v>1.5187E-5</c:v>
                </c:pt>
                <c:pt idx="521">
                  <c:v>1.5362999999999998E-5</c:v>
                </c:pt>
                <c:pt idx="522">
                  <c:v>1.5353E-5</c:v>
                </c:pt>
                <c:pt idx="523">
                  <c:v>1.522E-5</c:v>
                </c:pt>
                <c:pt idx="524">
                  <c:v>1.5500999999999999E-5</c:v>
                </c:pt>
                <c:pt idx="525">
                  <c:v>1.5483999999999999E-5</c:v>
                </c:pt>
                <c:pt idx="526">
                  <c:v>1.5478999999999999E-5</c:v>
                </c:pt>
                <c:pt idx="527">
                  <c:v>1.5472E-5</c:v>
                </c:pt>
                <c:pt idx="528">
                  <c:v>1.5441999999999999E-5</c:v>
                </c:pt>
                <c:pt idx="529">
                  <c:v>1.5440000000000001E-5</c:v>
                </c:pt>
                <c:pt idx="530">
                  <c:v>1.5586999999999998E-5</c:v>
                </c:pt>
                <c:pt idx="531">
                  <c:v>1.5688999999999998E-5</c:v>
                </c:pt>
                <c:pt idx="532">
                  <c:v>1.5735000000000001E-5</c:v>
                </c:pt>
                <c:pt idx="533">
                  <c:v>1.5603999999999998E-5</c:v>
                </c:pt>
                <c:pt idx="534">
                  <c:v>1.5749000000000001E-5</c:v>
                </c:pt>
                <c:pt idx="535">
                  <c:v>1.5645E-5</c:v>
                </c:pt>
                <c:pt idx="536">
                  <c:v>1.5636000000000001E-5</c:v>
                </c:pt>
                <c:pt idx="537">
                  <c:v>1.5678000000000001E-5</c:v>
                </c:pt>
                <c:pt idx="538">
                  <c:v>1.5590000000000002E-5</c:v>
                </c:pt>
                <c:pt idx="539">
                  <c:v>1.5695000000000001E-5</c:v>
                </c:pt>
                <c:pt idx="540">
                  <c:v>1.6008E-5</c:v>
                </c:pt>
                <c:pt idx="541">
                  <c:v>1.5704000000000001E-5</c:v>
                </c:pt>
                <c:pt idx="542">
                  <c:v>1.5710999999999999E-5</c:v>
                </c:pt>
                <c:pt idx="543">
                  <c:v>1.5529E-5</c:v>
                </c:pt>
                <c:pt idx="544">
                  <c:v>1.5369000000000001E-5</c:v>
                </c:pt>
                <c:pt idx="545">
                  <c:v>1.5373999999999999E-5</c:v>
                </c:pt>
                <c:pt idx="546">
                  <c:v>1.5525000000000001E-5</c:v>
                </c:pt>
                <c:pt idx="547">
                  <c:v>1.5478999999999999E-5</c:v>
                </c:pt>
                <c:pt idx="548">
                  <c:v>1.5614999999999999E-5</c:v>
                </c:pt>
                <c:pt idx="549">
                  <c:v>1.5633000000000001E-5</c:v>
                </c:pt>
                <c:pt idx="550">
                  <c:v>1.5475999999999999E-5</c:v>
                </c:pt>
                <c:pt idx="551">
                  <c:v>1.5483000000000001E-5</c:v>
                </c:pt>
                <c:pt idx="552">
                  <c:v>1.5503E-5</c:v>
                </c:pt>
                <c:pt idx="553">
                  <c:v>1.5648E-5</c:v>
                </c:pt>
                <c:pt idx="554">
                  <c:v>1.5620999999999998E-5</c:v>
                </c:pt>
                <c:pt idx="555">
                  <c:v>1.5696999999999999E-5</c:v>
                </c:pt>
                <c:pt idx="556">
                  <c:v>1.5727E-5</c:v>
                </c:pt>
                <c:pt idx="557">
                  <c:v>1.5373E-5</c:v>
                </c:pt>
                <c:pt idx="558">
                  <c:v>1.5386000000000001E-5</c:v>
                </c:pt>
                <c:pt idx="559">
                  <c:v>1.5288E-5</c:v>
                </c:pt>
                <c:pt idx="560">
                  <c:v>1.5267000000000001E-5</c:v>
                </c:pt>
                <c:pt idx="561">
                  <c:v>1.5299E-5</c:v>
                </c:pt>
                <c:pt idx="562">
                  <c:v>1.5349000000000002E-5</c:v>
                </c:pt>
                <c:pt idx="563">
                  <c:v>1.5228000000000001E-5</c:v>
                </c:pt>
                <c:pt idx="564">
                  <c:v>1.5216E-5</c:v>
                </c:pt>
                <c:pt idx="565">
                  <c:v>1.5233E-5</c:v>
                </c:pt>
                <c:pt idx="566">
                  <c:v>1.5182E-5</c:v>
                </c:pt>
                <c:pt idx="567">
                  <c:v>1.5157000000000001E-5</c:v>
                </c:pt>
                <c:pt idx="568">
                  <c:v>1.521E-5</c:v>
                </c:pt>
                <c:pt idx="569">
                  <c:v>1.5285999999999999E-5</c:v>
                </c:pt>
                <c:pt idx="570">
                  <c:v>1.525E-5</c:v>
                </c:pt>
                <c:pt idx="571">
                  <c:v>1.5167999999999999E-5</c:v>
                </c:pt>
                <c:pt idx="572">
                  <c:v>1.5194000000000001E-5</c:v>
                </c:pt>
                <c:pt idx="573">
                  <c:v>1.5143999999999999E-5</c:v>
                </c:pt>
                <c:pt idx="574">
                  <c:v>1.5115E-5</c:v>
                </c:pt>
                <c:pt idx="575">
                  <c:v>1.5645999999999999E-5</c:v>
                </c:pt>
                <c:pt idx="576">
                  <c:v>1.5344000000000001E-5</c:v>
                </c:pt>
                <c:pt idx="577">
                  <c:v>1.5234E-5</c:v>
                </c:pt>
                <c:pt idx="578">
                  <c:v>1.5204999999999999E-5</c:v>
                </c:pt>
                <c:pt idx="579">
                  <c:v>1.5319999999999999E-5</c:v>
                </c:pt>
                <c:pt idx="580">
                  <c:v>1.5313000000000001E-5</c:v>
                </c:pt>
                <c:pt idx="581">
                  <c:v>1.5282999999999999E-5</c:v>
                </c:pt>
                <c:pt idx="582">
                  <c:v>1.5301000000000001E-5</c:v>
                </c:pt>
                <c:pt idx="583">
                  <c:v>1.5270000000000001E-5</c:v>
                </c:pt>
                <c:pt idx="584">
                  <c:v>1.5432999999999999E-5</c:v>
                </c:pt>
                <c:pt idx="585">
                  <c:v>1.5441E-5</c:v>
                </c:pt>
                <c:pt idx="586">
                  <c:v>1.5398999999999999E-5</c:v>
                </c:pt>
                <c:pt idx="587">
                  <c:v>1.5325E-5</c:v>
                </c:pt>
                <c:pt idx="588">
                  <c:v>1.5224E-5</c:v>
                </c:pt>
                <c:pt idx="589">
                  <c:v>1.5284000000000001E-5</c:v>
                </c:pt>
                <c:pt idx="590">
                  <c:v>1.5332000000000002E-5</c:v>
                </c:pt>
                <c:pt idx="591">
                  <c:v>1.5454000000000001E-5</c:v>
                </c:pt>
                <c:pt idx="592">
                  <c:v>1.5404999999999999E-5</c:v>
                </c:pt>
                <c:pt idx="593">
                  <c:v>1.5350999999999999E-5</c:v>
                </c:pt>
                <c:pt idx="594">
                  <c:v>1.525E-5</c:v>
                </c:pt>
                <c:pt idx="595">
                  <c:v>1.5268E-5</c:v>
                </c:pt>
                <c:pt idx="596">
                  <c:v>1.5097E-5</c:v>
                </c:pt>
                <c:pt idx="597">
                  <c:v>1.4932999999999999E-5</c:v>
                </c:pt>
                <c:pt idx="598">
                  <c:v>1.4973999999999999E-5</c:v>
                </c:pt>
                <c:pt idx="599">
                  <c:v>1.5099000000000001E-5</c:v>
                </c:pt>
                <c:pt idx="600">
                  <c:v>1.5109999999999999E-5</c:v>
                </c:pt>
                <c:pt idx="601">
                  <c:v>1.5101E-5</c:v>
                </c:pt>
                <c:pt idx="602">
                  <c:v>1.4993E-5</c:v>
                </c:pt>
                <c:pt idx="603">
                  <c:v>1.5201999999999999E-5</c:v>
                </c:pt>
                <c:pt idx="604">
                  <c:v>1.5071E-5</c:v>
                </c:pt>
                <c:pt idx="605">
                  <c:v>1.5189E-5</c:v>
                </c:pt>
                <c:pt idx="606">
                  <c:v>1.5119999999999999E-5</c:v>
                </c:pt>
                <c:pt idx="607">
                  <c:v>1.5214E-5</c:v>
                </c:pt>
                <c:pt idx="608">
                  <c:v>1.5218999999999999E-5</c:v>
                </c:pt>
                <c:pt idx="609">
                  <c:v>1.5186E-5</c:v>
                </c:pt>
                <c:pt idx="610">
                  <c:v>1.5255999999999999E-5</c:v>
                </c:pt>
                <c:pt idx="611">
                  <c:v>1.5284000000000001E-5</c:v>
                </c:pt>
                <c:pt idx="612">
                  <c:v>1.5294999999999998E-5</c:v>
                </c:pt>
                <c:pt idx="613">
                  <c:v>1.5126999999999999E-5</c:v>
                </c:pt>
                <c:pt idx="614">
                  <c:v>1.4918E-5</c:v>
                </c:pt>
                <c:pt idx="615">
                  <c:v>1.5268E-5</c:v>
                </c:pt>
                <c:pt idx="616">
                  <c:v>1.5180999999999999E-5</c:v>
                </c:pt>
                <c:pt idx="617">
                  <c:v>1.5258E-5</c:v>
                </c:pt>
                <c:pt idx="618">
                  <c:v>1.5238E-5</c:v>
                </c:pt>
                <c:pt idx="619">
                  <c:v>1.5293000000000001E-5</c:v>
                </c:pt>
                <c:pt idx="620">
                  <c:v>1.5294E-5</c:v>
                </c:pt>
                <c:pt idx="621">
                  <c:v>1.5203E-5</c:v>
                </c:pt>
                <c:pt idx="622">
                  <c:v>1.5204999999999999E-5</c:v>
                </c:pt>
                <c:pt idx="623">
                  <c:v>1.5085999999999999E-5</c:v>
                </c:pt>
                <c:pt idx="624">
                  <c:v>1.5167000000000001E-5</c:v>
                </c:pt>
                <c:pt idx="625">
                  <c:v>1.5226E-5</c:v>
                </c:pt>
                <c:pt idx="626">
                  <c:v>1.5160999999999999E-5</c:v>
                </c:pt>
                <c:pt idx="627">
                  <c:v>1.5267000000000001E-5</c:v>
                </c:pt>
                <c:pt idx="628">
                  <c:v>1.5166E-5</c:v>
                </c:pt>
                <c:pt idx="629">
                  <c:v>1.5148E-5</c:v>
                </c:pt>
                <c:pt idx="630">
                  <c:v>1.5177000000000001E-5</c:v>
                </c:pt>
                <c:pt idx="631">
                  <c:v>1.5189E-5</c:v>
                </c:pt>
                <c:pt idx="632">
                  <c:v>1.5160999999999999E-5</c:v>
                </c:pt>
                <c:pt idx="633">
                  <c:v>1.5107E-5</c:v>
                </c:pt>
                <c:pt idx="634">
                  <c:v>1.5177000000000001E-5</c:v>
                </c:pt>
                <c:pt idx="635">
                  <c:v>1.5209E-5</c:v>
                </c:pt>
                <c:pt idx="636">
                  <c:v>1.5324000000000001E-5</c:v>
                </c:pt>
                <c:pt idx="637">
                  <c:v>1.5345999999999998E-5</c:v>
                </c:pt>
                <c:pt idx="638">
                  <c:v>1.5364000000000001E-5</c:v>
                </c:pt>
                <c:pt idx="639">
                  <c:v>1.5387E-5</c:v>
                </c:pt>
                <c:pt idx="640">
                  <c:v>1.5228000000000001E-5</c:v>
                </c:pt>
                <c:pt idx="641">
                  <c:v>1.5036E-5</c:v>
                </c:pt>
                <c:pt idx="642">
                  <c:v>1.5302E-5</c:v>
                </c:pt>
                <c:pt idx="643">
                  <c:v>1.4975E-5</c:v>
                </c:pt>
                <c:pt idx="644">
                  <c:v>1.5055000000000001E-5</c:v>
                </c:pt>
                <c:pt idx="645">
                  <c:v>1.5075999999999999E-5</c:v>
                </c:pt>
                <c:pt idx="646">
                  <c:v>1.5204999999999999E-5</c:v>
                </c:pt>
                <c:pt idx="647">
                  <c:v>1.5147000000000001E-5</c:v>
                </c:pt>
                <c:pt idx="648">
                  <c:v>1.5011000000000001E-5</c:v>
                </c:pt>
                <c:pt idx="649">
                  <c:v>1.4946999999999999E-5</c:v>
                </c:pt>
                <c:pt idx="650">
                  <c:v>1.4875000000000001E-5</c:v>
                </c:pt>
                <c:pt idx="651">
                  <c:v>1.4797000000000001E-5</c:v>
                </c:pt>
                <c:pt idx="652">
                  <c:v>1.4809E-5</c:v>
                </c:pt>
                <c:pt idx="653">
                  <c:v>1.5021999999999999E-5</c:v>
                </c:pt>
                <c:pt idx="654">
                  <c:v>1.4939999999999999E-5</c:v>
                </c:pt>
                <c:pt idx="655">
                  <c:v>1.484E-5</c:v>
                </c:pt>
                <c:pt idx="656">
                  <c:v>1.5046E-5</c:v>
                </c:pt>
                <c:pt idx="657">
                  <c:v>1.4609E-5</c:v>
                </c:pt>
                <c:pt idx="658">
                  <c:v>1.4825E-5</c:v>
                </c:pt>
                <c:pt idx="659">
                  <c:v>1.4744E-5</c:v>
                </c:pt>
                <c:pt idx="660">
                  <c:v>1.4669E-5</c:v>
                </c:pt>
                <c:pt idx="661">
                  <c:v>1.4635E-5</c:v>
                </c:pt>
                <c:pt idx="662">
                  <c:v>1.4773000000000001E-5</c:v>
                </c:pt>
                <c:pt idx="663">
                  <c:v>1.4796E-5</c:v>
                </c:pt>
                <c:pt idx="664">
                  <c:v>1.4715999999999999E-5</c:v>
                </c:pt>
                <c:pt idx="665">
                  <c:v>1.4571E-5</c:v>
                </c:pt>
                <c:pt idx="666">
                  <c:v>1.4742999999999999E-5</c:v>
                </c:pt>
                <c:pt idx="667">
                  <c:v>1.4802E-5</c:v>
                </c:pt>
                <c:pt idx="668">
                  <c:v>1.4866E-5</c:v>
                </c:pt>
                <c:pt idx="669">
                  <c:v>1.4934E-5</c:v>
                </c:pt>
                <c:pt idx="670">
                  <c:v>1.4799E-5</c:v>
                </c:pt>
                <c:pt idx="671">
                  <c:v>1.4891E-5</c:v>
                </c:pt>
                <c:pt idx="672">
                  <c:v>1.5112E-5</c:v>
                </c:pt>
                <c:pt idx="673">
                  <c:v>1.5113000000000001E-5</c:v>
                </c:pt>
                <c:pt idx="674">
                  <c:v>1.4802E-5</c:v>
                </c:pt>
                <c:pt idx="675">
                  <c:v>1.4853E-5</c:v>
                </c:pt>
                <c:pt idx="676">
                  <c:v>1.4955E-5</c:v>
                </c:pt>
                <c:pt idx="677">
                  <c:v>1.502E-5</c:v>
                </c:pt>
                <c:pt idx="678">
                  <c:v>1.5089000000000001E-5</c:v>
                </c:pt>
                <c:pt idx="679">
                  <c:v>1.5153E-5</c:v>
                </c:pt>
                <c:pt idx="680">
                  <c:v>1.5164000000000001E-5</c:v>
                </c:pt>
                <c:pt idx="681">
                  <c:v>1.5238999999999999E-5</c:v>
                </c:pt>
                <c:pt idx="682">
                  <c:v>1.5255999999999999E-5</c:v>
                </c:pt>
                <c:pt idx="683">
                  <c:v>1.5285999999999999E-5</c:v>
                </c:pt>
                <c:pt idx="684">
                  <c:v>1.5231E-5</c:v>
                </c:pt>
                <c:pt idx="685">
                  <c:v>1.5252999999999999E-5</c:v>
                </c:pt>
                <c:pt idx="686">
                  <c:v>1.5251E-5</c:v>
                </c:pt>
                <c:pt idx="687">
                  <c:v>1.5231999999999999E-5</c:v>
                </c:pt>
                <c:pt idx="688">
                  <c:v>1.5227E-5</c:v>
                </c:pt>
                <c:pt idx="689">
                  <c:v>1.5333E-5</c:v>
                </c:pt>
                <c:pt idx="690">
                  <c:v>1.5347999999999999E-5</c:v>
                </c:pt>
                <c:pt idx="691">
                  <c:v>1.5415999999999999E-5</c:v>
                </c:pt>
                <c:pt idx="692">
                  <c:v>1.5279000000000001E-5</c:v>
                </c:pt>
                <c:pt idx="693">
                  <c:v>1.5299E-5</c:v>
                </c:pt>
                <c:pt idx="694">
                  <c:v>1.5313000000000001E-5</c:v>
                </c:pt>
                <c:pt idx="695">
                  <c:v>1.5279000000000001E-5</c:v>
                </c:pt>
                <c:pt idx="696">
                  <c:v>1.5328E-5</c:v>
                </c:pt>
                <c:pt idx="697">
                  <c:v>1.5375000000000001E-5</c:v>
                </c:pt>
                <c:pt idx="698">
                  <c:v>1.5321000000000001E-5</c:v>
                </c:pt>
                <c:pt idx="699">
                  <c:v>1.5562000000000001E-5</c:v>
                </c:pt>
                <c:pt idx="700">
                  <c:v>1.5542000000000001E-5</c:v>
                </c:pt>
                <c:pt idx="701">
                  <c:v>1.5398000000000001E-5</c:v>
                </c:pt>
                <c:pt idx="702">
                  <c:v>1.5430999999999998E-5</c:v>
                </c:pt>
                <c:pt idx="703">
                  <c:v>1.5571000000000001E-5</c:v>
                </c:pt>
                <c:pt idx="704">
                  <c:v>1.5964000000000002E-5</c:v>
                </c:pt>
                <c:pt idx="705">
                  <c:v>1.5755000000000001E-5</c:v>
                </c:pt>
                <c:pt idx="706">
                  <c:v>1.5616000000000001E-5</c:v>
                </c:pt>
                <c:pt idx="707">
                  <c:v>1.5593000000000001E-5</c:v>
                </c:pt>
                <c:pt idx="708">
                  <c:v>1.5514000000000001E-5</c:v>
                </c:pt>
                <c:pt idx="709">
                  <c:v>1.5560999999999999E-5</c:v>
                </c:pt>
                <c:pt idx="710">
                  <c:v>1.5495E-5</c:v>
                </c:pt>
                <c:pt idx="711">
                  <c:v>1.5497000000000001E-5</c:v>
                </c:pt>
                <c:pt idx="712">
                  <c:v>1.5540999999999999E-5</c:v>
                </c:pt>
                <c:pt idx="713">
                  <c:v>1.5636000000000001E-5</c:v>
                </c:pt>
                <c:pt idx="714">
                  <c:v>1.5557999999999999E-5</c:v>
                </c:pt>
                <c:pt idx="715">
                  <c:v>1.5480000000000001E-5</c:v>
                </c:pt>
                <c:pt idx="716">
                  <c:v>1.5441999999999999E-5</c:v>
                </c:pt>
                <c:pt idx="717">
                  <c:v>1.5423000000000001E-5</c:v>
                </c:pt>
                <c:pt idx="718">
                  <c:v>1.5580999999999999E-5</c:v>
                </c:pt>
                <c:pt idx="719">
                  <c:v>1.5364000000000001E-5</c:v>
                </c:pt>
                <c:pt idx="720">
                  <c:v>1.5415000000000001E-5</c:v>
                </c:pt>
                <c:pt idx="721">
                  <c:v>1.5444E-5</c:v>
                </c:pt>
                <c:pt idx="722">
                  <c:v>1.5471000000000001E-5</c:v>
                </c:pt>
                <c:pt idx="723">
                  <c:v>1.5498E-5</c:v>
                </c:pt>
                <c:pt idx="724">
                  <c:v>1.5379E-5</c:v>
                </c:pt>
                <c:pt idx="725">
                  <c:v>1.535E-5</c:v>
                </c:pt>
                <c:pt idx="726">
                  <c:v>1.5387999999999999E-5</c:v>
                </c:pt>
                <c:pt idx="727">
                  <c:v>1.5356999999999999E-5</c:v>
                </c:pt>
                <c:pt idx="728">
                  <c:v>1.5401E-5</c:v>
                </c:pt>
                <c:pt idx="729">
                  <c:v>1.5492999999999999E-5</c:v>
                </c:pt>
                <c:pt idx="730">
                  <c:v>1.5534000000000001E-5</c:v>
                </c:pt>
                <c:pt idx="731">
                  <c:v>1.5489999999999999E-5</c:v>
                </c:pt>
                <c:pt idx="732">
                  <c:v>1.5364999999999999E-5</c:v>
                </c:pt>
                <c:pt idx="733">
                  <c:v>1.5483000000000001E-5</c:v>
                </c:pt>
                <c:pt idx="734">
                  <c:v>1.5573000000000002E-5</c:v>
                </c:pt>
                <c:pt idx="735">
                  <c:v>1.5597E-5</c:v>
                </c:pt>
                <c:pt idx="736">
                  <c:v>1.5515999999999998E-5</c:v>
                </c:pt>
                <c:pt idx="737">
                  <c:v>1.5489999999999999E-5</c:v>
                </c:pt>
                <c:pt idx="738">
                  <c:v>1.5466999999999999E-5</c:v>
                </c:pt>
                <c:pt idx="739">
                  <c:v>1.5531000000000001E-5</c:v>
                </c:pt>
                <c:pt idx="740">
                  <c:v>1.5475999999999999E-5</c:v>
                </c:pt>
                <c:pt idx="741">
                  <c:v>1.5421E-5</c:v>
                </c:pt>
                <c:pt idx="742">
                  <c:v>1.5472999999999999E-5</c:v>
                </c:pt>
                <c:pt idx="743">
                  <c:v>1.5566999999999999E-5</c:v>
                </c:pt>
                <c:pt idx="744">
                  <c:v>1.5187999999999999E-5</c:v>
                </c:pt>
                <c:pt idx="745">
                  <c:v>1.5180999999999999E-5</c:v>
                </c:pt>
                <c:pt idx="746">
                  <c:v>1.5078E-5</c:v>
                </c:pt>
                <c:pt idx="747">
                  <c:v>1.5024999999999999E-5</c:v>
                </c:pt>
                <c:pt idx="748">
                  <c:v>1.4990999999999999E-5</c:v>
                </c:pt>
                <c:pt idx="749">
                  <c:v>1.4934E-5</c:v>
                </c:pt>
                <c:pt idx="750">
                  <c:v>1.4877E-5</c:v>
                </c:pt>
                <c:pt idx="751">
                  <c:v>1.4729000000000001E-5</c:v>
                </c:pt>
                <c:pt idx="752">
                  <c:v>1.4914E-5</c:v>
                </c:pt>
                <c:pt idx="753">
                  <c:v>1.5079000000000001E-5</c:v>
                </c:pt>
                <c:pt idx="754">
                  <c:v>1.5053E-5</c:v>
                </c:pt>
                <c:pt idx="755">
                  <c:v>1.5056E-5</c:v>
                </c:pt>
                <c:pt idx="756">
                  <c:v>1.4899000000000001E-5</c:v>
                </c:pt>
                <c:pt idx="757">
                  <c:v>1.5027E-5</c:v>
                </c:pt>
                <c:pt idx="758">
                  <c:v>1.5204E-5</c:v>
                </c:pt>
                <c:pt idx="759">
                  <c:v>1.5193E-5</c:v>
                </c:pt>
                <c:pt idx="760">
                  <c:v>1.5068999999999999E-5</c:v>
                </c:pt>
                <c:pt idx="761">
                  <c:v>1.5124E-5</c:v>
                </c:pt>
                <c:pt idx="762">
                  <c:v>1.504E-5</c:v>
                </c:pt>
                <c:pt idx="763">
                  <c:v>1.522E-5</c:v>
                </c:pt>
                <c:pt idx="764">
                  <c:v>1.5308E-5</c:v>
                </c:pt>
                <c:pt idx="765">
                  <c:v>1.5293000000000001E-5</c:v>
                </c:pt>
                <c:pt idx="766">
                  <c:v>1.5290000000000001E-5</c:v>
                </c:pt>
                <c:pt idx="767">
                  <c:v>1.5207E-5</c:v>
                </c:pt>
                <c:pt idx="768">
                  <c:v>1.5187E-5</c:v>
                </c:pt>
                <c:pt idx="769">
                  <c:v>1.5097E-5</c:v>
                </c:pt>
                <c:pt idx="770">
                  <c:v>1.4987999999999999E-5</c:v>
                </c:pt>
                <c:pt idx="771">
                  <c:v>1.5012E-5</c:v>
                </c:pt>
                <c:pt idx="772">
                  <c:v>1.5096000000000001E-5</c:v>
                </c:pt>
                <c:pt idx="773">
                  <c:v>1.5075999999999999E-5</c:v>
                </c:pt>
                <c:pt idx="774">
                  <c:v>1.5160999999999999E-5</c:v>
                </c:pt>
                <c:pt idx="775">
                  <c:v>1.519E-5</c:v>
                </c:pt>
                <c:pt idx="776">
                  <c:v>1.4941E-5</c:v>
                </c:pt>
                <c:pt idx="777">
                  <c:v>1.5004999999999999E-5</c:v>
                </c:pt>
                <c:pt idx="778">
                  <c:v>1.4978E-5</c:v>
                </c:pt>
                <c:pt idx="779">
                  <c:v>1.5024E-5</c:v>
                </c:pt>
                <c:pt idx="780">
                  <c:v>1.5085999999999999E-5</c:v>
                </c:pt>
                <c:pt idx="781">
                  <c:v>1.4997000000000001E-5</c:v>
                </c:pt>
                <c:pt idx="782">
                  <c:v>1.4980000000000001E-5</c:v>
                </c:pt>
                <c:pt idx="783">
                  <c:v>1.4863E-5</c:v>
                </c:pt>
                <c:pt idx="784">
                  <c:v>1.4918E-5</c:v>
                </c:pt>
                <c:pt idx="785">
                  <c:v>1.4935E-5</c:v>
                </c:pt>
                <c:pt idx="786">
                  <c:v>1.5077E-5</c:v>
                </c:pt>
                <c:pt idx="787">
                  <c:v>1.5038999999999999E-5</c:v>
                </c:pt>
                <c:pt idx="788">
                  <c:v>1.499E-5</c:v>
                </c:pt>
                <c:pt idx="789">
                  <c:v>1.5072000000000001E-5</c:v>
                </c:pt>
                <c:pt idx="790">
                  <c:v>1.4871E-5</c:v>
                </c:pt>
                <c:pt idx="791">
                  <c:v>1.5146E-5</c:v>
                </c:pt>
                <c:pt idx="792">
                  <c:v>1.5068999999999999E-5</c:v>
                </c:pt>
                <c:pt idx="793">
                  <c:v>1.5058000000000001E-5</c:v>
                </c:pt>
                <c:pt idx="794">
                  <c:v>1.5071E-5</c:v>
                </c:pt>
                <c:pt idx="795">
                  <c:v>1.5017999999999999E-5</c:v>
                </c:pt>
                <c:pt idx="796">
                  <c:v>1.5009E-5</c:v>
                </c:pt>
                <c:pt idx="797">
                  <c:v>1.499E-5</c:v>
                </c:pt>
                <c:pt idx="798">
                  <c:v>1.4997999999999999E-5</c:v>
                </c:pt>
                <c:pt idx="799">
                  <c:v>1.5082999999999999E-5</c:v>
                </c:pt>
                <c:pt idx="800">
                  <c:v>1.5143000000000001E-5</c:v>
                </c:pt>
                <c:pt idx="801">
                  <c:v>1.5113000000000001E-5</c:v>
                </c:pt>
                <c:pt idx="802">
                  <c:v>1.5180999999999999E-5</c:v>
                </c:pt>
                <c:pt idx="803">
                  <c:v>1.522E-5</c:v>
                </c:pt>
                <c:pt idx="804">
                  <c:v>1.5335000000000001E-5</c:v>
                </c:pt>
                <c:pt idx="805">
                  <c:v>1.5162E-5</c:v>
                </c:pt>
                <c:pt idx="806">
                  <c:v>1.5228999999999999E-5</c:v>
                </c:pt>
                <c:pt idx="807">
                  <c:v>1.5226E-5</c:v>
                </c:pt>
                <c:pt idx="808">
                  <c:v>1.5176E-5</c:v>
                </c:pt>
                <c:pt idx="809">
                  <c:v>1.5180999999999999E-5</c:v>
                </c:pt>
                <c:pt idx="810">
                  <c:v>1.5218000000000001E-5</c:v>
                </c:pt>
                <c:pt idx="811">
                  <c:v>1.5152E-5</c:v>
                </c:pt>
                <c:pt idx="812">
                  <c:v>1.5045000000000001E-5</c:v>
                </c:pt>
                <c:pt idx="813">
                  <c:v>1.4941E-5</c:v>
                </c:pt>
                <c:pt idx="814">
                  <c:v>1.4919000000000001E-5</c:v>
                </c:pt>
                <c:pt idx="815">
                  <c:v>1.5012E-5</c:v>
                </c:pt>
                <c:pt idx="816">
                  <c:v>1.4976E-5</c:v>
                </c:pt>
                <c:pt idx="817">
                  <c:v>1.5033E-5</c:v>
                </c:pt>
                <c:pt idx="818">
                  <c:v>1.5116000000000001E-5</c:v>
                </c:pt>
                <c:pt idx="819">
                  <c:v>1.5150000000000001E-5</c:v>
                </c:pt>
                <c:pt idx="820">
                  <c:v>1.5126999999999999E-5</c:v>
                </c:pt>
                <c:pt idx="821">
                  <c:v>1.5160000000000001E-5</c:v>
                </c:pt>
                <c:pt idx="822">
                  <c:v>1.5226E-5</c:v>
                </c:pt>
                <c:pt idx="823">
                  <c:v>1.5255E-5</c:v>
                </c:pt>
                <c:pt idx="824">
                  <c:v>1.5201000000000001E-5</c:v>
                </c:pt>
                <c:pt idx="825">
                  <c:v>1.5226E-5</c:v>
                </c:pt>
                <c:pt idx="826">
                  <c:v>1.5271E-5</c:v>
                </c:pt>
                <c:pt idx="827">
                  <c:v>1.5228000000000001E-5</c:v>
                </c:pt>
                <c:pt idx="828">
                  <c:v>1.5307000000000001E-5</c:v>
                </c:pt>
                <c:pt idx="829">
                  <c:v>1.5441999999999999E-5</c:v>
                </c:pt>
                <c:pt idx="830">
                  <c:v>1.5444E-5</c:v>
                </c:pt>
                <c:pt idx="831">
                  <c:v>1.5379E-5</c:v>
                </c:pt>
                <c:pt idx="832">
                  <c:v>1.5401E-5</c:v>
                </c:pt>
                <c:pt idx="833">
                  <c:v>1.5485000000000002E-5</c:v>
                </c:pt>
                <c:pt idx="834">
                  <c:v>1.5588999999999999E-5</c:v>
                </c:pt>
                <c:pt idx="835">
                  <c:v>1.5478999999999999E-5</c:v>
                </c:pt>
                <c:pt idx="836">
                  <c:v>1.5505000000000001E-5</c:v>
                </c:pt>
                <c:pt idx="837">
                  <c:v>1.5568000000000001E-5</c:v>
                </c:pt>
                <c:pt idx="838">
                  <c:v>1.5537E-5</c:v>
                </c:pt>
                <c:pt idx="839">
                  <c:v>1.5512E-5</c:v>
                </c:pt>
                <c:pt idx="840">
                  <c:v>1.5505000000000001E-5</c:v>
                </c:pt>
                <c:pt idx="841">
                  <c:v>1.5475E-5</c:v>
                </c:pt>
                <c:pt idx="842">
                  <c:v>1.5481999999999998E-5</c:v>
                </c:pt>
                <c:pt idx="843">
                  <c:v>1.5549999999999999E-5</c:v>
                </c:pt>
                <c:pt idx="844">
                  <c:v>1.5472E-5</c:v>
                </c:pt>
                <c:pt idx="845">
                  <c:v>1.5563E-5</c:v>
                </c:pt>
                <c:pt idx="846">
                  <c:v>1.5733E-5</c:v>
                </c:pt>
                <c:pt idx="847">
                  <c:v>1.5325999999999999E-5</c:v>
                </c:pt>
                <c:pt idx="848">
                  <c:v>1.5438999999999999E-5</c:v>
                </c:pt>
                <c:pt idx="849">
                  <c:v>1.5478E-5</c:v>
                </c:pt>
                <c:pt idx="850">
                  <c:v>1.5515999999999998E-5</c:v>
                </c:pt>
                <c:pt idx="851">
                  <c:v>1.5531000000000001E-5</c:v>
                </c:pt>
                <c:pt idx="852">
                  <c:v>1.5551000000000001E-5</c:v>
                </c:pt>
                <c:pt idx="853">
                  <c:v>1.5486E-5</c:v>
                </c:pt>
                <c:pt idx="854">
                  <c:v>1.5359999999999999E-5</c:v>
                </c:pt>
                <c:pt idx="855">
                  <c:v>1.5393E-5</c:v>
                </c:pt>
                <c:pt idx="856">
                  <c:v>1.5441999999999999E-5</c:v>
                </c:pt>
                <c:pt idx="857">
                  <c:v>1.5406000000000001E-5</c:v>
                </c:pt>
                <c:pt idx="858">
                  <c:v>1.5438999999999999E-5</c:v>
                </c:pt>
                <c:pt idx="859">
                  <c:v>1.5364999999999999E-5</c:v>
                </c:pt>
                <c:pt idx="860">
                  <c:v>1.5378000000000001E-5</c:v>
                </c:pt>
                <c:pt idx="861">
                  <c:v>1.5313000000000001E-5</c:v>
                </c:pt>
                <c:pt idx="862">
                  <c:v>1.5245999999999999E-5</c:v>
                </c:pt>
                <c:pt idx="863">
                  <c:v>1.5305999999999999E-5</c:v>
                </c:pt>
                <c:pt idx="864">
                  <c:v>1.5498E-5</c:v>
                </c:pt>
                <c:pt idx="865">
                  <c:v>1.5719E-5</c:v>
                </c:pt>
                <c:pt idx="866">
                  <c:v>1.5432999999999999E-5</c:v>
                </c:pt>
                <c:pt idx="867">
                  <c:v>1.5262000000000001E-5</c:v>
                </c:pt>
                <c:pt idx="868">
                  <c:v>1.5375000000000001E-5</c:v>
                </c:pt>
                <c:pt idx="869">
                  <c:v>1.5403000000000001E-5</c:v>
                </c:pt>
                <c:pt idx="870">
                  <c:v>1.5335000000000001E-5</c:v>
                </c:pt>
                <c:pt idx="871">
                  <c:v>1.5260999999999998E-5</c:v>
                </c:pt>
                <c:pt idx="872">
                  <c:v>1.5209E-5</c:v>
                </c:pt>
                <c:pt idx="873">
                  <c:v>1.5316999999999999E-5</c:v>
                </c:pt>
                <c:pt idx="874">
                  <c:v>1.5173E-5</c:v>
                </c:pt>
                <c:pt idx="875">
                  <c:v>1.5028000000000001E-5</c:v>
                </c:pt>
                <c:pt idx="876">
                  <c:v>1.5142E-5</c:v>
                </c:pt>
                <c:pt idx="877">
                  <c:v>1.5055000000000001E-5</c:v>
                </c:pt>
                <c:pt idx="878">
                  <c:v>1.4977000000000001E-5</c:v>
                </c:pt>
                <c:pt idx="879">
                  <c:v>1.5169E-5</c:v>
                </c:pt>
                <c:pt idx="880">
                  <c:v>1.5170999999999999E-5</c:v>
                </c:pt>
                <c:pt idx="881">
                  <c:v>1.5034E-5</c:v>
                </c:pt>
                <c:pt idx="882">
                  <c:v>1.5119999999999999E-5</c:v>
                </c:pt>
                <c:pt idx="883">
                  <c:v>1.5123000000000001E-5</c:v>
                </c:pt>
                <c:pt idx="884">
                  <c:v>1.5257E-5</c:v>
                </c:pt>
                <c:pt idx="885">
                  <c:v>1.5344000000000001E-5</c:v>
                </c:pt>
                <c:pt idx="886">
                  <c:v>1.5407E-5</c:v>
                </c:pt>
                <c:pt idx="887">
                  <c:v>1.5373E-5</c:v>
                </c:pt>
                <c:pt idx="888">
                  <c:v>1.5469999999999999E-5</c:v>
                </c:pt>
                <c:pt idx="889">
                  <c:v>1.5194999999999999E-5</c:v>
                </c:pt>
                <c:pt idx="890">
                  <c:v>1.5440000000000001E-5</c:v>
                </c:pt>
                <c:pt idx="891">
                  <c:v>1.5366000000000002E-5</c:v>
                </c:pt>
                <c:pt idx="892">
                  <c:v>1.5279000000000001E-5</c:v>
                </c:pt>
                <c:pt idx="893">
                  <c:v>1.5458999999999999E-5</c:v>
                </c:pt>
                <c:pt idx="894">
                  <c:v>1.5441999999999999E-5</c:v>
                </c:pt>
                <c:pt idx="895">
                  <c:v>1.5268E-5</c:v>
                </c:pt>
                <c:pt idx="896">
                  <c:v>1.5243E-5</c:v>
                </c:pt>
                <c:pt idx="897">
                  <c:v>1.5264000000000002E-5</c:v>
                </c:pt>
                <c:pt idx="898">
                  <c:v>1.5223E-5</c:v>
                </c:pt>
                <c:pt idx="899">
                  <c:v>1.5421E-5</c:v>
                </c:pt>
                <c:pt idx="900">
                  <c:v>1.5607000000000002E-5</c:v>
                </c:pt>
                <c:pt idx="901">
                  <c:v>1.5267000000000001E-5</c:v>
                </c:pt>
                <c:pt idx="902">
                  <c:v>1.5189E-5</c:v>
                </c:pt>
                <c:pt idx="903">
                  <c:v>1.526E-5</c:v>
                </c:pt>
                <c:pt idx="904">
                  <c:v>1.5393E-5</c:v>
                </c:pt>
                <c:pt idx="905">
                  <c:v>1.5308E-5</c:v>
                </c:pt>
                <c:pt idx="906">
                  <c:v>1.5085E-5</c:v>
                </c:pt>
                <c:pt idx="907">
                  <c:v>1.5184000000000001E-5</c:v>
                </c:pt>
                <c:pt idx="908">
                  <c:v>1.5218999999999999E-5</c:v>
                </c:pt>
                <c:pt idx="909">
                  <c:v>1.5248999999999999E-5</c:v>
                </c:pt>
                <c:pt idx="910">
                  <c:v>1.5194999999999999E-5</c:v>
                </c:pt>
                <c:pt idx="911">
                  <c:v>1.5166E-5</c:v>
                </c:pt>
                <c:pt idx="912">
                  <c:v>1.5305999999999999E-5</c:v>
                </c:pt>
                <c:pt idx="913">
                  <c:v>1.5338000000000001E-5</c:v>
                </c:pt>
                <c:pt idx="914">
                  <c:v>1.526E-5</c:v>
                </c:pt>
                <c:pt idx="915">
                  <c:v>1.5293000000000001E-5</c:v>
                </c:pt>
                <c:pt idx="916">
                  <c:v>1.5279999999999999E-5</c:v>
                </c:pt>
                <c:pt idx="917">
                  <c:v>1.5305E-5</c:v>
                </c:pt>
                <c:pt idx="918">
                  <c:v>1.5244E-5</c:v>
                </c:pt>
                <c:pt idx="919">
                  <c:v>1.5347000000000001E-5</c:v>
                </c:pt>
                <c:pt idx="920">
                  <c:v>1.5438999999999999E-5</c:v>
                </c:pt>
                <c:pt idx="921">
                  <c:v>1.5328E-5</c:v>
                </c:pt>
                <c:pt idx="922">
                  <c:v>1.5434000000000002E-5</c:v>
                </c:pt>
                <c:pt idx="923">
                  <c:v>1.5313000000000001E-5</c:v>
                </c:pt>
                <c:pt idx="924">
                  <c:v>1.5214E-5</c:v>
                </c:pt>
                <c:pt idx="925">
                  <c:v>1.5330999999999999E-5</c:v>
                </c:pt>
                <c:pt idx="926">
                  <c:v>1.5395000000000001E-5</c:v>
                </c:pt>
                <c:pt idx="927">
                  <c:v>1.5177000000000001E-5</c:v>
                </c:pt>
                <c:pt idx="928">
                  <c:v>1.5271999999999999E-5</c:v>
                </c:pt>
                <c:pt idx="929">
                  <c:v>1.5355000000000001E-5</c:v>
                </c:pt>
                <c:pt idx="930">
                  <c:v>1.5367E-5</c:v>
                </c:pt>
                <c:pt idx="931">
                  <c:v>1.5563E-5</c:v>
                </c:pt>
                <c:pt idx="932">
                  <c:v>1.558E-5</c:v>
                </c:pt>
                <c:pt idx="933">
                  <c:v>1.5571000000000001E-5</c:v>
                </c:pt>
                <c:pt idx="934">
                  <c:v>1.5571000000000001E-5</c:v>
                </c:pt>
                <c:pt idx="935">
                  <c:v>1.5500999999999999E-5</c:v>
                </c:pt>
                <c:pt idx="936">
                  <c:v>1.5617E-5</c:v>
                </c:pt>
                <c:pt idx="937">
                  <c:v>1.5599000000000001E-5</c:v>
                </c:pt>
                <c:pt idx="938">
                  <c:v>1.5576000000000001E-5</c:v>
                </c:pt>
                <c:pt idx="939">
                  <c:v>1.5688E-5</c:v>
                </c:pt>
                <c:pt idx="940">
                  <c:v>1.5869999999999999E-5</c:v>
                </c:pt>
                <c:pt idx="941">
                  <c:v>1.5245000000000001E-5</c:v>
                </c:pt>
                <c:pt idx="942">
                  <c:v>1.5582000000000001E-5</c:v>
                </c:pt>
                <c:pt idx="943">
                  <c:v>1.5559000000000001E-5</c:v>
                </c:pt>
                <c:pt idx="944">
                  <c:v>1.5670000000000001E-5</c:v>
                </c:pt>
                <c:pt idx="945">
                  <c:v>1.5622999999999999E-5</c:v>
                </c:pt>
                <c:pt idx="946">
                  <c:v>1.5633000000000001E-5</c:v>
                </c:pt>
                <c:pt idx="947">
                  <c:v>1.5607000000000002E-5</c:v>
                </c:pt>
                <c:pt idx="948">
                  <c:v>1.5704000000000001E-5</c:v>
                </c:pt>
                <c:pt idx="949">
                  <c:v>1.5741999999999999E-5</c:v>
                </c:pt>
                <c:pt idx="950">
                  <c:v>1.5670000000000001E-5</c:v>
                </c:pt>
                <c:pt idx="951">
                  <c:v>1.5764999999999999E-5</c:v>
                </c:pt>
                <c:pt idx="952">
                  <c:v>1.5532E-5</c:v>
                </c:pt>
                <c:pt idx="953">
                  <c:v>1.5651999999999999E-5</c:v>
                </c:pt>
                <c:pt idx="954">
                  <c:v>1.5625999999999999E-5</c:v>
                </c:pt>
                <c:pt idx="955">
                  <c:v>1.5596000000000001E-5</c:v>
                </c:pt>
                <c:pt idx="956">
                  <c:v>1.5668E-5</c:v>
                </c:pt>
                <c:pt idx="957">
                  <c:v>1.5656999999999999E-5</c:v>
                </c:pt>
                <c:pt idx="958">
                  <c:v>1.5693999999999999E-5</c:v>
                </c:pt>
                <c:pt idx="959">
                  <c:v>1.5461999999999999E-5</c:v>
                </c:pt>
                <c:pt idx="960">
                  <c:v>1.5359E-5</c:v>
                </c:pt>
                <c:pt idx="961">
                  <c:v>1.5503E-5</c:v>
                </c:pt>
                <c:pt idx="962">
                  <c:v>1.5560999999999999E-5</c:v>
                </c:pt>
                <c:pt idx="963">
                  <c:v>1.5583999999999999E-5</c:v>
                </c:pt>
                <c:pt idx="964">
                  <c:v>1.5594E-5</c:v>
                </c:pt>
                <c:pt idx="965">
                  <c:v>1.5517000000000001E-5</c:v>
                </c:pt>
                <c:pt idx="966">
                  <c:v>1.5633000000000001E-5</c:v>
                </c:pt>
                <c:pt idx="967">
                  <c:v>1.5750999999999999E-5</c:v>
                </c:pt>
                <c:pt idx="968">
                  <c:v>1.5758000000000001E-5</c:v>
                </c:pt>
                <c:pt idx="969">
                  <c:v>1.5650000000000001E-5</c:v>
                </c:pt>
                <c:pt idx="970">
                  <c:v>1.5628E-5</c:v>
                </c:pt>
                <c:pt idx="971">
                  <c:v>1.5498999999999998E-5</c:v>
                </c:pt>
                <c:pt idx="972">
                  <c:v>1.5441E-5</c:v>
                </c:pt>
                <c:pt idx="973">
                  <c:v>1.5342E-5</c:v>
                </c:pt>
                <c:pt idx="974">
                  <c:v>1.5471000000000001E-5</c:v>
                </c:pt>
                <c:pt idx="975">
                  <c:v>1.5565000000000001E-5</c:v>
                </c:pt>
                <c:pt idx="976">
                  <c:v>1.5512999999999999E-5</c:v>
                </c:pt>
                <c:pt idx="977">
                  <c:v>1.554E-5</c:v>
                </c:pt>
                <c:pt idx="978">
                  <c:v>1.5384E-5</c:v>
                </c:pt>
                <c:pt idx="979">
                  <c:v>1.5403000000000001E-5</c:v>
                </c:pt>
                <c:pt idx="980">
                  <c:v>1.5525000000000001E-5</c:v>
                </c:pt>
                <c:pt idx="981">
                  <c:v>1.5486999999999999E-5</c:v>
                </c:pt>
                <c:pt idx="982">
                  <c:v>1.5395000000000001E-5</c:v>
                </c:pt>
                <c:pt idx="983">
                  <c:v>1.5619000000000001E-5</c:v>
                </c:pt>
                <c:pt idx="984">
                  <c:v>1.5492E-5</c:v>
                </c:pt>
                <c:pt idx="985">
                  <c:v>1.5667000000000001E-5</c:v>
                </c:pt>
                <c:pt idx="986">
                  <c:v>1.5693999999999999E-5</c:v>
                </c:pt>
                <c:pt idx="987">
                  <c:v>1.5624000000000002E-5</c:v>
                </c:pt>
                <c:pt idx="988">
                  <c:v>1.5705999999999998E-5</c:v>
                </c:pt>
                <c:pt idx="989">
                  <c:v>1.5688E-5</c:v>
                </c:pt>
                <c:pt idx="990">
                  <c:v>1.5682999999999999E-5</c:v>
                </c:pt>
                <c:pt idx="991">
                  <c:v>1.556E-5</c:v>
                </c:pt>
                <c:pt idx="992">
                  <c:v>1.5455999999999999E-5</c:v>
                </c:pt>
                <c:pt idx="993">
                  <c:v>1.5477000000000001E-5</c:v>
                </c:pt>
                <c:pt idx="994">
                  <c:v>1.5506999999999999E-5</c:v>
                </c:pt>
                <c:pt idx="995">
                  <c:v>1.5398999999999999E-5</c:v>
                </c:pt>
                <c:pt idx="996">
                  <c:v>1.5389000000000001E-5</c:v>
                </c:pt>
                <c:pt idx="997">
                  <c:v>1.5196E-5</c:v>
                </c:pt>
                <c:pt idx="998">
                  <c:v>1.5339E-5</c:v>
                </c:pt>
                <c:pt idx="999">
                  <c:v>1.5489999999999999E-5</c:v>
                </c:pt>
                <c:pt idx="1000">
                  <c:v>1.4927E-5</c:v>
                </c:pt>
                <c:pt idx="1001">
                  <c:v>1.5409000000000001E-5</c:v>
                </c:pt>
                <c:pt idx="1002">
                  <c:v>1.5483000000000001E-5</c:v>
                </c:pt>
                <c:pt idx="1003">
                  <c:v>1.5187999999999999E-5</c:v>
                </c:pt>
                <c:pt idx="1004">
                  <c:v>1.5301000000000001E-5</c:v>
                </c:pt>
                <c:pt idx="1005">
                  <c:v>1.5011000000000001E-5</c:v>
                </c:pt>
                <c:pt idx="1006">
                  <c:v>1.5054E-5</c:v>
                </c:pt>
                <c:pt idx="1007">
                  <c:v>1.5197E-5</c:v>
                </c:pt>
                <c:pt idx="1008">
                  <c:v>1.4881E-5</c:v>
                </c:pt>
                <c:pt idx="1009">
                  <c:v>1.4819E-5</c:v>
                </c:pt>
                <c:pt idx="1010">
                  <c:v>1.482E-5</c:v>
                </c:pt>
                <c:pt idx="1011">
                  <c:v>1.4859E-5</c:v>
                </c:pt>
                <c:pt idx="1012">
                  <c:v>1.4908E-5</c:v>
                </c:pt>
                <c:pt idx="1013">
                  <c:v>1.4961E-5</c:v>
                </c:pt>
                <c:pt idx="1014">
                  <c:v>1.467E-5</c:v>
                </c:pt>
                <c:pt idx="1015">
                  <c:v>1.4628E-5</c:v>
                </c:pt>
                <c:pt idx="1016">
                  <c:v>1.5004999999999999E-5</c:v>
                </c:pt>
                <c:pt idx="1017">
                  <c:v>1.4764E-5</c:v>
                </c:pt>
                <c:pt idx="1018">
                  <c:v>1.4965E-5</c:v>
                </c:pt>
                <c:pt idx="1019">
                  <c:v>1.5023E-5</c:v>
                </c:pt>
                <c:pt idx="1020">
                  <c:v>1.502E-5</c:v>
                </c:pt>
                <c:pt idx="1021">
                  <c:v>1.4987999999999999E-5</c:v>
                </c:pt>
                <c:pt idx="1022">
                  <c:v>1.5068E-5</c:v>
                </c:pt>
                <c:pt idx="1023">
                  <c:v>1.4985E-5</c:v>
                </c:pt>
                <c:pt idx="1024">
                  <c:v>1.5133999999999999E-5</c:v>
                </c:pt>
                <c:pt idx="1025">
                  <c:v>1.4938E-5</c:v>
                </c:pt>
                <c:pt idx="1026">
                  <c:v>1.4949999999999999E-5</c:v>
                </c:pt>
                <c:pt idx="1027">
                  <c:v>1.5166E-5</c:v>
                </c:pt>
                <c:pt idx="1028">
                  <c:v>1.5058000000000001E-5</c:v>
                </c:pt>
                <c:pt idx="1029">
                  <c:v>1.4973E-5</c:v>
                </c:pt>
                <c:pt idx="1030">
                  <c:v>1.5027E-5</c:v>
                </c:pt>
                <c:pt idx="1031">
                  <c:v>1.5207E-5</c:v>
                </c:pt>
                <c:pt idx="1032">
                  <c:v>1.5262999999999999E-5</c:v>
                </c:pt>
                <c:pt idx="1033">
                  <c:v>1.5209E-5</c:v>
                </c:pt>
                <c:pt idx="1034">
                  <c:v>1.5199E-5</c:v>
                </c:pt>
                <c:pt idx="1035">
                  <c:v>1.522E-5</c:v>
                </c:pt>
                <c:pt idx="1036">
                  <c:v>1.5194999999999999E-5</c:v>
                </c:pt>
                <c:pt idx="1037">
                  <c:v>1.5255E-5</c:v>
                </c:pt>
                <c:pt idx="1038">
                  <c:v>1.5308999999999999E-5</c:v>
                </c:pt>
                <c:pt idx="1039">
                  <c:v>1.525E-5</c:v>
                </c:pt>
                <c:pt idx="1040">
                  <c:v>1.5029E-5</c:v>
                </c:pt>
                <c:pt idx="1041">
                  <c:v>1.5119E-5</c:v>
                </c:pt>
                <c:pt idx="1042">
                  <c:v>1.4999E-5</c:v>
                </c:pt>
                <c:pt idx="1043">
                  <c:v>1.5041E-5</c:v>
                </c:pt>
                <c:pt idx="1044">
                  <c:v>1.5095E-5</c:v>
                </c:pt>
                <c:pt idx="1045">
                  <c:v>1.4965E-5</c:v>
                </c:pt>
                <c:pt idx="1046">
                  <c:v>1.4929999999999999E-5</c:v>
                </c:pt>
                <c:pt idx="1047">
                  <c:v>1.4892000000000001E-5</c:v>
                </c:pt>
                <c:pt idx="1048">
                  <c:v>1.487E-5</c:v>
                </c:pt>
                <c:pt idx="1049">
                  <c:v>1.486E-5</c:v>
                </c:pt>
                <c:pt idx="1050">
                  <c:v>1.4737E-5</c:v>
                </c:pt>
                <c:pt idx="1051">
                  <c:v>1.485E-5</c:v>
                </c:pt>
                <c:pt idx="1052">
                  <c:v>1.4904E-5</c:v>
                </c:pt>
                <c:pt idx="1053">
                  <c:v>1.5159E-5</c:v>
                </c:pt>
                <c:pt idx="1054">
                  <c:v>1.5302E-5</c:v>
                </c:pt>
                <c:pt idx="1055">
                  <c:v>1.5243E-5</c:v>
                </c:pt>
                <c:pt idx="1056">
                  <c:v>1.5251E-5</c:v>
                </c:pt>
                <c:pt idx="1057">
                  <c:v>1.52E-5</c:v>
                </c:pt>
                <c:pt idx="1058">
                  <c:v>1.5153999999999999E-5</c:v>
                </c:pt>
                <c:pt idx="1059">
                  <c:v>1.502E-5</c:v>
                </c:pt>
                <c:pt idx="1060">
                  <c:v>1.506E-5</c:v>
                </c:pt>
                <c:pt idx="1061">
                  <c:v>1.5125E-5</c:v>
                </c:pt>
                <c:pt idx="1062">
                  <c:v>1.5094E-5</c:v>
                </c:pt>
                <c:pt idx="1063">
                  <c:v>1.5072000000000001E-5</c:v>
                </c:pt>
                <c:pt idx="1064">
                  <c:v>1.5201999999999999E-5</c:v>
                </c:pt>
                <c:pt idx="1065">
                  <c:v>1.5245000000000001E-5</c:v>
                </c:pt>
                <c:pt idx="1066">
                  <c:v>1.5228000000000001E-5</c:v>
                </c:pt>
                <c:pt idx="1067">
                  <c:v>1.5062000000000001E-5</c:v>
                </c:pt>
                <c:pt idx="1068">
                  <c:v>1.4929999999999999E-5</c:v>
                </c:pt>
                <c:pt idx="1069">
                  <c:v>1.4888999999999999E-5</c:v>
                </c:pt>
                <c:pt idx="1070">
                  <c:v>1.4929999999999999E-5</c:v>
                </c:pt>
                <c:pt idx="1071">
                  <c:v>1.5068E-5</c:v>
                </c:pt>
                <c:pt idx="1072">
                  <c:v>1.5033E-5</c:v>
                </c:pt>
                <c:pt idx="1073">
                  <c:v>1.5124E-5</c:v>
                </c:pt>
                <c:pt idx="1074">
                  <c:v>1.5087E-5</c:v>
                </c:pt>
                <c:pt idx="1075">
                  <c:v>1.517E-5</c:v>
                </c:pt>
                <c:pt idx="1076">
                  <c:v>1.5160000000000001E-5</c:v>
                </c:pt>
                <c:pt idx="1077">
                  <c:v>1.5293000000000001E-5</c:v>
                </c:pt>
                <c:pt idx="1078">
                  <c:v>1.4792E-5</c:v>
                </c:pt>
                <c:pt idx="1079">
                  <c:v>1.5187999999999999E-5</c:v>
                </c:pt>
                <c:pt idx="1080">
                  <c:v>1.5221E-5</c:v>
                </c:pt>
                <c:pt idx="1081">
                  <c:v>1.5199E-5</c:v>
                </c:pt>
                <c:pt idx="1082">
                  <c:v>1.5182E-5</c:v>
                </c:pt>
                <c:pt idx="1083">
                  <c:v>1.5258E-5</c:v>
                </c:pt>
                <c:pt idx="1084">
                  <c:v>1.5223E-5</c:v>
                </c:pt>
                <c:pt idx="1085">
                  <c:v>1.5016E-5</c:v>
                </c:pt>
                <c:pt idx="1086">
                  <c:v>1.4941E-5</c:v>
                </c:pt>
                <c:pt idx="1087">
                  <c:v>1.4987000000000001E-5</c:v>
                </c:pt>
                <c:pt idx="1088">
                  <c:v>1.4951E-5</c:v>
                </c:pt>
                <c:pt idx="1089">
                  <c:v>1.4936000000000001E-5</c:v>
                </c:pt>
                <c:pt idx="1090">
                  <c:v>1.5036E-5</c:v>
                </c:pt>
                <c:pt idx="1091">
                  <c:v>1.4987000000000001E-5</c:v>
                </c:pt>
                <c:pt idx="1092">
                  <c:v>1.483E-5</c:v>
                </c:pt>
                <c:pt idx="1093">
                  <c:v>1.4684999999999999E-5</c:v>
                </c:pt>
                <c:pt idx="1094">
                  <c:v>1.4600000000000001E-5</c:v>
                </c:pt>
                <c:pt idx="1095">
                  <c:v>1.4704E-5</c:v>
                </c:pt>
                <c:pt idx="1096">
                  <c:v>1.4549000000000001E-5</c:v>
                </c:pt>
                <c:pt idx="1097">
                  <c:v>1.4674999999999999E-5</c:v>
                </c:pt>
                <c:pt idx="1098">
                  <c:v>1.4688000000000001E-5</c:v>
                </c:pt>
                <c:pt idx="1099">
                  <c:v>1.4846E-5</c:v>
                </c:pt>
                <c:pt idx="1100">
                  <c:v>1.4752999999999999E-5</c:v>
                </c:pt>
                <c:pt idx="1101">
                  <c:v>1.4825E-5</c:v>
                </c:pt>
                <c:pt idx="1102">
                  <c:v>1.4805E-5</c:v>
                </c:pt>
                <c:pt idx="1103">
                  <c:v>1.4861999999999999E-5</c:v>
                </c:pt>
                <c:pt idx="1104">
                  <c:v>1.4861000000000001E-5</c:v>
                </c:pt>
                <c:pt idx="1105">
                  <c:v>1.4884E-5</c:v>
                </c:pt>
                <c:pt idx="1106">
                  <c:v>1.5044E-5</c:v>
                </c:pt>
                <c:pt idx="1107">
                  <c:v>1.5163E-5</c:v>
                </c:pt>
                <c:pt idx="1108">
                  <c:v>1.5302E-5</c:v>
                </c:pt>
                <c:pt idx="1109">
                  <c:v>1.5413999999999998E-5</c:v>
                </c:pt>
                <c:pt idx="1110">
                  <c:v>1.5373999999999999E-5</c:v>
                </c:pt>
                <c:pt idx="1111">
                  <c:v>1.5386000000000001E-5</c:v>
                </c:pt>
                <c:pt idx="1112">
                  <c:v>1.5557999999999999E-5</c:v>
                </c:pt>
                <c:pt idx="1113">
                  <c:v>1.5707000000000001E-5</c:v>
                </c:pt>
                <c:pt idx="1114">
                  <c:v>1.535E-5</c:v>
                </c:pt>
                <c:pt idx="1115">
                  <c:v>1.5345E-5</c:v>
                </c:pt>
                <c:pt idx="1116">
                  <c:v>1.5472E-5</c:v>
                </c:pt>
                <c:pt idx="1117">
                  <c:v>1.5566E-5</c:v>
                </c:pt>
                <c:pt idx="1118">
                  <c:v>1.5492E-5</c:v>
                </c:pt>
                <c:pt idx="1119">
                  <c:v>1.5434000000000002E-5</c:v>
                </c:pt>
                <c:pt idx="1120">
                  <c:v>1.5630000000000001E-5</c:v>
                </c:pt>
                <c:pt idx="1121">
                  <c:v>1.5557999999999999E-5</c:v>
                </c:pt>
                <c:pt idx="1122">
                  <c:v>1.5404999999999999E-5</c:v>
                </c:pt>
                <c:pt idx="1123">
                  <c:v>1.5347999999999999E-5</c:v>
                </c:pt>
                <c:pt idx="1124">
                  <c:v>1.5415999999999999E-5</c:v>
                </c:pt>
                <c:pt idx="1125">
                  <c:v>1.5603E-5</c:v>
                </c:pt>
                <c:pt idx="1126">
                  <c:v>1.5707999999999999E-5</c:v>
                </c:pt>
                <c:pt idx="1127">
                  <c:v>1.5605000000000001E-5</c:v>
                </c:pt>
                <c:pt idx="1128">
                  <c:v>1.5488000000000001E-5</c:v>
                </c:pt>
                <c:pt idx="1129">
                  <c:v>1.5526999999999999E-5</c:v>
                </c:pt>
                <c:pt idx="1130">
                  <c:v>1.5441999999999999E-5</c:v>
                </c:pt>
                <c:pt idx="1131">
                  <c:v>1.5404999999999999E-5</c:v>
                </c:pt>
                <c:pt idx="1132">
                  <c:v>1.5349000000000002E-5</c:v>
                </c:pt>
                <c:pt idx="1133">
                  <c:v>1.5344000000000001E-5</c:v>
                </c:pt>
                <c:pt idx="1134">
                  <c:v>1.5393999999999999E-5</c:v>
                </c:pt>
                <c:pt idx="1135">
                  <c:v>1.5279000000000001E-5</c:v>
                </c:pt>
                <c:pt idx="1136">
                  <c:v>1.5319E-5</c:v>
                </c:pt>
                <c:pt idx="1137">
                  <c:v>1.5523999999999999E-5</c:v>
                </c:pt>
                <c:pt idx="1138">
                  <c:v>1.5551999999999999E-5</c:v>
                </c:pt>
                <c:pt idx="1139">
                  <c:v>1.5498999999999998E-5</c:v>
                </c:pt>
                <c:pt idx="1140">
                  <c:v>1.5019E-5</c:v>
                </c:pt>
                <c:pt idx="1141">
                  <c:v>1.519E-5</c:v>
                </c:pt>
                <c:pt idx="1142">
                  <c:v>1.5373E-5</c:v>
                </c:pt>
                <c:pt idx="1143">
                  <c:v>1.5294999999999998E-5</c:v>
                </c:pt>
                <c:pt idx="1144">
                  <c:v>1.5172E-5</c:v>
                </c:pt>
                <c:pt idx="1145">
                  <c:v>1.5367999999999999E-5</c:v>
                </c:pt>
                <c:pt idx="1146">
                  <c:v>1.5376999999999999E-5</c:v>
                </c:pt>
                <c:pt idx="1147">
                  <c:v>1.5457000000000001E-5</c:v>
                </c:pt>
                <c:pt idx="1148">
                  <c:v>1.5082000000000001E-5</c:v>
                </c:pt>
                <c:pt idx="1149">
                  <c:v>1.5186E-5</c:v>
                </c:pt>
                <c:pt idx="1150">
                  <c:v>1.5170999999999999E-5</c:v>
                </c:pt>
                <c:pt idx="1151">
                  <c:v>1.5177999999999999E-5</c:v>
                </c:pt>
                <c:pt idx="1152">
                  <c:v>1.5213E-5</c:v>
                </c:pt>
                <c:pt idx="1153">
                  <c:v>1.5167999999999999E-5</c:v>
                </c:pt>
                <c:pt idx="1154">
                  <c:v>1.5143000000000001E-5</c:v>
                </c:pt>
                <c:pt idx="1155">
                  <c:v>1.5021000000000001E-5</c:v>
                </c:pt>
                <c:pt idx="1156">
                  <c:v>1.5007E-5</c:v>
                </c:pt>
                <c:pt idx="1157">
                  <c:v>1.4960000000000001E-5</c:v>
                </c:pt>
                <c:pt idx="1158">
                  <c:v>1.5136999999999999E-5</c:v>
                </c:pt>
                <c:pt idx="1159">
                  <c:v>1.4949E-5</c:v>
                </c:pt>
                <c:pt idx="1160">
                  <c:v>1.4901E-5</c:v>
                </c:pt>
                <c:pt idx="1161">
                  <c:v>1.4817000000000001E-5</c:v>
                </c:pt>
                <c:pt idx="1162">
                  <c:v>1.5140000000000001E-5</c:v>
                </c:pt>
                <c:pt idx="1163">
                  <c:v>1.5273000000000001E-5</c:v>
                </c:pt>
                <c:pt idx="1164">
                  <c:v>1.5203E-5</c:v>
                </c:pt>
                <c:pt idx="1165">
                  <c:v>1.5221E-5</c:v>
                </c:pt>
                <c:pt idx="1166">
                  <c:v>1.5304000000000001E-5</c:v>
                </c:pt>
                <c:pt idx="1167">
                  <c:v>1.5313999999999999E-5</c:v>
                </c:pt>
                <c:pt idx="1168">
                  <c:v>1.5167000000000001E-5</c:v>
                </c:pt>
                <c:pt idx="1169">
                  <c:v>1.526E-5</c:v>
                </c:pt>
                <c:pt idx="1170">
                  <c:v>1.5319E-5</c:v>
                </c:pt>
                <c:pt idx="1171">
                  <c:v>1.5328E-5</c:v>
                </c:pt>
                <c:pt idx="1172">
                  <c:v>1.5135E-5</c:v>
                </c:pt>
                <c:pt idx="1173">
                  <c:v>1.5179E-5</c:v>
                </c:pt>
                <c:pt idx="1174">
                  <c:v>1.524E-5</c:v>
                </c:pt>
                <c:pt idx="1175">
                  <c:v>1.5247E-5</c:v>
                </c:pt>
                <c:pt idx="1176">
                  <c:v>1.5177000000000001E-5</c:v>
                </c:pt>
                <c:pt idx="1177">
                  <c:v>1.5164000000000001E-5</c:v>
                </c:pt>
                <c:pt idx="1178">
                  <c:v>1.5186E-5</c:v>
                </c:pt>
                <c:pt idx="1179">
                  <c:v>1.5204999999999999E-5</c:v>
                </c:pt>
                <c:pt idx="1180">
                  <c:v>1.5304000000000001E-5</c:v>
                </c:pt>
                <c:pt idx="1181">
                  <c:v>1.5228999999999999E-5</c:v>
                </c:pt>
                <c:pt idx="1182">
                  <c:v>1.5390999999999999E-5</c:v>
                </c:pt>
                <c:pt idx="1183">
                  <c:v>1.5221999999999999E-5</c:v>
                </c:pt>
                <c:pt idx="1184">
                  <c:v>1.5180999999999999E-5</c:v>
                </c:pt>
                <c:pt idx="1185">
                  <c:v>1.5291999999999999E-5</c:v>
                </c:pt>
                <c:pt idx="1186">
                  <c:v>1.5260999999999998E-5</c:v>
                </c:pt>
                <c:pt idx="1187">
                  <c:v>1.5322999999999999E-5</c:v>
                </c:pt>
                <c:pt idx="1188">
                  <c:v>1.5486E-5</c:v>
                </c:pt>
                <c:pt idx="1189">
                  <c:v>1.5545000000000001E-5</c:v>
                </c:pt>
                <c:pt idx="1190">
                  <c:v>1.5528000000000001E-5</c:v>
                </c:pt>
                <c:pt idx="1191">
                  <c:v>1.5098E-5</c:v>
                </c:pt>
                <c:pt idx="1192">
                  <c:v>1.5193E-5</c:v>
                </c:pt>
                <c:pt idx="1193">
                  <c:v>1.5192E-5</c:v>
                </c:pt>
                <c:pt idx="1194">
                  <c:v>1.5208000000000001E-5</c:v>
                </c:pt>
                <c:pt idx="1195">
                  <c:v>1.5160000000000001E-5</c:v>
                </c:pt>
                <c:pt idx="1196">
                  <c:v>1.5112E-5</c:v>
                </c:pt>
                <c:pt idx="1197">
                  <c:v>1.5177000000000001E-5</c:v>
                </c:pt>
                <c:pt idx="1198">
                  <c:v>1.5209E-5</c:v>
                </c:pt>
                <c:pt idx="1199">
                  <c:v>1.5264000000000002E-5</c:v>
                </c:pt>
                <c:pt idx="1200">
                  <c:v>1.5369000000000001E-5</c:v>
                </c:pt>
                <c:pt idx="1201">
                  <c:v>1.5441E-5</c:v>
                </c:pt>
                <c:pt idx="1202">
                  <c:v>1.5532999999999998E-5</c:v>
                </c:pt>
                <c:pt idx="1203">
                  <c:v>1.5449999999999999E-5</c:v>
                </c:pt>
                <c:pt idx="1204">
                  <c:v>1.5522000000000001E-5</c:v>
                </c:pt>
                <c:pt idx="1205">
                  <c:v>1.5684000000000001E-5</c:v>
                </c:pt>
                <c:pt idx="1206">
                  <c:v>1.5497000000000001E-5</c:v>
                </c:pt>
                <c:pt idx="1207">
                  <c:v>1.5526999999999999E-5</c:v>
                </c:pt>
                <c:pt idx="1208">
                  <c:v>1.5619000000000001E-5</c:v>
                </c:pt>
                <c:pt idx="1209">
                  <c:v>1.5437000000000001E-5</c:v>
                </c:pt>
                <c:pt idx="1210">
                  <c:v>1.5452999999999999E-5</c:v>
                </c:pt>
                <c:pt idx="1211">
                  <c:v>1.539E-5</c:v>
                </c:pt>
                <c:pt idx="1212">
                  <c:v>1.5361000000000001E-5</c:v>
                </c:pt>
                <c:pt idx="1213">
                  <c:v>1.5362999999999998E-5</c:v>
                </c:pt>
                <c:pt idx="1214">
                  <c:v>1.5260999999999998E-5</c:v>
                </c:pt>
                <c:pt idx="1215">
                  <c:v>1.5355000000000001E-5</c:v>
                </c:pt>
                <c:pt idx="1216">
                  <c:v>1.5364999999999999E-5</c:v>
                </c:pt>
                <c:pt idx="1217">
                  <c:v>1.5435999999999999E-5</c:v>
                </c:pt>
                <c:pt idx="1218">
                  <c:v>1.5328E-5</c:v>
                </c:pt>
                <c:pt idx="1219">
                  <c:v>1.5258E-5</c:v>
                </c:pt>
                <c:pt idx="1220">
                  <c:v>1.5218999999999999E-5</c:v>
                </c:pt>
                <c:pt idx="1221">
                  <c:v>1.5203E-5</c:v>
                </c:pt>
                <c:pt idx="1222">
                  <c:v>1.5502000000000002E-5</c:v>
                </c:pt>
                <c:pt idx="1223">
                  <c:v>1.5576000000000001E-5</c:v>
                </c:pt>
                <c:pt idx="1224">
                  <c:v>1.5566999999999999E-5</c:v>
                </c:pt>
                <c:pt idx="1225">
                  <c:v>1.5656000000000001E-5</c:v>
                </c:pt>
                <c:pt idx="1226">
                  <c:v>1.5576000000000001E-5</c:v>
                </c:pt>
                <c:pt idx="1227">
                  <c:v>1.5769000000000001E-5</c:v>
                </c:pt>
                <c:pt idx="1228">
                  <c:v>1.5909999999999998E-5</c:v>
                </c:pt>
                <c:pt idx="1229">
                  <c:v>1.5835E-5</c:v>
                </c:pt>
                <c:pt idx="1230">
                  <c:v>1.5872999999999999E-5</c:v>
                </c:pt>
                <c:pt idx="1231">
                  <c:v>1.5775999999999999E-5</c:v>
                </c:pt>
                <c:pt idx="1232">
                  <c:v>1.5716E-5</c:v>
                </c:pt>
                <c:pt idx="1233">
                  <c:v>1.5841E-5</c:v>
                </c:pt>
                <c:pt idx="1234">
                  <c:v>1.5875E-5</c:v>
                </c:pt>
                <c:pt idx="1235">
                  <c:v>1.5784E-5</c:v>
                </c:pt>
                <c:pt idx="1236">
                  <c:v>1.5854000000000001E-5</c:v>
                </c:pt>
                <c:pt idx="1237">
                  <c:v>1.5792999999999999E-5</c:v>
                </c:pt>
                <c:pt idx="1238">
                  <c:v>1.5874000000000001E-5</c:v>
                </c:pt>
                <c:pt idx="1239">
                  <c:v>1.6067999999999999E-5</c:v>
                </c:pt>
                <c:pt idx="1240">
                  <c:v>1.5702E-5</c:v>
                </c:pt>
                <c:pt idx="1241">
                  <c:v>1.5891000000000001E-5</c:v>
                </c:pt>
                <c:pt idx="1242">
                  <c:v>1.5553000000000002E-5</c:v>
                </c:pt>
                <c:pt idx="1243">
                  <c:v>1.5579000000000001E-5</c:v>
                </c:pt>
                <c:pt idx="1244">
                  <c:v>1.5582000000000001E-5</c:v>
                </c:pt>
                <c:pt idx="1245">
                  <c:v>1.5616000000000001E-5</c:v>
                </c:pt>
                <c:pt idx="1246">
                  <c:v>1.5435E-5</c:v>
                </c:pt>
                <c:pt idx="1247">
                  <c:v>1.5333E-5</c:v>
                </c:pt>
                <c:pt idx="1248">
                  <c:v>1.5449999999999999E-5</c:v>
                </c:pt>
                <c:pt idx="1249">
                  <c:v>1.5336E-5</c:v>
                </c:pt>
                <c:pt idx="1250">
                  <c:v>1.5242000000000001E-5</c:v>
                </c:pt>
                <c:pt idx="1251">
                  <c:v>1.5234E-5</c:v>
                </c:pt>
                <c:pt idx="1252">
                  <c:v>1.5177999999999999E-5</c:v>
                </c:pt>
                <c:pt idx="1253">
                  <c:v>1.5211999999999999E-5</c:v>
                </c:pt>
                <c:pt idx="1254">
                  <c:v>1.5373999999999999E-5</c:v>
                </c:pt>
                <c:pt idx="1255">
                  <c:v>1.5722999999999998E-5</c:v>
                </c:pt>
                <c:pt idx="1256">
                  <c:v>1.5417000000000002E-5</c:v>
                </c:pt>
                <c:pt idx="1257">
                  <c:v>1.5532E-5</c:v>
                </c:pt>
                <c:pt idx="1258">
                  <c:v>1.5031999999999999E-5</c:v>
                </c:pt>
                <c:pt idx="1259">
                  <c:v>1.5109999999999999E-5</c:v>
                </c:pt>
                <c:pt idx="1260">
                  <c:v>1.5021999999999999E-5</c:v>
                </c:pt>
                <c:pt idx="1261">
                  <c:v>1.5153999999999999E-5</c:v>
                </c:pt>
                <c:pt idx="1262">
                  <c:v>1.5207E-5</c:v>
                </c:pt>
                <c:pt idx="1263">
                  <c:v>1.5245000000000001E-5</c:v>
                </c:pt>
                <c:pt idx="1264">
                  <c:v>1.5265E-5</c:v>
                </c:pt>
                <c:pt idx="1265">
                  <c:v>1.5238E-5</c:v>
                </c:pt>
                <c:pt idx="1266">
                  <c:v>1.5228000000000001E-5</c:v>
                </c:pt>
                <c:pt idx="1267">
                  <c:v>1.5279999999999999E-5</c:v>
                </c:pt>
                <c:pt idx="1268">
                  <c:v>1.5498999999999998E-5</c:v>
                </c:pt>
                <c:pt idx="1269">
                  <c:v>1.5319E-5</c:v>
                </c:pt>
                <c:pt idx="1270">
                  <c:v>1.5160999999999999E-5</c:v>
                </c:pt>
                <c:pt idx="1271">
                  <c:v>1.5302999999999999E-5</c:v>
                </c:pt>
                <c:pt idx="1272">
                  <c:v>1.5367999999999999E-5</c:v>
                </c:pt>
                <c:pt idx="1273">
                  <c:v>1.4996E-5</c:v>
                </c:pt>
                <c:pt idx="1274">
                  <c:v>1.5466999999999999E-5</c:v>
                </c:pt>
                <c:pt idx="1275">
                  <c:v>1.5361000000000001E-5</c:v>
                </c:pt>
                <c:pt idx="1276">
                  <c:v>1.5508000000000001E-5</c:v>
                </c:pt>
                <c:pt idx="1277">
                  <c:v>1.5401E-5</c:v>
                </c:pt>
                <c:pt idx="1278">
                  <c:v>1.5420000000000001E-5</c:v>
                </c:pt>
                <c:pt idx="1279">
                  <c:v>1.5373E-5</c:v>
                </c:pt>
                <c:pt idx="1280">
                  <c:v>1.5342999999999999E-5</c:v>
                </c:pt>
                <c:pt idx="1281">
                  <c:v>1.5466999999999999E-5</c:v>
                </c:pt>
                <c:pt idx="1282">
                  <c:v>1.5424999999999999E-5</c:v>
                </c:pt>
                <c:pt idx="1283">
                  <c:v>1.5522000000000001E-5</c:v>
                </c:pt>
                <c:pt idx="1284">
                  <c:v>1.5386000000000001E-5</c:v>
                </c:pt>
                <c:pt idx="1285">
                  <c:v>1.5321000000000001E-5</c:v>
                </c:pt>
                <c:pt idx="1286">
                  <c:v>1.5483000000000001E-5</c:v>
                </c:pt>
                <c:pt idx="1287">
                  <c:v>1.537E-5</c:v>
                </c:pt>
                <c:pt idx="1288">
                  <c:v>1.5534000000000001E-5</c:v>
                </c:pt>
                <c:pt idx="1289">
                  <c:v>1.5551999999999999E-5</c:v>
                </c:pt>
                <c:pt idx="1290">
                  <c:v>1.5451000000000002E-5</c:v>
                </c:pt>
                <c:pt idx="1291">
                  <c:v>1.5455999999999999E-5</c:v>
                </c:pt>
                <c:pt idx="1292">
                  <c:v>1.5500000000000001E-5</c:v>
                </c:pt>
                <c:pt idx="1293">
                  <c:v>1.5506999999999999E-5</c:v>
                </c:pt>
                <c:pt idx="1294">
                  <c:v>1.5197E-5</c:v>
                </c:pt>
                <c:pt idx="1295">
                  <c:v>1.5313999999999999E-5</c:v>
                </c:pt>
                <c:pt idx="1296">
                  <c:v>1.5438999999999999E-5</c:v>
                </c:pt>
                <c:pt idx="1297">
                  <c:v>1.5381000000000001E-5</c:v>
                </c:pt>
                <c:pt idx="1298">
                  <c:v>1.5631E-5</c:v>
                </c:pt>
                <c:pt idx="1299">
                  <c:v>1.5685999999999999E-5</c:v>
                </c:pt>
                <c:pt idx="1300">
                  <c:v>1.558E-5</c:v>
                </c:pt>
                <c:pt idx="1301">
                  <c:v>1.5319E-5</c:v>
                </c:pt>
                <c:pt idx="1302">
                  <c:v>1.5132E-5</c:v>
                </c:pt>
                <c:pt idx="1303">
                  <c:v>1.5085E-5</c:v>
                </c:pt>
                <c:pt idx="1304">
                  <c:v>1.5192E-5</c:v>
                </c:pt>
                <c:pt idx="1305">
                  <c:v>1.5273000000000001E-5</c:v>
                </c:pt>
                <c:pt idx="1306">
                  <c:v>1.5291E-5</c:v>
                </c:pt>
                <c:pt idx="1307">
                  <c:v>1.5432999999999999E-5</c:v>
                </c:pt>
                <c:pt idx="1308">
                  <c:v>1.5324000000000001E-5</c:v>
                </c:pt>
                <c:pt idx="1309">
                  <c:v>1.5342999999999999E-5</c:v>
                </c:pt>
                <c:pt idx="1310">
                  <c:v>1.5489E-5</c:v>
                </c:pt>
                <c:pt idx="1311">
                  <c:v>1.5235999999999999E-5</c:v>
                </c:pt>
                <c:pt idx="1312">
                  <c:v>1.5393E-5</c:v>
                </c:pt>
                <c:pt idx="1313">
                  <c:v>1.5506E-5</c:v>
                </c:pt>
                <c:pt idx="1314">
                  <c:v>1.5543999999999999E-5</c:v>
                </c:pt>
                <c:pt idx="1315">
                  <c:v>1.5603E-5</c:v>
                </c:pt>
                <c:pt idx="1316">
                  <c:v>1.5415999999999999E-5</c:v>
                </c:pt>
                <c:pt idx="1317">
                  <c:v>1.5386000000000001E-5</c:v>
                </c:pt>
                <c:pt idx="1318">
                  <c:v>1.5378000000000001E-5</c:v>
                </c:pt>
                <c:pt idx="1319">
                  <c:v>1.5238E-5</c:v>
                </c:pt>
                <c:pt idx="1320">
                  <c:v>1.5228000000000001E-5</c:v>
                </c:pt>
                <c:pt idx="1321">
                  <c:v>1.5325E-5</c:v>
                </c:pt>
                <c:pt idx="1322">
                  <c:v>1.5211000000000001E-5</c:v>
                </c:pt>
                <c:pt idx="1323">
                  <c:v>1.5214E-5</c:v>
                </c:pt>
                <c:pt idx="1324">
                  <c:v>1.5335000000000001E-5</c:v>
                </c:pt>
                <c:pt idx="1325">
                  <c:v>1.5116000000000001E-5</c:v>
                </c:pt>
                <c:pt idx="1326">
                  <c:v>1.5157000000000001E-5</c:v>
                </c:pt>
                <c:pt idx="1327">
                  <c:v>1.5175E-5</c:v>
                </c:pt>
                <c:pt idx="1328">
                  <c:v>1.5116000000000001E-5</c:v>
                </c:pt>
                <c:pt idx="1329">
                  <c:v>1.4997000000000001E-5</c:v>
                </c:pt>
                <c:pt idx="1330">
                  <c:v>1.4820999999999999E-5</c:v>
                </c:pt>
                <c:pt idx="1331">
                  <c:v>1.4691999999999999E-5</c:v>
                </c:pt>
                <c:pt idx="1332">
                  <c:v>1.4778E-5</c:v>
                </c:pt>
                <c:pt idx="1333">
                  <c:v>1.5119999999999999E-5</c:v>
                </c:pt>
                <c:pt idx="1334">
                  <c:v>1.5004000000000001E-5</c:v>
                </c:pt>
                <c:pt idx="1335">
                  <c:v>1.5135E-5</c:v>
                </c:pt>
                <c:pt idx="1336">
                  <c:v>1.5211999999999999E-5</c:v>
                </c:pt>
                <c:pt idx="1337">
                  <c:v>1.5073E-5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A6-4407-8FF7-25FCF8DCA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1366288"/>
        <c:axId val="226180520"/>
      </c:scatterChart>
      <c:valAx>
        <c:axId val="691366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180520"/>
        <c:crosses val="autoZero"/>
        <c:crossBetween val="midCat"/>
      </c:valAx>
      <c:valAx>
        <c:axId val="22618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</a:rPr>
                  <a:t>Voltage [V]</a:t>
                </a:r>
                <a:endParaRPr lang="en-GB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366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4234" cy="462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8368" y="0"/>
            <a:ext cx="3004233" cy="462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14DF9-8C09-493D-9094-C3D62DFAF88C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69133"/>
            <a:ext cx="3004234" cy="4623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8368" y="8769133"/>
            <a:ext cx="3004233" cy="4623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A7D86-0F4E-4FA7-BA53-BDF59D2D9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70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4234" cy="462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8368" y="0"/>
            <a:ext cx="3004233" cy="462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459A0-651B-408D-83D3-82CBD3AFDC15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900" y="4386030"/>
            <a:ext cx="5546401" cy="4154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69133"/>
            <a:ext cx="3004234" cy="4623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8368" y="8769133"/>
            <a:ext cx="3004233" cy="4623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CF910-C59F-43FE-9D23-DE5CCCE617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4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CF910-C59F-43FE-9D23-DE5CCCE6177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CF910-C59F-43FE-9D23-DE5CCCE617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553D-D713-40D2-AB46-7B381D053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6984776" cy="6926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553D-D713-40D2-AB46-7B381D053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553D-D713-40D2-AB46-7B381D053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553D-D713-40D2-AB46-7B381D053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1553D-D713-40D2-AB46-7B381D0537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 CERN width=144,      height=14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683568" y="0"/>
            <a:ext cx="6984776" cy="764704"/>
          </a:xfrm>
          <a:prstGeom prst="rect">
            <a:avLst/>
          </a:prstGeom>
          <a:gradFill rotWithShape="1">
            <a:gsLst>
              <a:gs pos="0">
                <a:srgbClr val="003368">
                  <a:alpha val="67999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762000"/>
            <a:ext cx="228600" cy="6096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 rot="-5400000">
            <a:off x="-2857500" y="3695700"/>
            <a:ext cx="594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r>
              <a:rPr lang="pl-PL" sz="1100" b="1" dirty="0">
                <a:solidFill>
                  <a:schemeClr val="tx1"/>
                </a:solidFill>
              </a:rPr>
              <a:t>IDSM workshop,</a:t>
            </a:r>
            <a:r>
              <a:rPr lang="en-US" sz="1100" b="1" dirty="0">
                <a:solidFill>
                  <a:schemeClr val="tx1"/>
                </a:solidFill>
              </a:rPr>
              <a:t>  </a:t>
            </a:r>
            <a:r>
              <a:rPr lang="pl-PL" sz="1100" b="0" dirty="0">
                <a:solidFill>
                  <a:schemeClr val="tx1"/>
                </a:solidFill>
              </a:rPr>
              <a:t>27</a:t>
            </a:r>
            <a:r>
              <a:rPr lang="en-US" sz="1100" b="0" dirty="0">
                <a:solidFill>
                  <a:schemeClr val="tx1"/>
                </a:solidFill>
              </a:rPr>
              <a:t>/</a:t>
            </a:r>
            <a:r>
              <a:rPr lang="pl-PL" sz="1100" b="0" dirty="0">
                <a:solidFill>
                  <a:schemeClr val="tx1"/>
                </a:solidFill>
              </a:rPr>
              <a:t>04</a:t>
            </a:r>
            <a:r>
              <a:rPr lang="en-US" sz="1100" b="0" dirty="0">
                <a:solidFill>
                  <a:schemeClr val="tx1"/>
                </a:solidFill>
              </a:rPr>
              <a:t>/20</a:t>
            </a:r>
            <a:r>
              <a:rPr lang="pl-PL" sz="1100" b="0" dirty="0">
                <a:solidFill>
                  <a:schemeClr val="tx1"/>
                </a:solidFill>
              </a:rPr>
              <a:t>23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pl-PL" sz="1100" dirty="0">
                <a:solidFill>
                  <a:schemeClr val="tx1"/>
                </a:solidFill>
              </a:rPr>
              <a:t>Mateusz Bednarek</a:t>
            </a:r>
            <a:r>
              <a:rPr lang="en-US" sz="1100" dirty="0">
                <a:solidFill>
                  <a:schemeClr val="tx1"/>
                </a:solidFill>
              </a:rPr>
              <a:t>, TE/MPE-</a:t>
            </a:r>
            <a:r>
              <a:rPr lang="pl-PL" sz="1100" dirty="0">
                <a:solidFill>
                  <a:schemeClr val="tx1"/>
                </a:solidFill>
              </a:rPr>
              <a:t>P</a:t>
            </a:r>
            <a:r>
              <a:rPr lang="en-US" sz="1100" dirty="0">
                <a:solidFill>
                  <a:schemeClr val="tx1"/>
                </a:solidFill>
              </a:rPr>
              <a:t>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\\cern.ch\dfs\Divisions\AT\Groups\MEL\EM\ELQA\ELQA_logo\ELQA_logo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000" y="0"/>
            <a:ext cx="1472116" cy="762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1553D-D713-40D2-AB46-7B381D0537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 CERN width=144,      height=14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683568" y="0"/>
            <a:ext cx="8460432" cy="685800"/>
          </a:xfrm>
          <a:prstGeom prst="rect">
            <a:avLst/>
          </a:prstGeom>
          <a:gradFill rotWithShape="1">
            <a:gsLst>
              <a:gs pos="0">
                <a:srgbClr val="003368">
                  <a:alpha val="67999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85800"/>
            <a:ext cx="228600" cy="6172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 rot="-5400000">
            <a:off x="-2857500" y="3695700"/>
            <a:ext cx="594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TE-MPE  </a:t>
            </a:r>
            <a:r>
              <a:rPr lang="en-US" sz="1100" b="0" dirty="0">
                <a:solidFill>
                  <a:schemeClr val="tx1"/>
                </a:solidFill>
              </a:rPr>
              <a:t>14/12/2010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pl-PL" sz="1100" dirty="0">
                <a:solidFill>
                  <a:schemeClr val="tx1"/>
                </a:solidFill>
              </a:rPr>
              <a:t>Mateusz Bednarek</a:t>
            </a:r>
            <a:r>
              <a:rPr lang="en-US" sz="1100" dirty="0">
                <a:solidFill>
                  <a:schemeClr val="tx1"/>
                </a:solidFill>
              </a:rPr>
              <a:t>, TE/MPE-EE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dms.cern.ch/document/128505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edms.cern.ch/document/278591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ms.cern.ch/document/1741891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dms.cern.ch/document/244671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/>
          <a:lstStyle/>
          <a:p>
            <a:r>
              <a:rPr lang="en-US"/>
              <a:t>Electrical fault diagnostic techniques applied for superconducting magnets and circuits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1520" y="2719808"/>
            <a:ext cx="8784976" cy="1752600"/>
          </a:xfrm>
        </p:spPr>
        <p:txBody>
          <a:bodyPr/>
          <a:lstStyle/>
          <a:p>
            <a:r>
              <a:rPr lang="en-US" sz="2400" i="1" dirty="0"/>
              <a:t>Mateusz Bednarek</a:t>
            </a:r>
          </a:p>
          <a:p>
            <a:r>
              <a:rPr lang="en-US" sz="2400" i="1" dirty="0"/>
              <a:t>on behalf of the </a:t>
            </a:r>
            <a:r>
              <a:rPr lang="pl-PL" sz="2400" i="1" dirty="0"/>
              <a:t>CERN </a:t>
            </a:r>
            <a:r>
              <a:rPr lang="en-US" sz="2400" i="1" dirty="0"/>
              <a:t>ELQA team</a:t>
            </a:r>
          </a:p>
        </p:txBody>
      </p:sp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80815C37-5B18-2377-2D43-D22E294AE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4" b="27548"/>
          <a:stretch/>
        </p:blipFill>
        <p:spPr>
          <a:xfrm rot="10800000">
            <a:off x="179512" y="3717032"/>
            <a:ext cx="8964488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Endoscopy and repair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094" y="737156"/>
            <a:ext cx="4793460" cy="2561396"/>
          </a:xfrm>
        </p:spPr>
        <p:txBody>
          <a:bodyPr>
            <a:normAutofit fontScale="92500" lnSpcReduction="10000"/>
          </a:bodyPr>
          <a:lstStyle/>
          <a:p>
            <a:pPr marL="379476"/>
            <a:r>
              <a:rPr lang="en-US" sz="2000" dirty="0"/>
              <a:t>Following fault localization, the cryostat was opened, and the identified component was inspected with an endoscope</a:t>
            </a:r>
          </a:p>
          <a:p>
            <a:pPr marL="379476">
              <a:spcBef>
                <a:spcPts val="1200"/>
              </a:spcBef>
            </a:pPr>
            <a:r>
              <a:rPr lang="en-US" sz="2000" dirty="0"/>
              <a:t>The bus-bar was found in contact with the corrector support and by pushing on the bus-bars, the fault to ground could be reproduced</a:t>
            </a:r>
          </a:p>
          <a:p>
            <a:pPr marL="379476">
              <a:spcBef>
                <a:spcPts val="1200"/>
              </a:spcBef>
            </a:pPr>
            <a:r>
              <a:rPr lang="en-US" sz="2000" dirty="0"/>
              <a:t>The faulty area was consolidated</a:t>
            </a:r>
          </a:p>
          <a:p>
            <a:pPr marL="36576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862C1-9057-4122-A60D-1A0066E50FF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54" y="737156"/>
            <a:ext cx="3981061" cy="2985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3786693"/>
            <a:ext cx="4106567" cy="3079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98552"/>
            <a:ext cx="4320480" cy="3240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D9771-9AE1-C2EC-9020-479D998C173A}"/>
              </a:ext>
            </a:extLst>
          </p:cNvPr>
          <p:cNvSpPr txBox="1"/>
          <p:nvPr/>
        </p:nvSpPr>
        <p:spPr>
          <a:xfrm>
            <a:off x="2483768" y="6507158"/>
            <a:ext cx="242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Courtesy of S. Le Naour </a:t>
            </a:r>
          </a:p>
        </p:txBody>
      </p:sp>
    </p:spTree>
    <p:extLst>
      <p:ext uri="{BB962C8B-B14F-4D97-AF65-F5344CB8AC3E}">
        <p14:creationId xmlns:p14="http://schemas.microsoft.com/office/powerpoint/2010/main" val="178932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2: Earth fault, multiple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15C8-5164-8045-AE2B-1A3520AA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5112568" cy="5361459"/>
          </a:xfrm>
        </p:spPr>
        <p:txBody>
          <a:bodyPr/>
          <a:lstStyle/>
          <a:p>
            <a:r>
              <a:rPr lang="en-US" sz="2400" dirty="0"/>
              <a:t>Earth fault detected after sector warm-up before a long shutdown</a:t>
            </a:r>
          </a:p>
          <a:p>
            <a:pPr lvl="1"/>
            <a:r>
              <a:rPr lang="en-US" sz="2000" i="1" dirty="0"/>
              <a:t>Report: </a:t>
            </a:r>
            <a:r>
              <a:rPr lang="en-US" sz="2000" i="1" dirty="0">
                <a:hlinkClick r:id="rId2"/>
              </a:rPr>
              <a:t>EDMS 1285057</a:t>
            </a:r>
            <a:endParaRPr lang="en-US" sz="2000" i="1" dirty="0"/>
          </a:p>
          <a:p>
            <a:r>
              <a:rPr lang="en-US" sz="2400" dirty="0"/>
              <a:t>Localization methods:</a:t>
            </a:r>
          </a:p>
          <a:p>
            <a:pPr lvl="1"/>
            <a:r>
              <a:rPr lang="en-US" sz="2000" dirty="0"/>
              <a:t>At warm - measurement of resistive voltage drops</a:t>
            </a:r>
          </a:p>
          <a:p>
            <a:pPr lvl="1"/>
            <a:r>
              <a:rPr lang="en-US" sz="2000" dirty="0"/>
              <a:t>In case of multiple faults, the voltage drop profile along the chain is not as simple</a:t>
            </a:r>
          </a:p>
          <a:p>
            <a:pPr lvl="1"/>
            <a:r>
              <a:rPr lang="en-US" sz="2000" dirty="0"/>
              <a:t>Important not to forget about this scenario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1A7D4-4E50-5E7F-DC62-CCC4BE2F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" r="17201" b="9456"/>
          <a:stretch/>
        </p:blipFill>
        <p:spPr>
          <a:xfrm>
            <a:off x="5218177" y="1589765"/>
            <a:ext cx="3925823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2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18B9158-D13F-114E-5173-6D3A165DEE05}"/>
              </a:ext>
            </a:extLst>
          </p:cNvPr>
          <p:cNvCxnSpPr>
            <a:cxnSpLocks/>
            <a:stCxn id="63" idx="3"/>
            <a:endCxn id="47" idx="0"/>
          </p:cNvCxnSpPr>
          <p:nvPr/>
        </p:nvCxnSpPr>
        <p:spPr>
          <a:xfrm flipH="1">
            <a:off x="437250" y="4437757"/>
            <a:ext cx="8231097" cy="208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2</a:t>
            </a:r>
            <a:r>
              <a:rPr lang="pl-PL" sz="3200" dirty="0"/>
              <a:t>.1</a:t>
            </a:r>
            <a:r>
              <a:rPr lang="en-US" sz="3200" dirty="0"/>
              <a:t>: </a:t>
            </a:r>
            <a:r>
              <a:rPr lang="pl-PL" sz="3200" dirty="0"/>
              <a:t>Earth fault, multiple faults</a:t>
            </a:r>
            <a:endParaRPr lang="en-GB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39FD70-A12B-C0DB-B3A6-DC2A95B669EB}"/>
              </a:ext>
            </a:extLst>
          </p:cNvPr>
          <p:cNvSpPr/>
          <p:nvPr/>
        </p:nvSpPr>
        <p:spPr>
          <a:xfrm>
            <a:off x="2771800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F994DB-A772-9709-7D6A-D406B944D06B}"/>
              </a:ext>
            </a:extLst>
          </p:cNvPr>
          <p:cNvSpPr/>
          <p:nvPr/>
        </p:nvSpPr>
        <p:spPr>
          <a:xfrm>
            <a:off x="3022088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C9F86A-67BC-C3C7-8400-65FE6A4E4080}"/>
              </a:ext>
            </a:extLst>
          </p:cNvPr>
          <p:cNvCxnSpPr>
            <a:stCxn id="5" idx="2"/>
          </p:cNvCxnSpPr>
          <p:nvPr/>
        </p:nvCxnSpPr>
        <p:spPr>
          <a:xfrm flipH="1">
            <a:off x="395536" y="3774490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0946E2-4B99-F6AB-F3C5-10A2A7F71D22}"/>
              </a:ext>
            </a:extLst>
          </p:cNvPr>
          <p:cNvCxnSpPr>
            <a:cxnSpLocks/>
          </p:cNvCxnSpPr>
          <p:nvPr/>
        </p:nvCxnSpPr>
        <p:spPr>
          <a:xfrm>
            <a:off x="394175" y="3774490"/>
            <a:ext cx="68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D48AF-646D-3554-4AC6-932517B950C7}"/>
              </a:ext>
            </a:extLst>
          </p:cNvPr>
          <p:cNvCxnSpPr>
            <a:cxnSpLocks/>
          </p:cNvCxnSpPr>
          <p:nvPr/>
        </p:nvCxnSpPr>
        <p:spPr>
          <a:xfrm>
            <a:off x="8668347" y="3774490"/>
            <a:ext cx="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D57DF5-D1A8-D21E-E55A-FCA184A13835}"/>
              </a:ext>
            </a:extLst>
          </p:cNvPr>
          <p:cNvCxnSpPr>
            <a:cxnSpLocks/>
          </p:cNvCxnSpPr>
          <p:nvPr/>
        </p:nvCxnSpPr>
        <p:spPr>
          <a:xfrm flipH="1" flipV="1">
            <a:off x="3454136" y="3764881"/>
            <a:ext cx="5214211" cy="18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61BFFE-A10E-B7A6-E21B-FEC80E0B5A13}"/>
              </a:ext>
            </a:extLst>
          </p:cNvPr>
          <p:cNvSpPr txBox="1"/>
          <p:nvPr/>
        </p:nvSpPr>
        <p:spPr>
          <a:xfrm>
            <a:off x="1951282" y="2985211"/>
            <a:ext cx="235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Floating current source</a:t>
            </a:r>
          </a:p>
          <a:p>
            <a:pPr algn="ctr"/>
            <a:r>
              <a:rPr lang="pl-PL" dirty="0"/>
              <a:t>100 mA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C1A23-23D5-2E5C-9BFD-86F471EE5ABE}"/>
              </a:ext>
            </a:extLst>
          </p:cNvPr>
          <p:cNvGrpSpPr/>
          <p:nvPr/>
        </p:nvGrpSpPr>
        <p:grpSpPr>
          <a:xfrm>
            <a:off x="4167555" y="5399255"/>
            <a:ext cx="265967" cy="422728"/>
            <a:chOff x="1785753" y="6381328"/>
            <a:chExt cx="265967" cy="4227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594DC8-E0EA-B7EC-01E4-F69D93E406AB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47B7A3-F6B4-5BC8-C028-4AC27FDB9D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766490-60A2-A8BF-3F77-72E56CCC1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6C7B201-1B33-7F9F-0B26-0B55FA52D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D51668F-7710-C532-B888-8203BB996AC9}"/>
              </a:ext>
            </a:extLst>
          </p:cNvPr>
          <p:cNvSpPr/>
          <p:nvPr/>
        </p:nvSpPr>
        <p:spPr>
          <a:xfrm>
            <a:off x="4073481" y="5055934"/>
            <a:ext cx="426511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V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B76B66-7904-ACF3-2706-6DB8EF4D96AE}"/>
              </a:ext>
            </a:extLst>
          </p:cNvPr>
          <p:cNvCxnSpPr>
            <a:cxnSpLocks/>
          </p:cNvCxnSpPr>
          <p:nvPr/>
        </p:nvCxnSpPr>
        <p:spPr>
          <a:xfrm flipH="1">
            <a:off x="4298560" y="4437112"/>
            <a:ext cx="1978" cy="664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05428-453F-5353-935A-0C7A277BC4CB}"/>
              </a:ext>
            </a:extLst>
          </p:cNvPr>
          <p:cNvGrpSpPr/>
          <p:nvPr/>
        </p:nvGrpSpPr>
        <p:grpSpPr>
          <a:xfrm>
            <a:off x="5115919" y="4446315"/>
            <a:ext cx="265967" cy="2070122"/>
            <a:chOff x="1785753" y="4733934"/>
            <a:chExt cx="265967" cy="207012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5A7086-B4D8-4CF8-EA66-B3962901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7704" y="4733934"/>
              <a:ext cx="25400" cy="19354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7CFC9A-9323-C8F1-60D8-FD7A83B15C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85BFCF-174C-1CD0-1DE0-BE3CB6212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38F7D2-CB15-C7CD-D5E8-18F4330286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D9296A-49E4-7B9F-194F-45B883090E1B}"/>
              </a:ext>
            </a:extLst>
          </p:cNvPr>
          <p:cNvGrpSpPr/>
          <p:nvPr/>
        </p:nvGrpSpPr>
        <p:grpSpPr>
          <a:xfrm>
            <a:off x="1687893" y="4455280"/>
            <a:ext cx="265967" cy="2119501"/>
            <a:chOff x="1785753" y="4684555"/>
            <a:chExt cx="265967" cy="211950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C786E0-FBF9-861D-2D38-50DD8C1FBBBD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4684555"/>
              <a:ext cx="0" cy="19848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F2377C-65A8-3000-B5C1-9BA0961C68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D13775-66FB-9FC5-986A-DDC0234C7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AA05B6-7409-5E89-F5AF-54E4C2E6C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AFEE3C-F861-ED41-B994-919542A27B09}"/>
              </a:ext>
            </a:extLst>
          </p:cNvPr>
          <p:cNvCxnSpPr>
            <a:cxnSpLocks/>
          </p:cNvCxnSpPr>
          <p:nvPr/>
        </p:nvCxnSpPr>
        <p:spPr>
          <a:xfrm flipH="1">
            <a:off x="1817507" y="6165304"/>
            <a:ext cx="14403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6F00D-BCCD-25B2-93C5-AFB653BD520F}"/>
              </a:ext>
            </a:extLst>
          </p:cNvPr>
          <p:cNvSpPr/>
          <p:nvPr/>
        </p:nvSpPr>
        <p:spPr>
          <a:xfrm>
            <a:off x="3257848" y="6062945"/>
            <a:ext cx="360040" cy="2322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274933-B92B-DCF8-C4F2-7D1BF96B7596}"/>
              </a:ext>
            </a:extLst>
          </p:cNvPr>
          <p:cNvCxnSpPr>
            <a:cxnSpLocks/>
          </p:cNvCxnSpPr>
          <p:nvPr/>
        </p:nvCxnSpPr>
        <p:spPr>
          <a:xfrm flipH="1">
            <a:off x="3617888" y="6174251"/>
            <a:ext cx="16453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A237DA-B406-1D5B-555C-E94FA94806F0}"/>
              </a:ext>
            </a:extLst>
          </p:cNvPr>
          <p:cNvSpPr txBox="1"/>
          <p:nvPr/>
        </p:nvSpPr>
        <p:spPr>
          <a:xfrm>
            <a:off x="3027170" y="6209910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ground</a:t>
            </a:r>
            <a:endParaRPr lang="en-GB" baseline="-25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DB10DA-0F16-47E5-525B-11F07BE03B90}"/>
              </a:ext>
            </a:extLst>
          </p:cNvPr>
          <p:cNvSpPr/>
          <p:nvPr/>
        </p:nvSpPr>
        <p:spPr>
          <a:xfrm rot="5400000">
            <a:off x="1648519" y="5269224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A22C6D-924F-71D4-C112-C952874B7E82}"/>
              </a:ext>
            </a:extLst>
          </p:cNvPr>
          <p:cNvSpPr/>
          <p:nvPr/>
        </p:nvSpPr>
        <p:spPr>
          <a:xfrm rot="5400000">
            <a:off x="5069182" y="5219591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477BAF-0FCD-B53B-C0DA-CC40CC70BEB9}"/>
              </a:ext>
            </a:extLst>
          </p:cNvPr>
          <p:cNvSpPr txBox="1"/>
          <p:nvPr/>
        </p:nvSpPr>
        <p:spPr>
          <a:xfrm>
            <a:off x="1059132" y="5178390"/>
            <a:ext cx="758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fault1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D4828D-25CB-EA60-73E8-93618146624C}"/>
              </a:ext>
            </a:extLst>
          </p:cNvPr>
          <p:cNvSpPr txBox="1"/>
          <p:nvPr/>
        </p:nvSpPr>
        <p:spPr>
          <a:xfrm>
            <a:off x="5343538" y="5158587"/>
            <a:ext cx="73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fault2</a:t>
            </a:r>
            <a:endParaRPr lang="en-GB" dirty="0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ED878732-3350-39BE-C5A6-4138DBAC1182}"/>
              </a:ext>
            </a:extLst>
          </p:cNvPr>
          <p:cNvSpPr/>
          <p:nvPr/>
        </p:nvSpPr>
        <p:spPr>
          <a:xfrm rot="16200000">
            <a:off x="465649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056E2D2F-DD55-BC69-F987-0A42E3104242}"/>
              </a:ext>
            </a:extLst>
          </p:cNvPr>
          <p:cNvSpPr/>
          <p:nvPr/>
        </p:nvSpPr>
        <p:spPr>
          <a:xfrm rot="16200000">
            <a:off x="963321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4446FA0B-9A4C-1AA1-0B97-8A4C99FBE8C7}"/>
              </a:ext>
            </a:extLst>
          </p:cNvPr>
          <p:cNvSpPr/>
          <p:nvPr/>
        </p:nvSpPr>
        <p:spPr>
          <a:xfrm rot="16200000">
            <a:off x="1470420" y="427895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ylinder 49">
            <a:extLst>
              <a:ext uri="{FF2B5EF4-FFF2-40B4-BE49-F238E27FC236}">
                <a16:creationId xmlns:a16="http://schemas.microsoft.com/office/drawing/2014/main" id="{17AA6163-FA60-E8B8-8E55-95000A2A633D}"/>
              </a:ext>
            </a:extLst>
          </p:cNvPr>
          <p:cNvSpPr/>
          <p:nvPr/>
        </p:nvSpPr>
        <p:spPr>
          <a:xfrm rot="16200000">
            <a:off x="1949739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86EF3E9F-D4CF-0E0F-BDAB-CD0958257199}"/>
              </a:ext>
            </a:extLst>
          </p:cNvPr>
          <p:cNvSpPr/>
          <p:nvPr/>
        </p:nvSpPr>
        <p:spPr>
          <a:xfrm rot="16200000">
            <a:off x="2447411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2F82490D-AF29-7640-EBCE-AC4B27A53A85}"/>
              </a:ext>
            </a:extLst>
          </p:cNvPr>
          <p:cNvSpPr/>
          <p:nvPr/>
        </p:nvSpPr>
        <p:spPr>
          <a:xfrm rot="16200000">
            <a:off x="2954510" y="4277359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2409ADA4-30E9-19F1-1721-15B7D738B973}"/>
              </a:ext>
            </a:extLst>
          </p:cNvPr>
          <p:cNvSpPr/>
          <p:nvPr/>
        </p:nvSpPr>
        <p:spPr>
          <a:xfrm rot="16200000">
            <a:off x="3432602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574F453A-090E-1EA8-A267-E61FC0DBE8A1}"/>
              </a:ext>
            </a:extLst>
          </p:cNvPr>
          <p:cNvSpPr/>
          <p:nvPr/>
        </p:nvSpPr>
        <p:spPr>
          <a:xfrm rot="16200000">
            <a:off x="3930274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ylinder 54">
            <a:extLst>
              <a:ext uri="{FF2B5EF4-FFF2-40B4-BE49-F238E27FC236}">
                <a16:creationId xmlns:a16="http://schemas.microsoft.com/office/drawing/2014/main" id="{FB4684F5-F561-144C-4261-F7EF41D1D926}"/>
              </a:ext>
            </a:extLst>
          </p:cNvPr>
          <p:cNvSpPr/>
          <p:nvPr/>
        </p:nvSpPr>
        <p:spPr>
          <a:xfrm rot="16200000">
            <a:off x="4437373" y="4270373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id="{891964A8-55EA-2727-AC30-A1A409E43EE9}"/>
              </a:ext>
            </a:extLst>
          </p:cNvPr>
          <p:cNvSpPr/>
          <p:nvPr/>
        </p:nvSpPr>
        <p:spPr>
          <a:xfrm rot="16200000">
            <a:off x="4916692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6C2A5AFF-DAA8-CABC-10EB-3F16A2F8FADC}"/>
              </a:ext>
            </a:extLst>
          </p:cNvPr>
          <p:cNvSpPr/>
          <p:nvPr/>
        </p:nvSpPr>
        <p:spPr>
          <a:xfrm rot="16200000">
            <a:off x="5414364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ylinder 57">
            <a:extLst>
              <a:ext uri="{FF2B5EF4-FFF2-40B4-BE49-F238E27FC236}">
                <a16:creationId xmlns:a16="http://schemas.microsoft.com/office/drawing/2014/main" id="{E18D5B6D-C495-AD46-EBA8-3C9CA514EF82}"/>
              </a:ext>
            </a:extLst>
          </p:cNvPr>
          <p:cNvSpPr/>
          <p:nvPr/>
        </p:nvSpPr>
        <p:spPr>
          <a:xfrm rot="16200000">
            <a:off x="5921463" y="426877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A82561F4-83E2-3BD0-F0B5-3585F7EAAA4B}"/>
              </a:ext>
            </a:extLst>
          </p:cNvPr>
          <p:cNvSpPr/>
          <p:nvPr/>
        </p:nvSpPr>
        <p:spPr>
          <a:xfrm rot="16200000">
            <a:off x="6400782" y="4268510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ylinder 59">
            <a:extLst>
              <a:ext uri="{FF2B5EF4-FFF2-40B4-BE49-F238E27FC236}">
                <a16:creationId xmlns:a16="http://schemas.microsoft.com/office/drawing/2014/main" id="{0720EC47-5524-370E-B32A-8E493787E002}"/>
              </a:ext>
            </a:extLst>
          </p:cNvPr>
          <p:cNvSpPr/>
          <p:nvPr/>
        </p:nvSpPr>
        <p:spPr>
          <a:xfrm rot="16200000">
            <a:off x="6907881" y="426682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36EFBDF5-E0D2-C080-1663-EDF307EDED2C}"/>
              </a:ext>
            </a:extLst>
          </p:cNvPr>
          <p:cNvSpPr/>
          <p:nvPr/>
        </p:nvSpPr>
        <p:spPr>
          <a:xfrm rot="16200000">
            <a:off x="7385973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ylinder 61">
            <a:extLst>
              <a:ext uri="{FF2B5EF4-FFF2-40B4-BE49-F238E27FC236}">
                <a16:creationId xmlns:a16="http://schemas.microsoft.com/office/drawing/2014/main" id="{071C210B-AEBF-43EE-5EE7-774C99E3403F}"/>
              </a:ext>
            </a:extLst>
          </p:cNvPr>
          <p:cNvSpPr/>
          <p:nvPr/>
        </p:nvSpPr>
        <p:spPr>
          <a:xfrm rot="16200000">
            <a:off x="7883645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ylinder 62">
            <a:extLst>
              <a:ext uri="{FF2B5EF4-FFF2-40B4-BE49-F238E27FC236}">
                <a16:creationId xmlns:a16="http://schemas.microsoft.com/office/drawing/2014/main" id="{0C71F8B3-535B-278C-2216-5B4033860754}"/>
              </a:ext>
            </a:extLst>
          </p:cNvPr>
          <p:cNvSpPr/>
          <p:nvPr/>
        </p:nvSpPr>
        <p:spPr>
          <a:xfrm rot="16200000">
            <a:off x="8390744" y="425983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DF5EE1-EA88-47A5-55D5-9BFDA0B4A8A6}"/>
              </a:ext>
            </a:extLst>
          </p:cNvPr>
          <p:cNvSpPr txBox="1"/>
          <p:nvPr/>
        </p:nvSpPr>
        <p:spPr>
          <a:xfrm>
            <a:off x="323528" y="980728"/>
            <a:ext cx="3978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Depending on values of each fault resistance the voltage profiles can be misleading in a variety of ways.</a:t>
            </a:r>
          </a:p>
          <a:p>
            <a:endParaRPr lang="pl-PL" dirty="0"/>
          </a:p>
          <a:p>
            <a:r>
              <a:rPr lang="pl-PL" dirty="0"/>
              <a:t>Example 2.1:</a:t>
            </a:r>
          </a:p>
          <a:p>
            <a:r>
              <a:rPr lang="pl-PL" dirty="0"/>
              <a:t>R</a:t>
            </a:r>
            <a:r>
              <a:rPr lang="pl-PL" baseline="-25000" dirty="0"/>
              <a:t>fault1</a:t>
            </a:r>
            <a:r>
              <a:rPr lang="pl-PL" dirty="0"/>
              <a:t> = 2 </a:t>
            </a:r>
            <a:r>
              <a:rPr lang="el-GR" dirty="0"/>
              <a:t>Ω</a:t>
            </a:r>
            <a:endParaRPr lang="en-GB" dirty="0"/>
          </a:p>
          <a:p>
            <a:r>
              <a:rPr lang="pl-PL" dirty="0"/>
              <a:t>R</a:t>
            </a:r>
            <a:r>
              <a:rPr lang="pl-PL" baseline="-25000" dirty="0"/>
              <a:t>fault2</a:t>
            </a:r>
            <a:r>
              <a:rPr lang="pl-PL" dirty="0"/>
              <a:t> = 3 </a:t>
            </a:r>
            <a:r>
              <a:rPr lang="el-GR" dirty="0"/>
              <a:t>Ω</a:t>
            </a:r>
            <a:endParaRPr lang="pl-PL" baseline="-25000" dirty="0"/>
          </a:p>
          <a:p>
            <a:r>
              <a:rPr lang="pl-PL" dirty="0"/>
              <a:t>R</a:t>
            </a:r>
            <a:r>
              <a:rPr lang="pl-PL" baseline="-25000" dirty="0"/>
              <a:t>ground</a:t>
            </a:r>
            <a:r>
              <a:rPr lang="pl-PL" dirty="0"/>
              <a:t> = 0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D90EFB-5718-218C-D89D-3C0E3AC4C9E7}"/>
              </a:ext>
            </a:extLst>
          </p:cNvPr>
          <p:cNvSpPr txBox="1"/>
          <p:nvPr/>
        </p:nvSpPr>
        <p:spPr>
          <a:xfrm>
            <a:off x="237749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6ABB50-AE70-67EF-E879-FC391C0A34EB}"/>
              </a:ext>
            </a:extLst>
          </p:cNvPr>
          <p:cNvSpPr txBox="1"/>
          <p:nvPr/>
        </p:nvSpPr>
        <p:spPr>
          <a:xfrm>
            <a:off x="68542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2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387E6B-016D-7CC6-5C37-42CFBAD6ED6F}"/>
              </a:ext>
            </a:extLst>
          </p:cNvPr>
          <p:cNvSpPr txBox="1"/>
          <p:nvPr/>
        </p:nvSpPr>
        <p:spPr>
          <a:xfrm>
            <a:off x="120567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C9C197-F5F0-1989-D217-48618F8C84B7}"/>
              </a:ext>
            </a:extLst>
          </p:cNvPr>
          <p:cNvSpPr txBox="1"/>
          <p:nvPr/>
        </p:nvSpPr>
        <p:spPr>
          <a:xfrm>
            <a:off x="1681325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74E34B-AEBA-0DD4-FEC4-7C9F96A3E4E5}"/>
              </a:ext>
            </a:extLst>
          </p:cNvPr>
          <p:cNvSpPr txBox="1"/>
          <p:nvPr/>
        </p:nvSpPr>
        <p:spPr>
          <a:xfrm>
            <a:off x="2166406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CFC64D-E2F1-E7BE-7E76-61CB11864032}"/>
              </a:ext>
            </a:extLst>
          </p:cNvPr>
          <p:cNvSpPr txBox="1"/>
          <p:nvPr/>
        </p:nvSpPr>
        <p:spPr>
          <a:xfrm>
            <a:off x="267909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E3E337-73C4-29E3-90AC-BE1134528639}"/>
              </a:ext>
            </a:extLst>
          </p:cNvPr>
          <p:cNvSpPr txBox="1"/>
          <p:nvPr/>
        </p:nvSpPr>
        <p:spPr>
          <a:xfrm>
            <a:off x="314457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6CD856-EFE7-C4C1-5A22-DC994FFCFE10}"/>
              </a:ext>
            </a:extLst>
          </p:cNvPr>
          <p:cNvSpPr txBox="1"/>
          <p:nvPr/>
        </p:nvSpPr>
        <p:spPr>
          <a:xfrm>
            <a:off x="3665774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828724-E2DD-627A-38B8-8FFE31609C04}"/>
              </a:ext>
            </a:extLst>
          </p:cNvPr>
          <p:cNvSpPr txBox="1"/>
          <p:nvPr/>
        </p:nvSpPr>
        <p:spPr>
          <a:xfrm>
            <a:off x="417835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51DD44-183E-9396-E6E5-A3EF33750D51}"/>
              </a:ext>
            </a:extLst>
          </p:cNvPr>
          <p:cNvSpPr txBox="1"/>
          <p:nvPr/>
        </p:nvSpPr>
        <p:spPr>
          <a:xfrm>
            <a:off x="4617273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D9E0B6-AEAD-10F8-805D-2A6C60120C3B}"/>
              </a:ext>
            </a:extLst>
          </p:cNvPr>
          <p:cNvSpPr txBox="1"/>
          <p:nvPr/>
        </p:nvSpPr>
        <p:spPr>
          <a:xfrm>
            <a:off x="510555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6BCB26C-B63E-D130-316A-195CF22926DB}"/>
              </a:ext>
            </a:extLst>
          </p:cNvPr>
          <p:cNvSpPr txBox="1"/>
          <p:nvPr/>
        </p:nvSpPr>
        <p:spPr>
          <a:xfrm>
            <a:off x="5607620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E16CC06-A133-9162-D3D2-EB58E69949EA}"/>
              </a:ext>
            </a:extLst>
          </p:cNvPr>
          <p:cNvSpPr txBox="1"/>
          <p:nvPr/>
        </p:nvSpPr>
        <p:spPr>
          <a:xfrm>
            <a:off x="6092781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94F6138-86C1-EA35-5CA3-9D18F93364AA}"/>
              </a:ext>
            </a:extLst>
          </p:cNvPr>
          <p:cNvSpPr txBox="1"/>
          <p:nvPr/>
        </p:nvSpPr>
        <p:spPr>
          <a:xfrm>
            <a:off x="6595979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0E19F8-8EE4-DD68-09AF-B95B52084ACC}"/>
              </a:ext>
            </a:extLst>
          </p:cNvPr>
          <p:cNvSpPr txBox="1"/>
          <p:nvPr/>
        </p:nvSpPr>
        <p:spPr>
          <a:xfrm>
            <a:off x="707172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0BE447-D038-22CE-50BA-8444F1E238C0}"/>
              </a:ext>
            </a:extLst>
          </p:cNvPr>
          <p:cNvSpPr txBox="1"/>
          <p:nvPr/>
        </p:nvSpPr>
        <p:spPr>
          <a:xfrm>
            <a:off x="7623447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981EAA-512A-A7FB-2431-F296FC9918D5}"/>
              </a:ext>
            </a:extLst>
          </p:cNvPr>
          <p:cNvSpPr txBox="1"/>
          <p:nvPr/>
        </p:nvSpPr>
        <p:spPr>
          <a:xfrm>
            <a:off x="8071646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17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9CF8E3F-EB7E-4F0C-57BA-2158339D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347" y="812457"/>
            <a:ext cx="4712616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C2DBF4F4-6B90-0529-6B7F-747B385C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576" y="783454"/>
            <a:ext cx="4712616" cy="293243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18B9158-D13F-114E-5173-6D3A165DEE05}"/>
              </a:ext>
            </a:extLst>
          </p:cNvPr>
          <p:cNvCxnSpPr>
            <a:cxnSpLocks/>
            <a:stCxn id="63" idx="3"/>
            <a:endCxn id="47" idx="0"/>
          </p:cNvCxnSpPr>
          <p:nvPr/>
        </p:nvCxnSpPr>
        <p:spPr>
          <a:xfrm flipH="1">
            <a:off x="437250" y="4437757"/>
            <a:ext cx="8231097" cy="208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2</a:t>
            </a:r>
            <a:r>
              <a:rPr lang="pl-PL" sz="3200" dirty="0"/>
              <a:t>.2</a:t>
            </a:r>
            <a:r>
              <a:rPr lang="en-US" sz="3200" dirty="0"/>
              <a:t>: </a:t>
            </a:r>
            <a:r>
              <a:rPr lang="pl-PL" sz="3200" dirty="0"/>
              <a:t>Earth fault, multiple faults</a:t>
            </a:r>
            <a:endParaRPr lang="en-GB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39FD70-A12B-C0DB-B3A6-DC2A95B669EB}"/>
              </a:ext>
            </a:extLst>
          </p:cNvPr>
          <p:cNvSpPr/>
          <p:nvPr/>
        </p:nvSpPr>
        <p:spPr>
          <a:xfrm>
            <a:off x="2771800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F994DB-A772-9709-7D6A-D406B944D06B}"/>
              </a:ext>
            </a:extLst>
          </p:cNvPr>
          <p:cNvSpPr/>
          <p:nvPr/>
        </p:nvSpPr>
        <p:spPr>
          <a:xfrm>
            <a:off x="3022088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C9F86A-67BC-C3C7-8400-65FE6A4E4080}"/>
              </a:ext>
            </a:extLst>
          </p:cNvPr>
          <p:cNvCxnSpPr>
            <a:stCxn id="5" idx="2"/>
          </p:cNvCxnSpPr>
          <p:nvPr/>
        </p:nvCxnSpPr>
        <p:spPr>
          <a:xfrm flipH="1">
            <a:off x="395536" y="3774490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0946E2-4B99-F6AB-F3C5-10A2A7F71D22}"/>
              </a:ext>
            </a:extLst>
          </p:cNvPr>
          <p:cNvCxnSpPr>
            <a:cxnSpLocks/>
          </p:cNvCxnSpPr>
          <p:nvPr/>
        </p:nvCxnSpPr>
        <p:spPr>
          <a:xfrm>
            <a:off x="394175" y="3774490"/>
            <a:ext cx="68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D48AF-646D-3554-4AC6-932517B950C7}"/>
              </a:ext>
            </a:extLst>
          </p:cNvPr>
          <p:cNvCxnSpPr>
            <a:cxnSpLocks/>
          </p:cNvCxnSpPr>
          <p:nvPr/>
        </p:nvCxnSpPr>
        <p:spPr>
          <a:xfrm>
            <a:off x="8668347" y="3774490"/>
            <a:ext cx="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D57DF5-D1A8-D21E-E55A-FCA184A13835}"/>
              </a:ext>
            </a:extLst>
          </p:cNvPr>
          <p:cNvCxnSpPr>
            <a:cxnSpLocks/>
          </p:cNvCxnSpPr>
          <p:nvPr/>
        </p:nvCxnSpPr>
        <p:spPr>
          <a:xfrm flipH="1" flipV="1">
            <a:off x="3454136" y="3764881"/>
            <a:ext cx="5214211" cy="18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61BFFE-A10E-B7A6-E21B-FEC80E0B5A13}"/>
              </a:ext>
            </a:extLst>
          </p:cNvPr>
          <p:cNvSpPr txBox="1"/>
          <p:nvPr/>
        </p:nvSpPr>
        <p:spPr>
          <a:xfrm>
            <a:off x="1951282" y="2985211"/>
            <a:ext cx="235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Floating current source</a:t>
            </a:r>
          </a:p>
          <a:p>
            <a:pPr algn="ctr"/>
            <a:r>
              <a:rPr lang="pl-PL" dirty="0"/>
              <a:t>100 mA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C1A23-23D5-2E5C-9BFD-86F471EE5ABE}"/>
              </a:ext>
            </a:extLst>
          </p:cNvPr>
          <p:cNvGrpSpPr/>
          <p:nvPr/>
        </p:nvGrpSpPr>
        <p:grpSpPr>
          <a:xfrm>
            <a:off x="4167555" y="5399255"/>
            <a:ext cx="265967" cy="422728"/>
            <a:chOff x="1785753" y="6381328"/>
            <a:chExt cx="265967" cy="4227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594DC8-E0EA-B7EC-01E4-F69D93E406AB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47B7A3-F6B4-5BC8-C028-4AC27FDB9D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766490-60A2-A8BF-3F77-72E56CCC1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6C7B201-1B33-7F9F-0B26-0B55FA52D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D51668F-7710-C532-B888-8203BB996AC9}"/>
              </a:ext>
            </a:extLst>
          </p:cNvPr>
          <p:cNvSpPr/>
          <p:nvPr/>
        </p:nvSpPr>
        <p:spPr>
          <a:xfrm>
            <a:off x="4073481" y="5055934"/>
            <a:ext cx="426511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V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B76B66-7904-ACF3-2706-6DB8EF4D96AE}"/>
              </a:ext>
            </a:extLst>
          </p:cNvPr>
          <p:cNvCxnSpPr>
            <a:cxnSpLocks/>
          </p:cNvCxnSpPr>
          <p:nvPr/>
        </p:nvCxnSpPr>
        <p:spPr>
          <a:xfrm flipH="1">
            <a:off x="4298560" y="4437112"/>
            <a:ext cx="1978" cy="664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05428-453F-5353-935A-0C7A277BC4CB}"/>
              </a:ext>
            </a:extLst>
          </p:cNvPr>
          <p:cNvGrpSpPr/>
          <p:nvPr/>
        </p:nvGrpSpPr>
        <p:grpSpPr>
          <a:xfrm>
            <a:off x="5115919" y="4446315"/>
            <a:ext cx="265967" cy="2070122"/>
            <a:chOff x="1785753" y="4733934"/>
            <a:chExt cx="265967" cy="207012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5A7086-B4D8-4CF8-EA66-B3962901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7704" y="4733934"/>
              <a:ext cx="25400" cy="19354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7CFC9A-9323-C8F1-60D8-FD7A83B15C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85BFCF-174C-1CD0-1DE0-BE3CB6212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38F7D2-CB15-C7CD-D5E8-18F4330286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D9296A-49E4-7B9F-194F-45B883090E1B}"/>
              </a:ext>
            </a:extLst>
          </p:cNvPr>
          <p:cNvGrpSpPr/>
          <p:nvPr/>
        </p:nvGrpSpPr>
        <p:grpSpPr>
          <a:xfrm>
            <a:off x="1687893" y="4455280"/>
            <a:ext cx="265967" cy="2119501"/>
            <a:chOff x="1785753" y="4684555"/>
            <a:chExt cx="265967" cy="211950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C786E0-FBF9-861D-2D38-50DD8C1FBBBD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4684555"/>
              <a:ext cx="0" cy="19848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F2377C-65A8-3000-B5C1-9BA0961C68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D13775-66FB-9FC5-986A-DDC0234C7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AA05B6-7409-5E89-F5AF-54E4C2E6C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AFEE3C-F861-ED41-B994-919542A27B09}"/>
              </a:ext>
            </a:extLst>
          </p:cNvPr>
          <p:cNvCxnSpPr>
            <a:cxnSpLocks/>
          </p:cNvCxnSpPr>
          <p:nvPr/>
        </p:nvCxnSpPr>
        <p:spPr>
          <a:xfrm flipH="1">
            <a:off x="1817507" y="6165304"/>
            <a:ext cx="14403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6F00D-BCCD-25B2-93C5-AFB653BD520F}"/>
              </a:ext>
            </a:extLst>
          </p:cNvPr>
          <p:cNvSpPr/>
          <p:nvPr/>
        </p:nvSpPr>
        <p:spPr>
          <a:xfrm>
            <a:off x="3257848" y="6062945"/>
            <a:ext cx="360040" cy="2322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274933-B92B-DCF8-C4F2-7D1BF96B7596}"/>
              </a:ext>
            </a:extLst>
          </p:cNvPr>
          <p:cNvCxnSpPr>
            <a:cxnSpLocks/>
          </p:cNvCxnSpPr>
          <p:nvPr/>
        </p:nvCxnSpPr>
        <p:spPr>
          <a:xfrm flipH="1">
            <a:off x="3617888" y="6174251"/>
            <a:ext cx="16453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A237DA-B406-1D5B-555C-E94FA94806F0}"/>
              </a:ext>
            </a:extLst>
          </p:cNvPr>
          <p:cNvSpPr txBox="1"/>
          <p:nvPr/>
        </p:nvSpPr>
        <p:spPr>
          <a:xfrm>
            <a:off x="3027170" y="6209910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ground</a:t>
            </a:r>
            <a:endParaRPr lang="en-GB" baseline="-25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DB10DA-0F16-47E5-525B-11F07BE03B90}"/>
              </a:ext>
            </a:extLst>
          </p:cNvPr>
          <p:cNvSpPr/>
          <p:nvPr/>
        </p:nvSpPr>
        <p:spPr>
          <a:xfrm rot="5400000">
            <a:off x="1648519" y="5269224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A22C6D-924F-71D4-C112-C952874B7E82}"/>
              </a:ext>
            </a:extLst>
          </p:cNvPr>
          <p:cNvSpPr/>
          <p:nvPr/>
        </p:nvSpPr>
        <p:spPr>
          <a:xfrm rot="5400000">
            <a:off x="5069182" y="5219591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477BAF-0FCD-B53B-C0DA-CC40CC70BEB9}"/>
              </a:ext>
            </a:extLst>
          </p:cNvPr>
          <p:cNvSpPr txBox="1"/>
          <p:nvPr/>
        </p:nvSpPr>
        <p:spPr>
          <a:xfrm>
            <a:off x="1059132" y="5178390"/>
            <a:ext cx="758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fault1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D4828D-25CB-EA60-73E8-93618146624C}"/>
              </a:ext>
            </a:extLst>
          </p:cNvPr>
          <p:cNvSpPr txBox="1"/>
          <p:nvPr/>
        </p:nvSpPr>
        <p:spPr>
          <a:xfrm>
            <a:off x="5343538" y="5158587"/>
            <a:ext cx="73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fault2</a:t>
            </a:r>
            <a:endParaRPr lang="en-GB" dirty="0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ED878732-3350-39BE-C5A6-4138DBAC1182}"/>
              </a:ext>
            </a:extLst>
          </p:cNvPr>
          <p:cNvSpPr/>
          <p:nvPr/>
        </p:nvSpPr>
        <p:spPr>
          <a:xfrm rot="16200000">
            <a:off x="465649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056E2D2F-DD55-BC69-F987-0A42E3104242}"/>
              </a:ext>
            </a:extLst>
          </p:cNvPr>
          <p:cNvSpPr/>
          <p:nvPr/>
        </p:nvSpPr>
        <p:spPr>
          <a:xfrm rot="16200000">
            <a:off x="963321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4446FA0B-9A4C-1AA1-0B97-8A4C99FBE8C7}"/>
              </a:ext>
            </a:extLst>
          </p:cNvPr>
          <p:cNvSpPr/>
          <p:nvPr/>
        </p:nvSpPr>
        <p:spPr>
          <a:xfrm rot="16200000">
            <a:off x="1470420" y="427895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ylinder 49">
            <a:extLst>
              <a:ext uri="{FF2B5EF4-FFF2-40B4-BE49-F238E27FC236}">
                <a16:creationId xmlns:a16="http://schemas.microsoft.com/office/drawing/2014/main" id="{17AA6163-FA60-E8B8-8E55-95000A2A633D}"/>
              </a:ext>
            </a:extLst>
          </p:cNvPr>
          <p:cNvSpPr/>
          <p:nvPr/>
        </p:nvSpPr>
        <p:spPr>
          <a:xfrm rot="16200000">
            <a:off x="1949739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86EF3E9F-D4CF-0E0F-BDAB-CD0958257199}"/>
              </a:ext>
            </a:extLst>
          </p:cNvPr>
          <p:cNvSpPr/>
          <p:nvPr/>
        </p:nvSpPr>
        <p:spPr>
          <a:xfrm rot="16200000">
            <a:off x="2447411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2F82490D-AF29-7640-EBCE-AC4B27A53A85}"/>
              </a:ext>
            </a:extLst>
          </p:cNvPr>
          <p:cNvSpPr/>
          <p:nvPr/>
        </p:nvSpPr>
        <p:spPr>
          <a:xfrm rot="16200000">
            <a:off x="2954510" y="4277359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2409ADA4-30E9-19F1-1721-15B7D738B973}"/>
              </a:ext>
            </a:extLst>
          </p:cNvPr>
          <p:cNvSpPr/>
          <p:nvPr/>
        </p:nvSpPr>
        <p:spPr>
          <a:xfrm rot="16200000">
            <a:off x="3432602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574F453A-090E-1EA8-A267-E61FC0DBE8A1}"/>
              </a:ext>
            </a:extLst>
          </p:cNvPr>
          <p:cNvSpPr/>
          <p:nvPr/>
        </p:nvSpPr>
        <p:spPr>
          <a:xfrm rot="16200000">
            <a:off x="3930274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ylinder 54">
            <a:extLst>
              <a:ext uri="{FF2B5EF4-FFF2-40B4-BE49-F238E27FC236}">
                <a16:creationId xmlns:a16="http://schemas.microsoft.com/office/drawing/2014/main" id="{FB4684F5-F561-144C-4261-F7EF41D1D926}"/>
              </a:ext>
            </a:extLst>
          </p:cNvPr>
          <p:cNvSpPr/>
          <p:nvPr/>
        </p:nvSpPr>
        <p:spPr>
          <a:xfrm rot="16200000">
            <a:off x="4437373" y="4270373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id="{891964A8-55EA-2727-AC30-A1A409E43EE9}"/>
              </a:ext>
            </a:extLst>
          </p:cNvPr>
          <p:cNvSpPr/>
          <p:nvPr/>
        </p:nvSpPr>
        <p:spPr>
          <a:xfrm rot="16200000">
            <a:off x="4916692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6C2A5AFF-DAA8-CABC-10EB-3F16A2F8FADC}"/>
              </a:ext>
            </a:extLst>
          </p:cNvPr>
          <p:cNvSpPr/>
          <p:nvPr/>
        </p:nvSpPr>
        <p:spPr>
          <a:xfrm rot="16200000">
            <a:off x="5414364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ylinder 57">
            <a:extLst>
              <a:ext uri="{FF2B5EF4-FFF2-40B4-BE49-F238E27FC236}">
                <a16:creationId xmlns:a16="http://schemas.microsoft.com/office/drawing/2014/main" id="{E18D5B6D-C495-AD46-EBA8-3C9CA514EF82}"/>
              </a:ext>
            </a:extLst>
          </p:cNvPr>
          <p:cNvSpPr/>
          <p:nvPr/>
        </p:nvSpPr>
        <p:spPr>
          <a:xfrm rot="16200000">
            <a:off x="5921463" y="426877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A82561F4-83E2-3BD0-F0B5-3585F7EAAA4B}"/>
              </a:ext>
            </a:extLst>
          </p:cNvPr>
          <p:cNvSpPr/>
          <p:nvPr/>
        </p:nvSpPr>
        <p:spPr>
          <a:xfrm rot="16200000">
            <a:off x="6400782" y="4268510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ylinder 59">
            <a:extLst>
              <a:ext uri="{FF2B5EF4-FFF2-40B4-BE49-F238E27FC236}">
                <a16:creationId xmlns:a16="http://schemas.microsoft.com/office/drawing/2014/main" id="{0720EC47-5524-370E-B32A-8E493787E002}"/>
              </a:ext>
            </a:extLst>
          </p:cNvPr>
          <p:cNvSpPr/>
          <p:nvPr/>
        </p:nvSpPr>
        <p:spPr>
          <a:xfrm rot="16200000">
            <a:off x="6907881" y="426682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36EFBDF5-E0D2-C080-1663-EDF307EDED2C}"/>
              </a:ext>
            </a:extLst>
          </p:cNvPr>
          <p:cNvSpPr/>
          <p:nvPr/>
        </p:nvSpPr>
        <p:spPr>
          <a:xfrm rot="16200000">
            <a:off x="7385973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ylinder 61">
            <a:extLst>
              <a:ext uri="{FF2B5EF4-FFF2-40B4-BE49-F238E27FC236}">
                <a16:creationId xmlns:a16="http://schemas.microsoft.com/office/drawing/2014/main" id="{071C210B-AEBF-43EE-5EE7-774C99E3403F}"/>
              </a:ext>
            </a:extLst>
          </p:cNvPr>
          <p:cNvSpPr/>
          <p:nvPr/>
        </p:nvSpPr>
        <p:spPr>
          <a:xfrm rot="16200000">
            <a:off x="7883645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ylinder 62">
            <a:extLst>
              <a:ext uri="{FF2B5EF4-FFF2-40B4-BE49-F238E27FC236}">
                <a16:creationId xmlns:a16="http://schemas.microsoft.com/office/drawing/2014/main" id="{0C71F8B3-535B-278C-2216-5B4033860754}"/>
              </a:ext>
            </a:extLst>
          </p:cNvPr>
          <p:cNvSpPr/>
          <p:nvPr/>
        </p:nvSpPr>
        <p:spPr>
          <a:xfrm rot="16200000">
            <a:off x="8390744" y="425983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DF5EE1-EA88-47A5-55D5-9BFDA0B4A8A6}"/>
              </a:ext>
            </a:extLst>
          </p:cNvPr>
          <p:cNvSpPr txBox="1"/>
          <p:nvPr/>
        </p:nvSpPr>
        <p:spPr>
          <a:xfrm>
            <a:off x="323528" y="980728"/>
            <a:ext cx="397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r>
              <a:rPr lang="pl-PL" dirty="0"/>
              <a:t>Example 2.2:</a:t>
            </a:r>
          </a:p>
          <a:p>
            <a:r>
              <a:rPr lang="pl-PL" dirty="0"/>
              <a:t>R</a:t>
            </a:r>
            <a:r>
              <a:rPr lang="pl-PL" baseline="-25000" dirty="0"/>
              <a:t>fault1</a:t>
            </a:r>
            <a:r>
              <a:rPr lang="pl-PL" dirty="0"/>
              <a:t> = 4 </a:t>
            </a:r>
            <a:r>
              <a:rPr lang="el-GR" dirty="0"/>
              <a:t>Ω</a:t>
            </a:r>
            <a:endParaRPr lang="en-GB" dirty="0"/>
          </a:p>
          <a:p>
            <a:r>
              <a:rPr lang="pl-PL" dirty="0"/>
              <a:t>R</a:t>
            </a:r>
            <a:r>
              <a:rPr lang="pl-PL" baseline="-25000" dirty="0"/>
              <a:t>fault2</a:t>
            </a:r>
            <a:r>
              <a:rPr lang="pl-PL" dirty="0"/>
              <a:t> = 24 </a:t>
            </a:r>
            <a:r>
              <a:rPr lang="el-GR" dirty="0"/>
              <a:t>Ω</a:t>
            </a:r>
            <a:endParaRPr lang="pl-PL" baseline="-25000" dirty="0"/>
          </a:p>
          <a:p>
            <a:r>
              <a:rPr lang="pl-PL" dirty="0"/>
              <a:t>R</a:t>
            </a:r>
            <a:r>
              <a:rPr lang="pl-PL" baseline="-25000" dirty="0"/>
              <a:t>ground</a:t>
            </a:r>
            <a:r>
              <a:rPr lang="pl-PL" dirty="0"/>
              <a:t> = 0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D90EFB-5718-218C-D89D-3C0E3AC4C9E7}"/>
              </a:ext>
            </a:extLst>
          </p:cNvPr>
          <p:cNvSpPr txBox="1"/>
          <p:nvPr/>
        </p:nvSpPr>
        <p:spPr>
          <a:xfrm>
            <a:off x="237749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6ABB50-AE70-67EF-E879-FC391C0A34EB}"/>
              </a:ext>
            </a:extLst>
          </p:cNvPr>
          <p:cNvSpPr txBox="1"/>
          <p:nvPr/>
        </p:nvSpPr>
        <p:spPr>
          <a:xfrm>
            <a:off x="68542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2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387E6B-016D-7CC6-5C37-42CFBAD6ED6F}"/>
              </a:ext>
            </a:extLst>
          </p:cNvPr>
          <p:cNvSpPr txBox="1"/>
          <p:nvPr/>
        </p:nvSpPr>
        <p:spPr>
          <a:xfrm>
            <a:off x="120567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C9C197-F5F0-1989-D217-48618F8C84B7}"/>
              </a:ext>
            </a:extLst>
          </p:cNvPr>
          <p:cNvSpPr txBox="1"/>
          <p:nvPr/>
        </p:nvSpPr>
        <p:spPr>
          <a:xfrm>
            <a:off x="1681325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74E34B-AEBA-0DD4-FEC4-7C9F96A3E4E5}"/>
              </a:ext>
            </a:extLst>
          </p:cNvPr>
          <p:cNvSpPr txBox="1"/>
          <p:nvPr/>
        </p:nvSpPr>
        <p:spPr>
          <a:xfrm>
            <a:off x="2166406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CFC64D-E2F1-E7BE-7E76-61CB11864032}"/>
              </a:ext>
            </a:extLst>
          </p:cNvPr>
          <p:cNvSpPr txBox="1"/>
          <p:nvPr/>
        </p:nvSpPr>
        <p:spPr>
          <a:xfrm>
            <a:off x="267909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E3E337-73C4-29E3-90AC-BE1134528639}"/>
              </a:ext>
            </a:extLst>
          </p:cNvPr>
          <p:cNvSpPr txBox="1"/>
          <p:nvPr/>
        </p:nvSpPr>
        <p:spPr>
          <a:xfrm>
            <a:off x="314457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6CD856-EFE7-C4C1-5A22-DC994FFCFE10}"/>
              </a:ext>
            </a:extLst>
          </p:cNvPr>
          <p:cNvSpPr txBox="1"/>
          <p:nvPr/>
        </p:nvSpPr>
        <p:spPr>
          <a:xfrm>
            <a:off x="3665774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828724-E2DD-627A-38B8-8FFE31609C04}"/>
              </a:ext>
            </a:extLst>
          </p:cNvPr>
          <p:cNvSpPr txBox="1"/>
          <p:nvPr/>
        </p:nvSpPr>
        <p:spPr>
          <a:xfrm>
            <a:off x="417835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51DD44-183E-9396-E6E5-A3EF33750D51}"/>
              </a:ext>
            </a:extLst>
          </p:cNvPr>
          <p:cNvSpPr txBox="1"/>
          <p:nvPr/>
        </p:nvSpPr>
        <p:spPr>
          <a:xfrm>
            <a:off x="4617273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D9E0B6-AEAD-10F8-805D-2A6C60120C3B}"/>
              </a:ext>
            </a:extLst>
          </p:cNvPr>
          <p:cNvSpPr txBox="1"/>
          <p:nvPr/>
        </p:nvSpPr>
        <p:spPr>
          <a:xfrm>
            <a:off x="510555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6BCB26C-B63E-D130-316A-195CF22926DB}"/>
              </a:ext>
            </a:extLst>
          </p:cNvPr>
          <p:cNvSpPr txBox="1"/>
          <p:nvPr/>
        </p:nvSpPr>
        <p:spPr>
          <a:xfrm>
            <a:off x="5607620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E16CC06-A133-9162-D3D2-EB58E69949EA}"/>
              </a:ext>
            </a:extLst>
          </p:cNvPr>
          <p:cNvSpPr txBox="1"/>
          <p:nvPr/>
        </p:nvSpPr>
        <p:spPr>
          <a:xfrm>
            <a:off x="6092781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94F6138-86C1-EA35-5CA3-9D18F93364AA}"/>
              </a:ext>
            </a:extLst>
          </p:cNvPr>
          <p:cNvSpPr txBox="1"/>
          <p:nvPr/>
        </p:nvSpPr>
        <p:spPr>
          <a:xfrm>
            <a:off x="6595979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0E19F8-8EE4-DD68-09AF-B95B52084ACC}"/>
              </a:ext>
            </a:extLst>
          </p:cNvPr>
          <p:cNvSpPr txBox="1"/>
          <p:nvPr/>
        </p:nvSpPr>
        <p:spPr>
          <a:xfrm>
            <a:off x="707172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0BE447-D038-22CE-50BA-8444F1E238C0}"/>
              </a:ext>
            </a:extLst>
          </p:cNvPr>
          <p:cNvSpPr txBox="1"/>
          <p:nvPr/>
        </p:nvSpPr>
        <p:spPr>
          <a:xfrm>
            <a:off x="7623447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981EAA-512A-A7FB-2431-F296FC9918D5}"/>
              </a:ext>
            </a:extLst>
          </p:cNvPr>
          <p:cNvSpPr txBox="1"/>
          <p:nvPr/>
        </p:nvSpPr>
        <p:spPr>
          <a:xfrm>
            <a:off x="8071646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51EFA0-D5C7-FF79-06AD-C714E538D60B}"/>
              </a:ext>
            </a:extLst>
          </p:cNvPr>
          <p:cNvCxnSpPr/>
          <p:nvPr/>
        </p:nvCxnSpPr>
        <p:spPr>
          <a:xfrm flipH="1">
            <a:off x="6113771" y="1628800"/>
            <a:ext cx="417541" cy="2900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9A4749-0A1C-F2F5-EC88-E6A97C68BF98}"/>
              </a:ext>
            </a:extLst>
          </p:cNvPr>
          <p:cNvSpPr txBox="1"/>
          <p:nvPr/>
        </p:nvSpPr>
        <p:spPr>
          <a:xfrm>
            <a:off x="6531312" y="1341263"/>
            <a:ext cx="17716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0 V in position 5!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096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6B0B9-54E5-1AC9-AC3F-FDE6CF749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69" y="800423"/>
            <a:ext cx="4712616" cy="293243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18B9158-D13F-114E-5173-6D3A165DEE05}"/>
              </a:ext>
            </a:extLst>
          </p:cNvPr>
          <p:cNvCxnSpPr>
            <a:cxnSpLocks/>
            <a:stCxn id="63" idx="3"/>
            <a:endCxn id="47" idx="0"/>
          </p:cNvCxnSpPr>
          <p:nvPr/>
        </p:nvCxnSpPr>
        <p:spPr>
          <a:xfrm flipH="1">
            <a:off x="437250" y="4437757"/>
            <a:ext cx="8231097" cy="208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2</a:t>
            </a:r>
            <a:r>
              <a:rPr lang="pl-PL" sz="3200" dirty="0"/>
              <a:t>.3</a:t>
            </a:r>
            <a:r>
              <a:rPr lang="en-US" sz="3200" dirty="0"/>
              <a:t>: </a:t>
            </a:r>
            <a:r>
              <a:rPr lang="pl-PL" sz="3200" dirty="0"/>
              <a:t>Earth fault, multiple faults</a:t>
            </a:r>
            <a:endParaRPr lang="en-GB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39FD70-A12B-C0DB-B3A6-DC2A95B669EB}"/>
              </a:ext>
            </a:extLst>
          </p:cNvPr>
          <p:cNvSpPr/>
          <p:nvPr/>
        </p:nvSpPr>
        <p:spPr>
          <a:xfrm>
            <a:off x="2771800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F994DB-A772-9709-7D6A-D406B944D06B}"/>
              </a:ext>
            </a:extLst>
          </p:cNvPr>
          <p:cNvSpPr/>
          <p:nvPr/>
        </p:nvSpPr>
        <p:spPr>
          <a:xfrm>
            <a:off x="3022088" y="359447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C9F86A-67BC-C3C7-8400-65FE6A4E4080}"/>
              </a:ext>
            </a:extLst>
          </p:cNvPr>
          <p:cNvCxnSpPr>
            <a:stCxn id="5" idx="2"/>
          </p:cNvCxnSpPr>
          <p:nvPr/>
        </p:nvCxnSpPr>
        <p:spPr>
          <a:xfrm flipH="1">
            <a:off x="395536" y="3774490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0946E2-4B99-F6AB-F3C5-10A2A7F71D22}"/>
              </a:ext>
            </a:extLst>
          </p:cNvPr>
          <p:cNvCxnSpPr>
            <a:cxnSpLocks/>
          </p:cNvCxnSpPr>
          <p:nvPr/>
        </p:nvCxnSpPr>
        <p:spPr>
          <a:xfrm>
            <a:off x="394175" y="3774490"/>
            <a:ext cx="68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D48AF-646D-3554-4AC6-932517B950C7}"/>
              </a:ext>
            </a:extLst>
          </p:cNvPr>
          <p:cNvCxnSpPr>
            <a:cxnSpLocks/>
          </p:cNvCxnSpPr>
          <p:nvPr/>
        </p:nvCxnSpPr>
        <p:spPr>
          <a:xfrm>
            <a:off x="8668347" y="3774490"/>
            <a:ext cx="0" cy="6840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D57DF5-D1A8-D21E-E55A-FCA184A13835}"/>
              </a:ext>
            </a:extLst>
          </p:cNvPr>
          <p:cNvCxnSpPr>
            <a:cxnSpLocks/>
          </p:cNvCxnSpPr>
          <p:nvPr/>
        </p:nvCxnSpPr>
        <p:spPr>
          <a:xfrm flipH="1" flipV="1">
            <a:off x="3454136" y="3764881"/>
            <a:ext cx="5214211" cy="18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61BFFE-A10E-B7A6-E21B-FEC80E0B5A13}"/>
              </a:ext>
            </a:extLst>
          </p:cNvPr>
          <p:cNvSpPr txBox="1"/>
          <p:nvPr/>
        </p:nvSpPr>
        <p:spPr>
          <a:xfrm>
            <a:off x="1951282" y="2985211"/>
            <a:ext cx="235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Floating current source</a:t>
            </a:r>
          </a:p>
          <a:p>
            <a:pPr algn="ctr"/>
            <a:r>
              <a:rPr lang="pl-PL" dirty="0"/>
              <a:t>100 mA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C1A23-23D5-2E5C-9BFD-86F471EE5ABE}"/>
              </a:ext>
            </a:extLst>
          </p:cNvPr>
          <p:cNvGrpSpPr/>
          <p:nvPr/>
        </p:nvGrpSpPr>
        <p:grpSpPr>
          <a:xfrm>
            <a:off x="4155047" y="5417423"/>
            <a:ext cx="265967" cy="422728"/>
            <a:chOff x="1785753" y="6381328"/>
            <a:chExt cx="265967" cy="4227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594DC8-E0EA-B7EC-01E4-F69D93E406AB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47B7A3-F6B4-5BC8-C028-4AC27FDB9D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766490-60A2-A8BF-3F77-72E56CCC1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6C7B201-1B33-7F9F-0B26-0B55FA52D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D51668F-7710-C532-B888-8203BB996AC9}"/>
              </a:ext>
            </a:extLst>
          </p:cNvPr>
          <p:cNvSpPr/>
          <p:nvPr/>
        </p:nvSpPr>
        <p:spPr>
          <a:xfrm>
            <a:off x="4060973" y="5074102"/>
            <a:ext cx="426511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V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B76B66-7904-ACF3-2706-6DB8EF4D96AE}"/>
              </a:ext>
            </a:extLst>
          </p:cNvPr>
          <p:cNvCxnSpPr>
            <a:cxnSpLocks/>
          </p:cNvCxnSpPr>
          <p:nvPr/>
        </p:nvCxnSpPr>
        <p:spPr>
          <a:xfrm flipH="1">
            <a:off x="4286052" y="4455280"/>
            <a:ext cx="1978" cy="664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05428-453F-5353-935A-0C7A277BC4CB}"/>
              </a:ext>
            </a:extLst>
          </p:cNvPr>
          <p:cNvGrpSpPr/>
          <p:nvPr/>
        </p:nvGrpSpPr>
        <p:grpSpPr>
          <a:xfrm>
            <a:off x="5115919" y="4446315"/>
            <a:ext cx="265967" cy="2070122"/>
            <a:chOff x="1785753" y="4733934"/>
            <a:chExt cx="265967" cy="207012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5A7086-B4D8-4CF8-EA66-B3962901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7704" y="4733934"/>
              <a:ext cx="25400" cy="19354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7CFC9A-9323-C8F1-60D8-FD7A83B15C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85BFCF-174C-1CD0-1DE0-BE3CB6212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38F7D2-CB15-C7CD-D5E8-18F4330286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D9296A-49E4-7B9F-194F-45B883090E1B}"/>
              </a:ext>
            </a:extLst>
          </p:cNvPr>
          <p:cNvGrpSpPr/>
          <p:nvPr/>
        </p:nvGrpSpPr>
        <p:grpSpPr>
          <a:xfrm>
            <a:off x="1687893" y="4455280"/>
            <a:ext cx="265967" cy="2119501"/>
            <a:chOff x="1785753" y="4684555"/>
            <a:chExt cx="265967" cy="211950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C786E0-FBF9-861D-2D38-50DD8C1FBBBD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4684555"/>
              <a:ext cx="0" cy="19848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F2377C-65A8-3000-B5C1-9BA0961C68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D13775-66FB-9FC5-986A-DDC0234C7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AA05B6-7409-5E89-F5AF-54E4C2E6C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AFEE3C-F861-ED41-B994-919542A27B09}"/>
              </a:ext>
            </a:extLst>
          </p:cNvPr>
          <p:cNvCxnSpPr>
            <a:cxnSpLocks/>
          </p:cNvCxnSpPr>
          <p:nvPr/>
        </p:nvCxnSpPr>
        <p:spPr>
          <a:xfrm flipH="1">
            <a:off x="1817507" y="6165304"/>
            <a:ext cx="14403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6F00D-BCCD-25B2-93C5-AFB653BD520F}"/>
              </a:ext>
            </a:extLst>
          </p:cNvPr>
          <p:cNvSpPr/>
          <p:nvPr/>
        </p:nvSpPr>
        <p:spPr>
          <a:xfrm>
            <a:off x="3257848" y="6062945"/>
            <a:ext cx="360040" cy="2322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274933-B92B-DCF8-C4F2-7D1BF96B7596}"/>
              </a:ext>
            </a:extLst>
          </p:cNvPr>
          <p:cNvCxnSpPr>
            <a:cxnSpLocks/>
          </p:cNvCxnSpPr>
          <p:nvPr/>
        </p:nvCxnSpPr>
        <p:spPr>
          <a:xfrm flipH="1">
            <a:off x="3617888" y="6174251"/>
            <a:ext cx="16453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A237DA-B406-1D5B-555C-E94FA94806F0}"/>
              </a:ext>
            </a:extLst>
          </p:cNvPr>
          <p:cNvSpPr txBox="1"/>
          <p:nvPr/>
        </p:nvSpPr>
        <p:spPr>
          <a:xfrm>
            <a:off x="3027170" y="6209910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ground</a:t>
            </a:r>
            <a:endParaRPr lang="en-GB" baseline="-25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DB10DA-0F16-47E5-525B-11F07BE03B90}"/>
              </a:ext>
            </a:extLst>
          </p:cNvPr>
          <p:cNvSpPr/>
          <p:nvPr/>
        </p:nvSpPr>
        <p:spPr>
          <a:xfrm rot="5400000">
            <a:off x="1648519" y="5269224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A22C6D-924F-71D4-C112-C952874B7E82}"/>
              </a:ext>
            </a:extLst>
          </p:cNvPr>
          <p:cNvSpPr/>
          <p:nvPr/>
        </p:nvSpPr>
        <p:spPr>
          <a:xfrm rot="5400000">
            <a:off x="5069182" y="5219591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477BAF-0FCD-B53B-C0DA-CC40CC70BEB9}"/>
              </a:ext>
            </a:extLst>
          </p:cNvPr>
          <p:cNvSpPr txBox="1"/>
          <p:nvPr/>
        </p:nvSpPr>
        <p:spPr>
          <a:xfrm>
            <a:off x="1059132" y="5178390"/>
            <a:ext cx="758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fault1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D4828D-25CB-EA60-73E8-93618146624C}"/>
              </a:ext>
            </a:extLst>
          </p:cNvPr>
          <p:cNvSpPr txBox="1"/>
          <p:nvPr/>
        </p:nvSpPr>
        <p:spPr>
          <a:xfrm>
            <a:off x="5343538" y="5158587"/>
            <a:ext cx="73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</a:t>
            </a:r>
            <a:r>
              <a:rPr lang="pl-PL" baseline="-25000" dirty="0"/>
              <a:t>fault2</a:t>
            </a:r>
            <a:endParaRPr lang="en-GB" dirty="0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ED878732-3350-39BE-C5A6-4138DBAC1182}"/>
              </a:ext>
            </a:extLst>
          </p:cNvPr>
          <p:cNvSpPr/>
          <p:nvPr/>
        </p:nvSpPr>
        <p:spPr>
          <a:xfrm rot="16200000">
            <a:off x="465649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056E2D2F-DD55-BC69-F987-0A42E3104242}"/>
              </a:ext>
            </a:extLst>
          </p:cNvPr>
          <p:cNvSpPr/>
          <p:nvPr/>
        </p:nvSpPr>
        <p:spPr>
          <a:xfrm rot="16200000">
            <a:off x="963321" y="428064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4446FA0B-9A4C-1AA1-0B97-8A4C99FBE8C7}"/>
              </a:ext>
            </a:extLst>
          </p:cNvPr>
          <p:cNvSpPr/>
          <p:nvPr/>
        </p:nvSpPr>
        <p:spPr>
          <a:xfrm rot="16200000">
            <a:off x="1470420" y="427895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ylinder 49">
            <a:extLst>
              <a:ext uri="{FF2B5EF4-FFF2-40B4-BE49-F238E27FC236}">
                <a16:creationId xmlns:a16="http://schemas.microsoft.com/office/drawing/2014/main" id="{17AA6163-FA60-E8B8-8E55-95000A2A633D}"/>
              </a:ext>
            </a:extLst>
          </p:cNvPr>
          <p:cNvSpPr/>
          <p:nvPr/>
        </p:nvSpPr>
        <p:spPr>
          <a:xfrm rot="16200000">
            <a:off x="1949739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86EF3E9F-D4CF-0E0F-BDAB-CD0958257199}"/>
              </a:ext>
            </a:extLst>
          </p:cNvPr>
          <p:cNvSpPr/>
          <p:nvPr/>
        </p:nvSpPr>
        <p:spPr>
          <a:xfrm rot="16200000">
            <a:off x="2447411" y="427904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2F82490D-AF29-7640-EBCE-AC4B27A53A85}"/>
              </a:ext>
            </a:extLst>
          </p:cNvPr>
          <p:cNvSpPr/>
          <p:nvPr/>
        </p:nvSpPr>
        <p:spPr>
          <a:xfrm rot="16200000">
            <a:off x="2954510" y="4277359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2409ADA4-30E9-19F1-1721-15B7D738B973}"/>
              </a:ext>
            </a:extLst>
          </p:cNvPr>
          <p:cNvSpPr/>
          <p:nvPr/>
        </p:nvSpPr>
        <p:spPr>
          <a:xfrm rot="16200000">
            <a:off x="3432602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574F453A-090E-1EA8-A267-E61FC0DBE8A1}"/>
              </a:ext>
            </a:extLst>
          </p:cNvPr>
          <p:cNvSpPr/>
          <p:nvPr/>
        </p:nvSpPr>
        <p:spPr>
          <a:xfrm rot="16200000">
            <a:off x="3930274" y="427206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ylinder 54">
            <a:extLst>
              <a:ext uri="{FF2B5EF4-FFF2-40B4-BE49-F238E27FC236}">
                <a16:creationId xmlns:a16="http://schemas.microsoft.com/office/drawing/2014/main" id="{FB4684F5-F561-144C-4261-F7EF41D1D926}"/>
              </a:ext>
            </a:extLst>
          </p:cNvPr>
          <p:cNvSpPr/>
          <p:nvPr/>
        </p:nvSpPr>
        <p:spPr>
          <a:xfrm rot="16200000">
            <a:off x="4437373" y="4270373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id="{891964A8-55EA-2727-AC30-A1A409E43EE9}"/>
              </a:ext>
            </a:extLst>
          </p:cNvPr>
          <p:cNvSpPr/>
          <p:nvPr/>
        </p:nvSpPr>
        <p:spPr>
          <a:xfrm rot="16200000">
            <a:off x="4916692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6C2A5AFF-DAA8-CABC-10EB-3F16A2F8FADC}"/>
              </a:ext>
            </a:extLst>
          </p:cNvPr>
          <p:cNvSpPr/>
          <p:nvPr/>
        </p:nvSpPr>
        <p:spPr>
          <a:xfrm rot="16200000">
            <a:off x="5414364" y="427046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ylinder 57">
            <a:extLst>
              <a:ext uri="{FF2B5EF4-FFF2-40B4-BE49-F238E27FC236}">
                <a16:creationId xmlns:a16="http://schemas.microsoft.com/office/drawing/2014/main" id="{E18D5B6D-C495-AD46-EBA8-3C9CA514EF82}"/>
              </a:ext>
            </a:extLst>
          </p:cNvPr>
          <p:cNvSpPr/>
          <p:nvPr/>
        </p:nvSpPr>
        <p:spPr>
          <a:xfrm rot="16200000">
            <a:off x="5921463" y="426877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A82561F4-83E2-3BD0-F0B5-3585F7EAAA4B}"/>
              </a:ext>
            </a:extLst>
          </p:cNvPr>
          <p:cNvSpPr/>
          <p:nvPr/>
        </p:nvSpPr>
        <p:spPr>
          <a:xfrm rot="16200000">
            <a:off x="6400782" y="4268510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ylinder 59">
            <a:extLst>
              <a:ext uri="{FF2B5EF4-FFF2-40B4-BE49-F238E27FC236}">
                <a16:creationId xmlns:a16="http://schemas.microsoft.com/office/drawing/2014/main" id="{0720EC47-5524-370E-B32A-8E493787E002}"/>
              </a:ext>
            </a:extLst>
          </p:cNvPr>
          <p:cNvSpPr/>
          <p:nvPr/>
        </p:nvSpPr>
        <p:spPr>
          <a:xfrm rot="16200000">
            <a:off x="6907881" y="426682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36EFBDF5-E0D2-C080-1663-EDF307EDED2C}"/>
              </a:ext>
            </a:extLst>
          </p:cNvPr>
          <p:cNvSpPr/>
          <p:nvPr/>
        </p:nvSpPr>
        <p:spPr>
          <a:xfrm rot="16200000">
            <a:off x="7385973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ylinder 61">
            <a:extLst>
              <a:ext uri="{FF2B5EF4-FFF2-40B4-BE49-F238E27FC236}">
                <a16:creationId xmlns:a16="http://schemas.microsoft.com/office/drawing/2014/main" id="{071C210B-AEBF-43EE-5EE7-774C99E3403F}"/>
              </a:ext>
            </a:extLst>
          </p:cNvPr>
          <p:cNvSpPr/>
          <p:nvPr/>
        </p:nvSpPr>
        <p:spPr>
          <a:xfrm rot="16200000">
            <a:off x="7883645" y="426152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ylinder 62">
            <a:extLst>
              <a:ext uri="{FF2B5EF4-FFF2-40B4-BE49-F238E27FC236}">
                <a16:creationId xmlns:a16="http://schemas.microsoft.com/office/drawing/2014/main" id="{0C71F8B3-535B-278C-2216-5B4033860754}"/>
              </a:ext>
            </a:extLst>
          </p:cNvPr>
          <p:cNvSpPr/>
          <p:nvPr/>
        </p:nvSpPr>
        <p:spPr>
          <a:xfrm rot="16200000">
            <a:off x="8390744" y="4259836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DF5EE1-EA88-47A5-55D5-9BFDA0B4A8A6}"/>
              </a:ext>
            </a:extLst>
          </p:cNvPr>
          <p:cNvSpPr txBox="1"/>
          <p:nvPr/>
        </p:nvSpPr>
        <p:spPr>
          <a:xfrm>
            <a:off x="324181" y="780152"/>
            <a:ext cx="39782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In the following example a virtual 0 V is at a completely different location than the real faults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Voltage drop across magnets does not differ much from what would be expected in a single fault scenario</a:t>
            </a:r>
          </a:p>
          <a:p>
            <a:endParaRPr lang="pl-PL" sz="1100" dirty="0"/>
          </a:p>
          <a:p>
            <a:r>
              <a:rPr lang="pl-PL" dirty="0"/>
              <a:t>Example 2.3:</a:t>
            </a:r>
          </a:p>
          <a:p>
            <a:r>
              <a:rPr lang="pl-PL" dirty="0"/>
              <a:t>R</a:t>
            </a:r>
            <a:r>
              <a:rPr lang="pl-PL" baseline="-25000" dirty="0"/>
              <a:t>fault1</a:t>
            </a:r>
            <a:r>
              <a:rPr lang="pl-PL" dirty="0"/>
              <a:t> = 63 </a:t>
            </a:r>
            <a:r>
              <a:rPr lang="el-GR" dirty="0"/>
              <a:t>Ω</a:t>
            </a:r>
            <a:endParaRPr lang="en-GB" dirty="0"/>
          </a:p>
          <a:p>
            <a:r>
              <a:rPr lang="pl-PL" dirty="0"/>
              <a:t>R</a:t>
            </a:r>
            <a:r>
              <a:rPr lang="pl-PL" baseline="-25000" dirty="0"/>
              <a:t>fault2</a:t>
            </a:r>
            <a:r>
              <a:rPr lang="pl-PL" dirty="0"/>
              <a:t> = 84 </a:t>
            </a:r>
            <a:r>
              <a:rPr lang="el-GR" dirty="0"/>
              <a:t>Ω</a:t>
            </a:r>
            <a:endParaRPr lang="pl-PL" baseline="-25000" dirty="0"/>
          </a:p>
          <a:p>
            <a:r>
              <a:rPr lang="pl-PL" dirty="0"/>
              <a:t>R</a:t>
            </a:r>
            <a:r>
              <a:rPr lang="pl-PL" baseline="-25000" dirty="0"/>
              <a:t>ground</a:t>
            </a:r>
            <a:r>
              <a:rPr lang="pl-PL" dirty="0"/>
              <a:t> = 0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D90EFB-5718-218C-D89D-3C0E3AC4C9E7}"/>
              </a:ext>
            </a:extLst>
          </p:cNvPr>
          <p:cNvSpPr txBox="1"/>
          <p:nvPr/>
        </p:nvSpPr>
        <p:spPr>
          <a:xfrm>
            <a:off x="237749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6ABB50-AE70-67EF-E879-FC391C0A34EB}"/>
              </a:ext>
            </a:extLst>
          </p:cNvPr>
          <p:cNvSpPr txBox="1"/>
          <p:nvPr/>
        </p:nvSpPr>
        <p:spPr>
          <a:xfrm>
            <a:off x="68542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2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387E6B-016D-7CC6-5C37-42CFBAD6ED6F}"/>
              </a:ext>
            </a:extLst>
          </p:cNvPr>
          <p:cNvSpPr txBox="1"/>
          <p:nvPr/>
        </p:nvSpPr>
        <p:spPr>
          <a:xfrm>
            <a:off x="120567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C9C197-F5F0-1989-D217-48618F8C84B7}"/>
              </a:ext>
            </a:extLst>
          </p:cNvPr>
          <p:cNvSpPr txBox="1"/>
          <p:nvPr/>
        </p:nvSpPr>
        <p:spPr>
          <a:xfrm>
            <a:off x="1681325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74E34B-AEBA-0DD4-FEC4-7C9F96A3E4E5}"/>
              </a:ext>
            </a:extLst>
          </p:cNvPr>
          <p:cNvSpPr txBox="1"/>
          <p:nvPr/>
        </p:nvSpPr>
        <p:spPr>
          <a:xfrm>
            <a:off x="2166406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CFC64D-E2F1-E7BE-7E76-61CB11864032}"/>
              </a:ext>
            </a:extLst>
          </p:cNvPr>
          <p:cNvSpPr txBox="1"/>
          <p:nvPr/>
        </p:nvSpPr>
        <p:spPr>
          <a:xfrm>
            <a:off x="267909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E3E337-73C4-29E3-90AC-BE1134528639}"/>
              </a:ext>
            </a:extLst>
          </p:cNvPr>
          <p:cNvSpPr txBox="1"/>
          <p:nvPr/>
        </p:nvSpPr>
        <p:spPr>
          <a:xfrm>
            <a:off x="3144577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6CD856-EFE7-C4C1-5A22-DC994FFCFE10}"/>
              </a:ext>
            </a:extLst>
          </p:cNvPr>
          <p:cNvSpPr txBox="1"/>
          <p:nvPr/>
        </p:nvSpPr>
        <p:spPr>
          <a:xfrm>
            <a:off x="3665774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828724-E2DD-627A-38B8-8FFE31609C04}"/>
              </a:ext>
            </a:extLst>
          </p:cNvPr>
          <p:cNvSpPr txBox="1"/>
          <p:nvPr/>
        </p:nvSpPr>
        <p:spPr>
          <a:xfrm>
            <a:off x="4178351" y="4492401"/>
            <a:ext cx="33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51DD44-183E-9396-E6E5-A3EF33750D51}"/>
              </a:ext>
            </a:extLst>
          </p:cNvPr>
          <p:cNvSpPr txBox="1"/>
          <p:nvPr/>
        </p:nvSpPr>
        <p:spPr>
          <a:xfrm>
            <a:off x="4617273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D9E0B6-AEAD-10F8-805D-2A6C60120C3B}"/>
              </a:ext>
            </a:extLst>
          </p:cNvPr>
          <p:cNvSpPr txBox="1"/>
          <p:nvPr/>
        </p:nvSpPr>
        <p:spPr>
          <a:xfrm>
            <a:off x="510555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6BCB26C-B63E-D130-316A-195CF22926DB}"/>
              </a:ext>
            </a:extLst>
          </p:cNvPr>
          <p:cNvSpPr txBox="1"/>
          <p:nvPr/>
        </p:nvSpPr>
        <p:spPr>
          <a:xfrm>
            <a:off x="5607620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E16CC06-A133-9162-D3D2-EB58E69949EA}"/>
              </a:ext>
            </a:extLst>
          </p:cNvPr>
          <p:cNvSpPr txBox="1"/>
          <p:nvPr/>
        </p:nvSpPr>
        <p:spPr>
          <a:xfrm>
            <a:off x="6092781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94F6138-86C1-EA35-5CA3-9D18F93364AA}"/>
              </a:ext>
            </a:extLst>
          </p:cNvPr>
          <p:cNvSpPr txBox="1"/>
          <p:nvPr/>
        </p:nvSpPr>
        <p:spPr>
          <a:xfrm>
            <a:off x="6595979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0E19F8-8EE4-DD68-09AF-B95B52084ACC}"/>
              </a:ext>
            </a:extLst>
          </p:cNvPr>
          <p:cNvSpPr txBox="1"/>
          <p:nvPr/>
        </p:nvSpPr>
        <p:spPr>
          <a:xfrm>
            <a:off x="7071725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0BE447-D038-22CE-50BA-8444F1E238C0}"/>
              </a:ext>
            </a:extLst>
          </p:cNvPr>
          <p:cNvSpPr txBox="1"/>
          <p:nvPr/>
        </p:nvSpPr>
        <p:spPr>
          <a:xfrm>
            <a:off x="7623447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981EAA-512A-A7FB-2431-F296FC9918D5}"/>
              </a:ext>
            </a:extLst>
          </p:cNvPr>
          <p:cNvSpPr txBox="1"/>
          <p:nvPr/>
        </p:nvSpPr>
        <p:spPr>
          <a:xfrm>
            <a:off x="8071646" y="4492401"/>
            <a:ext cx="34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51EFA0-D5C7-FF79-06AD-C714E538D60B}"/>
              </a:ext>
            </a:extLst>
          </p:cNvPr>
          <p:cNvCxnSpPr/>
          <p:nvPr/>
        </p:nvCxnSpPr>
        <p:spPr>
          <a:xfrm flipH="1">
            <a:off x="6552759" y="1814126"/>
            <a:ext cx="417541" cy="2900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9A4749-0A1C-F2F5-EC88-E6A97C68BF98}"/>
              </a:ext>
            </a:extLst>
          </p:cNvPr>
          <p:cNvSpPr txBox="1"/>
          <p:nvPr/>
        </p:nvSpPr>
        <p:spPr>
          <a:xfrm>
            <a:off x="6970300" y="1444794"/>
            <a:ext cx="17716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0 V in position 7!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38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Example3: </a:t>
            </a:r>
            <a:r>
              <a:rPr lang="pl-PL" dirty="0"/>
              <a:t>Earth fault, breakdown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15C8-5164-8045-AE2B-1A3520AA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61459"/>
          </a:xfrm>
        </p:spPr>
        <p:txBody>
          <a:bodyPr/>
          <a:lstStyle/>
          <a:p>
            <a:r>
              <a:rPr lang="en-GB" sz="2400" dirty="0"/>
              <a:t>HV test of quench heaters at 2300 V failed</a:t>
            </a:r>
          </a:p>
          <a:p>
            <a:pPr lvl="1"/>
            <a:r>
              <a:rPr lang="en-GB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Heater YT123 breaks down at ~900 V</a:t>
            </a:r>
          </a:p>
          <a:p>
            <a:r>
              <a:rPr lang="en-GB" sz="2400" dirty="0"/>
              <a:t>Breakdown level does not degrade</a:t>
            </a:r>
          </a:p>
          <a:p>
            <a:pPr lvl="1"/>
            <a:r>
              <a:rPr lang="en-US" sz="2000" i="1" dirty="0"/>
              <a:t>Report</a:t>
            </a:r>
            <a:r>
              <a:rPr lang="pl-PL" sz="2000" i="1" dirty="0"/>
              <a:t>: </a:t>
            </a:r>
            <a:r>
              <a:rPr lang="en-GB" sz="2000" i="1" dirty="0">
                <a:hlinkClick r:id="rId2"/>
              </a:rPr>
              <a:t>EDMS 2785911</a:t>
            </a:r>
            <a:endParaRPr lang="en-GB" sz="2000" i="1" dirty="0"/>
          </a:p>
          <a:p>
            <a:r>
              <a:rPr lang="pl-PL" sz="2400" dirty="0"/>
              <a:t>Localisation methods</a:t>
            </a:r>
            <a:r>
              <a:rPr lang="en-US" sz="2400" dirty="0"/>
              <a:t>:</a:t>
            </a:r>
          </a:p>
          <a:p>
            <a:pPr lvl="1"/>
            <a:r>
              <a:rPr lang="en-GB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domain breakdown process analysis</a:t>
            </a:r>
            <a:endParaRPr lang="pl-PL" sz="2000" dirty="0"/>
          </a:p>
          <a:p>
            <a:endParaRPr lang="pl-PL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33538-067C-F9EB-059A-E37C0C314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4" b="12082"/>
          <a:stretch/>
        </p:blipFill>
        <p:spPr bwMode="auto">
          <a:xfrm>
            <a:off x="1619672" y="3350413"/>
            <a:ext cx="6564539" cy="350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86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1080FB-A755-50B6-12C2-B4541612E4D6}"/>
              </a:ext>
            </a:extLst>
          </p:cNvPr>
          <p:cNvSpPr/>
          <p:nvPr/>
        </p:nvSpPr>
        <p:spPr>
          <a:xfrm>
            <a:off x="5004048" y="3135596"/>
            <a:ext cx="4032448" cy="2597660"/>
          </a:xfrm>
          <a:prstGeom prst="rect">
            <a:avLst/>
          </a:prstGeom>
          <a:solidFill>
            <a:srgbClr val="D9D9D9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299D4-53A6-47D1-D9F4-EF36F6DA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</a:t>
            </a:r>
            <a:r>
              <a:rPr lang="pl-PL" dirty="0"/>
              <a:t>Diagnostics</a:t>
            </a:r>
            <a:r>
              <a:rPr lang="en-US" dirty="0"/>
              <a:t> set-up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AE68E-BA8A-D929-C7E0-FF94DCFB8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1585"/>
            <a:ext cx="8784976" cy="4576415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A09C46-F53A-091A-6ABF-78035D89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440160"/>
          </a:xfrm>
        </p:spPr>
        <p:txBody>
          <a:bodyPr/>
          <a:lstStyle/>
          <a:p>
            <a:r>
              <a:rPr lang="en-US" sz="2200" dirty="0"/>
              <a:t>Symmetric connection to the tested circuit</a:t>
            </a:r>
          </a:p>
          <a:p>
            <a:r>
              <a:rPr lang="en-GB" sz="2200" dirty="0"/>
              <a:t>Oscilloscope probes connected via capacitors (AC coupling)</a:t>
            </a:r>
          </a:p>
          <a:p>
            <a:pPr lvl="1"/>
            <a:r>
              <a:rPr lang="en-GB" sz="2000" dirty="0"/>
              <a:t>Constant trigger level</a:t>
            </a:r>
          </a:p>
          <a:p>
            <a:pPr lvl="1"/>
            <a:r>
              <a:rPr lang="en-GB" sz="2000" dirty="0"/>
              <a:t>Limited leakage current via the probes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64550-F5AA-6D9A-BAC9-41F88979B894}"/>
              </a:ext>
            </a:extLst>
          </p:cNvPr>
          <p:cNvSpPr txBox="1"/>
          <p:nvPr/>
        </p:nvSpPr>
        <p:spPr>
          <a:xfrm>
            <a:off x="4550393" y="3831759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Pin 1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878F1-60D3-8C30-2022-FF1AD21B809A}"/>
              </a:ext>
            </a:extLst>
          </p:cNvPr>
          <p:cNvSpPr txBox="1"/>
          <p:nvPr/>
        </p:nvSpPr>
        <p:spPr>
          <a:xfrm>
            <a:off x="4534280" y="4427042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Pin 2</a:t>
            </a:r>
            <a:endParaRPr lang="en-GB" sz="1400" dirty="0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2F4983A9-2A1F-F9EC-694D-B39F397F38C1}"/>
              </a:ext>
            </a:extLst>
          </p:cNvPr>
          <p:cNvSpPr/>
          <p:nvPr/>
        </p:nvSpPr>
        <p:spPr>
          <a:xfrm rot="11676173" flipV="1">
            <a:off x="5428947" y="3323304"/>
            <a:ext cx="619325" cy="593863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9C198-2E9D-CD46-00FF-E27D4188943C}"/>
              </a:ext>
            </a:extLst>
          </p:cNvPr>
          <p:cNvSpPr txBox="1"/>
          <p:nvPr/>
        </p:nvSpPr>
        <p:spPr>
          <a:xfrm>
            <a:off x="5954632" y="4412653"/>
            <a:ext cx="2228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YT123 quench heater circuit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CBEC1-3778-EC56-B5E8-BFFF12547B28}"/>
              </a:ext>
            </a:extLst>
          </p:cNvPr>
          <p:cNvSpPr txBox="1"/>
          <p:nvPr/>
        </p:nvSpPr>
        <p:spPr>
          <a:xfrm>
            <a:off x="6734499" y="2780928"/>
            <a:ext cx="9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cryostat</a:t>
            </a:r>
          </a:p>
        </p:txBody>
      </p:sp>
    </p:spTree>
    <p:extLst>
      <p:ext uri="{BB962C8B-B14F-4D97-AF65-F5344CB8AC3E}">
        <p14:creationId xmlns:p14="http://schemas.microsoft.com/office/powerpoint/2010/main" val="35980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71EF30-274B-11DE-ADC0-158E9F956537}"/>
              </a:ext>
            </a:extLst>
          </p:cNvPr>
          <p:cNvGrpSpPr/>
          <p:nvPr/>
        </p:nvGrpSpPr>
        <p:grpSpPr>
          <a:xfrm>
            <a:off x="2469322" y="793762"/>
            <a:ext cx="6641566" cy="5011502"/>
            <a:chOff x="2469322" y="793762"/>
            <a:chExt cx="6641566" cy="50115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4883B5-495E-82CC-ACEB-DB297517D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322" y="793762"/>
              <a:ext cx="6641566" cy="5011502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E78E95-EA33-6702-E536-4060FAF505B4}"/>
                </a:ext>
              </a:extLst>
            </p:cNvPr>
            <p:cNvSpPr/>
            <p:nvPr/>
          </p:nvSpPr>
          <p:spPr>
            <a:xfrm>
              <a:off x="8357813" y="1140752"/>
              <a:ext cx="691299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E3CFAF-C3C1-4B52-7682-62CB2FC3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Reference tests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7E2FE-CFE3-B588-098C-CE3E99630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93" y="4923166"/>
            <a:ext cx="6379931" cy="1764196"/>
          </a:xfrm>
        </p:spPr>
        <p:txBody>
          <a:bodyPr/>
          <a:lstStyle/>
          <a:p>
            <a:r>
              <a:rPr lang="pl-PL" sz="1800" dirty="0"/>
              <a:t>The propagation time is estimated at 175 ns</a:t>
            </a:r>
          </a:p>
          <a:p>
            <a:r>
              <a:rPr lang="pl-PL" sz="1800" dirty="0"/>
              <a:t>The length of the circuit is approx. 26 m</a:t>
            </a:r>
          </a:p>
          <a:p>
            <a:r>
              <a:rPr lang="pl-PL" sz="1800" dirty="0"/>
              <a:t>The effective average propagtion speed is therefore ~6.7 ns/m, which equals to 0.5 c</a:t>
            </a:r>
          </a:p>
          <a:p>
            <a:r>
              <a:rPr lang="pl-PL" sz="1800" i="1" dirty="0"/>
              <a:t>Typical velocity factors for coaxial cables are 0.6 - 0.9 c</a:t>
            </a:r>
            <a:endParaRPr lang="en-GB" sz="1800" i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E9C4D-FE5C-627B-C3F7-636D1135FFFE}"/>
              </a:ext>
            </a:extLst>
          </p:cNvPr>
          <p:cNvSpPr txBox="1">
            <a:spLocks/>
          </p:cNvSpPr>
          <p:nvPr/>
        </p:nvSpPr>
        <p:spPr>
          <a:xfrm>
            <a:off x="208293" y="793762"/>
            <a:ext cx="2520280" cy="385937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dirty="0"/>
              <a:t>Artificial fault at 100 V provoked at the level of quench heater terminals</a:t>
            </a:r>
          </a:p>
          <a:p>
            <a:r>
              <a:rPr lang="en-GB" sz="1800" dirty="0"/>
              <a:t>Black curve</a:t>
            </a:r>
            <a:r>
              <a:rPr lang="pl-PL" sz="1800" dirty="0"/>
              <a:t>s</a:t>
            </a:r>
            <a:r>
              <a:rPr lang="en-GB" sz="1800" dirty="0"/>
              <a:t> – short at the level of Pin 1 </a:t>
            </a:r>
          </a:p>
          <a:p>
            <a:r>
              <a:rPr lang="en-GB" sz="1800" dirty="0"/>
              <a:t>Green curve</a:t>
            </a:r>
            <a:r>
              <a:rPr lang="pl-PL" sz="1800" dirty="0"/>
              <a:t>s</a:t>
            </a:r>
            <a:r>
              <a:rPr lang="en-GB" sz="1800" dirty="0"/>
              <a:t> – short at the level of Pin 2</a:t>
            </a: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The voltage wave initiated by the breakdown (negative polarity step function) propagates through the circuit (transmission line)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6634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C74E-F44F-FA47-0A90-8C5F6516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3: results interpretation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C4588-55EB-374E-DA06-BABFCA51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1" b="8641"/>
          <a:stretch/>
        </p:blipFill>
        <p:spPr>
          <a:xfrm>
            <a:off x="2369159" y="817281"/>
            <a:ext cx="6774841" cy="5040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A531-7F51-48FA-206F-41DF92098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19"/>
            <a:ext cx="2664296" cy="1988840"/>
          </a:xfrm>
        </p:spPr>
        <p:txBody>
          <a:bodyPr/>
          <a:lstStyle/>
          <a:p>
            <a:r>
              <a:rPr lang="en-GB" sz="1800" dirty="0"/>
              <a:t>Red curves show the breakdown on YT123</a:t>
            </a:r>
          </a:p>
          <a:p>
            <a:r>
              <a:rPr lang="en-GB" sz="1800" dirty="0"/>
              <a:t>The reference discharges are in black and green</a:t>
            </a:r>
          </a:p>
          <a:p>
            <a:r>
              <a:rPr lang="en-GB" sz="1800" dirty="0"/>
              <a:t>The continuous line corresponds to the terminal connected to Pin 1</a:t>
            </a:r>
            <a:endParaRPr lang="en-US" sz="1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69D28A-1091-A328-B3EA-730BD809F08F}"/>
              </a:ext>
            </a:extLst>
          </p:cNvPr>
          <p:cNvSpPr txBox="1">
            <a:spLocks/>
          </p:cNvSpPr>
          <p:nvPr/>
        </p:nvSpPr>
        <p:spPr>
          <a:xfrm>
            <a:off x="185716" y="4230622"/>
            <a:ext cx="6330500" cy="1988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real breakdown process is very similar to the reference discharge</a:t>
            </a:r>
          </a:p>
          <a:p>
            <a:r>
              <a:rPr lang="en-GB" sz="1800" dirty="0"/>
              <a:t>Pin 1 is close to the breakdown</a:t>
            </a:r>
          </a:p>
          <a:p>
            <a:r>
              <a:rPr lang="en-GB" sz="1800" dirty="0"/>
              <a:t>The delay between the two terminals is only slightly shorter (~5-10 ns shorter) than in the reference discharge. This suggests that the fault is likely to be just below the </a:t>
            </a:r>
            <a:r>
              <a:rPr lang="pl-PL" sz="1800" dirty="0"/>
              <a:t>feedthrough system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14E60-16D6-424F-A9BC-1A89338EEE5B}"/>
              </a:ext>
            </a:extLst>
          </p:cNvPr>
          <p:cNvSpPr txBox="1"/>
          <p:nvPr/>
        </p:nvSpPr>
        <p:spPr>
          <a:xfrm>
            <a:off x="193256" y="6266485"/>
            <a:ext cx="8950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falling edge of the breakdown is very steep, further indicating that the breakdown occurs very close to the </a:t>
            </a:r>
            <a:r>
              <a:rPr lang="pl-PL" sz="1800" dirty="0"/>
              <a:t>feedthrough system</a:t>
            </a:r>
            <a:endParaRPr lang="en-US" sz="1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E09014-40B2-3E23-77C2-28BD21D0FF0E}"/>
              </a:ext>
            </a:extLst>
          </p:cNvPr>
          <p:cNvCxnSpPr>
            <a:cxnSpLocks/>
          </p:cNvCxnSpPr>
          <p:nvPr/>
        </p:nvCxnSpPr>
        <p:spPr>
          <a:xfrm>
            <a:off x="3707904" y="1124744"/>
            <a:ext cx="244827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80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4579-4967-E29B-8AE2-930FF928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</a:t>
            </a:r>
            <a:r>
              <a:rPr lang="pl-PL" dirty="0"/>
              <a:t>Final inspection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7B2A-3803-021A-F1F7-D6A1B079C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electrical diagnostics localized the defects to be in the capillary tube just below the feedthrough system</a:t>
            </a:r>
          </a:p>
          <a:p>
            <a:r>
              <a:rPr lang="en-US" sz="2400" dirty="0"/>
              <a:t>After opening of the feedthrough system, the faut was confirmed to be in that location</a:t>
            </a:r>
            <a:endParaRPr lang="pl-PL" sz="2400" dirty="0"/>
          </a:p>
          <a:p>
            <a:r>
              <a:rPr lang="pl-PL" sz="2400" dirty="0"/>
              <a:t>It was possible to repair it without affecting the magnet coils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D1A0C-8460-2CF8-1494-03BBDDA06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8" y="2924944"/>
            <a:ext cx="4381077" cy="3898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1E190-39C6-253B-3311-8764CD77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8" b="31028"/>
          <a:stretch/>
        </p:blipFill>
        <p:spPr bwMode="auto">
          <a:xfrm>
            <a:off x="5406855" y="3498359"/>
            <a:ext cx="3773657" cy="1158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CCEE3-F1D3-4D1D-4B06-DDA1D79C2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89" b="20948"/>
          <a:stretch/>
        </p:blipFill>
        <p:spPr bwMode="auto">
          <a:xfrm>
            <a:off x="5406855" y="4775066"/>
            <a:ext cx="3773657" cy="2048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28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5"/>
            <a:ext cx="8579296" cy="2885326"/>
          </a:xfrm>
        </p:spPr>
        <p:txBody>
          <a:bodyPr/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faults can lead to serious damage when powering superconducting magnets or circuits</a:t>
            </a:r>
          </a:p>
          <a:p>
            <a:r>
              <a:rPr lang="en-US" sz="1600" dirty="0"/>
              <a:t>Superconducting magnets are complex devices that operate in cryogenic environment inside of a cryostat</a:t>
            </a:r>
          </a:p>
          <a:p>
            <a:r>
              <a:rPr lang="en-US" sz="1600" dirty="0"/>
              <a:t>Live parts can be only accessed using V-taps (limited number!) and at the level of current leads</a:t>
            </a:r>
          </a:p>
          <a:p>
            <a:r>
              <a:rPr lang="en-US" sz="1600" dirty="0"/>
              <a:t>Large thermal gradients might be present</a:t>
            </a:r>
          </a:p>
          <a:p>
            <a:r>
              <a:rPr lang="en-US" sz="1600" dirty="0"/>
              <a:t>Circuit integrity needs to be checked before high current operation</a:t>
            </a:r>
          </a:p>
          <a:p>
            <a:r>
              <a:rPr lang="en-US" sz="1600" dirty="0"/>
              <a:t>Faults can appear during high current operation in various situations, for example following high current magnet quenches </a:t>
            </a:r>
          </a:p>
          <a:p>
            <a:r>
              <a:rPr lang="en-US" sz="1600" dirty="0"/>
              <a:t>Precision fault localization and diagnostics is needed</a:t>
            </a:r>
          </a:p>
          <a:p>
            <a:r>
              <a:rPr lang="en-US" sz="1600" dirty="0"/>
              <a:t>In this presentation selected electrical faults are described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methods to diagnose and localize them are given</a:t>
            </a:r>
            <a:endParaRPr lang="en-US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4A08FB-D642-F8FE-0079-1357468A687E}"/>
              </a:ext>
            </a:extLst>
          </p:cNvPr>
          <p:cNvGrpSpPr/>
          <p:nvPr/>
        </p:nvGrpSpPr>
        <p:grpSpPr>
          <a:xfrm>
            <a:off x="4961053" y="3889538"/>
            <a:ext cx="4182947" cy="3018821"/>
            <a:chOff x="182731" y="1308039"/>
            <a:chExt cx="4297664" cy="32320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BFDCFA-64FF-69A7-31ED-ECE665B8D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0" t="21686"/>
            <a:stretch/>
          </p:blipFill>
          <p:spPr>
            <a:xfrm>
              <a:off x="258792" y="1308039"/>
              <a:ext cx="4221603" cy="31443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1EA89C-F666-3E68-99E7-29D6FC35E2B6}"/>
                </a:ext>
              </a:extLst>
            </p:cNvPr>
            <p:cNvSpPr txBox="1"/>
            <p:nvPr/>
          </p:nvSpPr>
          <p:spPr>
            <a:xfrm>
              <a:off x="182731" y="4276455"/>
              <a:ext cx="733244" cy="26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>
                      <a:lumMod val="75000"/>
                    </a:schemeClr>
                  </a:solidFill>
                </a:rPr>
                <a:t>© CERN</a:t>
              </a:r>
              <a:endParaRPr lang="en-US" sz="10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BC0D41-C127-EFDB-860F-952525A7F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77072"/>
            <a:ext cx="37079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72BC-1219-E36F-F1AA-8938C11E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7474-6103-B438-E51D-FC5EFDE0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61459"/>
          </a:xfrm>
        </p:spPr>
        <p:txBody>
          <a:bodyPr/>
          <a:lstStyle/>
          <a:p>
            <a:r>
              <a:rPr lang="en-GB" sz="2400" dirty="0"/>
              <a:t>Faults in electrical superconducting circuits need to be detected as early as possible</a:t>
            </a:r>
            <a:endParaRPr lang="en-GB" sz="2000" dirty="0"/>
          </a:p>
          <a:p>
            <a:pPr lvl="1"/>
            <a:r>
              <a:rPr lang="en-GB" sz="2000" dirty="0"/>
              <a:t>Important for safe operation</a:t>
            </a:r>
          </a:p>
          <a:p>
            <a:pPr lvl="1"/>
            <a:r>
              <a:rPr lang="en-GB" sz="2000" dirty="0"/>
              <a:t>Sets of several complementary tests are needed for a complete qualification of magnets and circuits</a:t>
            </a:r>
          </a:p>
          <a:p>
            <a:r>
              <a:rPr lang="en-GB" sz="2400" dirty="0"/>
              <a:t>Detected faults need to be correctly diagnosed and localized</a:t>
            </a:r>
          </a:p>
          <a:p>
            <a:r>
              <a:rPr lang="en-GB" sz="2400" dirty="0"/>
              <a:t>Multiple fault scenarios exist</a:t>
            </a:r>
          </a:p>
          <a:p>
            <a:r>
              <a:rPr lang="en-GB" sz="2400" dirty="0"/>
              <a:t>Fault localization is challenging  </a:t>
            </a:r>
          </a:p>
          <a:p>
            <a:r>
              <a:rPr lang="en-GB" sz="2400" dirty="0"/>
              <a:t>Appropriate diagnostic methods need to be selected</a:t>
            </a:r>
          </a:p>
          <a:p>
            <a:r>
              <a:rPr lang="en-GB" sz="2400" dirty="0"/>
              <a:t>Examples of real-life electrical faults were presented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912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AC51-B09C-15E6-843A-EA6A1E7B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AF74D-020B-314E-0E1D-913A0DAF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1" r="16519"/>
          <a:stretch/>
        </p:blipFill>
        <p:spPr>
          <a:xfrm>
            <a:off x="0" y="-3696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7E2C09-ED1B-B5B3-F2AB-711F41780E8D}"/>
              </a:ext>
            </a:extLst>
          </p:cNvPr>
          <p:cNvSpPr txBox="1">
            <a:spLocks/>
          </p:cNvSpPr>
          <p:nvPr/>
        </p:nvSpPr>
        <p:spPr>
          <a:xfrm>
            <a:off x="-324544" y="1484784"/>
            <a:ext cx="4104456" cy="1800200"/>
          </a:xfrm>
          <a:prstGeom prst="rect">
            <a:avLst/>
          </a:prstGeom>
          <a:scene3d>
            <a:camera prst="perspectiveContrastingRightFacing" fov="6000000">
              <a:rot lat="21425773" lon="18880466" rev="777014"/>
            </a:camera>
            <a:lightRig rig="threePt" dir="t"/>
          </a:scene3d>
          <a:sp3d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20B0604020202020204" pitchFamily="66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99702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C216A5-0A09-A77B-A16F-6F0AA70B7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Annex</a:t>
            </a:r>
            <a:r>
              <a:rPr lang="en-US" dirty="0"/>
              <a:t> slides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A2C7EF-3014-282F-6B1A-63924D5ED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87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02F0-7ADB-46F5-A52A-82BB5CBE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Components’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D6E0E-A5C7-4821-A53C-24606544B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546" y="1532251"/>
            <a:ext cx="3270254" cy="3919623"/>
          </a:xfrm>
        </p:spPr>
        <p:txBody>
          <a:bodyPr>
            <a:normAutofit/>
          </a:bodyPr>
          <a:lstStyle/>
          <a:p>
            <a:r>
              <a:rPr lang="en-US" sz="1650" dirty="0"/>
              <a:t>Following the Electrical Design Criteria documents the ELQA tests at an adapted level of voltage need to be performed at multiple stages of a component lifecycle </a:t>
            </a:r>
          </a:p>
          <a:p>
            <a:r>
              <a:rPr lang="en-US" sz="1650" dirty="0"/>
              <a:t>At the manufacturing stage the tests are performed by the manufacturers</a:t>
            </a:r>
          </a:p>
          <a:p>
            <a:r>
              <a:rPr lang="en-US" sz="1650" dirty="0"/>
              <a:t>Reception tests are carried out</a:t>
            </a:r>
          </a:p>
          <a:p>
            <a:r>
              <a:rPr lang="en-US" sz="1650" dirty="0"/>
              <a:t>Regular tests in the tunnel during machine lifetime are performed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96AAD-D92F-4B55-8CA0-D41486A3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4EA2-0EC1-4E8C-84FF-2B75F3F0189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C86F2-3416-4C54-B7D5-4ACBBD648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8" y="862035"/>
            <a:ext cx="5453318" cy="5676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D336-8911-A532-F515-4D62CA29EEA5}"/>
              </a:ext>
            </a:extLst>
          </p:cNvPr>
          <p:cNvSpPr txBox="1"/>
          <p:nvPr/>
        </p:nvSpPr>
        <p:spPr>
          <a:xfrm>
            <a:off x="6224425" y="5711022"/>
            <a:ext cx="27911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NOC – Nominal Operating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69201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1DF9-372A-B544-6E26-5F28C050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 of test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4D46-F88A-6E4C-0467-4DADB257B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4474840" cy="536145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Tests results:</a:t>
            </a:r>
          </a:p>
          <a:p>
            <a:r>
              <a:rPr lang="en-US" sz="2400" dirty="0"/>
              <a:t>Reveal faulty components</a:t>
            </a:r>
          </a:p>
          <a:p>
            <a:r>
              <a:rPr lang="en-US" sz="2400" dirty="0"/>
              <a:t>Point to fault precursors</a:t>
            </a:r>
          </a:p>
          <a:p>
            <a:r>
              <a:rPr lang="en-US" sz="2400" dirty="0"/>
              <a:t>Detect ageing or trends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Important to store the data and to analyze the results over time and among a number of similar devices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5CF9-520F-74B7-2E10-B24322FE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95" y="692696"/>
            <a:ext cx="4350305" cy="326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0B7FD-33D4-BE00-994C-E2F3E148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3" y="4226617"/>
            <a:ext cx="6037466" cy="26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3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1080FB-A755-50B6-12C2-B4541612E4D6}"/>
              </a:ext>
            </a:extLst>
          </p:cNvPr>
          <p:cNvSpPr/>
          <p:nvPr/>
        </p:nvSpPr>
        <p:spPr>
          <a:xfrm>
            <a:off x="5004048" y="3135596"/>
            <a:ext cx="4032448" cy="2597660"/>
          </a:xfrm>
          <a:prstGeom prst="rect">
            <a:avLst/>
          </a:prstGeom>
          <a:solidFill>
            <a:srgbClr val="D9D9D9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299D4-53A6-47D1-D9F4-EF36F6DA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</a:t>
            </a:r>
            <a:r>
              <a:rPr lang="pl-PL" dirty="0"/>
              <a:t>.1</a:t>
            </a:r>
            <a:r>
              <a:rPr lang="en-US" dirty="0"/>
              <a:t>: </a:t>
            </a:r>
            <a:r>
              <a:rPr lang="pl-PL" dirty="0"/>
              <a:t>Diagnostics</a:t>
            </a:r>
            <a:r>
              <a:rPr lang="en-US" dirty="0"/>
              <a:t> set-up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AE68E-BA8A-D929-C7E0-FF94DCFB8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1585"/>
            <a:ext cx="8784976" cy="4576415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A09C46-F53A-091A-6ABF-78035D89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440160"/>
          </a:xfrm>
        </p:spPr>
        <p:txBody>
          <a:bodyPr/>
          <a:lstStyle/>
          <a:p>
            <a:r>
              <a:rPr lang="pl-PL" sz="2200" dirty="0"/>
              <a:t>Diagnostics on the second faulty quench heater (YT124) on the same magnet </a:t>
            </a:r>
          </a:p>
          <a:p>
            <a:r>
              <a:rPr lang="pl-PL" sz="2200" dirty="0"/>
              <a:t>Results are similar, but slightly different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64550-F5AA-6D9A-BAC9-41F88979B894}"/>
              </a:ext>
            </a:extLst>
          </p:cNvPr>
          <p:cNvSpPr txBox="1"/>
          <p:nvPr/>
        </p:nvSpPr>
        <p:spPr>
          <a:xfrm>
            <a:off x="4550393" y="3831759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Pin </a:t>
            </a:r>
            <a:r>
              <a:rPr lang="pl-PL" sz="1400" dirty="0"/>
              <a:t>3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878F1-60D3-8C30-2022-FF1AD21B809A}"/>
              </a:ext>
            </a:extLst>
          </p:cNvPr>
          <p:cNvSpPr txBox="1"/>
          <p:nvPr/>
        </p:nvSpPr>
        <p:spPr>
          <a:xfrm>
            <a:off x="4534280" y="4427042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Pin </a:t>
            </a:r>
            <a:r>
              <a:rPr lang="pl-PL" sz="1400" dirty="0"/>
              <a:t>4</a:t>
            </a:r>
            <a:endParaRPr lang="en-GB" sz="1400" dirty="0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2F4983A9-2A1F-F9EC-694D-B39F397F38C1}"/>
              </a:ext>
            </a:extLst>
          </p:cNvPr>
          <p:cNvSpPr/>
          <p:nvPr/>
        </p:nvSpPr>
        <p:spPr>
          <a:xfrm rot="11676173" flipV="1">
            <a:off x="5428947" y="3323304"/>
            <a:ext cx="619325" cy="593863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9C198-2E9D-CD46-00FF-E27D4188943C}"/>
              </a:ext>
            </a:extLst>
          </p:cNvPr>
          <p:cNvSpPr txBox="1"/>
          <p:nvPr/>
        </p:nvSpPr>
        <p:spPr>
          <a:xfrm>
            <a:off x="5954632" y="4412653"/>
            <a:ext cx="2228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YT124 quench heater circuit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091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C74E-F44F-FA47-0A90-8C5F6516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3</a:t>
            </a:r>
            <a:r>
              <a:rPr lang="pl-PL" sz="2800" dirty="0"/>
              <a:t>.1</a:t>
            </a:r>
            <a:r>
              <a:rPr lang="en-US" sz="2800" dirty="0"/>
              <a:t>: YT124 - results interpretation</a:t>
            </a:r>
            <a:endParaRPr lang="en-GB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DC0BED-E42B-8801-F509-A5F529F29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5"/>
          <a:stretch/>
        </p:blipFill>
        <p:spPr>
          <a:xfrm>
            <a:off x="3226721" y="836712"/>
            <a:ext cx="5943600" cy="486582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3D8BA-FA17-0CB1-8317-4579B47B1B68}"/>
              </a:ext>
            </a:extLst>
          </p:cNvPr>
          <p:cNvSpPr txBox="1">
            <a:spLocks/>
          </p:cNvSpPr>
          <p:nvPr/>
        </p:nvSpPr>
        <p:spPr>
          <a:xfrm>
            <a:off x="107504" y="3883008"/>
            <a:ext cx="6624736" cy="21602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Pin 3 is close to the breakdown</a:t>
            </a:r>
          </a:p>
          <a:p>
            <a:r>
              <a:rPr lang="en-GB" sz="1800" dirty="0"/>
              <a:t>The falling edge of the breakdown is not as steep as it was on YT123, this could indicate that the breakdown occurs farther from the </a:t>
            </a:r>
            <a:r>
              <a:rPr lang="pl-PL" sz="1800" dirty="0"/>
              <a:t>feedthrough system</a:t>
            </a:r>
            <a:r>
              <a:rPr lang="en-GB" sz="1800" dirty="0"/>
              <a:t> than in the previous case</a:t>
            </a:r>
          </a:p>
          <a:p>
            <a:r>
              <a:rPr lang="en-GB" sz="1800" dirty="0"/>
              <a:t>The delay between the two terminals is shorter (~20 ns shorter) than in the reference discharge. If the fault was at the connection to the quench heater the expected delay would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A531-7F51-48FA-206F-41DF92098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2890664" cy="3096344"/>
          </a:xfrm>
        </p:spPr>
        <p:txBody>
          <a:bodyPr/>
          <a:lstStyle/>
          <a:p>
            <a:r>
              <a:rPr lang="en-GB" sz="1800" dirty="0"/>
              <a:t>The blue curves show the breakdown on YT124</a:t>
            </a:r>
          </a:p>
          <a:p>
            <a:r>
              <a:rPr lang="en-GB" sz="1800" dirty="0"/>
              <a:t>The reference discharges are in black and green</a:t>
            </a:r>
          </a:p>
          <a:p>
            <a:r>
              <a:rPr lang="en-GB" sz="1800" dirty="0"/>
              <a:t>The continuous line corresponds to the terminal connected to Pin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8D37E5-3073-5033-CE50-AB8EEF7AA1B9}"/>
              </a:ext>
            </a:extLst>
          </p:cNvPr>
          <p:cNvSpPr txBox="1">
            <a:spLocks/>
          </p:cNvSpPr>
          <p:nvPr/>
        </p:nvSpPr>
        <p:spPr>
          <a:xfrm>
            <a:off x="457200" y="5939811"/>
            <a:ext cx="8686800" cy="7647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larger than 5 ns/m * 5 m * 2 = 50 ns, conservatively assuming that the propagation velocity through the capillary is 5 ns/m. This means that the fault is unlikely to be at the cold end of the capillary, it is most likely below the</a:t>
            </a:r>
            <a:r>
              <a:rPr lang="pl-PL" sz="1800" dirty="0"/>
              <a:t> feedthroughs</a:t>
            </a:r>
            <a:r>
              <a:rPr lang="en-GB" sz="1800" dirty="0"/>
              <a:t> or at the top part of the capillary tube </a:t>
            </a:r>
          </a:p>
        </p:txBody>
      </p:sp>
    </p:spTree>
    <p:extLst>
      <p:ext uri="{BB962C8B-B14F-4D97-AF65-F5344CB8AC3E}">
        <p14:creationId xmlns:p14="http://schemas.microsoft.com/office/powerpoint/2010/main" val="3431967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4: </a:t>
            </a:r>
            <a:r>
              <a:rPr lang="pl-PL" sz="2800" dirty="0"/>
              <a:t>Earth fault, low impedance, at cold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15C8-5164-8045-AE2B-1A3520AA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61459"/>
          </a:xfrm>
        </p:spPr>
        <p:txBody>
          <a:bodyPr/>
          <a:lstStyle/>
          <a:p>
            <a:r>
              <a:rPr lang="en-US" sz="2400" dirty="0"/>
              <a:t>Detection circumstance: following a multiple training quench, RB.A34 had a fault to ground</a:t>
            </a:r>
            <a:endParaRPr lang="pl-PL" sz="2400" dirty="0"/>
          </a:p>
          <a:p>
            <a:pPr lvl="1"/>
            <a:r>
              <a:rPr lang="pl-PL" sz="2000" i="1" dirty="0"/>
              <a:t>Report</a:t>
            </a:r>
            <a:r>
              <a:rPr lang="en-US" sz="2000" i="1" dirty="0"/>
              <a:t>: </a:t>
            </a:r>
            <a:r>
              <a:rPr lang="en-US" sz="2000" i="1" dirty="0">
                <a:hlinkClick r:id="rId2"/>
              </a:rPr>
              <a:t>EDMS 1741891</a:t>
            </a:r>
            <a:endParaRPr lang="en-US" sz="2000" i="1" dirty="0"/>
          </a:p>
          <a:p>
            <a:r>
              <a:rPr lang="en-US" sz="2400" dirty="0"/>
              <a:t>At cold resistive voltage drops are 0 across the circuit, DC methods are not effective</a:t>
            </a:r>
          </a:p>
          <a:p>
            <a:r>
              <a:rPr lang="en-US" sz="2400" dirty="0"/>
              <a:t>AC methods (based on complex impedance measurements) need to be employed</a:t>
            </a:r>
          </a:p>
          <a:p>
            <a:r>
              <a:rPr lang="en-US" sz="2400" dirty="0"/>
              <a:t>Localization of the fault in the cold part follows these diagnostic stages: </a:t>
            </a:r>
          </a:p>
          <a:p>
            <a:pPr lvl="1"/>
            <a:r>
              <a:rPr lang="en-US" sz="2000" dirty="0"/>
              <a:t>Global AC method</a:t>
            </a:r>
          </a:p>
          <a:p>
            <a:pPr lvl="1"/>
            <a:r>
              <a:rPr lang="en-US" sz="2000" dirty="0"/>
              <a:t>Local AC method</a:t>
            </a:r>
          </a:p>
          <a:p>
            <a:pPr lvl="1"/>
            <a:r>
              <a:rPr lang="en-US" sz="2000" dirty="0"/>
              <a:t>Local precision AC method</a:t>
            </a:r>
          </a:p>
          <a:p>
            <a:pPr lvl="1"/>
            <a:r>
              <a:rPr lang="en-US" sz="2000" dirty="0"/>
              <a:t>Verification if the fault is in the instrumentation wires</a:t>
            </a:r>
          </a:p>
          <a:p>
            <a:pPr lvl="1"/>
            <a:r>
              <a:rPr lang="en-US" sz="2000" dirty="0"/>
              <a:t>Local precision DC method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3640B-0988-9888-BB2A-672892D46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34"/>
          <a:stretch/>
        </p:blipFill>
        <p:spPr>
          <a:xfrm>
            <a:off x="5940152" y="4060180"/>
            <a:ext cx="3098664" cy="15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E56A-1C7E-041E-C0B4-26FD3E57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4: Global AC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F01F0-F0CE-C50E-0808-F6DCDC33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82" y="608938"/>
            <a:ext cx="8229600" cy="2851770"/>
          </a:xfrm>
        </p:spPr>
        <p:txBody>
          <a:bodyPr/>
          <a:lstStyle/>
          <a:p>
            <a:r>
              <a:rPr lang="en-US" sz="2400" dirty="0"/>
              <a:t>Floating AC voltage source is connected across the circuit</a:t>
            </a:r>
          </a:p>
          <a:p>
            <a:r>
              <a:rPr lang="en-US" sz="2400" dirty="0"/>
              <a:t>RMS voltage between each magnet and ground is measured</a:t>
            </a:r>
          </a:p>
          <a:p>
            <a:r>
              <a:rPr lang="en-US" sz="2400" dirty="0"/>
              <a:t>Fault is near the lowest measured value</a:t>
            </a:r>
          </a:p>
          <a:p>
            <a:r>
              <a:rPr lang="en-US" sz="2400" dirty="0"/>
              <a:t>The voltage across magnets typically is not constant. It depends on many parameters of the circuit (powered length and fault impedance)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F9A85B-7CE0-5E37-2878-5BC9F91560C9}"/>
              </a:ext>
            </a:extLst>
          </p:cNvPr>
          <p:cNvSpPr/>
          <p:nvPr/>
        </p:nvSpPr>
        <p:spPr>
          <a:xfrm>
            <a:off x="2771800" y="3918761"/>
            <a:ext cx="682336" cy="65772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~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7192DE-F53B-B001-DDF4-7191BC4B0D31}"/>
              </a:ext>
            </a:extLst>
          </p:cNvPr>
          <p:cNvCxnSpPr>
            <a:cxnSpLocks/>
          </p:cNvCxnSpPr>
          <p:nvPr/>
        </p:nvCxnSpPr>
        <p:spPr>
          <a:xfrm flipH="1">
            <a:off x="395536" y="4257092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40511A-DA06-878C-3FAB-646BBF0AF6FA}"/>
              </a:ext>
            </a:extLst>
          </p:cNvPr>
          <p:cNvCxnSpPr/>
          <p:nvPr/>
        </p:nvCxnSpPr>
        <p:spPr>
          <a:xfrm>
            <a:off x="394855" y="4257092"/>
            <a:ext cx="0" cy="11161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18AB54-F5BF-94EC-AFFF-7C2E549352A7}"/>
              </a:ext>
            </a:extLst>
          </p:cNvPr>
          <p:cNvCxnSpPr/>
          <p:nvPr/>
        </p:nvCxnSpPr>
        <p:spPr>
          <a:xfrm>
            <a:off x="8668975" y="4247483"/>
            <a:ext cx="0" cy="11161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309464-AB2E-C04C-6504-F8905B747A65}"/>
              </a:ext>
            </a:extLst>
          </p:cNvPr>
          <p:cNvCxnSpPr>
            <a:cxnSpLocks/>
          </p:cNvCxnSpPr>
          <p:nvPr/>
        </p:nvCxnSpPr>
        <p:spPr>
          <a:xfrm flipH="1">
            <a:off x="3454136" y="4247483"/>
            <a:ext cx="52148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4CB3A1-716E-DC05-8B47-E4ACA971A827}"/>
              </a:ext>
            </a:extLst>
          </p:cNvPr>
          <p:cNvSpPr txBox="1"/>
          <p:nvPr/>
        </p:nvSpPr>
        <p:spPr>
          <a:xfrm>
            <a:off x="2131514" y="3068080"/>
            <a:ext cx="196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Max. 1 A</a:t>
            </a:r>
          </a:p>
          <a:p>
            <a:pPr algn="ctr"/>
            <a:r>
              <a:rPr lang="en-US"/>
              <a:t>About 10 V, 100 Hz</a:t>
            </a:r>
          </a:p>
          <a:p>
            <a:pPr algn="ctr"/>
            <a:r>
              <a:rPr lang="en-US"/>
              <a:t>Floating!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8E0FB5-368F-4EA5-D3E8-86653E4EBEB4}"/>
              </a:ext>
            </a:extLst>
          </p:cNvPr>
          <p:cNvGrpSpPr/>
          <p:nvPr/>
        </p:nvGrpSpPr>
        <p:grpSpPr>
          <a:xfrm>
            <a:off x="1785753" y="6381328"/>
            <a:ext cx="265967" cy="422728"/>
            <a:chOff x="1785753" y="6381328"/>
            <a:chExt cx="265967" cy="4227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FA0787-07AA-DDA1-81B8-B5935AB0AD38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6E66D6-E360-8F92-0E6A-876B45322D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1CD629-0D38-FBBE-FFA4-7625F0B67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43F51-830B-1D16-2532-043A948B8F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D458DE1-DAF7-F95F-9BC2-839017C4DBAA}"/>
              </a:ext>
            </a:extLst>
          </p:cNvPr>
          <p:cNvSpPr/>
          <p:nvPr/>
        </p:nvSpPr>
        <p:spPr>
          <a:xfrm>
            <a:off x="1557706" y="5808202"/>
            <a:ext cx="718103" cy="59126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V</a:t>
            </a:r>
            <a:r>
              <a:rPr lang="en-US" sz="1400" baseline="-25000">
                <a:solidFill>
                  <a:schemeClr val="tx1"/>
                </a:solidFill>
              </a:rPr>
              <a:t>RMS</a:t>
            </a:r>
            <a:endParaRPr lang="en-US" baseline="-250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DB7225-3A03-D63D-EE81-2AB973437B9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916758" y="5373216"/>
            <a:ext cx="1978" cy="4349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36F56B-FFAC-55B1-0F25-4D1FCECC48FF}"/>
              </a:ext>
            </a:extLst>
          </p:cNvPr>
          <p:cNvGrpSpPr/>
          <p:nvPr/>
        </p:nvGrpSpPr>
        <p:grpSpPr>
          <a:xfrm>
            <a:off x="5348267" y="6215414"/>
            <a:ext cx="265967" cy="422728"/>
            <a:chOff x="1785753" y="6381328"/>
            <a:chExt cx="265967" cy="42272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916332A-2E58-58ED-3CC0-0DEEA319EE2B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7738A-4F1A-0750-3D77-ADCE71B66B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1A17E3-E8BB-69D2-2537-62D663DC21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C0375C-3771-AE17-D653-6323ED667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BDCB68-9D92-9EB5-D951-71EEA580EE68}"/>
              </a:ext>
            </a:extLst>
          </p:cNvPr>
          <p:cNvCxnSpPr>
            <a:cxnSpLocks/>
            <a:stCxn id="43" idx="3"/>
            <a:endCxn id="27" idx="0"/>
          </p:cNvCxnSpPr>
          <p:nvPr/>
        </p:nvCxnSpPr>
        <p:spPr>
          <a:xfrm flipH="1">
            <a:off x="437878" y="5378735"/>
            <a:ext cx="8231097" cy="208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ylinder 26">
            <a:extLst>
              <a:ext uri="{FF2B5EF4-FFF2-40B4-BE49-F238E27FC236}">
                <a16:creationId xmlns:a16="http://schemas.microsoft.com/office/drawing/2014/main" id="{4B7F2F18-7A2B-54CE-6A8B-4449BCCE6364}"/>
              </a:ext>
            </a:extLst>
          </p:cNvPr>
          <p:cNvSpPr/>
          <p:nvPr/>
        </p:nvSpPr>
        <p:spPr>
          <a:xfrm rot="16200000">
            <a:off x="466277" y="522162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4C599AFA-F222-E81A-F772-927BA6338F3F}"/>
              </a:ext>
            </a:extLst>
          </p:cNvPr>
          <p:cNvSpPr/>
          <p:nvPr/>
        </p:nvSpPr>
        <p:spPr>
          <a:xfrm rot="16200000">
            <a:off x="963949" y="522162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ylinder 28">
            <a:extLst>
              <a:ext uri="{FF2B5EF4-FFF2-40B4-BE49-F238E27FC236}">
                <a16:creationId xmlns:a16="http://schemas.microsoft.com/office/drawing/2014/main" id="{31DFAB5C-99FE-0500-B7E5-A3FEDE79A58F}"/>
              </a:ext>
            </a:extLst>
          </p:cNvPr>
          <p:cNvSpPr/>
          <p:nvPr/>
        </p:nvSpPr>
        <p:spPr>
          <a:xfrm rot="16200000">
            <a:off x="1471048" y="521993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6A8B1B30-7583-1843-2D5D-845823B268B2}"/>
              </a:ext>
            </a:extLst>
          </p:cNvPr>
          <p:cNvSpPr/>
          <p:nvPr/>
        </p:nvSpPr>
        <p:spPr>
          <a:xfrm rot="16200000">
            <a:off x="1950367" y="5220025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FB46EE87-273A-D299-A482-258BED85D3CD}"/>
              </a:ext>
            </a:extLst>
          </p:cNvPr>
          <p:cNvSpPr/>
          <p:nvPr/>
        </p:nvSpPr>
        <p:spPr>
          <a:xfrm rot="16200000">
            <a:off x="2448039" y="5220025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9F475CE4-8390-2B98-6235-F4109CBB5CC0}"/>
              </a:ext>
            </a:extLst>
          </p:cNvPr>
          <p:cNvSpPr/>
          <p:nvPr/>
        </p:nvSpPr>
        <p:spPr>
          <a:xfrm rot="16200000">
            <a:off x="2955138" y="5218337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111953FB-7B75-0F5F-1D34-7FC8F6BFC5DE}"/>
              </a:ext>
            </a:extLst>
          </p:cNvPr>
          <p:cNvSpPr/>
          <p:nvPr/>
        </p:nvSpPr>
        <p:spPr>
          <a:xfrm rot="16200000">
            <a:off x="3433230" y="5213039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31B48008-14B2-B4AF-7FA6-F247078B1B39}"/>
              </a:ext>
            </a:extLst>
          </p:cNvPr>
          <p:cNvSpPr/>
          <p:nvPr/>
        </p:nvSpPr>
        <p:spPr>
          <a:xfrm rot="16200000">
            <a:off x="3930902" y="5213039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43FF179E-72A4-36AD-5066-31CC2B6A0D79}"/>
              </a:ext>
            </a:extLst>
          </p:cNvPr>
          <p:cNvSpPr/>
          <p:nvPr/>
        </p:nvSpPr>
        <p:spPr>
          <a:xfrm rot="16200000">
            <a:off x="4438001" y="5211351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330400C2-A1B4-AE73-021F-88AF4F74B56F}"/>
              </a:ext>
            </a:extLst>
          </p:cNvPr>
          <p:cNvSpPr/>
          <p:nvPr/>
        </p:nvSpPr>
        <p:spPr>
          <a:xfrm rot="16200000">
            <a:off x="4917320" y="521144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14FE7590-C155-02B8-B292-71798EB56E10}"/>
              </a:ext>
            </a:extLst>
          </p:cNvPr>
          <p:cNvSpPr/>
          <p:nvPr/>
        </p:nvSpPr>
        <p:spPr>
          <a:xfrm rot="16200000">
            <a:off x="5414992" y="521144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ylinder 37">
            <a:extLst>
              <a:ext uri="{FF2B5EF4-FFF2-40B4-BE49-F238E27FC236}">
                <a16:creationId xmlns:a16="http://schemas.microsoft.com/office/drawing/2014/main" id="{78ECD69D-6A08-F285-7B74-5BEEA565DF07}"/>
              </a:ext>
            </a:extLst>
          </p:cNvPr>
          <p:cNvSpPr/>
          <p:nvPr/>
        </p:nvSpPr>
        <p:spPr>
          <a:xfrm rot="16200000">
            <a:off x="5922091" y="520975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132626E3-F852-AEC4-BB6E-274D12A3D8C7}"/>
              </a:ext>
            </a:extLst>
          </p:cNvPr>
          <p:cNvSpPr/>
          <p:nvPr/>
        </p:nvSpPr>
        <p:spPr>
          <a:xfrm rot="16200000">
            <a:off x="6401410" y="5209488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ylinder 39">
            <a:extLst>
              <a:ext uri="{FF2B5EF4-FFF2-40B4-BE49-F238E27FC236}">
                <a16:creationId xmlns:a16="http://schemas.microsoft.com/office/drawing/2014/main" id="{1421BE43-38B1-D549-990A-638205545E26}"/>
              </a:ext>
            </a:extLst>
          </p:cNvPr>
          <p:cNvSpPr/>
          <p:nvPr/>
        </p:nvSpPr>
        <p:spPr>
          <a:xfrm rot="16200000">
            <a:off x="6908509" y="5207800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ylinder 40">
            <a:extLst>
              <a:ext uri="{FF2B5EF4-FFF2-40B4-BE49-F238E27FC236}">
                <a16:creationId xmlns:a16="http://schemas.microsoft.com/office/drawing/2014/main" id="{7FB561A8-F2C4-8EAE-2DDF-11DC9F13E81B}"/>
              </a:ext>
            </a:extLst>
          </p:cNvPr>
          <p:cNvSpPr/>
          <p:nvPr/>
        </p:nvSpPr>
        <p:spPr>
          <a:xfrm rot="16200000">
            <a:off x="7386601" y="520250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ylinder 41">
            <a:extLst>
              <a:ext uri="{FF2B5EF4-FFF2-40B4-BE49-F238E27FC236}">
                <a16:creationId xmlns:a16="http://schemas.microsoft.com/office/drawing/2014/main" id="{097C041F-CF12-606F-B1C3-C5D545995CB1}"/>
              </a:ext>
            </a:extLst>
          </p:cNvPr>
          <p:cNvSpPr/>
          <p:nvPr/>
        </p:nvSpPr>
        <p:spPr>
          <a:xfrm rot="16200000">
            <a:off x="7884273" y="5202502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ylinder 42">
            <a:extLst>
              <a:ext uri="{FF2B5EF4-FFF2-40B4-BE49-F238E27FC236}">
                <a16:creationId xmlns:a16="http://schemas.microsoft.com/office/drawing/2014/main" id="{83F44CFE-4499-5C21-70B9-EE36BB38D87A}"/>
              </a:ext>
            </a:extLst>
          </p:cNvPr>
          <p:cNvSpPr/>
          <p:nvPr/>
        </p:nvSpPr>
        <p:spPr>
          <a:xfrm rot="16200000">
            <a:off x="8391372" y="5200814"/>
            <a:ext cx="199363" cy="3558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4B327B07-0532-2725-7832-91F9370DCE67}"/>
              </a:ext>
            </a:extLst>
          </p:cNvPr>
          <p:cNvSpPr/>
          <p:nvPr/>
        </p:nvSpPr>
        <p:spPr>
          <a:xfrm>
            <a:off x="5194922" y="5492238"/>
            <a:ext cx="300695" cy="799059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9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3B33-D2B2-D288-8A5C-E9C880C0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4: Local AC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73F9-9D64-36D7-DC0B-A9EB9B8A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4479808" cy="5361459"/>
          </a:xfrm>
        </p:spPr>
        <p:txBody>
          <a:bodyPr/>
          <a:lstStyle/>
          <a:p>
            <a:r>
              <a:rPr lang="en-US" sz="2000" dirty="0"/>
              <a:t>Powering only the suspected circuit segment with a floating AC voltage source, 10 </a:t>
            </a:r>
            <a:r>
              <a:rPr lang="en-US" sz="2000" dirty="0" err="1"/>
              <a:t>Vpk</a:t>
            </a:r>
            <a:r>
              <a:rPr lang="en-US" sz="2000" dirty="0"/>
              <a:t>-pk, max 1 A.</a:t>
            </a:r>
          </a:p>
          <a:p>
            <a:r>
              <a:rPr lang="en-US" sz="2000" dirty="0"/>
              <a:t>Two channels are used: one is measuring a reference signal across a part of the coil, second is measuring the voltage to ground from the extremities of the magnet.</a:t>
            </a:r>
          </a:p>
          <a:p>
            <a:r>
              <a:rPr lang="en-US" sz="2000" dirty="0"/>
              <a:t>If the signals are in phase, the signals are measured on one side of the fault</a:t>
            </a:r>
          </a:p>
          <a:p>
            <a:r>
              <a:rPr lang="en-US" sz="2000" dirty="0"/>
              <a:t>If they are in anti-phase this means they are measured on the other side of the fault</a:t>
            </a:r>
          </a:p>
          <a:p>
            <a:r>
              <a:rPr lang="en-US" sz="2000" dirty="0"/>
              <a:t>This method allows identifying two magnets and one busbar segment on which the fault is located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290EA-E0A3-18CC-9AA3-ECED7C4D4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5"/>
          <a:stretch/>
        </p:blipFill>
        <p:spPr bwMode="auto">
          <a:xfrm>
            <a:off x="4916563" y="692696"/>
            <a:ext cx="4249793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28DC0-2D06-C722-C88D-0A7836AD9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2"/>
          <a:stretch/>
        </p:blipFill>
        <p:spPr bwMode="auto">
          <a:xfrm>
            <a:off x="4911887" y="2912351"/>
            <a:ext cx="4232113" cy="184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F9084C-5FDB-2CAB-4CD1-53304E5B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1"/>
          <a:stretch/>
        </p:blipFill>
        <p:spPr bwMode="auto">
          <a:xfrm>
            <a:off x="4937008" y="4814371"/>
            <a:ext cx="4213063" cy="2072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40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A082-C889-E1FD-612C-40C3E3AC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D475F-20BE-8919-128F-C60CE738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61459"/>
          </a:xfrm>
        </p:spPr>
        <p:txBody>
          <a:bodyPr/>
          <a:lstStyle/>
          <a:p>
            <a:r>
              <a:rPr lang="en-GB" sz="2400" dirty="0"/>
              <a:t>Early fault detection is preferred</a:t>
            </a:r>
          </a:p>
          <a:p>
            <a:r>
              <a:rPr lang="en-GB" sz="2400" dirty="0"/>
              <a:t>Regular testing:</a:t>
            </a:r>
          </a:p>
          <a:p>
            <a:pPr lvl="1"/>
            <a:r>
              <a:rPr lang="en-GB" sz="2000" dirty="0"/>
              <a:t>Electrical quality assurance (ELQA)</a:t>
            </a:r>
          </a:p>
          <a:p>
            <a:pPr lvl="1"/>
            <a:r>
              <a:rPr lang="en-GB" sz="2000" dirty="0"/>
              <a:t>Individual system tests (IST) </a:t>
            </a:r>
          </a:p>
          <a:p>
            <a:pPr lvl="1"/>
            <a:r>
              <a:rPr lang="en-GB" sz="2000" dirty="0"/>
              <a:t>Powering tests</a:t>
            </a:r>
          </a:p>
          <a:p>
            <a:r>
              <a:rPr lang="en-GB" sz="2400" dirty="0"/>
              <a:t>Circuit signals need to be continuously monitored and </a:t>
            </a:r>
            <a:r>
              <a:rPr lang="en-GB" sz="2400" dirty="0" err="1"/>
              <a:t>analyzed</a:t>
            </a:r>
            <a:endParaRPr lang="en-GB" sz="2400" dirty="0"/>
          </a:p>
          <a:p>
            <a:r>
              <a:rPr lang="en-GB" sz="2400" dirty="0"/>
              <a:t>Several types of complementary checks are needed to ensure correct result interpretation and completeness of tests </a:t>
            </a:r>
          </a:p>
          <a:p>
            <a:pPr lvl="1"/>
            <a:r>
              <a:rPr lang="en-GB" sz="2000" dirty="0"/>
              <a:t>Example: Continuity test of a circuit that precedes a HV insulation test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i="1" dirty="0"/>
              <a:t>See also the online course: ‘Electrical integrity tests and electrical failure diagnostics in superconducting circuits’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42389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7880-7CCB-2755-38BB-E8104D1F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sz="3200" dirty="0"/>
              <a:t>Example 4: </a:t>
            </a:r>
            <a:r>
              <a:rPr lang="en-US" sz="3200" dirty="0">
                <a:latin typeface="+mj-lt"/>
              </a:rPr>
              <a:t>Local precision AC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93548-0847-ECFF-2AA9-55E0D6C2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/>
          <a:stretch/>
        </p:blipFill>
        <p:spPr bwMode="auto">
          <a:xfrm>
            <a:off x="467544" y="1412776"/>
            <a:ext cx="8676456" cy="2736304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AE0F63E-2EDE-0371-AB4C-945772278C14}"/>
              </a:ext>
            </a:extLst>
          </p:cNvPr>
          <p:cNvSpPr/>
          <p:nvPr/>
        </p:nvSpPr>
        <p:spPr>
          <a:xfrm>
            <a:off x="2699792" y="1074445"/>
            <a:ext cx="682336" cy="65772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~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011E61-EEA8-84A5-4CFC-CA5B293F98B0}"/>
              </a:ext>
            </a:extLst>
          </p:cNvPr>
          <p:cNvCxnSpPr>
            <a:cxnSpLocks/>
          </p:cNvCxnSpPr>
          <p:nvPr/>
        </p:nvCxnSpPr>
        <p:spPr>
          <a:xfrm flipH="1">
            <a:off x="323528" y="1412776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2DE9AA-EFFC-62C3-E719-8002D9933037}"/>
              </a:ext>
            </a:extLst>
          </p:cNvPr>
          <p:cNvCxnSpPr>
            <a:cxnSpLocks/>
          </p:cNvCxnSpPr>
          <p:nvPr/>
        </p:nvCxnSpPr>
        <p:spPr>
          <a:xfrm>
            <a:off x="340827" y="1403167"/>
            <a:ext cx="681" cy="1656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59D35-EE0D-04B7-9C7E-70BDC2C84D61}"/>
              </a:ext>
            </a:extLst>
          </p:cNvPr>
          <p:cNvCxnSpPr>
            <a:cxnSpLocks/>
          </p:cNvCxnSpPr>
          <p:nvPr/>
        </p:nvCxnSpPr>
        <p:spPr>
          <a:xfrm flipH="1" flipV="1">
            <a:off x="3382128" y="1403167"/>
            <a:ext cx="2410160" cy="9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F2E581-D3C7-0CDF-7A61-CE492032F3A1}"/>
              </a:ext>
            </a:extLst>
          </p:cNvPr>
          <p:cNvSpPr txBox="1"/>
          <p:nvPr/>
        </p:nvSpPr>
        <p:spPr>
          <a:xfrm>
            <a:off x="2699792" y="724055"/>
            <a:ext cx="70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1 Vpk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68AC2C-15DC-9D65-F989-597F6A06C386}"/>
              </a:ext>
            </a:extLst>
          </p:cNvPr>
          <p:cNvSpPr/>
          <p:nvPr/>
        </p:nvSpPr>
        <p:spPr>
          <a:xfrm>
            <a:off x="3765935" y="1275142"/>
            <a:ext cx="360040" cy="232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5EE3E-5C04-4BA8-1C1B-7A638B9BBD16}"/>
              </a:ext>
            </a:extLst>
          </p:cNvPr>
          <p:cNvSpPr txBox="1"/>
          <p:nvPr/>
        </p:nvSpPr>
        <p:spPr>
          <a:xfrm>
            <a:off x="2801038" y="893989"/>
            <a:ext cx="2289834" cy="323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Shunt = 10 Ohm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7CE35E-8C85-C1C6-2DF5-3805DD9B853B}"/>
              </a:ext>
            </a:extLst>
          </p:cNvPr>
          <p:cNvSpPr/>
          <p:nvPr/>
        </p:nvSpPr>
        <p:spPr>
          <a:xfrm>
            <a:off x="4572000" y="2060848"/>
            <a:ext cx="341168" cy="33682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V</a:t>
            </a:r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ACFAE-627B-BCF1-5039-B469B7F0EA5B}"/>
              </a:ext>
            </a:extLst>
          </p:cNvPr>
          <p:cNvCxnSpPr>
            <a:cxnSpLocks/>
          </p:cNvCxnSpPr>
          <p:nvPr/>
        </p:nvCxnSpPr>
        <p:spPr>
          <a:xfrm flipV="1">
            <a:off x="1944217" y="2204864"/>
            <a:ext cx="2627783" cy="7597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72C7D0-1072-8BF0-DCC1-E4897AFA9464}"/>
              </a:ext>
            </a:extLst>
          </p:cNvPr>
          <p:cNvCxnSpPr>
            <a:cxnSpLocks/>
            <a:endCxn id="18" idx="6"/>
          </p:cNvCxnSpPr>
          <p:nvPr/>
        </p:nvCxnSpPr>
        <p:spPr>
          <a:xfrm flipH="1" flipV="1">
            <a:off x="4913168" y="2229259"/>
            <a:ext cx="1766504" cy="7497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57C6-2510-EECD-DCEE-070D01751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24" y="3851651"/>
            <a:ext cx="8943475" cy="2409131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/>
              <a:t>The current is measured across the shunt resistor so that the apparent impedance modulus can be calculated.</a:t>
            </a:r>
          </a:p>
          <a:p>
            <a:r>
              <a:rPr lang="en-US" sz="1600" dirty="0"/>
              <a:t>3 powering variants have been performed (each time measuring between the same V-taps):</a:t>
            </a:r>
          </a:p>
          <a:p>
            <a:pPr marL="0" indent="0">
              <a:buNone/>
            </a:pPr>
            <a:r>
              <a:rPr lang="en-US" sz="1600" dirty="0"/>
              <a:t>	a. Powering from EE013 on A12L4 to GND</a:t>
            </a:r>
          </a:p>
          <a:p>
            <a:pPr marL="0" indent="0">
              <a:buNone/>
            </a:pPr>
            <a:r>
              <a:rPr lang="en-US" sz="1600" dirty="0"/>
              <a:t>	b. Powering from EE012 on A14L4 to GND</a:t>
            </a:r>
          </a:p>
          <a:p>
            <a:pPr marL="0" indent="0">
              <a:buNone/>
            </a:pPr>
            <a:r>
              <a:rPr lang="en-US" sz="1600" dirty="0"/>
              <a:t>	c. Powering from EE013 on A12L4 to EE012 on A14L4</a:t>
            </a:r>
          </a:p>
          <a:p>
            <a:r>
              <a:rPr lang="en-US" sz="1600" dirty="0"/>
              <a:t>Resulting apparent impedance points to the fault location where subsequent steps should be executed</a:t>
            </a:r>
          </a:p>
          <a:p>
            <a:endParaRPr lang="en-US" sz="1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8D5717-7FC4-F4F4-FD85-CCFA682E0FCE}"/>
              </a:ext>
            </a:extLst>
          </p:cNvPr>
          <p:cNvGrpSpPr/>
          <p:nvPr/>
        </p:nvGrpSpPr>
        <p:grpSpPr>
          <a:xfrm>
            <a:off x="5739821" y="3372805"/>
            <a:ext cx="265967" cy="422728"/>
            <a:chOff x="1785753" y="6381328"/>
            <a:chExt cx="265967" cy="42272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5ACB89-2E7B-A0B9-5892-58CA6730BE8F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0100E1-2451-7DF9-C38D-990CFF9540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D34063-C7AD-3F47-5345-E3F6C2ED5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7DA202-66E8-9E2F-13AA-7F08CE514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D6607-0B29-A917-43DC-B93CF34A6A08}"/>
              </a:ext>
            </a:extLst>
          </p:cNvPr>
          <p:cNvGrpSpPr/>
          <p:nvPr/>
        </p:nvGrpSpPr>
        <p:grpSpPr>
          <a:xfrm>
            <a:off x="5659304" y="1398290"/>
            <a:ext cx="265967" cy="422728"/>
            <a:chOff x="1785753" y="6381328"/>
            <a:chExt cx="265967" cy="42272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F19AAD-A5A9-4C08-BD4A-67AAF22FD2CD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FE723E-BDC3-418E-60C4-9EFE0730CB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2E76B05-9B96-D435-B6FE-783DC2B8E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5C856AE-003C-B6B2-152D-E78B749BBF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002364-AA89-588D-AB81-9912711DF29A}"/>
              </a:ext>
            </a:extLst>
          </p:cNvPr>
          <p:cNvCxnSpPr>
            <a:cxnSpLocks/>
          </p:cNvCxnSpPr>
          <p:nvPr/>
        </p:nvCxnSpPr>
        <p:spPr>
          <a:xfrm flipH="1">
            <a:off x="340827" y="3040133"/>
            <a:ext cx="1987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71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2B0A-D9C1-929A-F45E-DC5757DA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81104"/>
            <a:ext cx="6984776" cy="692696"/>
          </a:xfrm>
        </p:spPr>
        <p:txBody>
          <a:bodyPr/>
          <a:lstStyle/>
          <a:p>
            <a:r>
              <a:rPr lang="en-US" sz="2800" dirty="0"/>
              <a:t>Example 4: </a:t>
            </a:r>
            <a:r>
              <a:rPr lang="pl-PL" sz="2800" dirty="0"/>
              <a:t>Verification of instrumentation wires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AE1E-D92C-F9D2-1280-644EC094A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fault is likely to be present in V-tap wires </a:t>
            </a:r>
          </a:p>
          <a:p>
            <a:r>
              <a:rPr lang="en-US" sz="2400" dirty="0"/>
              <a:t>The V-tap wires are used for localization of the fault in the next step, therefore the fault in the wires would load the measurement and cause an erroneous result interpretation</a:t>
            </a:r>
          </a:p>
          <a:p>
            <a:pPr lvl="1"/>
            <a:r>
              <a:rPr lang="en-US" sz="2000" dirty="0"/>
              <a:t>Result interpretation is not always obvious</a:t>
            </a:r>
          </a:p>
          <a:p>
            <a:pPr lvl="1"/>
            <a:r>
              <a:rPr lang="en-US" sz="2000" dirty="0"/>
              <a:t>Well selected 4-wire resistance measurement points need to be used to confirm or exclude this scenario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C8005-0AC3-9943-1818-B0ACDB47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80638"/>
            <a:ext cx="4248472" cy="347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29C9F-D82F-7403-BF7A-03FF4F86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56" y="3360628"/>
            <a:ext cx="3610744" cy="34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1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724C-553B-8AD0-D275-A758A664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4: </a:t>
            </a:r>
            <a:r>
              <a:rPr lang="en-GB" sz="2800" dirty="0"/>
              <a:t>Local precision DC method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DE72952-24DD-2F5D-8594-936E637C8CD4}"/>
              </a:ext>
            </a:extLst>
          </p:cNvPr>
          <p:cNvGraphicFramePr/>
          <p:nvPr/>
        </p:nvGraphicFramePr>
        <p:xfrm>
          <a:off x="5796556" y="692696"/>
          <a:ext cx="3347444" cy="228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AB74FE-CE58-B1FB-C90D-36E97E775E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64088" y="2852937"/>
          <a:ext cx="38987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00B73FA-8A5B-B224-8993-288B8F78B7C0}"/>
              </a:ext>
            </a:extLst>
          </p:cNvPr>
          <p:cNvGraphicFramePr/>
          <p:nvPr/>
        </p:nvGraphicFramePr>
        <p:xfrm>
          <a:off x="5364088" y="4941168"/>
          <a:ext cx="3779912" cy="1916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AFE2A3-CD62-BCE1-DBE2-382D547012E9}"/>
              </a:ext>
            </a:extLst>
          </p:cNvPr>
          <p:cNvSpPr txBox="1">
            <a:spLocks/>
          </p:cNvSpPr>
          <p:nvPr/>
        </p:nvSpPr>
        <p:spPr>
          <a:xfrm>
            <a:off x="457200" y="908720"/>
            <a:ext cx="4978896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method uses voltage drops across resistive parts of the magnet</a:t>
            </a:r>
          </a:p>
          <a:p>
            <a:r>
              <a:rPr lang="en-US" sz="1800" dirty="0"/>
              <a:t>To be used to confirm the findings of previous steps and further increase the precision of fault localization </a:t>
            </a:r>
          </a:p>
          <a:p>
            <a:r>
              <a:rPr lang="en-US" sz="1800" dirty="0"/>
              <a:t>Requires a </a:t>
            </a:r>
            <a:r>
              <a:rPr lang="en-US" sz="1800" dirty="0" err="1"/>
              <a:t>μV</a:t>
            </a:r>
            <a:r>
              <a:rPr lang="en-US" sz="1800" dirty="0"/>
              <a:t> level of voltage measurement and a good noise rejection strategy</a:t>
            </a:r>
          </a:p>
          <a:p>
            <a:r>
              <a:rPr lang="en-US" sz="1800" dirty="0"/>
              <a:t>Current stimulus needs to be correctly selected</a:t>
            </a: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8B9B3-670B-2C3F-B390-1833C0E40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7" y="4005064"/>
            <a:ext cx="5233633" cy="28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84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1673-4FB6-7B35-EBD9-5838DBF5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Example 4: Fault elimination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4F014-C9F4-9737-A039-2045E652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4862145" cy="5361459"/>
          </a:xfrm>
        </p:spPr>
        <p:txBody>
          <a:bodyPr/>
          <a:lstStyle/>
          <a:p>
            <a:r>
              <a:rPr lang="en-GB" sz="2000" dirty="0"/>
              <a:t>The fault was 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successfully eliminated</a:t>
            </a:r>
            <a:r>
              <a:rPr lang="pl-PL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2000" dirty="0"/>
              <a:t>without the need of sector warm-up using a high current controlled pulse that burned and displaced the metallic chip that originated the fault</a:t>
            </a:r>
          </a:p>
          <a:p>
            <a:r>
              <a:rPr lang="pl-PL" sz="2000" dirty="0"/>
              <a:t>Total machine down-time ~5 days instead of several months</a:t>
            </a:r>
            <a:endParaRPr lang="en-GB" sz="2000" dirty="0"/>
          </a:p>
          <a:p>
            <a:r>
              <a:rPr lang="en-GB" sz="2000" dirty="0"/>
              <a:t>All standard qualification tests passed</a:t>
            </a:r>
            <a:r>
              <a:rPr lang="pl-PL" sz="2000" dirty="0"/>
              <a:t>, machine successfuly operated until the next shutdown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B283F2-4DFF-D7E8-8169-04E49FE2E5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35487"/>
            <a:ext cx="6804248" cy="301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E4F9D-BBCB-A23C-1E08-F4133577A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770432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1B0E-6AB2-57C0-7280-15D15E88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Fault scenarios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CD89D-D943-FC69-CBFA-1B7AD5A71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36712"/>
            <a:ext cx="8651304" cy="536145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Many fault scenarios are possible (the following list is not exhaustive):</a:t>
            </a:r>
          </a:p>
          <a:p>
            <a:r>
              <a:rPr lang="en-US" sz="2000" dirty="0"/>
              <a:t>Insulation failure </a:t>
            </a:r>
          </a:p>
          <a:p>
            <a:pPr lvl="1"/>
            <a:r>
              <a:rPr lang="en-US" sz="1800" dirty="0"/>
              <a:t>To ground (earth fault)</a:t>
            </a:r>
          </a:p>
          <a:p>
            <a:pPr lvl="2"/>
            <a:r>
              <a:rPr lang="en-US" sz="1400" b="1" dirty="0"/>
              <a:t>Solid low impedance short </a:t>
            </a:r>
          </a:p>
          <a:p>
            <a:pPr lvl="2"/>
            <a:r>
              <a:rPr lang="en-US" sz="1400" dirty="0"/>
              <a:t>Solid high impedance short</a:t>
            </a:r>
          </a:p>
          <a:p>
            <a:pPr lvl="2"/>
            <a:r>
              <a:rPr lang="en-US" sz="1400" b="1" dirty="0"/>
              <a:t>Multiple shorts </a:t>
            </a:r>
          </a:p>
          <a:p>
            <a:pPr lvl="2"/>
            <a:r>
              <a:rPr lang="en-US" sz="1400" b="1" dirty="0"/>
              <a:t>Short that appears above a certain voltage (breakdown)</a:t>
            </a:r>
          </a:p>
          <a:p>
            <a:pPr lvl="1"/>
            <a:r>
              <a:rPr lang="en-US" sz="1800" dirty="0"/>
              <a:t>Between circuits</a:t>
            </a:r>
          </a:p>
          <a:p>
            <a:pPr lvl="1"/>
            <a:r>
              <a:rPr lang="en-US" sz="1800" dirty="0"/>
              <a:t>Within one circuit</a:t>
            </a:r>
          </a:p>
          <a:p>
            <a:pPr lvl="2"/>
            <a:r>
              <a:rPr lang="en-US" sz="1400" dirty="0"/>
              <a:t>Inter turn short</a:t>
            </a:r>
          </a:p>
          <a:p>
            <a:pPr lvl="2"/>
            <a:r>
              <a:rPr lang="en-US" sz="1400" dirty="0"/>
              <a:t>Between bus-bars</a:t>
            </a:r>
          </a:p>
          <a:p>
            <a:pPr lvl="2"/>
            <a:r>
              <a:rPr lang="en-US" sz="1400" dirty="0"/>
              <a:t>Between V-taps</a:t>
            </a:r>
            <a:r>
              <a:rPr lang="pl-PL" sz="1400" dirty="0"/>
              <a:t> </a:t>
            </a:r>
            <a:endParaRPr lang="en-US" sz="1400" dirty="0"/>
          </a:p>
          <a:p>
            <a:r>
              <a:rPr lang="en-US" sz="2000" dirty="0"/>
              <a:t>Resistive circuit (special case: open circuit)</a:t>
            </a:r>
          </a:p>
          <a:p>
            <a:r>
              <a:rPr lang="en-US" sz="2000" dirty="0"/>
              <a:t>Polarity error</a:t>
            </a:r>
          </a:p>
          <a:p>
            <a:pPr marL="0" indent="0">
              <a:buNone/>
            </a:pPr>
            <a:endParaRPr lang="en-US" sz="7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Faults can appear at warm, during thermal transition</a:t>
            </a:r>
            <a:r>
              <a:rPr lang="pl-PL" sz="1800" dirty="0"/>
              <a:t>s</a:t>
            </a:r>
            <a:r>
              <a:rPr lang="en-US" sz="1800" dirty="0"/>
              <a:t> or at cold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Faults sometimes occur only when powering one or more circuits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Faults can be intermittent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Faults can be introduced by manipulation of circuit components (</a:t>
            </a:r>
            <a:r>
              <a:rPr lang="en-GB" sz="1800" dirty="0" err="1"/>
              <a:t>eg.</a:t>
            </a:r>
            <a:r>
              <a:rPr lang="en-GB" sz="1800" dirty="0"/>
              <a:t> disconnecting and connecting a connector)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A6B53-5ED6-38D2-6C48-6BF59A5094FE}"/>
              </a:ext>
            </a:extLst>
          </p:cNvPr>
          <p:cNvSpPr txBox="1"/>
          <p:nvPr/>
        </p:nvSpPr>
        <p:spPr>
          <a:xfrm>
            <a:off x="5524074" y="1890544"/>
            <a:ext cx="2713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400" i="1" dirty="0"/>
              <a:t>(example 1 in slide 6)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10891D-F442-74E4-3CED-12B973E15826}"/>
              </a:ext>
            </a:extLst>
          </p:cNvPr>
          <p:cNvCxnSpPr>
            <a:cxnSpLocks/>
          </p:cNvCxnSpPr>
          <p:nvPr/>
        </p:nvCxnSpPr>
        <p:spPr>
          <a:xfrm>
            <a:off x="3707904" y="2034560"/>
            <a:ext cx="2664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E481A57-BFD8-0B0A-4EA1-B695B6048114}"/>
              </a:ext>
            </a:extLst>
          </p:cNvPr>
          <p:cNvSpPr txBox="1"/>
          <p:nvPr/>
        </p:nvSpPr>
        <p:spPr>
          <a:xfrm>
            <a:off x="5524074" y="2409131"/>
            <a:ext cx="3368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400" i="1" dirty="0"/>
              <a:t>(example 2 in slide 11)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3F4800-0933-64A2-91A5-0CCEB7527619}"/>
              </a:ext>
            </a:extLst>
          </p:cNvPr>
          <p:cNvCxnSpPr>
            <a:cxnSpLocks/>
          </p:cNvCxnSpPr>
          <p:nvPr/>
        </p:nvCxnSpPr>
        <p:spPr>
          <a:xfrm>
            <a:off x="2915816" y="2563019"/>
            <a:ext cx="34563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CD2B4D-4857-A8C0-117D-24B7199B4294}"/>
              </a:ext>
            </a:extLst>
          </p:cNvPr>
          <p:cNvSpPr txBox="1"/>
          <p:nvPr/>
        </p:nvSpPr>
        <p:spPr>
          <a:xfrm>
            <a:off x="5524074" y="2642750"/>
            <a:ext cx="300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400" i="1" dirty="0"/>
              <a:t>(example 3 in slide 1</a:t>
            </a:r>
            <a:r>
              <a:rPr lang="pl-PL" sz="1400" i="1" dirty="0"/>
              <a:t>5</a:t>
            </a:r>
            <a:r>
              <a:rPr lang="en-US" sz="1400" i="1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4D001C-9104-FBD3-1D9F-B82C42544F65}"/>
              </a:ext>
            </a:extLst>
          </p:cNvPr>
          <p:cNvCxnSpPr>
            <a:cxnSpLocks/>
          </p:cNvCxnSpPr>
          <p:nvPr/>
        </p:nvCxnSpPr>
        <p:spPr>
          <a:xfrm>
            <a:off x="5868144" y="2814926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32A3197-AC3E-DBB9-CDAC-D40ADD184AE2}"/>
              </a:ext>
            </a:extLst>
          </p:cNvPr>
          <p:cNvSpPr/>
          <p:nvPr/>
        </p:nvSpPr>
        <p:spPr>
          <a:xfrm>
            <a:off x="6732240" y="3076255"/>
            <a:ext cx="2160240" cy="193659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Multiple configurations possible!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595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C815-60FA-F9E8-3FDF-0F544CC0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procedures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BA1B5-93F8-9966-0782-A41A3D50E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Once the fault appeared it is clear that there is a weakness in the circuit</a:t>
            </a:r>
          </a:p>
          <a:p>
            <a:r>
              <a:rPr lang="en-US" sz="2000" dirty="0"/>
              <a:t>The fault needs to be diagnosed and localized before it disappears</a:t>
            </a:r>
            <a:endParaRPr lang="en-GB" sz="2000" dirty="0"/>
          </a:p>
          <a:p>
            <a:r>
              <a:rPr lang="en-US" sz="2000" dirty="0"/>
              <a:t>Selection of the right diagnostic method is important</a:t>
            </a:r>
          </a:p>
          <a:p>
            <a:pPr lvl="1"/>
            <a:r>
              <a:rPr lang="en-US" sz="1600" dirty="0"/>
              <a:t>In the scope of this presentation, it is not possible to give a clear unambiguous procedure due to large </a:t>
            </a:r>
            <a:r>
              <a:rPr lang="pl-PL" sz="1600" dirty="0"/>
              <a:t>a </a:t>
            </a:r>
            <a:r>
              <a:rPr lang="en-US" sz="1600" dirty="0"/>
              <a:t>number of possible configurations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Typical approach: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Global diagnostics – needed at the circuit level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Local diagnostics – narrow down the fault location to identify the faulty component</a:t>
            </a:r>
          </a:p>
          <a:p>
            <a:pP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Insulation failure localization techniques:</a:t>
            </a:r>
          </a:p>
          <a:p>
            <a:r>
              <a:rPr lang="en-US" sz="1800" dirty="0"/>
              <a:t>At warm – DC methods based on resistive voltage drop measurements</a:t>
            </a:r>
            <a:endParaRPr lang="pl-PL" sz="1800" dirty="0"/>
          </a:p>
          <a:p>
            <a:endParaRPr lang="en-US" sz="500" dirty="0"/>
          </a:p>
          <a:p>
            <a:r>
              <a:rPr lang="en-US" sz="1800" dirty="0"/>
              <a:t>At cold – AC methods based on inductive voltage drop measurements (complex impedance measurements) </a:t>
            </a:r>
          </a:p>
          <a:p>
            <a:r>
              <a:rPr lang="en-US" sz="1800" i="1" dirty="0"/>
              <a:t>It can be useful to warm-up slightly the circuit to transition from superconducting state to normal conducting state (for </a:t>
            </a:r>
            <a:r>
              <a:rPr lang="en-US" sz="1800" i="1" dirty="0" err="1"/>
              <a:t>NbTi</a:t>
            </a:r>
            <a:r>
              <a:rPr lang="en-US" sz="1800" i="1" dirty="0"/>
              <a:t> 20 K gives good results)</a:t>
            </a:r>
          </a:p>
          <a:p>
            <a:r>
              <a:rPr lang="en-US" sz="1800" dirty="0"/>
              <a:t>Reflectometry techniques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4514D-BFB5-BA0D-F9AA-C0FDE4C3E871}"/>
              </a:ext>
            </a:extLst>
          </p:cNvPr>
          <p:cNvSpPr txBox="1"/>
          <p:nvPr/>
        </p:nvSpPr>
        <p:spPr>
          <a:xfrm>
            <a:off x="6516216" y="4778864"/>
            <a:ext cx="2713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400" i="1" dirty="0"/>
              <a:t>(example 1 in slide 6</a:t>
            </a:r>
            <a:endParaRPr lang="pl-PL" sz="1400" i="1" dirty="0"/>
          </a:p>
          <a:p>
            <a:pPr lvl="2"/>
            <a:r>
              <a:rPr lang="en-US" sz="1400" i="1" dirty="0"/>
              <a:t>example </a:t>
            </a:r>
            <a:r>
              <a:rPr lang="pl-PL" sz="1400" i="1" dirty="0"/>
              <a:t>2</a:t>
            </a:r>
            <a:r>
              <a:rPr lang="en-US" sz="1400" i="1" dirty="0"/>
              <a:t> in slide </a:t>
            </a:r>
            <a:r>
              <a:rPr lang="pl-PL" sz="1400" i="1" dirty="0"/>
              <a:t>11</a:t>
            </a:r>
            <a:r>
              <a:rPr lang="en-US" sz="1400" i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FFC7D-DD53-67B2-23B1-3D0A8C9A6296}"/>
              </a:ext>
            </a:extLst>
          </p:cNvPr>
          <p:cNvSpPr txBox="1"/>
          <p:nvPr/>
        </p:nvSpPr>
        <p:spPr>
          <a:xfrm>
            <a:off x="2555776" y="5517232"/>
            <a:ext cx="3528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400" i="1" dirty="0"/>
              <a:t>(example 4 in annex, slide 2</a:t>
            </a:r>
            <a:r>
              <a:rPr lang="pl-PL" sz="1400" i="1" dirty="0"/>
              <a:t>7</a:t>
            </a:r>
            <a:r>
              <a:rPr lang="en-US" sz="1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04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A73-51A6-C5EA-8C48-F70A22FE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1: Earth fault, low impedance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15C8-5164-8045-AE2B-1A3520AAA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505475"/>
          </a:xfrm>
        </p:spPr>
        <p:txBody>
          <a:bodyPr/>
          <a:lstStyle/>
          <a:p>
            <a:r>
              <a:rPr lang="en-US" sz="2400" dirty="0"/>
              <a:t>Earth fault detected during cool-down phase of an LHC sector (77 magnets connected in series) after 4 days of cooling with the ELQA insulation monitoring system operating at 48 V</a:t>
            </a:r>
          </a:p>
          <a:p>
            <a:pPr lvl="1"/>
            <a:r>
              <a:rPr lang="en-US" sz="2000" i="1" dirty="0"/>
              <a:t>Report: </a:t>
            </a:r>
            <a:r>
              <a:rPr lang="en-US" sz="2000" i="1" dirty="0">
                <a:hlinkClick r:id="rId2"/>
              </a:rPr>
              <a:t>EDMS 2446717</a:t>
            </a:r>
            <a:endParaRPr lang="en-US" sz="2000" i="1" dirty="0"/>
          </a:p>
          <a:p>
            <a:r>
              <a:rPr lang="en-US" sz="2400" dirty="0"/>
              <a:t>Localization methods: </a:t>
            </a:r>
          </a:p>
          <a:p>
            <a:pPr lvl="1"/>
            <a:r>
              <a:rPr lang="en-US" sz="2000" dirty="0"/>
              <a:t>Global resistive voltage drop measurement</a:t>
            </a:r>
          </a:p>
          <a:p>
            <a:pPr lvl="1"/>
            <a:r>
              <a:rPr lang="en-US" sz="2000" dirty="0"/>
              <a:t>Local resistive voltage drop measurement</a:t>
            </a:r>
          </a:p>
          <a:p>
            <a:pPr lvl="1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29F19-69CC-070D-BBB4-8ADADF861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9" r="715" b="8557"/>
          <a:stretch/>
        </p:blipFill>
        <p:spPr>
          <a:xfrm>
            <a:off x="1469171" y="3681605"/>
            <a:ext cx="7168359" cy="3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50E5-B914-4F40-9C80-219CC24B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99379"/>
            <a:ext cx="6984776" cy="792075"/>
          </a:xfrm>
        </p:spPr>
        <p:txBody>
          <a:bodyPr/>
          <a:lstStyle/>
          <a:p>
            <a:r>
              <a:rPr lang="en-US" sz="2800" dirty="0"/>
              <a:t>Example 1: Global resistive voltage drop measurement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DD6C5-52E1-436E-A0DA-F7B682A7D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8" b="31661"/>
          <a:stretch/>
        </p:blipFill>
        <p:spPr>
          <a:xfrm>
            <a:off x="179512" y="4869160"/>
            <a:ext cx="8569633" cy="15496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A7AD0D-59C7-4B68-A8A2-31F66D724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5" y="692696"/>
            <a:ext cx="8229600" cy="5361459"/>
          </a:xfrm>
        </p:spPr>
        <p:txBody>
          <a:bodyPr/>
          <a:lstStyle/>
          <a:p>
            <a:r>
              <a:rPr lang="en-US" sz="2400" dirty="0"/>
              <a:t>Visual inspection</a:t>
            </a:r>
          </a:p>
          <a:p>
            <a:r>
              <a:rPr lang="en-US" sz="2400" dirty="0"/>
              <a:t>Ensure personnel safety: electrical lock-out</a:t>
            </a:r>
          </a:p>
          <a:p>
            <a:r>
              <a:rPr lang="en-US" sz="2400" dirty="0"/>
              <a:t>Global resistive voltage drop measurement</a:t>
            </a:r>
          </a:p>
          <a:p>
            <a:pPr lvl="1"/>
            <a:r>
              <a:rPr lang="en-US" sz="2000" dirty="0"/>
              <a:t>Applicable if the circuit is in resistive state</a:t>
            </a:r>
          </a:p>
          <a:p>
            <a:pPr lvl="1"/>
            <a:r>
              <a:rPr lang="en-US" sz="2000" dirty="0"/>
              <a:t>Avoid stressing the fault before it is localized</a:t>
            </a:r>
          </a:p>
          <a:p>
            <a:pPr lvl="1"/>
            <a:r>
              <a:rPr lang="en-US" sz="2000" dirty="0"/>
              <a:t>DC current is fed through the circuit from a floating power supply</a:t>
            </a:r>
          </a:p>
          <a:p>
            <a:pPr lvl="1"/>
            <a:r>
              <a:rPr lang="en-US" sz="2000" dirty="0"/>
              <a:t>Voltage to ground is measured at various locations in the circuit</a:t>
            </a:r>
          </a:p>
          <a:p>
            <a:pPr lvl="1"/>
            <a:r>
              <a:rPr lang="en-US" sz="2000" dirty="0"/>
              <a:t>If the fault is low impedance</a:t>
            </a:r>
            <a:r>
              <a:rPr lang="pl-PL" sz="2000" dirty="0"/>
              <a:t>,</a:t>
            </a:r>
            <a:r>
              <a:rPr lang="en-US" sz="2000" dirty="0"/>
              <a:t> the voltage at that location is zero</a:t>
            </a:r>
          </a:p>
          <a:p>
            <a:pPr lvl="1"/>
            <a:r>
              <a:rPr lang="en-US" sz="2000" dirty="0"/>
              <a:t>For higher impedance faults more aspects need to be considered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3F59BA-6734-E810-A54C-BBC64BBF84A4}"/>
              </a:ext>
            </a:extLst>
          </p:cNvPr>
          <p:cNvSpPr/>
          <p:nvPr/>
        </p:nvSpPr>
        <p:spPr>
          <a:xfrm>
            <a:off x="2771800" y="429435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CFCB53-9CF7-2A87-82E7-192AC7E3C4FA}"/>
              </a:ext>
            </a:extLst>
          </p:cNvPr>
          <p:cNvSpPr/>
          <p:nvPr/>
        </p:nvSpPr>
        <p:spPr>
          <a:xfrm>
            <a:off x="3022088" y="4294350"/>
            <a:ext cx="432048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939B92-5191-2656-7E99-89F31A60BCD5}"/>
              </a:ext>
            </a:extLst>
          </p:cNvPr>
          <p:cNvCxnSpPr>
            <a:stCxn id="3" idx="2"/>
          </p:cNvCxnSpPr>
          <p:nvPr/>
        </p:nvCxnSpPr>
        <p:spPr>
          <a:xfrm flipH="1">
            <a:off x="395536" y="4474370"/>
            <a:ext cx="23762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8AF265-98B8-4159-0449-B38C45FAA9A5}"/>
              </a:ext>
            </a:extLst>
          </p:cNvPr>
          <p:cNvCxnSpPr>
            <a:cxnSpLocks/>
          </p:cNvCxnSpPr>
          <p:nvPr/>
        </p:nvCxnSpPr>
        <p:spPr>
          <a:xfrm>
            <a:off x="394855" y="4474370"/>
            <a:ext cx="0" cy="898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FEB5C-9A83-4966-F764-E7F87F5D29B7}"/>
              </a:ext>
            </a:extLst>
          </p:cNvPr>
          <p:cNvCxnSpPr>
            <a:cxnSpLocks/>
          </p:cNvCxnSpPr>
          <p:nvPr/>
        </p:nvCxnSpPr>
        <p:spPr>
          <a:xfrm>
            <a:off x="8532440" y="4474370"/>
            <a:ext cx="0" cy="898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0675-CDAF-200A-684F-533D3BEA9743}"/>
              </a:ext>
            </a:extLst>
          </p:cNvPr>
          <p:cNvCxnSpPr>
            <a:cxnSpLocks/>
          </p:cNvCxnSpPr>
          <p:nvPr/>
        </p:nvCxnSpPr>
        <p:spPr>
          <a:xfrm flipH="1" flipV="1">
            <a:off x="3454136" y="4464761"/>
            <a:ext cx="5078304" cy="9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43CB55-832D-05B9-FF13-4B915136A6F9}"/>
              </a:ext>
            </a:extLst>
          </p:cNvPr>
          <p:cNvSpPr txBox="1"/>
          <p:nvPr/>
        </p:nvSpPr>
        <p:spPr>
          <a:xfrm>
            <a:off x="2108207" y="4547249"/>
            <a:ext cx="210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Floating current source</a:t>
            </a:r>
          </a:p>
          <a:p>
            <a:pPr algn="ctr"/>
            <a:r>
              <a:rPr lang="en-US" sz="1600" dirty="0"/>
              <a:t>100 mA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3C8BA5-38AC-1D9B-E1F1-BCBC87267F58}"/>
              </a:ext>
            </a:extLst>
          </p:cNvPr>
          <p:cNvGrpSpPr/>
          <p:nvPr/>
        </p:nvGrpSpPr>
        <p:grpSpPr>
          <a:xfrm>
            <a:off x="1785753" y="6381328"/>
            <a:ext cx="265967" cy="422728"/>
            <a:chOff x="1785753" y="6381328"/>
            <a:chExt cx="265967" cy="42272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B155DE-2373-20D0-06B7-D6A39C74FB73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AFAEA7-FD92-3E6D-7902-04C0265999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AF55CF-D0C1-86C1-0AB4-84A132398A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2B5AB-17F6-BE7A-26F4-1B339B40E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54B265B2-AC26-7266-55F4-0D49FE8DDA33}"/>
              </a:ext>
            </a:extLst>
          </p:cNvPr>
          <p:cNvSpPr/>
          <p:nvPr/>
        </p:nvSpPr>
        <p:spPr>
          <a:xfrm>
            <a:off x="1691679" y="6038007"/>
            <a:ext cx="426511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497E90-D7CE-0EA4-1D34-0016A294BE9A}"/>
              </a:ext>
            </a:extLst>
          </p:cNvPr>
          <p:cNvCxnSpPr>
            <a:cxnSpLocks/>
          </p:cNvCxnSpPr>
          <p:nvPr/>
        </p:nvCxnSpPr>
        <p:spPr>
          <a:xfrm flipH="1">
            <a:off x="1916758" y="5373216"/>
            <a:ext cx="1978" cy="6647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F08B20-6240-FD5B-F3A8-DAE1C4C89578}"/>
              </a:ext>
            </a:extLst>
          </p:cNvPr>
          <p:cNvGrpSpPr/>
          <p:nvPr/>
        </p:nvGrpSpPr>
        <p:grpSpPr>
          <a:xfrm>
            <a:off x="5003544" y="6186683"/>
            <a:ext cx="265967" cy="422728"/>
            <a:chOff x="1785753" y="6381328"/>
            <a:chExt cx="265967" cy="42272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66E006-6EEE-CAC2-284D-6341430F76CC}"/>
                </a:ext>
              </a:extLst>
            </p:cNvPr>
            <p:cNvCxnSpPr/>
            <p:nvPr/>
          </p:nvCxnSpPr>
          <p:spPr>
            <a:xfrm>
              <a:off x="1907704" y="6381328"/>
              <a:ext cx="0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2AFD46-C987-827F-50F5-921B954459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5753" y="6666316"/>
              <a:ext cx="265967" cy="30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7ABF7BF-98EE-71C9-A7D9-6A9F736A3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220" y="6735186"/>
              <a:ext cx="12789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3478F2-6527-F052-EBDE-96F51F99B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127" y="6804056"/>
              <a:ext cx="609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704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50E5-B914-4F40-9C80-219CC24B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99392"/>
            <a:ext cx="6984776" cy="792088"/>
          </a:xfrm>
        </p:spPr>
        <p:txBody>
          <a:bodyPr/>
          <a:lstStyle/>
          <a:p>
            <a:r>
              <a:rPr lang="en-US" sz="2800" dirty="0"/>
              <a:t>Example 1: </a:t>
            </a:r>
            <a:r>
              <a:rPr lang="en-GB" sz="2800" dirty="0"/>
              <a:t>Local resistive voltage drop measurement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D16BFC-0130-4A6D-A540-4132A6B39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59444"/>
            <a:ext cx="7931224" cy="3605660"/>
          </a:xfr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77A5014C-608B-48CD-9BF2-EB8317E93786}"/>
              </a:ext>
            </a:extLst>
          </p:cNvPr>
          <p:cNvSpPr/>
          <p:nvPr/>
        </p:nvSpPr>
        <p:spPr>
          <a:xfrm rot="6382948">
            <a:off x="5074034" y="1823650"/>
            <a:ext cx="858604" cy="938529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22FD0-9269-4336-ABAA-1D8BCF5756A8}"/>
              </a:ext>
            </a:extLst>
          </p:cNvPr>
          <p:cNvSpPr txBox="1">
            <a:spLocks/>
          </p:cNvSpPr>
          <p:nvPr/>
        </p:nvSpPr>
        <p:spPr>
          <a:xfrm>
            <a:off x="125760" y="4279532"/>
            <a:ext cx="8892480" cy="20721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final stage of fault localization involves passing the current through the fault</a:t>
            </a:r>
          </a:p>
          <a:p>
            <a:pPr lvl="1"/>
            <a:r>
              <a:rPr lang="en-US" sz="1800" dirty="0"/>
              <a:t>Initially the measurements are taken at very low current</a:t>
            </a:r>
          </a:p>
          <a:p>
            <a:pPr lvl="1"/>
            <a:r>
              <a:rPr lang="en-US" sz="1800" dirty="0"/>
              <a:t>Subsequently the current can be increased: this will </a:t>
            </a:r>
            <a:r>
              <a:rPr lang="pl-PL" sz="1800" dirty="0"/>
              <a:t>likely </a:t>
            </a:r>
            <a:r>
              <a:rPr lang="en-US" sz="1800" dirty="0"/>
              <a:t>make the fault disappear at one point</a:t>
            </a:r>
          </a:p>
          <a:p>
            <a:r>
              <a:rPr lang="en-US" sz="2000" dirty="0"/>
              <a:t>Local precision measurement need to be taken to localize the fault with the best possible accuracy </a:t>
            </a:r>
          </a:p>
          <a:p>
            <a:r>
              <a:rPr lang="en-US" sz="2000" dirty="0"/>
              <a:t>In this example </a:t>
            </a:r>
            <a:r>
              <a:rPr lang="en-US" sz="2000" i="1" dirty="0"/>
              <a:t>the resistance between the so-called T-junction of C22R8 and the fault is </a:t>
            </a:r>
            <a:r>
              <a:rPr lang="en-US" sz="2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849.2 </a:t>
            </a:r>
            <a:r>
              <a:rPr lang="en-US" sz="2000" i="1" dirty="0"/>
              <a:t>±2 µΩ </a:t>
            </a:r>
          </a:p>
        </p:txBody>
      </p:sp>
    </p:spTree>
    <p:extLst>
      <p:ext uri="{BB962C8B-B14F-4D97-AF65-F5344CB8AC3E}">
        <p14:creationId xmlns:p14="http://schemas.microsoft.com/office/powerpoint/2010/main" val="119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814E-E02B-4E82-A093-24806DB9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1: Faulty component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90F3A-169C-4A83-976F-A512C3B31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 case of thermal gradients in the circuit the non-uniform resistivity of components needs to be considered, in the example:</a:t>
            </a:r>
          </a:p>
          <a:p>
            <a:pPr lvl="1"/>
            <a:r>
              <a:rPr lang="en-US" sz="1600" i="1" dirty="0"/>
              <a:t>Resistance of C22R8 dipole </a:t>
            </a:r>
            <a:r>
              <a:rPr lang="pl-PL" sz="1600" i="1" dirty="0"/>
              <a:t>at</a:t>
            </a:r>
            <a:r>
              <a:rPr lang="en-US" sz="1600" i="1" dirty="0"/>
              <a:t> the room temperature is 5.66 Ω</a:t>
            </a:r>
          </a:p>
          <a:p>
            <a:pPr lvl="1"/>
            <a:r>
              <a:rPr lang="en-US" sz="1600" i="1" dirty="0"/>
              <a:t>Linear resistance of the dipole bus bar</a:t>
            </a:r>
            <a:r>
              <a:rPr lang="pl-PL" sz="1600" i="1" dirty="0"/>
              <a:t> at warm</a:t>
            </a:r>
            <a:r>
              <a:rPr lang="en-US" sz="1600" i="1" dirty="0"/>
              <a:t> is </a:t>
            </a:r>
            <a:r>
              <a:rPr lang="pl-PL" sz="1600" i="1" dirty="0"/>
              <a:t>approx.</a:t>
            </a:r>
            <a:r>
              <a:rPr lang="en-US" sz="1600" i="1" dirty="0"/>
              <a:t> 62.8 µΩ/m</a:t>
            </a:r>
          </a:p>
          <a:p>
            <a:pPr lvl="1"/>
            <a:r>
              <a:rPr lang="pl-PL" sz="1600" i="1" dirty="0"/>
              <a:t>Knowing</a:t>
            </a:r>
            <a:r>
              <a:rPr lang="en-US" sz="1600" i="1" dirty="0"/>
              <a:t> the magnet resistance in the current conditions</a:t>
            </a:r>
            <a:r>
              <a:rPr lang="pl-PL" sz="1600" i="1" dirty="0"/>
              <a:t> is 5.23</a:t>
            </a:r>
            <a:r>
              <a:rPr lang="en-US" sz="1600" i="1" dirty="0"/>
              <a:t> Ω</a:t>
            </a:r>
            <a:r>
              <a:rPr lang="pl-PL" sz="1600" i="1" dirty="0"/>
              <a:t> </a:t>
            </a:r>
            <a:r>
              <a:rPr lang="en-US" sz="1600" i="1" dirty="0"/>
              <a:t>we can estimate the current bus bar linear resistance to be 58.8 µΩ/m</a:t>
            </a:r>
          </a:p>
          <a:p>
            <a:pPr lvl="1"/>
            <a:r>
              <a:rPr lang="en-US" sz="1600" i="1" dirty="0"/>
              <a:t>Therefore, the fault is located 14.5 m along the bus bar from the T-junction. </a:t>
            </a:r>
          </a:p>
          <a:p>
            <a:pPr lvl="1"/>
            <a:r>
              <a:rPr lang="en-US" sz="1600" i="1" dirty="0"/>
              <a:t>The precision of this location is estimated to be in the order of ±0.4 m. </a:t>
            </a:r>
          </a:p>
          <a:p>
            <a:r>
              <a:rPr lang="en-US" sz="2000" dirty="0"/>
              <a:t>Length estimate combined with circuit geometry can pinpoint faulty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FCE02-C5A6-F26E-BD6D-B44DF8D99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" t="1404" r="218"/>
          <a:stretch/>
        </p:blipFill>
        <p:spPr>
          <a:xfrm>
            <a:off x="251520" y="3816145"/>
            <a:ext cx="6576573" cy="30381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FF322A2-0742-79B2-E08B-D966CA9330AB}"/>
              </a:ext>
            </a:extLst>
          </p:cNvPr>
          <p:cNvSpPr/>
          <p:nvPr/>
        </p:nvSpPr>
        <p:spPr>
          <a:xfrm rot="1652299">
            <a:off x="4138655" y="4579903"/>
            <a:ext cx="1254629" cy="73460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4DA4AADF-000E-9632-30F9-6CD2FF83F608}"/>
              </a:ext>
            </a:extLst>
          </p:cNvPr>
          <p:cNvSpPr/>
          <p:nvPr/>
        </p:nvSpPr>
        <p:spPr>
          <a:xfrm rot="11676173" flipV="1">
            <a:off x="4852882" y="4433584"/>
            <a:ext cx="619325" cy="593863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01E41-DD4E-D2FB-322E-C5E84128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00"/>
          <a:stretch/>
        </p:blipFill>
        <p:spPr>
          <a:xfrm>
            <a:off x="5950867" y="4906507"/>
            <a:ext cx="3193133" cy="1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47228</TotalTime>
  <Words>2503</Words>
  <Application>Microsoft Office PowerPoint</Application>
  <PresentationFormat>On-screen Show (4:3)</PresentationFormat>
  <Paragraphs>346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Bradley Hand ITC</vt:lpstr>
      <vt:lpstr>Calibri</vt:lpstr>
      <vt:lpstr>Courier New</vt:lpstr>
      <vt:lpstr>Times New Roman</vt:lpstr>
      <vt:lpstr>Verdana</vt:lpstr>
      <vt:lpstr>Wingdings</vt:lpstr>
      <vt:lpstr>Office Theme</vt:lpstr>
      <vt:lpstr>1_Office Theme</vt:lpstr>
      <vt:lpstr>Electrical fault diagnostic techniques applied for superconducting magnets and circuits</vt:lpstr>
      <vt:lpstr>Introduction</vt:lpstr>
      <vt:lpstr>Commissioning</vt:lpstr>
      <vt:lpstr>Fault scenarios</vt:lpstr>
      <vt:lpstr>Diagnostic procedures</vt:lpstr>
      <vt:lpstr>Example 1: Earth fault, low impedance</vt:lpstr>
      <vt:lpstr>Example 1: Global resistive voltage drop measurement</vt:lpstr>
      <vt:lpstr>Example 1: Local resistive voltage drop measurement</vt:lpstr>
      <vt:lpstr>Example 1: Faulty component identification</vt:lpstr>
      <vt:lpstr>Example 1: Endoscopy and repair</vt:lpstr>
      <vt:lpstr>Example 2: Earth fault, multiple faults</vt:lpstr>
      <vt:lpstr>Example 2.1: Earth fault, multiple faults</vt:lpstr>
      <vt:lpstr>Example 2.2: Earth fault, multiple faults</vt:lpstr>
      <vt:lpstr>Example 2.3: Earth fault, multiple faults</vt:lpstr>
      <vt:lpstr>Example3: Earth fault, breakdown</vt:lpstr>
      <vt:lpstr>Example 3: Diagnostics set-up</vt:lpstr>
      <vt:lpstr>Example 3: Reference tests</vt:lpstr>
      <vt:lpstr>Example 3: results interpretation</vt:lpstr>
      <vt:lpstr>Example 3: Final inspection</vt:lpstr>
      <vt:lpstr>Summary</vt:lpstr>
      <vt:lpstr>PowerPoint Presentation</vt:lpstr>
      <vt:lpstr>Annex slides</vt:lpstr>
      <vt:lpstr>Components’ lifecycle</vt:lpstr>
      <vt:lpstr>Analysis of test data</vt:lpstr>
      <vt:lpstr>Example 3.1: Diagnostics set-up</vt:lpstr>
      <vt:lpstr>Example 3.1: YT124 - results interpretation</vt:lpstr>
      <vt:lpstr>Example 4: Earth fault, low impedance, at cold</vt:lpstr>
      <vt:lpstr>Example 4: Global AC method</vt:lpstr>
      <vt:lpstr>Example 4: Local AC method</vt:lpstr>
      <vt:lpstr>Example 4: Local precision AC method</vt:lpstr>
      <vt:lpstr>Example 4: Verification of instrumentation wires</vt:lpstr>
      <vt:lpstr>Example 4: Local precision DC method</vt:lpstr>
      <vt:lpstr>Example 4: Fault elimination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mateusz.jakub.bednarek@cern.ch</dc:creator>
  <cp:lastModifiedBy>Mateusz Jakub Bednarek</cp:lastModifiedBy>
  <cp:revision>664</cp:revision>
  <dcterms:created xsi:type="dcterms:W3CDTF">2010-05-18T07:02:04Z</dcterms:created>
  <dcterms:modified xsi:type="dcterms:W3CDTF">2023-04-27T09:01:57Z</dcterms:modified>
</cp:coreProperties>
</file>