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92EC9-92C9-9F29-54A1-2A6E794EC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13AECD-92DC-53B3-A837-0065481B9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00F862-AB97-BAC3-715E-D0703C31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7FC3B5-7E85-D7BE-B813-389D4B8C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991A0F-836A-E148-1ED0-D5B9E10E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8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93CE1-5173-A3ED-3830-9F8D6B914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153AFF-7451-31D2-B202-EA73E7F9D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D458F9-E040-7576-24C1-B3AE1E5C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735881-5383-F7B3-0FA8-3F6026FC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44A7C5-5B58-8B76-2843-709BB852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09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EA2249C-F33D-E3C1-C086-48632552E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1BEC89-F838-06A1-A2F1-F0B6F832E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29867B-8855-9F52-B4E0-D44F7B60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0A0A8-2048-951F-17BC-2CD9C0F2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24B2EA-8C11-7C4D-53E9-72E65AB7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91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AFD16-7448-DD62-2524-2EFBA498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8BC4A0-8AA8-8191-9398-521624EC3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4C1724-20ED-3392-08F0-11769BA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62541A-DEEC-8560-E2FE-5E16C2F5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CEFE8E-B8AB-0BF1-CC0B-8ADEA36E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15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00C34-5960-EAF8-1D4F-BE3AE0FE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5B1D8E-BA78-65FA-584B-A2AB982A6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B5D7CF-6EF9-8928-3CCF-2C175F43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FB1DF-F4DC-058B-A538-AE50B30C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F3F432-9C26-616A-C1AD-49CBDFA3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4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BD791-3A28-23C8-B98F-7A5332E0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66F30-8F31-E819-CBB6-CFB6FEEEC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96BAA9-FFBA-6C57-A257-24A60F4A7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1C1569-A9E1-D8A1-6715-3B8977FF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D5016E-DD20-4D34-3CBB-B7FEED63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E0271B-EA8B-B727-4CF6-643CE330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89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1E568-97AA-AF60-C827-9BD6CB5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4A13AD-32A5-2A61-FB16-4B864709F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768E86-E996-9580-1D17-F565B6759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ED6FC7-F101-3B73-90C3-5F463759A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70747E-ADBC-3C75-5D3B-BF89E3905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78C32B-E950-B59C-085D-3A711102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D61AAB-1764-081B-ED13-DEE09A0F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544978-2825-5E38-554F-444E62C1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2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12B60-3FD3-D0D7-66CE-5492158F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EB2D36-33BF-19CF-BC04-4CB6173D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E14E720-1EF9-BEBA-E154-05437BFA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A67995C-20B6-3419-9B46-F7DFB71CE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63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289677-8F3A-26A5-54C6-E4E1D9F6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D0BB19-EA99-1D1C-F61B-FB4F3397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02376A-6E4B-4D2C-9DF1-7AE04B59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0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17D35-90B2-2E55-2EA6-6868A120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272F3A-40A1-3327-8A02-597CCDF0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412C945-B06F-B5EA-A14E-EB022DFB7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931C66-CBE1-3AE8-9076-8CE48AEB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7570D0-CD42-8318-7601-DAB89779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627021-21D5-BAAA-20CF-1E7404DC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25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0172E-7A40-87BD-CC08-B3A8A256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FD84B9-A60F-F0ED-F56F-8BC638E3E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1125D5-1F92-DC49-7559-ABF84F310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106A9D-FAAD-C13D-9CE3-34D06FAC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9EA68C-8A6D-F77E-4A26-6E223EC8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3C10F4-175A-8462-4B61-9F450D2B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5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1C8E7C-9ACD-1625-E12F-892B6F33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920E42-5F89-DC4A-5CE1-835B4EC95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DB4649-305B-1D73-C0B1-9CAEC1D24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92158-8B7D-46E5-9A5F-B865A3DFA396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47BD37-B34B-2044-E964-E134E24BB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A1702F-C65F-7374-D34C-70366B2DD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D91A-57AF-47EA-BA58-6685B31E16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99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CFA1168F-E306-833A-25AB-8CC8DEB72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9" y="123825"/>
            <a:ext cx="4023445" cy="121529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A31637D-3840-D853-F371-78D4D8F56854}"/>
              </a:ext>
            </a:extLst>
          </p:cNvPr>
          <p:cNvSpPr txBox="1"/>
          <p:nvPr/>
        </p:nvSpPr>
        <p:spPr>
          <a:xfrm>
            <a:off x="4245641" y="61614"/>
            <a:ext cx="666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Round</a:t>
            </a:r>
            <a:r>
              <a:rPr lang="nl-NL" sz="2400" dirty="0"/>
              <a:t> </a:t>
            </a:r>
            <a:r>
              <a:rPr lang="nl-NL" sz="2400" dirty="0" err="1"/>
              <a:t>table</a:t>
            </a:r>
            <a:r>
              <a:rPr lang="nl-NL" sz="2400" dirty="0"/>
              <a:t> </a:t>
            </a:r>
            <a:r>
              <a:rPr lang="nl-NL" sz="2400" dirty="0" err="1"/>
              <a:t>discussion</a:t>
            </a:r>
            <a:endParaRPr lang="nl-NL" sz="2400" dirty="0"/>
          </a:p>
          <a:p>
            <a:r>
              <a:rPr lang="nl-NL" sz="2400" dirty="0" err="1"/>
              <a:t>Needs</a:t>
            </a:r>
            <a:r>
              <a:rPr lang="nl-NL" sz="2400" dirty="0"/>
              <a:t> of </a:t>
            </a:r>
            <a:r>
              <a:rPr lang="nl-NL" sz="2400" dirty="0" err="1"/>
              <a:t>instrumentation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diagnostics</a:t>
            </a:r>
            <a:endParaRPr lang="nl-NL" sz="2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8877101-CF0D-1D47-C5A4-C6F3E6E5CEE8}"/>
              </a:ext>
            </a:extLst>
          </p:cNvPr>
          <p:cNvSpPr txBox="1"/>
          <p:nvPr/>
        </p:nvSpPr>
        <p:spPr>
          <a:xfrm>
            <a:off x="186824" y="1339118"/>
            <a:ext cx="841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. 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1E8B7B8C-0C85-CC63-F4BA-5A78CAB8D2F4}"/>
              </a:ext>
            </a:extLst>
          </p:cNvPr>
          <p:cNvSpPr txBox="1"/>
          <p:nvPr/>
        </p:nvSpPr>
        <p:spPr>
          <a:xfrm>
            <a:off x="120149" y="1708450"/>
            <a:ext cx="10726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Mechanical diagnostics for transients and precursors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Novel diagnostic techniques and data analysis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Fiberoptic diagnostics for strain and quench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Innovative electronics and devices, electrical diagnostics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Magnetic measurement methods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F5FAA84-CA2F-464C-243A-4E018FD02595}"/>
              </a:ext>
            </a:extLst>
          </p:cNvPr>
          <p:cNvSpPr txBox="1"/>
          <p:nvPr/>
        </p:nvSpPr>
        <p:spPr>
          <a:xfrm>
            <a:off x="2835216" y="4710732"/>
            <a:ext cx="6784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discussion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morning</a:t>
            </a:r>
            <a:r>
              <a:rPr lang="nl-NL" dirty="0"/>
              <a:t>: 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Twins</a:t>
            </a:r>
            <a:r>
              <a:rPr lang="nl-NL" dirty="0"/>
              <a:t>, </a:t>
            </a:r>
            <a:r>
              <a:rPr lang="nl-NL" dirty="0" err="1"/>
              <a:t>collaboration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magnet</a:t>
            </a:r>
            <a:r>
              <a:rPr lang="nl-NL" dirty="0"/>
              <a:t> design </a:t>
            </a:r>
            <a:r>
              <a:rPr lang="nl-NL" dirty="0" err="1"/>
              <a:t>and</a:t>
            </a:r>
            <a:r>
              <a:rPr lang="nl-NL" dirty="0"/>
              <a:t> tests</a:t>
            </a:r>
          </a:p>
          <a:p>
            <a:pPr marL="285750" indent="-285750">
              <a:buFontTx/>
              <a:buChar char="-"/>
            </a:pPr>
            <a:r>
              <a:rPr lang="nl-NL" dirty="0"/>
              <a:t>Data analysis, </a:t>
            </a:r>
            <a:r>
              <a:rPr lang="nl-NL" dirty="0" err="1"/>
              <a:t>quantity</a:t>
            </a:r>
            <a:r>
              <a:rPr lang="nl-NL" dirty="0"/>
              <a:t>,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deal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data (AI?)?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Ownership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share data?</a:t>
            </a:r>
          </a:p>
          <a:p>
            <a:pPr marL="285750" indent="-285750">
              <a:buFontTx/>
              <a:buChar char="-"/>
            </a:pPr>
            <a:r>
              <a:rPr lang="nl-NL" dirty="0"/>
              <a:t>HTS </a:t>
            </a:r>
            <a:r>
              <a:rPr lang="nl-NL" dirty="0" err="1"/>
              <a:t>coils</a:t>
            </a:r>
            <a:r>
              <a:rPr lang="nl-NL" dirty="0"/>
              <a:t> – </a:t>
            </a:r>
            <a:r>
              <a:rPr lang="nl-NL" dirty="0" err="1"/>
              <a:t>quench</a:t>
            </a:r>
            <a:r>
              <a:rPr lang="nl-NL" dirty="0"/>
              <a:t> </a:t>
            </a:r>
            <a:r>
              <a:rPr lang="nl-NL" dirty="0" err="1"/>
              <a:t>detection</a:t>
            </a:r>
            <a:r>
              <a:rPr lang="nl-NL" dirty="0"/>
              <a:t> or </a:t>
            </a:r>
            <a:r>
              <a:rPr lang="nl-NL" dirty="0" err="1"/>
              <a:t>quench</a:t>
            </a:r>
            <a:r>
              <a:rPr lang="nl-NL" dirty="0"/>
              <a:t> </a:t>
            </a:r>
            <a:r>
              <a:rPr lang="nl-NL" dirty="0" err="1"/>
              <a:t>avoiding</a:t>
            </a:r>
            <a:r>
              <a:rPr lang="nl-NL" dirty="0"/>
              <a:t>?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Quench</a:t>
            </a:r>
            <a:r>
              <a:rPr lang="nl-NL" dirty="0"/>
              <a:t> </a:t>
            </a:r>
            <a:r>
              <a:rPr lang="nl-NL" dirty="0" err="1"/>
              <a:t>localization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pickup</a:t>
            </a:r>
            <a:r>
              <a:rPr lang="nl-NL" dirty="0"/>
              <a:t> </a:t>
            </a:r>
            <a:r>
              <a:rPr lang="nl-NL" dirty="0" err="1"/>
              <a:t>coils</a:t>
            </a:r>
            <a:r>
              <a:rPr lang="nl-NL" dirty="0"/>
              <a:t>: </a:t>
            </a:r>
            <a:r>
              <a:rPr lang="nl-NL" dirty="0" err="1"/>
              <a:t>which</a:t>
            </a:r>
            <a:r>
              <a:rPr lang="nl-NL" dirty="0"/>
              <a:t> is </a:t>
            </a:r>
            <a:r>
              <a:rPr lang="nl-NL" dirty="0" err="1"/>
              <a:t>the</a:t>
            </a:r>
            <a:r>
              <a:rPr lang="nl-NL" dirty="0"/>
              <a:t> way forward?</a:t>
            </a:r>
          </a:p>
        </p:txBody>
      </p:sp>
    </p:spTree>
    <p:extLst>
      <p:ext uri="{BB962C8B-B14F-4D97-AF65-F5344CB8AC3E}">
        <p14:creationId xmlns:p14="http://schemas.microsoft.com/office/powerpoint/2010/main" val="8745679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94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Annalies Willering-Aalderink</dc:creator>
  <cp:lastModifiedBy>Annalies Willering-Aalderink</cp:lastModifiedBy>
  <cp:revision>2</cp:revision>
  <dcterms:created xsi:type="dcterms:W3CDTF">2023-04-25T21:35:29Z</dcterms:created>
  <dcterms:modified xsi:type="dcterms:W3CDTF">2023-04-26T09:55:50Z</dcterms:modified>
</cp:coreProperties>
</file>