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49"/>
  </p:notesMasterIdLst>
  <p:sldIdLst>
    <p:sldId id="270" r:id="rId2"/>
    <p:sldId id="434" r:id="rId3"/>
    <p:sldId id="420" r:id="rId4"/>
    <p:sldId id="428" r:id="rId5"/>
    <p:sldId id="429" r:id="rId6"/>
    <p:sldId id="425" r:id="rId7"/>
    <p:sldId id="418" r:id="rId8"/>
    <p:sldId id="2022" r:id="rId9"/>
    <p:sldId id="2544" r:id="rId10"/>
    <p:sldId id="373" r:id="rId11"/>
    <p:sldId id="2024" r:id="rId12"/>
    <p:sldId id="2543" r:id="rId13"/>
    <p:sldId id="2023" r:id="rId14"/>
    <p:sldId id="2025" r:id="rId15"/>
    <p:sldId id="2021" r:id="rId16"/>
    <p:sldId id="2542" r:id="rId17"/>
    <p:sldId id="2018" r:id="rId18"/>
    <p:sldId id="2019" r:id="rId19"/>
    <p:sldId id="258" r:id="rId20"/>
    <p:sldId id="368" r:id="rId21"/>
    <p:sldId id="437" r:id="rId22"/>
    <p:sldId id="2027" r:id="rId23"/>
    <p:sldId id="426" r:id="rId24"/>
    <p:sldId id="362" r:id="rId25"/>
    <p:sldId id="257" r:id="rId26"/>
    <p:sldId id="2536" r:id="rId27"/>
    <p:sldId id="602" r:id="rId28"/>
    <p:sldId id="706" r:id="rId29"/>
    <p:sldId id="603" r:id="rId30"/>
    <p:sldId id="2533" r:id="rId31"/>
    <p:sldId id="2537" r:id="rId32"/>
    <p:sldId id="699" r:id="rId33"/>
    <p:sldId id="276" r:id="rId34"/>
    <p:sldId id="2538" r:id="rId35"/>
    <p:sldId id="633" r:id="rId36"/>
    <p:sldId id="697" r:id="rId37"/>
    <p:sldId id="698" r:id="rId38"/>
    <p:sldId id="705" r:id="rId39"/>
    <p:sldId id="2539" r:id="rId40"/>
    <p:sldId id="2534" r:id="rId41"/>
    <p:sldId id="259" r:id="rId42"/>
    <p:sldId id="2540" r:id="rId43"/>
    <p:sldId id="261" r:id="rId44"/>
    <p:sldId id="359" r:id="rId45"/>
    <p:sldId id="2541" r:id="rId46"/>
    <p:sldId id="381" r:id="rId47"/>
    <p:sldId id="253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F47"/>
    <a:srgbClr val="4297B7"/>
    <a:srgbClr val="4FBBE4"/>
    <a:srgbClr val="714E9F"/>
    <a:srgbClr val="FF2592"/>
    <a:srgbClr val="F46100"/>
    <a:srgbClr val="E9E34E"/>
    <a:srgbClr val="283651"/>
    <a:srgbClr val="E6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7BB52-96EE-4EB9-9004-E59B3AB64CBD}" v="70" dt="2023-04-24T12:20:11.263"/>
    <p1510:client id="{B35E3538-01A0-408E-B3CC-8F20498C958E}" v="2" dt="2023-04-23T14:23:22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3"/>
    <p:restoredTop sz="91940" autoAdjust="0"/>
  </p:normalViewPr>
  <p:slideViewPr>
    <p:cSldViewPr snapToGrid="0" snapToObjects="1" showGuides="1">
      <p:cViewPr varScale="1">
        <p:scale>
          <a:sx n="87" d="100"/>
          <a:sy n="87" d="100"/>
        </p:scale>
        <p:origin x="42" y="78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tatera" userId="14834cdb-0591-4458-a932-529965d1d44f" providerId="ADAL" clId="{A987BB52-96EE-4EB9-9004-E59B3AB64CBD}"/>
    <pc:docChg chg="undo redo custSel addSld delSld modSld">
      <pc:chgData name="Marco Statera" userId="14834cdb-0591-4458-a932-529965d1d44f" providerId="ADAL" clId="{A987BB52-96EE-4EB9-9004-E59B3AB64CBD}" dt="2023-04-24T12:25:54.183" v="2380" actId="1037"/>
      <pc:docMkLst>
        <pc:docMk/>
      </pc:docMkLst>
      <pc:sldChg chg="modSp mod">
        <pc:chgData name="Marco Statera" userId="14834cdb-0591-4458-a932-529965d1d44f" providerId="ADAL" clId="{A987BB52-96EE-4EB9-9004-E59B3AB64CBD}" dt="2023-04-23T15:47:20.498" v="211" actId="20577"/>
        <pc:sldMkLst>
          <pc:docMk/>
          <pc:sldMk cId="464156000" sldId="270"/>
        </pc:sldMkLst>
        <pc:spChg chg="mod">
          <ac:chgData name="Marco Statera" userId="14834cdb-0591-4458-a932-529965d1d44f" providerId="ADAL" clId="{A987BB52-96EE-4EB9-9004-E59B3AB64CBD}" dt="2023-04-23T15:47:20.498" v="211" actId="20577"/>
          <ac:spMkLst>
            <pc:docMk/>
            <pc:sldMk cId="464156000" sldId="270"/>
            <ac:spMk id="3" creationId="{FAEFA3D1-D5B1-4843-B081-FF100B8489F5}"/>
          </ac:spMkLst>
        </pc:spChg>
        <pc:spChg chg="mod">
          <ac:chgData name="Marco Statera" userId="14834cdb-0591-4458-a932-529965d1d44f" providerId="ADAL" clId="{A987BB52-96EE-4EB9-9004-E59B3AB64CBD}" dt="2023-04-23T15:44:00.008" v="185" actId="20577"/>
          <ac:spMkLst>
            <pc:docMk/>
            <pc:sldMk cId="464156000" sldId="270"/>
            <ac:spMk id="4" creationId="{07B558C1-9BD3-4E5B-9BD0-96FA3BBF5975}"/>
          </ac:spMkLst>
        </pc:spChg>
      </pc:sldChg>
      <pc:sldChg chg="delSp modSp mod">
        <pc:chgData name="Marco Statera" userId="14834cdb-0591-4458-a932-529965d1d44f" providerId="ADAL" clId="{A987BB52-96EE-4EB9-9004-E59B3AB64CBD}" dt="2023-04-23T21:27:56.048" v="1981" actId="20577"/>
        <pc:sldMkLst>
          <pc:docMk/>
          <pc:sldMk cId="535366091" sldId="362"/>
        </pc:sldMkLst>
        <pc:spChg chg="mod">
          <ac:chgData name="Marco Statera" userId="14834cdb-0591-4458-a932-529965d1d44f" providerId="ADAL" clId="{A987BB52-96EE-4EB9-9004-E59B3AB64CBD}" dt="2023-04-23T21:27:14.095" v="1970" actId="1037"/>
          <ac:spMkLst>
            <pc:docMk/>
            <pc:sldMk cId="535366091" sldId="362"/>
            <ac:spMk id="6" creationId="{00000000-0000-0000-0000-000000000000}"/>
          </ac:spMkLst>
        </pc:spChg>
        <pc:spChg chg="del mod">
          <ac:chgData name="Marco Statera" userId="14834cdb-0591-4458-a932-529965d1d44f" providerId="ADAL" clId="{A987BB52-96EE-4EB9-9004-E59B3AB64CBD}" dt="2023-04-23T21:27:19.627" v="1973"/>
          <ac:spMkLst>
            <pc:docMk/>
            <pc:sldMk cId="535366091" sldId="362"/>
            <ac:spMk id="7" creationId="{00000000-0000-0000-0000-000000000000}"/>
          </ac:spMkLst>
        </pc:spChg>
        <pc:spChg chg="del">
          <ac:chgData name="Marco Statera" userId="14834cdb-0591-4458-a932-529965d1d44f" providerId="ADAL" clId="{A987BB52-96EE-4EB9-9004-E59B3AB64CBD}" dt="2023-04-23T21:27:19.627" v="1971" actId="478"/>
          <ac:spMkLst>
            <pc:docMk/>
            <pc:sldMk cId="535366091" sldId="362"/>
            <ac:spMk id="10" creationId="{3CE8ED64-EB3C-2128-E101-9B59C70548BE}"/>
          </ac:spMkLst>
        </pc:spChg>
        <pc:spChg chg="mod">
          <ac:chgData name="Marco Statera" userId="14834cdb-0591-4458-a932-529965d1d44f" providerId="ADAL" clId="{A987BB52-96EE-4EB9-9004-E59B3AB64CBD}" dt="2023-04-23T21:27:56.048" v="1981" actId="20577"/>
          <ac:spMkLst>
            <pc:docMk/>
            <pc:sldMk cId="535366091" sldId="362"/>
            <ac:spMk id="11" creationId="{049462A8-AE8D-01EC-AC02-F4B3D294A938}"/>
          </ac:spMkLst>
        </pc:spChg>
        <pc:picChg chg="mod ord">
          <ac:chgData name="Marco Statera" userId="14834cdb-0591-4458-a932-529965d1d44f" providerId="ADAL" clId="{A987BB52-96EE-4EB9-9004-E59B3AB64CBD}" dt="2023-04-23T21:27:02.885" v="1886" actId="1076"/>
          <ac:picMkLst>
            <pc:docMk/>
            <pc:sldMk cId="535366091" sldId="362"/>
            <ac:picMk id="8" creationId="{00000000-0000-0000-0000-000000000000}"/>
          </ac:picMkLst>
        </pc:picChg>
      </pc:sldChg>
      <pc:sldChg chg="delSp modSp mod">
        <pc:chgData name="Marco Statera" userId="14834cdb-0591-4458-a932-529965d1d44f" providerId="ADAL" clId="{A987BB52-96EE-4EB9-9004-E59B3AB64CBD}" dt="2023-04-23T20:43:53.705" v="712" actId="20577"/>
        <pc:sldMkLst>
          <pc:docMk/>
          <pc:sldMk cId="3554353039" sldId="368"/>
        </pc:sldMkLst>
        <pc:spChg chg="mod">
          <ac:chgData name="Marco Statera" userId="14834cdb-0591-4458-a932-529965d1d44f" providerId="ADAL" clId="{A987BB52-96EE-4EB9-9004-E59B3AB64CBD}" dt="2023-04-23T20:43:10.129" v="663" actId="6549"/>
          <ac:spMkLst>
            <pc:docMk/>
            <pc:sldMk cId="3554353039" sldId="368"/>
            <ac:spMk id="2" creationId="{42B2C64E-D6E2-48F5-8CD5-1197E052FFD6}"/>
          </ac:spMkLst>
        </pc:spChg>
        <pc:spChg chg="mod">
          <ac:chgData name="Marco Statera" userId="14834cdb-0591-4458-a932-529965d1d44f" providerId="ADAL" clId="{A987BB52-96EE-4EB9-9004-E59B3AB64CBD}" dt="2023-04-23T20:43:53.705" v="712" actId="20577"/>
          <ac:spMkLst>
            <pc:docMk/>
            <pc:sldMk cId="3554353039" sldId="368"/>
            <ac:spMk id="5" creationId="{B02661C2-6899-4CAA-93E4-9F6F9F40C993}"/>
          </ac:spMkLst>
        </pc:spChg>
        <pc:spChg chg="mod">
          <ac:chgData name="Marco Statera" userId="14834cdb-0591-4458-a932-529965d1d44f" providerId="ADAL" clId="{A987BB52-96EE-4EB9-9004-E59B3AB64CBD}" dt="2023-04-23T20:42:58.932" v="662" actId="207"/>
          <ac:spMkLst>
            <pc:docMk/>
            <pc:sldMk cId="3554353039" sldId="368"/>
            <ac:spMk id="7" creationId="{66B94118-648F-493E-9C8E-178A118BC9BB}"/>
          </ac:spMkLst>
        </pc:spChg>
        <pc:spChg chg="mod">
          <ac:chgData name="Marco Statera" userId="14834cdb-0591-4458-a932-529965d1d44f" providerId="ADAL" clId="{A987BB52-96EE-4EB9-9004-E59B3AB64CBD}" dt="2023-04-23T20:42:58.932" v="662" actId="207"/>
          <ac:spMkLst>
            <pc:docMk/>
            <pc:sldMk cId="3554353039" sldId="368"/>
            <ac:spMk id="8" creationId="{AC744576-90F8-40B3-A95C-EC73C9C952BE}"/>
          </ac:spMkLst>
        </pc:spChg>
        <pc:spChg chg="del">
          <ac:chgData name="Marco Statera" userId="14834cdb-0591-4458-a932-529965d1d44f" providerId="ADAL" clId="{A987BB52-96EE-4EB9-9004-E59B3AB64CBD}" dt="2023-04-23T20:42:40.793" v="659" actId="478"/>
          <ac:spMkLst>
            <pc:docMk/>
            <pc:sldMk cId="3554353039" sldId="368"/>
            <ac:spMk id="11" creationId="{EBC35219-9573-4180-BF5F-55E58E44ECBF}"/>
          </ac:spMkLst>
        </pc:spChg>
        <pc:spChg chg="del">
          <ac:chgData name="Marco Statera" userId="14834cdb-0591-4458-a932-529965d1d44f" providerId="ADAL" clId="{A987BB52-96EE-4EB9-9004-E59B3AB64CBD}" dt="2023-04-23T20:41:58.815" v="653" actId="478"/>
          <ac:spMkLst>
            <pc:docMk/>
            <pc:sldMk cId="3554353039" sldId="368"/>
            <ac:spMk id="15" creationId="{ABD2DE51-7885-402E-B182-1C6FD94EF2CB}"/>
          </ac:spMkLst>
        </pc:spChg>
      </pc:sldChg>
      <pc:sldChg chg="addSp delSp modSp mod">
        <pc:chgData name="Marco Statera" userId="14834cdb-0591-4458-a932-529965d1d44f" providerId="ADAL" clId="{A987BB52-96EE-4EB9-9004-E59B3AB64CBD}" dt="2023-04-24T12:25:54.183" v="2380" actId="1037"/>
        <pc:sldMkLst>
          <pc:docMk/>
          <pc:sldMk cId="2099217300" sldId="373"/>
        </pc:sldMkLst>
        <pc:spChg chg="mod">
          <ac:chgData name="Marco Statera" userId="14834cdb-0591-4458-a932-529965d1d44f" providerId="ADAL" clId="{A987BB52-96EE-4EB9-9004-E59B3AB64CBD}" dt="2023-04-24T12:24:38.938" v="2242" actId="1076"/>
          <ac:spMkLst>
            <pc:docMk/>
            <pc:sldMk cId="2099217300" sldId="373"/>
            <ac:spMk id="3" creationId="{836D5D08-5674-48D3-967A-C59CCE193796}"/>
          </ac:spMkLst>
        </pc:spChg>
        <pc:spChg chg="mod">
          <ac:chgData name="Marco Statera" userId="14834cdb-0591-4458-a932-529965d1d44f" providerId="ADAL" clId="{A987BB52-96EE-4EB9-9004-E59B3AB64CBD}" dt="2023-04-24T12:25:54.183" v="2380" actId="1037"/>
          <ac:spMkLst>
            <pc:docMk/>
            <pc:sldMk cId="2099217300" sldId="373"/>
            <ac:spMk id="9" creationId="{5C688EFF-77C9-4E1F-5102-766D42FB7BB5}"/>
          </ac:spMkLst>
        </pc:spChg>
        <pc:spChg chg="mod">
          <ac:chgData name="Marco Statera" userId="14834cdb-0591-4458-a932-529965d1d44f" providerId="ADAL" clId="{A987BB52-96EE-4EB9-9004-E59B3AB64CBD}" dt="2023-04-24T12:18:57.403" v="2090" actId="1076"/>
          <ac:spMkLst>
            <pc:docMk/>
            <pc:sldMk cId="2099217300" sldId="373"/>
            <ac:spMk id="17" creationId="{E1E8D274-15E3-3F34-D0F9-FD0943BF85A2}"/>
          </ac:spMkLst>
        </pc:spChg>
        <pc:spChg chg="mod">
          <ac:chgData name="Marco Statera" userId="14834cdb-0591-4458-a932-529965d1d44f" providerId="ADAL" clId="{A987BB52-96EE-4EB9-9004-E59B3AB64CBD}" dt="2023-04-23T16:08:32.534" v="554" actId="1076"/>
          <ac:spMkLst>
            <pc:docMk/>
            <pc:sldMk cId="2099217300" sldId="373"/>
            <ac:spMk id="18" creationId="{6EF96811-FE7E-879F-8D4E-C044F38AA4BE}"/>
          </ac:spMkLst>
        </pc:spChg>
        <pc:picChg chg="add mod">
          <ac:chgData name="Marco Statera" userId="14834cdb-0591-4458-a932-529965d1d44f" providerId="ADAL" clId="{A987BB52-96EE-4EB9-9004-E59B3AB64CBD}" dt="2023-04-24T12:23:43.300" v="2230" actId="1076"/>
          <ac:picMkLst>
            <pc:docMk/>
            <pc:sldMk cId="2099217300" sldId="373"/>
            <ac:picMk id="5" creationId="{5C9C93AA-23EF-B871-C8D2-B770C4D75D64}"/>
          </ac:picMkLst>
        </pc:picChg>
        <pc:picChg chg="mod">
          <ac:chgData name="Marco Statera" userId="14834cdb-0591-4458-a932-529965d1d44f" providerId="ADAL" clId="{A987BB52-96EE-4EB9-9004-E59B3AB64CBD}" dt="2023-04-24T12:19:14.663" v="2099" actId="1037"/>
          <ac:picMkLst>
            <pc:docMk/>
            <pc:sldMk cId="2099217300" sldId="373"/>
            <ac:picMk id="6" creationId="{C358180E-49FA-41D3-BCAD-F16F19C92A02}"/>
          </ac:picMkLst>
        </pc:picChg>
        <pc:picChg chg="mod">
          <ac:chgData name="Marco Statera" userId="14834cdb-0591-4458-a932-529965d1d44f" providerId="ADAL" clId="{A987BB52-96EE-4EB9-9004-E59B3AB64CBD}" dt="2023-04-24T12:25:44.216" v="2351" actId="1076"/>
          <ac:picMkLst>
            <pc:docMk/>
            <pc:sldMk cId="2099217300" sldId="373"/>
            <ac:picMk id="8" creationId="{3036907A-B329-5A43-145A-ED334358A2E5}"/>
          </ac:picMkLst>
        </pc:picChg>
        <pc:picChg chg="mod">
          <ac:chgData name="Marco Statera" userId="14834cdb-0591-4458-a932-529965d1d44f" providerId="ADAL" clId="{A987BB52-96EE-4EB9-9004-E59B3AB64CBD}" dt="2023-04-24T12:18:51.979" v="2089" actId="1076"/>
          <ac:picMkLst>
            <pc:docMk/>
            <pc:sldMk cId="2099217300" sldId="373"/>
            <ac:picMk id="14" creationId="{605AE9C6-A824-4718-81B1-153BF184B927}"/>
          </ac:picMkLst>
        </pc:picChg>
        <pc:picChg chg="del mod">
          <ac:chgData name="Marco Statera" userId="14834cdb-0591-4458-a932-529965d1d44f" providerId="ADAL" clId="{A987BB52-96EE-4EB9-9004-E59B3AB64CBD}" dt="2023-04-24T12:17:59.699" v="2078" actId="478"/>
          <ac:picMkLst>
            <pc:docMk/>
            <pc:sldMk cId="2099217300" sldId="373"/>
            <ac:picMk id="15" creationId="{2A77C3F3-5F75-807E-198F-8AA96E53E700}"/>
          </ac:picMkLst>
        </pc:picChg>
        <pc:picChg chg="mod ord">
          <ac:chgData name="Marco Statera" userId="14834cdb-0591-4458-a932-529965d1d44f" providerId="ADAL" clId="{A987BB52-96EE-4EB9-9004-E59B3AB64CBD}" dt="2023-04-24T12:18:50.111" v="2088" actId="1076"/>
          <ac:picMkLst>
            <pc:docMk/>
            <pc:sldMk cId="2099217300" sldId="373"/>
            <ac:picMk id="16" creationId="{DD217770-9006-4666-92B1-DB00C3E96171}"/>
          </ac:picMkLst>
        </pc:picChg>
      </pc:sldChg>
      <pc:sldChg chg="modSp mod">
        <pc:chgData name="Marco Statera" userId="14834cdb-0591-4458-a932-529965d1d44f" providerId="ADAL" clId="{A987BB52-96EE-4EB9-9004-E59B3AB64CBD}" dt="2023-04-23T16:06:50.079" v="538" actId="692"/>
        <pc:sldMkLst>
          <pc:docMk/>
          <pc:sldMk cId="1068754671" sldId="418"/>
        </pc:sldMkLst>
        <pc:spChg chg="mod">
          <ac:chgData name="Marco Statera" userId="14834cdb-0591-4458-a932-529965d1d44f" providerId="ADAL" clId="{A987BB52-96EE-4EB9-9004-E59B3AB64CBD}" dt="2023-04-23T16:06:31.859" v="534" actId="255"/>
          <ac:spMkLst>
            <pc:docMk/>
            <pc:sldMk cId="1068754671" sldId="418"/>
            <ac:spMk id="3" creationId="{00000000-0000-0000-0000-000000000000}"/>
          </ac:spMkLst>
        </pc:spChg>
        <pc:spChg chg="mod">
          <ac:chgData name="Marco Statera" userId="14834cdb-0591-4458-a932-529965d1d44f" providerId="ADAL" clId="{A987BB52-96EE-4EB9-9004-E59B3AB64CBD}" dt="2023-04-23T16:06:50.079" v="538" actId="692"/>
          <ac:spMkLst>
            <pc:docMk/>
            <pc:sldMk cId="1068754671" sldId="418"/>
            <ac:spMk id="7" creationId="{00000000-0000-0000-0000-000000000000}"/>
          </ac:spMkLst>
        </pc:spChg>
        <pc:spChg chg="mod">
          <ac:chgData name="Marco Statera" userId="14834cdb-0591-4458-a932-529965d1d44f" providerId="ADAL" clId="{A987BB52-96EE-4EB9-9004-E59B3AB64CBD}" dt="2023-04-23T16:06:50.079" v="538" actId="692"/>
          <ac:spMkLst>
            <pc:docMk/>
            <pc:sldMk cId="1068754671" sldId="418"/>
            <ac:spMk id="8" creationId="{00000000-0000-0000-0000-000000000000}"/>
          </ac:spMkLst>
        </pc:spChg>
        <pc:spChg chg="mod">
          <ac:chgData name="Marco Statera" userId="14834cdb-0591-4458-a932-529965d1d44f" providerId="ADAL" clId="{A987BB52-96EE-4EB9-9004-E59B3AB64CBD}" dt="2023-04-23T16:06:50.079" v="538" actId="692"/>
          <ac:spMkLst>
            <pc:docMk/>
            <pc:sldMk cId="1068754671" sldId="418"/>
            <ac:spMk id="9" creationId="{00000000-0000-0000-0000-000000000000}"/>
          </ac:spMkLst>
        </pc:spChg>
      </pc:sldChg>
      <pc:sldChg chg="delSp modSp mod">
        <pc:chgData name="Marco Statera" userId="14834cdb-0591-4458-a932-529965d1d44f" providerId="ADAL" clId="{A987BB52-96EE-4EB9-9004-E59B3AB64CBD}" dt="2023-04-23T20:44:13.470" v="714" actId="478"/>
        <pc:sldMkLst>
          <pc:docMk/>
          <pc:sldMk cId="518917463" sldId="420"/>
        </pc:sldMkLst>
        <pc:spChg chg="del mod">
          <ac:chgData name="Marco Statera" userId="14834cdb-0591-4458-a932-529965d1d44f" providerId="ADAL" clId="{A987BB52-96EE-4EB9-9004-E59B3AB64CBD}" dt="2023-04-23T20:44:13.470" v="714" actId="478"/>
          <ac:spMkLst>
            <pc:docMk/>
            <pc:sldMk cId="518917463" sldId="420"/>
            <ac:spMk id="6" creationId="{00000000-0000-0000-0000-000000000000}"/>
          </ac:spMkLst>
        </pc:spChg>
      </pc:sldChg>
      <pc:sldChg chg="delSp modSp mod">
        <pc:chgData name="Marco Statera" userId="14834cdb-0591-4458-a932-529965d1d44f" providerId="ADAL" clId="{A987BB52-96EE-4EB9-9004-E59B3AB64CBD}" dt="2023-04-23T16:05:49.359" v="533" actId="12"/>
        <pc:sldMkLst>
          <pc:docMk/>
          <pc:sldMk cId="1412739475" sldId="425"/>
        </pc:sldMkLst>
        <pc:spChg chg="del">
          <ac:chgData name="Marco Statera" userId="14834cdb-0591-4458-a932-529965d1d44f" providerId="ADAL" clId="{A987BB52-96EE-4EB9-9004-E59B3AB64CBD}" dt="2023-04-23T16:01:24.768" v="509" actId="478"/>
          <ac:spMkLst>
            <pc:docMk/>
            <pc:sldMk cId="1412739475" sldId="425"/>
            <ac:spMk id="6" creationId="{B35BF72F-30BA-E265-6841-6EE7D5202147}"/>
          </ac:spMkLst>
        </pc:spChg>
        <pc:spChg chg="mod">
          <ac:chgData name="Marco Statera" userId="14834cdb-0591-4458-a932-529965d1d44f" providerId="ADAL" clId="{A987BB52-96EE-4EB9-9004-E59B3AB64CBD}" dt="2023-04-23T16:02:39.499" v="520" actId="12"/>
          <ac:spMkLst>
            <pc:docMk/>
            <pc:sldMk cId="1412739475" sldId="425"/>
            <ac:spMk id="9" creationId="{00000000-0000-0000-0000-000000000000}"/>
          </ac:spMkLst>
        </pc:spChg>
        <pc:spChg chg="mod">
          <ac:chgData name="Marco Statera" userId="14834cdb-0591-4458-a932-529965d1d44f" providerId="ADAL" clId="{A987BB52-96EE-4EB9-9004-E59B3AB64CBD}" dt="2023-04-23T16:05:49.359" v="533" actId="12"/>
          <ac:spMkLst>
            <pc:docMk/>
            <pc:sldMk cId="1412739475" sldId="425"/>
            <ac:spMk id="12" creationId="{00000000-0000-0000-0000-000000000000}"/>
          </ac:spMkLst>
        </pc:spChg>
      </pc:sldChg>
      <pc:sldChg chg="modSp mod">
        <pc:chgData name="Marco Statera" userId="14834cdb-0591-4458-a932-529965d1d44f" providerId="ADAL" clId="{A987BB52-96EE-4EB9-9004-E59B3AB64CBD}" dt="2023-04-23T21:25:37.505" v="1853" actId="255"/>
        <pc:sldMkLst>
          <pc:docMk/>
          <pc:sldMk cId="3523078711" sldId="426"/>
        </pc:sldMkLst>
        <pc:spChg chg="mod">
          <ac:chgData name="Marco Statera" userId="14834cdb-0591-4458-a932-529965d1d44f" providerId="ADAL" clId="{A987BB52-96EE-4EB9-9004-E59B3AB64CBD}" dt="2023-04-23T21:25:37.505" v="1853" actId="255"/>
          <ac:spMkLst>
            <pc:docMk/>
            <pc:sldMk cId="3523078711" sldId="426"/>
            <ac:spMk id="3" creationId="{00000000-0000-0000-0000-000000000000}"/>
          </ac:spMkLst>
        </pc:spChg>
      </pc:sldChg>
      <pc:sldChg chg="addSp delSp modSp mod">
        <pc:chgData name="Marco Statera" userId="14834cdb-0591-4458-a932-529965d1d44f" providerId="ADAL" clId="{A987BB52-96EE-4EB9-9004-E59B3AB64CBD}" dt="2023-04-23T16:00:55.690" v="504"/>
        <pc:sldMkLst>
          <pc:docMk/>
          <pc:sldMk cId="3449122414" sldId="429"/>
        </pc:sldMkLst>
        <pc:spChg chg="del">
          <ac:chgData name="Marco Statera" userId="14834cdb-0591-4458-a932-529965d1d44f" providerId="ADAL" clId="{A987BB52-96EE-4EB9-9004-E59B3AB64CBD}" dt="2023-04-23T15:54:07.305" v="404" actId="478"/>
          <ac:spMkLst>
            <pc:docMk/>
            <pc:sldMk cId="3449122414" sldId="429"/>
            <ac:spMk id="3" creationId="{6F30D835-0149-F04E-A2FE-170425B6AB1D}"/>
          </ac:spMkLst>
        </pc:spChg>
        <pc:spChg chg="del">
          <ac:chgData name="Marco Statera" userId="14834cdb-0591-4458-a932-529965d1d44f" providerId="ADAL" clId="{A987BB52-96EE-4EB9-9004-E59B3AB64CBD}" dt="2023-04-23T15:56:37.734" v="428" actId="478"/>
          <ac:spMkLst>
            <pc:docMk/>
            <pc:sldMk cId="3449122414" sldId="429"/>
            <ac:spMk id="4" creationId="{EB79FEC7-AE10-7049-9BE6-FC9417A9DB19}"/>
          </ac:spMkLst>
        </pc:spChg>
        <pc:spChg chg="mod">
          <ac:chgData name="Marco Statera" userId="14834cdb-0591-4458-a932-529965d1d44f" providerId="ADAL" clId="{A987BB52-96EE-4EB9-9004-E59B3AB64CBD}" dt="2023-04-23T15:56:38.885" v="429" actId="1076"/>
          <ac:spMkLst>
            <pc:docMk/>
            <pc:sldMk cId="3449122414" sldId="429"/>
            <ac:spMk id="7" creationId="{752239F6-0AFA-8B4F-A5B2-2295D03C7F2E}"/>
          </ac:spMkLst>
        </pc:spChg>
        <pc:spChg chg="del mod topLvl">
          <ac:chgData name="Marco Statera" userId="14834cdb-0591-4458-a932-529965d1d44f" providerId="ADAL" clId="{A987BB52-96EE-4EB9-9004-E59B3AB64CBD}" dt="2023-04-23T15:56:33.504" v="427" actId="478"/>
          <ac:spMkLst>
            <pc:docMk/>
            <pc:sldMk cId="3449122414" sldId="429"/>
            <ac:spMk id="14" creationId="{9116DC7A-6CAB-1B4E-B72D-B85FFF5D4FF3}"/>
          </ac:spMkLst>
        </pc:spChg>
        <pc:spChg chg="del mod topLvl">
          <ac:chgData name="Marco Statera" userId="14834cdb-0591-4458-a932-529965d1d44f" providerId="ADAL" clId="{A987BB52-96EE-4EB9-9004-E59B3AB64CBD}" dt="2023-04-23T15:56:41.644" v="432" actId="478"/>
          <ac:spMkLst>
            <pc:docMk/>
            <pc:sldMk cId="3449122414" sldId="429"/>
            <ac:spMk id="15" creationId="{E3178674-3F0D-FF44-8BD9-B8CC57A7DB7D}"/>
          </ac:spMkLst>
        </pc:spChg>
        <pc:spChg chg="mod">
          <ac:chgData name="Marco Statera" userId="14834cdb-0591-4458-a932-529965d1d44f" providerId="ADAL" clId="{A987BB52-96EE-4EB9-9004-E59B3AB64CBD}" dt="2023-04-23T15:55:56.952" v="424" actId="14100"/>
          <ac:spMkLst>
            <pc:docMk/>
            <pc:sldMk cId="3449122414" sldId="429"/>
            <ac:spMk id="17" creationId="{72651001-11C6-264B-8133-E2F5841B3CB1}"/>
          </ac:spMkLst>
        </pc:spChg>
        <pc:spChg chg="mod">
          <ac:chgData name="Marco Statera" userId="14834cdb-0591-4458-a932-529965d1d44f" providerId="ADAL" clId="{A987BB52-96EE-4EB9-9004-E59B3AB64CBD}" dt="2023-04-23T15:55:37.854" v="419" actId="1076"/>
          <ac:spMkLst>
            <pc:docMk/>
            <pc:sldMk cId="3449122414" sldId="429"/>
            <ac:spMk id="18" creationId="{E72A9C70-0D5F-CF42-978E-EFAAC9E2EA36}"/>
          </ac:spMkLst>
        </pc:spChg>
        <pc:spChg chg="add del mod">
          <ac:chgData name="Marco Statera" userId="14834cdb-0591-4458-a932-529965d1d44f" providerId="ADAL" clId="{A987BB52-96EE-4EB9-9004-E59B3AB64CBD}" dt="2023-04-23T15:54:09.478" v="405" actId="478"/>
          <ac:spMkLst>
            <pc:docMk/>
            <pc:sldMk cId="3449122414" sldId="429"/>
            <ac:spMk id="23" creationId="{B2F97C3B-EF35-F16C-5A26-5570A455858A}"/>
          </ac:spMkLst>
        </pc:spChg>
        <pc:spChg chg="mod">
          <ac:chgData name="Marco Statera" userId="14834cdb-0591-4458-a932-529965d1d44f" providerId="ADAL" clId="{A987BB52-96EE-4EB9-9004-E59B3AB64CBD}" dt="2023-04-23T16:00:07.298" v="463" actId="1076"/>
          <ac:spMkLst>
            <pc:docMk/>
            <pc:sldMk cId="3449122414" sldId="429"/>
            <ac:spMk id="26" creationId="{BA22C56D-D006-B80D-D247-34C3E8D3C421}"/>
          </ac:spMkLst>
        </pc:spChg>
        <pc:spChg chg="del mod">
          <ac:chgData name="Marco Statera" userId="14834cdb-0591-4458-a932-529965d1d44f" providerId="ADAL" clId="{A987BB52-96EE-4EB9-9004-E59B3AB64CBD}" dt="2023-04-23T15:57:16.929" v="435" actId="478"/>
          <ac:spMkLst>
            <pc:docMk/>
            <pc:sldMk cId="3449122414" sldId="429"/>
            <ac:spMk id="28" creationId="{91D95B2D-1981-EAE5-5F3B-A5562639DDD8}"/>
          </ac:spMkLst>
        </pc:spChg>
        <pc:spChg chg="mod">
          <ac:chgData name="Marco Statera" userId="14834cdb-0591-4458-a932-529965d1d44f" providerId="ADAL" clId="{A987BB52-96EE-4EB9-9004-E59B3AB64CBD}" dt="2023-04-23T16:00:27.790" v="484" actId="14100"/>
          <ac:spMkLst>
            <pc:docMk/>
            <pc:sldMk cId="3449122414" sldId="429"/>
            <ac:spMk id="30" creationId="{797AFCA3-1721-DDFD-F67C-2C290F8A0885}"/>
          </ac:spMkLst>
        </pc:spChg>
        <pc:spChg chg="mod">
          <ac:chgData name="Marco Statera" userId="14834cdb-0591-4458-a932-529965d1d44f" providerId="ADAL" clId="{A987BB52-96EE-4EB9-9004-E59B3AB64CBD}" dt="2023-04-23T16:00:30.522" v="485" actId="14100"/>
          <ac:spMkLst>
            <pc:docMk/>
            <pc:sldMk cId="3449122414" sldId="429"/>
            <ac:spMk id="31" creationId="{27F87914-6882-1002-6014-2875B80CC3AC}"/>
          </ac:spMkLst>
        </pc:spChg>
        <pc:spChg chg="mod">
          <ac:chgData name="Marco Statera" userId="14834cdb-0591-4458-a932-529965d1d44f" providerId="ADAL" clId="{A987BB52-96EE-4EB9-9004-E59B3AB64CBD}" dt="2023-04-23T16:00:39.488" v="487" actId="14100"/>
          <ac:spMkLst>
            <pc:docMk/>
            <pc:sldMk cId="3449122414" sldId="429"/>
            <ac:spMk id="33" creationId="{79D7D0B9-9753-BF56-3277-F33E33FCC35B}"/>
          </ac:spMkLst>
        </pc:spChg>
        <pc:spChg chg="mod">
          <ac:chgData name="Marco Statera" userId="14834cdb-0591-4458-a932-529965d1d44f" providerId="ADAL" clId="{A987BB52-96EE-4EB9-9004-E59B3AB64CBD}" dt="2023-04-23T15:59:38.745" v="456" actId="255"/>
          <ac:spMkLst>
            <pc:docMk/>
            <pc:sldMk cId="3449122414" sldId="429"/>
            <ac:spMk id="34" creationId="{4811DDA0-6271-74CD-33F6-D0B22A157956}"/>
          </ac:spMkLst>
        </pc:spChg>
        <pc:spChg chg="mod">
          <ac:chgData name="Marco Statera" userId="14834cdb-0591-4458-a932-529965d1d44f" providerId="ADAL" clId="{A987BB52-96EE-4EB9-9004-E59B3AB64CBD}" dt="2023-04-23T15:57:44.810" v="436"/>
          <ac:spMkLst>
            <pc:docMk/>
            <pc:sldMk cId="3449122414" sldId="429"/>
            <ac:spMk id="36" creationId="{79C34AAE-5116-0545-CA59-76F2A644CFA5}"/>
          </ac:spMkLst>
        </pc:spChg>
        <pc:spChg chg="mod">
          <ac:chgData name="Marco Statera" userId="14834cdb-0591-4458-a932-529965d1d44f" providerId="ADAL" clId="{A987BB52-96EE-4EB9-9004-E59B3AB64CBD}" dt="2023-04-23T15:59:23.758" v="454" actId="255"/>
          <ac:spMkLst>
            <pc:docMk/>
            <pc:sldMk cId="3449122414" sldId="429"/>
            <ac:spMk id="37" creationId="{87319C54-9A81-6BA3-9284-3183A5BF1AFE}"/>
          </ac:spMkLst>
        </pc:spChg>
        <pc:spChg chg="mod">
          <ac:chgData name="Marco Statera" userId="14834cdb-0591-4458-a932-529965d1d44f" providerId="ADAL" clId="{A987BB52-96EE-4EB9-9004-E59B3AB64CBD}" dt="2023-04-23T15:57:44.810" v="436"/>
          <ac:spMkLst>
            <pc:docMk/>
            <pc:sldMk cId="3449122414" sldId="429"/>
            <ac:spMk id="39" creationId="{0320B01C-0C49-C619-B0F3-5ABB4E036135}"/>
          </ac:spMkLst>
        </pc:spChg>
        <pc:spChg chg="mod">
          <ac:chgData name="Marco Statera" userId="14834cdb-0591-4458-a932-529965d1d44f" providerId="ADAL" clId="{A987BB52-96EE-4EB9-9004-E59B3AB64CBD}" dt="2023-04-23T15:59:03.093" v="451" actId="14100"/>
          <ac:spMkLst>
            <pc:docMk/>
            <pc:sldMk cId="3449122414" sldId="429"/>
            <ac:spMk id="40" creationId="{3393A6E1-80C8-9D48-2120-9F96D0AE063D}"/>
          </ac:spMkLst>
        </pc:spChg>
        <pc:grpChg chg="del mod">
          <ac:chgData name="Marco Statera" userId="14834cdb-0591-4458-a932-529965d1d44f" providerId="ADAL" clId="{A987BB52-96EE-4EB9-9004-E59B3AB64CBD}" dt="2023-04-23T15:56:39.027" v="430" actId="478"/>
          <ac:grpSpMkLst>
            <pc:docMk/>
            <pc:sldMk cId="3449122414" sldId="429"/>
            <ac:grpSpMk id="5" creationId="{A2B91AC6-DF74-2444-956A-055DA9773BF8}"/>
          </ac:grpSpMkLst>
        </pc:grpChg>
        <pc:grpChg chg="del">
          <ac:chgData name="Marco Statera" userId="14834cdb-0591-4458-a932-529965d1d44f" providerId="ADAL" clId="{A987BB52-96EE-4EB9-9004-E59B3AB64CBD}" dt="2023-04-23T15:56:37.734" v="428" actId="478"/>
          <ac:grpSpMkLst>
            <pc:docMk/>
            <pc:sldMk cId="3449122414" sldId="429"/>
            <ac:grpSpMk id="10" creationId="{D12B7636-E0BE-CA44-A17E-EF00F41F4683}"/>
          </ac:grpSpMkLst>
        </pc:grpChg>
        <pc:grpChg chg="del mod ord">
          <ac:chgData name="Marco Statera" userId="14834cdb-0591-4458-a932-529965d1d44f" providerId="ADAL" clId="{A987BB52-96EE-4EB9-9004-E59B3AB64CBD}" dt="2023-04-23T15:54:41.934" v="410" actId="165"/>
          <ac:grpSpMkLst>
            <pc:docMk/>
            <pc:sldMk cId="3449122414" sldId="429"/>
            <ac:grpSpMk id="13" creationId="{9877BF2E-4E44-274E-970B-4080292DD62C}"/>
          </ac:grpSpMkLst>
        </pc:grpChg>
        <pc:grpChg chg="del mod">
          <ac:chgData name="Marco Statera" userId="14834cdb-0591-4458-a932-529965d1d44f" providerId="ADAL" clId="{A987BB52-96EE-4EB9-9004-E59B3AB64CBD}" dt="2023-04-23T15:56:31.786" v="425" actId="478"/>
          <ac:grpSpMkLst>
            <pc:docMk/>
            <pc:sldMk cId="3449122414" sldId="429"/>
            <ac:grpSpMk id="16" creationId="{7CB5857F-B388-EE40-9A61-4ABEAF4F4240}"/>
          </ac:grpSpMkLst>
        </pc:grpChg>
        <pc:grpChg chg="del">
          <ac:chgData name="Marco Statera" userId="14834cdb-0591-4458-a932-529965d1d44f" providerId="ADAL" clId="{A987BB52-96EE-4EB9-9004-E59B3AB64CBD}" dt="2023-04-23T15:56:37.734" v="428" actId="478"/>
          <ac:grpSpMkLst>
            <pc:docMk/>
            <pc:sldMk cId="3449122414" sldId="429"/>
            <ac:grpSpMk id="19" creationId="{E60BB6D6-06E2-4940-B6CF-7B7A48A27213}"/>
          </ac:grpSpMkLst>
        </pc:grpChg>
        <pc:grpChg chg="add mod">
          <ac:chgData name="Marco Statera" userId="14834cdb-0591-4458-a932-529965d1d44f" providerId="ADAL" clId="{A987BB52-96EE-4EB9-9004-E59B3AB64CBD}" dt="2023-04-23T16:00:07.298" v="463" actId="1076"/>
          <ac:grpSpMkLst>
            <pc:docMk/>
            <pc:sldMk cId="3449122414" sldId="429"/>
            <ac:grpSpMk id="24" creationId="{9C305C73-217F-1429-CE21-6A2AC4B9E5F5}"/>
          </ac:grpSpMkLst>
        </pc:grpChg>
        <pc:grpChg chg="del mod">
          <ac:chgData name="Marco Statera" userId="14834cdb-0591-4458-a932-529965d1d44f" providerId="ADAL" clId="{A987BB52-96EE-4EB9-9004-E59B3AB64CBD}" dt="2023-04-23T15:57:16.929" v="435" actId="478"/>
          <ac:grpSpMkLst>
            <pc:docMk/>
            <pc:sldMk cId="3449122414" sldId="429"/>
            <ac:grpSpMk id="25" creationId="{DBB4EB0D-F64F-4EC4-CB90-531332C8178E}"/>
          </ac:grpSpMkLst>
        </pc:grpChg>
        <pc:grpChg chg="add mod">
          <ac:chgData name="Marco Statera" userId="14834cdb-0591-4458-a932-529965d1d44f" providerId="ADAL" clId="{A987BB52-96EE-4EB9-9004-E59B3AB64CBD}" dt="2023-04-23T16:00:19.096" v="481" actId="1076"/>
          <ac:grpSpMkLst>
            <pc:docMk/>
            <pc:sldMk cId="3449122414" sldId="429"/>
            <ac:grpSpMk id="29" creationId="{32A603EF-89BE-6ABE-0E03-1BCCA88C5D09}"/>
          </ac:grpSpMkLst>
        </pc:grpChg>
        <pc:grpChg chg="add mod">
          <ac:chgData name="Marco Statera" userId="14834cdb-0591-4458-a932-529965d1d44f" providerId="ADAL" clId="{A987BB52-96EE-4EB9-9004-E59B3AB64CBD}" dt="2023-04-23T15:58:20.811" v="445" actId="14100"/>
          <ac:grpSpMkLst>
            <pc:docMk/>
            <pc:sldMk cId="3449122414" sldId="429"/>
            <ac:grpSpMk id="32" creationId="{69EDB1F6-0B20-F813-6C24-DE5771627F64}"/>
          </ac:grpSpMkLst>
        </pc:grpChg>
        <pc:grpChg chg="add mod">
          <ac:chgData name="Marco Statera" userId="14834cdb-0591-4458-a932-529965d1d44f" providerId="ADAL" clId="{A987BB52-96EE-4EB9-9004-E59B3AB64CBD}" dt="2023-04-23T15:57:51.920" v="438" actId="14100"/>
          <ac:grpSpMkLst>
            <pc:docMk/>
            <pc:sldMk cId="3449122414" sldId="429"/>
            <ac:grpSpMk id="35" creationId="{FAB848F0-4919-7904-0D1E-D40D662188EB}"/>
          </ac:grpSpMkLst>
        </pc:grpChg>
        <pc:grpChg chg="add mod">
          <ac:chgData name="Marco Statera" userId="14834cdb-0591-4458-a932-529965d1d44f" providerId="ADAL" clId="{A987BB52-96EE-4EB9-9004-E59B3AB64CBD}" dt="2023-04-23T15:58:41.040" v="447" actId="14100"/>
          <ac:grpSpMkLst>
            <pc:docMk/>
            <pc:sldMk cId="3449122414" sldId="429"/>
            <ac:grpSpMk id="38" creationId="{35D4822F-7864-6D8C-1B15-23309807FC95}"/>
          </ac:grpSpMkLst>
        </pc:grpChg>
        <pc:picChg chg="mod">
          <ac:chgData name="Marco Statera" userId="14834cdb-0591-4458-a932-529965d1d44f" providerId="ADAL" clId="{A987BB52-96EE-4EB9-9004-E59B3AB64CBD}" dt="2023-04-23T15:56:38.885" v="429" actId="1076"/>
          <ac:picMkLst>
            <pc:docMk/>
            <pc:sldMk cId="3449122414" sldId="429"/>
            <ac:picMk id="8" creationId="{599628A2-751F-9C40-8118-A7B2D6AC64BA}"/>
          </ac:picMkLst>
        </pc:picChg>
        <pc:picChg chg="mod">
          <ac:chgData name="Marco Statera" userId="14834cdb-0591-4458-a932-529965d1d44f" providerId="ADAL" clId="{A987BB52-96EE-4EB9-9004-E59B3AB64CBD}" dt="2023-04-23T16:00:55.690" v="504"/>
          <ac:picMkLst>
            <pc:docMk/>
            <pc:sldMk cId="3449122414" sldId="429"/>
            <ac:picMk id="27" creationId="{97900E6A-0C56-1DEA-DFC9-D5B90FA7F3CD}"/>
          </ac:picMkLst>
        </pc:picChg>
      </pc:sldChg>
      <pc:sldChg chg="addSp delSp modSp add del mod modClrScheme chgLayout">
        <pc:chgData name="Marco Statera" userId="14834cdb-0591-4458-a932-529965d1d44f" providerId="ADAL" clId="{A987BB52-96EE-4EB9-9004-E59B3AB64CBD}" dt="2023-04-24T12:15:44.851" v="1992" actId="47"/>
        <pc:sldMkLst>
          <pc:docMk/>
          <pc:sldMk cId="211854787" sldId="432"/>
        </pc:sldMkLst>
        <pc:spChg chg="mod ord">
          <ac:chgData name="Marco Statera" userId="14834cdb-0591-4458-a932-529965d1d44f" providerId="ADAL" clId="{A987BB52-96EE-4EB9-9004-E59B3AB64CBD}" dt="2023-04-24T12:14:50.946" v="1986" actId="700"/>
          <ac:spMkLst>
            <pc:docMk/>
            <pc:sldMk cId="211854787" sldId="432"/>
            <ac:spMk id="2" creationId="{7AEBFD84-2B5F-40BD-A616-183253EA863C}"/>
          </ac:spMkLst>
        </pc:spChg>
        <pc:spChg chg="mod ord">
          <ac:chgData name="Marco Statera" userId="14834cdb-0591-4458-a932-529965d1d44f" providerId="ADAL" clId="{A987BB52-96EE-4EB9-9004-E59B3AB64CBD}" dt="2023-04-24T12:14:50.946" v="1986" actId="700"/>
          <ac:spMkLst>
            <pc:docMk/>
            <pc:sldMk cId="211854787" sldId="432"/>
            <ac:spMk id="3" creationId="{8C64BC70-7EE1-42BC-AE5F-0815A4840EAE}"/>
          </ac:spMkLst>
        </pc:spChg>
        <pc:spChg chg="mod ord">
          <ac:chgData name="Marco Statera" userId="14834cdb-0591-4458-a932-529965d1d44f" providerId="ADAL" clId="{A987BB52-96EE-4EB9-9004-E59B3AB64CBD}" dt="2023-04-24T12:14:50.946" v="1986" actId="700"/>
          <ac:spMkLst>
            <pc:docMk/>
            <pc:sldMk cId="211854787" sldId="432"/>
            <ac:spMk id="4" creationId="{56902C20-2F9B-404A-BF17-2FE0B69533A6}"/>
          </ac:spMkLst>
        </pc:spChg>
        <pc:spChg chg="mod ord">
          <ac:chgData name="Marco Statera" userId="14834cdb-0591-4458-a932-529965d1d44f" providerId="ADAL" clId="{A987BB52-96EE-4EB9-9004-E59B3AB64CBD}" dt="2023-04-24T12:14:50.946" v="1986" actId="700"/>
          <ac:spMkLst>
            <pc:docMk/>
            <pc:sldMk cId="211854787" sldId="432"/>
            <ac:spMk id="5" creationId="{4F17CB80-7D52-48DB-A6B3-8ECC946061C9}"/>
          </ac:spMkLst>
        </pc:spChg>
        <pc:spChg chg="add del mod">
          <ac:chgData name="Marco Statera" userId="14834cdb-0591-4458-a932-529965d1d44f" providerId="ADAL" clId="{A987BB52-96EE-4EB9-9004-E59B3AB64CBD}" dt="2023-04-24T12:14:43.989" v="1985"/>
          <ac:spMkLst>
            <pc:docMk/>
            <pc:sldMk cId="211854787" sldId="432"/>
            <ac:spMk id="9" creationId="{8F4F4895-8219-1C98-61EB-67565704B47C}"/>
          </ac:spMkLst>
        </pc:spChg>
        <pc:spChg chg="add del mod">
          <ac:chgData name="Marco Statera" userId="14834cdb-0591-4458-a932-529965d1d44f" providerId="ADAL" clId="{A987BB52-96EE-4EB9-9004-E59B3AB64CBD}" dt="2023-04-24T12:14:43.989" v="1985"/>
          <ac:spMkLst>
            <pc:docMk/>
            <pc:sldMk cId="211854787" sldId="432"/>
            <ac:spMk id="10" creationId="{CD3AD75F-B965-918E-1155-7B8BCDF6FC59}"/>
          </ac:spMkLst>
        </pc:spChg>
        <pc:spChg chg="add del mod">
          <ac:chgData name="Marco Statera" userId="14834cdb-0591-4458-a932-529965d1d44f" providerId="ADAL" clId="{A987BB52-96EE-4EB9-9004-E59B3AB64CBD}" dt="2023-04-24T12:14:43.989" v="1985"/>
          <ac:spMkLst>
            <pc:docMk/>
            <pc:sldMk cId="211854787" sldId="432"/>
            <ac:spMk id="11" creationId="{F8DFED86-AD8E-0FC8-17E6-4F89334B9752}"/>
          </ac:spMkLst>
        </pc:spChg>
        <pc:spChg chg="add del mod">
          <ac:chgData name="Marco Statera" userId="14834cdb-0591-4458-a932-529965d1d44f" providerId="ADAL" clId="{A987BB52-96EE-4EB9-9004-E59B3AB64CBD}" dt="2023-04-24T12:14:43.989" v="1985"/>
          <ac:spMkLst>
            <pc:docMk/>
            <pc:sldMk cId="211854787" sldId="432"/>
            <ac:spMk id="12" creationId="{0721E6C0-5696-55F4-E269-F706097094CD}"/>
          </ac:spMkLst>
        </pc:spChg>
        <pc:picChg chg="add mod">
          <ac:chgData name="Marco Statera" userId="14834cdb-0591-4458-a932-529965d1d44f" providerId="ADAL" clId="{A987BB52-96EE-4EB9-9004-E59B3AB64CBD}" dt="2023-04-24T12:15:19.971" v="1989" actId="571"/>
          <ac:picMkLst>
            <pc:docMk/>
            <pc:sldMk cId="211854787" sldId="432"/>
            <ac:picMk id="13" creationId="{51BA5B1E-B2F1-119B-2F11-BE1DF15A57DE}"/>
          </ac:picMkLst>
        </pc:picChg>
        <pc:picChg chg="add mod">
          <ac:chgData name="Marco Statera" userId="14834cdb-0591-4458-a932-529965d1d44f" providerId="ADAL" clId="{A987BB52-96EE-4EB9-9004-E59B3AB64CBD}" dt="2023-04-24T12:15:19.971" v="1989" actId="571"/>
          <ac:picMkLst>
            <pc:docMk/>
            <pc:sldMk cId="211854787" sldId="432"/>
            <ac:picMk id="14" creationId="{72BE8FAD-B79D-B77C-F119-676981DE3748}"/>
          </ac:picMkLst>
        </pc:picChg>
        <pc:picChg chg="add mod">
          <ac:chgData name="Marco Statera" userId="14834cdb-0591-4458-a932-529965d1d44f" providerId="ADAL" clId="{A987BB52-96EE-4EB9-9004-E59B3AB64CBD}" dt="2023-04-24T12:15:19.971" v="1989" actId="571"/>
          <ac:picMkLst>
            <pc:docMk/>
            <pc:sldMk cId="211854787" sldId="432"/>
            <ac:picMk id="15" creationId="{E9A8FFBA-DE9D-CF9E-CC56-FC68EE64760F}"/>
          </ac:picMkLst>
        </pc:picChg>
      </pc:sldChg>
      <pc:sldChg chg="addSp modSp mod">
        <pc:chgData name="Marco Statera" userId="14834cdb-0591-4458-a932-529965d1d44f" providerId="ADAL" clId="{A987BB52-96EE-4EB9-9004-E59B3AB64CBD}" dt="2023-04-23T16:04:29.418" v="531" actId="12"/>
        <pc:sldMkLst>
          <pc:docMk/>
          <pc:sldMk cId="700085317" sldId="434"/>
        </pc:sldMkLst>
        <pc:spChg chg="mod">
          <ac:chgData name="Marco Statera" userId="14834cdb-0591-4458-a932-529965d1d44f" providerId="ADAL" clId="{A987BB52-96EE-4EB9-9004-E59B3AB64CBD}" dt="2023-04-23T16:04:29.418" v="531" actId="12"/>
          <ac:spMkLst>
            <pc:docMk/>
            <pc:sldMk cId="700085317" sldId="434"/>
            <ac:spMk id="3" creationId="{30207339-8661-6047-96A1-94B7288AF47B}"/>
          </ac:spMkLst>
        </pc:spChg>
        <pc:picChg chg="add mod">
          <ac:chgData name="Marco Statera" userId="14834cdb-0591-4458-a932-529965d1d44f" providerId="ADAL" clId="{A987BB52-96EE-4EB9-9004-E59B3AB64CBD}" dt="2023-04-23T15:50:44.021" v="285" actId="1076"/>
          <ac:picMkLst>
            <pc:docMk/>
            <pc:sldMk cId="700085317" sldId="434"/>
            <ac:picMk id="7" creationId="{A5CB3D11-C47D-C0E3-2746-3B58654DBA99}"/>
          </ac:picMkLst>
        </pc:picChg>
      </pc:sldChg>
      <pc:sldChg chg="modSp mod">
        <pc:chgData name="Marco Statera" userId="14834cdb-0591-4458-a932-529965d1d44f" providerId="ADAL" clId="{A987BB52-96EE-4EB9-9004-E59B3AB64CBD}" dt="2023-04-23T20:41:18.020" v="650" actId="1076"/>
        <pc:sldMkLst>
          <pc:docMk/>
          <pc:sldMk cId="1072467491" sldId="437"/>
        </pc:sldMkLst>
        <pc:spChg chg="mod">
          <ac:chgData name="Marco Statera" userId="14834cdb-0591-4458-a932-529965d1d44f" providerId="ADAL" clId="{A987BB52-96EE-4EB9-9004-E59B3AB64CBD}" dt="2023-04-23T20:39:47.989" v="637" actId="27636"/>
          <ac:spMkLst>
            <pc:docMk/>
            <pc:sldMk cId="1072467491" sldId="437"/>
            <ac:spMk id="3" creationId="{C4AB9235-2A93-34B8-BCBC-65DBD844C0A8}"/>
          </ac:spMkLst>
        </pc:spChg>
        <pc:spChg chg="mod">
          <ac:chgData name="Marco Statera" userId="14834cdb-0591-4458-a932-529965d1d44f" providerId="ADAL" clId="{A987BB52-96EE-4EB9-9004-E59B3AB64CBD}" dt="2023-04-23T20:41:07.885" v="649" actId="255"/>
          <ac:spMkLst>
            <pc:docMk/>
            <pc:sldMk cId="1072467491" sldId="437"/>
            <ac:spMk id="6" creationId="{C144852D-686B-3D73-E3EC-25B0865477A8}"/>
          </ac:spMkLst>
        </pc:spChg>
        <pc:picChg chg="mod">
          <ac:chgData name="Marco Statera" userId="14834cdb-0591-4458-a932-529965d1d44f" providerId="ADAL" clId="{A987BB52-96EE-4EB9-9004-E59B3AB64CBD}" dt="2023-04-23T20:40:38.991" v="646" actId="14100"/>
          <ac:picMkLst>
            <pc:docMk/>
            <pc:sldMk cId="1072467491" sldId="437"/>
            <ac:picMk id="7" creationId="{39B95167-D9A3-4758-C29F-D740F3E4477E}"/>
          </ac:picMkLst>
        </pc:picChg>
        <pc:picChg chg="mod">
          <ac:chgData name="Marco Statera" userId="14834cdb-0591-4458-a932-529965d1d44f" providerId="ADAL" clId="{A987BB52-96EE-4EB9-9004-E59B3AB64CBD}" dt="2023-04-23T20:40:36" v="644" actId="1076"/>
          <ac:picMkLst>
            <pc:docMk/>
            <pc:sldMk cId="1072467491" sldId="437"/>
            <ac:picMk id="8" creationId="{02520C00-E1D5-C143-FCAE-0470F24186E6}"/>
          </ac:picMkLst>
        </pc:picChg>
        <pc:picChg chg="mod">
          <ac:chgData name="Marco Statera" userId="14834cdb-0591-4458-a932-529965d1d44f" providerId="ADAL" clId="{A987BB52-96EE-4EB9-9004-E59B3AB64CBD}" dt="2023-04-23T20:41:18.020" v="650" actId="1076"/>
          <ac:picMkLst>
            <pc:docMk/>
            <pc:sldMk cId="1072467491" sldId="437"/>
            <ac:picMk id="12" creationId="{1ECF6BCD-A89A-2119-18C4-F7CEBB37C829}"/>
          </ac:picMkLst>
        </pc:picChg>
      </pc:sldChg>
      <pc:sldChg chg="modSp mod">
        <pc:chgData name="Marco Statera" userId="14834cdb-0591-4458-a932-529965d1d44f" providerId="ADAL" clId="{A987BB52-96EE-4EB9-9004-E59B3AB64CBD}" dt="2023-04-23T20:47:07.213" v="805" actId="1076"/>
        <pc:sldMkLst>
          <pc:docMk/>
          <pc:sldMk cId="2762831472" sldId="2022"/>
        </pc:sldMkLst>
        <pc:spChg chg="mod">
          <ac:chgData name="Marco Statera" userId="14834cdb-0591-4458-a932-529965d1d44f" providerId="ADAL" clId="{A987BB52-96EE-4EB9-9004-E59B3AB64CBD}" dt="2023-04-23T20:47:07.213" v="805" actId="1076"/>
          <ac:spMkLst>
            <pc:docMk/>
            <pc:sldMk cId="2762831472" sldId="2022"/>
            <ac:spMk id="3" creationId="{A4CA46BB-C8B4-F8AD-D50A-BEEDEB791910}"/>
          </ac:spMkLst>
        </pc:spChg>
        <pc:spChg chg="mod">
          <ac:chgData name="Marco Statera" userId="14834cdb-0591-4458-a932-529965d1d44f" providerId="ADAL" clId="{A987BB52-96EE-4EB9-9004-E59B3AB64CBD}" dt="2023-04-23T16:07:34.452" v="542" actId="207"/>
          <ac:spMkLst>
            <pc:docMk/>
            <pc:sldMk cId="2762831472" sldId="2022"/>
            <ac:spMk id="10" creationId="{5CFC7357-43C4-E196-755E-84019229220B}"/>
          </ac:spMkLst>
        </pc:spChg>
        <pc:spChg chg="mod">
          <ac:chgData name="Marco Statera" userId="14834cdb-0591-4458-a932-529965d1d44f" providerId="ADAL" clId="{A987BB52-96EE-4EB9-9004-E59B3AB64CBD}" dt="2023-04-23T20:45:36.744" v="720" actId="113"/>
          <ac:spMkLst>
            <pc:docMk/>
            <pc:sldMk cId="2762831472" sldId="2022"/>
            <ac:spMk id="16" creationId="{4621D2F5-80AD-E788-69CD-A24C05E58D6B}"/>
          </ac:spMkLst>
        </pc:spChg>
      </pc:sldChg>
      <pc:sldChg chg="modSp mod">
        <pc:chgData name="Marco Statera" userId="14834cdb-0591-4458-a932-529965d1d44f" providerId="ADAL" clId="{A987BB52-96EE-4EB9-9004-E59B3AB64CBD}" dt="2023-04-23T21:19:38.108" v="1323" actId="14100"/>
        <pc:sldMkLst>
          <pc:docMk/>
          <pc:sldMk cId="926367028" sldId="2023"/>
        </pc:sldMkLst>
        <pc:spChg chg="mod">
          <ac:chgData name="Marco Statera" userId="14834cdb-0591-4458-a932-529965d1d44f" providerId="ADAL" clId="{A987BB52-96EE-4EB9-9004-E59B3AB64CBD}" dt="2023-04-23T21:19:38.108" v="1323" actId="14100"/>
          <ac:spMkLst>
            <pc:docMk/>
            <pc:sldMk cId="926367028" sldId="2023"/>
            <ac:spMk id="3" creationId="{D8D258F2-A4C1-E148-A266-F1B73E58782D}"/>
          </ac:spMkLst>
        </pc:spChg>
      </pc:sldChg>
      <pc:sldChg chg="addSp delSp modSp mod">
        <pc:chgData name="Marco Statera" userId="14834cdb-0591-4458-a932-529965d1d44f" providerId="ADAL" clId="{A987BB52-96EE-4EB9-9004-E59B3AB64CBD}" dt="2023-04-24T12:23:02.652" v="2198" actId="1035"/>
        <pc:sldMkLst>
          <pc:docMk/>
          <pc:sldMk cId="3707834016" sldId="2024"/>
        </pc:sldMkLst>
        <pc:spChg chg="del mod">
          <ac:chgData name="Marco Statera" userId="14834cdb-0591-4458-a932-529965d1d44f" providerId="ADAL" clId="{A987BB52-96EE-4EB9-9004-E59B3AB64CBD}" dt="2023-04-23T20:52:13.325" v="816" actId="478"/>
          <ac:spMkLst>
            <pc:docMk/>
            <pc:sldMk cId="3707834016" sldId="2024"/>
            <ac:spMk id="3" creationId="{B7D81BE0-90B4-4A66-DCF6-13BAE5E3B4EE}"/>
          </ac:spMkLst>
        </pc:spChg>
        <pc:spChg chg="add mod">
          <ac:chgData name="Marco Statera" userId="14834cdb-0591-4458-a932-529965d1d44f" providerId="ADAL" clId="{A987BB52-96EE-4EB9-9004-E59B3AB64CBD}" dt="2023-04-24T12:21:59.628" v="2148" actId="1038"/>
          <ac:spMkLst>
            <pc:docMk/>
            <pc:sldMk cId="3707834016" sldId="2024"/>
            <ac:spMk id="8" creationId="{7E55C8E6-E637-53A8-7C1C-CDBBA12BAF98}"/>
          </ac:spMkLst>
        </pc:spChg>
        <pc:spChg chg="mod">
          <ac:chgData name="Marco Statera" userId="14834cdb-0591-4458-a932-529965d1d44f" providerId="ADAL" clId="{A987BB52-96EE-4EB9-9004-E59B3AB64CBD}" dt="2023-04-23T20:51:56.080" v="811"/>
          <ac:spMkLst>
            <pc:docMk/>
            <pc:sldMk cId="3707834016" sldId="2024"/>
            <ac:spMk id="17" creationId="{55C4F789-5D91-8C3C-FE6B-57C77305622F}"/>
          </ac:spMkLst>
        </pc:spChg>
        <pc:spChg chg="add mod">
          <ac:chgData name="Marco Statera" userId="14834cdb-0591-4458-a932-529965d1d44f" providerId="ADAL" clId="{A987BB52-96EE-4EB9-9004-E59B3AB64CBD}" dt="2023-04-24T12:22:32.847" v="2169" actId="1076"/>
          <ac:spMkLst>
            <pc:docMk/>
            <pc:sldMk cId="3707834016" sldId="2024"/>
            <ac:spMk id="20" creationId="{4912A1FF-7CC6-21AE-1A67-F90B819BF075}"/>
          </ac:spMkLst>
        </pc:spChg>
        <pc:spChg chg="add mod">
          <ac:chgData name="Marco Statera" userId="14834cdb-0591-4458-a932-529965d1d44f" providerId="ADAL" clId="{A987BB52-96EE-4EB9-9004-E59B3AB64CBD}" dt="2023-04-24T12:21:38.786" v="2135" actId="1076"/>
          <ac:spMkLst>
            <pc:docMk/>
            <pc:sldMk cId="3707834016" sldId="2024"/>
            <ac:spMk id="21" creationId="{CBA07C41-49B9-A19A-CA06-9BBA90982A4F}"/>
          </ac:spMkLst>
        </pc:spChg>
        <pc:spChg chg="add del mod">
          <ac:chgData name="Marco Statera" userId="14834cdb-0591-4458-a932-529965d1d44f" providerId="ADAL" clId="{A987BB52-96EE-4EB9-9004-E59B3AB64CBD}" dt="2023-04-24T12:22:23.106" v="2166" actId="1076"/>
          <ac:spMkLst>
            <pc:docMk/>
            <pc:sldMk cId="3707834016" sldId="2024"/>
            <ac:spMk id="22" creationId="{6CA1A6F4-951F-C1D1-3DB2-B04A6A3EEDA7}"/>
          </ac:spMkLst>
        </pc:spChg>
        <pc:spChg chg="add mod">
          <ac:chgData name="Marco Statera" userId="14834cdb-0591-4458-a932-529965d1d44f" providerId="ADAL" clId="{A987BB52-96EE-4EB9-9004-E59B3AB64CBD}" dt="2023-04-24T12:22:09.562" v="2162" actId="1038"/>
          <ac:spMkLst>
            <pc:docMk/>
            <pc:sldMk cId="3707834016" sldId="2024"/>
            <ac:spMk id="23" creationId="{421EB0E8-E2A7-AF3D-10C8-EBCA56CDBCC2}"/>
          </ac:spMkLst>
        </pc:spChg>
        <pc:spChg chg="add del mod">
          <ac:chgData name="Marco Statera" userId="14834cdb-0591-4458-a932-529965d1d44f" providerId="ADAL" clId="{A987BB52-96EE-4EB9-9004-E59B3AB64CBD}" dt="2023-04-24T12:20:42.367" v="2120" actId="478"/>
          <ac:spMkLst>
            <pc:docMk/>
            <pc:sldMk cId="3707834016" sldId="2024"/>
            <ac:spMk id="24" creationId="{039F0564-B9AD-EC14-D19A-C90E178B0C6A}"/>
          </ac:spMkLst>
        </pc:spChg>
        <pc:spChg chg="add mod">
          <ac:chgData name="Marco Statera" userId="14834cdb-0591-4458-a932-529965d1d44f" providerId="ADAL" clId="{A987BB52-96EE-4EB9-9004-E59B3AB64CBD}" dt="2023-04-24T12:21:27.879" v="2128" actId="1076"/>
          <ac:spMkLst>
            <pc:docMk/>
            <pc:sldMk cId="3707834016" sldId="2024"/>
            <ac:spMk id="25" creationId="{21D6F72E-6DEC-7D4A-2CC7-FEAB24B0FDD5}"/>
          </ac:spMkLst>
        </pc:spChg>
        <pc:grpChg chg="add mod">
          <ac:chgData name="Marco Statera" userId="14834cdb-0591-4458-a932-529965d1d44f" providerId="ADAL" clId="{A987BB52-96EE-4EB9-9004-E59B3AB64CBD}" dt="2023-04-24T12:22:17.805" v="2163" actId="1076"/>
          <ac:grpSpMkLst>
            <pc:docMk/>
            <pc:sldMk cId="3707834016" sldId="2024"/>
            <ac:grpSpMk id="11" creationId="{C533B75B-FF37-E139-4C01-4B4825A7440E}"/>
          </ac:grpSpMkLst>
        </pc:grpChg>
        <pc:picChg chg="add mod ord">
          <ac:chgData name="Marco Statera" userId="14834cdb-0591-4458-a932-529965d1d44f" providerId="ADAL" clId="{A987BB52-96EE-4EB9-9004-E59B3AB64CBD}" dt="2023-04-24T12:23:02.652" v="2198" actId="1035"/>
          <ac:picMkLst>
            <pc:docMk/>
            <pc:sldMk cId="3707834016" sldId="2024"/>
            <ac:picMk id="3" creationId="{62E248A7-D99B-7C38-F5AD-A64F78BEC6A1}"/>
          </ac:picMkLst>
        </pc:picChg>
        <pc:picChg chg="add mod">
          <ac:chgData name="Marco Statera" userId="14834cdb-0591-4458-a932-529965d1d44f" providerId="ADAL" clId="{A987BB52-96EE-4EB9-9004-E59B3AB64CBD}" dt="2023-04-24T12:20:59.489" v="2123" actId="1076"/>
          <ac:picMkLst>
            <pc:docMk/>
            <pc:sldMk cId="3707834016" sldId="2024"/>
            <ac:picMk id="5" creationId="{3E4EBA3F-538A-1655-7838-39BBED563845}"/>
          </ac:picMkLst>
        </pc:picChg>
        <pc:picChg chg="del mod">
          <ac:chgData name="Marco Statera" userId="14834cdb-0591-4458-a932-529965d1d44f" providerId="ADAL" clId="{A987BB52-96EE-4EB9-9004-E59B3AB64CBD}" dt="2023-04-24T12:20:36.971" v="2117" actId="478"/>
          <ac:picMkLst>
            <pc:docMk/>
            <pc:sldMk cId="3707834016" sldId="2024"/>
            <ac:picMk id="6" creationId="{C5E78154-D6E3-F5AD-FB43-B5781E02DB45}"/>
          </ac:picMkLst>
        </pc:picChg>
        <pc:picChg chg="mod">
          <ac:chgData name="Marco Statera" userId="14834cdb-0591-4458-a932-529965d1d44f" providerId="ADAL" clId="{A987BB52-96EE-4EB9-9004-E59B3AB64CBD}" dt="2023-04-24T12:21:10.565" v="2125" actId="1076"/>
          <ac:picMkLst>
            <pc:docMk/>
            <pc:sldMk cId="3707834016" sldId="2024"/>
            <ac:picMk id="7" creationId="{F83772A8-787C-5432-3010-752110D3E25F}"/>
          </ac:picMkLst>
        </pc:picChg>
        <pc:picChg chg="del">
          <ac:chgData name="Marco Statera" userId="14834cdb-0591-4458-a932-529965d1d44f" providerId="ADAL" clId="{A987BB52-96EE-4EB9-9004-E59B3AB64CBD}" dt="2023-04-23T20:51:59.965" v="813" actId="478"/>
          <ac:picMkLst>
            <pc:docMk/>
            <pc:sldMk cId="3707834016" sldId="2024"/>
            <ac:picMk id="8" creationId="{C635A411-76BA-D993-2FD0-0BF0A3AE06D5}"/>
          </ac:picMkLst>
        </pc:picChg>
        <pc:picChg chg="add mod">
          <ac:chgData name="Marco Statera" userId="14834cdb-0591-4458-a932-529965d1d44f" providerId="ADAL" clId="{A987BB52-96EE-4EB9-9004-E59B3AB64CBD}" dt="2023-04-24T12:22:28.961" v="2168" actId="1076"/>
          <ac:picMkLst>
            <pc:docMk/>
            <pc:sldMk cId="3707834016" sldId="2024"/>
            <ac:picMk id="10" creationId="{A315F090-D78C-ECE8-F228-549225F72658}"/>
          </ac:picMkLst>
        </pc:picChg>
        <pc:picChg chg="mod">
          <ac:chgData name="Marco Statera" userId="14834cdb-0591-4458-a932-529965d1d44f" providerId="ADAL" clId="{A987BB52-96EE-4EB9-9004-E59B3AB64CBD}" dt="2023-04-23T20:51:56.080" v="811"/>
          <ac:picMkLst>
            <pc:docMk/>
            <pc:sldMk cId="3707834016" sldId="2024"/>
            <ac:picMk id="12" creationId="{D09C491E-2DCC-9D28-D8E6-32425278FA75}"/>
          </ac:picMkLst>
        </pc:picChg>
        <pc:inkChg chg="add del">
          <ac:chgData name="Marco Statera" userId="14834cdb-0591-4458-a932-529965d1d44f" providerId="ADAL" clId="{A987BB52-96EE-4EB9-9004-E59B3AB64CBD}" dt="2023-04-24T12:20:50.668" v="2122" actId="9405"/>
          <ac:inkMkLst>
            <pc:docMk/>
            <pc:sldMk cId="3707834016" sldId="2024"/>
            <ac:inkMk id="26" creationId="{5F824BAA-CEEB-0851-8577-3AF49727391E}"/>
          </ac:inkMkLst>
        </pc:ink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3" creationId="{319929AD-2C9A-57B1-E3F5-F55192E2E26F}"/>
          </ac:cxnSpMkLst>
        </pc:cxn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4" creationId="{26A82DDF-2A0E-4542-153D-22CAD8100EA9}"/>
          </ac:cxnSpMkLst>
        </pc:cxn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5" creationId="{B43DA085-E723-1889-F015-905813438ED0}"/>
          </ac:cxnSpMkLst>
        </pc:cxn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6" creationId="{4E9EF171-D3E8-A83D-4733-E4B2732F0AF4}"/>
          </ac:cxnSpMkLst>
        </pc:cxn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8" creationId="{A09F31A2-56A3-4155-F2FE-2D562341CFF1}"/>
          </ac:cxnSpMkLst>
        </pc:cxnChg>
        <pc:cxnChg chg="mod">
          <ac:chgData name="Marco Statera" userId="14834cdb-0591-4458-a932-529965d1d44f" providerId="ADAL" clId="{A987BB52-96EE-4EB9-9004-E59B3AB64CBD}" dt="2023-04-23T20:51:56.080" v="811"/>
          <ac:cxnSpMkLst>
            <pc:docMk/>
            <pc:sldMk cId="3707834016" sldId="2024"/>
            <ac:cxnSpMk id="19" creationId="{654ACAB3-5A6A-C94F-A860-36A99DCCE1BB}"/>
          </ac:cxnSpMkLst>
        </pc:cxnChg>
      </pc:sldChg>
      <pc:sldChg chg="addSp modSp mod">
        <pc:chgData name="Marco Statera" userId="14834cdb-0591-4458-a932-529965d1d44f" providerId="ADAL" clId="{A987BB52-96EE-4EB9-9004-E59B3AB64CBD}" dt="2023-04-23T20:39:29.632" v="632" actId="1076"/>
        <pc:sldMkLst>
          <pc:docMk/>
          <pc:sldMk cId="3805868868" sldId="2027"/>
        </pc:sldMkLst>
        <pc:spChg chg="mod">
          <ac:chgData name="Marco Statera" userId="14834cdb-0591-4458-a932-529965d1d44f" providerId="ADAL" clId="{A987BB52-96EE-4EB9-9004-E59B3AB64CBD}" dt="2023-04-23T20:35:52.012" v="584" actId="255"/>
          <ac:spMkLst>
            <pc:docMk/>
            <pc:sldMk cId="3805868868" sldId="2027"/>
            <ac:spMk id="3" creationId="{978A82AF-0274-D622-6B48-1D981426F9D3}"/>
          </ac:spMkLst>
        </pc:spChg>
        <pc:spChg chg="mod">
          <ac:chgData name="Marco Statera" userId="14834cdb-0591-4458-a932-529965d1d44f" providerId="ADAL" clId="{A987BB52-96EE-4EB9-9004-E59B3AB64CBD}" dt="2023-04-23T20:36:05.469" v="590" actId="1076"/>
          <ac:spMkLst>
            <pc:docMk/>
            <pc:sldMk cId="3805868868" sldId="2027"/>
            <ac:spMk id="15" creationId="{90A47258-6875-E354-8609-DCEFDE0897E1}"/>
          </ac:spMkLst>
        </pc:spChg>
        <pc:spChg chg="mod">
          <ac:chgData name="Marco Statera" userId="14834cdb-0591-4458-a932-529965d1d44f" providerId="ADAL" clId="{A987BB52-96EE-4EB9-9004-E59B3AB64CBD}" dt="2023-04-23T20:37:41.638" v="604" actId="1076"/>
          <ac:spMkLst>
            <pc:docMk/>
            <pc:sldMk cId="3805868868" sldId="2027"/>
            <ac:spMk id="19" creationId="{B9E5D3E2-3817-4E22-2436-A1341D60842D}"/>
          </ac:spMkLst>
        </pc:spChg>
        <pc:spChg chg="mod">
          <ac:chgData name="Marco Statera" userId="14834cdb-0591-4458-a932-529965d1d44f" providerId="ADAL" clId="{A987BB52-96EE-4EB9-9004-E59B3AB64CBD}" dt="2023-04-23T20:36:51.883" v="593" actId="208"/>
          <ac:spMkLst>
            <pc:docMk/>
            <pc:sldMk cId="3805868868" sldId="2027"/>
            <ac:spMk id="22" creationId="{F6A5C894-C53A-8877-2CC2-6B9588E45AA1}"/>
          </ac:spMkLst>
        </pc:spChg>
        <pc:spChg chg="mod">
          <ac:chgData name="Marco Statera" userId="14834cdb-0591-4458-a932-529965d1d44f" providerId="ADAL" clId="{A987BB52-96EE-4EB9-9004-E59B3AB64CBD}" dt="2023-04-23T20:37:01.762" v="594" actId="207"/>
          <ac:spMkLst>
            <pc:docMk/>
            <pc:sldMk cId="3805868868" sldId="2027"/>
            <ac:spMk id="23" creationId="{FAC286AE-73CA-1C5D-1BC0-909474973AFD}"/>
          </ac:spMkLst>
        </pc:spChg>
        <pc:spChg chg="add mod">
          <ac:chgData name="Marco Statera" userId="14834cdb-0591-4458-a932-529965d1d44f" providerId="ADAL" clId="{A987BB52-96EE-4EB9-9004-E59B3AB64CBD}" dt="2023-04-23T20:39:29.632" v="632" actId="1076"/>
          <ac:spMkLst>
            <pc:docMk/>
            <pc:sldMk cId="3805868868" sldId="2027"/>
            <ac:spMk id="26" creationId="{EEF64A2A-7717-22A8-FBCC-F5E2F22562C1}"/>
          </ac:spMkLst>
        </pc:spChg>
        <pc:picChg chg="mod">
          <ac:chgData name="Marco Statera" userId="14834cdb-0591-4458-a932-529965d1d44f" providerId="ADAL" clId="{A987BB52-96EE-4EB9-9004-E59B3AB64CBD}" dt="2023-04-23T20:36:07.296" v="591" actId="1076"/>
          <ac:picMkLst>
            <pc:docMk/>
            <pc:sldMk cId="3805868868" sldId="2027"/>
            <ac:picMk id="8" creationId="{352FDAE6-5BB4-BF84-D2AA-028B5AE79B1A}"/>
          </ac:picMkLst>
        </pc:picChg>
        <pc:picChg chg="mod ord">
          <ac:chgData name="Marco Statera" userId="14834cdb-0591-4458-a932-529965d1d44f" providerId="ADAL" clId="{A987BB52-96EE-4EB9-9004-E59B3AB64CBD}" dt="2023-04-23T20:35:57.595" v="586" actId="1076"/>
          <ac:picMkLst>
            <pc:docMk/>
            <pc:sldMk cId="3805868868" sldId="2027"/>
            <ac:picMk id="10" creationId="{7D10C69A-E0DD-1419-77F0-0E0784792CA0}"/>
          </ac:picMkLst>
        </pc:picChg>
        <pc:picChg chg="mod">
          <ac:chgData name="Marco Statera" userId="14834cdb-0591-4458-a932-529965d1d44f" providerId="ADAL" clId="{A987BB52-96EE-4EB9-9004-E59B3AB64CBD}" dt="2023-04-23T20:37:12.872" v="596" actId="1076"/>
          <ac:picMkLst>
            <pc:docMk/>
            <pc:sldMk cId="3805868868" sldId="2027"/>
            <ac:picMk id="24" creationId="{EBEA08C7-AB02-4DEF-2D57-4BE663D1C03D}"/>
          </ac:picMkLst>
        </pc:picChg>
        <pc:cxnChg chg="add mod">
          <ac:chgData name="Marco Statera" userId="14834cdb-0591-4458-a932-529965d1d44f" providerId="ADAL" clId="{A987BB52-96EE-4EB9-9004-E59B3AB64CBD}" dt="2023-04-23T20:38:41.320" v="615" actId="208"/>
          <ac:cxnSpMkLst>
            <pc:docMk/>
            <pc:sldMk cId="3805868868" sldId="2027"/>
            <ac:cxnSpMk id="9" creationId="{A488EE9F-245D-7DAE-ED1E-F1B64BD67A14}"/>
          </ac:cxnSpMkLst>
        </pc:cxnChg>
        <pc:cxnChg chg="add mod">
          <ac:chgData name="Marco Statera" userId="14834cdb-0591-4458-a932-529965d1d44f" providerId="ADAL" clId="{A987BB52-96EE-4EB9-9004-E59B3AB64CBD}" dt="2023-04-23T20:38:41.320" v="615" actId="208"/>
          <ac:cxnSpMkLst>
            <pc:docMk/>
            <pc:sldMk cId="3805868868" sldId="2027"/>
            <ac:cxnSpMk id="17" creationId="{89A7D318-EBBA-73BF-0AF8-03E27C16B111}"/>
          </ac:cxnSpMkLst>
        </pc:cxnChg>
        <pc:cxnChg chg="mod">
          <ac:chgData name="Marco Statera" userId="14834cdb-0591-4458-a932-529965d1d44f" providerId="ADAL" clId="{A987BB52-96EE-4EB9-9004-E59B3AB64CBD}" dt="2023-04-23T20:35:12.535" v="575" actId="1582"/>
          <ac:cxnSpMkLst>
            <pc:docMk/>
            <pc:sldMk cId="3805868868" sldId="2027"/>
            <ac:cxnSpMk id="18" creationId="{A0A09C9A-A76B-910D-86A1-684A2B18BCAE}"/>
          </ac:cxnSpMkLst>
        </pc:cxnChg>
        <pc:cxnChg chg="mod">
          <ac:chgData name="Marco Statera" userId="14834cdb-0591-4458-a932-529965d1d44f" providerId="ADAL" clId="{A987BB52-96EE-4EB9-9004-E59B3AB64CBD}" dt="2023-04-23T20:35:12.535" v="575" actId="1582"/>
          <ac:cxnSpMkLst>
            <pc:docMk/>
            <pc:sldMk cId="3805868868" sldId="2027"/>
            <ac:cxnSpMk id="20" creationId="{8C42A23D-13D8-9735-E68C-E2C5825E7FC7}"/>
          </ac:cxnSpMkLst>
        </pc:cxnChg>
      </pc:sldChg>
      <pc:sldChg chg="addSp modSp new mod">
        <pc:chgData name="Marco Statera" userId="14834cdb-0591-4458-a932-529965d1d44f" providerId="ADAL" clId="{A987BB52-96EE-4EB9-9004-E59B3AB64CBD}" dt="2023-04-23T21:18:02.383" v="1322" actId="20577"/>
        <pc:sldMkLst>
          <pc:docMk/>
          <pc:sldMk cId="2854772251" sldId="2543"/>
        </pc:sldMkLst>
        <pc:spChg chg="mod">
          <ac:chgData name="Marco Statera" userId="14834cdb-0591-4458-a932-529965d1d44f" providerId="ADAL" clId="{A987BB52-96EE-4EB9-9004-E59B3AB64CBD}" dt="2023-04-23T21:05:45.741" v="1260" actId="20577"/>
          <ac:spMkLst>
            <pc:docMk/>
            <pc:sldMk cId="2854772251" sldId="2543"/>
            <ac:spMk id="4" creationId="{D7F55B6F-14CC-5159-F1FB-866F45182647}"/>
          </ac:spMkLst>
        </pc:spChg>
        <pc:spChg chg="mod">
          <ac:chgData name="Marco Statera" userId="14834cdb-0591-4458-a932-529965d1d44f" providerId="ADAL" clId="{A987BB52-96EE-4EB9-9004-E59B3AB64CBD}" dt="2023-04-23T21:18:02.383" v="1322" actId="20577"/>
          <ac:spMkLst>
            <pc:docMk/>
            <pc:sldMk cId="2854772251" sldId="2543"/>
            <ac:spMk id="5" creationId="{99657E28-ECDE-00B6-38BA-B164F72EF791}"/>
          </ac:spMkLst>
        </pc:spChg>
        <pc:spChg chg="add mod">
          <ac:chgData name="Marco Statera" userId="14834cdb-0591-4458-a932-529965d1d44f" providerId="ADAL" clId="{A987BB52-96EE-4EB9-9004-E59B3AB64CBD}" dt="2023-04-23T21:07:02.723" v="1275" actId="1076"/>
          <ac:spMkLst>
            <pc:docMk/>
            <pc:sldMk cId="2854772251" sldId="2543"/>
            <ac:spMk id="10" creationId="{01994FC7-C1FA-5314-BDBE-B3F8C049A85B}"/>
          </ac:spMkLst>
        </pc:spChg>
        <pc:spChg chg="add mod">
          <ac:chgData name="Marco Statera" userId="14834cdb-0591-4458-a932-529965d1d44f" providerId="ADAL" clId="{A987BB52-96EE-4EB9-9004-E59B3AB64CBD}" dt="2023-04-23T21:16:06.036" v="1283" actId="207"/>
          <ac:spMkLst>
            <pc:docMk/>
            <pc:sldMk cId="2854772251" sldId="2543"/>
            <ac:spMk id="12" creationId="{3480126D-1C70-3CDD-89E2-77AA3F10516C}"/>
          </ac:spMkLst>
        </pc:spChg>
        <pc:picChg chg="add mod">
          <ac:chgData name="Marco Statera" userId="14834cdb-0591-4458-a932-529965d1d44f" providerId="ADAL" clId="{A987BB52-96EE-4EB9-9004-E59B3AB64CBD}" dt="2023-04-23T21:16:45.035" v="1288" actId="14100"/>
          <ac:picMkLst>
            <pc:docMk/>
            <pc:sldMk cId="2854772251" sldId="2543"/>
            <ac:picMk id="6" creationId="{642CD74F-FF13-C303-E566-6D36F995DE3A}"/>
          </ac:picMkLst>
        </pc:picChg>
        <pc:picChg chg="add mod">
          <ac:chgData name="Marco Statera" userId="14834cdb-0591-4458-a932-529965d1d44f" providerId="ADAL" clId="{A987BB52-96EE-4EB9-9004-E59B3AB64CBD}" dt="2023-04-23T21:16:18.744" v="1284" actId="1076"/>
          <ac:picMkLst>
            <pc:docMk/>
            <pc:sldMk cId="2854772251" sldId="2543"/>
            <ac:picMk id="8" creationId="{34421FB1-E97A-5046-A594-DD4C87645BB2}"/>
          </ac:picMkLst>
        </pc:picChg>
      </pc:sldChg>
      <pc:sldChg chg="addSp modSp new mod">
        <pc:chgData name="Marco Statera" userId="14834cdb-0591-4458-a932-529965d1d44f" providerId="ADAL" clId="{A987BB52-96EE-4EB9-9004-E59B3AB64CBD}" dt="2023-04-24T12:17:18.368" v="2077" actId="1037"/>
        <pc:sldMkLst>
          <pc:docMk/>
          <pc:sldMk cId="3894409175" sldId="2544"/>
        </pc:sldMkLst>
        <pc:spChg chg="mod">
          <ac:chgData name="Marco Statera" userId="14834cdb-0591-4458-a932-529965d1d44f" providerId="ADAL" clId="{A987BB52-96EE-4EB9-9004-E59B3AB64CBD}" dt="2023-04-24T12:17:07.178" v="2059" actId="1076"/>
          <ac:spMkLst>
            <pc:docMk/>
            <pc:sldMk cId="3894409175" sldId="2544"/>
            <ac:spMk id="4" creationId="{B0EBCD37-DF5C-FB7A-81C6-85A5DF35672E}"/>
          </ac:spMkLst>
        </pc:spChg>
        <pc:spChg chg="mod">
          <ac:chgData name="Marco Statera" userId="14834cdb-0591-4458-a932-529965d1d44f" providerId="ADAL" clId="{A987BB52-96EE-4EB9-9004-E59B3AB64CBD}" dt="2023-04-24T12:15:42.458" v="1991"/>
          <ac:spMkLst>
            <pc:docMk/>
            <pc:sldMk cId="3894409175" sldId="2544"/>
            <ac:spMk id="5" creationId="{168642AD-5243-2201-8CDC-9AB84242F0D1}"/>
          </ac:spMkLst>
        </pc:spChg>
        <pc:picChg chg="add mod">
          <ac:chgData name="Marco Statera" userId="14834cdb-0591-4458-a932-529965d1d44f" providerId="ADAL" clId="{A987BB52-96EE-4EB9-9004-E59B3AB64CBD}" dt="2023-04-24T12:15:24.499" v="1990"/>
          <ac:picMkLst>
            <pc:docMk/>
            <pc:sldMk cId="3894409175" sldId="2544"/>
            <ac:picMk id="6" creationId="{B2E9E42F-854E-C4FB-DBAA-7972D69DE3C5}"/>
          </ac:picMkLst>
        </pc:picChg>
        <pc:picChg chg="add mod">
          <ac:chgData name="Marco Statera" userId="14834cdb-0591-4458-a932-529965d1d44f" providerId="ADAL" clId="{A987BB52-96EE-4EB9-9004-E59B3AB64CBD}" dt="2023-04-24T12:17:13.203" v="2068" actId="1038"/>
          <ac:picMkLst>
            <pc:docMk/>
            <pc:sldMk cId="3894409175" sldId="2544"/>
            <ac:picMk id="7" creationId="{2515C651-358E-FFE2-CC6A-A2E4E3D5E6DD}"/>
          </ac:picMkLst>
        </pc:picChg>
        <pc:picChg chg="add mod">
          <ac:chgData name="Marco Statera" userId="14834cdb-0591-4458-a932-529965d1d44f" providerId="ADAL" clId="{A987BB52-96EE-4EB9-9004-E59B3AB64CBD}" dt="2023-04-24T12:17:18.368" v="2077" actId="1037"/>
          <ac:picMkLst>
            <pc:docMk/>
            <pc:sldMk cId="3894409175" sldId="2544"/>
            <ac:picMk id="8" creationId="{2CF7976C-5934-4D2B-18BB-9C55B560E821}"/>
          </ac:picMkLst>
        </pc:picChg>
        <pc:picChg chg="add mod">
          <ac:chgData name="Marco Statera" userId="14834cdb-0591-4458-a932-529965d1d44f" providerId="ADAL" clId="{A987BB52-96EE-4EB9-9004-E59B3AB64CBD}" dt="2023-04-24T12:17:13.203" v="2068" actId="1038"/>
          <ac:picMkLst>
            <pc:docMk/>
            <pc:sldMk cId="3894409175" sldId="2544"/>
            <ac:picMk id="9" creationId="{0626C0F5-F10C-8EA7-0768-8030DBD37603}"/>
          </ac:picMkLst>
        </pc:picChg>
      </pc:sldChg>
    </pc:docChg>
  </pc:docChgLst>
  <pc:docChgLst>
    <pc:chgData name="Marco Statera" userId="14834cdb-0591-4458-a932-529965d1d44f" providerId="ADAL" clId="{B35E3538-01A0-408E-B3CC-8F20498C958E}"/>
    <pc:docChg chg="undo custSel modSld sldOrd">
      <pc:chgData name="Marco Statera" userId="14834cdb-0591-4458-a932-529965d1d44f" providerId="ADAL" clId="{B35E3538-01A0-408E-B3CC-8F20498C958E}" dt="2023-04-23T14:32:16.780" v="221" actId="207"/>
      <pc:docMkLst>
        <pc:docMk/>
      </pc:docMkLst>
      <pc:sldChg chg="modSp mod modClrScheme chgLayout">
        <pc:chgData name="Marco Statera" userId="14834cdb-0591-4458-a932-529965d1d44f" providerId="ADAL" clId="{B35E3538-01A0-408E-B3CC-8F20498C958E}" dt="2023-04-23T14:31:18.189" v="208" actId="14100"/>
        <pc:sldMkLst>
          <pc:docMk/>
          <pc:sldMk cId="2944070867" sldId="258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944070867" sldId="258"/>
            <ac:spMk id="2" creationId="{94813905-A2E8-3E02-65EE-2A8BC075F145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944070867" sldId="258"/>
            <ac:spMk id="4" creationId="{9BA51235-D07A-851B-AB4D-DC1F97EA6638}"/>
          </ac:spMkLst>
        </pc:spChg>
        <pc:spChg chg="mod ord">
          <ac:chgData name="Marco Statera" userId="14834cdb-0591-4458-a932-529965d1d44f" providerId="ADAL" clId="{B35E3538-01A0-408E-B3CC-8F20498C958E}" dt="2023-04-23T14:30:55.716" v="201" actId="14100"/>
          <ac:spMkLst>
            <pc:docMk/>
            <pc:sldMk cId="2944070867" sldId="258"/>
            <ac:spMk id="5" creationId="{6249EEDE-961B-5EF8-1248-2858B39AD5EF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944070867" sldId="258"/>
            <ac:spMk id="6" creationId="{EF2A1C9C-9CD6-6B54-4430-7DB910923843}"/>
          </ac:spMkLst>
        </pc:spChg>
        <pc:spChg chg="mod">
          <ac:chgData name="Marco Statera" userId="14834cdb-0591-4458-a932-529965d1d44f" providerId="ADAL" clId="{B35E3538-01A0-408E-B3CC-8F20498C958E}" dt="2023-04-23T14:31:08.850" v="206" actId="14100"/>
          <ac:spMkLst>
            <pc:docMk/>
            <pc:sldMk cId="2944070867" sldId="258"/>
            <ac:spMk id="15" creationId="{8EB90354-B7CB-9305-0C39-E3FAABB5B02A}"/>
          </ac:spMkLst>
        </pc:spChg>
        <pc:spChg chg="mod">
          <ac:chgData name="Marco Statera" userId="14834cdb-0591-4458-a932-529965d1d44f" providerId="ADAL" clId="{B35E3538-01A0-408E-B3CC-8F20498C958E}" dt="2023-04-23T14:31:18.189" v="208" actId="14100"/>
          <ac:spMkLst>
            <pc:docMk/>
            <pc:sldMk cId="2944070867" sldId="258"/>
            <ac:spMk id="16" creationId="{4EA12434-DB32-2EB7-B9F2-8065C89A0868}"/>
          </ac:spMkLst>
        </pc:spChg>
        <pc:grpChg chg="mod">
          <ac:chgData name="Marco Statera" userId="14834cdb-0591-4458-a932-529965d1d44f" providerId="ADAL" clId="{B35E3538-01A0-408E-B3CC-8F20498C958E}" dt="2023-04-23T14:31:00.590" v="205" actId="1076"/>
          <ac:grpSpMkLst>
            <pc:docMk/>
            <pc:sldMk cId="2944070867" sldId="258"/>
            <ac:grpSpMk id="17" creationId="{7D1089A2-3340-311F-C959-1A1893FD5A33}"/>
          </ac:grpSpMkLst>
        </pc:grpChg>
      </pc:sldChg>
      <pc:sldChg chg="addSp delSp 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535366091" sldId="362"/>
        </pc:sldMkLst>
        <pc:spChg chg="add del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2" creationId="{F61020F7-5B5F-54AE-51D0-A777D5784C74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4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5" creationId="{00000000-0000-0000-0000-000000000000}"/>
          </ac:spMkLst>
        </pc:spChg>
        <pc:spChg chg="add del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9" creationId="{ED5C911A-2128-38E7-5D50-48276F554E78}"/>
          </ac:spMkLst>
        </pc:spChg>
        <pc:spChg chg="add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10" creationId="{3CE8ED64-EB3C-2128-E101-9B59C70548BE}"/>
          </ac:spMkLst>
        </pc:spChg>
        <pc:spChg chg="add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35366091" sldId="362"/>
            <ac:spMk id="11" creationId="{049462A8-AE8D-01EC-AC02-F4B3D294A938}"/>
          </ac:spMkLst>
        </pc:spChg>
        <pc:picChg chg="mod ord">
          <ac:chgData name="Marco Statera" userId="14834cdb-0591-4458-a932-529965d1d44f" providerId="ADAL" clId="{B35E3538-01A0-408E-B3CC-8F20498C958E}" dt="2023-04-23T14:17:05.556" v="11" actId="700"/>
          <ac:picMkLst>
            <pc:docMk/>
            <pc:sldMk cId="535366091" sldId="362"/>
            <ac:picMk id="8" creationId="{00000000-0000-0000-0000-000000000000}"/>
          </ac:picMkLst>
        </pc:picChg>
      </pc:sldChg>
      <pc:sldChg chg="modSp mod ord">
        <pc:chgData name="Marco Statera" userId="14834cdb-0591-4458-a932-529965d1d44f" providerId="ADAL" clId="{B35E3538-01A0-408E-B3CC-8F20498C958E}" dt="2023-04-23T14:18:17.096" v="16" actId="20577"/>
        <pc:sldMkLst>
          <pc:docMk/>
          <pc:sldMk cId="3554353039" sldId="368"/>
        </pc:sldMkLst>
        <pc:spChg chg="mod">
          <ac:chgData name="Marco Statera" userId="14834cdb-0591-4458-a932-529965d1d44f" providerId="ADAL" clId="{B35E3538-01A0-408E-B3CC-8F20498C958E}" dt="2023-04-23T14:18:17.096" v="16" actId="20577"/>
          <ac:spMkLst>
            <pc:docMk/>
            <pc:sldMk cId="3554353039" sldId="368"/>
            <ac:spMk id="5" creationId="{B02661C2-6899-4CAA-93E4-9F6F9F40C993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6.012" v="12" actId="27636"/>
        <pc:sldMkLst>
          <pc:docMk/>
          <pc:sldMk cId="2099217300" sldId="373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099217300" sldId="373"/>
            <ac:spMk id="2" creationId="{14240DCE-A6A4-4609-AA2E-576DE0D22EFB}"/>
          </ac:spMkLst>
        </pc:spChg>
        <pc:spChg chg="mod ord">
          <ac:chgData name="Marco Statera" userId="14834cdb-0591-4458-a932-529965d1d44f" providerId="ADAL" clId="{B35E3538-01A0-408E-B3CC-8F20498C958E}" dt="2023-04-23T14:17:06.012" v="12" actId="27636"/>
          <ac:spMkLst>
            <pc:docMk/>
            <pc:sldMk cId="2099217300" sldId="373"/>
            <ac:spMk id="3" creationId="{836D5D08-5674-48D3-967A-C59CCE193796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099217300" sldId="373"/>
            <ac:spMk id="4" creationId="{31BFC570-FCD1-484C-9A2E-4746A43114EE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099217300" sldId="373"/>
            <ac:spMk id="5" creationId="{A644D612-7DE2-4437-869B-4F9CA06A8347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1068754671" sldId="418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68754671" sldId="418"/>
            <ac:spMk id="2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68754671" sldId="418"/>
            <ac:spMk id="3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68754671" sldId="418"/>
            <ac:spMk id="4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68754671" sldId="418"/>
            <ac:spMk id="5" creationId="{00000000-0000-0000-0000-000000000000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518917463" sldId="420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18917463" sldId="420"/>
            <ac:spMk id="2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18917463" sldId="420"/>
            <ac:spMk id="4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18917463" sldId="420"/>
            <ac:spMk id="5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518917463" sldId="420"/>
            <ac:spMk id="6" creationId="{00000000-0000-0000-0000-000000000000}"/>
          </ac:spMkLst>
        </pc:spChg>
      </pc:sldChg>
      <pc:sldChg chg="addSp delSp 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1412739475" sldId="425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412739475" sldId="425"/>
            <ac:spMk id="2" creationId="{00000000-0000-0000-0000-000000000000}"/>
          </ac:spMkLst>
        </pc:spChg>
        <pc:spChg chg="del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412739475" sldId="425"/>
            <ac:spMk id="3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412739475" sldId="425"/>
            <ac:spMk id="4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412739475" sldId="425"/>
            <ac:spMk id="5" creationId="{00000000-0000-0000-0000-000000000000}"/>
          </ac:spMkLst>
        </pc:spChg>
        <pc:spChg chg="add 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412739475" sldId="425"/>
            <ac:spMk id="6" creationId="{B35BF72F-30BA-E265-6841-6EE7D5202147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3523078711" sldId="426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23078711" sldId="426"/>
            <ac:spMk id="2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23078711" sldId="426"/>
            <ac:spMk id="3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23078711" sldId="426"/>
            <ac:spMk id="4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23078711" sldId="426"/>
            <ac:spMk id="5" creationId="{00000000-0000-0000-0000-000000000000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21671451" sldId="428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1671451" sldId="428"/>
            <ac:spMk id="2" creationId="{8137C285-CDF9-E54E-AB38-2E49BD6CF976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1671451" sldId="428"/>
            <ac:spMk id="3" creationId="{477DA1A6-1D58-4242-8663-DC5BCDB187DF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1671451" sldId="428"/>
            <ac:spMk id="4" creationId="{9C41B54C-BD97-994E-BCBE-D31FD00BF53B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1671451" sldId="428"/>
            <ac:spMk id="15" creationId="{27A60BAA-7A99-544B-AF66-3E28D00B0688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3449122414" sldId="429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449122414" sldId="429"/>
            <ac:spMk id="2" creationId="{FB2863A0-C9DF-DB47-966E-873DE1A0AED1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449122414" sldId="429"/>
            <ac:spMk id="3" creationId="{6F30D835-0149-F04E-A2FE-170425B6AB1D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449122414" sldId="429"/>
            <ac:spMk id="4" creationId="{EB79FEC7-AE10-7049-9BE6-FC9417A9DB19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449122414" sldId="429"/>
            <ac:spMk id="22" creationId="{08D5B0F7-BA1E-4A46-A87B-593E0F42ABC5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32:16.780" v="221" actId="207"/>
        <pc:sldMkLst>
          <pc:docMk/>
          <pc:sldMk cId="700085317" sldId="434"/>
        </pc:sldMkLst>
        <pc:spChg chg="mod ord">
          <ac:chgData name="Marco Statera" userId="14834cdb-0591-4458-a932-529965d1d44f" providerId="ADAL" clId="{B35E3538-01A0-408E-B3CC-8F20498C958E}" dt="2023-04-23T14:32:16.780" v="221" actId="207"/>
          <ac:spMkLst>
            <pc:docMk/>
            <pc:sldMk cId="700085317" sldId="434"/>
            <ac:spMk id="2" creationId="{B9B811A9-21DD-1648-BE24-61317DB269A6}"/>
          </ac:spMkLst>
        </pc:spChg>
        <pc:spChg chg="mod ord">
          <ac:chgData name="Marco Statera" userId="14834cdb-0591-4458-a932-529965d1d44f" providerId="ADAL" clId="{B35E3538-01A0-408E-B3CC-8F20498C958E}" dt="2023-04-23T14:32:01.631" v="210" actId="255"/>
          <ac:spMkLst>
            <pc:docMk/>
            <pc:sldMk cId="700085317" sldId="434"/>
            <ac:spMk id="3" creationId="{30207339-8661-6047-96A1-94B7288AF47B}"/>
          </ac:spMkLst>
        </pc:spChg>
        <pc:spChg chg="mod ord">
          <ac:chgData name="Marco Statera" userId="14834cdb-0591-4458-a932-529965d1d44f" providerId="ADAL" clId="{B35E3538-01A0-408E-B3CC-8F20498C958E}" dt="2023-04-23T14:16:55.209" v="10" actId="700"/>
          <ac:spMkLst>
            <pc:docMk/>
            <pc:sldMk cId="700085317" sldId="434"/>
            <ac:spMk id="4" creationId="{D97E8B3B-792D-6F46-B4F7-D1F67C8E745F}"/>
          </ac:spMkLst>
        </pc:spChg>
        <pc:spChg chg="mod ord">
          <ac:chgData name="Marco Statera" userId="14834cdb-0591-4458-a932-529965d1d44f" providerId="ADAL" clId="{B35E3538-01A0-408E-B3CC-8F20498C958E}" dt="2023-04-23T14:16:55.209" v="10" actId="700"/>
          <ac:spMkLst>
            <pc:docMk/>
            <pc:sldMk cId="700085317" sldId="434"/>
            <ac:spMk id="5" creationId="{ACFA3982-E2EA-6042-84AC-1C08C0C508FA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6.075" v="13" actId="27636"/>
        <pc:sldMkLst>
          <pc:docMk/>
          <pc:sldMk cId="1072467491" sldId="437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72467491" sldId="437"/>
            <ac:spMk id="2" creationId="{0A7D0735-A3A8-63DA-3F90-68700E77DA63}"/>
          </ac:spMkLst>
        </pc:spChg>
        <pc:spChg chg="mod ord">
          <ac:chgData name="Marco Statera" userId="14834cdb-0591-4458-a932-529965d1d44f" providerId="ADAL" clId="{B35E3538-01A0-408E-B3CC-8F20498C958E}" dt="2023-04-23T14:17:06.075" v="13" actId="27636"/>
          <ac:spMkLst>
            <pc:docMk/>
            <pc:sldMk cId="1072467491" sldId="437"/>
            <ac:spMk id="3" creationId="{C4AB9235-2A93-34B8-BCBC-65DBD844C0A8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72467491" sldId="437"/>
            <ac:spMk id="4" creationId="{EECCB26E-2666-868D-3670-B689216B423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1072467491" sldId="437"/>
            <ac:spMk id="5" creationId="{FAFF78A7-4C3E-8190-5925-AC768B76A10C}"/>
          </ac:spMkLst>
        </pc:spChg>
      </pc:sldChg>
      <pc:sldChg chg="addSp delSp modSp mod modClrScheme chgLayout">
        <pc:chgData name="Marco Statera" userId="14834cdb-0591-4458-a932-529965d1d44f" providerId="ADAL" clId="{B35E3538-01A0-408E-B3CC-8F20498C958E}" dt="2023-04-23T14:29:28.208" v="179" actId="1076"/>
        <pc:sldMkLst>
          <pc:docMk/>
          <pc:sldMk cId="2319417374" sldId="2018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319417374" sldId="2018"/>
            <ac:spMk id="2" creationId="{BFF75467-2AB0-41C4-AC5A-B5F7A4F2AACE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319417374" sldId="2018"/>
            <ac:spMk id="5" creationId="{E3FBCA0E-6368-B397-3E80-12271FC8FC8F}"/>
          </ac:spMkLst>
        </pc:spChg>
        <pc:spChg chg="add del mod ord">
          <ac:chgData name="Marco Statera" userId="14834cdb-0591-4458-a932-529965d1d44f" providerId="ADAL" clId="{B35E3538-01A0-408E-B3CC-8F20498C958E}" dt="2023-04-23T14:29:03.574" v="169" actId="478"/>
          <ac:spMkLst>
            <pc:docMk/>
            <pc:sldMk cId="2319417374" sldId="2018"/>
            <ac:spMk id="6" creationId="{04DBB694-9121-C6E1-1474-1BF5F1839F24}"/>
          </ac:spMkLst>
        </pc:spChg>
        <pc:spChg chg="mod">
          <ac:chgData name="Marco Statera" userId="14834cdb-0591-4458-a932-529965d1d44f" providerId="ADAL" clId="{B35E3538-01A0-408E-B3CC-8F20498C958E}" dt="2023-04-23T14:29:24.698" v="178" actId="1076"/>
          <ac:spMkLst>
            <pc:docMk/>
            <pc:sldMk cId="2319417374" sldId="2018"/>
            <ac:spMk id="14" creationId="{DF773ACD-2CD4-A9BF-50B9-21DE8E8AC4CB}"/>
          </ac:spMkLst>
        </pc:spChg>
        <pc:spChg chg="mod">
          <ac:chgData name="Marco Statera" userId="14834cdb-0591-4458-a932-529965d1d44f" providerId="ADAL" clId="{B35E3538-01A0-408E-B3CC-8F20498C958E}" dt="2023-04-23T14:29:18.397" v="175" actId="1076"/>
          <ac:spMkLst>
            <pc:docMk/>
            <pc:sldMk cId="2319417374" sldId="2018"/>
            <ac:spMk id="17" creationId="{2281FE6A-A8EF-DD64-4086-D3E8E17EC761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319417374" sldId="2018"/>
            <ac:spMk id="20" creationId="{E71C0AF9-3253-DABC-ED7C-CBBA7D493C8A}"/>
          </ac:spMkLst>
        </pc:spChg>
        <pc:spChg chg="mod">
          <ac:chgData name="Marco Statera" userId="14834cdb-0591-4458-a932-529965d1d44f" providerId="ADAL" clId="{B35E3538-01A0-408E-B3CC-8F20498C958E}" dt="2023-04-23T14:29:28.208" v="179" actId="1076"/>
          <ac:spMkLst>
            <pc:docMk/>
            <pc:sldMk cId="2319417374" sldId="2018"/>
            <ac:spMk id="34" creationId="{5B965BB5-76E8-4CAF-85BE-723DCC131D4E}"/>
          </ac:spMkLst>
        </pc:spChg>
        <pc:picChg chg="mod">
          <ac:chgData name="Marco Statera" userId="14834cdb-0591-4458-a932-529965d1d44f" providerId="ADAL" clId="{B35E3538-01A0-408E-B3CC-8F20498C958E}" dt="2023-04-23T14:29:13.124" v="172" actId="1076"/>
          <ac:picMkLst>
            <pc:docMk/>
            <pc:sldMk cId="2319417374" sldId="2018"/>
            <ac:picMk id="3" creationId="{DC9A5207-6F47-BBEC-6DE3-CC4895622EDB}"/>
          </ac:picMkLst>
        </pc:picChg>
        <pc:picChg chg="mod">
          <ac:chgData name="Marco Statera" userId="14834cdb-0591-4458-a932-529965d1d44f" providerId="ADAL" clId="{B35E3538-01A0-408E-B3CC-8F20498C958E}" dt="2023-04-23T14:29:22.102" v="177" actId="1076"/>
          <ac:picMkLst>
            <pc:docMk/>
            <pc:sldMk cId="2319417374" sldId="2018"/>
            <ac:picMk id="7" creationId="{BA28A2A0-C8F3-861B-93B0-4E354D7BFD80}"/>
          </ac:picMkLst>
        </pc:picChg>
        <pc:picChg chg="mod">
          <ac:chgData name="Marco Statera" userId="14834cdb-0591-4458-a932-529965d1d44f" providerId="ADAL" clId="{B35E3538-01A0-408E-B3CC-8F20498C958E}" dt="2023-04-23T14:28:51.674" v="167" actId="1076"/>
          <ac:picMkLst>
            <pc:docMk/>
            <pc:sldMk cId="2319417374" sldId="2018"/>
            <ac:picMk id="30" creationId="{8AB1F410-68DB-481F-8A20-2996F2DA38B1}"/>
          </ac:picMkLst>
        </pc:picChg>
      </pc:sldChg>
      <pc:sldChg chg="addSp delSp modSp mod modClrScheme chgLayout">
        <pc:chgData name="Marco Statera" userId="14834cdb-0591-4458-a932-529965d1d44f" providerId="ADAL" clId="{B35E3538-01A0-408E-B3CC-8F20498C958E}" dt="2023-04-23T14:30:08.068" v="189" actId="1076"/>
        <pc:sldMkLst>
          <pc:docMk/>
          <pc:sldMk cId="2703769365" sldId="2019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03769365" sldId="2019"/>
            <ac:spMk id="2" creationId="{BFF75467-2AB0-41C4-AC5A-B5F7A4F2AACE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03769365" sldId="2019"/>
            <ac:spMk id="3" creationId="{0D04CA41-EF60-8171-539C-DD0F9864FB8B}"/>
          </ac:spMkLst>
        </pc:spChg>
        <pc:spChg chg="add del mod ord">
          <ac:chgData name="Marco Statera" userId="14834cdb-0591-4458-a932-529965d1d44f" providerId="ADAL" clId="{B35E3538-01A0-408E-B3CC-8F20498C958E}" dt="2023-04-23T14:29:46.257" v="180" actId="478"/>
          <ac:spMkLst>
            <pc:docMk/>
            <pc:sldMk cId="2703769365" sldId="2019"/>
            <ac:spMk id="4" creationId="{A83168A3-AFB8-388B-EAA7-8A6446AFD9BC}"/>
          </ac:spMkLst>
        </pc:spChg>
        <pc:spChg chg="mod">
          <ac:chgData name="Marco Statera" userId="14834cdb-0591-4458-a932-529965d1d44f" providerId="ADAL" clId="{B35E3538-01A0-408E-B3CC-8F20498C958E}" dt="2023-04-23T14:29:48.681" v="181" actId="1076"/>
          <ac:spMkLst>
            <pc:docMk/>
            <pc:sldMk cId="2703769365" sldId="2019"/>
            <ac:spMk id="12" creationId="{503A568C-5EC6-33DF-D5FA-4CA7D317E4BA}"/>
          </ac:spMkLst>
        </pc:spChg>
        <pc:spChg chg="mod">
          <ac:chgData name="Marco Statera" userId="14834cdb-0591-4458-a932-529965d1d44f" providerId="ADAL" clId="{B35E3538-01A0-408E-B3CC-8F20498C958E}" dt="2023-04-23T14:30:03.289" v="187" actId="1076"/>
          <ac:spMkLst>
            <pc:docMk/>
            <pc:sldMk cId="2703769365" sldId="2019"/>
            <ac:spMk id="16" creationId="{2527249B-2EC8-2268-5D0D-1479C3401EBB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03769365" sldId="2019"/>
            <ac:spMk id="20" creationId="{E71C0AF9-3253-DABC-ED7C-CBBA7D493C8A}"/>
          </ac:spMkLst>
        </pc:spChg>
        <pc:spChg chg="mod">
          <ac:chgData name="Marco Statera" userId="14834cdb-0591-4458-a932-529965d1d44f" providerId="ADAL" clId="{B35E3538-01A0-408E-B3CC-8F20498C958E}" dt="2023-04-23T14:30:06.433" v="188" actId="1076"/>
          <ac:spMkLst>
            <pc:docMk/>
            <pc:sldMk cId="2703769365" sldId="2019"/>
            <ac:spMk id="33" creationId="{5EAB1680-3FA4-4F57-A94E-2BFA523B0DA7}"/>
          </ac:spMkLst>
        </pc:spChg>
        <pc:grpChg chg="mod">
          <ac:chgData name="Marco Statera" userId="14834cdb-0591-4458-a932-529965d1d44f" providerId="ADAL" clId="{B35E3538-01A0-408E-B3CC-8F20498C958E}" dt="2023-04-23T14:29:53.278" v="183" actId="1076"/>
          <ac:grpSpMkLst>
            <pc:docMk/>
            <pc:sldMk cId="2703769365" sldId="2019"/>
            <ac:grpSpMk id="8" creationId="{A2486086-9033-B1E4-DAA1-67EF31955E70}"/>
          </ac:grpSpMkLst>
        </pc:grpChg>
        <pc:picChg chg="mod">
          <ac:chgData name="Marco Statera" userId="14834cdb-0591-4458-a932-529965d1d44f" providerId="ADAL" clId="{B35E3538-01A0-408E-B3CC-8F20498C958E}" dt="2023-04-23T14:29:55.561" v="184" actId="1076"/>
          <ac:picMkLst>
            <pc:docMk/>
            <pc:sldMk cId="2703769365" sldId="2019"/>
            <ac:picMk id="6" creationId="{6D08F0C0-202B-34C8-3162-14790C59D65C}"/>
          </ac:picMkLst>
        </pc:picChg>
        <pc:picChg chg="mod">
          <ac:chgData name="Marco Statera" userId="14834cdb-0591-4458-a932-529965d1d44f" providerId="ADAL" clId="{B35E3538-01A0-408E-B3CC-8F20498C958E}" dt="2023-04-23T14:30:08.068" v="189" actId="1076"/>
          <ac:picMkLst>
            <pc:docMk/>
            <pc:sldMk cId="2703769365" sldId="2019"/>
            <ac:picMk id="31" creationId="{0467E6BF-CD1E-4350-A605-00A49A7923D6}"/>
          </ac:picMkLst>
        </pc:picChg>
      </pc:sldChg>
      <pc:sldChg chg="delSp modSp mod modClrScheme chgLayout">
        <pc:chgData name="Marco Statera" userId="14834cdb-0591-4458-a932-529965d1d44f" providerId="ADAL" clId="{B35E3538-01A0-408E-B3CC-8F20498C958E}" dt="2023-04-23T14:24:23.876" v="101" actId="1076"/>
        <pc:sldMkLst>
          <pc:docMk/>
          <pc:sldMk cId="939480507" sldId="2021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939480507" sldId="2021"/>
            <ac:spMk id="14" creationId="{119EA995-7E31-BDCB-6D9D-214C85DFDB0E}"/>
          </ac:spMkLst>
        </pc:spChg>
        <pc:spChg chg="mod ord">
          <ac:chgData name="Marco Statera" userId="14834cdb-0591-4458-a932-529965d1d44f" providerId="ADAL" clId="{B35E3538-01A0-408E-B3CC-8F20498C958E}" dt="2023-04-23T14:22:14.146" v="73" actId="20577"/>
          <ac:spMkLst>
            <pc:docMk/>
            <pc:sldMk cId="939480507" sldId="2021"/>
            <ac:spMk id="15" creationId="{F7383C38-1C2A-40E6-6ED4-04AEB174AA01}"/>
          </ac:spMkLst>
        </pc:spChg>
        <pc:picChg chg="mod">
          <ac:chgData name="Marco Statera" userId="14834cdb-0591-4458-a932-529965d1d44f" providerId="ADAL" clId="{B35E3538-01A0-408E-B3CC-8F20498C958E}" dt="2023-04-23T14:24:23.876" v="101" actId="1076"/>
          <ac:picMkLst>
            <pc:docMk/>
            <pc:sldMk cId="939480507" sldId="2021"/>
            <ac:picMk id="4" creationId="{6F602ECF-B9D4-D05B-4C80-367EAF9D4888}"/>
          </ac:picMkLst>
        </pc:picChg>
        <pc:picChg chg="del">
          <ac:chgData name="Marco Statera" userId="14834cdb-0591-4458-a932-529965d1d44f" providerId="ADAL" clId="{B35E3538-01A0-408E-B3CC-8F20498C958E}" dt="2023-04-23T14:24:20.238" v="100" actId="478"/>
          <ac:picMkLst>
            <pc:docMk/>
            <pc:sldMk cId="939480507" sldId="2021"/>
            <ac:picMk id="5" creationId="{5C0DAC84-C946-6DD3-BB3C-B2AC3F80448E}"/>
          </ac:picMkLst>
        </pc:picChg>
      </pc:sldChg>
      <pc:sldChg chg="modSp mod modClrScheme chgLayout">
        <pc:chgData name="Marco Statera" userId="14834cdb-0591-4458-a932-529965d1d44f" providerId="ADAL" clId="{B35E3538-01A0-408E-B3CC-8F20498C958E}" dt="2023-04-23T14:20:41.899" v="20" actId="1582"/>
        <pc:sldMkLst>
          <pc:docMk/>
          <pc:sldMk cId="2762831472" sldId="2022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62831472" sldId="2022"/>
            <ac:spMk id="2" creationId="{8C7B5EE8-3271-A4EE-B61D-0E3863B8FA81}"/>
          </ac:spMkLst>
        </pc:spChg>
        <pc:spChg chg="mod ord">
          <ac:chgData name="Marco Statera" userId="14834cdb-0591-4458-a932-529965d1d44f" providerId="ADAL" clId="{B35E3538-01A0-408E-B3CC-8F20498C958E}" dt="2023-04-23T14:20:02.022" v="19" actId="14100"/>
          <ac:spMkLst>
            <pc:docMk/>
            <pc:sldMk cId="2762831472" sldId="2022"/>
            <ac:spMk id="3" creationId="{A4CA46BB-C8B4-F8AD-D50A-BEEDEB79191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62831472" sldId="2022"/>
            <ac:spMk id="4" creationId="{AE2FF671-6119-8639-06CF-C5DA213DE87D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2762831472" sldId="2022"/>
            <ac:spMk id="5" creationId="{5A6D2C71-694C-F09B-85AC-FE9FE64E6B7C}"/>
          </ac:spMkLst>
        </pc:spChg>
        <pc:cxnChg chg="mod">
          <ac:chgData name="Marco Statera" userId="14834cdb-0591-4458-a932-529965d1d44f" providerId="ADAL" clId="{B35E3538-01A0-408E-B3CC-8F20498C958E}" dt="2023-04-23T14:20:41.899" v="20" actId="1582"/>
          <ac:cxnSpMkLst>
            <pc:docMk/>
            <pc:sldMk cId="2762831472" sldId="2022"/>
            <ac:cxnSpMk id="12" creationId="{F2C82910-3C3B-8D9C-4E0A-8369F26A3EF1}"/>
          </ac:cxnSpMkLst>
        </pc:cxnChg>
        <pc:cxnChg chg="mod">
          <ac:chgData name="Marco Statera" userId="14834cdb-0591-4458-a932-529965d1d44f" providerId="ADAL" clId="{B35E3538-01A0-408E-B3CC-8F20498C958E}" dt="2023-04-23T14:20:41.899" v="20" actId="1582"/>
          <ac:cxnSpMkLst>
            <pc:docMk/>
            <pc:sldMk cId="2762831472" sldId="2022"/>
            <ac:cxnSpMk id="14" creationId="{18C21765-781A-078F-41BD-83E33F0AD5FF}"/>
          </ac:cxnSpMkLst>
        </pc:cxnChg>
        <pc:cxnChg chg="mod">
          <ac:chgData name="Marco Statera" userId="14834cdb-0591-4458-a932-529965d1d44f" providerId="ADAL" clId="{B35E3538-01A0-408E-B3CC-8F20498C958E}" dt="2023-04-23T14:20:41.899" v="20" actId="1582"/>
          <ac:cxnSpMkLst>
            <pc:docMk/>
            <pc:sldMk cId="2762831472" sldId="2022"/>
            <ac:cxnSpMk id="20" creationId="{0139314F-DFDF-3C67-B48C-9BEBE7B4687F}"/>
          </ac:cxnSpMkLst>
        </pc:cxnChg>
        <pc:cxnChg chg="mod">
          <ac:chgData name="Marco Statera" userId="14834cdb-0591-4458-a932-529965d1d44f" providerId="ADAL" clId="{B35E3538-01A0-408E-B3CC-8F20498C958E}" dt="2023-04-23T14:20:41.899" v="20" actId="1582"/>
          <ac:cxnSpMkLst>
            <pc:docMk/>
            <pc:sldMk cId="2762831472" sldId="2022"/>
            <ac:cxnSpMk id="23" creationId="{843669CA-1294-89E6-D0B2-007DAA6E80F7}"/>
          </ac:cxnSpMkLst>
        </pc:cxnChg>
      </pc:sldChg>
      <pc:sldChg chg="modSp mod modClrScheme chgLayout">
        <pc:chgData name="Marco Statera" userId="14834cdb-0591-4458-a932-529965d1d44f" providerId="ADAL" clId="{B35E3538-01A0-408E-B3CC-8F20498C958E}" dt="2023-04-23T14:21:28.827" v="29" actId="20577"/>
        <pc:sldMkLst>
          <pc:docMk/>
          <pc:sldMk cId="926367028" sldId="2023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926367028" sldId="2023"/>
            <ac:spMk id="2" creationId="{25F203EF-5611-A1A4-F9C5-68A887083029}"/>
          </ac:spMkLst>
        </pc:spChg>
        <pc:spChg chg="mod ord">
          <ac:chgData name="Marco Statera" userId="14834cdb-0591-4458-a932-529965d1d44f" providerId="ADAL" clId="{B35E3538-01A0-408E-B3CC-8F20498C958E}" dt="2023-04-23T14:21:28.827" v="29" actId="20577"/>
          <ac:spMkLst>
            <pc:docMk/>
            <pc:sldMk cId="926367028" sldId="2023"/>
            <ac:spMk id="3" creationId="{D8D258F2-A4C1-E148-A266-F1B73E58782D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926367028" sldId="2023"/>
            <ac:spMk id="4" creationId="{472E926C-0EC9-B4AD-758B-2A597C4F710A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926367028" sldId="2023"/>
            <ac:spMk id="5" creationId="{F8B35813-5DD5-43A1-11DE-74EC98300751}"/>
          </ac:spMkLst>
        </pc:sp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3707834016" sldId="2024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707834016" sldId="2024"/>
            <ac:spMk id="2" creationId="{9D25775F-EE78-8BCA-CC9A-A929B4706554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707834016" sldId="2024"/>
            <ac:spMk id="3" creationId="{B7D81BE0-90B4-4A66-DCF6-13BAE5E3B4EE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707834016" sldId="2024"/>
            <ac:spMk id="4" creationId="{47E56298-5C72-B6B1-54D6-07625B76FC41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707834016" sldId="2024"/>
            <ac:spMk id="5" creationId="{775A73BD-51E0-4A6D-1A38-B4D46BF7AF8A}"/>
          </ac:spMkLst>
        </pc:spChg>
      </pc:sldChg>
      <pc:sldChg chg="addSp modSp mod ord modClrScheme chgLayout">
        <pc:chgData name="Marco Statera" userId="14834cdb-0591-4458-a932-529965d1d44f" providerId="ADAL" clId="{B35E3538-01A0-408E-B3CC-8F20498C958E}" dt="2023-04-23T14:23:52.487" v="99" actId="1076"/>
        <pc:sldMkLst>
          <pc:docMk/>
          <pc:sldMk cId="3565876364" sldId="2025"/>
        </pc:sldMkLst>
        <pc:spChg chg="mod ord">
          <ac:chgData name="Marco Statera" userId="14834cdb-0591-4458-a932-529965d1d44f" providerId="ADAL" clId="{B35E3538-01A0-408E-B3CC-8F20498C958E}" dt="2023-04-23T14:22:58.271" v="84" actId="1076"/>
          <ac:spMkLst>
            <pc:docMk/>
            <pc:sldMk cId="3565876364" sldId="2025"/>
            <ac:spMk id="2" creationId="{3AD947FF-9362-D24C-89DD-A5A1B905F883}"/>
          </ac:spMkLst>
        </pc:spChg>
        <pc:spChg chg="mod ord">
          <ac:chgData name="Marco Statera" userId="14834cdb-0591-4458-a932-529965d1d44f" providerId="ADAL" clId="{B35E3538-01A0-408E-B3CC-8F20498C958E}" dt="2023-04-23T14:23:35.545" v="93" actId="1076"/>
          <ac:spMkLst>
            <pc:docMk/>
            <pc:sldMk cId="3565876364" sldId="2025"/>
            <ac:spMk id="3" creationId="{0CA6ECC8-B898-6646-8221-F91173F8C297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65876364" sldId="2025"/>
            <ac:spMk id="4" creationId="{3D8E71E9-0E0C-1542-88E8-44E7FA285E7A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565876364" sldId="2025"/>
            <ac:spMk id="5" creationId="{96FB3F9B-70AE-4B44-B87B-11455D5F163A}"/>
          </ac:spMkLst>
        </pc:spChg>
        <pc:graphicFrameChg chg="mod modGraphic">
          <ac:chgData name="Marco Statera" userId="14834cdb-0591-4458-a932-529965d1d44f" providerId="ADAL" clId="{B35E3538-01A0-408E-B3CC-8F20498C958E}" dt="2023-04-23T14:23:52.487" v="99" actId="1076"/>
          <ac:graphicFrameMkLst>
            <pc:docMk/>
            <pc:sldMk cId="3565876364" sldId="2025"/>
            <ac:graphicFrameMk id="9" creationId="{1C917BC0-9782-264C-915A-F3ADDA84F488}"/>
          </ac:graphicFrameMkLst>
        </pc:graphicFrameChg>
        <pc:picChg chg="add mod">
          <ac:chgData name="Marco Statera" userId="14834cdb-0591-4458-a932-529965d1d44f" providerId="ADAL" clId="{B35E3538-01A0-408E-B3CC-8F20498C958E}" dt="2023-04-23T14:23:38.095" v="94" actId="1076"/>
          <ac:picMkLst>
            <pc:docMk/>
            <pc:sldMk cId="3565876364" sldId="2025"/>
            <ac:picMk id="7" creationId="{42AF7081-209A-A7B3-2117-0EF8ABF1AFDE}"/>
          </ac:picMkLst>
        </pc:picChg>
        <pc:picChg chg="mod">
          <ac:chgData name="Marco Statera" userId="14834cdb-0591-4458-a932-529965d1d44f" providerId="ADAL" clId="{B35E3538-01A0-408E-B3CC-8F20498C958E}" dt="2023-04-23T14:23:42.662" v="95" actId="1076"/>
          <ac:picMkLst>
            <pc:docMk/>
            <pc:sldMk cId="3565876364" sldId="2025"/>
            <ac:picMk id="11" creationId="{C5C7E84B-BB61-AC42-B8A2-67A29B6C2E5C}"/>
          </ac:picMkLst>
        </pc:picChg>
      </pc:sldChg>
      <pc:sldChg chg="modSp mod modClrScheme chgLayout">
        <pc:chgData name="Marco Statera" userId="14834cdb-0591-4458-a932-529965d1d44f" providerId="ADAL" clId="{B35E3538-01A0-408E-B3CC-8F20498C958E}" dt="2023-04-23T14:17:05.556" v="11" actId="700"/>
        <pc:sldMkLst>
          <pc:docMk/>
          <pc:sldMk cId="3805868868" sldId="2027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805868868" sldId="2027"/>
            <ac:spMk id="2" creationId="{AAF74565-B9EC-4144-2584-E06E1C95A1F5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805868868" sldId="2027"/>
            <ac:spMk id="3" creationId="{978A82AF-0274-D622-6B48-1D981426F9D3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805868868" sldId="2027"/>
            <ac:spMk id="4" creationId="{3EECCA09-CF62-A58A-C15D-90DE34C52863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3805868868" sldId="2027"/>
            <ac:spMk id="5" creationId="{E40C1270-12B1-D977-821D-E8311F77CC12}"/>
          </ac:spMkLst>
        </pc:spChg>
      </pc:sldChg>
      <pc:sldChg chg="modSp mod chgLayout">
        <pc:chgData name="Marco Statera" userId="14834cdb-0591-4458-a932-529965d1d44f" providerId="ADAL" clId="{B35E3538-01A0-408E-B3CC-8F20498C958E}" dt="2023-04-23T14:28:17.045" v="166" actId="6549"/>
        <pc:sldMkLst>
          <pc:docMk/>
          <pc:sldMk cId="774400674" sldId="2542"/>
        </pc:sldMkLst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774400674" sldId="2542"/>
            <ac:spMk id="2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28:17.045" v="166" actId="6549"/>
          <ac:spMkLst>
            <pc:docMk/>
            <pc:sldMk cId="774400674" sldId="2542"/>
            <ac:spMk id="3" creationId="{00000000-0000-0000-0000-000000000000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774400674" sldId="2542"/>
            <ac:spMk id="5" creationId="{B94580DC-3516-45F9-931A-202A5476D3BD}"/>
          </ac:spMkLst>
        </pc:spChg>
        <pc:spChg chg="mod ord">
          <ac:chgData name="Marco Statera" userId="14834cdb-0591-4458-a932-529965d1d44f" providerId="ADAL" clId="{B35E3538-01A0-408E-B3CC-8F20498C958E}" dt="2023-04-23T14:17:05.556" v="11" actId="700"/>
          <ac:spMkLst>
            <pc:docMk/>
            <pc:sldMk cId="774400674" sldId="2542"/>
            <ac:spMk id="6" creationId="{60835740-C009-4A1D-966A-6003D24A609E}"/>
          </ac:spMkLst>
        </pc:spChg>
        <pc:graphicFrameChg chg="mod modGraphic">
          <ac:chgData name="Marco Statera" userId="14834cdb-0591-4458-a932-529965d1d44f" providerId="ADAL" clId="{B35E3538-01A0-408E-B3CC-8F20498C958E}" dt="2023-04-23T14:25:33.730" v="120" actId="1076"/>
          <ac:graphicFrameMkLst>
            <pc:docMk/>
            <pc:sldMk cId="774400674" sldId="2542"/>
            <ac:graphicFrameMk id="13" creationId="{E6B80A67-D9AE-8D49-8B44-FF3CBF60693A}"/>
          </ac:graphicFrameMkLst>
        </pc:graphicFrameChg>
        <pc:picChg chg="mod">
          <ac:chgData name="Marco Statera" userId="14834cdb-0591-4458-a932-529965d1d44f" providerId="ADAL" clId="{B35E3538-01A0-408E-B3CC-8F20498C958E}" dt="2023-04-23T14:28:04.950" v="153" actId="1076"/>
          <ac:picMkLst>
            <pc:docMk/>
            <pc:sldMk cId="774400674" sldId="2542"/>
            <ac:picMk id="16" creationId="{C8B37FB6-A9BA-4C3C-9D11-8291C2BF861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7T09:57:3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10 487 0 0,'0'0'1140'0'0,"1"-1"-1049"0"0,7-7-26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6A44-FC37-401D-8BF0-B1AF436C1187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793E5-EE3A-4FD6-8289-13B21F0CF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48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DDD133-399C-4878-80BC-35693617A28F}" type="slidenum">
              <a:rPr lang="en-US" sz="1400" b="0" strike="noStrike" spc="-1" smtClean="0">
                <a:latin typeface="Times New Roman"/>
              </a:rPr>
              <a:t>16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1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08104-2D45-49BD-A8AF-FDA2F7A7BFF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2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2DDD133-399C-4878-80BC-35693617A28F}" type="slidenum">
              <a:rPr lang="en-US" sz="1400" b="0" strike="noStrike" spc="-1" smtClean="0">
                <a:latin typeface="Times New Roman"/>
              </a:rPr>
              <a:t>29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76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08104-2D45-49BD-A8AF-FDA2F7A7BFF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4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17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DDD133-399C-4878-80BC-35693617A28F}" type="slidenum">
              <a:rPr lang="en-US" sz="1400" b="0" strike="noStrike" spc="-1" smtClean="0">
                <a:latin typeface="Times New Roman"/>
              </a:rPr>
              <a:t>37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35D087-2E08-4457-A775-5C8A15B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BA0C-8E86-41D6-9316-22AC20E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005" y="6356349"/>
            <a:ext cx="5911517" cy="365125"/>
          </a:xfrm>
        </p:spPr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21D14F-79C2-4A7F-AE14-F8DDF77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6511" y="6372606"/>
            <a:ext cx="1530927" cy="365125"/>
          </a:xfrm>
        </p:spPr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5D9D69F-2C26-427C-A381-30F7FB42C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69D1377-7106-476E-BE62-9BCD159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45256"/>
            <a:ext cx="10108887" cy="7281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851DBC-8465-4A95-8C49-F8AE8191C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3123" y="245256"/>
            <a:ext cx="1518877" cy="7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39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4"/>
          <a:stretch/>
        </p:blipFill>
        <p:spPr bwMode="auto">
          <a:xfrm>
            <a:off x="855712" y="0"/>
            <a:ext cx="11309350" cy="553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-Mar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6951132" cy="365125"/>
          </a:xfrm>
        </p:spPr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1330552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C743FB-07CC-4F31-9F87-3ED9A368E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1543050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7FCD1E-CAC3-47D4-B4E3-3638E7463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3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  <p:sldLayoutId id="2147483732" r:id="rId19"/>
    <p:sldLayoutId id="214748373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jpeg"/><Relationship Id="rId10" Type="http://schemas.openxmlformats.org/officeDocument/2006/relationships/image" Target="../media/image117.emf"/><Relationship Id="rId4" Type="http://schemas.openxmlformats.org/officeDocument/2006/relationships/image" Target="../media/image112.jpeg"/><Relationship Id="rId9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8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3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4.jpeg"/><Relationship Id="rId7" Type="http://schemas.openxmlformats.org/officeDocument/2006/relationships/image" Target="../media/image89.png"/><Relationship Id="rId12" Type="http://schemas.openxmlformats.org/officeDocument/2006/relationships/image" Target="../media/image9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146.png"/><Relationship Id="rId5" Type="http://schemas.openxmlformats.org/officeDocument/2006/relationships/image" Target="../media/image87.png"/><Relationship Id="rId10" Type="http://schemas.openxmlformats.org/officeDocument/2006/relationships/image" Target="../media/image145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AEFA3D1-D5B1-4843-B081-FF100B84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421683"/>
            <a:ext cx="12192000" cy="867930"/>
          </a:xfrm>
        </p:spPr>
        <p:txBody>
          <a:bodyPr/>
          <a:lstStyle/>
          <a:p>
            <a:pPr algn="ctr"/>
            <a:r>
              <a:rPr lang="en-US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LASA test facility</a:t>
            </a:r>
            <a:br>
              <a:rPr lang="en-US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</a:br>
            <a:r>
              <a:rPr lang="it-IT" sz="20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Marco Statera, LASA</a:t>
            </a:r>
            <a:endParaRPr lang="it-IT" sz="2000" dirty="0">
              <a:solidFill>
                <a:schemeClr val="accent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B558C1-9BD3-4E5B-9BD0-96FA3BBF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9266" y="6410151"/>
            <a:ext cx="5230397" cy="365125"/>
          </a:xfrm>
        </p:spPr>
        <p:txBody>
          <a:bodyPr/>
          <a:lstStyle/>
          <a:p>
            <a:r>
              <a:rPr lang="en-US" dirty="0"/>
              <a:t>4th Superconducting Magnet Test Facility Workshop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415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DD217770-9006-4666-92B1-DB00C3E96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6327" y="4645066"/>
            <a:ext cx="1799613" cy="1979376"/>
          </a:xfrm>
          <a:prstGeom prst="round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BFC570-FCD1-484C-9A2E-4746A431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6D5D08-5674-48D3-967A-C59CCE19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20" y="1098143"/>
            <a:ext cx="8963025" cy="3889068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it-IT" dirty="0" err="1">
                <a:solidFill>
                  <a:schemeClr val="tx2"/>
                </a:solidFill>
              </a:rPr>
              <a:t>Powering</a:t>
            </a:r>
            <a:r>
              <a:rPr lang="it-IT" dirty="0">
                <a:solidFill>
                  <a:schemeClr val="tx2"/>
                </a:solidFill>
              </a:rPr>
              <a:t> (M. prioli)</a:t>
            </a: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Training (</a:t>
            </a:r>
            <a:r>
              <a:rPr lang="it-IT" dirty="0" err="1">
                <a:solidFill>
                  <a:schemeClr val="tx2"/>
                </a:solidFill>
              </a:rPr>
              <a:t>both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polarities</a:t>
            </a:r>
            <a:r>
              <a:rPr lang="it-IT" dirty="0">
                <a:solidFill>
                  <a:schemeClr val="tx2"/>
                </a:solidFill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Endurance test 1h </a:t>
            </a:r>
            <a:r>
              <a:rPr lang="it-IT" dirty="0" err="1">
                <a:solidFill>
                  <a:schemeClr val="tx2"/>
                </a:solidFill>
              </a:rPr>
              <a:t>at</a:t>
            </a:r>
            <a:r>
              <a:rPr lang="it-IT" dirty="0">
                <a:solidFill>
                  <a:schemeClr val="tx2"/>
                </a:solidFill>
              </a:rPr>
              <a:t> ultimate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>
                <a:solidFill>
                  <a:schemeClr val="tx2"/>
                </a:solidFill>
              </a:rPr>
              <a:t>Magnetic field </a:t>
            </a:r>
            <a:r>
              <a:rPr lang="it-IT" dirty="0" err="1">
                <a:solidFill>
                  <a:schemeClr val="tx2"/>
                </a:solidFill>
              </a:rPr>
              <a:t>measurement</a:t>
            </a:r>
            <a:r>
              <a:rPr lang="it-IT" dirty="0">
                <a:solidFill>
                  <a:schemeClr val="tx2"/>
                </a:solidFill>
              </a:rPr>
              <a:t> by CERN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>
                <a:solidFill>
                  <a:schemeClr val="tx2"/>
                </a:solidFill>
              </a:rPr>
              <a:t>(E. De Matteis, S. Mariotto)</a:t>
            </a: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Field </a:t>
            </a:r>
            <a:r>
              <a:rPr lang="it-IT" dirty="0" err="1">
                <a:solidFill>
                  <a:schemeClr val="tx2"/>
                </a:solidFill>
              </a:rPr>
              <a:t>integral</a:t>
            </a:r>
            <a:r>
              <a:rPr lang="it-IT" dirty="0">
                <a:solidFill>
                  <a:schemeClr val="tx2"/>
                </a:solidFill>
              </a:rPr>
              <a:t> 1% to 3%  </a:t>
            </a:r>
            <a:r>
              <a:rPr lang="it-IT" dirty="0" err="1">
                <a:solidFill>
                  <a:schemeClr val="tx2"/>
                </a:solidFill>
              </a:rPr>
              <a:t>wrt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simulations</a:t>
            </a:r>
            <a:endParaRPr lang="it-IT" dirty="0">
              <a:solidFill>
                <a:schemeClr val="tx2"/>
              </a:solidFill>
            </a:endParaRP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Field </a:t>
            </a:r>
            <a:r>
              <a:rPr lang="it-IT" dirty="0" err="1">
                <a:solidFill>
                  <a:schemeClr val="tx2"/>
                </a:solidFill>
              </a:rPr>
              <a:t>integral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reproducibility</a:t>
            </a:r>
            <a:r>
              <a:rPr lang="it-IT" dirty="0">
                <a:solidFill>
                  <a:schemeClr val="tx2"/>
                </a:solidFill>
              </a:rPr>
              <a:t> &lt;0.1%</a:t>
            </a: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Field </a:t>
            </a:r>
            <a:r>
              <a:rPr lang="it-IT" dirty="0" err="1">
                <a:solidFill>
                  <a:schemeClr val="tx2"/>
                </a:solidFill>
              </a:rPr>
              <a:t>quality</a:t>
            </a:r>
            <a:r>
              <a:rPr lang="it-IT" dirty="0">
                <a:solidFill>
                  <a:schemeClr val="tx2"/>
                </a:solidFill>
              </a:rPr>
              <a:t> high </a:t>
            </a:r>
            <a:r>
              <a:rPr lang="it-IT" dirty="0" err="1">
                <a:solidFill>
                  <a:schemeClr val="tx2"/>
                </a:solidFill>
              </a:rPr>
              <a:t>reproducibility</a:t>
            </a:r>
            <a:endParaRPr lang="it-IT" dirty="0">
              <a:solidFill>
                <a:schemeClr val="tx2"/>
              </a:solidFill>
            </a:endParaRPr>
          </a:p>
          <a:p>
            <a:pPr lvl="1">
              <a:lnSpc>
                <a:spcPct val="70000"/>
              </a:lnSpc>
            </a:pPr>
            <a:r>
              <a:rPr lang="it-IT" dirty="0">
                <a:solidFill>
                  <a:schemeClr val="tx2"/>
                </a:solidFill>
              </a:rPr>
              <a:t>Transfer </a:t>
            </a:r>
            <a:r>
              <a:rPr lang="it-IT" dirty="0" err="1">
                <a:solidFill>
                  <a:schemeClr val="tx2"/>
                </a:solidFill>
              </a:rPr>
              <a:t>function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very</a:t>
            </a:r>
            <a:r>
              <a:rPr lang="it-IT" dirty="0">
                <a:solidFill>
                  <a:schemeClr val="tx2"/>
                </a:solidFill>
              </a:rPr>
              <a:t> good agreement with </a:t>
            </a:r>
            <a:r>
              <a:rPr lang="it-IT" dirty="0" err="1">
                <a:solidFill>
                  <a:schemeClr val="tx2"/>
                </a:solidFill>
              </a:rPr>
              <a:t>simulations</a:t>
            </a:r>
            <a:r>
              <a:rPr lang="it-IT" dirty="0">
                <a:solidFill>
                  <a:schemeClr val="tx2"/>
                </a:solidFill>
              </a:rPr>
              <a:t>, high </a:t>
            </a:r>
            <a:r>
              <a:rPr lang="it-IT" dirty="0" err="1">
                <a:solidFill>
                  <a:schemeClr val="tx2"/>
                </a:solidFill>
              </a:rPr>
              <a:t>reproducibility</a:t>
            </a:r>
            <a:endParaRPr lang="it-IT" dirty="0">
              <a:solidFill>
                <a:schemeClr val="tx2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t-IT" dirty="0" err="1">
                <a:solidFill>
                  <a:schemeClr val="tx2"/>
                </a:solidFill>
              </a:rPr>
              <a:t>Quenched</a:t>
            </a:r>
            <a:r>
              <a:rPr lang="it-IT" dirty="0">
                <a:solidFill>
                  <a:schemeClr val="tx2"/>
                </a:solidFill>
              </a:rPr>
              <a:t> coil </a:t>
            </a:r>
            <a:r>
              <a:rPr lang="it-IT" dirty="0" err="1">
                <a:solidFill>
                  <a:schemeClr val="tx2"/>
                </a:solidFill>
              </a:rPr>
              <a:t>recostruction</a:t>
            </a:r>
            <a:r>
              <a:rPr lang="it-IT" dirty="0">
                <a:solidFill>
                  <a:schemeClr val="tx2"/>
                </a:solidFill>
              </a:rPr>
              <a:t> via Magnetic </a:t>
            </a:r>
            <a:r>
              <a:rPr lang="it-IT" dirty="0" err="1">
                <a:solidFill>
                  <a:schemeClr val="tx2"/>
                </a:solidFill>
              </a:rPr>
              <a:t>Measurements</a:t>
            </a:r>
            <a:r>
              <a:rPr lang="it-IT" dirty="0">
                <a:solidFill>
                  <a:schemeClr val="tx2"/>
                </a:solidFill>
              </a:rPr>
              <a:t> (S. Mariotto)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4240DCE-A6A4-4609-AA2E-576DE0D2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HL-HOC test</a:t>
            </a:r>
          </a:p>
        </p:txBody>
      </p:sp>
      <p:pic>
        <p:nvPicPr>
          <p:cNvPr id="6" name="Immagine 5" descr="I">
            <a:extLst>
              <a:ext uri="{FF2B5EF4-FFF2-40B4-BE49-F238E27FC236}">
                <a16:creationId xmlns:a16="http://schemas.microsoft.com/office/drawing/2014/main" id="{C358180E-49FA-41D3-BCAD-F16F19C9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72237" y="3012777"/>
            <a:ext cx="5822546" cy="1743731"/>
          </a:xfrm>
          <a:prstGeom prst="round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5AE9C6-A824-4718-81B1-153BF184B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748" y="4662912"/>
            <a:ext cx="1368029" cy="1380996"/>
          </a:xfrm>
          <a:prstGeom prst="round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E8D274-15E3-3F34-D0F9-FD0943BF85A2}"/>
              </a:ext>
            </a:extLst>
          </p:cNvPr>
          <p:cNvSpPr txBox="1"/>
          <p:nvPr/>
        </p:nvSpPr>
        <p:spPr>
          <a:xfrm>
            <a:off x="5699540" y="6017795"/>
            <a:ext cx="131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</a:rPr>
              <a:t>By R. Valente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F96811-FE7E-879F-8D4E-C044F38AA4BE}"/>
              </a:ext>
            </a:extLst>
          </p:cNvPr>
          <p:cNvSpPr txBox="1"/>
          <p:nvPr/>
        </p:nvSpPr>
        <p:spPr>
          <a:xfrm>
            <a:off x="47685" y="5132182"/>
            <a:ext cx="367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tx2"/>
                </a:solidFill>
              </a:rPr>
              <a:t>Roud</a:t>
            </a:r>
            <a:r>
              <a:rPr lang="it-IT" dirty="0">
                <a:solidFill>
                  <a:schemeClr val="tx2"/>
                </a:solidFill>
              </a:rPr>
              <a:t> Coil Superconducting </a:t>
            </a:r>
            <a:r>
              <a:rPr lang="it-IT" dirty="0" err="1">
                <a:solidFill>
                  <a:schemeClr val="tx2"/>
                </a:solidFill>
              </a:rPr>
              <a:t>Magnet</a:t>
            </a:r>
            <a:endParaRPr lang="it-IT" dirty="0">
              <a:solidFill>
                <a:schemeClr val="tx2"/>
              </a:solidFill>
            </a:endParaRPr>
          </a:p>
          <a:p>
            <a:pPr algn="l"/>
            <a:r>
              <a:rPr lang="it-IT" dirty="0">
                <a:solidFill>
                  <a:schemeClr val="tx2"/>
                </a:solidFill>
              </a:rPr>
              <a:t>2 MgB</a:t>
            </a:r>
            <a:r>
              <a:rPr lang="it-IT" baseline="-25000" dirty="0">
                <a:solidFill>
                  <a:schemeClr val="tx2"/>
                </a:solidFill>
              </a:rPr>
              <a:t>2</a:t>
            </a:r>
            <a:r>
              <a:rPr lang="it-IT" dirty="0">
                <a:solidFill>
                  <a:schemeClr val="tx2"/>
                </a:solidFill>
              </a:rPr>
              <a:t> coils</a:t>
            </a:r>
          </a:p>
          <a:p>
            <a:pPr algn="l"/>
            <a:r>
              <a:rPr lang="it-IT" dirty="0" err="1">
                <a:solidFill>
                  <a:schemeClr val="tx2"/>
                </a:solidFill>
              </a:rPr>
              <a:t>Reached</a:t>
            </a:r>
            <a:r>
              <a:rPr lang="it-IT" dirty="0">
                <a:solidFill>
                  <a:schemeClr val="tx2"/>
                </a:solidFill>
              </a:rPr>
              <a:t> 230 A (1.5 </a:t>
            </a:r>
            <a:r>
              <a:rPr lang="it-IT" dirty="0" err="1">
                <a:solidFill>
                  <a:schemeClr val="tx2"/>
                </a:solidFill>
              </a:rPr>
              <a:t>I</a:t>
            </a:r>
            <a:r>
              <a:rPr lang="it-IT" baseline="-25000" dirty="0" err="1">
                <a:solidFill>
                  <a:schemeClr val="tx2"/>
                </a:solidFill>
              </a:rPr>
              <a:t>nom</a:t>
            </a:r>
            <a:r>
              <a:rPr lang="it-IT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6907A-B329-5A43-145A-ED334358A2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666" y="1274205"/>
            <a:ext cx="4286533" cy="28576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13B8FE6-5AC3-9D10-2ED7-95F17679AFF7}"/>
                  </a:ext>
                </a:extLst>
              </p14:cNvPr>
              <p14:cNvContentPartPr/>
              <p14:nvPr/>
            </p14:nvContentPartPr>
            <p14:xfrm>
              <a:off x="11498455" y="2311549"/>
              <a:ext cx="3840" cy="38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13B8FE6-5AC3-9D10-2ED7-95F17679AF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88855" y="2301949"/>
                <a:ext cx="22656" cy="2265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688EFF-77C9-4E1F-5102-766D42FB7BB5}"/>
              </a:ext>
            </a:extLst>
          </p:cNvPr>
          <p:cNvSpPr txBox="1"/>
          <p:nvPr/>
        </p:nvSpPr>
        <p:spPr>
          <a:xfrm>
            <a:off x="43622" y="990703"/>
            <a:ext cx="654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+mj-lt"/>
              </a:rPr>
              <a:t>54 </a:t>
            </a:r>
            <a:r>
              <a:rPr lang="it-IT" sz="2400" b="1" dirty="0" err="1">
                <a:solidFill>
                  <a:schemeClr val="tx2"/>
                </a:solidFill>
                <a:latin typeface="+mj-lt"/>
              </a:rPr>
              <a:t>series</a:t>
            </a:r>
            <a:r>
              <a:rPr lang="it-IT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j-lt"/>
              </a:rPr>
              <a:t>magnets</a:t>
            </a:r>
            <a:r>
              <a:rPr lang="it-IT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j-lt"/>
              </a:rPr>
              <a:t>tested</a:t>
            </a:r>
            <a:r>
              <a:rPr lang="it-IT" sz="2400" b="1" dirty="0">
                <a:solidFill>
                  <a:schemeClr val="tx2"/>
                </a:solidFill>
                <a:latin typeface="+mj-lt"/>
              </a:rPr>
              <a:t> and </a:t>
            </a:r>
            <a:r>
              <a:rPr lang="it-IT" sz="2400" b="1" dirty="0" err="1">
                <a:solidFill>
                  <a:schemeClr val="tx2"/>
                </a:solidFill>
                <a:latin typeface="+mj-lt"/>
              </a:rPr>
              <a:t>delivered</a:t>
            </a:r>
            <a:r>
              <a:rPr lang="it-IT" sz="2400" b="1" dirty="0">
                <a:solidFill>
                  <a:schemeClr val="tx2"/>
                </a:solidFill>
                <a:latin typeface="+mj-lt"/>
              </a:rPr>
              <a:t> to CERN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6D253124-59CC-C0A1-7410-AC8A3FEB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9C93AA-23EF-B871-C8D2-B770C4D75D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644" y="4242658"/>
            <a:ext cx="2798992" cy="24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7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">
            <a:extLst>
              <a:ext uri="{FF2B5EF4-FFF2-40B4-BE49-F238E27FC236}">
                <a16:creationId xmlns:a16="http://schemas.microsoft.com/office/drawing/2014/main" id="{62E248A7-D99B-7C38-F5AD-A64F78BEC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878" y="3005613"/>
            <a:ext cx="5902729" cy="1767744"/>
          </a:xfrm>
          <a:prstGeom prst="round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E56298-5C72-B6B1-54D6-07625B7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D25775F-EE78-8BCA-CC9A-A929B470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Selected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3772A8-787C-5432-3010-752110D3E2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821" y="3710438"/>
            <a:ext cx="3176654" cy="2927390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7B241F-9441-3928-7C96-78F8A4A3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11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315F090-D78C-ECE8-F228-549225F72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6" y="1178055"/>
            <a:ext cx="5516902" cy="2555731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533B75B-FF37-E139-4C01-4B4825A7440E}"/>
              </a:ext>
            </a:extLst>
          </p:cNvPr>
          <p:cNvGrpSpPr/>
          <p:nvPr/>
        </p:nvGrpSpPr>
        <p:grpSpPr>
          <a:xfrm>
            <a:off x="5601119" y="1232767"/>
            <a:ext cx="4741458" cy="2500536"/>
            <a:chOff x="479210" y="675000"/>
            <a:chExt cx="3750617" cy="197798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09C491E-2DCC-9D28-D8E6-32425278F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9" t="3097" r="1330" b="2242"/>
            <a:stretch/>
          </p:blipFill>
          <p:spPr>
            <a:xfrm>
              <a:off x="479210" y="675000"/>
              <a:ext cx="3656612" cy="1977989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19929AD-2C9A-57B1-E3F5-F55192E2E26F}"/>
                </a:ext>
              </a:extLst>
            </p:cNvPr>
            <p:cNvCxnSpPr>
              <a:cxnSpLocks/>
            </p:cNvCxnSpPr>
            <p:nvPr/>
          </p:nvCxnSpPr>
          <p:spPr>
            <a:xfrm>
              <a:off x="2376000" y="1131590"/>
              <a:ext cx="14956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6A82DDF-2A0E-4542-153D-22CAD8100E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4616" y="1131590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43DA085-E723-1889-F015-905813438ED0}"/>
                </a:ext>
              </a:extLst>
            </p:cNvPr>
            <p:cNvCxnSpPr>
              <a:cxnSpLocks/>
            </p:cNvCxnSpPr>
            <p:nvPr/>
          </p:nvCxnSpPr>
          <p:spPr>
            <a:xfrm>
              <a:off x="3779491" y="2340000"/>
              <a:ext cx="14956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4E9EF171-D3E8-A83D-4733-E4B2732F0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8627" y="2340000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5C4F789-5D91-8C3C-FE6B-57C77305622F}"/>
                </a:ext>
              </a:extLst>
            </p:cNvPr>
            <p:cNvSpPr txBox="1"/>
            <p:nvPr/>
          </p:nvSpPr>
          <p:spPr>
            <a:xfrm>
              <a:off x="1021387" y="837311"/>
              <a:ext cx="862667" cy="2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b="1" dirty="0" err="1">
                  <a:solidFill>
                    <a:schemeClr val="tx2"/>
                  </a:solidFill>
                </a:rPr>
                <a:t>Calculated</a:t>
              </a:r>
              <a:endParaRPr lang="it-IT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A09F31A2-56A3-4155-F2FE-2D562341CFF1}"/>
                </a:ext>
              </a:extLst>
            </p:cNvPr>
            <p:cNvCxnSpPr>
              <a:cxnSpLocks/>
            </p:cNvCxnSpPr>
            <p:nvPr/>
          </p:nvCxnSpPr>
          <p:spPr>
            <a:xfrm>
              <a:off x="917774" y="959041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54ACAB3-5A6A-C94F-A860-36A99DCCE1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503" y="959041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12A1FF-7CC6-21AE-1A67-F90B819BF075}"/>
              </a:ext>
            </a:extLst>
          </p:cNvPr>
          <p:cNvSpPr txBox="1"/>
          <p:nvPr/>
        </p:nvSpPr>
        <p:spPr>
          <a:xfrm>
            <a:off x="480715" y="854913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½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BA07C41-49B9-A19A-CA06-9BBA90982A4F}"/>
              </a:ext>
            </a:extLst>
          </p:cNvPr>
          <p:cNvSpPr txBox="1"/>
          <p:nvPr/>
        </p:nvSpPr>
        <p:spPr>
          <a:xfrm>
            <a:off x="3308364" y="4116522"/>
            <a:ext cx="203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8P family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CA1A6F4-951F-C1D1-3DB2-B04A6A3EEDA7}"/>
              </a:ext>
            </a:extLst>
          </p:cNvPr>
          <p:cNvSpPr txBox="1"/>
          <p:nvPr/>
        </p:nvSpPr>
        <p:spPr>
          <a:xfrm>
            <a:off x="6084387" y="2069379"/>
            <a:ext cx="215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6P family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1EB0E8-E2A7-AF3D-10C8-EBCA56CDBCC2}"/>
              </a:ext>
            </a:extLst>
          </p:cNvPr>
          <p:cNvSpPr txBox="1"/>
          <p:nvPr/>
        </p:nvSpPr>
        <p:spPr>
          <a:xfrm>
            <a:off x="2864106" y="5664749"/>
            <a:ext cx="223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history and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21D6F72E-6DEC-7D4A-2CC7-FEAB24B0FDD5}"/>
              </a:ext>
            </a:extLst>
          </p:cNvPr>
          <p:cNvSpPr/>
          <p:nvPr/>
        </p:nvSpPr>
        <p:spPr>
          <a:xfrm rot="10800000">
            <a:off x="2984283" y="4211764"/>
            <a:ext cx="324081" cy="45584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4EBA3F-538A-1655-7838-39BBED5638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5" b="1774"/>
          <a:stretch/>
        </p:blipFill>
        <p:spPr>
          <a:xfrm>
            <a:off x="4820356" y="3887251"/>
            <a:ext cx="5661300" cy="2659765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7E55C8E6-E637-53A8-7C1C-CDBBA12BAF98}"/>
              </a:ext>
            </a:extLst>
          </p:cNvPr>
          <p:cNvSpPr/>
          <p:nvPr/>
        </p:nvSpPr>
        <p:spPr>
          <a:xfrm>
            <a:off x="4981377" y="5810206"/>
            <a:ext cx="324081" cy="45584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783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2AA1EFC-E274-E016-C713-AED4028B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88DCA5-AED9-5F1E-9349-3333B1EE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12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F55B6F-14CC-5159-F1FB-866F45182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259785"/>
            <a:ext cx="10576934" cy="11767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First </a:t>
            </a:r>
            <a:r>
              <a:rPr lang="it-IT" dirty="0" err="1"/>
              <a:t>series</a:t>
            </a:r>
            <a:r>
              <a:rPr lang="it-IT" dirty="0"/>
              <a:t> production and first </a:t>
            </a:r>
            <a:r>
              <a:rPr lang="it-IT" dirty="0" err="1"/>
              <a:t>measurement</a:t>
            </a:r>
            <a:r>
              <a:rPr lang="it-IT" dirty="0"/>
              <a:t> of a </a:t>
            </a:r>
            <a:r>
              <a:rPr lang="it-IT" dirty="0" err="1"/>
              <a:t>series</a:t>
            </a:r>
            <a:r>
              <a:rPr lang="it-IT" dirty="0"/>
              <a:t> production of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r>
              <a:rPr lang="it-IT" dirty="0" err="1"/>
              <a:t>magnets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End of production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celebrated</a:t>
            </a:r>
            <a:r>
              <a:rPr lang="it-IT" dirty="0"/>
              <a:t> on </a:t>
            </a:r>
            <a:r>
              <a:rPr lang="it-IT" dirty="0" err="1"/>
              <a:t>Feb</a:t>
            </a:r>
            <a:r>
              <a:rPr lang="it-IT" dirty="0"/>
              <a:t> 17</a:t>
            </a:r>
            <a:r>
              <a:rPr lang="it-IT" baseline="30000" dirty="0"/>
              <a:t>th 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9657E28-ECDE-00B6-38BA-B164F72E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End of production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2CD74F-FF13-C303-E566-6D36F995D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42335"/>
            <a:ext cx="6604758" cy="2845731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421FB1-E97A-5046-A594-DD4C87645B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757" y="2198898"/>
            <a:ext cx="5546755" cy="39654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994FC7-C1FA-5314-BDBE-B3F8C049A85B}"/>
              </a:ext>
            </a:extLst>
          </p:cNvPr>
          <p:cNvSpPr txBox="1"/>
          <p:nvPr/>
        </p:nvSpPr>
        <p:spPr>
          <a:xfrm>
            <a:off x="6742019" y="5988662"/>
            <a:ext cx="5272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https://hilumilhc.web.cern.ch/article/54-magnets-high-luminosity-lhc-receives-its-first-kind-contribution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80126D-1C70-3CDD-89E2-77AA3F10516C}"/>
              </a:ext>
            </a:extLst>
          </p:cNvPr>
          <p:cNvSpPr txBox="1"/>
          <p:nvPr/>
        </p:nvSpPr>
        <p:spPr>
          <a:xfrm>
            <a:off x="290489" y="5740945"/>
            <a:ext cx="4193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https://indico.cern.ch/event/1254316/</a:t>
            </a:r>
          </a:p>
        </p:txBody>
      </p:sp>
    </p:spTree>
    <p:extLst>
      <p:ext uri="{BB962C8B-B14F-4D97-AF65-F5344CB8AC3E}">
        <p14:creationId xmlns:p14="http://schemas.microsoft.com/office/powerpoint/2010/main" val="285477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2E926C-0EC9-B4AD-758B-2A597C4F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D258F2-A4C1-E148-A266-F1B73E5878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177223"/>
            <a:ext cx="10108887" cy="4971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In the </a:t>
            </a:r>
            <a:r>
              <a:rPr lang="it-IT" sz="3200" dirty="0" err="1"/>
              <a:t>next</a:t>
            </a:r>
            <a:r>
              <a:rPr lang="it-IT" sz="3200" dirty="0"/>
              <a:t> </a:t>
            </a:r>
            <a:r>
              <a:rPr lang="it-IT" sz="3200" dirty="0" err="1"/>
              <a:t>two</a:t>
            </a:r>
            <a:r>
              <a:rPr lang="it-IT" sz="3200" dirty="0"/>
              <a:t> </a:t>
            </a:r>
            <a:r>
              <a:rPr lang="it-IT" sz="3200" dirty="0" err="1"/>
              <a:t>years</a:t>
            </a:r>
            <a:r>
              <a:rPr lang="it-IT" sz="3200" dirty="0"/>
              <a:t> we are testing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magnets</a:t>
            </a:r>
            <a:r>
              <a:rPr lang="it-IT" sz="3200" dirty="0"/>
              <a:t>, </a:t>
            </a:r>
          </a:p>
          <a:p>
            <a:pPr marL="0" indent="0">
              <a:buNone/>
            </a:pPr>
            <a:r>
              <a:rPr lang="it-IT" sz="3200" dirty="0" err="1"/>
              <a:t>exploring</a:t>
            </a:r>
            <a:r>
              <a:rPr lang="it-IT" sz="3200" dirty="0"/>
              <a:t> </a:t>
            </a:r>
            <a:r>
              <a:rPr lang="it-IT" sz="3200" dirty="0" err="1"/>
              <a:t>superconductors</a:t>
            </a:r>
            <a:r>
              <a:rPr lang="it-IT" sz="3200" dirty="0"/>
              <a:t>, </a:t>
            </a:r>
            <a:r>
              <a:rPr lang="it-IT" sz="3200" dirty="0" err="1"/>
              <a:t>configurations</a:t>
            </a:r>
            <a:r>
              <a:rPr lang="it-IT" sz="3200" dirty="0"/>
              <a:t> and </a:t>
            </a:r>
            <a:r>
              <a:rPr lang="it-IT" sz="3200" dirty="0" err="1"/>
              <a:t>technologies</a:t>
            </a:r>
            <a:endParaRPr lang="it-IT" sz="3200" dirty="0"/>
          </a:p>
          <a:p>
            <a:r>
              <a:rPr lang="it-IT" sz="3200" dirty="0"/>
              <a:t> </a:t>
            </a:r>
            <a:r>
              <a:rPr lang="it-IT" sz="3200" dirty="0" err="1"/>
              <a:t>Cosin</a:t>
            </a:r>
            <a:r>
              <a:rPr lang="it-IT" sz="3200" dirty="0"/>
              <a:t> theta high field </a:t>
            </a:r>
            <a:r>
              <a:rPr lang="it-IT" sz="3200" dirty="0" err="1"/>
              <a:t>dipole</a:t>
            </a:r>
            <a:r>
              <a:rPr lang="it-IT" sz="3200" dirty="0"/>
              <a:t> </a:t>
            </a:r>
            <a:r>
              <a:rPr lang="it-IT" sz="3200" dirty="0" err="1"/>
              <a:t>FalconD</a:t>
            </a:r>
            <a:endParaRPr lang="it-IT" sz="3200" dirty="0"/>
          </a:p>
          <a:p>
            <a:r>
              <a:rPr lang="it-IT" sz="3200" dirty="0"/>
              <a:t> </a:t>
            </a:r>
            <a:r>
              <a:rPr lang="it-IT" sz="3200" dirty="0" err="1"/>
              <a:t>Canted</a:t>
            </a:r>
            <a:r>
              <a:rPr lang="it-IT" sz="3200" dirty="0"/>
              <a:t> </a:t>
            </a:r>
            <a:r>
              <a:rPr lang="it-IT" sz="3200" dirty="0" err="1"/>
              <a:t>cosin</a:t>
            </a:r>
            <a:r>
              <a:rPr lang="it-IT" sz="3200" dirty="0"/>
              <a:t> theta </a:t>
            </a:r>
            <a:r>
              <a:rPr lang="it-IT" sz="3200" dirty="0" err="1"/>
              <a:t>magnets</a:t>
            </a:r>
            <a:r>
              <a:rPr lang="it-IT" sz="3200" dirty="0"/>
              <a:t> (</a:t>
            </a:r>
            <a:r>
              <a:rPr lang="it-IT" sz="3200" dirty="0" err="1"/>
              <a:t>straight</a:t>
            </a:r>
            <a:r>
              <a:rPr lang="it-IT" sz="3200" dirty="0"/>
              <a:t> and </a:t>
            </a:r>
            <a:r>
              <a:rPr lang="it-IT" sz="3200" dirty="0" err="1"/>
              <a:t>curved</a:t>
            </a:r>
            <a:r>
              <a:rPr lang="it-IT" sz="3200" dirty="0"/>
              <a:t>) for R&amp;D and </a:t>
            </a:r>
            <a:r>
              <a:rPr lang="it-IT" sz="3200" dirty="0" err="1"/>
              <a:t>applications</a:t>
            </a:r>
            <a:endParaRPr lang="it-IT" sz="3200" dirty="0"/>
          </a:p>
          <a:p>
            <a:r>
              <a:rPr lang="it-IT" sz="3200" dirty="0"/>
              <a:t> HTS test coils (R&amp;D for IRIS and </a:t>
            </a:r>
            <a:r>
              <a:rPr lang="it-IT" sz="3200" dirty="0" err="1"/>
              <a:t>MuColl</a:t>
            </a:r>
            <a:r>
              <a:rPr lang="it-IT" sz="3200" dirty="0"/>
              <a:t>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F203EF-5611-A1A4-F9C5-68A8870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Next </a:t>
            </a:r>
            <a:r>
              <a:rPr lang="it-IT" dirty="0" err="1"/>
              <a:t>magnets</a:t>
            </a:r>
            <a:r>
              <a:rPr lang="it-IT" dirty="0"/>
              <a:t> to be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ED737-A688-89D6-39F9-A716DEC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636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10">
            <a:extLst>
              <a:ext uri="{FF2B5EF4-FFF2-40B4-BE49-F238E27FC236}">
                <a16:creationId xmlns:a16="http://schemas.microsoft.com/office/drawing/2014/main" id="{7DD6E5F4-C2B6-BF4F-B150-CC88F7832DE0}"/>
              </a:ext>
            </a:extLst>
          </p:cNvPr>
          <p:cNvGraphicFramePr>
            <a:graphicFrameLocks/>
          </p:cNvGraphicFramePr>
          <p:nvPr/>
        </p:nvGraphicFramePr>
        <p:xfrm>
          <a:off x="176443" y="2296115"/>
          <a:ext cx="4893470" cy="3725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799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1426671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413908">
                <a:tc>
                  <a:txBody>
                    <a:bodyPr/>
                    <a:lstStyle/>
                    <a:p>
                      <a:r>
                        <a:rPr lang="it-IT" sz="1900" dirty="0"/>
                        <a:t>Cable </a:t>
                      </a:r>
                      <a:r>
                        <a:rPr lang="it-IT" sz="1900" dirty="0" err="1"/>
                        <a:t>Parameter</a:t>
                      </a:r>
                      <a:endParaRPr lang="it-IT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Value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/>
                        <a:t>Cu/SC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 err="1"/>
                        <a:t>Strand</a:t>
                      </a:r>
                      <a:r>
                        <a:rPr lang="it-IT" sz="1900" dirty="0"/>
                        <a:t> </a:t>
                      </a:r>
                      <a:r>
                        <a:rPr lang="it-IT" sz="1900" dirty="0" err="1"/>
                        <a:t>number</a:t>
                      </a:r>
                      <a:endParaRPr lang="it-IT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2x19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b="0" dirty="0" err="1"/>
                        <a:t>Strand</a:t>
                      </a:r>
                      <a:r>
                        <a:rPr lang="it-IT" sz="1900" b="0" dirty="0"/>
                        <a:t> </a:t>
                      </a:r>
                      <a:r>
                        <a:rPr lang="it-IT" sz="1900" b="0" dirty="0" err="1"/>
                        <a:t>diameter</a:t>
                      </a:r>
                      <a:r>
                        <a:rPr lang="it-IT" sz="1900" b="0" dirty="0"/>
                        <a:t> (mm)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b="0" dirty="0"/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 err="1"/>
                        <a:t>Height</a:t>
                      </a:r>
                      <a:r>
                        <a:rPr lang="it-IT" sz="1900" dirty="0"/>
                        <a:t> (mm)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20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05718611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/>
                        <a:t>Inner </a:t>
                      </a:r>
                      <a:r>
                        <a:rPr lang="it-IT" sz="1900" dirty="0" err="1"/>
                        <a:t>width</a:t>
                      </a:r>
                      <a:r>
                        <a:rPr lang="it-IT" sz="1900" dirty="0"/>
                        <a:t> (mm)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1.72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53940550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/>
                        <a:t>Outer </a:t>
                      </a:r>
                      <a:r>
                        <a:rPr lang="it-IT" sz="1900" dirty="0" err="1"/>
                        <a:t>width</a:t>
                      </a:r>
                      <a:r>
                        <a:rPr lang="it-IT" sz="1900" dirty="0"/>
                        <a:t> (mm)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1.895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86314419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 err="1"/>
                        <a:t>Keystone</a:t>
                      </a:r>
                      <a:r>
                        <a:rPr lang="it-IT" sz="1900" dirty="0"/>
                        <a:t> angle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0.5°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4332885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900" dirty="0"/>
                        <a:t>Twist </a:t>
                      </a:r>
                      <a:r>
                        <a:rPr lang="it-IT" sz="1900" dirty="0" err="1"/>
                        <a:t>pitch</a:t>
                      </a:r>
                      <a:r>
                        <a:rPr lang="it-IT" sz="1900" dirty="0"/>
                        <a:t> (mm)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62989196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D5346B06-71E6-4D4D-A254-E9E1CFC3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394" y="3311634"/>
            <a:ext cx="4180559" cy="340471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8E71E9-0E0C-1542-88E8-44E7FA28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A6ECC8-B898-6646-8221-F91173F8C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691" y="1013282"/>
            <a:ext cx="4992381" cy="1322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INFN </a:t>
            </a:r>
            <a:r>
              <a:rPr lang="it-IT" sz="2400" dirty="0" err="1"/>
              <a:t>activity</a:t>
            </a:r>
            <a:r>
              <a:rPr lang="it-IT" sz="2400" dirty="0"/>
              <a:t>, co-</a:t>
            </a:r>
            <a:r>
              <a:rPr lang="it-IT" sz="2400" dirty="0" err="1"/>
              <a:t>founded</a:t>
            </a:r>
            <a:r>
              <a:rPr lang="it-IT" sz="2400" dirty="0"/>
              <a:t> by CERN, to </a:t>
            </a:r>
            <a:r>
              <a:rPr lang="it-IT" sz="2400" dirty="0" err="1"/>
              <a:t>develop</a:t>
            </a:r>
            <a:r>
              <a:rPr lang="it-IT" sz="2400" dirty="0"/>
              <a:t> a Nb</a:t>
            </a:r>
            <a:r>
              <a:rPr lang="it-IT" sz="2400" baseline="-25000" dirty="0"/>
              <a:t>3</a:t>
            </a:r>
            <a:r>
              <a:rPr lang="it-IT" sz="2400" dirty="0"/>
              <a:t>Sn cos-theta </a:t>
            </a:r>
            <a:r>
              <a:rPr lang="it-IT" sz="2400" dirty="0" err="1"/>
              <a:t>dipole</a:t>
            </a:r>
            <a:r>
              <a:rPr lang="it-IT" sz="2400" dirty="0"/>
              <a:t> </a:t>
            </a:r>
            <a:r>
              <a:rPr lang="it-IT" sz="2400" dirty="0" err="1"/>
              <a:t>demostrator</a:t>
            </a:r>
            <a:r>
              <a:rPr lang="it-IT" sz="2400" dirty="0"/>
              <a:t> for 14 T (2 m long)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D947FF-9362-D24C-89DD-A5A1B905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FalconD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5C7E84B-BB61-AC42-B8A2-67A29B6C2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85"/>
          <a:stretch/>
        </p:blipFill>
        <p:spPr>
          <a:xfrm>
            <a:off x="8910663" y="3167204"/>
            <a:ext cx="3251695" cy="3132671"/>
          </a:xfrm>
          <a:prstGeom prst="rect">
            <a:avLst/>
          </a:prstGeom>
        </p:spPr>
      </p:pic>
      <p:graphicFrame>
        <p:nvGraphicFramePr>
          <p:cNvPr id="9" name="Segnaposto contenuto 10">
            <a:extLst>
              <a:ext uri="{FF2B5EF4-FFF2-40B4-BE49-F238E27FC236}">
                <a16:creationId xmlns:a16="http://schemas.microsoft.com/office/drawing/2014/main" id="{1C917BC0-9782-264C-915A-F3ADDA84F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28833"/>
              </p:ext>
            </p:extLst>
          </p:nvPr>
        </p:nvGraphicFramePr>
        <p:xfrm>
          <a:off x="7631309" y="1099529"/>
          <a:ext cx="4390875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516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1752359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it-IT" sz="1900" dirty="0" err="1"/>
                        <a:t>Magnet</a:t>
                      </a:r>
                      <a:r>
                        <a:rPr lang="it-IT" sz="1900" dirty="0"/>
                        <a:t> </a:t>
                      </a:r>
                      <a:r>
                        <a:rPr lang="it-IT" sz="1900" dirty="0" err="1"/>
                        <a:t>Parameter</a:t>
                      </a:r>
                      <a:endParaRPr lang="it-IT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Value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it-IT" sz="1900" dirty="0"/>
                        <a:t>Bore </a:t>
                      </a:r>
                      <a:r>
                        <a:rPr lang="it-IT" sz="1900" dirty="0" err="1"/>
                        <a:t>field</a:t>
                      </a:r>
                      <a:r>
                        <a:rPr lang="it-IT" sz="1900" dirty="0"/>
                        <a:t> (T)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it-IT" sz="1900" dirty="0" err="1"/>
                        <a:t>Operation</a:t>
                      </a:r>
                      <a:r>
                        <a:rPr lang="it-IT" sz="1900" baseline="0" dirty="0"/>
                        <a:t> on </a:t>
                      </a:r>
                      <a:r>
                        <a:rPr lang="it-IT" sz="1900" baseline="0" dirty="0" err="1"/>
                        <a:t>Load</a:t>
                      </a:r>
                      <a:r>
                        <a:rPr lang="it-IT" sz="1900" baseline="0" dirty="0"/>
                        <a:t> Line</a:t>
                      </a:r>
                      <a:r>
                        <a:rPr lang="it-IT" sz="1900" dirty="0"/>
                        <a:t>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86% (</a:t>
                      </a:r>
                      <a:r>
                        <a:rPr lang="it-IT" sz="1900" dirty="0" err="1"/>
                        <a:t>block</a:t>
                      </a:r>
                      <a:r>
                        <a:rPr lang="it-IT" sz="1900" dirty="0"/>
                        <a:t> 3)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it-IT" sz="1900" dirty="0" err="1"/>
                        <a:t>Current</a:t>
                      </a:r>
                      <a:r>
                        <a:rPr lang="it-IT" sz="1900" dirty="0"/>
                        <a:t> (A)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b="0" dirty="0">
                          <a:solidFill>
                            <a:schemeClr val="tx1"/>
                          </a:solidFill>
                        </a:rPr>
                        <a:t>22975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it-IT" sz="1900" dirty="0" err="1"/>
                        <a:t>J</a:t>
                      </a:r>
                      <a:r>
                        <a:rPr lang="it-IT" sz="1900" baseline="-25000" dirty="0" err="1"/>
                        <a:t>cu</a:t>
                      </a:r>
                      <a:r>
                        <a:rPr lang="it-IT" sz="1900" dirty="0"/>
                        <a:t> (A/mm</a:t>
                      </a:r>
                      <a:r>
                        <a:rPr lang="it-IT" sz="1900" baseline="30000" dirty="0"/>
                        <a:t>2</a:t>
                      </a:r>
                      <a:r>
                        <a:rPr lang="it-IT" sz="1900" dirty="0"/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1900" dirty="0"/>
                        <a:t>1540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99964173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F31942B6-9358-CF40-83BF-173AAFD72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72" y="2408271"/>
            <a:ext cx="2226685" cy="928203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AF7081-209A-A7B3-2117-0EF8ABF1AF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525" y="1281215"/>
            <a:ext cx="2446949" cy="978779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8652868-0598-7194-08E7-6AA4CC30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87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602ECF-B9D4-D05B-4C80-367EAF9D4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9"/>
          <a:stretch/>
        </p:blipFill>
        <p:spPr>
          <a:xfrm>
            <a:off x="7438985" y="1165084"/>
            <a:ext cx="4548105" cy="5127401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AA3E8B-E713-FD38-ADCA-29F5D392E6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60" y="1451304"/>
            <a:ext cx="2446949" cy="97877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5995A654-AAE4-6B84-091C-C9415E41FD6B}"/>
              </a:ext>
            </a:extLst>
          </p:cNvPr>
          <p:cNvGrpSpPr/>
          <p:nvPr/>
        </p:nvGrpSpPr>
        <p:grpSpPr>
          <a:xfrm>
            <a:off x="4492345" y="3512914"/>
            <a:ext cx="3065169" cy="2618300"/>
            <a:chOff x="986286" y="2898008"/>
            <a:chExt cx="3737794" cy="354063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3E858F8-7503-4122-DCD5-6A606EB6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729" y="3374409"/>
              <a:ext cx="2592908" cy="2587834"/>
            </a:xfrm>
            <a:prstGeom prst="rect">
              <a:avLst/>
            </a:prstGeom>
          </p:spPr>
        </p:pic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F94206F3-C54A-443D-8CAD-EBE4B353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286" y="2898008"/>
              <a:ext cx="3737794" cy="3540635"/>
            </a:xfrm>
            <a:prstGeom prst="rect">
              <a:avLst/>
            </a:prstGeom>
          </p:spPr>
        </p:pic>
      </p:grp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F9F4D15-CEEB-0945-756F-324FF2C4C12A}"/>
              </a:ext>
            </a:extLst>
          </p:cNvPr>
          <p:cNvCxnSpPr>
            <a:cxnSpLocks/>
          </p:cNvCxnSpPr>
          <p:nvPr/>
        </p:nvCxnSpPr>
        <p:spPr bwMode="auto">
          <a:xfrm>
            <a:off x="6011572" y="3387540"/>
            <a:ext cx="0" cy="477672"/>
          </a:xfrm>
          <a:prstGeom prst="line">
            <a:avLst/>
          </a:prstGeom>
          <a:ln>
            <a:headEnd type="oval"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F7383C38-1C2A-40E6-6ED4-04AEB174A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960" y="2645323"/>
            <a:ext cx="4221619" cy="31471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3200" dirty="0"/>
              <a:t>Coils in production </a:t>
            </a:r>
            <a:r>
              <a:rPr lang="it-IT" sz="3200" dirty="0" err="1"/>
              <a:t>at</a:t>
            </a:r>
            <a:r>
              <a:rPr lang="it-IT" sz="3200" dirty="0"/>
              <a:t> ASG </a:t>
            </a:r>
            <a:r>
              <a:rPr lang="it-IT" sz="3200" dirty="0" err="1"/>
              <a:t>Superconductors</a:t>
            </a:r>
            <a:endParaRPr lang="it-IT" sz="3200" dirty="0"/>
          </a:p>
          <a:p>
            <a:pPr marL="0" indent="0">
              <a:buNone/>
            </a:pPr>
            <a:r>
              <a:rPr lang="it-IT" sz="3200" dirty="0"/>
              <a:t>Assembly </a:t>
            </a:r>
            <a:r>
              <a:rPr lang="it-IT" sz="3200" dirty="0" err="1"/>
              <a:t>at</a:t>
            </a:r>
            <a:r>
              <a:rPr lang="it-IT" sz="3200" dirty="0"/>
              <a:t> LASA</a:t>
            </a:r>
            <a:br>
              <a:rPr lang="it-IT" sz="3200" dirty="0"/>
            </a:br>
            <a:r>
              <a:rPr lang="it-IT" sz="3200" dirty="0"/>
              <a:t>Test </a:t>
            </a:r>
            <a:r>
              <a:rPr lang="it-IT" sz="3200" dirty="0" err="1"/>
              <a:t>at</a:t>
            </a:r>
            <a:r>
              <a:rPr lang="it-IT" sz="3200" dirty="0"/>
              <a:t> 4.2 K </a:t>
            </a:r>
            <a:r>
              <a:rPr lang="it-IT" sz="3200" dirty="0" err="1"/>
              <a:t>at</a:t>
            </a:r>
            <a:r>
              <a:rPr lang="it-IT" sz="3200" dirty="0"/>
              <a:t> LASA</a:t>
            </a: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19EA995-7E31-BDCB-6D9D-214C85D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FalconD</a:t>
            </a:r>
            <a:endParaRPr lang="it-IT" dirty="0"/>
          </a:p>
        </p:txBody>
      </p:sp>
      <p:pic>
        <p:nvPicPr>
          <p:cNvPr id="3" name="Elemento grafico 6">
            <a:extLst>
              <a:ext uri="{FF2B5EF4-FFF2-40B4-BE49-F238E27FC236}">
                <a16:creationId xmlns:a16="http://schemas.microsoft.com/office/drawing/2014/main" id="{5F3A4936-CD54-5797-A6B7-AD3E7A3881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1433" y="1116807"/>
            <a:ext cx="2231683" cy="2180867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FF5C60-35DB-EEF3-1530-DC48CCC8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E839CEC-4959-8AD4-4BD5-1839CC8B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948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A33D6A-D190-4E3E-871E-215809B3E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650" y="3764617"/>
            <a:ext cx="5927351" cy="3093385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4580DC-3516-45F9-931A-202A5476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500547" y="921127"/>
            <a:ext cx="10801427" cy="2080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requested an investment to procure a furnace for Nb</a:t>
            </a:r>
            <a:r>
              <a:rPr lang="en-US" altLang="it-IT" sz="24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reaction</a:t>
            </a:r>
          </a:p>
          <a:p>
            <a:pPr marL="0" indent="0">
              <a:buNone/>
            </a:pP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new important  new competences in </a:t>
            </a:r>
            <a:r>
              <a:rPr lang="en-US" alt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field dipole 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test, together with the “in house” special </a:t>
            </a:r>
            <a:r>
              <a:rPr lang="en-US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toolings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a step for producing high field magnets at LASA</a:t>
            </a:r>
            <a:endParaRPr lang="en-US" alt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INFN-LASA </a:t>
            </a:r>
            <a:r>
              <a:rPr lang="it-IT" dirty="0" err="1"/>
              <a:t>activity</a:t>
            </a:r>
            <a:r>
              <a:rPr lang="it-IT" dirty="0"/>
              <a:t> on FCC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6" y="3357087"/>
            <a:ext cx="2208627" cy="920675"/>
          </a:xfrm>
          <a:prstGeom prst="rect">
            <a:avLst/>
          </a:prstGeom>
        </p:spPr>
      </p:pic>
      <p:sp>
        <p:nvSpPr>
          <p:cNvPr id="10" name="AutoShape 2" descr="FCC H2020 Project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E6B80A67-D9AE-8D49-8B44-FF3CBF606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248660"/>
              </p:ext>
            </p:extLst>
          </p:nvPr>
        </p:nvGraphicFramePr>
        <p:xfrm>
          <a:off x="2452392" y="2971884"/>
          <a:ext cx="4607168" cy="2294810"/>
        </p:xfrm>
        <a:graphic>
          <a:graphicData uri="http://schemas.openxmlformats.org/drawingml/2006/table">
            <a:tbl>
              <a:tblPr firstRow="1" firstCol="1" bandRow="1"/>
              <a:tblGrid>
                <a:gridCol w="2918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8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</a:rPr>
                        <a:t>Geometry</a:t>
                      </a:r>
                      <a:r>
                        <a:rPr lang="it-IT" sz="1500" dirty="0">
                          <a:effectLst/>
                        </a:rPr>
                        <a:t> and </a:t>
                      </a:r>
                      <a:r>
                        <a:rPr lang="it-IT" sz="1500" dirty="0" err="1">
                          <a:effectLst/>
                        </a:rPr>
                        <a:t>load</a:t>
                      </a:r>
                      <a:r>
                        <a:rPr lang="it-IT" sz="1500" dirty="0">
                          <a:effectLst/>
                        </a:rPr>
                        <a:t>: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b="0" dirty="0">
                          <a:effectLst/>
                        </a:rPr>
                        <a:t> 3 m</a:t>
                      </a:r>
                      <a:endParaRPr lang="it-IT" sz="15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solidFill>
                            <a:srgbClr val="3F7F47"/>
                          </a:solidFill>
                          <a:effectLst/>
                        </a:rPr>
                        <a:t>Commissioning</a:t>
                      </a:r>
                      <a:endParaRPr lang="it-IT" sz="1500" dirty="0">
                        <a:solidFill>
                          <a:srgbClr val="3F7F47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3F7F47"/>
                          </a:solidFill>
                          <a:effectLst/>
                        </a:rPr>
                        <a:t>OK</a:t>
                      </a:r>
                      <a:endParaRPr lang="it-IT" sz="1500" b="1" dirty="0">
                        <a:solidFill>
                          <a:srgbClr val="3F7F47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Installation area 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9 x 3.5 m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</a:rPr>
                        <a:t>Length</a:t>
                      </a:r>
                      <a:r>
                        <a:rPr lang="it-IT" sz="1500" dirty="0">
                          <a:effectLst/>
                        </a:rPr>
                        <a:t> (</a:t>
                      </a:r>
                      <a:r>
                        <a:rPr lang="it-IT" sz="1500" dirty="0" err="1">
                          <a:effectLst/>
                        </a:rPr>
                        <a:t>uniform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r>
                        <a:rPr lang="it-IT" sz="1500" dirty="0" err="1">
                          <a:effectLst/>
                        </a:rPr>
                        <a:t>Temp</a:t>
                      </a:r>
                      <a:r>
                        <a:rPr lang="it-IT" sz="1500" dirty="0">
                          <a:effectLst/>
                        </a:rPr>
                        <a:t>/</a:t>
                      </a:r>
                      <a:r>
                        <a:rPr lang="it-IT" sz="1500" dirty="0" err="1">
                          <a:effectLst/>
                        </a:rPr>
                        <a:t>total</a:t>
                      </a:r>
                      <a:r>
                        <a:rPr lang="it-IT" sz="1500" dirty="0">
                          <a:effectLst/>
                        </a:rPr>
                        <a:t>)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3 m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Max. </a:t>
                      </a:r>
                      <a:r>
                        <a:rPr lang="it-IT" sz="1500" dirty="0" err="1">
                          <a:effectLst/>
                        </a:rPr>
                        <a:t>operation</a:t>
                      </a:r>
                      <a:r>
                        <a:rPr lang="it-IT" sz="1500" dirty="0">
                          <a:effectLst/>
                        </a:rPr>
                        <a:t> temperature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900°C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4BCD9"/>
                      </a:solidFill>
                    </a:lnR>
                    <a:lnT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Temperature </a:t>
                      </a:r>
                      <a:r>
                        <a:rPr lang="it-IT" sz="1500" dirty="0" err="1">
                          <a:effectLst/>
                        </a:rPr>
                        <a:t>uniformity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±3°C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</a:rPr>
                        <a:t>Circulation fan / turbulent flow</a:t>
                      </a:r>
                      <a:endParaRPr lang="it-IT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1 Fan/</a:t>
                      </a:r>
                      <a:r>
                        <a:rPr lang="it-IT" sz="1500" dirty="0" err="1">
                          <a:effectLst/>
                        </a:rPr>
                        <a:t>vertical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r>
                        <a:rPr lang="it-IT" sz="1500" dirty="0" err="1">
                          <a:effectLst/>
                        </a:rPr>
                        <a:t>axis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</a:rPr>
                        <a:t>Process atmosphere </a:t>
                      </a:r>
                      <a:endParaRPr lang="it-IT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Argon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</a:rPr>
                        <a:t>Vacuum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r>
                        <a:rPr lang="it-IT" sz="1500" dirty="0" err="1">
                          <a:effectLst/>
                        </a:rPr>
                        <a:t>level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10</a:t>
                      </a:r>
                      <a:r>
                        <a:rPr lang="it-IT" sz="1500" baseline="30000" dirty="0">
                          <a:effectLst/>
                        </a:rPr>
                        <a:t>-2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r>
                        <a:rPr lang="it-IT" sz="1500" dirty="0" err="1">
                          <a:effectLst/>
                        </a:rPr>
                        <a:t>hPa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</a:rPr>
                        <a:t>Oxygen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r>
                        <a:rPr lang="it-IT" sz="1500" dirty="0" err="1">
                          <a:effectLst/>
                        </a:rPr>
                        <a:t>monitoring</a:t>
                      </a:r>
                      <a:r>
                        <a:rPr lang="it-IT" sz="1500" dirty="0">
                          <a:effectLst/>
                        </a:rPr>
                        <a:t> 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</a:rPr>
                        <a:t>down to 1 </a:t>
                      </a:r>
                      <a:r>
                        <a:rPr lang="it-IT" sz="1500" dirty="0" err="1">
                          <a:effectLst/>
                        </a:rPr>
                        <a:t>ppm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3D12CBE8-CB18-46F9-BEB6-23B18D33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560" y="3783542"/>
            <a:ext cx="2292963" cy="7243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283D89-2938-4C02-BF0F-58928ECCC5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" y="4507874"/>
            <a:ext cx="840399" cy="7113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E139637-9828-4BEE-9584-DDB4248DF8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88" y="4354755"/>
            <a:ext cx="1559205" cy="911939"/>
          </a:xfrm>
          <a:prstGeom prst="rect">
            <a:avLst/>
          </a:prstGeom>
        </p:spPr>
      </p:pic>
      <p:pic>
        <p:nvPicPr>
          <p:cNvPr id="15" name="Immagine 1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159D721-BF2E-43C6-ACB0-B55B7AD8FB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60" y="5235097"/>
            <a:ext cx="1998331" cy="671571"/>
          </a:xfrm>
          <a:prstGeom prst="rect">
            <a:avLst/>
          </a:prstGeom>
        </p:spPr>
      </p:pic>
      <p:pic>
        <p:nvPicPr>
          <p:cNvPr id="16" name="Immagine 1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8B37FB6-A9BA-4C3C-9D11-8291C2BF86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030" y="2783760"/>
            <a:ext cx="1983391" cy="957159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3C5913-1F93-5513-0A6B-10641827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40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B0F1CBB5-D207-465C-BA7E-5F21A22A29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0" y="3665134"/>
            <a:ext cx="5068025" cy="285888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A8CB0B3-4820-888F-C605-DB18EDD1F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47" y="1416927"/>
            <a:ext cx="2709669" cy="1729876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FBCA0E-6368-B397-3E80-12271FC8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75467-2AB0-41C4-AC5A-B5F7A4F2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European Projects on SC magnet design for Gantry &amp; Co</a:t>
            </a:r>
            <a:r>
              <a:rPr lang="en-US" sz="3200" baseline="30000" dirty="0"/>
              <a:t>1</a:t>
            </a:r>
            <a:r>
              <a:rPr lang="en-US" sz="3200" dirty="0"/>
              <a:t>  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8AB1F410-68DB-481F-8A20-2996F2DA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32" y="559133"/>
            <a:ext cx="2210199" cy="1196739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B965BB5-76E8-4CAF-85BE-723DCC131D4E}"/>
              </a:ext>
            </a:extLst>
          </p:cNvPr>
          <p:cNvSpPr txBox="1"/>
          <p:nvPr/>
        </p:nvSpPr>
        <p:spPr>
          <a:xfrm>
            <a:off x="3195207" y="917321"/>
            <a:ext cx="4388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WP8 -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1715D331-291A-4DB2-9408-0D8E3E10C7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635" y="2980175"/>
            <a:ext cx="2618159" cy="1369920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721104D-2E76-4357-AFDA-633018FE89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235" y="1194121"/>
            <a:ext cx="3424920" cy="1952683"/>
          </a:xfrm>
          <a:prstGeom prst="rect">
            <a:avLst/>
          </a:prstGeom>
        </p:spPr>
      </p:pic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DC9A5207-6F47-BBEC-6DE3-CC4895622E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89330">
            <a:off x="4704350" y="1843868"/>
            <a:ext cx="3127016" cy="225490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A28A2A0-C8F3-861B-93B0-4E354D7BFD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16" y="1975759"/>
            <a:ext cx="1048904" cy="1012375"/>
          </a:xfrm>
          <a:prstGeom prst="rect">
            <a:avLst/>
          </a:prstGeom>
        </p:spPr>
      </p:pic>
      <p:sp>
        <p:nvSpPr>
          <p:cNvPr id="11" name="TextBox 35">
            <a:extLst>
              <a:ext uri="{FF2B5EF4-FFF2-40B4-BE49-F238E27FC236}">
                <a16:creationId xmlns:a16="http://schemas.microsoft.com/office/drawing/2014/main" id="{2238B448-BE54-7299-279C-03A0DFCC948F}"/>
              </a:ext>
            </a:extLst>
          </p:cNvPr>
          <p:cNvSpPr txBox="1"/>
          <p:nvPr/>
        </p:nvSpPr>
        <p:spPr>
          <a:xfrm>
            <a:off x="625165" y="3040138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fr-CH" sz="1600" b="1" dirty="0" err="1">
                <a:solidFill>
                  <a:prstClr val="black"/>
                </a:solidFill>
                <a:latin typeface="Calibri" panose="020F0502020204030204"/>
              </a:rPr>
              <a:t>Courtesy</a:t>
            </a:r>
            <a:r>
              <a:rPr lang="fr-CH" sz="1600" b="1" dirty="0">
                <a:solidFill>
                  <a:prstClr val="black"/>
                </a:solidFill>
                <a:latin typeface="Calibri" panose="020F0502020204030204"/>
              </a:rPr>
              <a:t> of Tengming Shen 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773ACD-2CD4-A9BF-50B9-21DE8E8AC4CB}"/>
              </a:ext>
            </a:extLst>
          </p:cNvPr>
          <p:cNvSpPr txBox="1"/>
          <p:nvPr/>
        </p:nvSpPr>
        <p:spPr>
          <a:xfrm>
            <a:off x="3208072" y="1325940"/>
            <a:ext cx="458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CURVED Canted Cosine Theta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with R = 1.65 m (Ion gantry-oriented)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B= 4 T, 4.7 K, 0.4 T/s</a:t>
            </a:r>
            <a:endParaRPr lang="it-CH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2281FE6A-A8EF-DD64-4086-D3E8E17EC761}"/>
              </a:ext>
            </a:extLst>
          </p:cNvPr>
          <p:cNvSpPr/>
          <p:nvPr/>
        </p:nvSpPr>
        <p:spPr>
          <a:xfrm>
            <a:off x="4508344" y="2397217"/>
            <a:ext cx="809297" cy="295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CH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33FF2F-B810-1FE6-4C85-39F588E5DC46}"/>
              </a:ext>
            </a:extLst>
          </p:cNvPr>
          <p:cNvSpPr txBox="1"/>
          <p:nvPr/>
        </p:nvSpPr>
        <p:spPr>
          <a:xfrm>
            <a:off x="7851340" y="850736"/>
            <a:ext cx="357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CH" sz="2000" b="1" dirty="0">
                <a:solidFill>
                  <a:prstClr val="black"/>
                </a:solidFill>
                <a:latin typeface="Calibri" panose="020F0502020204030204"/>
              </a:rPr>
              <a:t>Institutes/Companies Partners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96DC9384-B6C5-474E-B099-7FD8AFE8F62D}"/>
              </a:ext>
            </a:extLst>
          </p:cNvPr>
          <p:cNvCxnSpPr>
            <a:cxnSpLocks/>
          </p:cNvCxnSpPr>
          <p:nvPr/>
        </p:nvCxnSpPr>
        <p:spPr>
          <a:xfrm flipH="1">
            <a:off x="2169581" y="5387297"/>
            <a:ext cx="3606015" cy="135762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36C7F059-6A6F-4177-A91E-70FE62970695}"/>
              </a:ext>
            </a:extLst>
          </p:cNvPr>
          <p:cNvCxnSpPr>
            <a:cxnSpLocks/>
          </p:cNvCxnSpPr>
          <p:nvPr/>
        </p:nvCxnSpPr>
        <p:spPr>
          <a:xfrm>
            <a:off x="625164" y="3789209"/>
            <a:ext cx="0" cy="27348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152158A-1A79-4E37-9155-020260CA69C2}"/>
              </a:ext>
            </a:extLst>
          </p:cNvPr>
          <p:cNvSpPr txBox="1"/>
          <p:nvPr/>
        </p:nvSpPr>
        <p:spPr>
          <a:xfrm>
            <a:off x="3725305" y="6234359"/>
            <a:ext cx="133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/>
              </a:rPr>
              <a:t>15 m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9DD7EEC-1BA6-4D85-A2E8-70182EB21D90}"/>
              </a:ext>
            </a:extLst>
          </p:cNvPr>
          <p:cNvSpPr txBox="1"/>
          <p:nvPr/>
        </p:nvSpPr>
        <p:spPr>
          <a:xfrm>
            <a:off x="-39898" y="4708593"/>
            <a:ext cx="794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/>
              </a:rPr>
              <a:t>6 m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78905F3-B612-4748-BF7D-A94F29C4957B}"/>
              </a:ext>
            </a:extLst>
          </p:cNvPr>
          <p:cNvSpPr txBox="1"/>
          <p:nvPr/>
        </p:nvSpPr>
        <p:spPr>
          <a:xfrm>
            <a:off x="5881920" y="3582278"/>
            <a:ext cx="560287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weight 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(300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50 ÷100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tons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the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= 3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4 T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Footprint and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reduction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cost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25% of facility cost;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cost of facility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200-250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(SC vs NC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size: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less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civil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construction.</a:t>
            </a:r>
            <a:endParaRPr lang="it-IT" sz="1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D57C5B-5DFF-BD19-091F-861616A4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941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extLst>
              <a:ext uri="{FF2B5EF4-FFF2-40B4-BE49-F238E27FC236}">
                <a16:creationId xmlns:a16="http://schemas.microsoft.com/office/drawing/2014/main" id="{FD1230FE-61F2-0010-5438-F1A13CAD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" y="2320798"/>
            <a:ext cx="3150183" cy="1287575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D04CA41-EF60-8171-539C-DD0F986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75467-2AB0-41C4-AC5A-B5F7A4F2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European Projects on SC magnet design for Gantry &amp; Co</a:t>
            </a:r>
            <a:r>
              <a:rPr lang="en-US" sz="3200" baseline="30000" dirty="0"/>
              <a:t>1</a:t>
            </a:r>
            <a:r>
              <a:rPr lang="en-US" sz="3200" dirty="0"/>
              <a:t>  </a:t>
            </a:r>
          </a:p>
        </p:txBody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0467E6BF-CD1E-4350-A605-00A49A792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27" y="973129"/>
            <a:ext cx="1803580" cy="102620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EAB1680-3FA4-4F57-A94E-2BFA523B0DA7}"/>
              </a:ext>
            </a:extLst>
          </p:cNvPr>
          <p:cNvSpPr txBox="1"/>
          <p:nvPr/>
        </p:nvSpPr>
        <p:spPr>
          <a:xfrm>
            <a:off x="2367462" y="1025089"/>
            <a:ext cx="5055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WP8 - Innovative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it-IT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4EE7A27-23E1-4FDA-805B-EDF5A34065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982" y="3345704"/>
            <a:ext cx="1894364" cy="1513837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721104D-2E76-4357-AFDA-633018FE89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775" y="1334604"/>
            <a:ext cx="3804776" cy="216925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D08F0C0-202B-34C8-3162-14790C59D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99" y="2427732"/>
            <a:ext cx="3613081" cy="547437"/>
          </a:xfrm>
          <a:prstGeom prst="rect">
            <a:avLst/>
          </a:prstGeom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A2486086-9033-B1E4-DAA1-67EF31955E70}"/>
              </a:ext>
            </a:extLst>
          </p:cNvPr>
          <p:cNvGrpSpPr/>
          <p:nvPr/>
        </p:nvGrpSpPr>
        <p:grpSpPr>
          <a:xfrm>
            <a:off x="3539796" y="3078538"/>
            <a:ext cx="3792371" cy="795527"/>
            <a:chOff x="1417339" y="2667927"/>
            <a:chExt cx="4558867" cy="1590032"/>
          </a:xfrm>
        </p:grpSpPr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21EA9922-647E-82E5-20B4-F4771D335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7339" y="2667927"/>
              <a:ext cx="4558867" cy="1228299"/>
            </a:xfrm>
            <a:prstGeom prst="rect">
              <a:avLst/>
            </a:prstGeom>
          </p:spPr>
        </p:pic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19D545B9-7530-5A1B-47D6-6006E67DAF28}"/>
                </a:ext>
              </a:extLst>
            </p:cNvPr>
            <p:cNvSpPr txBox="1"/>
            <p:nvPr/>
          </p:nvSpPr>
          <p:spPr>
            <a:xfrm>
              <a:off x="3027592" y="3458253"/>
              <a:ext cx="1669163" cy="799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1F497D"/>
                  </a:solidFill>
                  <a:latin typeface="Franklin Gothic Medium" panose="020B0603020102020204" pitchFamily="34" charset="0"/>
                </a:defRPr>
              </a:lvl1pPr>
            </a:lstStyle>
            <a:p>
              <a:pPr defTabSz="457189">
                <a:defRPr/>
              </a:pPr>
              <a:r>
                <a:rPr lang="en-US" kern="0" dirty="0"/>
                <a:t>Outer layer</a:t>
              </a:r>
            </a:p>
          </p:txBody>
        </p:sp>
      </p:grpSp>
      <p:sp>
        <p:nvSpPr>
          <p:cNvPr id="12" name="TextBox 37">
            <a:extLst>
              <a:ext uri="{FF2B5EF4-FFF2-40B4-BE49-F238E27FC236}">
                <a16:creationId xmlns:a16="http://schemas.microsoft.com/office/drawing/2014/main" id="{503A568C-5EC6-33DF-D5FA-4CA7D317E4BA}"/>
              </a:ext>
            </a:extLst>
          </p:cNvPr>
          <p:cNvSpPr txBox="1"/>
          <p:nvPr/>
        </p:nvSpPr>
        <p:spPr>
          <a:xfrm>
            <a:off x="3722126" y="3870888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fr-CH" sz="1600" b="1" dirty="0" err="1">
                <a:solidFill>
                  <a:prstClr val="black"/>
                </a:solidFill>
                <a:latin typeface="Calibri" panose="020F0502020204030204"/>
              </a:rPr>
              <a:t>Courtesy</a:t>
            </a:r>
            <a:r>
              <a:rPr lang="fr-CH" sz="1600" b="1" dirty="0">
                <a:solidFill>
                  <a:prstClr val="black"/>
                </a:solidFill>
                <a:latin typeface="Calibri" panose="020F0502020204030204"/>
              </a:rPr>
              <a:t> of Xiaorong Wang 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27249B-2EC8-2268-5D0D-1479C3401EBB}"/>
              </a:ext>
            </a:extLst>
          </p:cNvPr>
          <p:cNvSpPr txBox="1"/>
          <p:nvPr/>
        </p:nvSpPr>
        <p:spPr>
          <a:xfrm>
            <a:off x="2401892" y="1379574"/>
            <a:ext cx="5341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exploring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Canted Cosine Theta with HTS and combined function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! Labs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Industry (two demonstrators)</a:t>
            </a:r>
          </a:p>
          <a:p>
            <a:pPr defTabSz="914377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B = 4 T, 20 K, 0.4 T/s</a:t>
            </a:r>
            <a:endParaRPr lang="it-CH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24FE9C8-7441-4309-B7F3-099F202E060D}"/>
              </a:ext>
            </a:extLst>
          </p:cNvPr>
          <p:cNvSpPr/>
          <p:nvPr/>
        </p:nvSpPr>
        <p:spPr>
          <a:xfrm>
            <a:off x="7482021" y="5123214"/>
            <a:ext cx="44907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it-IT" sz="14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Rossi </a:t>
            </a:r>
            <a:r>
              <a:rPr lang="it-IT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"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Collaboration to Investigate 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Generation Heavy 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Therapy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," in </a:t>
            </a:r>
            <a:r>
              <a:rPr lang="it-IT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Transactions on Applied </a:t>
            </a:r>
            <a:r>
              <a:rPr lang="it-IT" sz="1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Superconductivity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vol. 32, no. 4, pp. 1-7,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2022, Art no. 4400207, </a:t>
            </a:r>
            <a:r>
              <a:rPr lang="it-IT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10.1109/TASC.2022.3147433.</a:t>
            </a:r>
            <a:endParaRPr lang="it-IT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33FF2F-B810-1FE6-4C85-39F588E5DC46}"/>
              </a:ext>
            </a:extLst>
          </p:cNvPr>
          <p:cNvSpPr txBox="1"/>
          <p:nvPr/>
        </p:nvSpPr>
        <p:spPr>
          <a:xfrm>
            <a:off x="7803777" y="898705"/>
            <a:ext cx="357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CH" sz="2000" b="1" dirty="0">
                <a:solidFill>
                  <a:prstClr val="black"/>
                </a:solidFill>
                <a:latin typeface="Calibri" panose="020F0502020204030204"/>
              </a:rPr>
              <a:t>Institutes/Companies Partners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7D6ED410-347B-40CD-ADA4-E34DB50FB5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126" y="4069907"/>
            <a:ext cx="3282295" cy="2727645"/>
          </a:xfrm>
          <a:prstGeom prst="rect">
            <a:avLst/>
          </a:prstGeom>
          <a:effectLst>
            <a:outerShdw blurRad="50800" dist="114300" sx="106000" sy="106000" algn="tl" rotWithShape="0">
              <a:prstClr val="black">
                <a:alpha val="22000"/>
              </a:prstClr>
            </a:outerShdw>
          </a:effectLst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690541D9-7AAE-4B65-8093-AC227EEA69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27" y="3907861"/>
            <a:ext cx="3150184" cy="2035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96C4AA-5920-0492-0715-DF067B93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376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4813905-A2E8-3E02-65EE-2A8BC075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249EEDE-961B-5EF8-1248-2858B39AD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010" y="1555842"/>
            <a:ext cx="11919536" cy="1558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SIG </a:t>
            </a:r>
            <a:r>
              <a:rPr lang="it-IT" sz="2800" dirty="0" err="1"/>
              <a:t>is</a:t>
            </a:r>
            <a:r>
              <a:rPr lang="it-IT" sz="2800" dirty="0"/>
              <a:t> an international </a:t>
            </a:r>
            <a:r>
              <a:rPr lang="it-IT" sz="2800" dirty="0" err="1"/>
              <a:t>collaboration</a:t>
            </a:r>
            <a:r>
              <a:rPr lang="it-IT" sz="2800" dirty="0"/>
              <a:t> </a:t>
            </a:r>
            <a:r>
              <a:rPr lang="it-IT" sz="2800" dirty="0" err="1"/>
              <a:t>among</a:t>
            </a:r>
            <a:endParaRPr lang="it-IT" sz="2800" dirty="0"/>
          </a:p>
          <a:p>
            <a:pPr marL="0" indent="0">
              <a:buNone/>
            </a:pPr>
            <a:r>
              <a:rPr lang="it-IT" sz="2800" dirty="0"/>
              <a:t>Technology incubator for heavy </a:t>
            </a:r>
            <a:r>
              <a:rPr lang="it-IT" sz="2800" dirty="0" err="1"/>
              <a:t>ion</a:t>
            </a:r>
            <a:r>
              <a:rPr lang="it-IT" sz="2800" dirty="0"/>
              <a:t> </a:t>
            </a:r>
            <a:r>
              <a:rPr lang="it-IT" sz="2800" dirty="0" err="1"/>
              <a:t>gantry</a:t>
            </a:r>
            <a:endParaRPr lang="it-IT" sz="2800" dirty="0"/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err="1"/>
              <a:t>Curved</a:t>
            </a:r>
            <a:r>
              <a:rPr lang="it-IT" sz="2800" dirty="0"/>
              <a:t> superconducting </a:t>
            </a:r>
            <a:r>
              <a:rPr lang="it-IT" sz="2800" dirty="0" err="1"/>
              <a:t>magnet</a:t>
            </a:r>
            <a:r>
              <a:rPr lang="it-IT" sz="2800" dirty="0"/>
              <a:t> </a:t>
            </a:r>
            <a:r>
              <a:rPr lang="it-IT" sz="2800" dirty="0" err="1"/>
              <a:t>demonstrator</a:t>
            </a:r>
            <a:r>
              <a:rPr lang="it-IT" sz="2800" dirty="0"/>
              <a:t> (R = 1.65 m) 4 T </a:t>
            </a:r>
            <a:r>
              <a:rPr lang="it-IT" sz="2800" dirty="0" err="1"/>
              <a:t>central</a:t>
            </a:r>
            <a:r>
              <a:rPr lang="it-IT" sz="2800" dirty="0"/>
              <a:t> field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BA51235-D07A-851B-AB4D-DC1F97EA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 project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D5BEBF-64DB-3053-AC23-5B1E87B4C5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4" r="357"/>
          <a:stretch/>
        </p:blipFill>
        <p:spPr>
          <a:xfrm>
            <a:off x="225010" y="3137047"/>
            <a:ext cx="3537095" cy="2898331"/>
          </a:xfrm>
          <a:prstGeom prst="rect">
            <a:avLst/>
          </a:prstGeom>
        </p:spPr>
      </p:pic>
      <p:pic>
        <p:nvPicPr>
          <p:cNvPr id="1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B0BAB6-9361-8D11-C5D0-7C3C68BD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259" y="214747"/>
            <a:ext cx="1212176" cy="920165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7D1089A2-3340-311F-C959-1A1893FD5A33}"/>
              </a:ext>
            </a:extLst>
          </p:cNvPr>
          <p:cNvGrpSpPr/>
          <p:nvPr/>
        </p:nvGrpSpPr>
        <p:grpSpPr>
          <a:xfrm>
            <a:off x="6959619" y="941776"/>
            <a:ext cx="3527959" cy="1809059"/>
            <a:chOff x="7249648" y="591434"/>
            <a:chExt cx="3527959" cy="1809059"/>
          </a:xfrm>
        </p:grpSpPr>
        <p:pic>
          <p:nvPicPr>
            <p:cNvPr id="3" name="Immagine 2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54564982-C4AD-92CF-5AE8-E4FD5D3AC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8700" y="1649837"/>
              <a:ext cx="1725112" cy="60131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B9CA7C9-F32F-9967-4CB2-94BA2797D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0675" y="591434"/>
              <a:ext cx="1562100" cy="900000"/>
            </a:xfrm>
            <a:prstGeom prst="rect">
              <a:avLst/>
            </a:prstGeom>
          </p:spPr>
        </p:pic>
        <p:pic>
          <p:nvPicPr>
            <p:cNvPr id="14" name="Immagine 13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ACD725F4-62D7-71B1-8188-8B9F2B6CA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2525" y="1500493"/>
              <a:ext cx="900000" cy="900000"/>
            </a:xfrm>
            <a:prstGeom prst="rect">
              <a:avLst/>
            </a:prstGeom>
          </p:spPr>
        </p:pic>
        <p:pic>
          <p:nvPicPr>
            <p:cNvPr id="10" name="Immagine 9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8855F837-07E9-5EC5-704D-CEDD6C55C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1578" y="597575"/>
              <a:ext cx="1725112" cy="971371"/>
            </a:xfrm>
            <a:prstGeom prst="rect">
              <a:avLst/>
            </a:prstGeom>
          </p:spPr>
        </p:pic>
        <p:sp>
          <p:nvSpPr>
            <p:cNvPr id="15" name="Parentesi graffa aperta 14">
              <a:extLst>
                <a:ext uri="{FF2B5EF4-FFF2-40B4-BE49-F238E27FC236}">
                  <a16:creationId xmlns:a16="http://schemas.microsoft.com/office/drawing/2014/main" id="{8EB90354-B7CB-9305-0C39-E3FAABB5B02A}"/>
                </a:ext>
              </a:extLst>
            </p:cNvPr>
            <p:cNvSpPr/>
            <p:nvPr/>
          </p:nvSpPr>
          <p:spPr>
            <a:xfrm>
              <a:off x="7249648" y="623025"/>
              <a:ext cx="367163" cy="1679925"/>
            </a:xfrm>
            <a:prstGeom prst="leftBrace">
              <a:avLst>
                <a:gd name="adj1" fmla="val 43911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Parentesi graffa aperta 15">
              <a:extLst>
                <a:ext uri="{FF2B5EF4-FFF2-40B4-BE49-F238E27FC236}">
                  <a16:creationId xmlns:a16="http://schemas.microsoft.com/office/drawing/2014/main" id="{4EA12434-DB32-2EB7-B9F2-8065C89A0868}"/>
                </a:ext>
              </a:extLst>
            </p:cNvPr>
            <p:cNvSpPr/>
            <p:nvPr/>
          </p:nvSpPr>
          <p:spPr>
            <a:xfrm flipH="1">
              <a:off x="10410444" y="623025"/>
              <a:ext cx="367163" cy="1679925"/>
            </a:xfrm>
            <a:prstGeom prst="leftBrace">
              <a:avLst>
                <a:gd name="adj1" fmla="val 43911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8" name="Picture 10">
            <a:extLst>
              <a:ext uri="{FF2B5EF4-FFF2-40B4-BE49-F238E27FC236}">
                <a16:creationId xmlns:a16="http://schemas.microsoft.com/office/drawing/2014/main" id="{5DA67B10-A484-9E3C-A77B-B1A24DC0AC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287" y="3658621"/>
            <a:ext cx="3695700" cy="3100515"/>
          </a:xfrm>
          <a:prstGeom prst="rect">
            <a:avLst/>
          </a:prstGeom>
        </p:spPr>
      </p:pic>
      <p:pic>
        <p:nvPicPr>
          <p:cNvPr id="19" name="Immagine 18" descr="Immagine che contiene giocattolo, LEGO&#10;&#10;Descrizione generata automaticamente">
            <a:extLst>
              <a:ext uri="{FF2B5EF4-FFF2-40B4-BE49-F238E27FC236}">
                <a16:creationId xmlns:a16="http://schemas.microsoft.com/office/drawing/2014/main" id="{00A4B0F1-2184-62F9-ECE7-8A0522E371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334" y="3658620"/>
            <a:ext cx="4299796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EFD66B8-EEBA-BC12-1C8C-7A628D4BEC22}"/>
              </a:ext>
            </a:extLst>
          </p:cNvPr>
          <p:cNvSpPr txBox="1"/>
          <p:nvPr/>
        </p:nvSpPr>
        <p:spPr>
          <a:xfrm>
            <a:off x="857089" y="3108315"/>
            <a:ext cx="2272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2D </a:t>
            </a:r>
            <a:r>
              <a:rPr lang="it-IT" i="1" dirty="0" err="1">
                <a:solidFill>
                  <a:prstClr val="black"/>
                </a:solidFill>
                <a:latin typeface="Calibri" panose="020F0502020204030204"/>
              </a:rPr>
              <a:t>magnetic</a:t>
            </a: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 field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AF23ECA-77DF-B01C-2A9B-D8228F6C1A2F}"/>
              </a:ext>
            </a:extLst>
          </p:cNvPr>
          <p:cNvSpPr txBox="1"/>
          <p:nvPr/>
        </p:nvSpPr>
        <p:spPr>
          <a:xfrm>
            <a:off x="4404669" y="3108317"/>
            <a:ext cx="227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3D model and </a:t>
            </a:r>
            <a:r>
              <a:rPr lang="it-IT" i="1" dirty="0" err="1">
                <a:solidFill>
                  <a:prstClr val="black"/>
                </a:solidFill>
                <a:latin typeface="Calibri" panose="020F0502020204030204"/>
              </a:rPr>
              <a:t>particle</a:t>
            </a: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 tracking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8C75B47-9D87-B192-A1C2-F2AA59D90A6B}"/>
              </a:ext>
            </a:extLst>
          </p:cNvPr>
          <p:cNvSpPr txBox="1"/>
          <p:nvPr/>
        </p:nvSpPr>
        <p:spPr>
          <a:xfrm>
            <a:off x="8645760" y="2951876"/>
            <a:ext cx="227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Test coil assembly design </a:t>
            </a:r>
            <a:r>
              <a:rPr lang="it-IT" i="1" dirty="0" err="1">
                <a:solidFill>
                  <a:prstClr val="black"/>
                </a:solidFill>
                <a:latin typeface="Calibri" panose="020F0502020204030204"/>
              </a:rPr>
              <a:t>ongoing</a:t>
            </a:r>
            <a:r>
              <a:rPr lang="it-IT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6761F8-E6CE-6F1F-DF5B-E419313A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407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">
            <a:extLst>
              <a:ext uri="{FF2B5EF4-FFF2-40B4-BE49-F238E27FC236}">
                <a16:creationId xmlns:a16="http://schemas.microsoft.com/office/drawing/2014/main" id="{A5CB3D11-C47D-C0E3-2746-3B58654DB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923906"/>
            <a:ext cx="12192000" cy="193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7E8B3B-792D-6F46-B4F7-D1F67C8E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207339-8661-6047-96A1-94B7288AF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41" y="973368"/>
            <a:ext cx="8963025" cy="41910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it-IT" sz="3200" dirty="0">
                <a:solidFill>
                  <a:schemeClr val="tx2"/>
                </a:solidFill>
                <a:latin typeface="+mj-lt"/>
              </a:rPr>
              <a:t> LASA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cryogenic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 system</a:t>
            </a:r>
          </a:p>
          <a:p>
            <a:pPr>
              <a:buClr>
                <a:schemeClr val="tx2"/>
              </a:buClr>
            </a:pPr>
            <a:r>
              <a:rPr lang="it-IT" sz="3200" dirty="0">
                <a:solidFill>
                  <a:schemeClr val="tx2"/>
                </a:solidFill>
                <a:latin typeface="+mj-lt"/>
              </a:rPr>
              <a:t> SC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cavities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 test facility</a:t>
            </a:r>
          </a:p>
          <a:p>
            <a:pPr>
              <a:buClr>
                <a:schemeClr val="tx2"/>
              </a:buClr>
            </a:pPr>
            <a:r>
              <a:rPr lang="it-IT" sz="3200" dirty="0">
                <a:solidFill>
                  <a:schemeClr val="tx2"/>
                </a:solidFill>
                <a:latin typeface="+mj-lt"/>
              </a:rPr>
              <a:t> SC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magnets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 test area</a:t>
            </a:r>
          </a:p>
          <a:p>
            <a:pPr lvl="1">
              <a:buClr>
                <a:schemeClr val="tx2"/>
              </a:buClr>
            </a:pPr>
            <a:r>
              <a:rPr lang="it-IT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Highligths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 of HL-LHC HOC production and test</a:t>
            </a:r>
          </a:p>
          <a:p>
            <a:pPr lvl="1">
              <a:buClr>
                <a:schemeClr val="tx2"/>
              </a:buClr>
            </a:pPr>
            <a:r>
              <a:rPr lang="it-IT" sz="3200" dirty="0">
                <a:solidFill>
                  <a:schemeClr val="tx2"/>
                </a:solidFill>
                <a:latin typeface="+mj-lt"/>
              </a:rPr>
              <a:t> Next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tests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, from high field to </a:t>
            </a:r>
            <a:r>
              <a:rPr lang="it-IT" sz="3200" dirty="0" err="1">
                <a:solidFill>
                  <a:schemeClr val="tx2"/>
                </a:solidFill>
                <a:latin typeface="+mj-lt"/>
              </a:rPr>
              <a:t>ion</a:t>
            </a:r>
            <a:r>
              <a:rPr lang="it-IT" sz="3200" dirty="0">
                <a:solidFill>
                  <a:schemeClr val="tx2"/>
                </a:solidFill>
                <a:latin typeface="+mj-lt"/>
              </a:rPr>
              <a:t> therapy</a:t>
            </a:r>
          </a:p>
          <a:p>
            <a:pPr>
              <a:buClr>
                <a:schemeClr val="tx2"/>
              </a:buClr>
            </a:pPr>
            <a:r>
              <a:rPr lang="it-IT" sz="3200" dirty="0" err="1">
                <a:solidFill>
                  <a:schemeClr val="tx2"/>
                </a:solidFill>
                <a:latin typeface="+mj-lt"/>
              </a:rPr>
              <a:t>conclusion</a:t>
            </a:r>
            <a:endParaRPr lang="it-IT" sz="3200" dirty="0">
              <a:solidFill>
                <a:schemeClr val="tx2"/>
              </a:solidFill>
              <a:latin typeface="+mj-lt"/>
            </a:endParaRPr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9B811A9-21DD-1648-BE24-61317DB2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r>
              <a:rPr lang="it-IT" dirty="0"/>
              <a:t> </a:t>
            </a:r>
            <a:r>
              <a:rPr lang="it-IT" dirty="0">
                <a:solidFill>
                  <a:schemeClr val="accent6"/>
                </a:solidFill>
              </a:rPr>
              <a:t>da rifare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B2F2B5-BBF3-73BD-0E06-4F2416CC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008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C64E-D6E2-48F5-8CD5-1197E052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CB6DF-09B8-40CB-B5B1-344BA354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194" y="2869754"/>
            <a:ext cx="4957700" cy="3127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96C3A-2B5C-42FC-8CD2-61953A52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8" y="2844244"/>
            <a:ext cx="6414271" cy="3127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661C2-6899-4CAA-93E4-9F6F9F40C993}"/>
              </a:ext>
            </a:extLst>
          </p:cNvPr>
          <p:cNvSpPr txBox="1"/>
          <p:nvPr/>
        </p:nvSpPr>
        <p:spPr>
          <a:xfrm>
            <a:off x="457656" y="1117577"/>
            <a:ext cx="105156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provided some key tooling for magnet construction  on loan (5 years, renewable) to LASA </a:t>
            </a:r>
          </a:p>
          <a:p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in the workshop &amp; assembly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94118-648F-493E-9C8E-178A118BC9BB}"/>
              </a:ext>
            </a:extLst>
          </p:cNvPr>
          <p:cNvSpPr txBox="1"/>
          <p:nvPr/>
        </p:nvSpPr>
        <p:spPr>
          <a:xfrm>
            <a:off x="7099884" y="6044520"/>
            <a:ext cx="408432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 machine for Rutherford cable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44576-90F8-40B3-A95C-EC73C9C952BE}"/>
              </a:ext>
            </a:extLst>
          </p:cNvPr>
          <p:cNvSpPr txBox="1"/>
          <p:nvPr/>
        </p:nvSpPr>
        <p:spPr>
          <a:xfrm>
            <a:off x="1118619" y="6042335"/>
            <a:ext cx="480060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Collaring press for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costheta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straight magnets</a:t>
            </a: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E91026DD-58BE-42C6-AD14-47FEABD0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02F532-85EC-45BF-BF07-0956923A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4353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CCB26E-2666-868D-3670-B689216B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AB9235-2A93-34B8-BCBC-65DBD844C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004207"/>
            <a:ext cx="8963025" cy="10632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Test HTS coils in the framework of </a:t>
            </a:r>
            <a:r>
              <a:rPr lang="it-IT" dirty="0" err="1"/>
              <a:t>MuColl</a:t>
            </a:r>
            <a:r>
              <a:rPr lang="it-IT" dirty="0"/>
              <a:t> WP7.2</a:t>
            </a:r>
          </a:p>
          <a:p>
            <a:pPr marL="0" indent="0">
              <a:buNone/>
            </a:pPr>
            <a:r>
              <a:rPr lang="it-IT" dirty="0"/>
              <a:t>CERN-EP, LNCMI, PSI, </a:t>
            </a:r>
            <a:r>
              <a:rPr lang="it-IT" dirty="0" err="1"/>
              <a:t>Univ</a:t>
            </a:r>
            <a:r>
              <a:rPr lang="it-IT" dirty="0"/>
              <a:t>. Geneva, INFN LASA, </a:t>
            </a:r>
            <a:r>
              <a:rPr lang="it-IT" dirty="0" err="1"/>
              <a:t>Univ</a:t>
            </a:r>
            <a:r>
              <a:rPr lang="it-IT" dirty="0"/>
              <a:t>. Milan, </a:t>
            </a:r>
            <a:r>
              <a:rPr lang="it-IT" dirty="0" err="1"/>
              <a:t>Univ</a:t>
            </a:r>
            <a:r>
              <a:rPr lang="it-IT" dirty="0"/>
              <a:t>. Southampton, </a:t>
            </a:r>
            <a:r>
              <a:rPr lang="it-IT" dirty="0" err="1"/>
              <a:t>Univ</a:t>
            </a:r>
            <a:r>
              <a:rPr lang="it-IT" dirty="0"/>
              <a:t>. Twente, CEA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A7D0735-A3A8-63DA-3F90-68700E77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HTS R&amp;D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144852D-686B-3D73-E3EC-25B0865477A8}"/>
              </a:ext>
            </a:extLst>
          </p:cNvPr>
          <p:cNvSpPr txBox="1">
            <a:spLocks/>
          </p:cNvSpPr>
          <p:nvPr/>
        </p:nvSpPr>
        <p:spPr>
          <a:xfrm>
            <a:off x="259466" y="2259738"/>
            <a:ext cx="10093409" cy="3812649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 2" panose="05020102010507070707" pitchFamily="18" charset="2"/>
              <a:buChar char=""/>
            </a:pPr>
            <a:r>
              <a:rPr lang="it-IT" sz="8800" dirty="0"/>
              <a:t> </a:t>
            </a:r>
            <a:r>
              <a:rPr lang="it-IT" sz="8800" dirty="0">
                <a:solidFill>
                  <a:schemeClr val="tx2"/>
                </a:solidFill>
              </a:rPr>
              <a:t>Target </a:t>
            </a:r>
            <a:r>
              <a:rPr lang="it-IT" sz="8800" dirty="0" err="1">
                <a:solidFill>
                  <a:schemeClr val="tx2"/>
                </a:solidFill>
              </a:rPr>
              <a:t>solenoid</a:t>
            </a:r>
            <a:r>
              <a:rPr lang="it-IT" sz="88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6400" dirty="0">
                <a:solidFill>
                  <a:schemeClr val="tx2"/>
                </a:solidFill>
              </a:rPr>
              <a:t>1.5 m 20 T 2MW</a:t>
            </a:r>
          </a:p>
          <a:p>
            <a:pPr>
              <a:buClr>
                <a:schemeClr val="tx2"/>
              </a:buClr>
              <a:buFont typeface="Wingdings 2" panose="05020102010507070707" pitchFamily="18" charset="2"/>
              <a:buChar char=""/>
            </a:pP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8800" dirty="0" err="1">
                <a:solidFill>
                  <a:schemeClr val="tx2"/>
                </a:solidFill>
              </a:rPr>
              <a:t>Muon</a:t>
            </a: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8800" dirty="0" err="1">
                <a:solidFill>
                  <a:schemeClr val="tx2"/>
                </a:solidFill>
              </a:rPr>
              <a:t>coolig</a:t>
            </a:r>
            <a:r>
              <a:rPr lang="it-IT" sz="88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6400" dirty="0">
                <a:solidFill>
                  <a:schemeClr val="tx2"/>
                </a:solidFill>
              </a:rPr>
              <a:t>1km  2 T to14 T </a:t>
            </a:r>
          </a:p>
          <a:p>
            <a:pPr>
              <a:buClr>
                <a:schemeClr val="tx2"/>
              </a:buClr>
              <a:buFont typeface="Wingdings 2" panose="05020102010507070707" pitchFamily="18" charset="2"/>
              <a:buChar char=""/>
            </a:pP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8800" dirty="0" err="1">
                <a:solidFill>
                  <a:schemeClr val="tx2"/>
                </a:solidFill>
              </a:rPr>
              <a:t>Final</a:t>
            </a:r>
            <a:r>
              <a:rPr lang="it-IT" sz="8800" dirty="0">
                <a:solidFill>
                  <a:schemeClr val="tx2"/>
                </a:solidFill>
              </a:rPr>
              <a:t> </a:t>
            </a:r>
            <a:r>
              <a:rPr lang="it-IT" sz="8800" dirty="0" err="1">
                <a:solidFill>
                  <a:schemeClr val="tx2"/>
                </a:solidFill>
              </a:rPr>
              <a:t>cooling</a:t>
            </a:r>
            <a:r>
              <a:rPr lang="it-IT" sz="88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it-IT" sz="8800" dirty="0">
                <a:solidFill>
                  <a:schemeClr val="tx2"/>
                </a:solidFill>
              </a:rPr>
              <a:t>  </a:t>
            </a:r>
            <a:r>
              <a:rPr lang="it-IT" sz="6400" dirty="0">
                <a:solidFill>
                  <a:schemeClr val="tx2"/>
                </a:solidFill>
              </a:rPr>
              <a:t>8.5 m – 40 T or 60 T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39B95167-D9A3-4758-C29F-D740F3E4477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550452" y="1817849"/>
            <a:ext cx="4048010" cy="1738163"/>
          </a:xfrm>
          <a:prstGeom prst="rect">
            <a:avLst/>
          </a:prstGeom>
          <a:ln w="0">
            <a:noFill/>
          </a:ln>
        </p:spPr>
      </p:pic>
      <p:pic>
        <p:nvPicPr>
          <p:cNvPr id="8" name="Picture 8" descr="vcc.jpg">
            <a:extLst>
              <a:ext uri="{FF2B5EF4-FFF2-40B4-BE49-F238E27FC236}">
                <a16:creationId xmlns:a16="http://schemas.microsoft.com/office/drawing/2014/main" id="{02520C00-E1D5-C143-FCAE-0470F24186E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06004" y="3667037"/>
            <a:ext cx="5646351" cy="1587363"/>
          </a:xfrm>
          <a:prstGeom prst="rect">
            <a:avLst/>
          </a:prstGeom>
          <a:ln w="0">
            <a:noFill/>
          </a:ln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D150A0EB-A3A4-84D8-5180-FEC79A901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609" y="2898413"/>
            <a:ext cx="2363233" cy="3555356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E317CE2F-B30F-DEBB-0C71-5D32D93F7DB1}"/>
              </a:ext>
            </a:extLst>
          </p:cNvPr>
          <p:cNvSpPr txBox="1"/>
          <p:nvPr/>
        </p:nvSpPr>
        <p:spPr>
          <a:xfrm>
            <a:off x="9237781" y="6028056"/>
            <a:ext cx="19292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333" dirty="0"/>
              <a:t>B. Bordini, CERN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572C63-B3A2-2EB7-2118-C0EFAF565EED}"/>
              </a:ext>
            </a:extLst>
          </p:cNvPr>
          <p:cNvSpPr txBox="1"/>
          <p:nvPr/>
        </p:nvSpPr>
        <p:spPr>
          <a:xfrm>
            <a:off x="8688289" y="5455366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</a:rPr>
              <a:t>40 T NI</a:t>
            </a:r>
          </a:p>
        </p:txBody>
      </p:sp>
      <p:pic>
        <p:nvPicPr>
          <p:cNvPr id="12" name="Picture 2" descr="Welcome page to Muon Collider website | International Muon Collider Design  Study">
            <a:extLst>
              <a:ext uri="{FF2B5EF4-FFF2-40B4-BE49-F238E27FC236}">
                <a16:creationId xmlns:a16="http://schemas.microsoft.com/office/drawing/2014/main" id="{1ECF6BCD-A89A-2119-18C4-F7CEBB37C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7719" y="1219685"/>
            <a:ext cx="2229719" cy="14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43C228C9-E794-AAD6-EB09-51DBC582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2467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ECCA09-CF62-A58A-C15D-90DE34C5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A82AF-0274-D622-6B48-1D981426F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038207"/>
            <a:ext cx="8963025" cy="1325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R&amp;D testing small coils (in self field or up to 8T)</a:t>
            </a:r>
          </a:p>
          <a:p>
            <a:pPr marL="0" indent="0">
              <a:buNone/>
            </a:pPr>
            <a:r>
              <a:rPr lang="it-IT" sz="2800" dirty="0"/>
              <a:t>NI-</a:t>
            </a:r>
            <a:r>
              <a:rPr lang="it-IT" sz="2800" dirty="0" err="1"/>
              <a:t>partial</a:t>
            </a:r>
            <a:r>
              <a:rPr lang="it-IT" sz="2800" dirty="0"/>
              <a:t> </a:t>
            </a:r>
            <a:r>
              <a:rPr lang="it-IT" sz="2800" dirty="0" err="1"/>
              <a:t>insulated</a:t>
            </a:r>
            <a:r>
              <a:rPr lang="it-IT" sz="2800" dirty="0"/>
              <a:t> – </a:t>
            </a:r>
            <a:r>
              <a:rPr lang="it-IT" sz="2800" dirty="0" err="1"/>
              <a:t>impregnated</a:t>
            </a:r>
            <a:r>
              <a:rPr lang="it-IT" sz="2800" dirty="0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F74565-B9EC-4144-2584-E06E1C95A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of small coils</a:t>
            </a:r>
          </a:p>
        </p:txBody>
      </p:sp>
      <p:pic>
        <p:nvPicPr>
          <p:cNvPr id="6" name="Picture 2" descr="Welcome page to Muon Collider website | International Muon Collider Design  Study">
            <a:extLst>
              <a:ext uri="{FF2B5EF4-FFF2-40B4-BE49-F238E27FC236}">
                <a16:creationId xmlns:a16="http://schemas.microsoft.com/office/drawing/2014/main" id="{7F3B24E4-CCAD-2982-C63E-094462EB8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85"/>
          <a:stretch/>
        </p:blipFill>
        <p:spPr bwMode="auto">
          <a:xfrm>
            <a:off x="3397725" y="4924885"/>
            <a:ext cx="1929716" cy="12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52FDAE6-5BB4-BF84-D2AA-028B5AE79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136" y="2198316"/>
            <a:ext cx="3472561" cy="168387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C222B0-292D-FDF5-C8D3-0919C057DB30}"/>
              </a:ext>
            </a:extLst>
          </p:cNvPr>
          <p:cNvSpPr txBox="1"/>
          <p:nvPr/>
        </p:nvSpPr>
        <p:spPr>
          <a:xfrm>
            <a:off x="5546279" y="5129676"/>
            <a:ext cx="1850891" cy="1477328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pPr defTabSz="4176144"/>
            <a:r>
              <a:rPr lang="it-IT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MAGIX</a:t>
            </a:r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480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1200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 and 2.17 K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500 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59575E-5368-D1B5-41F2-2A04355C1EE1}"/>
              </a:ext>
            </a:extLst>
          </p:cNvPr>
          <p:cNvSpPr txBox="1"/>
          <p:nvPr/>
        </p:nvSpPr>
        <p:spPr>
          <a:xfrm>
            <a:off x="3570332" y="4029049"/>
            <a:ext cx="2986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</a:rPr>
              <a:t>NI-</a:t>
            </a:r>
            <a:r>
              <a:rPr lang="it-IT" sz="2400" dirty="0" err="1">
                <a:solidFill>
                  <a:schemeClr val="tx2"/>
                </a:solidFill>
              </a:rPr>
              <a:t>partial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insulated</a:t>
            </a:r>
            <a:r>
              <a:rPr lang="it-IT" sz="2400" dirty="0">
                <a:solidFill>
                  <a:schemeClr val="tx2"/>
                </a:solidFill>
              </a:rPr>
              <a:t> – </a:t>
            </a:r>
          </a:p>
          <a:p>
            <a:r>
              <a:rPr lang="it-IT" sz="2400" dirty="0" err="1">
                <a:solidFill>
                  <a:schemeClr val="tx2"/>
                </a:solidFill>
              </a:rPr>
              <a:t>impregnated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Freccia a sinistra 14">
            <a:extLst>
              <a:ext uri="{FF2B5EF4-FFF2-40B4-BE49-F238E27FC236}">
                <a16:creationId xmlns:a16="http://schemas.microsoft.com/office/drawing/2014/main" id="{90A47258-6875-E354-8609-DCEFDE0897E1}"/>
              </a:ext>
            </a:extLst>
          </p:cNvPr>
          <p:cNvSpPr/>
          <p:nvPr/>
        </p:nvSpPr>
        <p:spPr>
          <a:xfrm rot="9381888">
            <a:off x="2926701" y="2646766"/>
            <a:ext cx="763565" cy="1619911"/>
          </a:xfrm>
          <a:prstGeom prst="leftArrow">
            <a:avLst/>
          </a:prstGeom>
          <a:solidFill>
            <a:schemeClr val="tx2">
              <a:alpha val="4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16" name="Freccia a sinistra 15">
            <a:extLst>
              <a:ext uri="{FF2B5EF4-FFF2-40B4-BE49-F238E27FC236}">
                <a16:creationId xmlns:a16="http://schemas.microsoft.com/office/drawing/2014/main" id="{04D34EBA-C11D-C459-C533-C8201EB6EC9E}"/>
              </a:ext>
            </a:extLst>
          </p:cNvPr>
          <p:cNvSpPr/>
          <p:nvPr/>
        </p:nvSpPr>
        <p:spPr>
          <a:xfrm rot="12887198">
            <a:off x="6572145" y="3562014"/>
            <a:ext cx="1319231" cy="985708"/>
          </a:xfrm>
          <a:prstGeom prst="leftArrow">
            <a:avLst/>
          </a:prstGeom>
          <a:solidFill>
            <a:schemeClr val="tx2">
              <a:alpha val="4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chemeClr val="tx2"/>
              </a:solidFill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A9BA7E6-BE45-3956-D048-D12F3ADD97A3}"/>
              </a:ext>
            </a:extLst>
          </p:cNvPr>
          <p:cNvGrpSpPr/>
          <p:nvPr/>
        </p:nvGrpSpPr>
        <p:grpSpPr>
          <a:xfrm>
            <a:off x="7923336" y="3591764"/>
            <a:ext cx="1052145" cy="2782115"/>
            <a:chOff x="6516216" y="2213026"/>
            <a:chExt cx="789109" cy="2086586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21863D3-E61F-117F-D3FE-B45F2FEE5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224" y="2213026"/>
              <a:ext cx="717101" cy="2086586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A0A09C9A-A76B-910D-86A1-684A2B18BCAE}"/>
                </a:ext>
              </a:extLst>
            </p:cNvPr>
            <p:cNvCxnSpPr/>
            <p:nvPr/>
          </p:nvCxnSpPr>
          <p:spPr>
            <a:xfrm flipV="1">
              <a:off x="7264822" y="3185173"/>
              <a:ext cx="0" cy="111443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8C42A23D-13D8-9735-E68C-E2C5825E7FC7}"/>
                </a:ext>
              </a:extLst>
            </p:cNvPr>
            <p:cNvCxnSpPr/>
            <p:nvPr/>
          </p:nvCxnSpPr>
          <p:spPr>
            <a:xfrm flipV="1">
              <a:off x="6516216" y="3157334"/>
              <a:ext cx="0" cy="111443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e 21">
            <a:extLst>
              <a:ext uri="{FF2B5EF4-FFF2-40B4-BE49-F238E27FC236}">
                <a16:creationId xmlns:a16="http://schemas.microsoft.com/office/drawing/2014/main" id="{F6A5C894-C53A-8877-2CC2-6B9588E45AA1}"/>
              </a:ext>
            </a:extLst>
          </p:cNvPr>
          <p:cNvSpPr/>
          <p:nvPr/>
        </p:nvSpPr>
        <p:spPr>
          <a:xfrm>
            <a:off x="7834997" y="3587333"/>
            <a:ext cx="1165841" cy="57606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AC286AE-73CA-1C5D-1BC0-909474973AFD}"/>
              </a:ext>
            </a:extLst>
          </p:cNvPr>
          <p:cNvSpPr txBox="1"/>
          <p:nvPr/>
        </p:nvSpPr>
        <p:spPr>
          <a:xfrm>
            <a:off x="7231613" y="1764665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7030A0"/>
                </a:solidFill>
              </a:rPr>
              <a:t>New </a:t>
            </a:r>
            <a:r>
              <a:rPr lang="it-IT" sz="2400" dirty="0" err="1">
                <a:solidFill>
                  <a:srgbClr val="7030A0"/>
                </a:solidFill>
              </a:rPr>
              <a:t>cooling</a:t>
            </a:r>
            <a:r>
              <a:rPr lang="it-IT" sz="2400" dirty="0">
                <a:solidFill>
                  <a:srgbClr val="7030A0"/>
                </a:solidFill>
              </a:rPr>
              <a:t> system 20-50K</a:t>
            </a:r>
          </a:p>
          <a:p>
            <a:r>
              <a:rPr lang="it-IT" sz="2400" dirty="0" err="1">
                <a:solidFill>
                  <a:srgbClr val="7030A0"/>
                </a:solidFill>
              </a:rPr>
              <a:t>Closed</a:t>
            </a:r>
            <a:r>
              <a:rPr lang="it-IT" sz="2400" dirty="0">
                <a:solidFill>
                  <a:srgbClr val="7030A0"/>
                </a:solidFill>
              </a:rPr>
              <a:t> loop He</a:t>
            </a:r>
          </a:p>
          <a:p>
            <a:r>
              <a:rPr lang="it-IT" sz="2400" dirty="0">
                <a:solidFill>
                  <a:srgbClr val="7030A0"/>
                </a:solidFill>
              </a:rPr>
              <a:t>(IRIS)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A08C7-AB02-4DEF-2D57-4BE663D1C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6144" y="1044301"/>
            <a:ext cx="2775856" cy="362376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9E5D3E2-3817-4E22-2436-A1341D60842D}"/>
              </a:ext>
            </a:extLst>
          </p:cNvPr>
          <p:cNvSpPr txBox="1"/>
          <p:nvPr/>
        </p:nvSpPr>
        <p:spPr>
          <a:xfrm>
            <a:off x="8980181" y="5265959"/>
            <a:ext cx="3377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8 T field by solemi1</a:t>
            </a:r>
          </a:p>
          <a:p>
            <a:r>
              <a:rPr lang="it-IT" sz="2800" dirty="0">
                <a:solidFill>
                  <a:srgbClr val="00B050"/>
                </a:solidFill>
              </a:rPr>
              <a:t>(</a:t>
            </a:r>
            <a:r>
              <a:rPr lang="it-IT" sz="2800" dirty="0" err="1">
                <a:solidFill>
                  <a:srgbClr val="00B050"/>
                </a:solidFill>
              </a:rPr>
              <a:t>refurbished</a:t>
            </a:r>
            <a:r>
              <a:rPr lang="it-IT" sz="2800" dirty="0">
                <a:solidFill>
                  <a:srgbClr val="00B050"/>
                </a:solidFill>
              </a:rPr>
              <a:t> by IRIS)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F589A3-7B5F-167D-FA85-FC9EFFEA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22</a:t>
            </a:fld>
            <a:endParaRPr lang="it-IT" dirty="0"/>
          </a:p>
        </p:txBody>
      </p:sp>
      <p:pic>
        <p:nvPicPr>
          <p:cNvPr id="10" name="Immagine 9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7D10C69A-E0DD-1419-77F0-0E0784792C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4" y="2567646"/>
            <a:ext cx="2939536" cy="3646912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488EE9F-245D-7DAE-ED1E-F1B64BD67A14}"/>
              </a:ext>
            </a:extLst>
          </p:cNvPr>
          <p:cNvCxnSpPr>
            <a:cxnSpLocks/>
          </p:cNvCxnSpPr>
          <p:nvPr/>
        </p:nvCxnSpPr>
        <p:spPr>
          <a:xfrm flipV="1">
            <a:off x="8219823" y="2978468"/>
            <a:ext cx="0" cy="55167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9A7D318-EBBA-73BF-0AF8-03E27C16B111}"/>
              </a:ext>
            </a:extLst>
          </p:cNvPr>
          <p:cNvCxnSpPr>
            <a:cxnSpLocks/>
          </p:cNvCxnSpPr>
          <p:nvPr/>
        </p:nvCxnSpPr>
        <p:spPr>
          <a:xfrm flipV="1">
            <a:off x="8582812" y="2997935"/>
            <a:ext cx="0" cy="551670"/>
          </a:xfrm>
          <a:prstGeom prst="straightConnector1">
            <a:avLst/>
          </a:prstGeom>
          <a:ln w="571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0">
            <a:extLst>
              <a:ext uri="{FF2B5EF4-FFF2-40B4-BE49-F238E27FC236}">
                <a16:creationId xmlns:a16="http://schemas.microsoft.com/office/drawing/2014/main" id="{EEF64A2A-7717-22A8-FBCC-F5E2F22562C1}"/>
              </a:ext>
            </a:extLst>
          </p:cNvPr>
          <p:cNvSpPr txBox="1"/>
          <p:nvPr/>
        </p:nvSpPr>
        <p:spPr>
          <a:xfrm>
            <a:off x="1716487" y="6009951"/>
            <a:ext cx="130419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33" dirty="0"/>
              <a:t>S, Sorti</a:t>
            </a:r>
            <a:r>
              <a:rPr lang="en-CH" sz="1333" dirty="0"/>
              <a:t>, </a:t>
            </a:r>
            <a:r>
              <a:rPr lang="it-IT" sz="1333" dirty="0"/>
              <a:t>LASA</a:t>
            </a:r>
            <a:endParaRPr lang="en-CH" sz="1333" dirty="0"/>
          </a:p>
        </p:txBody>
      </p:sp>
    </p:spTree>
    <p:extLst>
      <p:ext uri="{BB962C8B-B14F-4D97-AF65-F5344CB8AC3E}">
        <p14:creationId xmlns:p14="http://schemas.microsoft.com/office/powerpoint/2010/main" val="380586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713442" y="973369"/>
            <a:ext cx="8963025" cy="5382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Updates on the </a:t>
            </a:r>
            <a:r>
              <a:rPr lang="it-IT" sz="2400" dirty="0" err="1"/>
              <a:t>activity</a:t>
            </a:r>
            <a:r>
              <a:rPr lang="it-IT" sz="2400" dirty="0"/>
              <a:t> of the LASA </a:t>
            </a:r>
            <a:r>
              <a:rPr lang="en-US" sz="2400" dirty="0"/>
              <a:t>magnet</a:t>
            </a:r>
            <a:r>
              <a:rPr lang="it-IT" sz="2400" dirty="0"/>
              <a:t> test </a:t>
            </a:r>
            <a:r>
              <a:rPr lang="it-IT" sz="2400" dirty="0" err="1"/>
              <a:t>statio</a:t>
            </a:r>
            <a:r>
              <a:rPr lang="en-US" sz="2400" dirty="0"/>
              <a:t>n</a:t>
            </a:r>
            <a:endParaRPr lang="it-IT" sz="2400" dirty="0"/>
          </a:p>
          <a:p>
            <a:r>
              <a:rPr lang="it-IT" sz="2400" dirty="0" err="1"/>
              <a:t>Updating</a:t>
            </a:r>
            <a:r>
              <a:rPr lang="it-IT" sz="2400" dirty="0"/>
              <a:t> </a:t>
            </a:r>
            <a:r>
              <a:rPr lang="it-IT" sz="2400" dirty="0" err="1"/>
              <a:t>cryoplant</a:t>
            </a:r>
            <a:endParaRPr lang="it-IT" sz="2400" dirty="0"/>
          </a:p>
          <a:p>
            <a:pPr lvl="1"/>
            <a:r>
              <a:rPr lang="it-IT" sz="2400" dirty="0"/>
              <a:t>New </a:t>
            </a:r>
            <a:r>
              <a:rPr lang="it-IT" sz="2400" dirty="0" err="1"/>
              <a:t>liquifier</a:t>
            </a:r>
            <a:r>
              <a:rPr lang="it-IT" sz="2400" dirty="0"/>
              <a:t> procurement </a:t>
            </a:r>
            <a:r>
              <a:rPr lang="it-IT" sz="2400" dirty="0" err="1"/>
              <a:t>started</a:t>
            </a:r>
            <a:endParaRPr lang="it-IT" sz="2400" dirty="0"/>
          </a:p>
          <a:p>
            <a:r>
              <a:rPr lang="it-IT" sz="2400" dirty="0"/>
              <a:t>End of production and test of the </a:t>
            </a:r>
            <a:r>
              <a:rPr lang="it-IT" sz="2400" dirty="0" err="1"/>
              <a:t>HiLumi</a:t>
            </a:r>
            <a:r>
              <a:rPr lang="en-US" sz="2400" dirty="0"/>
              <a:t> HO correctors</a:t>
            </a:r>
            <a:endParaRPr lang="it-IT" sz="2400" dirty="0"/>
          </a:p>
          <a:p>
            <a:pPr lvl="1"/>
            <a:r>
              <a:rPr lang="it-IT" sz="2400" dirty="0"/>
              <a:t>54 HO </a:t>
            </a:r>
            <a:r>
              <a:rPr lang="it-IT" sz="2400" dirty="0" err="1"/>
              <a:t>corrector</a:t>
            </a:r>
            <a:r>
              <a:rPr lang="it-IT" sz="2400" dirty="0"/>
              <a:t> </a:t>
            </a:r>
            <a:r>
              <a:rPr lang="it-IT" sz="2400" dirty="0" err="1"/>
              <a:t>series</a:t>
            </a:r>
            <a:r>
              <a:rPr lang="it-IT" sz="2400" dirty="0"/>
              <a:t> </a:t>
            </a:r>
            <a:r>
              <a:rPr lang="it-IT" sz="2400" dirty="0" err="1"/>
              <a:t>magnets</a:t>
            </a:r>
            <a:r>
              <a:rPr lang="it-IT" sz="2400" dirty="0"/>
              <a:t> </a:t>
            </a:r>
            <a:r>
              <a:rPr lang="it-IT" sz="2400" dirty="0" err="1"/>
              <a:t>delivered</a:t>
            </a:r>
            <a:r>
              <a:rPr lang="it-IT" sz="2400" dirty="0"/>
              <a:t> to CERN </a:t>
            </a:r>
          </a:p>
          <a:p>
            <a:pPr lvl="1"/>
            <a:r>
              <a:rPr lang="it-IT" sz="2400" dirty="0"/>
              <a:t>First </a:t>
            </a:r>
            <a:r>
              <a:rPr lang="it-IT" sz="2400" dirty="0" err="1"/>
              <a:t>magnet</a:t>
            </a:r>
            <a:r>
              <a:rPr lang="it-IT" sz="2400" dirty="0"/>
              <a:t> in </a:t>
            </a:r>
            <a:r>
              <a:rPr lang="it-IT" sz="2400" dirty="0" err="1"/>
              <a:t>kind</a:t>
            </a:r>
            <a:r>
              <a:rPr lang="it-IT" sz="2400" dirty="0"/>
              <a:t> </a:t>
            </a:r>
            <a:r>
              <a:rPr lang="it-IT" sz="2400" dirty="0" err="1"/>
              <a:t>contribution</a:t>
            </a:r>
            <a:r>
              <a:rPr lang="it-IT" sz="2400" dirty="0"/>
              <a:t> to be </a:t>
            </a:r>
            <a:r>
              <a:rPr lang="it-IT" sz="2400" dirty="0" err="1"/>
              <a:t>finalized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Overview</a:t>
            </a:r>
            <a:r>
              <a:rPr lang="it-IT" sz="2400" dirty="0"/>
              <a:t> of the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  <a:r>
              <a:rPr lang="it-IT" sz="2400" dirty="0" err="1"/>
              <a:t>magnets</a:t>
            </a:r>
            <a:r>
              <a:rPr lang="it-IT" sz="2400" dirty="0"/>
              <a:t> to be </a:t>
            </a:r>
            <a:r>
              <a:rPr lang="it-IT" sz="2400" dirty="0" err="1"/>
              <a:t>tested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LASA</a:t>
            </a:r>
            <a:endParaRPr lang="en-US" sz="2400" dirty="0"/>
          </a:p>
          <a:p>
            <a:pPr lvl="1"/>
            <a:r>
              <a:rPr lang="en-US" sz="2400" dirty="0"/>
              <a:t>F</a:t>
            </a:r>
            <a:r>
              <a:rPr lang="it-IT" sz="2400" dirty="0" err="1"/>
              <a:t>urnace</a:t>
            </a:r>
            <a:r>
              <a:rPr lang="it-IT" sz="2400" dirty="0"/>
              <a:t> for Nb3Sn </a:t>
            </a:r>
            <a:r>
              <a:rPr lang="it-IT" sz="2400" dirty="0" err="1"/>
              <a:t>reaction</a:t>
            </a:r>
            <a:r>
              <a:rPr lang="en-US" sz="2400" dirty="0"/>
              <a:t> for a high field Nb3Sn demonstrator, </a:t>
            </a:r>
            <a:r>
              <a:rPr lang="en-US" sz="2400" dirty="0" err="1"/>
              <a:t>FalconD</a:t>
            </a:r>
            <a:endParaRPr lang="en-US" sz="2400" dirty="0"/>
          </a:p>
          <a:p>
            <a:pPr lvl="1"/>
            <a:r>
              <a:rPr lang="en-US" sz="2400" dirty="0"/>
              <a:t>Assembly and first test at LASA of the </a:t>
            </a:r>
            <a:r>
              <a:rPr lang="en-US" sz="2400" dirty="0" err="1"/>
              <a:t>FalconD</a:t>
            </a:r>
            <a:r>
              <a:rPr lang="en-US" sz="2400" dirty="0"/>
              <a:t> short model</a:t>
            </a:r>
          </a:p>
          <a:p>
            <a:pPr lvl="1"/>
            <a:r>
              <a:rPr lang="en-US" sz="2400" dirty="0"/>
              <a:t>Canted and cos-theta magnets for heavy ion </a:t>
            </a:r>
            <a:r>
              <a:rPr lang="en-US" sz="2400" dirty="0" err="1"/>
              <a:t>hadroterapy</a:t>
            </a:r>
            <a:endParaRPr lang="en-US" sz="2400" dirty="0"/>
          </a:p>
          <a:p>
            <a:pPr lvl="1"/>
            <a:r>
              <a:rPr lang="en-US" sz="2400" dirty="0"/>
              <a:t>HTS R&amp;D coils for IRIS and </a:t>
            </a:r>
            <a:r>
              <a:rPr lang="en-US" sz="2400" dirty="0" err="1"/>
              <a:t>MuColl</a:t>
            </a:r>
            <a:r>
              <a:rPr lang="en-US" sz="2400" dirty="0"/>
              <a:t> solenoids</a:t>
            </a:r>
            <a:endParaRPr lang="it-IT" sz="24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F9B0A8-2BB6-6243-ADE8-1C8175266BDE}"/>
              </a:ext>
            </a:extLst>
          </p:cNvPr>
          <p:cNvSpPr txBox="1"/>
          <p:nvPr/>
        </p:nvSpPr>
        <p:spPr>
          <a:xfrm>
            <a:off x="3046488" y="3185804"/>
            <a:ext cx="6092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B91CE-D833-B740-6246-26006429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3078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337648" cy="5818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en-GB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049462A8-AE8D-01EC-AC02-F4B3D294A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880631"/>
            <a:ext cx="11734354" cy="840843"/>
          </a:xfrm>
        </p:spPr>
        <p:txBody>
          <a:bodyPr anchor="t"/>
          <a:lstStyle/>
          <a:p>
            <a:pPr marL="0" indent="0">
              <a:buNone/>
            </a:pPr>
            <a:r>
              <a:rPr lang="it-IT" dirty="0"/>
              <a:t>LASA team: F. Broggi, S. Mariotto, A. Paccalini, D. Pedrini, A. Leone, M. Quadrio, A. Pasini, M. Prioli, M. Sorbi, M. Statera, M. Todero</a:t>
            </a:r>
            <a:r>
              <a:rPr lang="it-IT"/>
              <a:t>, </a:t>
            </a:r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389560" y="1687524"/>
            <a:ext cx="6349827" cy="2232248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7200" dirty="0">
                <a:solidFill>
                  <a:schemeClr val="accent1"/>
                </a:solidFill>
                <a:effectLst>
                  <a:outerShdw blurRad="50800" dist="114300" dir="5400000" algn="t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169597" y="4778279"/>
            <a:ext cx="20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76144"/>
            <a:r>
              <a:rPr lang="it-IT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Ph</a:t>
            </a:r>
            <a:r>
              <a:rPr lang="it-IT" b="1" dirty="0">
                <a:solidFill>
                  <a:schemeClr val="bg1"/>
                </a:solidFill>
                <a:ea typeface="Symbol" charset="2"/>
                <a:cs typeface="Symbol" charset="2"/>
              </a:rPr>
              <a:t>. by G. </a:t>
            </a:r>
            <a:r>
              <a:rPr lang="it-IT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Fornasier</a:t>
            </a:r>
            <a:endParaRPr lang="it-IT" b="1" dirty="0">
              <a:solidFill>
                <a:schemeClr val="bg1"/>
              </a:solidFill>
              <a:ea typeface="Symbol" charset="2"/>
              <a:cs typeface="Symbol" charset="2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16BF484-D6E0-15DC-C272-70EA6055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5366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PNRR (?)	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12CA72-78DE-4AAA-9384-5886B12A6C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77" y="3064937"/>
            <a:ext cx="1550498" cy="646331"/>
          </a:xfrm>
          <a:prstGeom prst="rect">
            <a:avLst/>
          </a:prstGeom>
        </p:spPr>
      </p:pic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0BBA829-C13B-4EA7-A503-03C3661340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20" y="3010101"/>
            <a:ext cx="1396631" cy="673996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AB12EB-CDB3-4397-A2B1-D691EC95F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243" y="3038786"/>
            <a:ext cx="1651338" cy="6792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97C7757A-3FB8-4F08-9CAA-48A93364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370" y="2335701"/>
            <a:ext cx="1440873" cy="6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DEB0F4E8-8C13-43F6-8900-B2A1BC3948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61" y="3637357"/>
            <a:ext cx="1528580" cy="7642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01DCD61-14EC-4CFD-99C8-4D175A2230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43" y="4083402"/>
            <a:ext cx="1528580" cy="890665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48B4C5E8-4770-4B9C-ABBC-F14B59C62D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63666" y="4019502"/>
            <a:ext cx="804432" cy="536288"/>
          </a:xfrm>
          <a:prstGeom prst="rect">
            <a:avLst/>
          </a:prstGeom>
        </p:spPr>
      </p:pic>
      <p:pic>
        <p:nvPicPr>
          <p:cNvPr id="1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7ABC8-07DC-4DB9-A1DF-7CAC5EF056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86" y="4713833"/>
            <a:ext cx="1154143" cy="908224"/>
          </a:xfrm>
          <a:prstGeom prst="rect">
            <a:avLst/>
          </a:prstGeom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17" name="Picture 2" descr="Piano Nazionale di Ripresa e Resilienza. #NextGenerationItalia">
            <a:extLst>
              <a:ext uri="{FF2B5EF4-FFF2-40B4-BE49-F238E27FC236}">
                <a16:creationId xmlns:a16="http://schemas.microsoft.com/office/drawing/2014/main" id="{265AF7AF-FAA6-4A67-8673-631BE138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005" y="5462254"/>
            <a:ext cx="1396632" cy="5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92C016-31C8-8335-AD09-04A05CB0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0090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(?)	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9932E6-B469-824A-7C98-864A7B02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549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73965AF-2499-411B-AC80-2FBE2D4C3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971" y="1931698"/>
            <a:ext cx="6536899" cy="480682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Magnets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SOLEMI 1: solenoid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T, 535 mm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room temperature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bore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SOLEMI 2+3: solenoid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T, 100 mm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cold bore @ 4.2/2.2 K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 mm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cold bore in gas flow 2-300 K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Solenoid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13.5 T,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 mm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cold bore @ 4.2/2.2 K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Cryocooler-operated magnet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T, 75 mm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cold bore cryogen-free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Resistive Dipole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T, 120 mm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room temperature gap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Magnetic Field Laboratory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109888" y="1590551"/>
            <a:ext cx="77724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94A088">
                  <a:lumMod val="60000"/>
                  <a:lumOff val="40000"/>
                </a:srgbClr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6160" y="1899998"/>
            <a:ext cx="3677453" cy="480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66218" y="990386"/>
            <a:ext cx="115184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High Magnetic Field Laboratory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has the capability to provide magnetic field for research purposes, and to develop and test magnet prototypes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"/>
          <p:cNvSpPr txBox="1">
            <a:spLocks noChangeArrowheads="1"/>
          </p:cNvSpPr>
          <p:nvPr/>
        </p:nvSpPr>
        <p:spPr bwMode="auto">
          <a:xfrm>
            <a:off x="7752184" y="6159518"/>
            <a:ext cx="2132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SOLEMI 1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8CD02A4-F492-4188-8E45-4537152C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7E51EA2-81F6-ACE7-76A5-F8D9028F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419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Y:\sorbi\per Mac\MgB2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022" y="1081425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sorbi\per Mac\MgB2_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11" y="3997795"/>
            <a:ext cx="3166417" cy="23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type="body" sz="quarter" idx="13"/>
          </p:nvPr>
        </p:nvSpPr>
        <p:spPr>
          <a:xfrm>
            <a:off x="80331" y="990656"/>
            <a:ext cx="8963025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current measurement of S.C. wires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to test superconducting  wires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Back-ground magnetic field up 15 T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variable from 1.9 K to 50 K</a:t>
            </a:r>
          </a:p>
          <a:p>
            <a:pPr lvl="1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-stabilized power supply 3000 A, 6 V  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(battery bank to cancel ripple noise)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supports for many types of conductor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impulse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activity for Nb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with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CSN5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t-IT" sz="3200" dirty="0"/>
              <a:t>Test Station for </a:t>
            </a:r>
            <a:r>
              <a:rPr lang="it-IT" sz="3200" dirty="0" err="1"/>
              <a:t>Superconducting</a:t>
            </a:r>
            <a:r>
              <a:rPr lang="it-IT" sz="3200" dirty="0"/>
              <a:t> </a:t>
            </a:r>
            <a:r>
              <a:rPr lang="it-IT" sz="3200" dirty="0" err="1"/>
              <a:t>Wire</a:t>
            </a:r>
            <a:r>
              <a:rPr lang="it-IT" sz="3200" dirty="0"/>
              <a:t> </a:t>
            </a:r>
            <a:r>
              <a:rPr lang="it-IT" sz="3200" dirty="0" err="1"/>
              <a:t>Characterization</a:t>
            </a:r>
            <a:endParaRPr lang="it-IT" sz="3200" dirty="0"/>
          </a:p>
        </p:txBody>
      </p:sp>
      <p:pic>
        <p:nvPicPr>
          <p:cNvPr id="1026" name="Picture 2" descr="Y:\sorbi\per Mac\Immagine 02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34958" y="4052806"/>
            <a:ext cx="3068040" cy="230181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210661-C8B3-4F0D-A810-9E89B208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6ABE35-170C-DA15-2689-31DA8543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6340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type="body" sz="quarter" idx="13"/>
          </p:nvPr>
        </p:nvSpPr>
        <p:spPr>
          <a:xfrm>
            <a:off x="15704" y="1516327"/>
            <a:ext cx="7215217" cy="45644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 Cryostats</a:t>
            </a:r>
          </a:p>
          <a:p>
            <a:pPr marL="502920" lvl="1" indent="0">
              <a:buNone/>
            </a:pPr>
            <a:r>
              <a:rPr lang="en-US" altLang="it-IT" sz="20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690 mm, </a:t>
            </a:r>
            <a:r>
              <a:rPr lang="en-US" alt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6500 mm depth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rather unique feature</a:t>
            </a:r>
          </a:p>
          <a:p>
            <a:pPr marL="502920" lvl="1" indent="0">
              <a:buNone/>
            </a:pPr>
            <a:r>
              <a:rPr lang="en-US" altLang="it-IT" sz="20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515 mm, </a:t>
            </a:r>
            <a:r>
              <a:rPr lang="en-US" alt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3300 mm depth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medium-size </a:t>
            </a:r>
          </a:p>
          <a:p>
            <a:pPr marL="502920" lvl="1" indent="0">
              <a:buNone/>
            </a:pPr>
            <a:r>
              <a:rPr lang="en-US" altLang="it-IT" sz="20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480 mm, </a:t>
            </a:r>
            <a:r>
              <a:rPr lang="en-US" alt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mm depth 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small-medium size</a:t>
            </a:r>
            <a:endParaRPr lang="en-US" altLang="it-I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smaller cryostat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Supplies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Power supply up to 10 kA,      6 V  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(i.e. up 30 kA – 6 V or 10 kA – 18 V)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Power supply up to 1.2 kA,    36 V  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Power supply up to 500 A,   125 V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Power supply up to 600 A,     15 V, IGBT based polarity switch</a:t>
            </a:r>
          </a:p>
          <a:p>
            <a:pPr marL="502920" lvl="1" indent="0"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Power supply up to    2 kA,      4 V  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(low noise, battery based)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Protection System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discharge resistor, switch, Quench Detection Electronics</a:t>
            </a:r>
          </a:p>
          <a:p>
            <a:pPr marL="502920" lvl="1" indent="0">
              <a:buNone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10kA IGBT fast switch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&lt;1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ms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open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t-IT" dirty="0"/>
              <a:t>Test Station for long </a:t>
            </a:r>
            <a:r>
              <a:rPr lang="it-IT" dirty="0" err="1"/>
              <a:t>magnets</a:t>
            </a:r>
            <a:r>
              <a:rPr lang="it-IT" dirty="0"/>
              <a:t> LTS and HTS</a:t>
            </a:r>
          </a:p>
        </p:txBody>
      </p:sp>
      <p:pic>
        <p:nvPicPr>
          <p:cNvPr id="8806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921" y="817931"/>
            <a:ext cx="4435757" cy="498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DBF8C4-5D99-46AB-AD89-720BEC2FCD5B}"/>
              </a:ext>
            </a:extLst>
          </p:cNvPr>
          <p:cNvSpPr txBox="1"/>
          <p:nvPr/>
        </p:nvSpPr>
        <p:spPr>
          <a:xfrm>
            <a:off x="1468582" y="5784019"/>
            <a:ext cx="9933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it-IT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tooling</a:t>
            </a:r>
            <a:r>
              <a:rPr lang="it-IT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high </a:t>
            </a:r>
            <a:r>
              <a:rPr lang="it-IT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it-IT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endParaRPr lang="it-IT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6CD871-9094-46A4-AAD5-17620C2F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AF8DA0-DD2A-B382-1A7B-D614B3C2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53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it-IT" dirty="0"/>
              <a:t>LASA </a:t>
            </a:r>
            <a:r>
              <a:rPr lang="it-IT" dirty="0" err="1"/>
              <a:t>overview</a:t>
            </a:r>
            <a:r>
              <a:rPr lang="it-IT" dirty="0"/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009" y="356659"/>
            <a:ext cx="9107612" cy="5705960"/>
          </a:xfrm>
          <a:prstGeom prst="roundRect">
            <a:avLst>
              <a:gd name="adj" fmla="val 10439"/>
            </a:avLst>
          </a:prstGeom>
        </p:spPr>
      </p:pic>
      <p:cxnSp>
        <p:nvCxnSpPr>
          <p:cNvPr id="8" name="Connettore 2 7"/>
          <p:cNvCxnSpPr>
            <a:cxnSpLocks/>
          </p:cNvCxnSpPr>
          <p:nvPr/>
        </p:nvCxnSpPr>
        <p:spPr>
          <a:xfrm flipH="1" flipV="1">
            <a:off x="8479034" y="4300852"/>
            <a:ext cx="881329" cy="56556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9514213" y="2136025"/>
            <a:ext cx="2585588" cy="510778"/>
          </a:xfrm>
          <a:prstGeom prst="round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power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supplies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10522" y="5474359"/>
            <a:ext cx="1921631" cy="510778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11" name="Connettore 2 10"/>
          <p:cNvCxnSpPr>
            <a:cxnSpLocks/>
          </p:cNvCxnSpPr>
          <p:nvPr/>
        </p:nvCxnSpPr>
        <p:spPr>
          <a:xfrm>
            <a:off x="2448246" y="2826215"/>
            <a:ext cx="833540" cy="70906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448246" y="5523654"/>
            <a:ext cx="3008869" cy="510778"/>
          </a:xfrm>
          <a:prstGeom prst="round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vertical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cryostats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5527357" y="5468381"/>
            <a:ext cx="462379" cy="37279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628233" y="1569877"/>
            <a:ext cx="2121307" cy="510778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15" name="Connettore 2 14"/>
          <p:cNvCxnSpPr>
            <a:cxnSpLocks/>
          </p:cNvCxnSpPr>
          <p:nvPr/>
        </p:nvCxnSpPr>
        <p:spPr>
          <a:xfrm flipH="1">
            <a:off x="6163269" y="1739423"/>
            <a:ext cx="1372891" cy="88968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9572639" y="4643101"/>
            <a:ext cx="2274103" cy="1328023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fast DAQ and slow control</a:t>
            </a:r>
          </a:p>
        </p:txBody>
      </p:sp>
      <p:cxnSp>
        <p:nvCxnSpPr>
          <p:cNvPr id="17" name="Connettore 2 16"/>
          <p:cNvCxnSpPr>
            <a:cxnSpLocks/>
          </p:cNvCxnSpPr>
          <p:nvPr/>
        </p:nvCxnSpPr>
        <p:spPr>
          <a:xfrm flipH="1">
            <a:off x="6866182" y="2348599"/>
            <a:ext cx="2494181" cy="44686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cxnSpLocks/>
          </p:cNvCxnSpPr>
          <p:nvPr/>
        </p:nvCxnSpPr>
        <p:spPr>
          <a:xfrm flipH="1" flipV="1">
            <a:off x="6573221" y="4300854"/>
            <a:ext cx="962939" cy="113170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21657" y="1783907"/>
            <a:ext cx="2072593" cy="919401"/>
          </a:xfrm>
          <a:prstGeom prst="round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cavities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Test area</a:t>
            </a:r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V="1">
            <a:off x="3004861" y="1058349"/>
            <a:ext cx="421865" cy="19960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30308" y="1098297"/>
            <a:ext cx="2884923" cy="510778"/>
          </a:xfrm>
          <a:prstGeom prst="round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Neutron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test area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673213" y="753654"/>
            <a:ext cx="3319759" cy="510778"/>
          </a:xfrm>
          <a:prstGeom prst="round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solenoids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Connettore 2 22"/>
          <p:cNvCxnSpPr>
            <a:cxnSpLocks/>
          </p:cNvCxnSpPr>
          <p:nvPr/>
        </p:nvCxnSpPr>
        <p:spPr>
          <a:xfrm flipH="1">
            <a:off x="5236021" y="943461"/>
            <a:ext cx="3048555" cy="873199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B68A34-5D65-4201-8D52-1937135A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8917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4591FE-9C7C-5A46-AB22-E6E98A735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195" y="1580271"/>
            <a:ext cx="7447095" cy="41910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SMTT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2920" lvl="1" indent="0" fontAlgn="auto">
              <a:spcAft>
                <a:spcPts val="0"/>
              </a:spcAft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correctors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protoypes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120" lvl="2" indent="0">
              <a:spcAft>
                <a:spcPts val="0"/>
              </a:spcAft>
              <a:buNone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6P MCSXFP </a:t>
            </a:r>
          </a:p>
          <a:p>
            <a:pPr marL="960120" lvl="2" indent="0">
              <a:spcAft>
                <a:spcPts val="0"/>
              </a:spcAft>
              <a:buNone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8P MCOXFP</a:t>
            </a:r>
          </a:p>
          <a:p>
            <a:pPr marL="960120" lvl="2" indent="0">
              <a:spcAft>
                <a:spcPts val="0"/>
              </a:spcAft>
              <a:buNone/>
            </a:pP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10P MCDXFP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Station (</a:t>
            </a:r>
            <a:r>
              <a:rPr lang="it-IT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DISCORAP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2920" lvl="1" indent="0" fontAlgn="auto">
              <a:spcAft>
                <a:spcPts val="0"/>
              </a:spcAft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DISCORAP and HTS magnets</a:t>
            </a:r>
          </a:p>
          <a:p>
            <a:pPr marL="502920" lvl="1" indent="0" fontAlgn="auto">
              <a:spcAft>
                <a:spcPts val="0"/>
              </a:spcAft>
              <a:buNone/>
            </a:pP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HiLumi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Correctors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2920" lvl="1" indent="0" fontAlgn="auto">
              <a:spcAft>
                <a:spcPts val="0"/>
              </a:spcAft>
              <a:buNone/>
            </a:pP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correctors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CF0058-48CD-8540-912C-B4E45BCF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it-IT" dirty="0" err="1"/>
              <a:t>Cryogenic</a:t>
            </a:r>
            <a:r>
              <a:rPr lang="it-IT" dirty="0"/>
              <a:t> test </a:t>
            </a:r>
            <a:r>
              <a:rPr lang="it-IT" dirty="0" err="1"/>
              <a:t>availability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861037-978D-024A-9D21-06871F8BC56B}"/>
              </a:ext>
            </a:extLst>
          </p:cNvPr>
          <p:cNvSpPr txBox="1"/>
          <p:nvPr/>
        </p:nvSpPr>
        <p:spPr>
          <a:xfrm>
            <a:off x="7297624" y="800528"/>
            <a:ext cx="1954381" cy="1477328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SMTT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ymbol" charset="2"/>
              <a:cs typeface="Symbol" charset="2"/>
            </a:endParaRP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D 480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h 1200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4.2 K and 2.17 K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500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8E1432-AD91-3244-9266-2A821684A63F}"/>
              </a:ext>
            </a:extLst>
          </p:cNvPr>
          <p:cNvSpPr txBox="1"/>
          <p:nvPr/>
        </p:nvSpPr>
        <p:spPr>
          <a:xfrm>
            <a:off x="8902164" y="2862934"/>
            <a:ext cx="1402948" cy="1477328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DISCORAP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ymbol" charset="2"/>
              <a:cs typeface="Symbol" charset="2"/>
            </a:endParaRP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D 695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h 7200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4.2 K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10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kA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ymbol" charset="2"/>
              <a:cs typeface="Symbol" charset="2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65E1B1-74A1-D349-B8D7-BF221EF4A869}"/>
              </a:ext>
            </a:extLst>
          </p:cNvPr>
          <p:cNvSpPr txBox="1"/>
          <p:nvPr/>
        </p:nvSpPr>
        <p:spPr>
          <a:xfrm>
            <a:off x="6454953" y="4780638"/>
            <a:ext cx="1544012" cy="1477328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HiLumi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 HOC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D  515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H 2950 mm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4.2 K</a:t>
            </a:r>
          </a:p>
          <a:p>
            <a:pPr marL="0" marR="0" lvl="0" indent="0" algn="l" defTabSz="313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B3CE8AA-6985-0840-9C10-4CB20CB9C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98" y="818501"/>
            <a:ext cx="495363" cy="14413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F9BFFA1-225D-6A46-99F3-AAD82B05C3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564" y="445316"/>
            <a:ext cx="873917" cy="63723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F4B64B5-AD57-9847-A377-0CF1E2AD44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084" y="3086183"/>
            <a:ext cx="1184249" cy="37336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786" y="4822901"/>
            <a:ext cx="650852" cy="1789843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F8ABD9-C964-4E0A-88BE-975A5431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2DF0B9-5384-95DA-C690-DC6898AF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8324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(?)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97C7757A-3FB8-4F08-9CAA-48A93364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370" y="2335701"/>
            <a:ext cx="1440873" cy="6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67E9AD-B8CC-5932-CA4F-25587C76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985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AD5B172-19C7-4960-B924-B51318280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091" y="954790"/>
            <a:ext cx="5171643" cy="2671133"/>
          </a:xfrm>
        </p:spPr>
        <p:txBody>
          <a:bodyPr>
            <a:normAutofit fontScale="8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LASA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kind contribution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Design, construction and test of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different prototypes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453 k€ – INFN 453 k€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Series production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 Order correctors. 6 families of magnets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2881 k€–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2981 k€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HL-LHC : High Order </a:t>
            </a:r>
            <a:r>
              <a:rPr lang="it-IT" sz="4000" dirty="0" err="1"/>
              <a:t>Correctors</a:t>
            </a:r>
            <a:endParaRPr lang="it-IT" sz="4000" dirty="0"/>
          </a:p>
        </p:txBody>
      </p:sp>
      <p:pic>
        <p:nvPicPr>
          <p:cNvPr id="79" name="Immagine 7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319" y="772177"/>
            <a:ext cx="1912775" cy="895115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811" y="3755582"/>
            <a:ext cx="2341888" cy="1603456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DAE843D-FE94-490B-9127-7DA1C6042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529" y="3833614"/>
            <a:ext cx="1961367" cy="1279257"/>
          </a:xfrm>
          <a:prstGeom prst="roundRect">
            <a:avLst/>
          </a:prstGeom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id="{4C6BD160-D529-41EF-AD97-18D9D6128165}"/>
              </a:ext>
            </a:extLst>
          </p:cNvPr>
          <p:cNvSpPr/>
          <p:nvPr/>
        </p:nvSpPr>
        <p:spPr>
          <a:xfrm>
            <a:off x="4031409" y="5266481"/>
            <a:ext cx="2724271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it-IT" sz="1400" dirty="0">
                <a:solidFill>
                  <a:schemeClr val="tx2"/>
                </a:solidFill>
              </a:rPr>
              <a:t>MgB</a:t>
            </a:r>
            <a:r>
              <a:rPr lang="it-IT" sz="1400" baseline="-25000" dirty="0">
                <a:solidFill>
                  <a:schemeClr val="tx2"/>
                </a:solidFill>
              </a:rPr>
              <a:t>2</a:t>
            </a:r>
            <a:r>
              <a:rPr lang="it-IT" sz="1400" dirty="0">
                <a:solidFill>
                  <a:schemeClr val="tx2"/>
                </a:solidFill>
              </a:rPr>
              <a:t>  </a:t>
            </a:r>
            <a:r>
              <a:rPr lang="it-IT" sz="1400" dirty="0" err="1">
                <a:solidFill>
                  <a:schemeClr val="tx2"/>
                </a:solidFill>
              </a:rPr>
              <a:t>demonstrator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err="1">
                <a:solidFill>
                  <a:schemeClr val="tx2"/>
                </a:solidFill>
              </a:rPr>
              <a:t>accelerator</a:t>
            </a:r>
            <a:r>
              <a:rPr lang="it-IT" sz="1400" dirty="0">
                <a:solidFill>
                  <a:schemeClr val="tx2"/>
                </a:solidFill>
              </a:rPr>
              <a:t>  </a:t>
            </a:r>
            <a:r>
              <a:rPr lang="it-IT" sz="1400" dirty="0" err="1">
                <a:solidFill>
                  <a:schemeClr val="tx2"/>
                </a:solidFill>
              </a:rPr>
              <a:t>magnet</a:t>
            </a:r>
            <a:r>
              <a:rPr lang="it-IT" sz="1400" dirty="0">
                <a:solidFill>
                  <a:schemeClr val="tx2"/>
                </a:solidFill>
              </a:rPr>
              <a:t> Sextupole  round coil</a:t>
            </a:r>
          </a:p>
          <a:p>
            <a:pPr defTabSz="685800">
              <a:defRPr/>
            </a:pPr>
            <a:endParaRPr lang="it-IT" sz="1350" dirty="0">
              <a:solidFill>
                <a:srgbClr val="000000"/>
              </a:solidFill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E97E1724-D176-458E-9776-C1ACEB6A7E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85" y="2915106"/>
            <a:ext cx="1150993" cy="431623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A1AC6DF-582F-475E-9721-23FA4CC9E77F}"/>
              </a:ext>
            </a:extLst>
          </p:cNvPr>
          <p:cNvSpPr txBox="1"/>
          <p:nvPr/>
        </p:nvSpPr>
        <p:spPr>
          <a:xfrm>
            <a:off x="3487691" y="5778772"/>
            <a:ext cx="4160919" cy="5232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«THE FIRST HL-LHC COMPONENT IS READY»</a:t>
            </a:r>
          </a:p>
          <a:p>
            <a:pPr>
              <a:defRPr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Bulletin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 11-12, March 2016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90C6A90-29F3-4D5B-B66A-4149CAD114AE}"/>
              </a:ext>
            </a:extLst>
          </p:cNvPr>
          <p:cNvGrpSpPr/>
          <p:nvPr/>
        </p:nvGrpSpPr>
        <p:grpSpPr>
          <a:xfrm>
            <a:off x="104086" y="3729165"/>
            <a:ext cx="3415005" cy="2897979"/>
            <a:chOff x="444652" y="3276307"/>
            <a:chExt cx="3509360" cy="2978048"/>
          </a:xfrm>
        </p:grpSpPr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8D68E78B-9814-4B27-B653-7B9121B1B79C}"/>
                </a:ext>
              </a:extLst>
            </p:cNvPr>
            <p:cNvCxnSpPr/>
            <p:nvPr/>
          </p:nvCxnSpPr>
          <p:spPr>
            <a:xfrm>
              <a:off x="2864951" y="3506081"/>
              <a:ext cx="199956" cy="14338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F60C1DBE-ADF6-4BA3-853C-F0BAD8B863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370" y="4447377"/>
              <a:ext cx="192784" cy="11789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DB6F8DBF-EA95-49B3-A3D1-B65A6F275BCF}"/>
                </a:ext>
              </a:extLst>
            </p:cNvPr>
            <p:cNvSpPr/>
            <p:nvPr/>
          </p:nvSpPr>
          <p:spPr>
            <a:xfrm>
              <a:off x="913805" y="5693119"/>
              <a:ext cx="90879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it-IT" dirty="0">
                  <a:solidFill>
                    <a:srgbClr val="000000"/>
                  </a:solidFill>
                </a:rPr>
                <a:t>a</a:t>
              </a:r>
              <a:r>
                <a:rPr lang="it-IT" sz="1350" dirty="0">
                  <a:solidFill>
                    <a:srgbClr val="000000"/>
                  </a:solidFill>
                </a:rPr>
                <a:t>4 </a:t>
              </a:r>
              <a:r>
                <a:rPr lang="it-IT" dirty="0">
                  <a:solidFill>
                    <a:srgbClr val="000000"/>
                  </a:solidFill>
                </a:rPr>
                <a:t>b</a:t>
              </a:r>
              <a:r>
                <a:rPr lang="it-IT" sz="1350" dirty="0">
                  <a:solidFill>
                    <a:srgbClr val="000000"/>
                  </a:solidFill>
                </a:rPr>
                <a:t>4</a:t>
              </a:r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7C5619B0-B8A5-4C5F-B89D-3F43755A02A4}"/>
                </a:ext>
              </a:extLst>
            </p:cNvPr>
            <p:cNvGrpSpPr/>
            <p:nvPr/>
          </p:nvGrpSpPr>
          <p:grpSpPr>
            <a:xfrm>
              <a:off x="444652" y="3276307"/>
              <a:ext cx="3509360" cy="2978048"/>
              <a:chOff x="446364" y="3197632"/>
              <a:chExt cx="3509360" cy="2978048"/>
            </a:xfrm>
          </p:grpSpPr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DF53FB47-FDCA-40F0-AB5A-C450AA4DE67A}"/>
                  </a:ext>
                </a:extLst>
              </p:cNvPr>
              <p:cNvSpPr txBox="1"/>
              <p:nvPr/>
            </p:nvSpPr>
            <p:spPr>
              <a:xfrm>
                <a:off x="2533530" y="3235507"/>
                <a:ext cx="650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it-IT" sz="750" b="1" dirty="0">
                    <a:solidFill>
                      <a:srgbClr val="1F497D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OD320</a:t>
                </a:r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22A1D35F-91FA-44A7-B069-9F1B2723E2B4}"/>
                  </a:ext>
                </a:extLst>
              </p:cNvPr>
              <p:cNvSpPr/>
              <p:nvPr/>
            </p:nvSpPr>
            <p:spPr>
              <a:xfrm>
                <a:off x="2075813" y="5671704"/>
                <a:ext cx="90879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r>
                  <a:rPr lang="it-IT" dirty="0">
                    <a:solidFill>
                      <a:srgbClr val="000000"/>
                    </a:solidFill>
                  </a:rPr>
                  <a:t>a</a:t>
                </a:r>
                <a:r>
                  <a:rPr lang="it-IT" sz="1350" dirty="0">
                    <a:solidFill>
                      <a:srgbClr val="000000"/>
                    </a:solidFill>
                  </a:rPr>
                  <a:t>6 </a:t>
                </a:r>
                <a:r>
                  <a:rPr lang="it-IT" dirty="0">
                    <a:solidFill>
                      <a:srgbClr val="000000"/>
                    </a:solidFill>
                  </a:rPr>
                  <a:t>b</a:t>
                </a:r>
                <a:r>
                  <a:rPr lang="it-IT" sz="1350" dirty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grpSp>
            <p:nvGrpSpPr>
              <p:cNvPr id="72" name="Gruppo 71">
                <a:extLst>
                  <a:ext uri="{FF2B5EF4-FFF2-40B4-BE49-F238E27FC236}">
                    <a16:creationId xmlns:a16="http://schemas.microsoft.com/office/drawing/2014/main" id="{B0827404-4181-4D6E-AE53-258AA4255AB9}"/>
                  </a:ext>
                </a:extLst>
              </p:cNvPr>
              <p:cNvGrpSpPr/>
              <p:nvPr/>
            </p:nvGrpSpPr>
            <p:grpSpPr>
              <a:xfrm>
                <a:off x="446364" y="3197632"/>
                <a:ext cx="3509360" cy="2978048"/>
                <a:chOff x="446364" y="3197632"/>
                <a:chExt cx="3509360" cy="2978048"/>
              </a:xfrm>
            </p:grpSpPr>
            <p:sp>
              <p:nvSpPr>
                <p:cNvPr id="75" name="CasellaDiTesto 74">
                  <a:extLst>
                    <a:ext uri="{FF2B5EF4-FFF2-40B4-BE49-F238E27FC236}">
                      <a16:creationId xmlns:a16="http://schemas.microsoft.com/office/drawing/2014/main" id="{3BEA3177-C62B-4D5D-A81F-5DD9F6582912}"/>
                    </a:ext>
                  </a:extLst>
                </p:cNvPr>
                <p:cNvSpPr txBox="1"/>
                <p:nvPr/>
              </p:nvSpPr>
              <p:spPr>
                <a:xfrm>
                  <a:off x="446364" y="4461318"/>
                  <a:ext cx="6501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it-IT" sz="750" b="1" dirty="0">
                      <a:solidFill>
                        <a:srgbClr val="1F497D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OD460</a:t>
                  </a:r>
                </a:p>
              </p:txBody>
            </p:sp>
            <p:grpSp>
              <p:nvGrpSpPr>
                <p:cNvPr id="80" name="Gruppo 79">
                  <a:extLst>
                    <a:ext uri="{FF2B5EF4-FFF2-40B4-BE49-F238E27FC236}">
                      <a16:creationId xmlns:a16="http://schemas.microsoft.com/office/drawing/2014/main" id="{C6F44C3A-56FE-46AD-BA87-68E7F1343E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18728" y="3197632"/>
                  <a:ext cx="3136996" cy="2978048"/>
                  <a:chOff x="535747" y="2877019"/>
                  <a:chExt cx="3969642" cy="3768505"/>
                </a:xfrm>
              </p:grpSpPr>
              <p:pic>
                <p:nvPicPr>
                  <p:cNvPr id="81" name="Immagine 80">
                    <a:extLst>
                      <a:ext uri="{FF2B5EF4-FFF2-40B4-BE49-F238E27FC236}">
                        <a16:creationId xmlns:a16="http://schemas.microsoft.com/office/drawing/2014/main" id="{9BC005A1-84D8-47F6-904E-D314F80C68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5747" y="2877019"/>
                    <a:ext cx="2039092" cy="1990500"/>
                  </a:xfrm>
                  <a:prstGeom prst="rect">
                    <a:avLst/>
                  </a:prstGeom>
                  <a:effectLst/>
                </p:spPr>
              </p:pic>
              <p:pic>
                <p:nvPicPr>
                  <p:cNvPr id="82" name="Immagine 81">
                    <a:extLst>
                      <a:ext uri="{FF2B5EF4-FFF2-40B4-BE49-F238E27FC236}">
                        <a16:creationId xmlns:a16="http://schemas.microsoft.com/office/drawing/2014/main" id="{F96E7425-434E-4EF5-997B-D8DB485A26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1087" y="4954083"/>
                    <a:ext cx="1167235" cy="1179373"/>
                  </a:xfrm>
                  <a:prstGeom prst="rect">
                    <a:avLst/>
                  </a:prstGeom>
                </p:spPr>
              </p:pic>
              <p:pic>
                <p:nvPicPr>
                  <p:cNvPr id="83" name="Immagine 82">
                    <a:extLst>
                      <a:ext uri="{FF2B5EF4-FFF2-40B4-BE49-F238E27FC236}">
                        <a16:creationId xmlns:a16="http://schemas.microsoft.com/office/drawing/2014/main" id="{6CA34594-89A0-4791-96DE-3AD1A82A8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33156" y="4940340"/>
                    <a:ext cx="1209681" cy="1168206"/>
                  </a:xfrm>
                  <a:prstGeom prst="rect">
                    <a:avLst/>
                  </a:prstGeom>
                </p:spPr>
              </p:pic>
              <p:grpSp>
                <p:nvGrpSpPr>
                  <p:cNvPr id="84" name="Gruppo 83">
                    <a:extLst>
                      <a:ext uri="{FF2B5EF4-FFF2-40B4-BE49-F238E27FC236}">
                        <a16:creationId xmlns:a16="http://schemas.microsoft.com/office/drawing/2014/main" id="{BCF0F020-3F0F-4A6C-B548-3B971AFB291C}"/>
                      </a:ext>
                    </a:extLst>
                  </p:cNvPr>
                  <p:cNvGrpSpPr/>
                  <p:nvPr/>
                </p:nvGrpSpPr>
                <p:grpSpPr>
                  <a:xfrm>
                    <a:off x="3173361" y="4934228"/>
                    <a:ext cx="1332028" cy="1711296"/>
                    <a:chOff x="4289617" y="3944324"/>
                    <a:chExt cx="1332028" cy="1711296"/>
                  </a:xfrm>
                </p:grpSpPr>
                <p:pic>
                  <p:nvPicPr>
                    <p:cNvPr id="88" name="Immagine 87">
                      <a:extLst>
                        <a:ext uri="{FF2B5EF4-FFF2-40B4-BE49-F238E27FC236}">
                          <a16:creationId xmlns:a16="http://schemas.microsoft.com/office/drawing/2014/main" id="{9171E708-BD1A-4FCC-8161-718FB18FEF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89617" y="3944324"/>
                      <a:ext cx="1212337" cy="116547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9" name="Rettangolo 88">
                      <a:extLst>
                        <a:ext uri="{FF2B5EF4-FFF2-40B4-BE49-F238E27FC236}">
                          <a16:creationId xmlns:a16="http://schemas.microsoft.com/office/drawing/2014/main" id="{D0A63820-6869-4F4B-82C7-602480135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1629" y="5032470"/>
                      <a:ext cx="1150016" cy="62315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it-IT" dirty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it-IT" sz="1350" dirty="0">
                          <a:solidFill>
                            <a:srgbClr val="000000"/>
                          </a:solidFill>
                        </a:rPr>
                        <a:t>5 </a:t>
                      </a:r>
                      <a:r>
                        <a:rPr lang="it-IT" dirty="0">
                          <a:solidFill>
                            <a:srgbClr val="000000"/>
                          </a:solidFill>
                        </a:rPr>
                        <a:t>b</a:t>
                      </a:r>
                      <a:r>
                        <a:rPr lang="it-IT" sz="1350" dirty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p:txBody>
                </p:sp>
              </p:grpSp>
              <p:grpSp>
                <p:nvGrpSpPr>
                  <p:cNvPr id="85" name="Gruppo 84">
                    <a:extLst>
                      <a:ext uri="{FF2B5EF4-FFF2-40B4-BE49-F238E27FC236}">
                        <a16:creationId xmlns:a16="http://schemas.microsoft.com/office/drawing/2014/main" id="{BD2C6F84-DDAE-4EAC-9704-6F2B514F4185}"/>
                      </a:ext>
                    </a:extLst>
                  </p:cNvPr>
                  <p:cNvGrpSpPr/>
                  <p:nvPr/>
                </p:nvGrpSpPr>
                <p:grpSpPr>
                  <a:xfrm>
                    <a:off x="2892291" y="3329700"/>
                    <a:ext cx="1318641" cy="1700720"/>
                    <a:chOff x="606650" y="4925645"/>
                    <a:chExt cx="1318641" cy="1700720"/>
                  </a:xfrm>
                </p:grpSpPr>
                <p:pic>
                  <p:nvPicPr>
                    <p:cNvPr id="86" name="Immagine 85">
                      <a:extLst>
                        <a:ext uri="{FF2B5EF4-FFF2-40B4-BE49-F238E27FC236}">
                          <a16:creationId xmlns:a16="http://schemas.microsoft.com/office/drawing/2014/main" id="{904886A6-D092-4441-B6BF-9C1CB53AFC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650" y="4925645"/>
                      <a:ext cx="1187485" cy="117840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7" name="Rettangolo 86">
                      <a:extLst>
                        <a:ext uri="{FF2B5EF4-FFF2-40B4-BE49-F238E27FC236}">
                          <a16:creationId xmlns:a16="http://schemas.microsoft.com/office/drawing/2014/main" id="{52660365-0255-4F7C-8159-2956E8382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274" y="6003215"/>
                      <a:ext cx="1150017" cy="62315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it-IT" dirty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it-IT" sz="1350" dirty="0">
                          <a:solidFill>
                            <a:srgbClr val="000000"/>
                          </a:solidFill>
                        </a:rPr>
                        <a:t>3 </a:t>
                      </a:r>
                      <a:r>
                        <a:rPr lang="it-IT" dirty="0">
                          <a:solidFill>
                            <a:srgbClr val="000000"/>
                          </a:solidFill>
                        </a:rPr>
                        <a:t>b</a:t>
                      </a:r>
                      <a:r>
                        <a:rPr lang="it-IT" sz="135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7D8F0C06-4FB4-4ED9-AB56-BC16C3A6F106}"/>
                  </a:ext>
                </a:extLst>
              </p:cNvPr>
              <p:cNvSpPr txBox="1"/>
              <p:nvPr/>
            </p:nvSpPr>
            <p:spPr>
              <a:xfrm>
                <a:off x="1442537" y="3819827"/>
                <a:ext cx="54544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it-IT" dirty="0">
                    <a:solidFill>
                      <a:srgbClr val="000000"/>
                    </a:solidFill>
                  </a:rPr>
                  <a:t>a</a:t>
                </a:r>
                <a:r>
                  <a:rPr lang="it-IT" sz="135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</p:grp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436B8A1D-70FF-495A-82DB-D4D8D9AC49EB}"/>
              </a:ext>
            </a:extLst>
          </p:cNvPr>
          <p:cNvSpPr txBox="1"/>
          <p:nvPr/>
        </p:nvSpPr>
        <p:spPr>
          <a:xfrm>
            <a:off x="7711440" y="3614920"/>
            <a:ext cx="44548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Magnets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specification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challenges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57175" indent="-257175"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NbTi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superconducting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coils</a:t>
            </a:r>
          </a:p>
          <a:p>
            <a:pPr marL="257175" indent="-257175"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superferric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design (first time  in LHC)</a:t>
            </a:r>
          </a:p>
          <a:p>
            <a:pPr marL="257175" indent="-257175"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150 mm bore</a:t>
            </a:r>
          </a:p>
          <a:p>
            <a:pPr marL="257175" indent="-257175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60% </a:t>
            </a:r>
            <a:r>
              <a:rPr lang="it-IT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margin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@ 1.9 K</a:t>
            </a:r>
          </a:p>
          <a:p>
            <a:pPr marL="257175" indent="-257175"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200 mm - 600 mm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length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57175" indent="-257175" defTabSz="6858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Radiation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hardndess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: 15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MGy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F2F7EAAE-11AD-4377-9A80-7A5941206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40" y="1013342"/>
            <a:ext cx="6500553" cy="2482761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71E6ECD-1F33-4085-BD99-188983D4B191}"/>
              </a:ext>
            </a:extLst>
          </p:cNvPr>
          <p:cNvSpPr txBox="1"/>
          <p:nvPr/>
        </p:nvSpPr>
        <p:spPr>
          <a:xfrm rot="21371707">
            <a:off x="9316113" y="1604056"/>
            <a:ext cx="1047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~70 m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2913EEB-80B1-44B7-B028-AF28B313B1A5}"/>
              </a:ext>
            </a:extLst>
          </p:cNvPr>
          <p:cNvSpPr txBox="1"/>
          <p:nvPr/>
        </p:nvSpPr>
        <p:spPr>
          <a:xfrm>
            <a:off x="5240625" y="988879"/>
            <a:ext cx="26981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new low beta </a:t>
            </a:r>
            <a:r>
              <a:rPr lang="it-IT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67A34C4B-5393-43E4-A2AE-ED40C089690E}"/>
              </a:ext>
            </a:extLst>
          </p:cNvPr>
          <p:cNvSpPr/>
          <p:nvPr/>
        </p:nvSpPr>
        <p:spPr>
          <a:xfrm>
            <a:off x="7739511" y="2367715"/>
            <a:ext cx="976777" cy="641244"/>
          </a:xfrm>
          <a:prstGeom prst="ellipse">
            <a:avLst/>
          </a:prstGeom>
          <a:noFill/>
          <a:ln w="28575">
            <a:solidFill>
              <a:schemeClr val="accent3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F615514-D0ED-4547-886F-0ECBBAF30BC9}"/>
              </a:ext>
            </a:extLst>
          </p:cNvPr>
          <p:cNvCxnSpPr>
            <a:cxnSpLocks/>
          </p:cNvCxnSpPr>
          <p:nvPr/>
        </p:nvCxnSpPr>
        <p:spPr>
          <a:xfrm flipH="1">
            <a:off x="8146191" y="1864695"/>
            <a:ext cx="3654644" cy="292290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8C37A02B-5AE3-496C-8205-28117D0BE97F}"/>
              </a:ext>
            </a:extLst>
          </p:cNvPr>
          <p:cNvGrpSpPr/>
          <p:nvPr/>
        </p:nvGrpSpPr>
        <p:grpSpPr>
          <a:xfrm>
            <a:off x="11497892" y="2099480"/>
            <a:ext cx="686213" cy="515466"/>
            <a:chOff x="11041310" y="1726578"/>
            <a:chExt cx="686213" cy="515466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64FDC7D4-6B79-473C-B2B5-FCEEBAFE0FEF}"/>
                </a:ext>
              </a:extLst>
            </p:cNvPr>
            <p:cNvSpPr/>
            <p:nvPr/>
          </p:nvSpPr>
          <p:spPr>
            <a:xfrm rot="21300000">
              <a:off x="11110945" y="1726578"/>
              <a:ext cx="580773" cy="5154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1D72D8A1-6CF4-40D0-BCA2-17796759B0D3}"/>
                </a:ext>
              </a:extLst>
            </p:cNvPr>
            <p:cNvSpPr txBox="1"/>
            <p:nvPr/>
          </p:nvSpPr>
          <p:spPr>
            <a:xfrm rot="21286137">
              <a:off x="11041310" y="1774385"/>
              <a:ext cx="686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ATLAS</a:t>
              </a:r>
            </a:p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CMS</a:t>
              </a:r>
            </a:p>
          </p:txBody>
        </p:sp>
      </p:grp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989476C-BD4B-4562-8BE0-4B1F790E9FFF}"/>
              </a:ext>
            </a:extLst>
          </p:cNvPr>
          <p:cNvSpPr txBox="1"/>
          <p:nvPr/>
        </p:nvSpPr>
        <p:spPr>
          <a:xfrm>
            <a:off x="7885157" y="1021764"/>
            <a:ext cx="38908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Singola </a:t>
            </a:r>
            <a:r>
              <a:rPr lang="it-IT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beampipe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diametro 150 mm</a:t>
            </a:r>
          </a:p>
          <a:p>
            <a:pPr defTabSz="914400">
              <a:defRPr/>
            </a:pP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Fascio ~ </a:t>
            </a:r>
            <a:r>
              <a:rPr lang="it-IT" dirty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nel punto di interazione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A09799-1D22-4F14-8856-BD0E569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9BB535-4FF4-0F25-AE47-04A2A74A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1798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E42A478-08F7-4698-8D9E-6C9A75C7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3630952-CA69-4751-B8BC-8BA89B8D9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HL-LHC : High Order </a:t>
            </a:r>
            <a:r>
              <a:rPr lang="it-IT" dirty="0" err="1"/>
              <a:t>Correctors</a:t>
            </a:r>
            <a:r>
              <a:rPr lang="it-IT" dirty="0"/>
              <a:t> - Produzione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10297B2-1095-4503-B01E-B8249D0B7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" t="1941" r="1621" b="2122"/>
          <a:stretch/>
        </p:blipFill>
        <p:spPr>
          <a:xfrm>
            <a:off x="55947" y="3421558"/>
            <a:ext cx="3739778" cy="2226076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BBDA6F2-1CE4-4C05-84C2-A560807BED58}"/>
              </a:ext>
            </a:extLst>
          </p:cNvPr>
          <p:cNvGrpSpPr/>
          <p:nvPr/>
        </p:nvGrpSpPr>
        <p:grpSpPr>
          <a:xfrm>
            <a:off x="3567038" y="2857250"/>
            <a:ext cx="3143318" cy="1847917"/>
            <a:chOff x="7216746" y="844427"/>
            <a:chExt cx="4701876" cy="361395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DA28B87-3F1A-4500-9DF9-FEEA1AA72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746" y="844427"/>
              <a:ext cx="4701876" cy="3613954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C5179E2-3F85-4572-BE19-F9B5E980BC78}"/>
                </a:ext>
              </a:extLst>
            </p:cNvPr>
            <p:cNvSpPr txBox="1"/>
            <p:nvPr/>
          </p:nvSpPr>
          <p:spPr>
            <a:xfrm>
              <a:off x="7897653" y="2047932"/>
              <a:ext cx="3442752" cy="1023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2"/>
                  </a:solidFill>
                </a:rPr>
                <a:t> Curva di apprendimento Produzione bobine</a:t>
              </a:r>
            </a:p>
          </p:txBody>
        </p:sp>
      </p:grpSp>
      <p:pic>
        <p:nvPicPr>
          <p:cNvPr id="20" name="Content Placeholder 11">
            <a:extLst>
              <a:ext uri="{FF2B5EF4-FFF2-40B4-BE49-F238E27FC236}">
                <a16:creationId xmlns:a16="http://schemas.microsoft.com/office/drawing/2014/main" id="{3FCBE26D-20CC-45DF-9ABC-CFFE26AD2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518" y="4967060"/>
            <a:ext cx="5863673" cy="159580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B89E8D2-DD3A-4F97-AD0F-DC24DD0225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260" y="4819526"/>
            <a:ext cx="553458" cy="368972"/>
          </a:xfrm>
          <a:prstGeom prst="rect">
            <a:avLst/>
          </a:prstGeom>
        </p:spPr>
      </p:pic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B8F5CF4C-9476-43EE-8666-FF24CDED05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0545" y="5757379"/>
            <a:ext cx="553458" cy="368972"/>
          </a:xfrm>
          <a:prstGeom prst="rect">
            <a:avLst/>
          </a:prstGeom>
        </p:spPr>
      </p:pic>
      <p:pic>
        <p:nvPicPr>
          <p:cNvPr id="22" name="Immagine 21" descr="I">
            <a:extLst>
              <a:ext uri="{FF2B5EF4-FFF2-40B4-BE49-F238E27FC236}">
                <a16:creationId xmlns:a16="http://schemas.microsoft.com/office/drawing/2014/main" id="{DF27C73A-2B62-47A3-980C-E8E2DACA04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26008" y="2889599"/>
            <a:ext cx="5231679" cy="1566777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5F8728F-9285-46BA-8612-F987C5886A6B}"/>
              </a:ext>
            </a:extLst>
          </p:cNvPr>
          <p:cNvGrpSpPr/>
          <p:nvPr/>
        </p:nvGrpSpPr>
        <p:grpSpPr>
          <a:xfrm>
            <a:off x="7315259" y="3697546"/>
            <a:ext cx="3312368" cy="2952550"/>
            <a:chOff x="7458979" y="3569953"/>
            <a:chExt cx="3312368" cy="295255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452FEB7-22D2-4086-B0FF-85210579CE47}"/>
                </a:ext>
              </a:extLst>
            </p:cNvPr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75"/>
            <a:stretch/>
          </p:blipFill>
          <p:spPr bwMode="auto">
            <a:xfrm>
              <a:off x="7458979" y="4046791"/>
              <a:ext cx="3312368" cy="2475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B29D7E7-AFCB-4AC6-A20E-7A04023414B9}"/>
                </a:ext>
              </a:extLst>
            </p:cNvPr>
            <p:cNvSpPr txBox="1"/>
            <p:nvPr/>
          </p:nvSpPr>
          <p:spPr>
            <a:xfrm>
              <a:off x="8032913" y="3569953"/>
              <a:ext cx="2175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tx2"/>
                  </a:solidFill>
                </a:rPr>
                <a:t>MCTXF1 </a:t>
              </a:r>
            </a:p>
            <a:p>
              <a:pPr algn="ctr"/>
              <a:r>
                <a:rPr lang="it-IT" sz="1400" dirty="0">
                  <a:solidFill>
                    <a:schemeClr val="tx2"/>
                  </a:solidFill>
                </a:rPr>
                <a:t>Funzione di Trasferimento </a:t>
              </a: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3401AE9E-1115-4223-AE2D-7178793BD5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468" y="1611844"/>
            <a:ext cx="4086261" cy="214669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9D4758D-59A8-4724-BF4A-20C963E3FB4B}"/>
              </a:ext>
            </a:extLst>
          </p:cNvPr>
          <p:cNvSpPr txBox="1"/>
          <p:nvPr/>
        </p:nvSpPr>
        <p:spPr>
          <a:xfrm>
            <a:off x="85618" y="949829"/>
            <a:ext cx="34952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 sfide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Super-ferrici </a:t>
            </a:r>
            <a:r>
              <a:rPr lang="it-IT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(prima volta in un acceleratore)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Piccola serie 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Margine 60%  @ 1.9 K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 a radiazione: 15 </a:t>
            </a:r>
            <a:r>
              <a:rPr lang="it-IT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MGy</a:t>
            </a:r>
            <a:endParaRPr lang="it-IT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(interfacce meccaniche ed elettriche)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qualità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AE2B874-8C87-49D2-8093-95E3B436C626}"/>
              </a:ext>
            </a:extLst>
          </p:cNvPr>
          <p:cNvSpPr txBox="1"/>
          <p:nvPr/>
        </p:nvSpPr>
        <p:spPr>
          <a:xfrm>
            <a:off x="5096805" y="5871186"/>
            <a:ext cx="233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</a:rPr>
              <a:t>Assemblaggio prima massa fredda Set. 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C3E5FE9-FD52-4CEC-A6D2-F2A63E09D320}"/>
              </a:ext>
            </a:extLst>
          </p:cNvPr>
          <p:cNvSpPr txBox="1"/>
          <p:nvPr/>
        </p:nvSpPr>
        <p:spPr>
          <a:xfrm>
            <a:off x="3367991" y="951255"/>
            <a:ext cx="33284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Produzione di serie</a:t>
            </a: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 magneti SAES Rial Vacuum (Pr)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Produzione bobine SAES Getter (Lainate, MI) terminata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della produzione </a:t>
            </a:r>
            <a:r>
              <a:rPr lang="it-IT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test LASA Estate 2022</a:t>
            </a:r>
          </a:p>
          <a:p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Consegna CERN 2022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97274F8-2891-4F68-9E35-EC17DA6E7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14" y="6206665"/>
            <a:ext cx="965604" cy="232923"/>
          </a:xfrm>
        </p:spPr>
        <p:txBody>
          <a:bodyPr>
            <a:normAutofit fontScale="55000" lnSpcReduction="20000"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25BCF0-BD7C-4A3B-8691-227F4DF1BC1E}"/>
              </a:ext>
            </a:extLst>
          </p:cNvPr>
          <p:cNvSpPr txBox="1"/>
          <p:nvPr/>
        </p:nvSpPr>
        <p:spPr>
          <a:xfrm>
            <a:off x="7429012" y="956045"/>
            <a:ext cx="251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2DF6E9-C94D-6087-DD0B-BDD40E6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0882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(?)	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12CA72-78DE-4AAA-9384-5886B12A6C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77" y="3064937"/>
            <a:ext cx="1550498" cy="646331"/>
          </a:xfrm>
          <a:prstGeom prst="rect">
            <a:avLst/>
          </a:prstGeom>
        </p:spPr>
      </p:pic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0BBA829-C13B-4EA7-A503-03C3661340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20" y="3010101"/>
            <a:ext cx="1396631" cy="673996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AB12EB-CDB3-4397-A2B1-D691EC95F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243" y="3038786"/>
            <a:ext cx="1651338" cy="6792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378434-AE75-609F-7BA7-5264D7F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4055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157857" y="831019"/>
            <a:ext cx="11717768" cy="2192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alt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(LASA &amp;Genova) </a:t>
            </a:r>
            <a:r>
              <a:rPr lang="it-IT" altLang="it-IT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16 T Nb</a:t>
            </a:r>
            <a:r>
              <a:rPr lang="it-IT" altLang="it-IT" sz="18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it-IT" altLang="it-IT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alt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FCC </a:t>
            </a:r>
            <a:r>
              <a:rPr lang="it-IT" altLang="it-IT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</a:t>
            </a:r>
            <a:r>
              <a:rPr lang="it-IT" alt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Report) 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Design </a:t>
            </a:r>
            <a:r>
              <a:rPr lang="it-IT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EuroCirCol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2015-2019)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study,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 CERN-INFN 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build a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model 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endParaRPr lang="it-IT" alt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INFN-LASA </a:t>
            </a:r>
            <a:r>
              <a:rPr lang="it-IT" dirty="0" err="1"/>
              <a:t>activity</a:t>
            </a:r>
            <a:r>
              <a:rPr lang="it-IT" dirty="0"/>
              <a:t> on FCC</a:t>
            </a:r>
          </a:p>
        </p:txBody>
      </p:sp>
      <p:grpSp>
        <p:nvGrpSpPr>
          <p:cNvPr id="6" name="Gruppo 9"/>
          <p:cNvGrpSpPr>
            <a:grpSpLocks noChangeAspect="1"/>
          </p:cNvGrpSpPr>
          <p:nvPr/>
        </p:nvGrpSpPr>
        <p:grpSpPr bwMode="auto">
          <a:xfrm>
            <a:off x="3844063" y="2368152"/>
            <a:ext cx="3257682" cy="2161495"/>
            <a:chOff x="4474560" y="3531889"/>
            <a:chExt cx="3257473" cy="2161660"/>
          </a:xfrm>
        </p:grpSpPr>
        <p:pic>
          <p:nvPicPr>
            <p:cNvPr id="7" name="Immagine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560" y="3531889"/>
              <a:ext cx="2920459" cy="1963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8"/>
            <p:cNvSpPr txBox="1">
              <a:spLocks noChangeArrowheads="1"/>
            </p:cNvSpPr>
            <p:nvPr/>
          </p:nvSpPr>
          <p:spPr bwMode="auto">
            <a:xfrm>
              <a:off x="5064486" y="5324189"/>
              <a:ext cx="2667547" cy="36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kumimoji="0" lang="it-IT" altLang="it-IT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CDDEA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Sn coil cross </a:t>
              </a:r>
              <a:r>
                <a:rPr kumimoji="0" lang="it-IT" alt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DDEA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section</a:t>
              </a:r>
              <a:endPara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Segnaposto contenuto 3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9" y="2631781"/>
            <a:ext cx="2903001" cy="3042469"/>
          </a:xfrm>
          <a:prstGeom prst="rect">
            <a:avLst/>
          </a:prstGeom>
        </p:spPr>
      </p:pic>
      <p:sp>
        <p:nvSpPr>
          <p:cNvPr id="15" name="CasellaDiTesto 8"/>
          <p:cNvSpPr txBox="1">
            <a:spLocks noChangeArrowheads="1"/>
          </p:cNvSpPr>
          <p:nvPr/>
        </p:nvSpPr>
        <p:spPr bwMode="auto">
          <a:xfrm>
            <a:off x="1283658" y="5874605"/>
            <a:ext cx="147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CasellaDiTesto 8"/>
          <p:cNvSpPr txBox="1">
            <a:spLocks noChangeArrowheads="1"/>
          </p:cNvSpPr>
          <p:nvPr/>
        </p:nvSpPr>
        <p:spPr bwMode="auto">
          <a:xfrm>
            <a:off x="8535440" y="5952934"/>
            <a:ext cx="268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mass cross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CCDDEA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8"/>
          <p:cNvSpPr txBox="1">
            <a:spLocks noChangeArrowheads="1"/>
          </p:cNvSpPr>
          <p:nvPr/>
        </p:nvSpPr>
        <p:spPr bwMode="auto">
          <a:xfrm>
            <a:off x="4393149" y="6071728"/>
            <a:ext cx="2993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(Genova)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970" y="1407820"/>
            <a:ext cx="2623867" cy="109377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DA989476-A44A-4B5A-B701-E8B46CEC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100" y="4466725"/>
            <a:ext cx="3193171" cy="160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1920F4E-EED7-43D6-ABE4-18627780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524" y="2651347"/>
            <a:ext cx="4421184" cy="330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049A76-A4CC-4835-815F-9459F95B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927135-913D-67BF-C038-F27205F1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233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80191" y="2823639"/>
            <a:ext cx="12111809" cy="920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road of FCC, INFN and CERN </a:t>
            </a:r>
            <a:r>
              <a:rPr lang="it-IT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agreement for the </a:t>
            </a:r>
            <a:r>
              <a:rPr lang="it-IT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alt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12-14 T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2-m-long model (</a:t>
            </a:r>
            <a:r>
              <a:rPr lang="it-IT" altLang="it-IT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  <a:r>
              <a:rPr lang="it-IT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INFN-LASA activity on FCC - FalconD</a:t>
            </a:r>
          </a:p>
        </p:txBody>
      </p:sp>
      <p:sp>
        <p:nvSpPr>
          <p:cNvPr id="10" name="AutoShape 2" descr="FCC H2020 Proje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5346B06-71E6-4D4D-A254-E9E1CFC3AA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764" y="3847691"/>
            <a:ext cx="3140042" cy="255730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5C7E84B-BB61-AC42-B8A2-67A29B6C2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4541" y="4772515"/>
            <a:ext cx="1891970" cy="1822717"/>
          </a:xfrm>
          <a:prstGeom prst="rect">
            <a:avLst/>
          </a:prstGeom>
        </p:spPr>
      </p:pic>
      <p:sp>
        <p:nvSpPr>
          <p:cNvPr id="25" name="Segnaposto contenuto 2"/>
          <p:cNvSpPr txBox="1">
            <a:spLocks/>
          </p:cNvSpPr>
          <p:nvPr/>
        </p:nvSpPr>
        <p:spPr>
          <a:xfrm>
            <a:off x="80191" y="1123192"/>
            <a:ext cx="12031617" cy="2167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LASA/Genova full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design/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it-IT" altLang="it-I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SC coils in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(ASG - Genova)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alt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assembly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LASA (from 2022, with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CERN for «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alt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it-IT" altLang="it-IT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it-IT" altLang="it-IT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it-IT" alt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LASA (from 2023, to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alt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5" name="Segnaposto contenuto 10">
            <a:extLst>
              <a:ext uri="{FF2B5EF4-FFF2-40B4-BE49-F238E27FC236}">
                <a16:creationId xmlns:a16="http://schemas.microsoft.com/office/drawing/2014/main" id="{45271F69-2C77-48C4-9346-BBC106BE9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395741"/>
              </p:ext>
            </p:extLst>
          </p:nvPr>
        </p:nvGraphicFramePr>
        <p:xfrm>
          <a:off x="128612" y="3818569"/>
          <a:ext cx="2752576" cy="2537460"/>
        </p:xfrm>
        <a:graphic>
          <a:graphicData uri="http://schemas.openxmlformats.org/drawingml/2006/table">
            <a:tbl>
              <a:tblPr firstRow="1" bandRow="1"/>
              <a:tblGrid>
                <a:gridCol w="1950074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Cable </a:t>
                      </a:r>
                      <a:r>
                        <a:rPr lang="it-IT" sz="1400" dirty="0" err="1"/>
                        <a:t>Parameter</a:t>
                      </a:r>
                      <a:endParaRPr lang="it-IT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Value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Cu/SC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Strand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number</a:t>
                      </a:r>
                      <a:endParaRPr lang="it-IT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2x20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b="0" dirty="0" err="1"/>
                        <a:t>Strand</a:t>
                      </a:r>
                      <a:r>
                        <a:rPr lang="it-IT" sz="1400" b="0" dirty="0"/>
                        <a:t> </a:t>
                      </a:r>
                      <a:r>
                        <a:rPr lang="it-IT" sz="1400" b="0" dirty="0" err="1"/>
                        <a:t>diameter</a:t>
                      </a:r>
                      <a:r>
                        <a:rPr lang="it-IT" sz="1400" b="0" dirty="0"/>
                        <a:t> (mm)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b="0" dirty="0"/>
                        <a:t>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Height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20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718611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Inner </a:t>
                      </a:r>
                      <a:r>
                        <a:rPr lang="it-IT" sz="1400" dirty="0" err="1"/>
                        <a:t>width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1.72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40550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Outer </a:t>
                      </a:r>
                      <a:r>
                        <a:rPr lang="it-IT" sz="1400" dirty="0" err="1"/>
                        <a:t>width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1.895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314419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Keystone</a:t>
                      </a:r>
                      <a:r>
                        <a:rPr lang="it-IT" sz="1400" dirty="0"/>
                        <a:t> angle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0.5°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332885"/>
                  </a:ext>
                </a:extLst>
              </a:tr>
              <a:tr h="23282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Twist </a:t>
                      </a:r>
                      <a:r>
                        <a:rPr lang="it-IT" sz="1400" dirty="0" err="1"/>
                        <a:t>pitch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100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89196"/>
                  </a:ext>
                </a:extLst>
              </a:tr>
            </a:tbl>
          </a:graphicData>
        </a:graphic>
      </p:graphicFrame>
      <p:graphicFrame>
        <p:nvGraphicFramePr>
          <p:cNvPr id="16" name="Segnaposto contenuto 10">
            <a:extLst>
              <a:ext uri="{FF2B5EF4-FFF2-40B4-BE49-F238E27FC236}">
                <a16:creationId xmlns:a16="http://schemas.microsoft.com/office/drawing/2014/main" id="{AEFEC86C-5C56-4C3F-A67F-212C9E5F25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583883"/>
              </p:ext>
            </p:extLst>
          </p:nvPr>
        </p:nvGraphicFramePr>
        <p:xfrm>
          <a:off x="8006850" y="3422662"/>
          <a:ext cx="3247964" cy="1409700"/>
        </p:xfrm>
        <a:graphic>
          <a:graphicData uri="http://schemas.openxmlformats.org/drawingml/2006/table">
            <a:tbl>
              <a:tblPr firstRow="1" bandRow="1"/>
              <a:tblGrid>
                <a:gridCol w="1951731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1296233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Magnet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Parameter</a:t>
                      </a:r>
                      <a:endParaRPr lang="it-IT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Value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>
                          <a:solidFill>
                            <a:srgbClr val="FF0000"/>
                          </a:solidFill>
                        </a:rPr>
                        <a:t>Bore </a:t>
                      </a:r>
                      <a:r>
                        <a:rPr lang="it-IT" sz="1400" dirty="0" err="1">
                          <a:solidFill>
                            <a:srgbClr val="FF0000"/>
                          </a:solidFill>
                        </a:rPr>
                        <a:t>field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</a:rPr>
                        <a:t> (T)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>
                          <a:solidFill>
                            <a:srgbClr val="FF0000"/>
                          </a:solidFill>
                        </a:rPr>
                        <a:t>12-14 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Operation</a:t>
                      </a:r>
                      <a:r>
                        <a:rPr lang="it-IT" sz="1400" baseline="0" dirty="0"/>
                        <a:t> on </a:t>
                      </a:r>
                      <a:r>
                        <a:rPr lang="it-IT" sz="1400" baseline="0" dirty="0" err="1"/>
                        <a:t>Load</a:t>
                      </a:r>
                      <a:r>
                        <a:rPr lang="it-IT" sz="1400" baseline="0" dirty="0"/>
                        <a:t> Line</a:t>
                      </a:r>
                      <a:r>
                        <a:rPr lang="it-IT" sz="1400" dirty="0"/>
                        <a:t>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86-91%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Current</a:t>
                      </a:r>
                      <a:r>
                        <a:rPr lang="it-IT" sz="1400" dirty="0"/>
                        <a:t> (A)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22975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 err="1"/>
                        <a:t>J</a:t>
                      </a:r>
                      <a:r>
                        <a:rPr lang="it-IT" sz="1400" baseline="-25000" dirty="0" err="1"/>
                        <a:t>cu</a:t>
                      </a:r>
                      <a:r>
                        <a:rPr lang="it-IT" sz="1400" dirty="0"/>
                        <a:t> (A/mm</a:t>
                      </a:r>
                      <a:r>
                        <a:rPr lang="it-IT" sz="1400" baseline="30000" dirty="0"/>
                        <a:t>2</a:t>
                      </a:r>
                      <a:r>
                        <a:rPr lang="it-IT" sz="1400" dirty="0"/>
                        <a:t>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400" dirty="0"/>
                        <a:t>1540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964173"/>
                  </a:ext>
                </a:extLst>
              </a:tr>
            </a:tbl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385669-D095-462B-8739-88584689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3FB4FE1-C700-4D45-8BC9-B16F4E60A2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497" y="587018"/>
            <a:ext cx="2795774" cy="134920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654C13-B5E4-0F26-788E-C3FA4A4E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468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A33D6A-D190-4E3E-871E-215809B3E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650" y="3764615"/>
            <a:ext cx="5927350" cy="3093385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45776" y="615612"/>
            <a:ext cx="12146224" cy="3460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requested an investment to procure a furnace for Nb</a:t>
            </a:r>
            <a:r>
              <a:rPr lang="en-US" altLang="it-IT" sz="24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reaction</a:t>
            </a:r>
          </a:p>
          <a:p>
            <a:pPr marL="0" indent="0">
              <a:buNone/>
            </a:pP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new important  new competences in </a:t>
            </a:r>
            <a:r>
              <a:rPr lang="en-US" alt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field dipole 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test, together with the “in house” special </a:t>
            </a:r>
            <a:r>
              <a:rPr lang="en-US" alt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toolings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 </a:t>
            </a:r>
            <a:r>
              <a:rPr lang="en-US" alt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our Laboratory as a main partner of CERN</a:t>
            </a:r>
            <a:r>
              <a:rPr lang="en-US" alt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FCC programs and in general for developing of high field magnets</a:t>
            </a:r>
          </a:p>
          <a:p>
            <a:endParaRPr lang="en-US" alt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INFN-LASA </a:t>
            </a:r>
            <a:r>
              <a:rPr lang="it-IT" dirty="0" err="1"/>
              <a:t>activity</a:t>
            </a:r>
            <a:r>
              <a:rPr lang="it-IT" dirty="0"/>
              <a:t> on FCC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3357086"/>
            <a:ext cx="2208627" cy="920675"/>
          </a:xfrm>
          <a:prstGeom prst="rect">
            <a:avLst/>
          </a:prstGeom>
        </p:spPr>
      </p:pic>
      <p:sp>
        <p:nvSpPr>
          <p:cNvPr id="10" name="AutoShape 2" descr="FCC H2020 Proje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E6B80A67-D9AE-8D49-8B44-FF3CBF606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76586"/>
              </p:ext>
            </p:extLst>
          </p:nvPr>
        </p:nvGraphicFramePr>
        <p:xfrm>
          <a:off x="2439994" y="3298773"/>
          <a:ext cx="4488763" cy="2294810"/>
        </p:xfrm>
        <a:graphic>
          <a:graphicData uri="http://schemas.openxmlformats.org/drawingml/2006/table">
            <a:tbl>
              <a:tblPr firstRow="1" firstCol="1" bandRow="1"/>
              <a:tblGrid>
                <a:gridCol w="283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Geometry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load</a:t>
                      </a:r>
                      <a:r>
                        <a:rPr lang="it-IT" sz="1400" dirty="0">
                          <a:effectLst/>
                        </a:rPr>
                        <a:t>: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effectLst/>
                        </a:rPr>
                        <a:t> 3 m</a:t>
                      </a:r>
                      <a:endParaRPr lang="it-IT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solidFill>
                            <a:srgbClr val="FF0000"/>
                          </a:solidFill>
                          <a:effectLst/>
                        </a:rPr>
                        <a:t>Commissioning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</a:rPr>
                        <a:t>end</a:t>
                      </a:r>
                      <a:r>
                        <a:rPr lang="it-IT" sz="1400" b="1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</a:rPr>
                        <a:t>2021</a:t>
                      </a:r>
                      <a:endParaRPr lang="it-IT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Installation area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 x 3.5 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Length</a:t>
                      </a:r>
                      <a:r>
                        <a:rPr lang="it-IT" sz="1400" dirty="0">
                          <a:effectLst/>
                        </a:rPr>
                        <a:t> (</a:t>
                      </a:r>
                      <a:r>
                        <a:rPr lang="it-IT" sz="1400" dirty="0" err="1">
                          <a:effectLst/>
                        </a:rPr>
                        <a:t>uniform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Temp</a:t>
                      </a:r>
                      <a:r>
                        <a:rPr lang="it-IT" sz="1400" dirty="0">
                          <a:effectLst/>
                        </a:rPr>
                        <a:t>/</a:t>
                      </a:r>
                      <a:r>
                        <a:rPr lang="it-IT" sz="1400" dirty="0" err="1">
                          <a:effectLst/>
                        </a:rPr>
                        <a:t>total</a:t>
                      </a:r>
                      <a:r>
                        <a:rPr lang="it-IT" sz="1400" dirty="0">
                          <a:effectLst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 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Max. </a:t>
                      </a:r>
                      <a:r>
                        <a:rPr lang="it-IT" sz="1400" dirty="0" err="1">
                          <a:effectLst/>
                        </a:rPr>
                        <a:t>operation</a:t>
                      </a:r>
                      <a:r>
                        <a:rPr lang="it-IT" sz="1400" dirty="0">
                          <a:effectLst/>
                        </a:rPr>
                        <a:t> temperature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900°C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4BCD9"/>
                      </a:solidFill>
                    </a:lnR>
                    <a:lnT w="12700" cap="flat" cmpd="sng" algn="ctr">
                      <a:solidFill>
                        <a:srgbClr val="64B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Temperature </a:t>
                      </a:r>
                      <a:r>
                        <a:rPr lang="it-IT" sz="1400" dirty="0" err="1">
                          <a:effectLst/>
                        </a:rPr>
                        <a:t>uniformity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±3°C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Circulation fan / turbulent flow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 Fan/</a:t>
                      </a:r>
                      <a:r>
                        <a:rPr lang="it-IT" sz="1400" dirty="0" err="1">
                          <a:effectLst/>
                        </a:rPr>
                        <a:t>vertical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axis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Process atmosphere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Argon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Vacuum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level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10</a:t>
                      </a:r>
                      <a:r>
                        <a:rPr lang="it-IT" sz="1400" baseline="30000" dirty="0">
                          <a:effectLst/>
                        </a:rPr>
                        <a:t>-2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hPa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4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Oxygen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monitoring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down to 1 </a:t>
                      </a:r>
                      <a:r>
                        <a:rPr lang="it-IT" sz="1400" dirty="0" err="1">
                          <a:effectLst/>
                        </a:rPr>
                        <a:t>ppm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>
                    <a:lnL w="12700" cmpd="sng">
                      <a:solidFill>
                        <a:srgbClr val="64BCD9"/>
                      </a:solidFill>
                    </a:lnL>
                    <a:lnR w="12700" cmpd="sng">
                      <a:solidFill>
                        <a:srgbClr val="64BCD9"/>
                      </a:solidFill>
                    </a:lnR>
                    <a:lnT w="12700" cmpd="sng">
                      <a:solidFill>
                        <a:srgbClr val="64BCD9"/>
                      </a:solidFill>
                    </a:lnT>
                    <a:lnB w="12700" cmpd="sng">
                      <a:solidFill>
                        <a:srgbClr val="64BCD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4580DC-3516-45F9-931A-202A5476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D12CBE8-CB18-46F9-BEB6-23B18D33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559" y="3783541"/>
            <a:ext cx="2292963" cy="7243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283D89-2938-4C02-BF0F-58928ECCC5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" y="4507873"/>
            <a:ext cx="840398" cy="7113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E139637-9828-4BEE-9584-DDB4248DF8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88" y="4354755"/>
            <a:ext cx="1559205" cy="911938"/>
          </a:xfrm>
          <a:prstGeom prst="rect">
            <a:avLst/>
          </a:prstGeom>
        </p:spPr>
      </p:pic>
      <p:pic>
        <p:nvPicPr>
          <p:cNvPr id="15" name="Immagine 1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159D721-BF2E-43C6-ACB0-B55B7AD8FB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59" y="5235097"/>
            <a:ext cx="1998331" cy="671570"/>
          </a:xfrm>
          <a:prstGeom prst="rect">
            <a:avLst/>
          </a:prstGeom>
        </p:spPr>
      </p:pic>
      <p:pic>
        <p:nvPicPr>
          <p:cNvPr id="16" name="Immagine 1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8B37FB6-A9BA-4C3C-9D11-8291C2BF86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488" y="2826382"/>
            <a:ext cx="1983391" cy="957159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51CFEE-7D7A-8486-EE88-BB62D681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8319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E687-ABF7-4539-A013-C5E494CF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Future: the European HFM (</a:t>
            </a:r>
            <a:r>
              <a:rPr lang="en-US" sz="3600" b="1" dirty="0"/>
              <a:t>H</a:t>
            </a:r>
            <a:r>
              <a:rPr lang="en-US" sz="3600" dirty="0"/>
              <a:t>igh </a:t>
            </a:r>
            <a:r>
              <a:rPr lang="en-US" sz="3600" b="1" dirty="0"/>
              <a:t>F</a:t>
            </a:r>
            <a:r>
              <a:rPr lang="en-US" sz="3600" dirty="0"/>
              <a:t>ield </a:t>
            </a:r>
            <a:r>
              <a:rPr lang="en-US" sz="3600" b="1" dirty="0"/>
              <a:t>M</a:t>
            </a:r>
            <a:r>
              <a:rPr lang="en-US" sz="3600" dirty="0"/>
              <a:t>agnet) program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BAC701E-9337-41A1-9A4B-00BAB763F4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111375"/>
            <a:ext cx="5181600" cy="37798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617AE1-CA04-4DC5-9E12-096679E5F69D}"/>
              </a:ext>
            </a:extLst>
          </p:cNvPr>
          <p:cNvGrpSpPr/>
          <p:nvPr/>
        </p:nvGrpSpPr>
        <p:grpSpPr>
          <a:xfrm>
            <a:off x="543067" y="1732626"/>
            <a:ext cx="5401232" cy="1876650"/>
            <a:chOff x="838200" y="2361718"/>
            <a:chExt cx="5131443" cy="17223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B90393-9B78-4CC6-8167-1CFC0586E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361718"/>
              <a:ext cx="5131443" cy="17223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AC2511-6627-4C44-B188-659F347513A0}"/>
                </a:ext>
              </a:extLst>
            </p:cNvPr>
            <p:cNvSpPr/>
            <p:nvPr/>
          </p:nvSpPr>
          <p:spPr>
            <a:xfrm>
              <a:off x="1106095" y="3278301"/>
              <a:ext cx="4542183" cy="278296"/>
            </a:xfrm>
            <a:prstGeom prst="rect">
              <a:avLst/>
            </a:prstGeom>
            <a:solidFill>
              <a:schemeClr val="accent4">
                <a:alpha val="1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C66B33-A48E-47FF-B463-84868EAD4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00" y="3609276"/>
            <a:ext cx="518001" cy="272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DF97E7-5287-462D-B27F-CF0AD811D7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582" y="4315565"/>
            <a:ext cx="475529" cy="249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AA164E-EB1D-414A-B06A-FBFAF34201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779" y="4985545"/>
            <a:ext cx="475529" cy="2499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91CA1D-6996-44BE-8959-2B9D4F239851}"/>
              </a:ext>
            </a:extLst>
          </p:cNvPr>
          <p:cNvSpPr txBox="1"/>
          <p:nvPr/>
        </p:nvSpPr>
        <p:spPr>
          <a:xfrm>
            <a:off x="6096000" y="1059899"/>
            <a:ext cx="586587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INFN-LASA, INFN-Ge, INFN-Na, INF-LNS  + </a:t>
            </a:r>
            <a:r>
              <a:rPr lang="en-US" b="1" dirty="0" err="1"/>
              <a:t>Unimi</a:t>
            </a:r>
            <a:r>
              <a:rPr lang="en-US" b="1" dirty="0"/>
              <a:t>, </a:t>
            </a:r>
            <a:r>
              <a:rPr lang="en-US" b="1" dirty="0" err="1"/>
              <a:t>Unibo</a:t>
            </a:r>
            <a:r>
              <a:rPr lang="en-US" b="1" dirty="0"/>
              <a:t>, Units, </a:t>
            </a:r>
            <a:r>
              <a:rPr lang="en-US" b="1" dirty="0" err="1"/>
              <a:t>Polito</a:t>
            </a:r>
            <a:r>
              <a:rPr lang="en-US" b="1"/>
              <a:t>, CNR -SPIN-GE  </a:t>
            </a:r>
            <a:r>
              <a:rPr lang="en-US" b="1" dirty="0">
                <a:sym typeface="Wingdings" panose="05000000000000000000" pitchFamily="2" charset="2"/>
              </a:rPr>
              <a:t> SIMAP (gamba </a:t>
            </a:r>
            <a:r>
              <a:rPr lang="en-US" b="1" dirty="0" err="1">
                <a:sym typeface="Wingdings" panose="05000000000000000000" pitchFamily="2" charset="2"/>
              </a:rPr>
              <a:t>italiana</a:t>
            </a:r>
            <a:r>
              <a:rPr lang="en-US" b="1" dirty="0">
                <a:sym typeface="Wingdings" panose="05000000000000000000" pitchFamily="2" charset="2"/>
              </a:rPr>
              <a:t> di HFM)</a:t>
            </a:r>
            <a:endParaRPr lang="en-US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F9ECAE-5159-4BC8-8563-55453B0B1C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669" y="4904820"/>
            <a:ext cx="475529" cy="249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0218BEE-D154-4DB2-B1E4-49B33813B837}"/>
              </a:ext>
            </a:extLst>
          </p:cNvPr>
          <p:cNvSpPr/>
          <p:nvPr/>
        </p:nvSpPr>
        <p:spPr>
          <a:xfrm>
            <a:off x="8402454" y="3880392"/>
            <a:ext cx="746245" cy="32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12 T post Falcon-D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F79EAA-13DA-4F62-8E64-98F7B25E7B74}"/>
              </a:ext>
            </a:extLst>
          </p:cNvPr>
          <p:cNvSpPr/>
          <p:nvPr/>
        </p:nvSpPr>
        <p:spPr>
          <a:xfrm>
            <a:off x="8676155" y="4553425"/>
            <a:ext cx="746245" cy="32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Studio </a:t>
            </a:r>
            <a:br>
              <a:rPr lang="en-US" sz="1000" b="1" dirty="0"/>
            </a:br>
            <a:r>
              <a:rPr lang="en-US" sz="1000" b="1" dirty="0"/>
              <a:t>16 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5798B7-C9FC-48D1-8FB6-8B9F91720859}"/>
              </a:ext>
            </a:extLst>
          </p:cNvPr>
          <p:cNvSpPr/>
          <p:nvPr/>
        </p:nvSpPr>
        <p:spPr>
          <a:xfrm>
            <a:off x="8793185" y="5217298"/>
            <a:ext cx="746245" cy="32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20 T insert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240672-C78F-42D6-8263-84537B077ACC}"/>
              </a:ext>
            </a:extLst>
          </p:cNvPr>
          <p:cNvSpPr/>
          <p:nvPr/>
        </p:nvSpPr>
        <p:spPr>
          <a:xfrm>
            <a:off x="9585301" y="5154778"/>
            <a:ext cx="746245" cy="32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/>
              <a:t>I</a:t>
            </a:r>
            <a:r>
              <a:rPr lang="en-US" sz="1000" b="1" baseline="-25000" dirty="0" err="1"/>
              <a:t>c</a:t>
            </a:r>
            <a:r>
              <a:rPr lang="en-US" sz="1000" b="1" dirty="0"/>
              <a:t>, cond. </a:t>
            </a:r>
            <a:r>
              <a:rPr lang="en-US" sz="1000" b="1" dirty="0" err="1"/>
              <a:t>thermica</a:t>
            </a:r>
            <a:endParaRPr lang="en-US" sz="1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9530" y="856357"/>
            <a:ext cx="5243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Update of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Strategy for PP approved by CERN Council (and all Institutes) states as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priority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accelerator R&amp;D: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community is devoting most budget of the accelerator R&amp;D (for PP) to this aim in 2021-2027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CERN: 75 MCHF (include 25 of old engagement like Falcon-D)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INFN: can get a quota if puts matching fund (like Falcon-D)</a:t>
            </a:r>
          </a:p>
          <a:p>
            <a:endParaRPr lang="it-IT" sz="1600" dirty="0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55C7B68-4C4E-4248-AEAB-8BB159E0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25" name="Immagine 2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7606BAE-2703-4F2B-B61D-719AF54784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43" y="4904820"/>
            <a:ext cx="3607592" cy="1483877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EFB9CB7-9400-BA65-9283-0DF98A1D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31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(?)	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EB0F4E8-8C13-43F6-8900-B2A1BC3948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61" y="3637357"/>
            <a:ext cx="1528580" cy="7642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01DCD61-14EC-4CFD-99C8-4D175A223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43" y="4083402"/>
            <a:ext cx="1528580" cy="890665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48B4C5E8-4770-4B9C-ABBC-F14B59C62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3666" y="4019502"/>
            <a:ext cx="804432" cy="536288"/>
          </a:xfrm>
          <a:prstGeom prst="rect">
            <a:avLst/>
          </a:prstGeom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9491C0-DD82-C091-6523-7C6A227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86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41B54C-BD97-994E-BCBE-D31FD00B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DA1A6-1D58-4242-8663-DC5BCDB18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37C285-CDF9-E54E-AB38-2E49BD6C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Cryoplant</a:t>
            </a:r>
            <a:r>
              <a:rPr lang="it-IT" dirty="0"/>
              <a:t> layout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9D4C12-2992-6F43-AAED-8BCA6EEA9DA4}"/>
              </a:ext>
            </a:extLst>
          </p:cNvPr>
          <p:cNvSpPr txBox="1"/>
          <p:nvPr/>
        </p:nvSpPr>
        <p:spPr>
          <a:xfrm>
            <a:off x="7081259" y="5803310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68191"/>
            <a:r>
              <a:rPr lang="it-IT" sz="3200" b="1" dirty="0" err="1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operation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 1-2 k h/</a:t>
            </a:r>
            <a:r>
              <a:rPr lang="it-IT" sz="3200" b="1" dirty="0" err="1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year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91F7E0-0B52-0A4D-8D45-298DD5C27951}"/>
              </a:ext>
            </a:extLst>
          </p:cNvPr>
          <p:cNvSpPr txBox="1"/>
          <p:nvPr/>
        </p:nvSpPr>
        <p:spPr>
          <a:xfrm>
            <a:off x="9264352" y="1176520"/>
            <a:ext cx="24713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DISCORAP and </a:t>
            </a:r>
          </a:p>
          <a:p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hilumi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80990" indent="-380990">
              <a:buFont typeface="Arial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3000l </a:t>
            </a:r>
          </a:p>
          <a:p>
            <a:pPr marL="380990" indent="-380990">
              <a:buFont typeface="Arial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450 l dewar</a:t>
            </a:r>
          </a:p>
          <a:p>
            <a:pPr marL="380990" indent="-380990">
              <a:buFont typeface="Arial" charset="0"/>
              <a:buChar char="•"/>
            </a:pPr>
            <a:endParaRPr lang="it-IT" sz="24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HL-LHC HOC</a:t>
            </a:r>
          </a:p>
          <a:p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tested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EA0B67-C418-3742-9C2A-AD517AD12584}"/>
              </a:ext>
            </a:extLst>
          </p:cNvPr>
          <p:cNvSpPr txBox="1"/>
          <p:nvPr/>
        </p:nvSpPr>
        <p:spPr>
          <a:xfrm rot="16200000">
            <a:off x="-1072545" y="3057441"/>
            <a:ext cx="3886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constraints</a:t>
            </a:r>
            <a:endParaRPr lang="it-IT" sz="24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100 Nm</a:t>
            </a:r>
            <a:r>
              <a:rPr lang="it-IT" sz="2400" baseline="30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/h </a:t>
            </a:r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compressors</a:t>
            </a:r>
            <a:endParaRPr lang="it-IT" sz="24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100 m</a:t>
            </a:r>
            <a:r>
              <a:rPr lang="it-IT" sz="2400" baseline="30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recovery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balloon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9DC2F60F-DC63-8549-AC39-9053763343C0}"/>
              </a:ext>
            </a:extLst>
          </p:cNvPr>
          <p:cNvGrpSpPr/>
          <p:nvPr/>
        </p:nvGrpSpPr>
        <p:grpSpPr>
          <a:xfrm>
            <a:off x="1705303" y="973914"/>
            <a:ext cx="7865840" cy="5182961"/>
            <a:chOff x="609600" y="767904"/>
            <a:chExt cx="8758284" cy="5771009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4415A0F-EBDA-0948-967D-7EE699B948C3}"/>
                </a:ext>
              </a:extLst>
            </p:cNvPr>
            <p:cNvGrpSpPr/>
            <p:nvPr/>
          </p:nvGrpSpPr>
          <p:grpSpPr>
            <a:xfrm>
              <a:off x="609600" y="767904"/>
              <a:ext cx="8758284" cy="5771009"/>
              <a:chOff x="609600" y="767905"/>
              <a:chExt cx="8758284" cy="577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11C238A6-BD66-254B-A6B4-C959B9A7D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03" b="6128"/>
              <a:stretch>
                <a:fillRect/>
              </a:stretch>
            </p:blipFill>
            <p:spPr bwMode="auto">
              <a:xfrm>
                <a:off x="609600" y="767905"/>
                <a:ext cx="8758284" cy="57710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12F5FEC-9955-CE40-9119-3926F3C15819}"/>
                  </a:ext>
                </a:extLst>
              </p:cNvPr>
              <p:cNvSpPr txBox="1"/>
              <p:nvPr/>
            </p:nvSpPr>
            <p:spPr>
              <a:xfrm rot="16200000">
                <a:off x="6095923" y="1618581"/>
                <a:ext cx="1613886" cy="422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67" b="1" dirty="0" err="1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DISCORAP</a:t>
                </a:r>
                <a:endParaRPr lang="it-IT" sz="1867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A2C64DC-6E4F-8A45-829B-C5717D395C49}"/>
                </a:ext>
              </a:extLst>
            </p:cNvPr>
            <p:cNvSpPr/>
            <p:nvPr/>
          </p:nvSpPr>
          <p:spPr>
            <a:xfrm>
              <a:off x="5270458" y="2361422"/>
              <a:ext cx="725393" cy="103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13" name="Freccia curva 12">
            <a:extLst>
              <a:ext uri="{FF2B5EF4-FFF2-40B4-BE49-F238E27FC236}">
                <a16:creationId xmlns:a16="http://schemas.microsoft.com/office/drawing/2014/main" id="{89BC250E-EFBB-F349-AA75-A5F8B7F89097}"/>
              </a:ext>
            </a:extLst>
          </p:cNvPr>
          <p:cNvSpPr/>
          <p:nvPr/>
        </p:nvSpPr>
        <p:spPr>
          <a:xfrm>
            <a:off x="6545050" y="1316689"/>
            <a:ext cx="387775" cy="1951916"/>
          </a:xfrm>
          <a:prstGeom prst="bentArrow">
            <a:avLst>
              <a:gd name="adj1" fmla="val 27115"/>
              <a:gd name="adj2" fmla="val 50000"/>
              <a:gd name="adj3" fmla="val 50000"/>
              <a:gd name="adj4" fmla="val 29562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14" name="Freccia curva 13">
            <a:extLst>
              <a:ext uri="{FF2B5EF4-FFF2-40B4-BE49-F238E27FC236}">
                <a16:creationId xmlns:a16="http://schemas.microsoft.com/office/drawing/2014/main" id="{05C3F5D7-76CA-D34C-AD90-C4BDA710055A}"/>
              </a:ext>
            </a:extLst>
          </p:cNvPr>
          <p:cNvSpPr/>
          <p:nvPr/>
        </p:nvSpPr>
        <p:spPr>
          <a:xfrm flipH="1">
            <a:off x="7728181" y="1219202"/>
            <a:ext cx="1536171" cy="3189263"/>
          </a:xfrm>
          <a:prstGeom prst="bentArrow">
            <a:avLst>
              <a:gd name="adj1" fmla="val 18952"/>
              <a:gd name="adj2" fmla="val 16861"/>
              <a:gd name="adj3" fmla="val 42529"/>
              <a:gd name="adj4" fmla="val 4375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34DD00FC-D9BB-5FBA-7B23-D9984C5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71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33F0CE-A354-4F47-A5D6-41DF9A1F4B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Programma R&amp;D EU per gli acceleratori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Scopo favorire l’innovazione tecnologica: esplorare SC HTS e nuovi layout dei magneti  per adroterapia con l’industria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Diretto da CERN; MI-LASA coordina il lato INFN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WP8 Magneti Superconduttivi Innovativi: coordinato da INFN-MI-LASA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Hitri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Studio di una nuova facility per terapia con ioni : SEEIIST (ma non solo)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Diretto da CNAO; Mi-LASA coordina il lato INFN  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WP8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Design: coordinato da INFN-MI-LASA</a:t>
            </a:r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5A77D7E-0334-41B0-B785-AA54CAE5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I.Fast</a:t>
            </a:r>
            <a:r>
              <a:rPr lang="it-IT" dirty="0"/>
              <a:t> </a:t>
            </a:r>
            <a:r>
              <a:rPr lang="it-IT" dirty="0" err="1"/>
              <a:t>HITRIplus</a:t>
            </a:r>
            <a:endParaRPr lang="it-IT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14ADD43-6514-4342-9090-4549E8EF2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626" y="1007906"/>
            <a:ext cx="2031374" cy="10156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FD62CD-8DD1-418D-8B0D-FE7E1FC13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86540"/>
            <a:ext cx="2124608" cy="12379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5946806-FEB3-4353-BD7C-9861439650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60" y="2168484"/>
            <a:ext cx="3499245" cy="252103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D80ED4D4-2EA5-42A0-AB31-3A7B7D64C9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483" y="1143487"/>
            <a:ext cx="1285154" cy="8567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7B825D-71AE-4C07-83B8-F0E0D3412DF0}"/>
              </a:ext>
            </a:extLst>
          </p:cNvPr>
          <p:cNvSpPr txBox="1"/>
          <p:nvPr/>
        </p:nvSpPr>
        <p:spPr>
          <a:xfrm>
            <a:off x="7335761" y="5070087"/>
            <a:ext cx="4614856" cy="102155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 applicazione di CCT oltre HL-LHC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curvi - Cosine Theta superconduttivi</a:t>
            </a:r>
          </a:p>
          <a:p>
            <a:pPr algn="ctr"/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1F7DA30-616B-44CB-B7B2-15DD91B6C0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2652">
            <a:off x="319274" y="5752398"/>
            <a:ext cx="452754" cy="6381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1C84EF-A7AD-437E-81DF-E70DE0FA1C2B}"/>
              </a:ext>
            </a:extLst>
          </p:cNvPr>
          <p:cNvSpPr txBox="1"/>
          <p:nvPr/>
        </p:nvSpPr>
        <p:spPr>
          <a:xfrm>
            <a:off x="993461" y="5883090"/>
            <a:ext cx="402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BISCOTTO: lavoro preparatorio INFN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48B419-771E-4F5A-BF2E-EEB9593A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BFD9B868-79E1-6643-BF2C-267A7D54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610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0A44C-9CE3-47B1-969E-408713CF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Dimostratore CCT per adroterapia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B0F7F96-4CE1-4861-9D12-53946903C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7" y="1433158"/>
            <a:ext cx="8563433" cy="47842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963679-601D-4CE8-B733-1E33E5829EF6}"/>
              </a:ext>
            </a:extLst>
          </p:cNvPr>
          <p:cNvSpPr txBox="1"/>
          <p:nvPr/>
        </p:nvSpPr>
        <p:spPr>
          <a:xfrm>
            <a:off x="288209" y="6014268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By E De Matteis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76BF38-B534-4944-9272-29C005BD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551" y="1788183"/>
            <a:ext cx="3583263" cy="18522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063A83-8EEF-472A-A166-44A3079AF1A9}"/>
              </a:ext>
            </a:extLst>
          </p:cNvPr>
          <p:cNvSpPr txBox="1"/>
          <p:nvPr/>
        </p:nvSpPr>
        <p:spPr>
          <a:xfrm>
            <a:off x="8749756" y="3561483"/>
            <a:ext cx="272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Campo 4.5 T</a:t>
            </a:r>
          </a:p>
          <a:p>
            <a:pPr algn="l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Lunghezza 1 m</a:t>
            </a:r>
          </a:p>
          <a:p>
            <a:pPr algn="l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Bore 75 mm 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D955F96-193B-4939-BB43-FFA8C8A1A8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528" y="4589428"/>
            <a:ext cx="3583263" cy="1791632"/>
          </a:xfrm>
          <a:prstGeom prst="rect">
            <a:avLst/>
          </a:prstGeom>
        </p:spPr>
      </p:pic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FBB858AB-0356-40BD-AD15-679CABDE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F3DEB6-4D55-3390-4D75-98D5A6A6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0834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(?)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pic>
        <p:nvPicPr>
          <p:cNvPr id="1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7ABC8-07DC-4DB9-A1DF-7CAC5EF05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86" y="4713833"/>
            <a:ext cx="1154143" cy="908224"/>
          </a:xfrm>
          <a:prstGeom prst="rect">
            <a:avLst/>
          </a:prstGeom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CA9A72-47EA-24F7-5421-6D6698B8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0073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D0F6E-67F9-4341-B6E9-215A170CCF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500" y="968740"/>
            <a:ext cx="11329700" cy="3646322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Area di ricerca: Acceleratori &amp; detectors - Interdisciplinare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Responsabile nazionale: Lucio Rossi (</a:t>
            </a:r>
            <a:r>
              <a:rPr lang="it-IT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INFN-MI-Lasa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Altri principali responsabili: R. </a:t>
            </a:r>
            <a:r>
              <a:rPr lang="it-IT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Musenich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(resp.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INFN-GE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R. Sacchi  (resp.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INFN-TO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S. </a:t>
            </a:r>
            <a:r>
              <a:rPr lang="it-IT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Giordanengo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WP4 Leader), E. Fiorina (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WP5 Leader), L Sabbatini (resp.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INFN-LNF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 WP3 Leader)</a:t>
            </a:r>
            <a:endParaRPr lang="it-IT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Durata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anni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2022-2024; 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Budget: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M€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(+ 600 k€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Esterni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CNAO e CERN)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Personale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603.6 p-m (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50.3 FTE-y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144 p-m (12 FTE-y) AR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budget SIG.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30917-87D7-4D1C-875B-1A35D6B2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 –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principali</a:t>
            </a:r>
            <a:endParaRPr lang="en-US" dirty="0"/>
          </a:p>
        </p:txBody>
      </p:sp>
      <p:pic>
        <p:nvPicPr>
          <p:cNvPr id="7" name="Picture 6" descr="A picture containing indoor, toy, office, set&#10;&#10;Description automatically generated">
            <a:extLst>
              <a:ext uri="{FF2B5EF4-FFF2-40B4-BE49-F238E27FC236}">
                <a16:creationId xmlns:a16="http://schemas.microsoft.com/office/drawing/2014/main" id="{E65D499C-B42B-4917-A082-C27CCDF6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09" y="4629211"/>
            <a:ext cx="2685143" cy="201385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7BD46B-AB05-4C75-811E-1D6112806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35" y="4384515"/>
            <a:ext cx="2019611" cy="20138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B2D35B-C06E-4950-987B-DB926D896EF9}"/>
              </a:ext>
            </a:extLst>
          </p:cNvPr>
          <p:cNvSpPr txBox="1"/>
          <p:nvPr/>
        </p:nvSpPr>
        <p:spPr>
          <a:xfrm>
            <a:off x="5971438" y="4351647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E’ pienamente nello scopo CSN5</a:t>
            </a:r>
          </a:p>
          <a:p>
            <a:endParaRPr lang="it-IT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Acceleratori di particelle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Rivelatori di particelle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Elettronica e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Applicazioni interdisciplinari della tecnologia INFN </a:t>
            </a:r>
            <a:br>
              <a:rPr lang="it-IT" b="1" dirty="0">
                <a:solidFill>
                  <a:srgbClr val="303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b="1" dirty="0">
              <a:solidFill>
                <a:srgbClr val="0033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27B418-EE5E-4B79-A650-92F1F924B730}"/>
              </a:ext>
            </a:extLst>
          </p:cNvPr>
          <p:cNvSpPr txBox="1"/>
          <p:nvPr/>
        </p:nvSpPr>
        <p:spPr>
          <a:xfrm>
            <a:off x="288513" y="614997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By L. Rossi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8CFB7D-D2CB-400B-81AC-93F2CD89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6C26B5-5EBF-F27D-8E19-1609098C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657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946D-9111-41A2-84F8-E4CC6827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collaboration: CERN-CNAO-INFN-MedAustron for an advanced ion SC Gantry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65CAC-8CA5-4D90-AB17-3A8724859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" y="1469365"/>
            <a:ext cx="6507970" cy="4680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08960-1A2C-489A-A8D9-29CF55BFF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606" y="1682605"/>
            <a:ext cx="5113935" cy="2332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81ADD-9F24-4EBB-AD57-41EA21BA31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941" y="3808847"/>
            <a:ext cx="2133785" cy="2253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6D6BF-204B-4FD7-81BA-9E87711B11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351" y="3893617"/>
            <a:ext cx="2424402" cy="1914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86FF5-2FA2-42FB-AB2C-2FE72EC1E33F}"/>
              </a:ext>
            </a:extLst>
          </p:cNvPr>
          <p:cNvSpPr txBox="1"/>
          <p:nvPr/>
        </p:nvSpPr>
        <p:spPr>
          <a:xfrm>
            <a:off x="7554004" y="5790980"/>
            <a:ext cx="195484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Pure dipole field SIG demonstrator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1E0665-079C-407F-8D45-6D79C61FFCCA}"/>
              </a:ext>
            </a:extLst>
          </p:cNvPr>
          <p:cNvSpPr txBox="1"/>
          <p:nvPr/>
        </p:nvSpPr>
        <p:spPr>
          <a:xfrm>
            <a:off x="9787102" y="5796375"/>
            <a:ext cx="233890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Final design: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Dip+Quad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combined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funtion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8FBF2-8258-45BA-AFAF-3DE70ADE555E}"/>
              </a:ext>
            </a:extLst>
          </p:cNvPr>
          <p:cNvSpPr txBox="1"/>
          <p:nvPr/>
        </p:nvSpPr>
        <p:spPr>
          <a:xfrm>
            <a:off x="3474624" y="1179643"/>
            <a:ext cx="496802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Based on novel CURVED SC dipole of 4- 5 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(Twice the HIMAC-Toshiba  state-of-the-art gantry!)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40E97-C99B-4F62-BEB0-683C4CB1E438}"/>
              </a:ext>
            </a:extLst>
          </p:cNvPr>
          <p:cNvSpPr txBox="1"/>
          <p:nvPr/>
        </p:nvSpPr>
        <p:spPr>
          <a:xfrm>
            <a:off x="3485021" y="5395573"/>
            <a:ext cx="359014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 and compact scanning magnets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D92BE6-D105-4D23-96AE-C01F9F97EB34}"/>
              </a:ext>
            </a:extLst>
          </p:cNvPr>
          <p:cNvCxnSpPr>
            <a:cxnSpLocks/>
          </p:cNvCxnSpPr>
          <p:nvPr/>
        </p:nvCxnSpPr>
        <p:spPr>
          <a:xfrm flipH="1">
            <a:off x="5240907" y="1811442"/>
            <a:ext cx="526978" cy="4430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F7EC96-2FFD-4ADB-810C-90A4EAABA47F}"/>
              </a:ext>
            </a:extLst>
          </p:cNvPr>
          <p:cNvCxnSpPr>
            <a:cxnSpLocks/>
          </p:cNvCxnSpPr>
          <p:nvPr/>
        </p:nvCxnSpPr>
        <p:spPr>
          <a:xfrm flipV="1">
            <a:off x="4816888" y="3579719"/>
            <a:ext cx="782883" cy="1955979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5B7143C-5D8C-494B-9050-539D8B71D39A}"/>
              </a:ext>
            </a:extLst>
          </p:cNvPr>
          <p:cNvSpPr txBox="1"/>
          <p:nvPr/>
        </p:nvSpPr>
        <p:spPr>
          <a:xfrm>
            <a:off x="326542" y="3071888"/>
            <a:ext cx="233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maneuverable and cost-effective with infrastructure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49502E7-ACDB-4E5C-8C1F-18DD665A7B76}"/>
              </a:ext>
            </a:extLst>
          </p:cNvPr>
          <p:cNvSpPr txBox="1"/>
          <p:nvPr/>
        </p:nvSpPr>
        <p:spPr>
          <a:xfrm>
            <a:off x="288513" y="614997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By L. Rossi</a:t>
            </a:r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46124D64-1B24-4869-8046-47062389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39B6CC-141F-4A00-A9CE-3E5C37A4EE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587" y="2918597"/>
            <a:ext cx="1397140" cy="123746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DA1DE64-796D-4E54-8F01-52C224907C5E}"/>
              </a:ext>
            </a:extLst>
          </p:cNvPr>
          <p:cNvSpPr txBox="1"/>
          <p:nvPr/>
        </p:nvSpPr>
        <p:spPr>
          <a:xfrm>
            <a:off x="9092758" y="994643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Dimostratore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C1490A4-734C-DBC3-6F45-32089903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2949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A0BA7-DC54-4E82-82A9-B31950EA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218" y="1272609"/>
            <a:ext cx="9823069" cy="4860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magneti LASA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Progetti attuali: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4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PNRR (?)		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6CB4A7-90B6-4E18-9091-01C2B154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D0393879-F7AA-425B-BDC9-C6EB6B49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pic>
        <p:nvPicPr>
          <p:cNvPr id="15" name="Picture 2" descr="Piano Nazionale di Ripresa e Resilienza. #NextGenerationItalia">
            <a:extLst>
              <a:ext uri="{FF2B5EF4-FFF2-40B4-BE49-F238E27FC236}">
                <a16:creationId xmlns:a16="http://schemas.microsoft.com/office/drawing/2014/main" id="{788BEAC4-4C61-4405-B346-9BA0EF43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005" y="5462254"/>
            <a:ext cx="1396632" cy="5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013F76-41D4-A59F-FAEE-7D5310AD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4237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BA8208-AD74-49CB-92DE-2FEF12262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1872" y="1470619"/>
            <a:ext cx="4095483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trasporto corrente 1GW</a:t>
            </a:r>
          </a:p>
          <a:p>
            <a:pPr marL="502920" lvl="1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MgB</a:t>
            </a:r>
            <a:r>
              <a:rPr lang="it-IT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lvl="1" indent="0">
              <a:buNone/>
            </a:pP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LH2</a:t>
            </a:r>
          </a:p>
          <a:p>
            <a:pPr marL="0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 per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gantry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4-5 T</a:t>
            </a:r>
          </a:p>
          <a:p>
            <a:pPr marL="502920" lvl="1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Curvi</a:t>
            </a:r>
          </a:p>
          <a:p>
            <a:pPr marL="502920" lvl="1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o CT</a:t>
            </a:r>
          </a:p>
          <a:p>
            <a:pPr marL="502920" lvl="1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</a:t>
            </a:r>
          </a:p>
          <a:p>
            <a:pPr marL="0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 ad alto campo </a:t>
            </a:r>
          </a:p>
          <a:p>
            <a:pPr marL="0" indent="0"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 HTS +20T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AD6FAC-ED93-4DD0-A16E-7A3C7C35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PNRR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7B7F3C-A26B-4E00-B263-3368C06E75E3}"/>
              </a:ext>
            </a:extLst>
          </p:cNvPr>
          <p:cNvSpPr txBox="1"/>
          <p:nvPr/>
        </p:nvSpPr>
        <p:spPr>
          <a:xfrm>
            <a:off x="445599" y="4475165"/>
            <a:ext cx="7007598" cy="16927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PNRR (2026) Vs Fondi complementari (2028)</a:t>
            </a:r>
          </a:p>
          <a:p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 			Bando non EU</a:t>
            </a:r>
          </a:p>
          <a:p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Consorzio		Consorzio o </a:t>
            </a:r>
          </a:p>
          <a:p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Associazione temporanea di scopo</a:t>
            </a:r>
          </a:p>
          <a:p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Gare semplificate	Gare standard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9F4A679-E3C5-475A-8A80-1447296812AC}"/>
              </a:ext>
            </a:extLst>
          </p:cNvPr>
          <p:cNvGrpSpPr/>
          <p:nvPr/>
        </p:nvGrpSpPr>
        <p:grpSpPr>
          <a:xfrm>
            <a:off x="457588" y="1831825"/>
            <a:ext cx="5453678" cy="3194349"/>
            <a:chOff x="6200696" y="1844874"/>
            <a:chExt cx="5453678" cy="3194349"/>
          </a:xfrm>
        </p:grpSpPr>
        <p:sp>
          <p:nvSpPr>
            <p:cNvPr id="7" name="Segnaposto contenuto 2">
              <a:extLst>
                <a:ext uri="{FF2B5EF4-FFF2-40B4-BE49-F238E27FC236}">
                  <a16:creationId xmlns:a16="http://schemas.microsoft.com/office/drawing/2014/main" id="{697FE8C7-48FB-4B5E-8298-3F646B9BA6DF}"/>
                </a:ext>
              </a:extLst>
            </p:cNvPr>
            <p:cNvSpPr txBox="1">
              <a:spLocks/>
            </p:cNvSpPr>
            <p:nvPr/>
          </p:nvSpPr>
          <p:spPr>
            <a:xfrm>
              <a:off x="6913692" y="1844874"/>
              <a:ext cx="4740682" cy="31943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u="sng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INFN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>
                <a:buNone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CNAO, CNR, ENEA, RSE</a:t>
              </a:r>
            </a:p>
            <a:p>
              <a:pPr marL="0" indent="0">
                <a:buNone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Università di Genova, Università Milano Statale, Università di Salerno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F3A4ECC-4606-4207-9711-DF92CFFAC64F}"/>
                </a:ext>
              </a:extLst>
            </p:cNvPr>
            <p:cNvSpPr txBox="1"/>
            <p:nvPr/>
          </p:nvSpPr>
          <p:spPr>
            <a:xfrm rot="16200000">
              <a:off x="6033984" y="2270130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314B88-F190-46C7-BBAA-1A2B07EBF7A9}"/>
              </a:ext>
            </a:extLst>
          </p:cNvPr>
          <p:cNvSpPr txBox="1"/>
          <p:nvPr/>
        </p:nvSpPr>
        <p:spPr>
          <a:xfrm rot="16200000">
            <a:off x="6558308" y="227884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6819EF-4086-4953-A419-E358E405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6D3E8D-0D06-4541-AAAC-8D5C880DBE07}"/>
              </a:ext>
            </a:extLst>
          </p:cNvPr>
          <p:cNvSpPr txBox="1"/>
          <p:nvPr/>
        </p:nvSpPr>
        <p:spPr>
          <a:xfrm rot="19572316">
            <a:off x="1767936" y="2242992"/>
            <a:ext cx="79704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0" dirty="0">
                <a:solidFill>
                  <a:schemeClr val="bg1">
                    <a:lumMod val="75000"/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pic>
        <p:nvPicPr>
          <p:cNvPr id="1026" name="Picture 2" descr="Piano Nazionale di Ripresa e Resilienza. #NextGenerationItalia">
            <a:extLst>
              <a:ext uri="{FF2B5EF4-FFF2-40B4-BE49-F238E27FC236}">
                <a16:creationId xmlns:a16="http://schemas.microsoft.com/office/drawing/2014/main" id="{E71D91A4-BDF8-4231-BD77-96A7ADD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032" y="694660"/>
            <a:ext cx="3808133" cy="15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12A4A075-7546-0560-6017-6B524FA9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7912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BA5A2BA-A97A-4AA2-B117-7DFEB7DF0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D739B5-50FB-4EE1-B9AE-600EB57479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22656" y="2038582"/>
            <a:ext cx="4606794" cy="27171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</a:t>
            </a:r>
          </a:p>
          <a:p>
            <a:pPr marL="0" indent="0" algn="ctr">
              <a:buNone/>
            </a:pPr>
            <a:r>
              <a:rPr lang="it-IT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l’attenzione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F6BE0C7-36E7-4E52-9FEB-FBE8988F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Coclusioni</a:t>
            </a:r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F876EB89-F978-4865-A2A3-E76DA4A99736}"/>
              </a:ext>
            </a:extLst>
          </p:cNvPr>
          <p:cNvSpPr txBox="1">
            <a:spLocks/>
          </p:cNvSpPr>
          <p:nvPr/>
        </p:nvSpPr>
        <p:spPr>
          <a:xfrm>
            <a:off x="458998" y="1011291"/>
            <a:ext cx="9823069" cy="486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Correttori HL-LHC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FalconD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HITRIplus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 err="1">
                <a:latin typeface="Arial" panose="020B0604020202020204" pitchFamily="34" charset="0"/>
                <a:cs typeface="Arial" panose="020B0604020202020204" pitchFamily="34" charset="0"/>
              </a:rPr>
              <a:t>I.Fast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SIG	   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CALL CSN5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PNRR (?)	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A64E65-CF56-4197-BACF-2099C5D9C5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922" y="1931669"/>
            <a:ext cx="1758216" cy="732919"/>
          </a:xfrm>
          <a:prstGeom prst="rect">
            <a:avLst/>
          </a:prstGeom>
        </p:spPr>
      </p:pic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998A3B2-2B86-47BB-A37E-4FF97FB61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165" y="1873127"/>
            <a:ext cx="1583735" cy="76429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895AD6-FD8D-494A-BEAE-577BE55E15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87" y="1901112"/>
            <a:ext cx="1872565" cy="770224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10B6161-8A31-4C19-9D43-113A2F7A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326" y="892125"/>
            <a:ext cx="1651338" cy="77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CEF8279-E518-46A8-B73B-EDA9E808B7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032" y="2618674"/>
            <a:ext cx="2037685" cy="10188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E4AEFD4-8142-4072-9E2F-C5C4CF9F0D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939" y="3250317"/>
            <a:ext cx="2037685" cy="1187308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4EE2B5D7-45F5-4BFF-ADE7-9467E66CD7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7961" y="3203705"/>
            <a:ext cx="1072354" cy="714903"/>
          </a:xfrm>
          <a:prstGeom prst="rect">
            <a:avLst/>
          </a:prstGeom>
        </p:spPr>
      </p:pic>
      <p:pic>
        <p:nvPicPr>
          <p:cNvPr id="1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30FC8D-8566-47F2-B903-F0A82A0DEB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050" y="4108080"/>
            <a:ext cx="1699624" cy="133747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FB9B693-01BA-4980-B120-B06FC47E9D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737" y="4301099"/>
            <a:ext cx="4237309" cy="2311645"/>
          </a:xfrm>
          <a:prstGeom prst="rect">
            <a:avLst/>
          </a:prstGeom>
        </p:spPr>
      </p:pic>
      <p:pic>
        <p:nvPicPr>
          <p:cNvPr id="19" name="Picture 2" descr="Piano Nazionale di Ripresa e Resilienza. #NextGenerationItalia">
            <a:extLst>
              <a:ext uri="{FF2B5EF4-FFF2-40B4-BE49-F238E27FC236}">
                <a16:creationId xmlns:a16="http://schemas.microsoft.com/office/drawing/2014/main" id="{AB42F417-AA20-443A-915A-39DEA346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923" y="5242434"/>
            <a:ext cx="1396632" cy="5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04DEE58-FB41-2B2F-6F5E-F046EF51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267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2863A0-C9DF-DB47-966E-873DE1A0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Cryoplant</a:t>
            </a:r>
            <a:r>
              <a:rPr lang="it-IT" dirty="0"/>
              <a:t> </a:t>
            </a:r>
            <a:r>
              <a:rPr lang="it-IT" dirty="0" err="1"/>
              <a:t>Upgrades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5D2AB3-6435-AAB1-349A-2F6E5184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 dirty="0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C305C73-217F-1429-CE21-6A2AC4B9E5F5}"/>
              </a:ext>
            </a:extLst>
          </p:cNvPr>
          <p:cNvGrpSpPr/>
          <p:nvPr/>
        </p:nvGrpSpPr>
        <p:grpSpPr>
          <a:xfrm>
            <a:off x="1705303" y="973914"/>
            <a:ext cx="7865840" cy="5182961"/>
            <a:chOff x="609600" y="767904"/>
            <a:chExt cx="8758284" cy="5771009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97900E6A-0C56-1DEA-DFC9-D5B90FA7F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3" b="6128"/>
            <a:stretch>
              <a:fillRect/>
            </a:stretch>
          </p:blipFill>
          <p:spPr bwMode="auto">
            <a:xfrm>
              <a:off x="609600" y="767904"/>
              <a:ext cx="8758284" cy="577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BA22C56D-D006-B80D-D247-34C3E8D3C421}"/>
                </a:ext>
              </a:extLst>
            </p:cNvPr>
            <p:cNvSpPr/>
            <p:nvPr/>
          </p:nvSpPr>
          <p:spPr>
            <a:xfrm>
              <a:off x="5270458" y="2361422"/>
              <a:ext cx="725393" cy="103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2A603EF-89BE-6ABE-0E03-1BCCA88C5D09}"/>
              </a:ext>
            </a:extLst>
          </p:cNvPr>
          <p:cNvGrpSpPr/>
          <p:nvPr/>
        </p:nvGrpSpPr>
        <p:grpSpPr>
          <a:xfrm>
            <a:off x="1808018" y="3219533"/>
            <a:ext cx="3571028" cy="1923684"/>
            <a:chOff x="659527" y="2806099"/>
            <a:chExt cx="3221117" cy="1336281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97AFCA3-1721-DDFD-F67C-2C290F8A0885}"/>
                </a:ext>
              </a:extLst>
            </p:cNvPr>
            <p:cNvSpPr/>
            <p:nvPr/>
          </p:nvSpPr>
          <p:spPr>
            <a:xfrm>
              <a:off x="659527" y="2806099"/>
              <a:ext cx="3198661" cy="1336281"/>
            </a:xfrm>
            <a:prstGeom prst="rect">
              <a:avLst/>
            </a:prstGeom>
            <a:ln w="50800">
              <a:solidFill>
                <a:srgbClr val="CA1100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7F87914-6882-1002-6014-2875B80CC3AC}"/>
                </a:ext>
              </a:extLst>
            </p:cNvPr>
            <p:cNvSpPr txBox="1"/>
            <p:nvPr/>
          </p:nvSpPr>
          <p:spPr>
            <a:xfrm>
              <a:off x="681984" y="3144193"/>
              <a:ext cx="3198660" cy="83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warm</a:t>
              </a: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helium</a:t>
              </a: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automation</a:t>
              </a: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Ready for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installation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CA1100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A1100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2023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69EDB1F6-0B20-F813-6C24-DE5771627F64}"/>
              </a:ext>
            </a:extLst>
          </p:cNvPr>
          <p:cNvGrpSpPr/>
          <p:nvPr/>
        </p:nvGrpSpPr>
        <p:grpSpPr>
          <a:xfrm>
            <a:off x="1808018" y="1179757"/>
            <a:ext cx="3535475" cy="1771260"/>
            <a:chOff x="1479562" y="708287"/>
            <a:chExt cx="2911200" cy="1108619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79D7D0B9-9753-BF56-3277-F33E33FCC35B}"/>
                </a:ext>
              </a:extLst>
            </p:cNvPr>
            <p:cNvSpPr/>
            <p:nvPr/>
          </p:nvSpPr>
          <p:spPr>
            <a:xfrm>
              <a:off x="1479562" y="708287"/>
              <a:ext cx="2911200" cy="1108619"/>
            </a:xfrm>
            <a:prstGeom prst="rect">
              <a:avLst/>
            </a:prstGeom>
            <a:ln w="50800">
              <a:solidFill>
                <a:srgbClr val="0093BE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4811DDA0-6271-74CD-33F6-D0B22A157956}"/>
                </a:ext>
              </a:extLst>
            </p:cNvPr>
            <p:cNvSpPr txBox="1"/>
            <p:nvPr/>
          </p:nvSpPr>
          <p:spPr>
            <a:xfrm>
              <a:off x="1546071" y="864370"/>
              <a:ext cx="2640136" cy="75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SC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cavities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HeII</a:t>
              </a: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refiller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procurement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93BE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ongoing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FAB848F0-4919-7904-0D1E-D40D662188EB}"/>
              </a:ext>
            </a:extLst>
          </p:cNvPr>
          <p:cNvGrpSpPr/>
          <p:nvPr/>
        </p:nvGrpSpPr>
        <p:grpSpPr>
          <a:xfrm>
            <a:off x="5343492" y="1179756"/>
            <a:ext cx="3918272" cy="1771261"/>
            <a:chOff x="5142512" y="669679"/>
            <a:chExt cx="2717063" cy="1209046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79C34AAE-5116-0545-CA59-76F2A644CFA5}"/>
                </a:ext>
              </a:extLst>
            </p:cNvPr>
            <p:cNvSpPr/>
            <p:nvPr/>
          </p:nvSpPr>
          <p:spPr>
            <a:xfrm>
              <a:off x="5267924" y="669679"/>
              <a:ext cx="2517383" cy="1209046"/>
            </a:xfrm>
            <a:prstGeom prst="rect">
              <a:avLst/>
            </a:prstGeom>
            <a:ln w="50800">
              <a:solidFill>
                <a:srgbClr val="005F8C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7319C54-9A81-6BA3-9284-3183A5BF1AFE}"/>
                </a:ext>
              </a:extLst>
            </p:cNvPr>
            <p:cNvSpPr txBox="1"/>
            <p:nvPr/>
          </p:nvSpPr>
          <p:spPr>
            <a:xfrm>
              <a:off x="5142512" y="740413"/>
              <a:ext cx="2717063" cy="81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SC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magnets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HL-</a:t>
              </a: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LHC</a:t>
              </a: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correctors</a:t>
              </a:r>
              <a:endPara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HTS</a:t>
              </a: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@ </a:t>
              </a: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variable</a:t>
              </a: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T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35D4822F-7864-6D8C-1B15-23309807FC95}"/>
              </a:ext>
            </a:extLst>
          </p:cNvPr>
          <p:cNvGrpSpPr/>
          <p:nvPr/>
        </p:nvGrpSpPr>
        <p:grpSpPr>
          <a:xfrm>
            <a:off x="5539340" y="3260259"/>
            <a:ext cx="3630314" cy="1920124"/>
            <a:chOff x="5626366" y="1992808"/>
            <a:chExt cx="3094203" cy="1330186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320B01C-0C49-C619-B0F3-5ABB4E036135}"/>
                </a:ext>
              </a:extLst>
            </p:cNvPr>
            <p:cNvSpPr/>
            <p:nvPr/>
          </p:nvSpPr>
          <p:spPr>
            <a:xfrm>
              <a:off x="5626366" y="1992808"/>
              <a:ext cx="3094203" cy="1330186"/>
            </a:xfrm>
            <a:prstGeom prst="rect">
              <a:avLst/>
            </a:prstGeom>
            <a:ln w="50800">
              <a:solidFill>
                <a:srgbClr val="005F8C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3393A6E1-80C8-9D48-2120-9F96D0AE063D}"/>
                </a:ext>
              </a:extLst>
            </p:cNvPr>
            <p:cNvSpPr txBox="1"/>
            <p:nvPr/>
          </p:nvSpPr>
          <p:spPr>
            <a:xfrm>
              <a:off x="5752467" y="2147082"/>
              <a:ext cx="2955323" cy="105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He </a:t>
              </a:r>
              <a:r>
                <a:rPr kumimoji="0" lang="it-IT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liquefier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+mj-lt"/>
                <a:ea typeface="Symbol" charset="2"/>
                <a:cs typeface="Symbol" charset="2"/>
              </a:endParaRP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New machine</a:t>
              </a: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Bidding</a:t>
              </a: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</a:t>
              </a:r>
              <a:r>
                <a:rPr kumimoji="0" lang="it-IT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started</a:t>
              </a:r>
              <a:r>
                <a: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5F8C"/>
                  </a:solidFill>
                  <a:effectLst/>
                  <a:uLnTx/>
                  <a:uFillTx/>
                  <a:latin typeface="+mj-lt"/>
                  <a:ea typeface="Symbol" charset="2"/>
                  <a:cs typeface="Symbol" charset="2"/>
                </a:rPr>
                <a:t> in 2022</a:t>
              </a:r>
            </a:p>
            <a:p>
              <a:pPr marL="0" marR="0" lvl="0" indent="0" algn="ctr" defTabSz="3132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100" b="0" i="0" u="none" strike="noStrike" kern="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  <a:ea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12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SC Cavities Testing Facility</a:t>
            </a: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623392" y="950867"/>
            <a:ext cx="8784907" cy="23472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  <a:defRPr/>
            </a:pPr>
            <a:r>
              <a:rPr lang="en-US" altLang="it-IT" sz="2300" dirty="0">
                <a:solidFill>
                  <a:schemeClr val="tx2"/>
                </a:solidFill>
              </a:rPr>
              <a:t>Bunker with vertical cryostat, f 700 mm, </a:t>
            </a:r>
            <a:r>
              <a:rPr lang="en-US" altLang="it-IT" sz="2300" b="1" dirty="0">
                <a:solidFill>
                  <a:schemeClr val="tx2"/>
                </a:solidFill>
              </a:rPr>
              <a:t>4500 mm depth</a:t>
            </a:r>
            <a:r>
              <a:rPr lang="en-US" altLang="it-IT" sz="2300" dirty="0">
                <a:solidFill>
                  <a:schemeClr val="tx2"/>
                </a:solidFill>
              </a:rPr>
              <a:t>, can hold large SC cavities as 500 MHz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en-US" altLang="it-IT" sz="2300" dirty="0">
                <a:solidFill>
                  <a:schemeClr val="tx2"/>
                </a:solidFill>
              </a:rPr>
              <a:t>Sub-cooling system for superfluid helium, up to 1.5 K. </a:t>
            </a:r>
            <a:r>
              <a:rPr lang="en-US" altLang="it-IT" sz="2300" b="1" dirty="0">
                <a:solidFill>
                  <a:schemeClr val="tx2"/>
                </a:solidFill>
              </a:rPr>
              <a:t>Cooling power 41 W a 2.0 K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en-US" altLang="it-IT" sz="2300" b="1" dirty="0">
                <a:solidFill>
                  <a:schemeClr val="tx2"/>
                </a:solidFill>
              </a:rPr>
              <a:t>2 Cold inserts for cavity testing</a:t>
            </a: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en-US" altLang="it-IT" sz="2300" dirty="0" err="1">
                <a:solidFill>
                  <a:schemeClr val="tx2"/>
                </a:solidFill>
              </a:rPr>
              <a:t>RF</a:t>
            </a:r>
            <a:r>
              <a:rPr lang="en-US" altLang="it-IT" sz="2300" dirty="0">
                <a:solidFill>
                  <a:schemeClr val="tx2"/>
                </a:solidFill>
              </a:rPr>
              <a:t> generators: </a:t>
            </a:r>
            <a:r>
              <a:rPr lang="en-US" altLang="it-IT" sz="2300" b="1" dirty="0">
                <a:solidFill>
                  <a:schemeClr val="tx2"/>
                </a:solidFill>
              </a:rPr>
              <a:t>700 MHz, 1.3 and 3.9 GHz</a:t>
            </a:r>
            <a:endParaRPr lang="en-US" altLang="it-IT" sz="2300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59" y="4144891"/>
            <a:ext cx="2421989" cy="189517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3286265" y="4112038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tx2"/>
              </a:buClr>
              <a:buFont typeface="Wingdings 2" panose="05020102010507070707" pitchFamily="18" charset="2"/>
              <a:buChar char=""/>
              <a:defRPr/>
            </a:pPr>
            <a:r>
              <a:rPr lang="en-US" altLang="it-IT" sz="2400" dirty="0">
                <a:solidFill>
                  <a:schemeClr val="tx2"/>
                </a:solidFill>
              </a:rPr>
              <a:t>Associated infrastructures</a:t>
            </a:r>
          </a:p>
          <a:p>
            <a:pPr marL="342900" indent="-342900">
              <a:buClr>
                <a:schemeClr val="tx2"/>
              </a:buClr>
              <a:buFont typeface="Wingdings 2" panose="05020102010507070707" pitchFamily="18" charset="2"/>
              <a:buChar char=""/>
              <a:defRPr/>
            </a:pPr>
            <a:r>
              <a:rPr lang="en-US" altLang="it-IT" sz="2000" dirty="0">
                <a:solidFill>
                  <a:schemeClr val="tx2"/>
                </a:solidFill>
              </a:rPr>
              <a:t>ISO4 clean room (9 m</a:t>
            </a:r>
            <a:r>
              <a:rPr lang="en-US" altLang="it-IT" sz="2000" baseline="30000" dirty="0">
                <a:solidFill>
                  <a:schemeClr val="tx2"/>
                </a:solidFill>
              </a:rPr>
              <a:t>2</a:t>
            </a:r>
            <a:r>
              <a:rPr lang="en-US" altLang="it-IT" sz="2000" dirty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buClr>
                <a:schemeClr val="tx2"/>
              </a:buClr>
              <a:buFont typeface="Wingdings 2" panose="05020102010507070707" pitchFamily="18" charset="2"/>
              <a:buChar char=""/>
              <a:defRPr/>
            </a:pPr>
            <a:r>
              <a:rPr lang="en-US" altLang="it-IT" sz="2000" dirty="0">
                <a:solidFill>
                  <a:schemeClr val="tx2"/>
                </a:solidFill>
              </a:rPr>
              <a:t>High Pressure Rinsing facility</a:t>
            </a:r>
          </a:p>
          <a:p>
            <a:pPr marL="342900" indent="-342900">
              <a:buClr>
                <a:schemeClr val="tx2"/>
              </a:buClr>
              <a:buFont typeface="Wingdings 2" panose="05020102010507070707" pitchFamily="18" charset="2"/>
              <a:buChar char=""/>
              <a:defRPr/>
            </a:pPr>
            <a:r>
              <a:rPr lang="en-US" altLang="it-IT" sz="2000" dirty="0">
                <a:solidFill>
                  <a:schemeClr val="tx2"/>
                </a:solidFill>
              </a:rPr>
              <a:t>Slow pumping Slow venting system</a:t>
            </a:r>
          </a:p>
          <a:p>
            <a:pPr marL="342900" indent="-342900">
              <a:buClr>
                <a:schemeClr val="tx2"/>
              </a:buClr>
              <a:buFont typeface="Wingdings 2" panose="05020102010507070707" pitchFamily="18" charset="2"/>
              <a:buChar char=""/>
              <a:defRPr/>
            </a:pPr>
            <a:r>
              <a:rPr lang="en-US" altLang="it-IT" sz="2000" dirty="0">
                <a:solidFill>
                  <a:schemeClr val="tx2"/>
                </a:solidFill>
              </a:rPr>
              <a:t>UP water production plant (100 l/h)</a:t>
            </a:r>
          </a:p>
        </p:txBody>
      </p:sp>
      <p:pic>
        <p:nvPicPr>
          <p:cNvPr id="13" name="Segnaposto contenut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0896" y="861822"/>
            <a:ext cx="1887228" cy="5719322"/>
          </a:xfrm>
          <a:prstGeom prst="roundRect">
            <a:avLst/>
          </a:prstGeom>
        </p:spPr>
      </p:pic>
      <p:sp>
        <p:nvSpPr>
          <p:cNvPr id="14" name="Rettangolo arrotondato 13"/>
          <p:cNvSpPr/>
          <p:nvPr/>
        </p:nvSpPr>
        <p:spPr>
          <a:xfrm>
            <a:off x="5586914" y="4644843"/>
            <a:ext cx="204382" cy="354925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it-IT" sz="1600" dirty="0" err="1">
              <a:solidFill>
                <a:schemeClr val="tx2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16001" y="3305985"/>
            <a:ext cx="8883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400" b="1" kern="0" dirty="0">
                <a:solidFill>
                  <a:schemeClr val="tx2"/>
                </a:solidFill>
              </a:rPr>
              <a:t>European Spallation Source – </a:t>
            </a:r>
            <a:r>
              <a:rPr lang="en-US" sz="2400" b="1" kern="0" dirty="0" err="1">
                <a:solidFill>
                  <a:schemeClr val="tx2"/>
                </a:solidFill>
              </a:rPr>
              <a:t>ESS</a:t>
            </a:r>
            <a:endParaRPr lang="en-US" sz="2400" b="1" kern="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US" sz="2400" b="1" kern="0" dirty="0">
                <a:solidFill>
                  <a:schemeClr val="tx2"/>
                </a:solidFill>
              </a:rPr>
              <a:t>Proton Improvement Plan II   –   PIP-II </a:t>
            </a:r>
            <a:r>
              <a:rPr lang="en-US" sz="2400" b="1" kern="0" dirty="0" err="1">
                <a:solidFill>
                  <a:schemeClr val="tx2"/>
                </a:solidFill>
              </a:rPr>
              <a:t>FNAL</a:t>
            </a:r>
            <a:endParaRPr lang="en-US" sz="2400" b="1" kern="0" dirty="0">
              <a:solidFill>
                <a:schemeClr val="tx2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680903" y="6004865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76144"/>
            <a:r>
              <a:rPr lang="it-IT" sz="100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Courtesy</a:t>
            </a:r>
            <a:r>
              <a:rPr lang="it-IT" sz="100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of </a:t>
            </a:r>
            <a:r>
              <a:rPr lang="it-IT" sz="100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R</a:t>
            </a:r>
            <a:r>
              <a:rPr lang="it-IT" sz="100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. Paparella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0F5C3E9-A454-6F88-5F8F-D8B6F357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273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Small </a:t>
            </a:r>
            <a:r>
              <a:rPr lang="it-IT" sz="2400" dirty="0" err="1"/>
              <a:t>Magnets</a:t>
            </a:r>
            <a:r>
              <a:rPr lang="it-IT" sz="2400" dirty="0"/>
              <a:t> test </a:t>
            </a:r>
            <a:r>
              <a:rPr lang="it-IT" sz="2400" dirty="0" err="1"/>
              <a:t>cryostat</a:t>
            </a:r>
            <a:endParaRPr lang="it-IT" sz="2400" dirty="0"/>
          </a:p>
          <a:p>
            <a:pPr lvl="1"/>
            <a:r>
              <a:rPr lang="it-IT" sz="2400" dirty="0"/>
              <a:t>HO </a:t>
            </a:r>
            <a:r>
              <a:rPr lang="it-IT" sz="2400" dirty="0" err="1"/>
              <a:t>correctors</a:t>
            </a:r>
            <a:r>
              <a:rPr lang="it-IT" sz="2400" dirty="0"/>
              <a:t> </a:t>
            </a:r>
            <a:r>
              <a:rPr lang="it-IT" sz="2400" dirty="0" err="1"/>
              <a:t>protoypes</a:t>
            </a:r>
            <a:endParaRPr lang="it-IT" sz="2400" dirty="0"/>
          </a:p>
          <a:p>
            <a:pPr lvl="2"/>
            <a:r>
              <a:rPr lang="it-IT" sz="2400" dirty="0"/>
              <a:t>6P </a:t>
            </a:r>
            <a:r>
              <a:rPr lang="it-IT" sz="2400" b="1" dirty="0" err="1"/>
              <a:t>MCSXFP</a:t>
            </a:r>
            <a:r>
              <a:rPr lang="it-IT" sz="2400" dirty="0"/>
              <a:t> (</a:t>
            </a:r>
            <a:r>
              <a:rPr lang="it-IT" sz="2400" dirty="0" err="1"/>
              <a:t>MCSXF</a:t>
            </a:r>
            <a:r>
              <a:rPr lang="it-IT" sz="2400" dirty="0"/>
              <a:t>/</a:t>
            </a:r>
            <a:r>
              <a:rPr lang="it-IT" sz="2400" dirty="0" err="1"/>
              <a:t>MCSSXF</a:t>
            </a:r>
            <a:r>
              <a:rPr lang="it-IT" sz="2400" dirty="0"/>
              <a:t>)</a:t>
            </a:r>
          </a:p>
          <a:p>
            <a:pPr lvl="2"/>
            <a:r>
              <a:rPr lang="it-IT" sz="2400" dirty="0"/>
              <a:t>8P </a:t>
            </a:r>
            <a:r>
              <a:rPr lang="it-IT" sz="2400" b="1" dirty="0" err="1"/>
              <a:t>MCOXFP</a:t>
            </a:r>
            <a:r>
              <a:rPr lang="it-IT" sz="2400" dirty="0"/>
              <a:t> (</a:t>
            </a:r>
            <a:r>
              <a:rPr lang="it-IT" sz="2400" dirty="0" err="1"/>
              <a:t>MCOXF</a:t>
            </a:r>
            <a:r>
              <a:rPr lang="it-IT" sz="2400" dirty="0"/>
              <a:t>/</a:t>
            </a:r>
            <a:r>
              <a:rPr lang="it-IT" sz="2400" dirty="0" err="1"/>
              <a:t>MCOSXF</a:t>
            </a:r>
            <a:r>
              <a:rPr lang="it-IT" sz="2400" dirty="0"/>
              <a:t>)</a:t>
            </a:r>
          </a:p>
          <a:p>
            <a:pPr lvl="2"/>
            <a:r>
              <a:rPr lang="it-IT" sz="2400" dirty="0"/>
              <a:t>10P </a:t>
            </a:r>
            <a:r>
              <a:rPr lang="it-IT" sz="2400" b="1" dirty="0" err="1"/>
              <a:t>MCDXFP</a:t>
            </a:r>
            <a:r>
              <a:rPr lang="it-IT" sz="2400" dirty="0"/>
              <a:t> (</a:t>
            </a:r>
            <a:r>
              <a:rPr lang="it-IT" sz="2400" dirty="0" err="1"/>
              <a:t>MCDXF</a:t>
            </a:r>
            <a:r>
              <a:rPr lang="it-IT" sz="2400" dirty="0"/>
              <a:t>/</a:t>
            </a:r>
            <a:r>
              <a:rPr lang="it-IT" sz="2400" dirty="0" err="1"/>
              <a:t>MCDSXF</a:t>
            </a:r>
            <a:r>
              <a:rPr lang="it-IT" sz="2400" dirty="0"/>
              <a:t>)</a:t>
            </a:r>
          </a:p>
          <a:p>
            <a:r>
              <a:rPr lang="it-IT" sz="2400" dirty="0"/>
              <a:t>High </a:t>
            </a:r>
            <a:r>
              <a:rPr lang="it-IT" sz="2400" dirty="0" err="1"/>
              <a:t>Current</a:t>
            </a:r>
            <a:r>
              <a:rPr lang="it-IT" sz="2400" dirty="0"/>
              <a:t> Test Station</a:t>
            </a:r>
          </a:p>
          <a:p>
            <a:pPr lvl="1"/>
            <a:r>
              <a:rPr lang="it-IT" sz="2400" dirty="0" err="1"/>
              <a:t>DISCORAP</a:t>
            </a:r>
            <a:r>
              <a:rPr lang="it-IT" sz="2400" dirty="0"/>
              <a:t> and </a:t>
            </a:r>
            <a:r>
              <a:rPr lang="it-IT" sz="2400" dirty="0" err="1"/>
              <a:t>HTS</a:t>
            </a:r>
            <a:r>
              <a:rPr lang="it-IT" sz="2400" dirty="0"/>
              <a:t> </a:t>
            </a:r>
            <a:r>
              <a:rPr lang="it-IT" sz="2400" dirty="0" err="1"/>
              <a:t>magnets</a:t>
            </a:r>
            <a:endParaRPr lang="it-IT" sz="2400" dirty="0"/>
          </a:p>
          <a:p>
            <a:pPr lvl="1"/>
            <a:r>
              <a:rPr lang="it-IT" sz="2400" dirty="0"/>
              <a:t>HO </a:t>
            </a:r>
            <a:r>
              <a:rPr lang="it-IT" sz="2400" dirty="0" err="1"/>
              <a:t>correctors</a:t>
            </a:r>
            <a:r>
              <a:rPr lang="it-IT" sz="2400" dirty="0"/>
              <a:t> </a:t>
            </a:r>
          </a:p>
          <a:p>
            <a:pPr lvl="1"/>
            <a:r>
              <a:rPr lang="it-IT" sz="2400" dirty="0" err="1"/>
              <a:t>HiLumi</a:t>
            </a:r>
            <a:r>
              <a:rPr lang="it-IT" sz="2400" dirty="0"/>
              <a:t> HO </a:t>
            </a:r>
            <a:r>
              <a:rPr lang="it-IT" sz="2400" dirty="0" err="1"/>
              <a:t>correctors</a:t>
            </a:r>
            <a:r>
              <a:rPr lang="it-IT" sz="2400" dirty="0"/>
              <a:t> </a:t>
            </a:r>
            <a:r>
              <a:rPr lang="it-IT" sz="2400" dirty="0" err="1"/>
              <a:t>series</a:t>
            </a:r>
            <a:endParaRPr lang="it-IT" sz="24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 </a:t>
            </a:r>
            <a:r>
              <a:rPr lang="it-IT" dirty="0" err="1"/>
              <a:t>Magnet</a:t>
            </a:r>
            <a:r>
              <a:rPr lang="it-IT" dirty="0"/>
              <a:t> Test Area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566539" y="972156"/>
            <a:ext cx="1850891" cy="147732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pPr defTabSz="4176144"/>
            <a:r>
              <a:rPr lang="it-IT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MAGIX</a:t>
            </a:r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480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1200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 and 2.17 K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500 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666262" y="3195599"/>
            <a:ext cx="1345240" cy="14773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176144"/>
            <a:r>
              <a:rPr lang="it-IT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DISCORAP</a:t>
            </a:r>
            <a:endParaRPr lang="it-IT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695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7200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10 </a:t>
            </a:r>
            <a:r>
              <a:rPr lang="it-IT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kA</a:t>
            </a:r>
            <a:endParaRPr lang="it-IT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110003" y="4625445"/>
            <a:ext cx="1369286" cy="14773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176144"/>
            <a:r>
              <a:rPr lang="it-IT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HiLumi</a:t>
            </a:r>
            <a:endParaRPr lang="it-IT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 515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2950 mm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</a:t>
            </a:r>
          </a:p>
          <a:p>
            <a:pPr defTabSz="4176144"/>
            <a:r>
              <a:rPr lang="it-IT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429" y="836712"/>
            <a:ext cx="555631" cy="161674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243020-2426-B747-9974-C30E7E15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226" y="5021"/>
            <a:ext cx="930425" cy="67843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1384D1E-B275-424C-9C69-63A1D1D6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32" y="2853707"/>
            <a:ext cx="1219200" cy="384386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30067A-E8D3-E5D3-3E89-FE41D113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875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2FF671-6119-8639-06CF-C5DA213D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4th SMTF                                                  M. Statera - 2023/04/25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CA46BB-C8B4-F8AD-D50A-BEEDEB7919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2930" y="1515126"/>
            <a:ext cx="6637858" cy="4379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dirty="0" err="1"/>
              <a:t>Hilumi</a:t>
            </a:r>
            <a:r>
              <a:rPr lang="it-IT" sz="3200" dirty="0"/>
              <a:t> </a:t>
            </a:r>
            <a:r>
              <a:rPr lang="it-IT" sz="3200" dirty="0" err="1"/>
              <a:t>cryostat</a:t>
            </a:r>
            <a:r>
              <a:rPr lang="it-IT" sz="3200" dirty="0"/>
              <a:t> </a:t>
            </a:r>
            <a:r>
              <a:rPr lang="it-IT" sz="3200" dirty="0" err="1"/>
              <a:t>was</a:t>
            </a:r>
            <a:r>
              <a:rPr lang="it-IT" sz="3200" dirty="0"/>
              <a:t> </a:t>
            </a:r>
            <a:r>
              <a:rPr lang="it-IT" sz="3200" dirty="0" err="1"/>
              <a:t>inserted</a:t>
            </a:r>
            <a:r>
              <a:rPr lang="it-IT" sz="3200" dirty="0"/>
              <a:t> </a:t>
            </a:r>
            <a:r>
              <a:rPr lang="it-IT" sz="3200" dirty="0" err="1"/>
              <a:t>into</a:t>
            </a:r>
            <a:r>
              <a:rPr lang="it-IT" sz="3200" dirty="0"/>
              <a:t> </a:t>
            </a:r>
            <a:r>
              <a:rPr lang="it-IT" sz="3200" dirty="0" err="1"/>
              <a:t>dicorap</a:t>
            </a:r>
            <a:r>
              <a:rPr lang="it-IT" sz="3200" dirty="0"/>
              <a:t> for the </a:t>
            </a:r>
            <a:r>
              <a:rPr lang="it-IT" sz="3200" dirty="0" err="1"/>
              <a:t>series</a:t>
            </a:r>
            <a:r>
              <a:rPr lang="it-IT" sz="3200" dirty="0"/>
              <a:t> </a:t>
            </a:r>
            <a:r>
              <a:rPr lang="it-IT" sz="3200" dirty="0" err="1"/>
              <a:t>mesurements</a:t>
            </a:r>
            <a:endParaRPr lang="it-IT" sz="3200" dirty="0"/>
          </a:p>
          <a:p>
            <a:pPr marL="0" indent="0">
              <a:buNone/>
            </a:pPr>
            <a:r>
              <a:rPr lang="it-IT" sz="3200" dirty="0"/>
              <a:t>DISCORAP and </a:t>
            </a:r>
            <a:r>
              <a:rPr lang="it-IT" sz="3200" dirty="0" err="1"/>
              <a:t>Hilumi</a:t>
            </a:r>
            <a:r>
              <a:rPr lang="it-IT" sz="3200" dirty="0"/>
              <a:t> </a:t>
            </a:r>
            <a:r>
              <a:rPr lang="it-IT" sz="3200" dirty="0" err="1"/>
              <a:t>cryostat</a:t>
            </a:r>
            <a:r>
              <a:rPr lang="it-IT" sz="3200" dirty="0"/>
              <a:t> </a:t>
            </a:r>
            <a:r>
              <a:rPr lang="it-IT" sz="3200" dirty="0" err="1"/>
              <a:t>may</a:t>
            </a:r>
            <a:r>
              <a:rPr lang="it-IT" sz="3200" dirty="0"/>
              <a:t> operate </a:t>
            </a:r>
            <a:r>
              <a:rPr lang="it-IT" sz="3200" dirty="0" err="1"/>
              <a:t>indipendently</a:t>
            </a:r>
            <a:r>
              <a:rPr lang="it-IT" sz="3200" dirty="0"/>
              <a:t> (</a:t>
            </a:r>
            <a:r>
              <a:rPr lang="it-IT" sz="3200" dirty="0" err="1"/>
              <a:t>not</a:t>
            </a:r>
            <a:r>
              <a:rPr lang="it-IT" sz="3200" dirty="0"/>
              <a:t> in </a:t>
            </a:r>
            <a:r>
              <a:rPr lang="it-IT" sz="3200" dirty="0" err="1"/>
              <a:t>parallel</a:t>
            </a:r>
            <a:r>
              <a:rPr lang="it-IT" sz="3200" dirty="0"/>
              <a:t>)</a:t>
            </a:r>
          </a:p>
          <a:p>
            <a:pPr marL="0" indent="0">
              <a:buNone/>
            </a:pPr>
            <a:r>
              <a:rPr lang="it-IT" sz="3200" dirty="0"/>
              <a:t>New PC - line – fast switch 25-30 </a:t>
            </a:r>
            <a:r>
              <a:rPr lang="it-IT" sz="3200" dirty="0" err="1"/>
              <a:t>kA</a:t>
            </a:r>
            <a:endParaRPr lang="it-IT" sz="3200" dirty="0"/>
          </a:p>
          <a:p>
            <a:pPr marL="0" indent="0">
              <a:buNone/>
            </a:pPr>
            <a:r>
              <a:rPr lang="it-IT" sz="3200" dirty="0"/>
              <a:t>    Procurement </a:t>
            </a:r>
            <a:r>
              <a:rPr lang="it-IT" sz="3200" dirty="0" err="1"/>
              <a:t>ongoing</a:t>
            </a:r>
            <a:endParaRPr lang="it-IT" sz="3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7B5EE8-3271-A4EE-B61D-0E3863B8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Cryostat</a:t>
            </a:r>
            <a:r>
              <a:rPr lang="it-IT" dirty="0"/>
              <a:t> </a:t>
            </a:r>
            <a:r>
              <a:rPr lang="it-IT" dirty="0" err="1"/>
              <a:t>updated</a:t>
            </a:r>
            <a:r>
              <a:rPr lang="it-IT" dirty="0"/>
              <a:t> </a:t>
            </a:r>
            <a:r>
              <a:rPr lang="it-IT" dirty="0" err="1"/>
              <a:t>installation</a:t>
            </a:r>
            <a:endParaRPr lang="it-IT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70D1119-9222-175A-2BBE-A16794EF06F6}"/>
              </a:ext>
            </a:extLst>
          </p:cNvPr>
          <p:cNvGrpSpPr/>
          <p:nvPr/>
        </p:nvGrpSpPr>
        <p:grpSpPr>
          <a:xfrm>
            <a:off x="6475452" y="944285"/>
            <a:ext cx="5593105" cy="5393345"/>
            <a:chOff x="4742275" y="708213"/>
            <a:chExt cx="4194829" cy="4045009"/>
          </a:xfrm>
        </p:grpSpPr>
        <p:pic>
          <p:nvPicPr>
            <p:cNvPr id="7" name="Immagine 6" descr="Immagine che contiene interno&#10;&#10;Descrizione generata automaticamente">
              <a:extLst>
                <a:ext uri="{FF2B5EF4-FFF2-40B4-BE49-F238E27FC236}">
                  <a16:creationId xmlns:a16="http://schemas.microsoft.com/office/drawing/2014/main" id="{B04AA38F-A14B-502C-201E-7ABBFF165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2275" y="1533400"/>
              <a:ext cx="4194829" cy="3219822"/>
            </a:xfrm>
            <a:prstGeom prst="round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8686B7E-C8E4-D463-B1CD-511170691DE3}"/>
                </a:ext>
              </a:extLst>
            </p:cNvPr>
            <p:cNvSpPr txBox="1"/>
            <p:nvPr/>
          </p:nvSpPr>
          <p:spPr>
            <a:xfrm rot="16200000">
              <a:off x="7223164" y="3647056"/>
              <a:ext cx="97166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err="1">
                  <a:solidFill>
                    <a:schemeClr val="bg1"/>
                  </a:solidFill>
                </a:rPr>
                <a:t>discorap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CFC7357-43C4-E196-755E-84019229220B}"/>
                </a:ext>
              </a:extLst>
            </p:cNvPr>
            <p:cNvSpPr txBox="1"/>
            <p:nvPr/>
          </p:nvSpPr>
          <p:spPr>
            <a:xfrm rot="16200000">
              <a:off x="5927126" y="3613396"/>
              <a:ext cx="7348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err="1">
                  <a:solidFill>
                    <a:schemeClr val="bg1"/>
                  </a:solidFill>
                </a:rPr>
                <a:t>hilumi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F2C82910-3C3B-8D9C-4E0A-8369F26A3EF1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5756760" y="2296515"/>
              <a:ext cx="327408" cy="11842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18C21765-781A-078F-41BD-83E33F0AD5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0940" y="2427734"/>
              <a:ext cx="173148" cy="2187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621D2F5-80AD-E788-69CD-A24C05E58D6B}"/>
                </a:ext>
              </a:extLst>
            </p:cNvPr>
            <p:cNvSpPr txBox="1"/>
            <p:nvPr/>
          </p:nvSpPr>
          <p:spPr>
            <a:xfrm>
              <a:off x="5243157" y="2123390"/>
              <a:ext cx="51360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accent1"/>
                  </a:solidFill>
                </a:rPr>
                <a:t>MM</a:t>
              </a: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0139314F-DFDF-3C67-B48C-9BEBE7B4687F}"/>
                </a:ext>
              </a:extLst>
            </p:cNvPr>
            <p:cNvCxnSpPr>
              <a:cxnSpLocks/>
            </p:cNvCxnSpPr>
            <p:nvPr/>
          </p:nvCxnSpPr>
          <p:spPr>
            <a:xfrm>
              <a:off x="5835629" y="1347614"/>
              <a:ext cx="917812" cy="116493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2E772F6-617D-D1A5-5086-BDFE9F9E6F1C}"/>
                </a:ext>
              </a:extLst>
            </p:cNvPr>
            <p:cNvSpPr txBox="1"/>
            <p:nvPr/>
          </p:nvSpPr>
          <p:spPr>
            <a:xfrm>
              <a:off x="4742275" y="708213"/>
              <a:ext cx="2372284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tx2"/>
                  </a:solidFill>
                </a:rPr>
                <a:t>10kA IGBT switch</a:t>
              </a:r>
            </a:p>
            <a:p>
              <a:r>
                <a:rPr lang="it-IT" sz="2400" dirty="0">
                  <a:solidFill>
                    <a:schemeClr val="tx2"/>
                  </a:solidFill>
                </a:rPr>
                <a:t>(30K A in </a:t>
              </a:r>
              <a:r>
                <a:rPr lang="it-IT" sz="2400" dirty="0" err="1">
                  <a:solidFill>
                    <a:schemeClr val="tx2"/>
                  </a:solidFill>
                </a:rPr>
                <a:t>construction</a:t>
              </a:r>
              <a:r>
                <a:rPr lang="it-IT" sz="2400" dirty="0">
                  <a:solidFill>
                    <a:schemeClr val="tx2"/>
                  </a:solidFill>
                </a:rPr>
                <a:t>)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843669CA-1294-89E6-D0B2-007DAA6E80F7}"/>
                </a:ext>
              </a:extLst>
            </p:cNvPr>
            <p:cNvCxnSpPr>
              <a:cxnSpLocks/>
            </p:cNvCxnSpPr>
            <p:nvPr/>
          </p:nvCxnSpPr>
          <p:spPr>
            <a:xfrm>
              <a:off x="7646590" y="1127081"/>
              <a:ext cx="355413" cy="74800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5C261EF-5290-3E9F-BFAB-BC65540EF903}"/>
                </a:ext>
              </a:extLst>
            </p:cNvPr>
            <p:cNvSpPr txBox="1"/>
            <p:nvPr/>
          </p:nvSpPr>
          <p:spPr>
            <a:xfrm>
              <a:off x="7235393" y="732981"/>
              <a:ext cx="105076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tx2"/>
                  </a:solidFill>
                </a:rPr>
                <a:t>10kA line</a:t>
              </a:r>
            </a:p>
          </p:txBody>
        </p:sp>
      </p:grp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89EE6A-53DF-DBF1-A076-79473716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2831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503C486-2C7C-DACF-A7F0-68F9F8AB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BE44B1-F35B-0861-C1B7-8B2E0305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EBCD37-DF5C-FB7A-81C6-85A5DF356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170" y="1204738"/>
            <a:ext cx="8963025" cy="5167868"/>
          </a:xfrm>
        </p:spPr>
        <p:txBody>
          <a:bodyPr>
            <a:normAutofit lnSpcReduction="10000"/>
          </a:bodyPr>
          <a:lstStyle/>
          <a:p>
            <a:r>
              <a:rPr lang="it-IT" sz="2800" dirty="0"/>
              <a:t> </a:t>
            </a:r>
            <a:r>
              <a:rPr lang="it-IT" sz="2800" dirty="0" err="1"/>
              <a:t>Four</a:t>
            </a:r>
            <a:r>
              <a:rPr lang="it-IT" sz="2800" dirty="0"/>
              <a:t> HO </a:t>
            </a:r>
            <a:r>
              <a:rPr lang="it-IT" sz="2800" dirty="0" err="1"/>
              <a:t>correctors</a:t>
            </a:r>
            <a:r>
              <a:rPr lang="it-IT" sz="2800" dirty="0"/>
              <a:t> </a:t>
            </a:r>
            <a:r>
              <a:rPr lang="it-IT" sz="2800" dirty="0" err="1"/>
              <a:t>cooled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4.2 K</a:t>
            </a:r>
          </a:p>
          <a:p>
            <a:pPr lvl="1"/>
            <a:r>
              <a:rPr lang="it-IT" sz="2800" dirty="0"/>
              <a:t> </a:t>
            </a:r>
            <a:r>
              <a:rPr lang="it-IT" sz="2800" dirty="0" err="1"/>
              <a:t>Each</a:t>
            </a:r>
            <a:r>
              <a:rPr lang="it-IT" sz="2800" dirty="0"/>
              <a:t> </a:t>
            </a:r>
            <a:r>
              <a:rPr lang="it-IT" sz="2800" dirty="0" err="1"/>
              <a:t>magnet</a:t>
            </a:r>
            <a:r>
              <a:rPr lang="it-IT" sz="2800" dirty="0"/>
              <a:t> </a:t>
            </a:r>
            <a:r>
              <a:rPr lang="it-IT" sz="2800" dirty="0" err="1"/>
              <a:t>powerd</a:t>
            </a:r>
            <a:r>
              <a:rPr lang="it-IT" sz="2800" dirty="0"/>
              <a:t> </a:t>
            </a:r>
            <a:r>
              <a:rPr lang="it-IT" sz="2800" dirty="0" err="1"/>
              <a:t>individually</a:t>
            </a:r>
            <a:endParaRPr lang="it-IT" sz="2800" dirty="0"/>
          </a:p>
          <a:p>
            <a:pPr lvl="1"/>
            <a:r>
              <a:rPr lang="it-IT" sz="2800" dirty="0"/>
              <a:t> </a:t>
            </a:r>
            <a:r>
              <a:rPr lang="it-IT" sz="2800" dirty="0" err="1"/>
              <a:t>Magetic</a:t>
            </a:r>
            <a:r>
              <a:rPr lang="it-IT" sz="2800" dirty="0"/>
              <a:t> </a:t>
            </a:r>
            <a:r>
              <a:rPr lang="it-IT" sz="2800" dirty="0" err="1"/>
              <a:t>Measurements</a:t>
            </a:r>
            <a:endParaRPr lang="it-IT" sz="2800" dirty="0"/>
          </a:p>
          <a:p>
            <a:r>
              <a:rPr lang="it-IT" sz="2800" dirty="0"/>
              <a:t> Power </a:t>
            </a:r>
            <a:r>
              <a:rPr lang="it-IT" sz="2800" dirty="0" err="1"/>
              <a:t>converter</a:t>
            </a:r>
            <a:r>
              <a:rPr lang="it-IT" sz="2800" dirty="0"/>
              <a:t> 600 A</a:t>
            </a:r>
          </a:p>
          <a:p>
            <a:pPr lvl="1"/>
            <a:r>
              <a:rPr lang="it-IT" sz="2800" dirty="0"/>
              <a:t> </a:t>
            </a:r>
            <a:r>
              <a:rPr lang="it-IT" sz="2800" dirty="0" err="1"/>
              <a:t>Dump</a:t>
            </a:r>
            <a:r>
              <a:rPr lang="it-IT" sz="2800" dirty="0"/>
              <a:t> </a:t>
            </a:r>
            <a:r>
              <a:rPr lang="it-IT" sz="2800" dirty="0" err="1"/>
              <a:t>resistance</a:t>
            </a:r>
            <a:r>
              <a:rPr lang="it-IT" sz="2800" dirty="0"/>
              <a:t> 1 W or 1.5 W</a:t>
            </a:r>
          </a:p>
          <a:p>
            <a:pPr lvl="1"/>
            <a:r>
              <a:rPr lang="it-IT" sz="2800" dirty="0"/>
              <a:t> IGBT </a:t>
            </a:r>
            <a:r>
              <a:rPr lang="it-IT" sz="2800" dirty="0" err="1"/>
              <a:t>polarity</a:t>
            </a:r>
            <a:r>
              <a:rPr lang="it-IT" sz="2800" dirty="0"/>
              <a:t> switch by LASA</a:t>
            </a:r>
          </a:p>
          <a:p>
            <a:pPr lvl="1"/>
            <a:r>
              <a:rPr lang="it-IT" sz="2800" dirty="0"/>
              <a:t> IGBT for </a:t>
            </a:r>
            <a:r>
              <a:rPr lang="it-IT" sz="2800" dirty="0" err="1"/>
              <a:t>quench</a:t>
            </a:r>
            <a:r>
              <a:rPr lang="it-IT" sz="2800" dirty="0"/>
              <a:t> </a:t>
            </a:r>
            <a:r>
              <a:rPr lang="it-IT" sz="2800" dirty="0" err="1"/>
              <a:t>protection</a:t>
            </a:r>
            <a:endParaRPr lang="it-IT" sz="2800" dirty="0"/>
          </a:p>
          <a:p>
            <a:r>
              <a:rPr lang="it-IT" sz="2800" dirty="0"/>
              <a:t> Field probe for the </a:t>
            </a:r>
            <a:r>
              <a:rPr lang="it-IT" sz="2800" dirty="0" err="1"/>
              <a:t>series</a:t>
            </a:r>
            <a:r>
              <a:rPr lang="it-IT" sz="2800" dirty="0"/>
              <a:t> by CERN</a:t>
            </a:r>
          </a:p>
          <a:p>
            <a:pPr lvl="1"/>
            <a:r>
              <a:rPr lang="it-IT" sz="2800" dirty="0"/>
              <a:t> </a:t>
            </a:r>
            <a:r>
              <a:rPr lang="it-IT" sz="2800" dirty="0" err="1"/>
              <a:t>Each</a:t>
            </a:r>
            <a:r>
              <a:rPr lang="it-IT" sz="2800" dirty="0"/>
              <a:t> </a:t>
            </a:r>
            <a:r>
              <a:rPr lang="it-IT" sz="2800" dirty="0" err="1"/>
              <a:t>magnet</a:t>
            </a:r>
            <a:r>
              <a:rPr lang="it-IT" sz="2800" dirty="0"/>
              <a:t> </a:t>
            </a:r>
            <a:r>
              <a:rPr lang="it-IT" sz="2800" dirty="0" err="1"/>
              <a:t>measured</a:t>
            </a:r>
            <a:r>
              <a:rPr lang="it-IT" sz="2800" dirty="0"/>
              <a:t> </a:t>
            </a:r>
            <a:r>
              <a:rPr lang="it-IT" sz="2800" dirty="0" err="1"/>
              <a:t>individually</a:t>
            </a:r>
            <a:endParaRPr lang="it-IT" sz="2800" dirty="0"/>
          </a:p>
          <a:p>
            <a:pPr lvl="1"/>
            <a:r>
              <a:rPr lang="it-IT" sz="2800" dirty="0"/>
              <a:t> No cross talk</a:t>
            </a:r>
          </a:p>
          <a:p>
            <a:pPr lvl="1"/>
            <a:r>
              <a:rPr lang="it-IT" sz="2800" dirty="0"/>
              <a:t>Integration and </a:t>
            </a:r>
            <a:r>
              <a:rPr lang="it-IT" sz="2800" dirty="0" err="1"/>
              <a:t>commisioning</a:t>
            </a:r>
            <a:r>
              <a:rPr lang="it-IT" sz="2800" dirty="0"/>
              <a:t> by LASA</a:t>
            </a:r>
          </a:p>
          <a:p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68642AD-5243-2201-8CDC-9AB84242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test station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E9E42F-854E-C4FB-DBAA-7972D69DE3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190" y="1590109"/>
            <a:ext cx="1976668" cy="4056768"/>
          </a:xfrm>
          <a:prstGeom prst="round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15C651-358E-FFE2-CC6A-A2E4E3D5E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31" y="963425"/>
            <a:ext cx="747439" cy="507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F7976C-5934-4D2B-18BB-9C55B560E8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046" y="349877"/>
            <a:ext cx="461887" cy="50759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26C0F5-F10C-8EA7-0768-8030DBD37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489" y="1319559"/>
            <a:ext cx="1755820" cy="52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9175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0</TotalTime>
  <Words>3596</Words>
  <Application>Microsoft Office PowerPoint</Application>
  <PresentationFormat>Widescreen</PresentationFormat>
  <Paragraphs>705</Paragraphs>
  <Slides>47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8" baseType="lpstr">
      <vt:lpstr>Arial</vt:lpstr>
      <vt:lpstr>Calibri</vt:lpstr>
      <vt:lpstr>Franklin Gothic Book</vt:lpstr>
      <vt:lpstr>Franklin Gothic Medium</vt:lpstr>
      <vt:lpstr>Roboto</vt:lpstr>
      <vt:lpstr>Symbol</vt:lpstr>
      <vt:lpstr>Times New Roman</vt:lpstr>
      <vt:lpstr>Verdana</vt:lpstr>
      <vt:lpstr>Wingdings</vt:lpstr>
      <vt:lpstr>Wingdings 2</vt:lpstr>
      <vt:lpstr>Cornice</vt:lpstr>
      <vt:lpstr>LASA test facility Marco Statera, LASA</vt:lpstr>
      <vt:lpstr>Outline da rifare</vt:lpstr>
      <vt:lpstr>LASA overview </vt:lpstr>
      <vt:lpstr>Cryoplant layout</vt:lpstr>
      <vt:lpstr>Cryoplant Upgrades</vt:lpstr>
      <vt:lpstr>SC Cavities Testing Facility</vt:lpstr>
      <vt:lpstr>SC Magnet Test Area</vt:lpstr>
      <vt:lpstr>Cryostat updated installation</vt:lpstr>
      <vt:lpstr>The test station at LASA</vt:lpstr>
      <vt:lpstr>HL-HOC test</vt:lpstr>
      <vt:lpstr>Selected results</vt:lpstr>
      <vt:lpstr>End of production</vt:lpstr>
      <vt:lpstr>Next magnets to be tested at LASA</vt:lpstr>
      <vt:lpstr>FalconD</vt:lpstr>
      <vt:lpstr>FalconD</vt:lpstr>
      <vt:lpstr>INFN-LASA activity on FCC</vt:lpstr>
      <vt:lpstr>European Projects on SC magnet design for Gantry &amp; Co1  </vt:lpstr>
      <vt:lpstr>European Projects on SC magnet design for Gantry &amp; Co1  </vt:lpstr>
      <vt:lpstr>SIG project</vt:lpstr>
      <vt:lpstr>Special tooling</vt:lpstr>
      <vt:lpstr>HTS R&amp;D</vt:lpstr>
      <vt:lpstr>Test of small coils</vt:lpstr>
      <vt:lpstr>Conclusion</vt:lpstr>
      <vt:lpstr>Presentazione standard di PowerPoint</vt:lpstr>
      <vt:lpstr>Outline</vt:lpstr>
      <vt:lpstr>Outline</vt:lpstr>
      <vt:lpstr>High Magnetic Field Laboratory</vt:lpstr>
      <vt:lpstr>Test Station for Superconducting Wire Characterization</vt:lpstr>
      <vt:lpstr>Test Station for long magnets LTS and HTS</vt:lpstr>
      <vt:lpstr>Cryogenic test availability</vt:lpstr>
      <vt:lpstr>Outline</vt:lpstr>
      <vt:lpstr>HL-LHC : High Order Correctors</vt:lpstr>
      <vt:lpstr>HL-LHC : High Order Correctors - Produzione</vt:lpstr>
      <vt:lpstr>Outline</vt:lpstr>
      <vt:lpstr>INFN-LASA activity on FCC</vt:lpstr>
      <vt:lpstr>INFN-LASA activity on FCC - FalconD</vt:lpstr>
      <vt:lpstr>INFN-LASA activity on FCC</vt:lpstr>
      <vt:lpstr>Future: the European HFM (High Field Magnet) program </vt:lpstr>
      <vt:lpstr>Outline</vt:lpstr>
      <vt:lpstr>I.Fast HITRIplus</vt:lpstr>
      <vt:lpstr>Dimostratore CCT per adroterapia</vt:lpstr>
      <vt:lpstr>Outline</vt:lpstr>
      <vt:lpstr>SIG – dati principali</vt:lpstr>
      <vt:lpstr>International collaboration: CERN-CNAO-INFN-MedAustron for an advanced ion SC Gantry</vt:lpstr>
      <vt:lpstr>Outline</vt:lpstr>
      <vt:lpstr>PNRR </vt:lpstr>
      <vt:lpstr>Coclusioni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Marco Statera</cp:lastModifiedBy>
  <cp:revision>209</cp:revision>
  <dcterms:created xsi:type="dcterms:W3CDTF">2021-01-25T12:14:57Z</dcterms:created>
  <dcterms:modified xsi:type="dcterms:W3CDTF">2023-04-24T20:31:45Z</dcterms:modified>
</cp:coreProperties>
</file>