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8508D-FAF1-4685-AA06-A92158A8F79B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A26FB-2E5C-4B43-B9B7-9EFEFB84C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EDE79-A105-D083-7B15-E688868CA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532D30-12B5-CBD2-5492-177CD3010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353F3-DFD9-F902-CCFC-E81B50C11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959E-AB8E-4C0B-B569-FC146AA4FE9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14FFB-15BE-E07E-C9AB-44DDECADC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A7739-AA57-1627-024E-F8A184CBE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2E58-0C12-483E-8985-4712C91A1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281B-36C7-A878-F4BB-1455EF1FF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8C788-F66D-0006-CB7B-AD31337C1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67133-47BF-734A-9ED5-4AB5B9139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959E-AB8E-4C0B-B569-FC146AA4FE9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089D3-A5F0-A361-162E-325652DA7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2B383-4688-3CDD-89CA-E7499D98A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2E58-0C12-483E-8985-4712C91A1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3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16185C-D0FB-0295-4390-057E7A4110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080837-660F-2659-F203-AB59F9523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AC488-4724-8F77-0075-EB3901D15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959E-AB8E-4C0B-B569-FC146AA4FE9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D81E8-2F51-22A2-2242-E90FD4EC8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376D-CC24-A051-DDC2-2B86ABDF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2E58-0C12-483E-8985-4712C91A1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4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0A39B-BF13-55DB-32D2-BE42D8124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1A48-0EEE-D088-7573-8DADECA13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76841-96F6-E4E7-9C9A-FCE47B145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959E-AB8E-4C0B-B569-FC146AA4FE9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73C0D-32EC-5766-330F-D729D147E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94DDE-EFEC-9DDE-AB07-EE428F5E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2E58-0C12-483E-8985-4712C91A1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4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92CE1-0457-2A39-0D6B-76453EFD9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9D441-870A-27F1-845E-5DCA70B81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79A2F-7114-A58A-4C41-71EB5E126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959E-AB8E-4C0B-B569-FC146AA4FE9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E7427-A859-0166-6A61-FBB89D028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ECC82-7BD4-BF78-1245-A55E1FDA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2E58-0C12-483E-8985-4712C91A1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1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1D92-99DE-1841-F403-CA43087EC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34824-21AA-C14F-11BA-AE5069D04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94238-94F8-F9B3-8875-4A0157E62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7FA7D-F76D-A471-3247-0DC6F2C90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959E-AB8E-4C0B-B569-FC146AA4FE9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6D6B1-F82B-1224-5F0C-D87A136C6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E5E47-5B36-70BC-D278-24C19C7BB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2E58-0C12-483E-8985-4712C91A1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8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D6327-41DA-772E-F1FE-386A07A5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DC04A-4F25-F097-CF74-330BB9B9F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8E36E-F9D2-4E00-CCA5-E3C838F9D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FBC9E1-D464-0291-1D48-F4DA815A6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257F42-FEA7-D563-8AB3-47B64E58D6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E4DA65-FF84-A3C1-5511-472EC69F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959E-AB8E-4C0B-B569-FC146AA4FE9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ED4DFD-2F5F-C8E5-BB79-0E2D3DD2F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2F295D-6398-509D-1D0A-0C15896D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2E58-0C12-483E-8985-4712C91A1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5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B2793-E669-B7CD-8BAC-5D64D0C57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E662EB-A3CC-62C7-B358-254D479E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959E-AB8E-4C0B-B569-FC146AA4FE9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EB5C1-F21F-EAF4-A4E9-FF4B66EB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03C6F-AA8A-4CCA-A99F-D635D771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2E58-0C12-483E-8985-4712C91A1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5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D755EA-81AB-265F-DBA8-87D4458AB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959E-AB8E-4C0B-B569-FC146AA4FE9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C33884-AA34-9D05-BD07-74EB7C931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176EE-392D-9F6F-73B3-7790A633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2E58-0C12-483E-8985-4712C91A1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5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4896-2C90-D6DE-4CFF-205284AC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2D5C9-5036-42D6-E887-5706651F8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A1D24-CA91-0DF2-B4CD-A2DF0492B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618DE-BA68-986D-14B2-DF6187A1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959E-AB8E-4C0B-B569-FC146AA4FE9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F1D9A-DD98-DDDA-E616-697F542C2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0A8DD-BB24-6322-9A1F-4E1968DA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2E58-0C12-483E-8985-4712C91A1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D1A3-9967-6250-B9D7-D04378B6B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17AE6-6771-13B7-91F4-B6832E064B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8D06A-0285-E5EF-5E15-45FCE1B8F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16DDE-0425-533F-B5B1-3741EF752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959E-AB8E-4C0B-B569-FC146AA4FE9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8A459-F655-3D87-2032-DAFCADCD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59F25-99D0-B24F-62E1-9B7675C10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2E58-0C12-483E-8985-4712C91A1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3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4B919C-F22A-1D7D-D9F3-5A5931679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AFEAB-3328-263C-22E4-D454DB86A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266A8-9AE1-DC54-FE7C-267EDEEED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959E-AB8E-4C0B-B569-FC146AA4FE9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B5C87-AB51-26DD-11C4-86E7DEF01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76786-9E3C-99D7-C897-FDF8CBC54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42E58-0C12-483E-8985-4712C91A1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0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C2D3AC-3EAC-9E5D-35AF-AE90DF6EC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0"/>
            <a:ext cx="4746683" cy="6856320"/>
          </a:xfrm>
          <a:prstGeom prst="rect">
            <a:avLst/>
          </a:prstGeom>
        </p:spPr>
      </p:pic>
      <p:pic>
        <p:nvPicPr>
          <p:cNvPr id="13" name="Picture 12" descr="A picture containing building, tower&#10;&#10;Description automatically generated">
            <a:extLst>
              <a:ext uri="{FF2B5EF4-FFF2-40B4-BE49-F238E27FC236}">
                <a16:creationId xmlns:a16="http://schemas.microsoft.com/office/drawing/2014/main" id="{CFEA9741-8688-AAE2-3072-B60B3FB58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82" y="163868"/>
            <a:ext cx="4897697" cy="6530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C311C7-6E16-24FC-B4CB-7F85B8014767}"/>
              </a:ext>
            </a:extLst>
          </p:cNvPr>
          <p:cNvSpPr txBox="1"/>
          <p:nvPr/>
        </p:nvSpPr>
        <p:spPr>
          <a:xfrm>
            <a:off x="9916160" y="6136640"/>
            <a:ext cx="1654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Bebas" panose="020B0606020202050201" pitchFamily="34" charset="0"/>
              </a:rPr>
              <a:t>Michela Greco</a:t>
            </a:r>
          </a:p>
          <a:p>
            <a:r>
              <a:rPr lang="it-IT" dirty="0">
                <a:latin typeface="Bebas" panose="020B0606020202050201" pitchFamily="34" charset="0"/>
              </a:rPr>
              <a:t>Torino, 28/9/2022</a:t>
            </a:r>
            <a:endParaRPr lang="en-US" dirty="0">
              <a:latin typeface="Bebas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1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78D0F-4631-4EC3-8F75-94D19DAE60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2D3AC-3EAC-9E5D-35AF-AE90DF6EC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0"/>
            <a:ext cx="4746683" cy="6856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A01B1F-D773-3527-4B0F-30A71ABE1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078" y="172741"/>
            <a:ext cx="6096528" cy="3429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DF9958-2C93-5249-9F0E-84B20FE09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472" y="3428703"/>
            <a:ext cx="6096528" cy="34292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C8E600-F3C0-C3BF-4405-BE557E6CF8A4}"/>
              </a:ext>
            </a:extLst>
          </p:cNvPr>
          <p:cNvSpPr txBox="1"/>
          <p:nvPr/>
        </p:nvSpPr>
        <p:spPr>
          <a:xfrm>
            <a:off x="11145520" y="690880"/>
            <a:ext cx="4187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latin typeface="Bebas" panose="020B0606020202050201" pitchFamily="34" charset="0"/>
              </a:rPr>
              <a:t>CIF</a:t>
            </a:r>
            <a:endParaRPr lang="en-US" dirty="0">
              <a:latin typeface="Bebas" panose="020B0606020202050201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0543AB-ED49-DCA2-D43B-AE24ADD740BE}"/>
              </a:ext>
            </a:extLst>
          </p:cNvPr>
          <p:cNvSpPr txBox="1"/>
          <p:nvPr/>
        </p:nvSpPr>
        <p:spPr>
          <a:xfrm>
            <a:off x="5394960" y="5550971"/>
            <a:ext cx="4187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latin typeface="Bebas" panose="020B0606020202050201" pitchFamily="34" charset="0"/>
              </a:rPr>
              <a:t>SW</a:t>
            </a:r>
            <a:endParaRPr lang="en-US" dirty="0">
              <a:latin typeface="Bebas" panose="020B0606020202050201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B2AE0B-FD21-89A2-6B8E-7D254FA49CD2}"/>
              </a:ext>
            </a:extLst>
          </p:cNvPr>
          <p:cNvSpPr txBox="1"/>
          <p:nvPr/>
        </p:nvSpPr>
        <p:spPr>
          <a:xfrm>
            <a:off x="11641849" y="0"/>
            <a:ext cx="55015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  <a:latin typeface="Bebas" panose="020B0606020202050201" pitchFamily="34" charset="0"/>
              </a:rPr>
              <a:t>28/9</a:t>
            </a:r>
            <a:endParaRPr lang="en-US" dirty="0">
              <a:highlight>
                <a:srgbClr val="FFFF00"/>
              </a:highlight>
              <a:latin typeface="Bebas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29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78D0F-4631-4EC3-8F75-94D19DAE60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2D3AC-3EAC-9E5D-35AF-AE90DF6EC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0"/>
            <a:ext cx="4746683" cy="6856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C298CE-6512-2F2C-6E26-0373284A4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683" y="172741"/>
            <a:ext cx="6096528" cy="3429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A10D78-32AC-5A3D-24D5-222682E13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472" y="3315359"/>
            <a:ext cx="6096528" cy="34292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38FE75-2866-04AF-6D11-99B2E1DD5F82}"/>
              </a:ext>
            </a:extLst>
          </p:cNvPr>
          <p:cNvSpPr txBox="1"/>
          <p:nvPr/>
        </p:nvSpPr>
        <p:spPr>
          <a:xfrm>
            <a:off x="10989255" y="753031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latin typeface="Bebas" panose="020B0606020202050201" pitchFamily="34" charset="0"/>
              </a:rPr>
              <a:t>MECCANICA</a:t>
            </a:r>
            <a:endParaRPr lang="en-US" dirty="0">
              <a:latin typeface="Bebas" panose="020B0606020202050201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5E4D43-210C-84AD-D418-6677A531D4B3}"/>
              </a:ext>
            </a:extLst>
          </p:cNvPr>
          <p:cNvSpPr txBox="1"/>
          <p:nvPr/>
        </p:nvSpPr>
        <p:spPr>
          <a:xfrm>
            <a:off x="4892727" y="5816562"/>
            <a:ext cx="117371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latin typeface="Bebas" panose="020B0606020202050201" pitchFamily="34" charset="0"/>
              </a:rPr>
              <a:t>INTEGRATION</a:t>
            </a:r>
            <a:endParaRPr lang="en-US" dirty="0">
              <a:latin typeface="Bebas" panose="020B0606020202050201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B546B-5D34-D446-6F59-172D126DA460}"/>
              </a:ext>
            </a:extLst>
          </p:cNvPr>
          <p:cNvSpPr txBox="1"/>
          <p:nvPr/>
        </p:nvSpPr>
        <p:spPr>
          <a:xfrm>
            <a:off x="11641849" y="0"/>
            <a:ext cx="55015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  <a:latin typeface="Bebas" panose="020B0606020202050201" pitchFamily="34" charset="0"/>
              </a:rPr>
              <a:t>29/9</a:t>
            </a:r>
            <a:endParaRPr lang="en-US" dirty="0">
              <a:highlight>
                <a:srgbClr val="FFFF00"/>
              </a:highlight>
              <a:latin typeface="Bebas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0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C2D3AC-3EAC-9E5D-35AF-AE90DF6EC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0"/>
            <a:ext cx="4746683" cy="6856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1178A7-DDA4-7928-04BE-DC2CA22E6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775" y="103265"/>
            <a:ext cx="6183971" cy="30076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9A348E-CB41-809F-AA67-F10AFC3E1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788" y="2994342"/>
            <a:ext cx="6183971" cy="20335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12414E-0DFB-6C74-6CF0-EBDE756728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356" y="5344076"/>
            <a:ext cx="1860484" cy="1315760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4B1B74CA-47B7-F287-3432-81EC9344F7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6"/>
          <a:stretch/>
        </p:blipFill>
        <p:spPr>
          <a:xfrm>
            <a:off x="6013024" y="5257800"/>
            <a:ext cx="1442720" cy="126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24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71D63A-CEA2-D72E-DBAB-4DC75E115948}"/>
              </a:ext>
            </a:extLst>
          </p:cNvPr>
          <p:cNvSpPr txBox="1"/>
          <p:nvPr/>
        </p:nvSpPr>
        <p:spPr>
          <a:xfrm>
            <a:off x="9144000" y="2336800"/>
            <a:ext cx="314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000" dirty="0">
                <a:latin typeface="Vladimir Script" panose="03050402040407070305" pitchFamily="66" charset="0"/>
              </a:rPr>
              <a:t>Complimenti</a:t>
            </a:r>
          </a:p>
          <a:p>
            <a:r>
              <a:rPr lang="it-IT" sz="5000" dirty="0">
                <a:latin typeface="Vladimir Script" panose="03050402040407070305" pitchFamily="66" charset="0"/>
              </a:rPr>
              <a:t>Piero!</a:t>
            </a:r>
            <a:endParaRPr lang="en-US" sz="5000" dirty="0">
              <a:latin typeface="Vladimir Script" panose="03050402040407070305" pitchFamily="66" charset="0"/>
            </a:endParaRPr>
          </a:p>
        </p:txBody>
      </p:sp>
      <p:pic>
        <p:nvPicPr>
          <p:cNvPr id="8" name="Picture 7" descr="A group of people on a stage&#10;&#10;Description automatically generated">
            <a:extLst>
              <a:ext uri="{FF2B5EF4-FFF2-40B4-BE49-F238E27FC236}">
                <a16:creationId xmlns:a16="http://schemas.microsoft.com/office/drawing/2014/main" id="{F501F46A-EA67-840A-1272-A6B262D85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92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Bebas</vt:lpstr>
      <vt:lpstr>Calibri</vt:lpstr>
      <vt:lpstr>Calibri Light</vt:lpstr>
      <vt:lpstr>Vladimir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Michela Greco</dc:creator>
  <cp:lastModifiedBy>Michela Greco</cp:lastModifiedBy>
  <cp:revision>3</cp:revision>
  <dcterms:created xsi:type="dcterms:W3CDTF">2022-09-28T10:32:06Z</dcterms:created>
  <dcterms:modified xsi:type="dcterms:W3CDTF">2022-09-28T11:21:37Z</dcterms:modified>
</cp:coreProperties>
</file>